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9" r:id="rId3"/>
    <p:sldId id="257" r:id="rId4"/>
    <p:sldId id="258" r:id="rId5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2344"/>
  </p:normalViewPr>
  <p:slideViewPr>
    <p:cSldViewPr snapToGrid="0">
      <p:cViewPr>
        <p:scale>
          <a:sx n="169" d="100"/>
          <a:sy n="169" d="100"/>
        </p:scale>
        <p:origin x="-1824" y="-70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D5379-0F7C-CE44-8181-3F8A20636588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1C21-66B5-1649-B388-C4B040E5203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412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D1C21-66B5-1649-B388-C4B040E5203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555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D1C21-66B5-1649-B388-C4B040E5203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637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92A7-239C-7045-B3C9-0131CF0D9F28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AEB3-261B-DD49-A484-FD5866D55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9021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92A7-239C-7045-B3C9-0131CF0D9F28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AEB3-261B-DD49-A484-FD5866D55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782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92A7-239C-7045-B3C9-0131CF0D9F28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AEB3-261B-DD49-A484-FD5866D55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8586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92A7-239C-7045-B3C9-0131CF0D9F28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AEB3-261B-DD49-A484-FD5866D55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735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92A7-239C-7045-B3C9-0131CF0D9F28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AEB3-261B-DD49-A484-FD5866D55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9210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92A7-239C-7045-B3C9-0131CF0D9F28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AEB3-261B-DD49-A484-FD5866D55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92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92A7-239C-7045-B3C9-0131CF0D9F28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AEB3-261B-DD49-A484-FD5866D55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049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92A7-239C-7045-B3C9-0131CF0D9F28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AEB3-261B-DD49-A484-FD5866D55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35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92A7-239C-7045-B3C9-0131CF0D9F28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AEB3-261B-DD49-A484-FD5866D55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69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92A7-239C-7045-B3C9-0131CF0D9F28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AEB3-261B-DD49-A484-FD5866D55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59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92A7-239C-7045-B3C9-0131CF0D9F28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BAEB3-261B-DD49-A484-FD5866D55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1002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792A7-239C-7045-B3C9-0131CF0D9F28}" type="datetimeFigureOut">
              <a:rPr kumimoji="1" lang="ja-JP" altLang="en-US" smtClean="0"/>
              <a:t>2023/2/25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BAEB3-261B-DD49-A484-FD5866D550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30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kumimoji="1"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kumimoji="1"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Picture 2" descr="え、もう20年前!? 『ロミオ＋ジュリエット』の13のトリビア" hidden="1">
            <a:extLst>
              <a:ext uri="{FF2B5EF4-FFF2-40B4-BE49-F238E27FC236}">
                <a16:creationId xmlns:a16="http://schemas.microsoft.com/office/drawing/2014/main" id="{406467B1-35C8-BE96-08DB-358E2924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" y="660400"/>
            <a:ext cx="12790534" cy="82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CA9BA716-BBEA-CCF3-717F-3FBB96B4FC3B}"/>
              </a:ext>
            </a:extLst>
          </p:cNvPr>
          <p:cNvSpPr/>
          <p:nvPr/>
        </p:nvSpPr>
        <p:spPr>
          <a:xfrm>
            <a:off x="3241583" y="1706339"/>
            <a:ext cx="215998" cy="52753"/>
          </a:xfrm>
          <a:custGeom>
            <a:avLst/>
            <a:gdLst>
              <a:gd name="connsiteX0" fmla="*/ 92 w 215998"/>
              <a:gd name="connsiteY0" fmla="*/ 52611 h 52753"/>
              <a:gd name="connsiteX1" fmla="*/ 155667 w 215998"/>
              <a:gd name="connsiteY1" fmla="*/ 1811 h 52753"/>
              <a:gd name="connsiteX2" fmla="*/ 101692 w 215998"/>
              <a:gd name="connsiteY2" fmla="*/ 11336 h 52753"/>
              <a:gd name="connsiteX3" fmla="*/ 209642 w 215998"/>
              <a:gd name="connsiteY3" fmla="*/ 11336 h 52753"/>
              <a:gd name="connsiteX4" fmla="*/ 184242 w 215998"/>
              <a:gd name="connsiteY4" fmla="*/ 24036 h 52753"/>
              <a:gd name="connsiteX5" fmla="*/ 215992 w 215998"/>
              <a:gd name="connsiteY5" fmla="*/ 24036 h 52753"/>
              <a:gd name="connsiteX6" fmla="*/ 181067 w 215998"/>
              <a:gd name="connsiteY6" fmla="*/ 17686 h 52753"/>
              <a:gd name="connsiteX7" fmla="*/ 92 w 215998"/>
              <a:gd name="connsiteY7" fmla="*/ 52611 h 5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998" h="52753">
                <a:moveTo>
                  <a:pt x="92" y="52611"/>
                </a:moveTo>
                <a:cubicBezTo>
                  <a:pt x="-4141" y="49965"/>
                  <a:pt x="138734" y="8690"/>
                  <a:pt x="155667" y="1811"/>
                </a:cubicBezTo>
                <a:cubicBezTo>
                  <a:pt x="172600" y="-5068"/>
                  <a:pt x="92696" y="9749"/>
                  <a:pt x="101692" y="11336"/>
                </a:cubicBezTo>
                <a:cubicBezTo>
                  <a:pt x="110688" y="12923"/>
                  <a:pt x="195884" y="9219"/>
                  <a:pt x="209642" y="11336"/>
                </a:cubicBezTo>
                <a:cubicBezTo>
                  <a:pt x="223400" y="13453"/>
                  <a:pt x="183184" y="21919"/>
                  <a:pt x="184242" y="24036"/>
                </a:cubicBezTo>
                <a:cubicBezTo>
                  <a:pt x="185300" y="26153"/>
                  <a:pt x="216521" y="25094"/>
                  <a:pt x="215992" y="24036"/>
                </a:cubicBezTo>
                <a:cubicBezTo>
                  <a:pt x="215463" y="22978"/>
                  <a:pt x="211229" y="15040"/>
                  <a:pt x="181067" y="17686"/>
                </a:cubicBezTo>
                <a:cubicBezTo>
                  <a:pt x="150905" y="20332"/>
                  <a:pt x="4325" y="55257"/>
                  <a:pt x="92" y="526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F5A7CC7E-7A4E-1FD1-91F4-045771BE8C44}"/>
              </a:ext>
            </a:extLst>
          </p:cNvPr>
          <p:cNvSpPr/>
          <p:nvPr/>
        </p:nvSpPr>
        <p:spPr>
          <a:xfrm>
            <a:off x="3330283" y="1755677"/>
            <a:ext cx="350052" cy="41860"/>
          </a:xfrm>
          <a:custGeom>
            <a:avLst/>
            <a:gdLst>
              <a:gd name="connsiteX0" fmla="*/ 292 w 350052"/>
              <a:gd name="connsiteY0" fmla="*/ 98 h 41860"/>
              <a:gd name="connsiteX1" fmla="*/ 178092 w 350052"/>
              <a:gd name="connsiteY1" fmla="*/ 28673 h 41860"/>
              <a:gd name="connsiteX2" fmla="*/ 143167 w 350052"/>
              <a:gd name="connsiteY2" fmla="*/ 25498 h 41860"/>
              <a:gd name="connsiteX3" fmla="*/ 228892 w 350052"/>
              <a:gd name="connsiteY3" fmla="*/ 25498 h 41860"/>
              <a:gd name="connsiteX4" fmla="*/ 279692 w 350052"/>
              <a:gd name="connsiteY4" fmla="*/ 41373 h 41860"/>
              <a:gd name="connsiteX5" fmla="*/ 349542 w 350052"/>
              <a:gd name="connsiteY5" fmla="*/ 35023 h 41860"/>
              <a:gd name="connsiteX6" fmla="*/ 305092 w 350052"/>
              <a:gd name="connsiteY6" fmla="*/ 41373 h 41860"/>
              <a:gd name="connsiteX7" fmla="*/ 193967 w 350052"/>
              <a:gd name="connsiteY7" fmla="*/ 19148 h 41860"/>
              <a:gd name="connsiteX8" fmla="*/ 136817 w 350052"/>
              <a:gd name="connsiteY8" fmla="*/ 19148 h 41860"/>
              <a:gd name="connsiteX9" fmla="*/ 292 w 350052"/>
              <a:gd name="connsiteY9" fmla="*/ 98 h 4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052" h="41860">
                <a:moveTo>
                  <a:pt x="292" y="98"/>
                </a:moveTo>
                <a:cubicBezTo>
                  <a:pt x="7171" y="1685"/>
                  <a:pt x="154280" y="24440"/>
                  <a:pt x="178092" y="28673"/>
                </a:cubicBezTo>
                <a:cubicBezTo>
                  <a:pt x="201904" y="32906"/>
                  <a:pt x="134700" y="26027"/>
                  <a:pt x="143167" y="25498"/>
                </a:cubicBezTo>
                <a:cubicBezTo>
                  <a:pt x="151634" y="24969"/>
                  <a:pt x="206138" y="22852"/>
                  <a:pt x="228892" y="25498"/>
                </a:cubicBezTo>
                <a:cubicBezTo>
                  <a:pt x="251646" y="28144"/>
                  <a:pt x="259584" y="39786"/>
                  <a:pt x="279692" y="41373"/>
                </a:cubicBezTo>
                <a:cubicBezTo>
                  <a:pt x="299800" y="42961"/>
                  <a:pt x="345309" y="35023"/>
                  <a:pt x="349542" y="35023"/>
                </a:cubicBezTo>
                <a:cubicBezTo>
                  <a:pt x="353775" y="35023"/>
                  <a:pt x="331021" y="44019"/>
                  <a:pt x="305092" y="41373"/>
                </a:cubicBezTo>
                <a:cubicBezTo>
                  <a:pt x="279163" y="38727"/>
                  <a:pt x="222013" y="22852"/>
                  <a:pt x="193967" y="19148"/>
                </a:cubicBezTo>
                <a:cubicBezTo>
                  <a:pt x="165921" y="15444"/>
                  <a:pt x="163805" y="21794"/>
                  <a:pt x="136817" y="19148"/>
                </a:cubicBezTo>
                <a:cubicBezTo>
                  <a:pt x="109830" y="16502"/>
                  <a:pt x="-6587" y="-1489"/>
                  <a:pt x="292" y="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2820550E-BA3F-C63E-B721-08495CBDD2BC}"/>
              </a:ext>
            </a:extLst>
          </p:cNvPr>
          <p:cNvSpPr/>
          <p:nvPr/>
        </p:nvSpPr>
        <p:spPr>
          <a:xfrm>
            <a:off x="3340099" y="1717615"/>
            <a:ext cx="327056" cy="57295"/>
          </a:xfrm>
          <a:custGeom>
            <a:avLst/>
            <a:gdLst>
              <a:gd name="connsiteX0" fmla="*/ 1 w 327056"/>
              <a:gd name="connsiteY0" fmla="*/ 28635 h 57295"/>
              <a:gd name="connsiteX1" fmla="*/ 136526 w 327056"/>
              <a:gd name="connsiteY1" fmla="*/ 19110 h 57295"/>
              <a:gd name="connsiteX2" fmla="*/ 73026 w 327056"/>
              <a:gd name="connsiteY2" fmla="*/ 34985 h 57295"/>
              <a:gd name="connsiteX3" fmla="*/ 158751 w 327056"/>
              <a:gd name="connsiteY3" fmla="*/ 19110 h 57295"/>
              <a:gd name="connsiteX4" fmla="*/ 222251 w 327056"/>
              <a:gd name="connsiteY4" fmla="*/ 22285 h 57295"/>
              <a:gd name="connsiteX5" fmla="*/ 212726 w 327056"/>
              <a:gd name="connsiteY5" fmla="*/ 9585 h 57295"/>
              <a:gd name="connsiteX6" fmla="*/ 250826 w 327056"/>
              <a:gd name="connsiteY6" fmla="*/ 31810 h 57295"/>
              <a:gd name="connsiteX7" fmla="*/ 304801 w 327056"/>
              <a:gd name="connsiteY7" fmla="*/ 38160 h 57295"/>
              <a:gd name="connsiteX8" fmla="*/ 327026 w 327056"/>
              <a:gd name="connsiteY8" fmla="*/ 57210 h 57295"/>
              <a:gd name="connsiteX9" fmla="*/ 307976 w 327056"/>
              <a:gd name="connsiteY9" fmla="*/ 44510 h 57295"/>
              <a:gd name="connsiteX10" fmla="*/ 247651 w 327056"/>
              <a:gd name="connsiteY10" fmla="*/ 28635 h 57295"/>
              <a:gd name="connsiteX11" fmla="*/ 184151 w 327056"/>
              <a:gd name="connsiteY11" fmla="*/ 22285 h 57295"/>
              <a:gd name="connsiteX12" fmla="*/ 120651 w 327056"/>
              <a:gd name="connsiteY12" fmla="*/ 60 h 57295"/>
              <a:gd name="connsiteX13" fmla="*/ 133351 w 327056"/>
              <a:gd name="connsiteY13" fmla="*/ 15935 h 57295"/>
              <a:gd name="connsiteX14" fmla="*/ 1 w 327056"/>
              <a:gd name="connsiteY14" fmla="*/ 28635 h 5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7056" h="57295">
                <a:moveTo>
                  <a:pt x="1" y="28635"/>
                </a:moveTo>
                <a:cubicBezTo>
                  <a:pt x="530" y="29164"/>
                  <a:pt x="124355" y="18052"/>
                  <a:pt x="136526" y="19110"/>
                </a:cubicBezTo>
                <a:cubicBezTo>
                  <a:pt x="148697" y="20168"/>
                  <a:pt x="69322" y="34985"/>
                  <a:pt x="73026" y="34985"/>
                </a:cubicBezTo>
                <a:cubicBezTo>
                  <a:pt x="76730" y="34985"/>
                  <a:pt x="133880" y="21227"/>
                  <a:pt x="158751" y="19110"/>
                </a:cubicBezTo>
                <a:cubicBezTo>
                  <a:pt x="183622" y="16993"/>
                  <a:pt x="222251" y="22285"/>
                  <a:pt x="222251" y="22285"/>
                </a:cubicBezTo>
                <a:cubicBezTo>
                  <a:pt x="231247" y="20698"/>
                  <a:pt x="207964" y="7998"/>
                  <a:pt x="212726" y="9585"/>
                </a:cubicBezTo>
                <a:cubicBezTo>
                  <a:pt x="217488" y="11172"/>
                  <a:pt x="235480" y="27047"/>
                  <a:pt x="250826" y="31810"/>
                </a:cubicBezTo>
                <a:cubicBezTo>
                  <a:pt x="266172" y="36573"/>
                  <a:pt x="292101" y="33927"/>
                  <a:pt x="304801" y="38160"/>
                </a:cubicBezTo>
                <a:cubicBezTo>
                  <a:pt x="317501" y="42393"/>
                  <a:pt x="327026" y="57210"/>
                  <a:pt x="327026" y="57210"/>
                </a:cubicBezTo>
                <a:cubicBezTo>
                  <a:pt x="327555" y="58268"/>
                  <a:pt x="321205" y="49272"/>
                  <a:pt x="307976" y="44510"/>
                </a:cubicBezTo>
                <a:cubicBezTo>
                  <a:pt x="294747" y="39748"/>
                  <a:pt x="268289" y="32339"/>
                  <a:pt x="247651" y="28635"/>
                </a:cubicBezTo>
                <a:cubicBezTo>
                  <a:pt x="227013" y="24931"/>
                  <a:pt x="205318" y="27047"/>
                  <a:pt x="184151" y="22285"/>
                </a:cubicBezTo>
                <a:cubicBezTo>
                  <a:pt x="162984" y="17523"/>
                  <a:pt x="120651" y="60"/>
                  <a:pt x="120651" y="60"/>
                </a:cubicBezTo>
                <a:cubicBezTo>
                  <a:pt x="112184" y="-998"/>
                  <a:pt x="146580" y="12231"/>
                  <a:pt x="133351" y="15935"/>
                </a:cubicBezTo>
                <a:cubicBezTo>
                  <a:pt x="120122" y="19639"/>
                  <a:pt x="-528" y="28106"/>
                  <a:pt x="1" y="286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662E738F-41A1-8CD3-69F4-5E148DDD1549}"/>
              </a:ext>
            </a:extLst>
          </p:cNvPr>
          <p:cNvSpPr/>
          <p:nvPr/>
        </p:nvSpPr>
        <p:spPr>
          <a:xfrm>
            <a:off x="3781350" y="1612696"/>
            <a:ext cx="118892" cy="168843"/>
          </a:xfrm>
          <a:custGeom>
            <a:avLst/>
            <a:gdLst>
              <a:gd name="connsiteX0" fmla="*/ 114375 w 118892"/>
              <a:gd name="connsiteY0" fmla="*/ 204 h 168843"/>
              <a:gd name="connsiteX1" fmla="*/ 111200 w 118892"/>
              <a:gd name="connsiteY1" fmla="*/ 66879 h 168843"/>
              <a:gd name="connsiteX2" fmla="*/ 31825 w 118892"/>
              <a:gd name="connsiteY2" fmla="*/ 136729 h 168843"/>
              <a:gd name="connsiteX3" fmla="*/ 69925 w 118892"/>
              <a:gd name="connsiteY3" fmla="*/ 111329 h 168843"/>
              <a:gd name="connsiteX4" fmla="*/ 75 w 118892"/>
              <a:gd name="connsiteY4" fmla="*/ 168479 h 168843"/>
              <a:gd name="connsiteX5" fmla="*/ 57225 w 118892"/>
              <a:gd name="connsiteY5" fmla="*/ 133554 h 168843"/>
              <a:gd name="connsiteX6" fmla="*/ 98500 w 118892"/>
              <a:gd name="connsiteY6" fmla="*/ 89104 h 168843"/>
              <a:gd name="connsiteX7" fmla="*/ 114375 w 118892"/>
              <a:gd name="connsiteY7" fmla="*/ 204 h 16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892" h="168843">
                <a:moveTo>
                  <a:pt x="114375" y="204"/>
                </a:moveTo>
                <a:cubicBezTo>
                  <a:pt x="116492" y="-3500"/>
                  <a:pt x="124958" y="44125"/>
                  <a:pt x="111200" y="66879"/>
                </a:cubicBezTo>
                <a:cubicBezTo>
                  <a:pt x="97442" y="89633"/>
                  <a:pt x="38704" y="129321"/>
                  <a:pt x="31825" y="136729"/>
                </a:cubicBezTo>
                <a:cubicBezTo>
                  <a:pt x="24946" y="144137"/>
                  <a:pt x="75217" y="106037"/>
                  <a:pt x="69925" y="111329"/>
                </a:cubicBezTo>
                <a:cubicBezTo>
                  <a:pt x="64633" y="116621"/>
                  <a:pt x="2192" y="164775"/>
                  <a:pt x="75" y="168479"/>
                </a:cubicBezTo>
                <a:cubicBezTo>
                  <a:pt x="-2042" y="172183"/>
                  <a:pt x="40821" y="146783"/>
                  <a:pt x="57225" y="133554"/>
                </a:cubicBezTo>
                <a:cubicBezTo>
                  <a:pt x="73629" y="120325"/>
                  <a:pt x="89504" y="105508"/>
                  <a:pt x="98500" y="89104"/>
                </a:cubicBezTo>
                <a:cubicBezTo>
                  <a:pt x="107496" y="72700"/>
                  <a:pt x="112258" y="3908"/>
                  <a:pt x="114375" y="2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B8A15758-60A4-2BCE-E14B-67D44AAFE5BB}"/>
              </a:ext>
            </a:extLst>
          </p:cNvPr>
          <p:cNvSpPr/>
          <p:nvPr/>
        </p:nvSpPr>
        <p:spPr>
          <a:xfrm>
            <a:off x="3818808" y="1676323"/>
            <a:ext cx="108814" cy="108275"/>
          </a:xfrm>
          <a:custGeom>
            <a:avLst/>
            <a:gdLst>
              <a:gd name="connsiteX0" fmla="*/ 108667 w 108814"/>
              <a:gd name="connsiteY0" fmla="*/ 77 h 108275"/>
              <a:gd name="connsiteX1" fmla="*/ 45167 w 108814"/>
              <a:gd name="connsiteY1" fmla="*/ 63577 h 108275"/>
              <a:gd name="connsiteX2" fmla="*/ 717 w 108814"/>
              <a:gd name="connsiteY2" fmla="*/ 108027 h 108275"/>
              <a:gd name="connsiteX3" fmla="*/ 22942 w 108814"/>
              <a:gd name="connsiteY3" fmla="*/ 79452 h 108275"/>
              <a:gd name="connsiteX4" fmla="*/ 108667 w 108814"/>
              <a:gd name="connsiteY4" fmla="*/ 77 h 10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14" h="108275">
                <a:moveTo>
                  <a:pt x="108667" y="77"/>
                </a:moveTo>
                <a:cubicBezTo>
                  <a:pt x="112371" y="-2569"/>
                  <a:pt x="45167" y="63577"/>
                  <a:pt x="45167" y="63577"/>
                </a:cubicBezTo>
                <a:cubicBezTo>
                  <a:pt x="27175" y="81569"/>
                  <a:pt x="4421" y="105381"/>
                  <a:pt x="717" y="108027"/>
                </a:cubicBezTo>
                <a:cubicBezTo>
                  <a:pt x="-2987" y="110673"/>
                  <a:pt x="8125" y="91623"/>
                  <a:pt x="22942" y="79452"/>
                </a:cubicBezTo>
                <a:cubicBezTo>
                  <a:pt x="37759" y="67281"/>
                  <a:pt x="104963" y="2723"/>
                  <a:pt x="108667" y="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67747C0B-2150-737E-CA0A-38BB984E1AF2}"/>
              </a:ext>
            </a:extLst>
          </p:cNvPr>
          <p:cNvSpPr/>
          <p:nvPr/>
        </p:nvSpPr>
        <p:spPr>
          <a:xfrm>
            <a:off x="3221695" y="1816027"/>
            <a:ext cx="284663" cy="76771"/>
          </a:xfrm>
          <a:custGeom>
            <a:avLst/>
            <a:gdLst>
              <a:gd name="connsiteX0" fmla="*/ 930 w 284663"/>
              <a:gd name="connsiteY0" fmla="*/ 76273 h 76771"/>
              <a:gd name="connsiteX1" fmla="*/ 175555 w 284663"/>
              <a:gd name="connsiteY1" fmla="*/ 34998 h 76771"/>
              <a:gd name="connsiteX2" fmla="*/ 99355 w 284663"/>
              <a:gd name="connsiteY2" fmla="*/ 47698 h 76771"/>
              <a:gd name="connsiteX3" fmla="*/ 191430 w 284663"/>
              <a:gd name="connsiteY3" fmla="*/ 31823 h 76771"/>
              <a:gd name="connsiteX4" fmla="*/ 242230 w 284663"/>
              <a:gd name="connsiteY4" fmla="*/ 25473 h 76771"/>
              <a:gd name="connsiteX5" fmla="*/ 283505 w 284663"/>
              <a:gd name="connsiteY5" fmla="*/ 73 h 76771"/>
              <a:gd name="connsiteX6" fmla="*/ 261280 w 284663"/>
              <a:gd name="connsiteY6" fmla="*/ 19123 h 76771"/>
              <a:gd name="connsiteX7" fmla="*/ 143805 w 284663"/>
              <a:gd name="connsiteY7" fmla="*/ 57223 h 76771"/>
              <a:gd name="connsiteX8" fmla="*/ 188255 w 284663"/>
              <a:gd name="connsiteY8" fmla="*/ 44523 h 76771"/>
              <a:gd name="connsiteX9" fmla="*/ 146980 w 284663"/>
              <a:gd name="connsiteY9" fmla="*/ 63573 h 76771"/>
              <a:gd name="connsiteX10" fmla="*/ 172380 w 284663"/>
              <a:gd name="connsiteY10" fmla="*/ 54048 h 76771"/>
              <a:gd name="connsiteX11" fmla="*/ 108880 w 284663"/>
              <a:gd name="connsiteY11" fmla="*/ 57223 h 76771"/>
              <a:gd name="connsiteX12" fmla="*/ 930 w 284663"/>
              <a:gd name="connsiteY12" fmla="*/ 76273 h 7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4663" h="76771">
                <a:moveTo>
                  <a:pt x="930" y="76273"/>
                </a:moveTo>
                <a:cubicBezTo>
                  <a:pt x="12042" y="72569"/>
                  <a:pt x="159151" y="39761"/>
                  <a:pt x="175555" y="34998"/>
                </a:cubicBezTo>
                <a:cubicBezTo>
                  <a:pt x="191959" y="30235"/>
                  <a:pt x="96709" y="48227"/>
                  <a:pt x="99355" y="47698"/>
                </a:cubicBezTo>
                <a:cubicBezTo>
                  <a:pt x="102001" y="47169"/>
                  <a:pt x="167618" y="35527"/>
                  <a:pt x="191430" y="31823"/>
                </a:cubicBezTo>
                <a:cubicBezTo>
                  <a:pt x="215243" y="28119"/>
                  <a:pt x="226884" y="30765"/>
                  <a:pt x="242230" y="25473"/>
                </a:cubicBezTo>
                <a:cubicBezTo>
                  <a:pt x="257576" y="20181"/>
                  <a:pt x="280330" y="1131"/>
                  <a:pt x="283505" y="73"/>
                </a:cubicBezTo>
                <a:cubicBezTo>
                  <a:pt x="286680" y="-985"/>
                  <a:pt x="284563" y="9598"/>
                  <a:pt x="261280" y="19123"/>
                </a:cubicBezTo>
                <a:cubicBezTo>
                  <a:pt x="237997" y="28648"/>
                  <a:pt x="155976" y="52990"/>
                  <a:pt x="143805" y="57223"/>
                </a:cubicBezTo>
                <a:cubicBezTo>
                  <a:pt x="131634" y="61456"/>
                  <a:pt x="187726" y="43465"/>
                  <a:pt x="188255" y="44523"/>
                </a:cubicBezTo>
                <a:cubicBezTo>
                  <a:pt x="188784" y="45581"/>
                  <a:pt x="149626" y="61985"/>
                  <a:pt x="146980" y="63573"/>
                </a:cubicBezTo>
                <a:cubicBezTo>
                  <a:pt x="144334" y="65160"/>
                  <a:pt x="178730" y="55106"/>
                  <a:pt x="172380" y="54048"/>
                </a:cubicBezTo>
                <a:cubicBezTo>
                  <a:pt x="166030" y="52990"/>
                  <a:pt x="136397" y="52461"/>
                  <a:pt x="108880" y="57223"/>
                </a:cubicBezTo>
                <a:cubicBezTo>
                  <a:pt x="81363" y="61985"/>
                  <a:pt x="-10182" y="79977"/>
                  <a:pt x="930" y="762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F2263A1B-C848-4287-68F4-1BBD53E45346}"/>
              </a:ext>
            </a:extLst>
          </p:cNvPr>
          <p:cNvSpPr/>
          <p:nvPr/>
        </p:nvSpPr>
        <p:spPr>
          <a:xfrm>
            <a:off x="3218639" y="1841326"/>
            <a:ext cx="280224" cy="77428"/>
          </a:xfrm>
          <a:custGeom>
            <a:avLst/>
            <a:gdLst>
              <a:gd name="connsiteX0" fmla="*/ 811 w 280224"/>
              <a:gd name="connsiteY0" fmla="*/ 66849 h 77428"/>
              <a:gd name="connsiteX1" fmla="*/ 207186 w 280224"/>
              <a:gd name="connsiteY1" fmla="*/ 60499 h 77428"/>
              <a:gd name="connsiteX2" fmla="*/ 146861 w 280224"/>
              <a:gd name="connsiteY2" fmla="*/ 76374 h 77428"/>
              <a:gd name="connsiteX3" fmla="*/ 242111 w 280224"/>
              <a:gd name="connsiteY3" fmla="*/ 25574 h 77428"/>
              <a:gd name="connsiteX4" fmla="*/ 280211 w 280224"/>
              <a:gd name="connsiteY4" fmla="*/ 174 h 77428"/>
              <a:gd name="connsiteX5" fmla="*/ 245286 w 280224"/>
              <a:gd name="connsiteY5" fmla="*/ 16049 h 77428"/>
              <a:gd name="connsiteX6" fmla="*/ 159561 w 280224"/>
              <a:gd name="connsiteY6" fmla="*/ 47799 h 77428"/>
              <a:gd name="connsiteX7" fmla="*/ 223061 w 280224"/>
              <a:gd name="connsiteY7" fmla="*/ 50974 h 77428"/>
              <a:gd name="connsiteX8" fmla="*/ 137336 w 280224"/>
              <a:gd name="connsiteY8" fmla="*/ 47799 h 77428"/>
              <a:gd name="connsiteX9" fmla="*/ 811 w 280224"/>
              <a:gd name="connsiteY9" fmla="*/ 66849 h 7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224" h="77428">
                <a:moveTo>
                  <a:pt x="811" y="66849"/>
                </a:moveTo>
                <a:cubicBezTo>
                  <a:pt x="12453" y="68966"/>
                  <a:pt x="182844" y="58911"/>
                  <a:pt x="207186" y="60499"/>
                </a:cubicBezTo>
                <a:cubicBezTo>
                  <a:pt x="231528" y="62086"/>
                  <a:pt x="141040" y="82195"/>
                  <a:pt x="146861" y="76374"/>
                </a:cubicBezTo>
                <a:cubicBezTo>
                  <a:pt x="152682" y="70553"/>
                  <a:pt x="219886" y="38274"/>
                  <a:pt x="242111" y="25574"/>
                </a:cubicBezTo>
                <a:cubicBezTo>
                  <a:pt x="264336" y="12874"/>
                  <a:pt x="279682" y="1761"/>
                  <a:pt x="280211" y="174"/>
                </a:cubicBezTo>
                <a:cubicBezTo>
                  <a:pt x="280740" y="-1413"/>
                  <a:pt x="265394" y="8112"/>
                  <a:pt x="245286" y="16049"/>
                </a:cubicBezTo>
                <a:cubicBezTo>
                  <a:pt x="225178" y="23986"/>
                  <a:pt x="163265" y="41978"/>
                  <a:pt x="159561" y="47799"/>
                </a:cubicBezTo>
                <a:cubicBezTo>
                  <a:pt x="155857" y="53620"/>
                  <a:pt x="226765" y="50974"/>
                  <a:pt x="223061" y="50974"/>
                </a:cubicBezTo>
                <a:cubicBezTo>
                  <a:pt x="219357" y="50974"/>
                  <a:pt x="168557" y="46212"/>
                  <a:pt x="137336" y="47799"/>
                </a:cubicBezTo>
                <a:cubicBezTo>
                  <a:pt x="106115" y="49386"/>
                  <a:pt x="-10831" y="64732"/>
                  <a:pt x="811" y="668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DAC77298-DFEC-6123-229B-0AC46536FC0B}"/>
              </a:ext>
            </a:extLst>
          </p:cNvPr>
          <p:cNvSpPr/>
          <p:nvPr/>
        </p:nvSpPr>
        <p:spPr>
          <a:xfrm>
            <a:off x="3435293" y="1857103"/>
            <a:ext cx="146383" cy="133835"/>
          </a:xfrm>
          <a:custGeom>
            <a:avLst/>
            <a:gdLst>
              <a:gd name="connsiteX0" fmla="*/ 146107 w 146383"/>
              <a:gd name="connsiteY0" fmla="*/ 272 h 133835"/>
              <a:gd name="connsiteX1" fmla="*/ 88957 w 146383"/>
              <a:gd name="connsiteY1" fmla="*/ 32022 h 133835"/>
              <a:gd name="connsiteX2" fmla="*/ 50857 w 146383"/>
              <a:gd name="connsiteY2" fmla="*/ 57422 h 133835"/>
              <a:gd name="connsiteX3" fmla="*/ 57 w 146383"/>
              <a:gd name="connsiteY3" fmla="*/ 133622 h 133835"/>
              <a:gd name="connsiteX4" fmla="*/ 41332 w 146383"/>
              <a:gd name="connsiteY4" fmla="*/ 79647 h 133835"/>
              <a:gd name="connsiteX5" fmla="*/ 66732 w 146383"/>
              <a:gd name="connsiteY5" fmla="*/ 60597 h 133835"/>
              <a:gd name="connsiteX6" fmla="*/ 38157 w 146383"/>
              <a:gd name="connsiteY6" fmla="*/ 95522 h 133835"/>
              <a:gd name="connsiteX7" fmla="*/ 63557 w 146383"/>
              <a:gd name="connsiteY7" fmla="*/ 51072 h 133835"/>
              <a:gd name="connsiteX8" fmla="*/ 146107 w 146383"/>
              <a:gd name="connsiteY8" fmla="*/ 272 h 13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83" h="133835">
                <a:moveTo>
                  <a:pt x="146107" y="272"/>
                </a:moveTo>
                <a:cubicBezTo>
                  <a:pt x="150340" y="-2903"/>
                  <a:pt x="104832" y="22497"/>
                  <a:pt x="88957" y="32022"/>
                </a:cubicBezTo>
                <a:cubicBezTo>
                  <a:pt x="73082" y="41547"/>
                  <a:pt x="65674" y="40489"/>
                  <a:pt x="50857" y="57422"/>
                </a:cubicBezTo>
                <a:cubicBezTo>
                  <a:pt x="36040" y="74355"/>
                  <a:pt x="1644" y="129918"/>
                  <a:pt x="57" y="133622"/>
                </a:cubicBezTo>
                <a:cubicBezTo>
                  <a:pt x="-1530" y="137326"/>
                  <a:pt x="30219" y="91818"/>
                  <a:pt x="41332" y="79647"/>
                </a:cubicBezTo>
                <a:cubicBezTo>
                  <a:pt x="52445" y="67476"/>
                  <a:pt x="67261" y="57951"/>
                  <a:pt x="66732" y="60597"/>
                </a:cubicBezTo>
                <a:cubicBezTo>
                  <a:pt x="66203" y="63243"/>
                  <a:pt x="38686" y="97109"/>
                  <a:pt x="38157" y="95522"/>
                </a:cubicBezTo>
                <a:cubicBezTo>
                  <a:pt x="37628" y="93935"/>
                  <a:pt x="51386" y="64830"/>
                  <a:pt x="63557" y="51072"/>
                </a:cubicBezTo>
                <a:cubicBezTo>
                  <a:pt x="75728" y="37314"/>
                  <a:pt x="141874" y="3447"/>
                  <a:pt x="146107" y="2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56BEE182-5828-3600-98FB-B18034A82A59}"/>
              </a:ext>
            </a:extLst>
          </p:cNvPr>
          <p:cNvSpPr/>
          <p:nvPr/>
        </p:nvSpPr>
        <p:spPr>
          <a:xfrm>
            <a:off x="3413123" y="1850650"/>
            <a:ext cx="146414" cy="35656"/>
          </a:xfrm>
          <a:custGeom>
            <a:avLst/>
            <a:gdLst>
              <a:gd name="connsiteX0" fmla="*/ 2 w 146414"/>
              <a:gd name="connsiteY0" fmla="*/ 16250 h 35656"/>
              <a:gd name="connsiteX1" fmla="*/ 101602 w 146414"/>
              <a:gd name="connsiteY1" fmla="*/ 375 h 35656"/>
              <a:gd name="connsiteX2" fmla="*/ 146052 w 146414"/>
              <a:gd name="connsiteY2" fmla="*/ 35300 h 35656"/>
              <a:gd name="connsiteX3" fmla="*/ 123827 w 146414"/>
              <a:gd name="connsiteY3" fmla="*/ 19425 h 35656"/>
              <a:gd name="connsiteX4" fmla="*/ 104777 w 146414"/>
              <a:gd name="connsiteY4" fmla="*/ 6725 h 35656"/>
              <a:gd name="connsiteX5" fmla="*/ 2 w 146414"/>
              <a:gd name="connsiteY5" fmla="*/ 16250 h 3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414" h="35656">
                <a:moveTo>
                  <a:pt x="2" y="16250"/>
                </a:moveTo>
                <a:cubicBezTo>
                  <a:pt x="-527" y="15192"/>
                  <a:pt x="77260" y="-2800"/>
                  <a:pt x="101602" y="375"/>
                </a:cubicBezTo>
                <a:cubicBezTo>
                  <a:pt x="125944" y="3550"/>
                  <a:pt x="142348" y="32125"/>
                  <a:pt x="146052" y="35300"/>
                </a:cubicBezTo>
                <a:cubicBezTo>
                  <a:pt x="149756" y="38475"/>
                  <a:pt x="123827" y="19425"/>
                  <a:pt x="123827" y="19425"/>
                </a:cubicBezTo>
                <a:cubicBezTo>
                  <a:pt x="116948" y="14663"/>
                  <a:pt x="121710" y="8312"/>
                  <a:pt x="104777" y="6725"/>
                </a:cubicBezTo>
                <a:cubicBezTo>
                  <a:pt x="87844" y="5137"/>
                  <a:pt x="531" y="17308"/>
                  <a:pt x="2" y="162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3BE00FF7-95C6-8A63-5F2B-FAF40E205907}"/>
              </a:ext>
            </a:extLst>
          </p:cNvPr>
          <p:cNvSpPr/>
          <p:nvPr/>
        </p:nvSpPr>
        <p:spPr>
          <a:xfrm>
            <a:off x="3222516" y="1831975"/>
            <a:ext cx="262621" cy="63505"/>
          </a:xfrm>
          <a:custGeom>
            <a:avLst/>
            <a:gdLst>
              <a:gd name="connsiteX0" fmla="*/ 109 w 262621"/>
              <a:gd name="connsiteY0" fmla="*/ 63500 h 63505"/>
              <a:gd name="connsiteX1" fmla="*/ 130284 w 262621"/>
              <a:gd name="connsiteY1" fmla="*/ 19050 h 63505"/>
              <a:gd name="connsiteX2" fmla="*/ 257284 w 262621"/>
              <a:gd name="connsiteY2" fmla="*/ 3175 h 63505"/>
              <a:gd name="connsiteX3" fmla="*/ 235059 w 262621"/>
              <a:gd name="connsiteY3" fmla="*/ 0 h 63505"/>
              <a:gd name="connsiteX4" fmla="*/ 200134 w 262621"/>
              <a:gd name="connsiteY4" fmla="*/ 3175 h 63505"/>
              <a:gd name="connsiteX5" fmla="*/ 152509 w 262621"/>
              <a:gd name="connsiteY5" fmla="*/ 15875 h 63505"/>
              <a:gd name="connsiteX6" fmla="*/ 109 w 262621"/>
              <a:gd name="connsiteY6" fmla="*/ 63500 h 6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621" h="63505">
                <a:moveTo>
                  <a:pt x="109" y="63500"/>
                </a:moveTo>
                <a:cubicBezTo>
                  <a:pt x="-3595" y="64029"/>
                  <a:pt x="87422" y="29104"/>
                  <a:pt x="130284" y="19050"/>
                </a:cubicBezTo>
                <a:cubicBezTo>
                  <a:pt x="173147" y="8996"/>
                  <a:pt x="239822" y="6350"/>
                  <a:pt x="257284" y="3175"/>
                </a:cubicBezTo>
                <a:cubicBezTo>
                  <a:pt x="274747" y="0"/>
                  <a:pt x="244584" y="0"/>
                  <a:pt x="235059" y="0"/>
                </a:cubicBezTo>
                <a:cubicBezTo>
                  <a:pt x="225534" y="0"/>
                  <a:pt x="213892" y="529"/>
                  <a:pt x="200134" y="3175"/>
                </a:cubicBezTo>
                <a:cubicBezTo>
                  <a:pt x="186376" y="5821"/>
                  <a:pt x="184259" y="8467"/>
                  <a:pt x="152509" y="15875"/>
                </a:cubicBezTo>
                <a:cubicBezTo>
                  <a:pt x="120759" y="23283"/>
                  <a:pt x="3813" y="62971"/>
                  <a:pt x="109" y="635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636BFB94-0B53-8349-FABC-54F1DA98D96A}"/>
              </a:ext>
            </a:extLst>
          </p:cNvPr>
          <p:cNvSpPr/>
          <p:nvPr/>
        </p:nvSpPr>
        <p:spPr>
          <a:xfrm>
            <a:off x="3228975" y="1872520"/>
            <a:ext cx="258693" cy="49392"/>
          </a:xfrm>
          <a:custGeom>
            <a:avLst/>
            <a:gdLst>
              <a:gd name="connsiteX0" fmla="*/ 0 w 258693"/>
              <a:gd name="connsiteY0" fmla="*/ 45180 h 49392"/>
              <a:gd name="connsiteX1" fmla="*/ 107950 w 258693"/>
              <a:gd name="connsiteY1" fmla="*/ 48355 h 49392"/>
              <a:gd name="connsiteX2" fmla="*/ 219075 w 258693"/>
              <a:gd name="connsiteY2" fmla="*/ 29305 h 49392"/>
              <a:gd name="connsiteX3" fmla="*/ 180975 w 258693"/>
              <a:gd name="connsiteY3" fmla="*/ 42005 h 49392"/>
              <a:gd name="connsiteX4" fmla="*/ 257175 w 258693"/>
              <a:gd name="connsiteY4" fmla="*/ 730 h 49392"/>
              <a:gd name="connsiteX5" fmla="*/ 225425 w 258693"/>
              <a:gd name="connsiteY5" fmla="*/ 16605 h 49392"/>
              <a:gd name="connsiteX6" fmla="*/ 149225 w 258693"/>
              <a:gd name="connsiteY6" fmla="*/ 29305 h 49392"/>
              <a:gd name="connsiteX7" fmla="*/ 0 w 258693"/>
              <a:gd name="connsiteY7" fmla="*/ 45180 h 4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693" h="49392">
                <a:moveTo>
                  <a:pt x="0" y="45180"/>
                </a:moveTo>
                <a:cubicBezTo>
                  <a:pt x="35719" y="48090"/>
                  <a:pt x="71438" y="51001"/>
                  <a:pt x="107950" y="48355"/>
                </a:cubicBezTo>
                <a:cubicBezTo>
                  <a:pt x="144462" y="45709"/>
                  <a:pt x="206904" y="30363"/>
                  <a:pt x="219075" y="29305"/>
                </a:cubicBezTo>
                <a:cubicBezTo>
                  <a:pt x="231246" y="28247"/>
                  <a:pt x="174625" y="46767"/>
                  <a:pt x="180975" y="42005"/>
                </a:cubicBezTo>
                <a:cubicBezTo>
                  <a:pt x="187325" y="37243"/>
                  <a:pt x="249767" y="4963"/>
                  <a:pt x="257175" y="730"/>
                </a:cubicBezTo>
                <a:cubicBezTo>
                  <a:pt x="264583" y="-3503"/>
                  <a:pt x="243417" y="11842"/>
                  <a:pt x="225425" y="16605"/>
                </a:cubicBezTo>
                <a:cubicBezTo>
                  <a:pt x="207433" y="21367"/>
                  <a:pt x="149225" y="29305"/>
                  <a:pt x="149225" y="29305"/>
                </a:cubicBezTo>
                <a:lnTo>
                  <a:pt x="0" y="451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AC8E792D-995A-248B-FF5C-22FD583F8FB6}"/>
              </a:ext>
            </a:extLst>
          </p:cNvPr>
          <p:cNvSpPr/>
          <p:nvPr/>
        </p:nvSpPr>
        <p:spPr>
          <a:xfrm>
            <a:off x="3412302" y="1873074"/>
            <a:ext cx="110062" cy="133803"/>
          </a:xfrm>
          <a:custGeom>
            <a:avLst/>
            <a:gdLst>
              <a:gd name="connsiteX0" fmla="*/ 108773 w 110062"/>
              <a:gd name="connsiteY0" fmla="*/ 3351 h 133803"/>
              <a:gd name="connsiteX1" fmla="*/ 67498 w 110062"/>
              <a:gd name="connsiteY1" fmla="*/ 63676 h 133803"/>
              <a:gd name="connsiteX2" fmla="*/ 23048 w 110062"/>
              <a:gd name="connsiteY2" fmla="*/ 133526 h 133803"/>
              <a:gd name="connsiteX3" fmla="*/ 26223 w 110062"/>
              <a:gd name="connsiteY3" fmla="*/ 89076 h 133803"/>
              <a:gd name="connsiteX4" fmla="*/ 16698 w 110062"/>
              <a:gd name="connsiteY4" fmla="*/ 114476 h 133803"/>
              <a:gd name="connsiteX5" fmla="*/ 3998 w 110062"/>
              <a:gd name="connsiteY5" fmla="*/ 47801 h 133803"/>
              <a:gd name="connsiteX6" fmla="*/ 3998 w 110062"/>
              <a:gd name="connsiteY6" fmla="*/ 101776 h 133803"/>
              <a:gd name="connsiteX7" fmla="*/ 3998 w 110062"/>
              <a:gd name="connsiteY7" fmla="*/ 41451 h 133803"/>
              <a:gd name="connsiteX8" fmla="*/ 57973 w 110062"/>
              <a:gd name="connsiteY8" fmla="*/ 176 h 133803"/>
              <a:gd name="connsiteX9" fmla="*/ 7173 w 110062"/>
              <a:gd name="connsiteY9" fmla="*/ 25576 h 133803"/>
              <a:gd name="connsiteX10" fmla="*/ 48448 w 110062"/>
              <a:gd name="connsiteY10" fmla="*/ 176 h 133803"/>
              <a:gd name="connsiteX11" fmla="*/ 16698 w 110062"/>
              <a:gd name="connsiteY11" fmla="*/ 22401 h 133803"/>
              <a:gd name="connsiteX12" fmla="*/ 108773 w 110062"/>
              <a:gd name="connsiteY12" fmla="*/ 3351 h 13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062" h="133803">
                <a:moveTo>
                  <a:pt x="108773" y="3351"/>
                </a:moveTo>
                <a:cubicBezTo>
                  <a:pt x="117240" y="10230"/>
                  <a:pt x="81785" y="41980"/>
                  <a:pt x="67498" y="63676"/>
                </a:cubicBezTo>
                <a:cubicBezTo>
                  <a:pt x="53210" y="85372"/>
                  <a:pt x="29927" y="129293"/>
                  <a:pt x="23048" y="133526"/>
                </a:cubicBezTo>
                <a:cubicBezTo>
                  <a:pt x="16169" y="137759"/>
                  <a:pt x="27281" y="92251"/>
                  <a:pt x="26223" y="89076"/>
                </a:cubicBezTo>
                <a:cubicBezTo>
                  <a:pt x="25165" y="85901"/>
                  <a:pt x="20402" y="121355"/>
                  <a:pt x="16698" y="114476"/>
                </a:cubicBezTo>
                <a:cubicBezTo>
                  <a:pt x="12994" y="107597"/>
                  <a:pt x="6115" y="49918"/>
                  <a:pt x="3998" y="47801"/>
                </a:cubicBezTo>
                <a:lnTo>
                  <a:pt x="3998" y="101776"/>
                </a:lnTo>
                <a:cubicBezTo>
                  <a:pt x="3998" y="100718"/>
                  <a:pt x="-4998" y="58384"/>
                  <a:pt x="3998" y="41451"/>
                </a:cubicBezTo>
                <a:cubicBezTo>
                  <a:pt x="12994" y="24518"/>
                  <a:pt x="57444" y="2822"/>
                  <a:pt x="57973" y="176"/>
                </a:cubicBezTo>
                <a:cubicBezTo>
                  <a:pt x="58502" y="-2470"/>
                  <a:pt x="8760" y="25576"/>
                  <a:pt x="7173" y="25576"/>
                </a:cubicBezTo>
                <a:cubicBezTo>
                  <a:pt x="5586" y="25576"/>
                  <a:pt x="46861" y="705"/>
                  <a:pt x="48448" y="176"/>
                </a:cubicBezTo>
                <a:cubicBezTo>
                  <a:pt x="50035" y="-353"/>
                  <a:pt x="12994" y="23988"/>
                  <a:pt x="16698" y="22401"/>
                </a:cubicBezTo>
                <a:cubicBezTo>
                  <a:pt x="20402" y="20814"/>
                  <a:pt x="100306" y="-3528"/>
                  <a:pt x="108773" y="33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0A72C44F-55D7-3016-0C6D-C4817FE59DBA}"/>
              </a:ext>
            </a:extLst>
          </p:cNvPr>
          <p:cNvSpPr/>
          <p:nvPr/>
        </p:nvSpPr>
        <p:spPr>
          <a:xfrm>
            <a:off x="3244647" y="1876408"/>
            <a:ext cx="244705" cy="155777"/>
          </a:xfrm>
          <a:custGeom>
            <a:avLst/>
            <a:gdLst>
              <a:gd name="connsiteX0" fmla="*/ 63703 w 244705"/>
              <a:gd name="connsiteY0" fmla="*/ 17 h 155777"/>
              <a:gd name="connsiteX1" fmla="*/ 31953 w 244705"/>
              <a:gd name="connsiteY1" fmla="*/ 60342 h 155777"/>
              <a:gd name="connsiteX2" fmla="*/ 203 w 244705"/>
              <a:gd name="connsiteY2" fmla="*/ 79392 h 155777"/>
              <a:gd name="connsiteX3" fmla="*/ 47828 w 244705"/>
              <a:gd name="connsiteY3" fmla="*/ 98442 h 155777"/>
              <a:gd name="connsiteX4" fmla="*/ 31953 w 244705"/>
              <a:gd name="connsiteY4" fmla="*/ 101617 h 155777"/>
              <a:gd name="connsiteX5" fmla="*/ 127203 w 244705"/>
              <a:gd name="connsiteY5" fmla="*/ 133367 h 155777"/>
              <a:gd name="connsiteX6" fmla="*/ 76403 w 244705"/>
              <a:gd name="connsiteY6" fmla="*/ 155592 h 155777"/>
              <a:gd name="connsiteX7" fmla="*/ 187528 w 244705"/>
              <a:gd name="connsiteY7" fmla="*/ 142892 h 155777"/>
              <a:gd name="connsiteX8" fmla="*/ 244678 w 244705"/>
              <a:gd name="connsiteY8" fmla="*/ 123842 h 155777"/>
              <a:gd name="connsiteX9" fmla="*/ 181178 w 244705"/>
              <a:gd name="connsiteY9" fmla="*/ 133367 h 155777"/>
              <a:gd name="connsiteX10" fmla="*/ 124028 w 244705"/>
              <a:gd name="connsiteY10" fmla="*/ 133367 h 155777"/>
              <a:gd name="connsiteX11" fmla="*/ 6553 w 244705"/>
              <a:gd name="connsiteY11" fmla="*/ 104792 h 155777"/>
              <a:gd name="connsiteX12" fmla="*/ 19253 w 244705"/>
              <a:gd name="connsiteY12" fmla="*/ 66692 h 155777"/>
              <a:gd name="connsiteX13" fmla="*/ 63703 w 244705"/>
              <a:gd name="connsiteY13" fmla="*/ 17 h 15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4705" h="155777">
                <a:moveTo>
                  <a:pt x="63703" y="17"/>
                </a:moveTo>
                <a:cubicBezTo>
                  <a:pt x="65820" y="-1041"/>
                  <a:pt x="42536" y="47113"/>
                  <a:pt x="31953" y="60342"/>
                </a:cubicBezTo>
                <a:cubicBezTo>
                  <a:pt x="21370" y="73571"/>
                  <a:pt x="-2443" y="73042"/>
                  <a:pt x="203" y="79392"/>
                </a:cubicBezTo>
                <a:cubicBezTo>
                  <a:pt x="2849" y="85742"/>
                  <a:pt x="47828" y="98442"/>
                  <a:pt x="47828" y="98442"/>
                </a:cubicBezTo>
                <a:cubicBezTo>
                  <a:pt x="53120" y="102146"/>
                  <a:pt x="18724" y="95796"/>
                  <a:pt x="31953" y="101617"/>
                </a:cubicBezTo>
                <a:cubicBezTo>
                  <a:pt x="45182" y="107438"/>
                  <a:pt x="119795" y="124371"/>
                  <a:pt x="127203" y="133367"/>
                </a:cubicBezTo>
                <a:cubicBezTo>
                  <a:pt x="134611" y="142363"/>
                  <a:pt x="66349" y="154005"/>
                  <a:pt x="76403" y="155592"/>
                </a:cubicBezTo>
                <a:cubicBezTo>
                  <a:pt x="86457" y="157179"/>
                  <a:pt x="159482" y="148184"/>
                  <a:pt x="187528" y="142892"/>
                </a:cubicBezTo>
                <a:cubicBezTo>
                  <a:pt x="215574" y="137600"/>
                  <a:pt x="245736" y="125430"/>
                  <a:pt x="244678" y="123842"/>
                </a:cubicBezTo>
                <a:cubicBezTo>
                  <a:pt x="243620" y="122254"/>
                  <a:pt x="201286" y="131780"/>
                  <a:pt x="181178" y="133367"/>
                </a:cubicBezTo>
                <a:cubicBezTo>
                  <a:pt x="161070" y="134955"/>
                  <a:pt x="153132" y="138129"/>
                  <a:pt x="124028" y="133367"/>
                </a:cubicBezTo>
                <a:cubicBezTo>
                  <a:pt x="94924" y="128605"/>
                  <a:pt x="24015" y="115904"/>
                  <a:pt x="6553" y="104792"/>
                </a:cubicBezTo>
                <a:cubicBezTo>
                  <a:pt x="-10909" y="93680"/>
                  <a:pt x="12374" y="80450"/>
                  <a:pt x="19253" y="66692"/>
                </a:cubicBezTo>
                <a:cubicBezTo>
                  <a:pt x="26132" y="52934"/>
                  <a:pt x="61586" y="1075"/>
                  <a:pt x="63703" y="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3814005F-D55C-A20F-8941-FA9FCD4B01C6}"/>
              </a:ext>
            </a:extLst>
          </p:cNvPr>
          <p:cNvSpPr/>
          <p:nvPr/>
        </p:nvSpPr>
        <p:spPr>
          <a:xfrm>
            <a:off x="3273290" y="1882758"/>
            <a:ext cx="188728" cy="127870"/>
          </a:xfrm>
          <a:custGeom>
            <a:avLst/>
            <a:gdLst>
              <a:gd name="connsiteX0" fmla="*/ 79510 w 188728"/>
              <a:gd name="connsiteY0" fmla="*/ 17 h 127870"/>
              <a:gd name="connsiteX1" fmla="*/ 25535 w 188728"/>
              <a:gd name="connsiteY1" fmla="*/ 63517 h 127870"/>
              <a:gd name="connsiteX2" fmla="*/ 38235 w 188728"/>
              <a:gd name="connsiteY2" fmla="*/ 98442 h 127870"/>
              <a:gd name="connsiteX3" fmla="*/ 158885 w 188728"/>
              <a:gd name="connsiteY3" fmla="*/ 127017 h 127870"/>
              <a:gd name="connsiteX4" fmla="*/ 187460 w 188728"/>
              <a:gd name="connsiteY4" fmla="*/ 120667 h 127870"/>
              <a:gd name="connsiteX5" fmla="*/ 130310 w 188728"/>
              <a:gd name="connsiteY5" fmla="*/ 123842 h 127870"/>
              <a:gd name="connsiteX6" fmla="*/ 76335 w 188728"/>
              <a:gd name="connsiteY6" fmla="*/ 120667 h 127870"/>
              <a:gd name="connsiteX7" fmla="*/ 3310 w 188728"/>
              <a:gd name="connsiteY7" fmla="*/ 82567 h 127870"/>
              <a:gd name="connsiteX8" fmla="*/ 12835 w 188728"/>
              <a:gd name="connsiteY8" fmla="*/ 63517 h 127870"/>
              <a:gd name="connsiteX9" fmla="*/ 16010 w 188728"/>
              <a:gd name="connsiteY9" fmla="*/ 69867 h 127870"/>
              <a:gd name="connsiteX10" fmla="*/ 79510 w 188728"/>
              <a:gd name="connsiteY10" fmla="*/ 17 h 12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728" h="127870">
                <a:moveTo>
                  <a:pt x="79510" y="17"/>
                </a:moveTo>
                <a:cubicBezTo>
                  <a:pt x="81098" y="-1041"/>
                  <a:pt x="32414" y="47113"/>
                  <a:pt x="25535" y="63517"/>
                </a:cubicBezTo>
                <a:cubicBezTo>
                  <a:pt x="18656" y="79921"/>
                  <a:pt x="16010" y="87859"/>
                  <a:pt x="38235" y="98442"/>
                </a:cubicBezTo>
                <a:cubicBezTo>
                  <a:pt x="60460" y="109025"/>
                  <a:pt x="134014" y="123313"/>
                  <a:pt x="158885" y="127017"/>
                </a:cubicBezTo>
                <a:cubicBezTo>
                  <a:pt x="183756" y="130721"/>
                  <a:pt x="192223" y="121196"/>
                  <a:pt x="187460" y="120667"/>
                </a:cubicBezTo>
                <a:cubicBezTo>
                  <a:pt x="182698" y="120138"/>
                  <a:pt x="148831" y="123842"/>
                  <a:pt x="130310" y="123842"/>
                </a:cubicBezTo>
                <a:cubicBezTo>
                  <a:pt x="111789" y="123842"/>
                  <a:pt x="97501" y="127546"/>
                  <a:pt x="76335" y="120667"/>
                </a:cubicBezTo>
                <a:cubicBezTo>
                  <a:pt x="55169" y="113788"/>
                  <a:pt x="3310" y="82567"/>
                  <a:pt x="3310" y="82567"/>
                </a:cubicBezTo>
                <a:cubicBezTo>
                  <a:pt x="-7273" y="73042"/>
                  <a:pt x="10718" y="65634"/>
                  <a:pt x="12835" y="63517"/>
                </a:cubicBezTo>
                <a:cubicBezTo>
                  <a:pt x="14952" y="61400"/>
                  <a:pt x="8602" y="76217"/>
                  <a:pt x="16010" y="69867"/>
                </a:cubicBezTo>
                <a:cubicBezTo>
                  <a:pt x="23418" y="63517"/>
                  <a:pt x="77922" y="1075"/>
                  <a:pt x="79510" y="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24D5074E-1FD8-664F-0BCB-1C3BCB0DC678}"/>
              </a:ext>
            </a:extLst>
          </p:cNvPr>
          <p:cNvSpPr/>
          <p:nvPr/>
        </p:nvSpPr>
        <p:spPr>
          <a:xfrm>
            <a:off x="3752800" y="1749328"/>
            <a:ext cx="165614" cy="210084"/>
          </a:xfrm>
          <a:custGeom>
            <a:avLst/>
            <a:gdLst>
              <a:gd name="connsiteX0" fmla="*/ 88950 w 165614"/>
              <a:gd name="connsiteY0" fmla="*/ 97 h 210084"/>
              <a:gd name="connsiteX1" fmla="*/ 66725 w 165614"/>
              <a:gd name="connsiteY1" fmla="*/ 73122 h 210084"/>
              <a:gd name="connsiteX2" fmla="*/ 161975 w 165614"/>
              <a:gd name="connsiteY2" fmla="*/ 73122 h 210084"/>
              <a:gd name="connsiteX3" fmla="*/ 139750 w 165614"/>
              <a:gd name="connsiteY3" fmla="*/ 79472 h 210084"/>
              <a:gd name="connsiteX4" fmla="*/ 82600 w 165614"/>
              <a:gd name="connsiteY4" fmla="*/ 98522 h 210084"/>
              <a:gd name="connsiteX5" fmla="*/ 57200 w 165614"/>
              <a:gd name="connsiteY5" fmla="*/ 123922 h 210084"/>
              <a:gd name="connsiteX6" fmla="*/ 60375 w 165614"/>
              <a:gd name="connsiteY6" fmla="*/ 101697 h 210084"/>
              <a:gd name="connsiteX7" fmla="*/ 44500 w 165614"/>
              <a:gd name="connsiteY7" fmla="*/ 206472 h 210084"/>
              <a:gd name="connsiteX8" fmla="*/ 22275 w 165614"/>
              <a:gd name="connsiteY8" fmla="*/ 181072 h 210084"/>
              <a:gd name="connsiteX9" fmla="*/ 50 w 165614"/>
              <a:gd name="connsiteY9" fmla="*/ 133447 h 210084"/>
              <a:gd name="connsiteX10" fmla="*/ 15925 w 165614"/>
              <a:gd name="connsiteY10" fmla="*/ 69947 h 210084"/>
              <a:gd name="connsiteX11" fmla="*/ 6400 w 165614"/>
              <a:gd name="connsiteY11" fmla="*/ 95347 h 210084"/>
              <a:gd name="connsiteX12" fmla="*/ 41325 w 165614"/>
              <a:gd name="connsiteY12" fmla="*/ 69947 h 210084"/>
              <a:gd name="connsiteX13" fmla="*/ 54025 w 165614"/>
              <a:gd name="connsiteY13" fmla="*/ 73122 h 210084"/>
              <a:gd name="connsiteX14" fmla="*/ 54025 w 165614"/>
              <a:gd name="connsiteY14" fmla="*/ 57247 h 210084"/>
              <a:gd name="connsiteX15" fmla="*/ 88950 w 165614"/>
              <a:gd name="connsiteY15" fmla="*/ 97 h 2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5614" h="210084">
                <a:moveTo>
                  <a:pt x="88950" y="97"/>
                </a:moveTo>
                <a:cubicBezTo>
                  <a:pt x="91067" y="2743"/>
                  <a:pt x="54554" y="60951"/>
                  <a:pt x="66725" y="73122"/>
                </a:cubicBezTo>
                <a:cubicBezTo>
                  <a:pt x="78896" y="85293"/>
                  <a:pt x="149804" y="72064"/>
                  <a:pt x="161975" y="73122"/>
                </a:cubicBezTo>
                <a:cubicBezTo>
                  <a:pt x="174146" y="74180"/>
                  <a:pt x="152979" y="75239"/>
                  <a:pt x="139750" y="79472"/>
                </a:cubicBezTo>
                <a:cubicBezTo>
                  <a:pt x="126521" y="83705"/>
                  <a:pt x="96358" y="91114"/>
                  <a:pt x="82600" y="98522"/>
                </a:cubicBezTo>
                <a:cubicBezTo>
                  <a:pt x="68842" y="105930"/>
                  <a:pt x="60904" y="123393"/>
                  <a:pt x="57200" y="123922"/>
                </a:cubicBezTo>
                <a:cubicBezTo>
                  <a:pt x="53496" y="124451"/>
                  <a:pt x="62492" y="87939"/>
                  <a:pt x="60375" y="101697"/>
                </a:cubicBezTo>
                <a:cubicBezTo>
                  <a:pt x="58258" y="115455"/>
                  <a:pt x="50850" y="193243"/>
                  <a:pt x="44500" y="206472"/>
                </a:cubicBezTo>
                <a:cubicBezTo>
                  <a:pt x="38150" y="219701"/>
                  <a:pt x="29683" y="193243"/>
                  <a:pt x="22275" y="181072"/>
                </a:cubicBezTo>
                <a:cubicBezTo>
                  <a:pt x="14867" y="168901"/>
                  <a:pt x="1108" y="151968"/>
                  <a:pt x="50" y="133447"/>
                </a:cubicBezTo>
                <a:cubicBezTo>
                  <a:pt x="-1008" y="114926"/>
                  <a:pt x="14867" y="76297"/>
                  <a:pt x="15925" y="69947"/>
                </a:cubicBezTo>
                <a:cubicBezTo>
                  <a:pt x="16983" y="63597"/>
                  <a:pt x="2167" y="95347"/>
                  <a:pt x="6400" y="95347"/>
                </a:cubicBezTo>
                <a:cubicBezTo>
                  <a:pt x="10633" y="95347"/>
                  <a:pt x="41325" y="69947"/>
                  <a:pt x="41325" y="69947"/>
                </a:cubicBezTo>
                <a:cubicBezTo>
                  <a:pt x="49262" y="66243"/>
                  <a:pt x="54025" y="73122"/>
                  <a:pt x="54025" y="73122"/>
                </a:cubicBezTo>
                <a:cubicBezTo>
                  <a:pt x="56142" y="71005"/>
                  <a:pt x="48204" y="65184"/>
                  <a:pt x="54025" y="57247"/>
                </a:cubicBezTo>
                <a:cubicBezTo>
                  <a:pt x="59846" y="49310"/>
                  <a:pt x="86833" y="-2549"/>
                  <a:pt x="88950" y="97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5EEC9A51-82A0-1B15-F461-F33245A2C55E}"/>
              </a:ext>
            </a:extLst>
          </p:cNvPr>
          <p:cNvSpPr/>
          <p:nvPr/>
        </p:nvSpPr>
        <p:spPr>
          <a:xfrm>
            <a:off x="3736903" y="1730258"/>
            <a:ext cx="38292" cy="261748"/>
          </a:xfrm>
          <a:custGeom>
            <a:avLst/>
            <a:gdLst>
              <a:gd name="connsiteX0" fmla="*/ 38172 w 38292"/>
              <a:gd name="connsiteY0" fmla="*/ 117 h 261748"/>
              <a:gd name="connsiteX1" fmla="*/ 12772 w 38292"/>
              <a:gd name="connsiteY1" fmla="*/ 123942 h 261748"/>
              <a:gd name="connsiteX2" fmla="*/ 31822 w 38292"/>
              <a:gd name="connsiteY2" fmla="*/ 257292 h 261748"/>
              <a:gd name="connsiteX3" fmla="*/ 28647 w 38292"/>
              <a:gd name="connsiteY3" fmla="*/ 222367 h 261748"/>
              <a:gd name="connsiteX4" fmla="*/ 72 w 38292"/>
              <a:gd name="connsiteY4" fmla="*/ 146167 h 261748"/>
              <a:gd name="connsiteX5" fmla="*/ 38172 w 38292"/>
              <a:gd name="connsiteY5" fmla="*/ 117 h 26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292" h="261748">
                <a:moveTo>
                  <a:pt x="38172" y="117"/>
                </a:moveTo>
                <a:cubicBezTo>
                  <a:pt x="40289" y="-3587"/>
                  <a:pt x="13830" y="81080"/>
                  <a:pt x="12772" y="123942"/>
                </a:cubicBezTo>
                <a:cubicBezTo>
                  <a:pt x="11714" y="166804"/>
                  <a:pt x="29176" y="240888"/>
                  <a:pt x="31822" y="257292"/>
                </a:cubicBezTo>
                <a:cubicBezTo>
                  <a:pt x="34468" y="273696"/>
                  <a:pt x="33939" y="240888"/>
                  <a:pt x="28647" y="222367"/>
                </a:cubicBezTo>
                <a:cubicBezTo>
                  <a:pt x="23355" y="203846"/>
                  <a:pt x="-1516" y="176859"/>
                  <a:pt x="72" y="146167"/>
                </a:cubicBezTo>
                <a:cubicBezTo>
                  <a:pt x="1659" y="115475"/>
                  <a:pt x="36055" y="3821"/>
                  <a:pt x="38172" y="1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>
            <a:extLst>
              <a:ext uri="{FF2B5EF4-FFF2-40B4-BE49-F238E27FC236}">
                <a16:creationId xmlns:a16="http://schemas.microsoft.com/office/drawing/2014/main" id="{8A220BA1-C96D-7ABA-032D-C44610B0F2E4}"/>
              </a:ext>
            </a:extLst>
          </p:cNvPr>
          <p:cNvSpPr/>
          <p:nvPr/>
        </p:nvSpPr>
        <p:spPr>
          <a:xfrm>
            <a:off x="3810000" y="2028789"/>
            <a:ext cx="92127" cy="212868"/>
          </a:xfrm>
          <a:custGeom>
            <a:avLst/>
            <a:gdLst>
              <a:gd name="connsiteX0" fmla="*/ 0 w 92127"/>
              <a:gd name="connsiteY0" fmla="*/ 36 h 212868"/>
              <a:gd name="connsiteX1" fmla="*/ 63500 w 92127"/>
              <a:gd name="connsiteY1" fmla="*/ 114336 h 212868"/>
              <a:gd name="connsiteX2" fmla="*/ 85725 w 92127"/>
              <a:gd name="connsiteY2" fmla="*/ 155611 h 212868"/>
              <a:gd name="connsiteX3" fmla="*/ 92075 w 92127"/>
              <a:gd name="connsiteY3" fmla="*/ 212761 h 212868"/>
              <a:gd name="connsiteX4" fmla="*/ 85725 w 92127"/>
              <a:gd name="connsiteY4" fmla="*/ 168311 h 212868"/>
              <a:gd name="connsiteX5" fmla="*/ 47625 w 92127"/>
              <a:gd name="connsiteY5" fmla="*/ 111161 h 212868"/>
              <a:gd name="connsiteX6" fmla="*/ 63500 w 92127"/>
              <a:gd name="connsiteY6" fmla="*/ 127036 h 212868"/>
              <a:gd name="connsiteX7" fmla="*/ 0 w 92127"/>
              <a:gd name="connsiteY7" fmla="*/ 36 h 21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127" h="212868">
                <a:moveTo>
                  <a:pt x="0" y="36"/>
                </a:moveTo>
                <a:cubicBezTo>
                  <a:pt x="0" y="-2081"/>
                  <a:pt x="49213" y="88407"/>
                  <a:pt x="63500" y="114336"/>
                </a:cubicBezTo>
                <a:cubicBezTo>
                  <a:pt x="77787" y="140265"/>
                  <a:pt x="80962" y="139207"/>
                  <a:pt x="85725" y="155611"/>
                </a:cubicBezTo>
                <a:cubicBezTo>
                  <a:pt x="90488" y="172015"/>
                  <a:pt x="92075" y="210644"/>
                  <a:pt x="92075" y="212761"/>
                </a:cubicBezTo>
                <a:cubicBezTo>
                  <a:pt x="92075" y="214878"/>
                  <a:pt x="93133" y="185244"/>
                  <a:pt x="85725" y="168311"/>
                </a:cubicBezTo>
                <a:cubicBezTo>
                  <a:pt x="78317" y="151378"/>
                  <a:pt x="47625" y="111161"/>
                  <a:pt x="47625" y="111161"/>
                </a:cubicBezTo>
                <a:cubicBezTo>
                  <a:pt x="43921" y="104282"/>
                  <a:pt x="69850" y="141324"/>
                  <a:pt x="63500" y="127036"/>
                </a:cubicBezTo>
                <a:cubicBezTo>
                  <a:pt x="57150" y="112748"/>
                  <a:pt x="0" y="2153"/>
                  <a:pt x="0" y="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06B839C0-F7FB-FB25-14F1-ED0D3C53DB0C}"/>
              </a:ext>
            </a:extLst>
          </p:cNvPr>
          <p:cNvSpPr/>
          <p:nvPr/>
        </p:nvSpPr>
        <p:spPr>
          <a:xfrm>
            <a:off x="3879844" y="2228749"/>
            <a:ext cx="40591" cy="117779"/>
          </a:xfrm>
          <a:custGeom>
            <a:avLst/>
            <a:gdLst>
              <a:gd name="connsiteX0" fmla="*/ 34931 w 40591"/>
              <a:gd name="connsiteY0" fmla="*/ 101 h 117779"/>
              <a:gd name="connsiteX1" fmla="*/ 34931 w 40591"/>
              <a:gd name="connsiteY1" fmla="*/ 66776 h 117779"/>
              <a:gd name="connsiteX2" fmla="*/ 6 w 40591"/>
              <a:gd name="connsiteY2" fmla="*/ 117576 h 117779"/>
              <a:gd name="connsiteX3" fmla="*/ 38106 w 40591"/>
              <a:gd name="connsiteY3" fmla="*/ 82651 h 117779"/>
              <a:gd name="connsiteX4" fmla="*/ 34931 w 40591"/>
              <a:gd name="connsiteY4" fmla="*/ 101 h 11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91" h="117779">
                <a:moveTo>
                  <a:pt x="34931" y="101"/>
                </a:moveTo>
                <a:cubicBezTo>
                  <a:pt x="34402" y="-2545"/>
                  <a:pt x="40752" y="47197"/>
                  <a:pt x="34931" y="66776"/>
                </a:cubicBezTo>
                <a:cubicBezTo>
                  <a:pt x="29110" y="86355"/>
                  <a:pt x="-523" y="114930"/>
                  <a:pt x="6" y="117576"/>
                </a:cubicBezTo>
                <a:cubicBezTo>
                  <a:pt x="535" y="120222"/>
                  <a:pt x="31227" y="96409"/>
                  <a:pt x="38106" y="82651"/>
                </a:cubicBezTo>
                <a:cubicBezTo>
                  <a:pt x="44985" y="68893"/>
                  <a:pt x="35460" y="2747"/>
                  <a:pt x="34931" y="1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4FF0C187-39AE-214D-D212-29C09A9E2331}"/>
              </a:ext>
            </a:extLst>
          </p:cNvPr>
          <p:cNvSpPr/>
          <p:nvPr/>
        </p:nvSpPr>
        <p:spPr>
          <a:xfrm>
            <a:off x="3736971" y="1949416"/>
            <a:ext cx="150706" cy="284711"/>
          </a:xfrm>
          <a:custGeom>
            <a:avLst/>
            <a:gdLst>
              <a:gd name="connsiteX0" fmla="*/ 4 w 150706"/>
              <a:gd name="connsiteY0" fmla="*/ 34 h 284711"/>
              <a:gd name="connsiteX1" fmla="*/ 60329 w 150706"/>
              <a:gd name="connsiteY1" fmla="*/ 127034 h 284711"/>
              <a:gd name="connsiteX2" fmla="*/ 76204 w 150706"/>
              <a:gd name="connsiteY2" fmla="*/ 196884 h 284711"/>
              <a:gd name="connsiteX3" fmla="*/ 149229 w 150706"/>
              <a:gd name="connsiteY3" fmla="*/ 282609 h 284711"/>
              <a:gd name="connsiteX4" fmla="*/ 127004 w 150706"/>
              <a:gd name="connsiteY4" fmla="*/ 260384 h 284711"/>
              <a:gd name="connsiteX5" fmla="*/ 69854 w 150706"/>
              <a:gd name="connsiteY5" fmla="*/ 203234 h 284711"/>
              <a:gd name="connsiteX6" fmla="*/ 63504 w 150706"/>
              <a:gd name="connsiteY6" fmla="*/ 142909 h 284711"/>
              <a:gd name="connsiteX7" fmla="*/ 57154 w 150706"/>
              <a:gd name="connsiteY7" fmla="*/ 114334 h 284711"/>
              <a:gd name="connsiteX8" fmla="*/ 4 w 150706"/>
              <a:gd name="connsiteY8" fmla="*/ 34 h 28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06" h="284711">
                <a:moveTo>
                  <a:pt x="4" y="34"/>
                </a:moveTo>
                <a:cubicBezTo>
                  <a:pt x="533" y="2151"/>
                  <a:pt x="47629" y="94226"/>
                  <a:pt x="60329" y="127034"/>
                </a:cubicBezTo>
                <a:cubicBezTo>
                  <a:pt x="73029" y="159842"/>
                  <a:pt x="61387" y="170955"/>
                  <a:pt x="76204" y="196884"/>
                </a:cubicBezTo>
                <a:cubicBezTo>
                  <a:pt x="91021" y="222813"/>
                  <a:pt x="140762" y="272026"/>
                  <a:pt x="149229" y="282609"/>
                </a:cubicBezTo>
                <a:cubicBezTo>
                  <a:pt x="157696" y="293192"/>
                  <a:pt x="127004" y="260384"/>
                  <a:pt x="127004" y="260384"/>
                </a:cubicBezTo>
                <a:cubicBezTo>
                  <a:pt x="113775" y="247155"/>
                  <a:pt x="80437" y="222813"/>
                  <a:pt x="69854" y="203234"/>
                </a:cubicBezTo>
                <a:cubicBezTo>
                  <a:pt x="59271" y="183655"/>
                  <a:pt x="65621" y="157726"/>
                  <a:pt x="63504" y="142909"/>
                </a:cubicBezTo>
                <a:cubicBezTo>
                  <a:pt x="61387" y="128092"/>
                  <a:pt x="64562" y="134442"/>
                  <a:pt x="57154" y="114334"/>
                </a:cubicBezTo>
                <a:cubicBezTo>
                  <a:pt x="49746" y="94226"/>
                  <a:pt x="-525" y="-2083"/>
                  <a:pt x="4" y="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49B7E5F6-13A1-6C99-A42A-B49D74BD0B70}"/>
              </a:ext>
            </a:extLst>
          </p:cNvPr>
          <p:cNvSpPr/>
          <p:nvPr/>
        </p:nvSpPr>
        <p:spPr>
          <a:xfrm>
            <a:off x="3622675" y="1815994"/>
            <a:ext cx="76243" cy="117581"/>
          </a:xfrm>
          <a:custGeom>
            <a:avLst/>
            <a:gdLst>
              <a:gd name="connsiteX0" fmla="*/ 76200 w 76243"/>
              <a:gd name="connsiteY0" fmla="*/ 106 h 117581"/>
              <a:gd name="connsiteX1" fmla="*/ 19050 w 76243"/>
              <a:gd name="connsiteY1" fmla="*/ 69956 h 117581"/>
              <a:gd name="connsiteX2" fmla="*/ 0 w 76243"/>
              <a:gd name="connsiteY2" fmla="*/ 117581 h 117581"/>
              <a:gd name="connsiteX3" fmla="*/ 19050 w 76243"/>
              <a:gd name="connsiteY3" fmla="*/ 69956 h 117581"/>
              <a:gd name="connsiteX4" fmla="*/ 12700 w 76243"/>
              <a:gd name="connsiteY4" fmla="*/ 79481 h 117581"/>
              <a:gd name="connsiteX5" fmla="*/ 28575 w 76243"/>
              <a:gd name="connsiteY5" fmla="*/ 54081 h 117581"/>
              <a:gd name="connsiteX6" fmla="*/ 76200 w 76243"/>
              <a:gd name="connsiteY6" fmla="*/ 106 h 11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43" h="117581">
                <a:moveTo>
                  <a:pt x="76200" y="106"/>
                </a:moveTo>
                <a:cubicBezTo>
                  <a:pt x="74612" y="2752"/>
                  <a:pt x="31750" y="50377"/>
                  <a:pt x="19050" y="69956"/>
                </a:cubicBezTo>
                <a:cubicBezTo>
                  <a:pt x="6350" y="89535"/>
                  <a:pt x="0" y="117581"/>
                  <a:pt x="0" y="117581"/>
                </a:cubicBezTo>
                <a:cubicBezTo>
                  <a:pt x="0" y="117581"/>
                  <a:pt x="16933" y="76306"/>
                  <a:pt x="19050" y="69956"/>
                </a:cubicBezTo>
                <a:cubicBezTo>
                  <a:pt x="21167" y="63606"/>
                  <a:pt x="11112" y="82127"/>
                  <a:pt x="12700" y="79481"/>
                </a:cubicBezTo>
                <a:cubicBezTo>
                  <a:pt x="14287" y="76835"/>
                  <a:pt x="21696" y="63077"/>
                  <a:pt x="28575" y="54081"/>
                </a:cubicBezTo>
                <a:cubicBezTo>
                  <a:pt x="35454" y="45085"/>
                  <a:pt x="77788" y="-2540"/>
                  <a:pt x="76200" y="10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B214A3D0-E6F2-63DD-8F4C-86C38619C863}"/>
              </a:ext>
            </a:extLst>
          </p:cNvPr>
          <p:cNvSpPr/>
          <p:nvPr/>
        </p:nvSpPr>
        <p:spPr>
          <a:xfrm>
            <a:off x="3771615" y="2159000"/>
            <a:ext cx="100804" cy="125621"/>
          </a:xfrm>
          <a:custGeom>
            <a:avLst/>
            <a:gdLst>
              <a:gd name="connsiteX0" fmla="*/ 285 w 100804"/>
              <a:gd name="connsiteY0" fmla="*/ 0 h 125621"/>
              <a:gd name="connsiteX1" fmla="*/ 22510 w 100804"/>
              <a:gd name="connsiteY1" fmla="*/ 82550 h 125621"/>
              <a:gd name="connsiteX2" fmla="*/ 51085 w 100804"/>
              <a:gd name="connsiteY2" fmla="*/ 117475 h 125621"/>
              <a:gd name="connsiteX3" fmla="*/ 98710 w 100804"/>
              <a:gd name="connsiteY3" fmla="*/ 73025 h 125621"/>
              <a:gd name="connsiteX4" fmla="*/ 89185 w 100804"/>
              <a:gd name="connsiteY4" fmla="*/ 92075 h 125621"/>
              <a:gd name="connsiteX5" fmla="*/ 60610 w 100804"/>
              <a:gd name="connsiteY5" fmla="*/ 123825 h 125621"/>
              <a:gd name="connsiteX6" fmla="*/ 41560 w 100804"/>
              <a:gd name="connsiteY6" fmla="*/ 117475 h 125621"/>
              <a:gd name="connsiteX7" fmla="*/ 38385 w 100804"/>
              <a:gd name="connsiteY7" fmla="*/ 82550 h 125621"/>
              <a:gd name="connsiteX8" fmla="*/ 285 w 100804"/>
              <a:gd name="connsiteY8" fmla="*/ 0 h 125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804" h="125621">
                <a:moveTo>
                  <a:pt x="285" y="0"/>
                </a:moveTo>
                <a:cubicBezTo>
                  <a:pt x="-2361" y="0"/>
                  <a:pt x="14043" y="62971"/>
                  <a:pt x="22510" y="82550"/>
                </a:cubicBezTo>
                <a:cubicBezTo>
                  <a:pt x="30977" y="102129"/>
                  <a:pt x="38385" y="119062"/>
                  <a:pt x="51085" y="117475"/>
                </a:cubicBezTo>
                <a:cubicBezTo>
                  <a:pt x="63785" y="115888"/>
                  <a:pt x="98710" y="73025"/>
                  <a:pt x="98710" y="73025"/>
                </a:cubicBezTo>
                <a:cubicBezTo>
                  <a:pt x="105060" y="68792"/>
                  <a:pt x="95535" y="83608"/>
                  <a:pt x="89185" y="92075"/>
                </a:cubicBezTo>
                <a:cubicBezTo>
                  <a:pt x="82835" y="100542"/>
                  <a:pt x="60610" y="123825"/>
                  <a:pt x="60610" y="123825"/>
                </a:cubicBezTo>
                <a:cubicBezTo>
                  <a:pt x="52673" y="128058"/>
                  <a:pt x="45264" y="124354"/>
                  <a:pt x="41560" y="117475"/>
                </a:cubicBezTo>
                <a:cubicBezTo>
                  <a:pt x="37856" y="110596"/>
                  <a:pt x="42618" y="98954"/>
                  <a:pt x="38385" y="82550"/>
                </a:cubicBezTo>
                <a:cubicBezTo>
                  <a:pt x="34152" y="66146"/>
                  <a:pt x="2931" y="0"/>
                  <a:pt x="28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FC2CB139-7F76-9A09-85CE-11C5814A860E}"/>
              </a:ext>
            </a:extLst>
          </p:cNvPr>
          <p:cNvSpPr/>
          <p:nvPr/>
        </p:nvSpPr>
        <p:spPr>
          <a:xfrm>
            <a:off x="3719855" y="2212963"/>
            <a:ext cx="161099" cy="120732"/>
          </a:xfrm>
          <a:custGeom>
            <a:avLst/>
            <a:gdLst>
              <a:gd name="connsiteX0" fmla="*/ 134595 w 161099"/>
              <a:gd name="connsiteY0" fmla="*/ 12 h 120732"/>
              <a:gd name="connsiteX1" fmla="*/ 159995 w 161099"/>
              <a:gd name="connsiteY1" fmla="*/ 82562 h 120732"/>
              <a:gd name="connsiteX2" fmla="*/ 90145 w 161099"/>
              <a:gd name="connsiteY2" fmla="*/ 88912 h 120732"/>
              <a:gd name="connsiteX3" fmla="*/ 115545 w 161099"/>
              <a:gd name="connsiteY3" fmla="*/ 104787 h 120732"/>
              <a:gd name="connsiteX4" fmla="*/ 58395 w 161099"/>
              <a:gd name="connsiteY4" fmla="*/ 107962 h 120732"/>
              <a:gd name="connsiteX5" fmla="*/ 1245 w 161099"/>
              <a:gd name="connsiteY5" fmla="*/ 120662 h 120732"/>
              <a:gd name="connsiteX6" fmla="*/ 115545 w 161099"/>
              <a:gd name="connsiteY6" fmla="*/ 101612 h 120732"/>
              <a:gd name="connsiteX7" fmla="*/ 153645 w 161099"/>
              <a:gd name="connsiteY7" fmla="*/ 101612 h 120732"/>
              <a:gd name="connsiteX8" fmla="*/ 156820 w 161099"/>
              <a:gd name="connsiteY8" fmla="*/ 76212 h 120732"/>
              <a:gd name="connsiteX9" fmla="*/ 134595 w 161099"/>
              <a:gd name="connsiteY9" fmla="*/ 12 h 12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099" h="120732">
                <a:moveTo>
                  <a:pt x="134595" y="12"/>
                </a:moveTo>
                <a:cubicBezTo>
                  <a:pt x="135124" y="1070"/>
                  <a:pt x="167403" y="67745"/>
                  <a:pt x="159995" y="82562"/>
                </a:cubicBezTo>
                <a:cubicBezTo>
                  <a:pt x="152587" y="97379"/>
                  <a:pt x="97553" y="85208"/>
                  <a:pt x="90145" y="88912"/>
                </a:cubicBezTo>
                <a:cubicBezTo>
                  <a:pt x="82737" y="92616"/>
                  <a:pt x="120837" y="101612"/>
                  <a:pt x="115545" y="104787"/>
                </a:cubicBezTo>
                <a:cubicBezTo>
                  <a:pt x="110253" y="107962"/>
                  <a:pt x="77445" y="105316"/>
                  <a:pt x="58395" y="107962"/>
                </a:cubicBezTo>
                <a:cubicBezTo>
                  <a:pt x="39345" y="110608"/>
                  <a:pt x="-8280" y="121720"/>
                  <a:pt x="1245" y="120662"/>
                </a:cubicBezTo>
                <a:cubicBezTo>
                  <a:pt x="10770" y="119604"/>
                  <a:pt x="90145" y="104787"/>
                  <a:pt x="115545" y="101612"/>
                </a:cubicBezTo>
                <a:cubicBezTo>
                  <a:pt x="140945" y="98437"/>
                  <a:pt x="146766" y="105845"/>
                  <a:pt x="153645" y="101612"/>
                </a:cubicBezTo>
                <a:cubicBezTo>
                  <a:pt x="160524" y="97379"/>
                  <a:pt x="157349" y="87854"/>
                  <a:pt x="156820" y="76212"/>
                </a:cubicBezTo>
                <a:cubicBezTo>
                  <a:pt x="156291" y="64570"/>
                  <a:pt x="134066" y="-1046"/>
                  <a:pt x="134595" y="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6FB0DAED-8B15-E8D8-7683-7C0F50B4A586}"/>
              </a:ext>
            </a:extLst>
          </p:cNvPr>
          <p:cNvSpPr/>
          <p:nvPr/>
        </p:nvSpPr>
        <p:spPr>
          <a:xfrm>
            <a:off x="3663878" y="1924042"/>
            <a:ext cx="86124" cy="123836"/>
          </a:xfrm>
          <a:custGeom>
            <a:avLst/>
            <a:gdLst>
              <a:gd name="connsiteX0" fmla="*/ 72 w 86124"/>
              <a:gd name="connsiteY0" fmla="*/ 8 h 123836"/>
              <a:gd name="connsiteX1" fmla="*/ 57222 w 86124"/>
              <a:gd name="connsiteY1" fmla="*/ 44458 h 123836"/>
              <a:gd name="connsiteX2" fmla="*/ 85797 w 86124"/>
              <a:gd name="connsiteY2" fmla="*/ 123833 h 123836"/>
              <a:gd name="connsiteX3" fmla="*/ 69922 w 86124"/>
              <a:gd name="connsiteY3" fmla="*/ 47633 h 123836"/>
              <a:gd name="connsiteX4" fmla="*/ 72 w 86124"/>
              <a:gd name="connsiteY4" fmla="*/ 8 h 1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24" h="123836">
                <a:moveTo>
                  <a:pt x="72" y="8"/>
                </a:moveTo>
                <a:cubicBezTo>
                  <a:pt x="-2045" y="-521"/>
                  <a:pt x="42935" y="23821"/>
                  <a:pt x="57222" y="44458"/>
                </a:cubicBezTo>
                <a:cubicBezTo>
                  <a:pt x="71509" y="65095"/>
                  <a:pt x="83680" y="123304"/>
                  <a:pt x="85797" y="123833"/>
                </a:cubicBezTo>
                <a:cubicBezTo>
                  <a:pt x="87914" y="124362"/>
                  <a:pt x="79447" y="66683"/>
                  <a:pt x="69922" y="47633"/>
                </a:cubicBezTo>
                <a:cubicBezTo>
                  <a:pt x="60397" y="28583"/>
                  <a:pt x="2189" y="537"/>
                  <a:pt x="72" y="8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7BA47E83-FD26-177E-67D3-4D3780981A1A}"/>
              </a:ext>
            </a:extLst>
          </p:cNvPr>
          <p:cNvSpPr/>
          <p:nvPr/>
        </p:nvSpPr>
        <p:spPr>
          <a:xfrm>
            <a:off x="3638203" y="2247765"/>
            <a:ext cx="137170" cy="35066"/>
          </a:xfrm>
          <a:custGeom>
            <a:avLst/>
            <a:gdLst>
              <a:gd name="connsiteX0" fmla="*/ 136872 w 137170"/>
              <a:gd name="connsiteY0" fmla="*/ 35060 h 35066"/>
              <a:gd name="connsiteX1" fmla="*/ 76547 w 137170"/>
              <a:gd name="connsiteY1" fmla="*/ 3310 h 35066"/>
              <a:gd name="connsiteX2" fmla="*/ 347 w 137170"/>
              <a:gd name="connsiteY2" fmla="*/ 31885 h 35066"/>
              <a:gd name="connsiteX3" fmla="*/ 51147 w 137170"/>
              <a:gd name="connsiteY3" fmla="*/ 135 h 35066"/>
              <a:gd name="connsiteX4" fmla="*/ 136872 w 137170"/>
              <a:gd name="connsiteY4" fmla="*/ 35060 h 3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70" h="35066">
                <a:moveTo>
                  <a:pt x="136872" y="35060"/>
                </a:moveTo>
                <a:cubicBezTo>
                  <a:pt x="141105" y="35589"/>
                  <a:pt x="99301" y="3839"/>
                  <a:pt x="76547" y="3310"/>
                </a:cubicBezTo>
                <a:cubicBezTo>
                  <a:pt x="53793" y="2781"/>
                  <a:pt x="4580" y="32414"/>
                  <a:pt x="347" y="31885"/>
                </a:cubicBezTo>
                <a:cubicBezTo>
                  <a:pt x="-3886" y="31356"/>
                  <a:pt x="31568" y="2781"/>
                  <a:pt x="51147" y="135"/>
                </a:cubicBezTo>
                <a:cubicBezTo>
                  <a:pt x="70726" y="-2511"/>
                  <a:pt x="132639" y="34531"/>
                  <a:pt x="136872" y="350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272BA65B-9F42-C777-F9BD-6B50D314522D}"/>
              </a:ext>
            </a:extLst>
          </p:cNvPr>
          <p:cNvSpPr/>
          <p:nvPr/>
        </p:nvSpPr>
        <p:spPr>
          <a:xfrm>
            <a:off x="3583743" y="2219312"/>
            <a:ext cx="58000" cy="187341"/>
          </a:xfrm>
          <a:custGeom>
            <a:avLst/>
            <a:gdLst>
              <a:gd name="connsiteX0" fmla="*/ 45282 w 58000"/>
              <a:gd name="connsiteY0" fmla="*/ 13 h 187341"/>
              <a:gd name="connsiteX1" fmla="*/ 13532 w 58000"/>
              <a:gd name="connsiteY1" fmla="*/ 79388 h 187341"/>
              <a:gd name="connsiteX2" fmla="*/ 7182 w 58000"/>
              <a:gd name="connsiteY2" fmla="*/ 111138 h 187341"/>
              <a:gd name="connsiteX3" fmla="*/ 29407 w 58000"/>
              <a:gd name="connsiteY3" fmla="*/ 161938 h 187341"/>
              <a:gd name="connsiteX4" fmla="*/ 10357 w 58000"/>
              <a:gd name="connsiteY4" fmla="*/ 127013 h 187341"/>
              <a:gd name="connsiteX5" fmla="*/ 57982 w 58000"/>
              <a:gd name="connsiteY5" fmla="*/ 187338 h 187341"/>
              <a:gd name="connsiteX6" fmla="*/ 4007 w 58000"/>
              <a:gd name="connsiteY6" fmla="*/ 123838 h 187341"/>
              <a:gd name="connsiteX7" fmla="*/ 10357 w 58000"/>
              <a:gd name="connsiteY7" fmla="*/ 85738 h 187341"/>
              <a:gd name="connsiteX8" fmla="*/ 45282 w 58000"/>
              <a:gd name="connsiteY8" fmla="*/ 13 h 18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00" h="187341">
                <a:moveTo>
                  <a:pt x="45282" y="13"/>
                </a:moveTo>
                <a:cubicBezTo>
                  <a:pt x="45811" y="-1045"/>
                  <a:pt x="19882" y="60867"/>
                  <a:pt x="13532" y="79388"/>
                </a:cubicBezTo>
                <a:cubicBezTo>
                  <a:pt x="7182" y="97909"/>
                  <a:pt x="4536" y="97380"/>
                  <a:pt x="7182" y="111138"/>
                </a:cubicBezTo>
                <a:cubicBezTo>
                  <a:pt x="9828" y="124896"/>
                  <a:pt x="28878" y="159292"/>
                  <a:pt x="29407" y="161938"/>
                </a:cubicBezTo>
                <a:cubicBezTo>
                  <a:pt x="29936" y="164584"/>
                  <a:pt x="5595" y="122780"/>
                  <a:pt x="10357" y="127013"/>
                </a:cubicBezTo>
                <a:cubicBezTo>
                  <a:pt x="15119" y="131246"/>
                  <a:pt x="59040" y="187867"/>
                  <a:pt x="57982" y="187338"/>
                </a:cubicBezTo>
                <a:cubicBezTo>
                  <a:pt x="56924" y="186809"/>
                  <a:pt x="11944" y="140771"/>
                  <a:pt x="4007" y="123838"/>
                </a:cubicBezTo>
                <a:cubicBezTo>
                  <a:pt x="-3930" y="106905"/>
                  <a:pt x="832" y="101613"/>
                  <a:pt x="10357" y="85738"/>
                </a:cubicBezTo>
                <a:cubicBezTo>
                  <a:pt x="19882" y="69863"/>
                  <a:pt x="44753" y="1071"/>
                  <a:pt x="45282" y="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5A3AFA00-AA76-54B6-B3A4-BEC43071E459}"/>
              </a:ext>
            </a:extLst>
          </p:cNvPr>
          <p:cNvSpPr/>
          <p:nvPr/>
        </p:nvSpPr>
        <p:spPr>
          <a:xfrm>
            <a:off x="3567881" y="1895380"/>
            <a:ext cx="42137" cy="169773"/>
          </a:xfrm>
          <a:custGeom>
            <a:avLst/>
            <a:gdLst>
              <a:gd name="connsiteX0" fmla="*/ 42094 w 42137"/>
              <a:gd name="connsiteY0" fmla="*/ 95 h 169773"/>
              <a:gd name="connsiteX1" fmla="*/ 23044 w 42137"/>
              <a:gd name="connsiteY1" fmla="*/ 73120 h 169773"/>
              <a:gd name="connsiteX2" fmla="*/ 32569 w 42137"/>
              <a:gd name="connsiteY2" fmla="*/ 168370 h 169773"/>
              <a:gd name="connsiteX3" fmla="*/ 29394 w 42137"/>
              <a:gd name="connsiteY3" fmla="*/ 123920 h 169773"/>
              <a:gd name="connsiteX4" fmla="*/ 819 w 42137"/>
              <a:gd name="connsiteY4" fmla="*/ 41370 h 169773"/>
              <a:gd name="connsiteX5" fmla="*/ 7169 w 42137"/>
              <a:gd name="connsiteY5" fmla="*/ 63595 h 169773"/>
              <a:gd name="connsiteX6" fmla="*/ 16694 w 42137"/>
              <a:gd name="connsiteY6" fmla="*/ 57245 h 169773"/>
              <a:gd name="connsiteX7" fmla="*/ 42094 w 42137"/>
              <a:gd name="connsiteY7" fmla="*/ 95 h 16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37" h="169773">
                <a:moveTo>
                  <a:pt x="42094" y="95"/>
                </a:moveTo>
                <a:cubicBezTo>
                  <a:pt x="43152" y="2741"/>
                  <a:pt x="24631" y="45074"/>
                  <a:pt x="23044" y="73120"/>
                </a:cubicBezTo>
                <a:cubicBezTo>
                  <a:pt x="21457" y="101166"/>
                  <a:pt x="31511" y="159903"/>
                  <a:pt x="32569" y="168370"/>
                </a:cubicBezTo>
                <a:cubicBezTo>
                  <a:pt x="33627" y="176837"/>
                  <a:pt x="34686" y="145086"/>
                  <a:pt x="29394" y="123920"/>
                </a:cubicBezTo>
                <a:cubicBezTo>
                  <a:pt x="24102" y="102754"/>
                  <a:pt x="4523" y="51424"/>
                  <a:pt x="819" y="41370"/>
                </a:cubicBezTo>
                <a:cubicBezTo>
                  <a:pt x="-2885" y="31316"/>
                  <a:pt x="7169" y="63595"/>
                  <a:pt x="7169" y="63595"/>
                </a:cubicBezTo>
                <a:cubicBezTo>
                  <a:pt x="9815" y="66241"/>
                  <a:pt x="11402" y="64124"/>
                  <a:pt x="16694" y="57245"/>
                </a:cubicBezTo>
                <a:cubicBezTo>
                  <a:pt x="21986" y="50366"/>
                  <a:pt x="41036" y="-2551"/>
                  <a:pt x="42094" y="9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FB102ED9-ED6C-1C84-E45E-7D47ED753B69}"/>
              </a:ext>
            </a:extLst>
          </p:cNvPr>
          <p:cNvSpPr/>
          <p:nvPr/>
        </p:nvSpPr>
        <p:spPr>
          <a:xfrm>
            <a:off x="3524220" y="1879560"/>
            <a:ext cx="35840" cy="120742"/>
          </a:xfrm>
          <a:custGeom>
            <a:avLst/>
            <a:gdLst>
              <a:gd name="connsiteX0" fmla="*/ 19080 w 35840"/>
              <a:gd name="connsiteY0" fmla="*/ 40 h 120742"/>
              <a:gd name="connsiteX1" fmla="*/ 28605 w 35840"/>
              <a:gd name="connsiteY1" fmla="*/ 63540 h 120742"/>
              <a:gd name="connsiteX2" fmla="*/ 30 w 35840"/>
              <a:gd name="connsiteY2" fmla="*/ 120690 h 120742"/>
              <a:gd name="connsiteX3" fmla="*/ 34955 w 35840"/>
              <a:gd name="connsiteY3" fmla="*/ 73065 h 120742"/>
              <a:gd name="connsiteX4" fmla="*/ 19080 w 35840"/>
              <a:gd name="connsiteY4" fmla="*/ 40 h 12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40" h="120742">
                <a:moveTo>
                  <a:pt x="19080" y="40"/>
                </a:moveTo>
                <a:cubicBezTo>
                  <a:pt x="18022" y="-1548"/>
                  <a:pt x="31780" y="43432"/>
                  <a:pt x="28605" y="63540"/>
                </a:cubicBezTo>
                <a:cubicBezTo>
                  <a:pt x="25430" y="83648"/>
                  <a:pt x="-1028" y="119102"/>
                  <a:pt x="30" y="120690"/>
                </a:cubicBezTo>
                <a:cubicBezTo>
                  <a:pt x="1088" y="122278"/>
                  <a:pt x="29663" y="87352"/>
                  <a:pt x="34955" y="73065"/>
                </a:cubicBezTo>
                <a:cubicBezTo>
                  <a:pt x="40247" y="58778"/>
                  <a:pt x="20138" y="1628"/>
                  <a:pt x="19080" y="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9DA73535-65F2-D3BD-0173-E9B3FFE9D66D}"/>
              </a:ext>
            </a:extLst>
          </p:cNvPr>
          <p:cNvSpPr/>
          <p:nvPr/>
        </p:nvSpPr>
        <p:spPr>
          <a:xfrm>
            <a:off x="3641612" y="2342666"/>
            <a:ext cx="179985" cy="13184"/>
          </a:xfrm>
          <a:custGeom>
            <a:avLst/>
            <a:gdLst>
              <a:gd name="connsiteX0" fmla="*/ 113 w 179985"/>
              <a:gd name="connsiteY0" fmla="*/ 6834 h 13184"/>
              <a:gd name="connsiteX1" fmla="*/ 114413 w 179985"/>
              <a:gd name="connsiteY1" fmla="*/ 3659 h 13184"/>
              <a:gd name="connsiteX2" fmla="*/ 177913 w 179985"/>
              <a:gd name="connsiteY2" fmla="*/ 13184 h 13184"/>
              <a:gd name="connsiteX3" fmla="*/ 162038 w 179985"/>
              <a:gd name="connsiteY3" fmla="*/ 3659 h 13184"/>
              <a:gd name="connsiteX4" fmla="*/ 136638 w 179985"/>
              <a:gd name="connsiteY4" fmla="*/ 484 h 13184"/>
              <a:gd name="connsiteX5" fmla="*/ 113 w 179985"/>
              <a:gd name="connsiteY5" fmla="*/ 6834 h 1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85" h="13184">
                <a:moveTo>
                  <a:pt x="113" y="6834"/>
                </a:moveTo>
                <a:cubicBezTo>
                  <a:pt x="-3591" y="7363"/>
                  <a:pt x="84780" y="2601"/>
                  <a:pt x="114413" y="3659"/>
                </a:cubicBezTo>
                <a:cubicBezTo>
                  <a:pt x="144046" y="4717"/>
                  <a:pt x="177913" y="13184"/>
                  <a:pt x="177913" y="13184"/>
                </a:cubicBezTo>
                <a:cubicBezTo>
                  <a:pt x="185850" y="13184"/>
                  <a:pt x="168917" y="5776"/>
                  <a:pt x="162038" y="3659"/>
                </a:cubicBezTo>
                <a:cubicBezTo>
                  <a:pt x="155159" y="1542"/>
                  <a:pt x="159921" y="-1104"/>
                  <a:pt x="136638" y="484"/>
                </a:cubicBezTo>
                <a:cubicBezTo>
                  <a:pt x="113355" y="2071"/>
                  <a:pt x="3817" y="6305"/>
                  <a:pt x="113" y="68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E5DF9F37-D2F7-3B6D-09EF-A11996F2874E}"/>
              </a:ext>
            </a:extLst>
          </p:cNvPr>
          <p:cNvSpPr/>
          <p:nvPr/>
        </p:nvSpPr>
        <p:spPr>
          <a:xfrm>
            <a:off x="3552951" y="2203393"/>
            <a:ext cx="76077" cy="147096"/>
          </a:xfrm>
          <a:custGeom>
            <a:avLst/>
            <a:gdLst>
              <a:gd name="connsiteX0" fmla="*/ 76074 w 76077"/>
              <a:gd name="connsiteY0" fmla="*/ 57 h 147096"/>
              <a:gd name="connsiteX1" fmla="*/ 6224 w 76077"/>
              <a:gd name="connsiteY1" fmla="*/ 79432 h 147096"/>
              <a:gd name="connsiteX2" fmla="*/ 3049 w 76077"/>
              <a:gd name="connsiteY2" fmla="*/ 146107 h 147096"/>
              <a:gd name="connsiteX3" fmla="*/ 3049 w 76077"/>
              <a:gd name="connsiteY3" fmla="*/ 117532 h 147096"/>
              <a:gd name="connsiteX4" fmla="*/ 9399 w 76077"/>
              <a:gd name="connsiteY4" fmla="*/ 92132 h 147096"/>
              <a:gd name="connsiteX5" fmla="*/ 76074 w 76077"/>
              <a:gd name="connsiteY5" fmla="*/ 57 h 14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77" h="147096">
                <a:moveTo>
                  <a:pt x="76074" y="57"/>
                </a:moveTo>
                <a:cubicBezTo>
                  <a:pt x="75545" y="-2060"/>
                  <a:pt x="18395" y="55090"/>
                  <a:pt x="6224" y="79432"/>
                </a:cubicBezTo>
                <a:cubicBezTo>
                  <a:pt x="-5947" y="103774"/>
                  <a:pt x="3578" y="139757"/>
                  <a:pt x="3049" y="146107"/>
                </a:cubicBezTo>
                <a:cubicBezTo>
                  <a:pt x="2520" y="152457"/>
                  <a:pt x="1991" y="126528"/>
                  <a:pt x="3049" y="117532"/>
                </a:cubicBezTo>
                <a:cubicBezTo>
                  <a:pt x="4107" y="108536"/>
                  <a:pt x="1991" y="107478"/>
                  <a:pt x="9399" y="92132"/>
                </a:cubicBezTo>
                <a:cubicBezTo>
                  <a:pt x="16807" y="76786"/>
                  <a:pt x="76603" y="2174"/>
                  <a:pt x="76074" y="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F4BB68B4-BEC0-09B2-AF77-F40EFDD23BEC}"/>
              </a:ext>
            </a:extLst>
          </p:cNvPr>
          <p:cNvSpPr/>
          <p:nvPr/>
        </p:nvSpPr>
        <p:spPr>
          <a:xfrm>
            <a:off x="3586156" y="2298464"/>
            <a:ext cx="155705" cy="16192"/>
          </a:xfrm>
          <a:custGeom>
            <a:avLst/>
            <a:gdLst>
              <a:gd name="connsiteX0" fmla="*/ 1594 w 155705"/>
              <a:gd name="connsiteY0" fmla="*/ 6586 h 16192"/>
              <a:gd name="connsiteX1" fmla="*/ 65094 w 155705"/>
              <a:gd name="connsiteY1" fmla="*/ 236 h 16192"/>
              <a:gd name="connsiteX2" fmla="*/ 150819 w 155705"/>
              <a:gd name="connsiteY2" fmla="*/ 16111 h 16192"/>
              <a:gd name="connsiteX3" fmla="*/ 131769 w 155705"/>
              <a:gd name="connsiteY3" fmla="*/ 6586 h 16192"/>
              <a:gd name="connsiteX4" fmla="*/ 1594 w 155705"/>
              <a:gd name="connsiteY4" fmla="*/ 6586 h 1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705" h="16192">
                <a:moveTo>
                  <a:pt x="1594" y="6586"/>
                </a:moveTo>
                <a:cubicBezTo>
                  <a:pt x="-9518" y="5528"/>
                  <a:pt x="40223" y="-1352"/>
                  <a:pt x="65094" y="236"/>
                </a:cubicBezTo>
                <a:cubicBezTo>
                  <a:pt x="89965" y="1823"/>
                  <a:pt x="150819" y="16111"/>
                  <a:pt x="150819" y="16111"/>
                </a:cubicBezTo>
                <a:cubicBezTo>
                  <a:pt x="161931" y="17169"/>
                  <a:pt x="153465" y="7644"/>
                  <a:pt x="131769" y="6586"/>
                </a:cubicBezTo>
                <a:cubicBezTo>
                  <a:pt x="110073" y="5528"/>
                  <a:pt x="12706" y="7644"/>
                  <a:pt x="1594" y="65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413EA02A-E269-53C2-68E6-7C02CF5079C8}"/>
              </a:ext>
            </a:extLst>
          </p:cNvPr>
          <p:cNvSpPr/>
          <p:nvPr/>
        </p:nvSpPr>
        <p:spPr>
          <a:xfrm>
            <a:off x="3628486" y="2263702"/>
            <a:ext cx="16430" cy="92358"/>
          </a:xfrm>
          <a:custGeom>
            <a:avLst/>
            <a:gdLst>
              <a:gd name="connsiteX0" fmla="*/ 3714 w 16430"/>
              <a:gd name="connsiteY0" fmla="*/ 73 h 92358"/>
              <a:gd name="connsiteX1" fmla="*/ 539 w 16430"/>
              <a:gd name="connsiteY1" fmla="*/ 57223 h 92358"/>
              <a:gd name="connsiteX2" fmla="*/ 16414 w 16430"/>
              <a:gd name="connsiteY2" fmla="*/ 92148 h 92358"/>
              <a:gd name="connsiteX3" fmla="*/ 3714 w 16430"/>
              <a:gd name="connsiteY3" fmla="*/ 69923 h 92358"/>
              <a:gd name="connsiteX4" fmla="*/ 3714 w 16430"/>
              <a:gd name="connsiteY4" fmla="*/ 73 h 9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0" h="92358">
                <a:moveTo>
                  <a:pt x="3714" y="73"/>
                </a:moveTo>
                <a:cubicBezTo>
                  <a:pt x="3185" y="-2044"/>
                  <a:pt x="-1578" y="41877"/>
                  <a:pt x="539" y="57223"/>
                </a:cubicBezTo>
                <a:cubicBezTo>
                  <a:pt x="2656" y="72569"/>
                  <a:pt x="15885" y="90031"/>
                  <a:pt x="16414" y="92148"/>
                </a:cubicBezTo>
                <a:cubicBezTo>
                  <a:pt x="16943" y="94265"/>
                  <a:pt x="4772" y="79977"/>
                  <a:pt x="3714" y="69923"/>
                </a:cubicBezTo>
                <a:cubicBezTo>
                  <a:pt x="2656" y="59869"/>
                  <a:pt x="4243" y="2190"/>
                  <a:pt x="3714" y="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72857F06-C544-9F2B-0F1B-1D3E0340F974}"/>
              </a:ext>
            </a:extLst>
          </p:cNvPr>
          <p:cNvSpPr/>
          <p:nvPr/>
        </p:nvSpPr>
        <p:spPr>
          <a:xfrm>
            <a:off x="3662830" y="1981064"/>
            <a:ext cx="83731" cy="121113"/>
          </a:xfrm>
          <a:custGeom>
            <a:avLst/>
            <a:gdLst>
              <a:gd name="connsiteX0" fmla="*/ 4295 w 83731"/>
              <a:gd name="connsiteY0" fmla="*/ 136 h 121113"/>
              <a:gd name="connsiteX1" fmla="*/ 7470 w 83731"/>
              <a:gd name="connsiteY1" fmla="*/ 69986 h 121113"/>
              <a:gd name="connsiteX2" fmla="*/ 83670 w 83731"/>
              <a:gd name="connsiteY2" fmla="*/ 120786 h 121113"/>
              <a:gd name="connsiteX3" fmla="*/ 20170 w 83731"/>
              <a:gd name="connsiteY3" fmla="*/ 89036 h 121113"/>
              <a:gd name="connsiteX4" fmla="*/ 4295 w 83731"/>
              <a:gd name="connsiteY4" fmla="*/ 136 h 12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" h="121113">
                <a:moveTo>
                  <a:pt x="4295" y="136"/>
                </a:moveTo>
                <a:cubicBezTo>
                  <a:pt x="2178" y="-3039"/>
                  <a:pt x="-5759" y="49878"/>
                  <a:pt x="7470" y="69986"/>
                </a:cubicBezTo>
                <a:cubicBezTo>
                  <a:pt x="20699" y="90094"/>
                  <a:pt x="81553" y="117611"/>
                  <a:pt x="83670" y="120786"/>
                </a:cubicBezTo>
                <a:cubicBezTo>
                  <a:pt x="85787" y="123961"/>
                  <a:pt x="32341" y="103323"/>
                  <a:pt x="20170" y="89036"/>
                </a:cubicBezTo>
                <a:cubicBezTo>
                  <a:pt x="7999" y="74749"/>
                  <a:pt x="6412" y="3311"/>
                  <a:pt x="4295" y="136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1E9EC5AF-B98A-2B16-46AC-083C00784940}"/>
              </a:ext>
            </a:extLst>
          </p:cNvPr>
          <p:cNvSpPr/>
          <p:nvPr/>
        </p:nvSpPr>
        <p:spPr>
          <a:xfrm>
            <a:off x="3641718" y="2060571"/>
            <a:ext cx="31812" cy="107960"/>
          </a:xfrm>
          <a:custGeom>
            <a:avLst/>
            <a:gdLst>
              <a:gd name="connsiteX0" fmla="*/ 7 w 31812"/>
              <a:gd name="connsiteY0" fmla="*/ 4 h 107960"/>
              <a:gd name="connsiteX1" fmla="*/ 28582 w 31812"/>
              <a:gd name="connsiteY1" fmla="*/ 60329 h 107960"/>
              <a:gd name="connsiteX2" fmla="*/ 12707 w 31812"/>
              <a:gd name="connsiteY2" fmla="*/ 107954 h 107960"/>
              <a:gd name="connsiteX3" fmla="*/ 31757 w 31812"/>
              <a:gd name="connsiteY3" fmla="*/ 57154 h 107960"/>
              <a:gd name="connsiteX4" fmla="*/ 7 w 31812"/>
              <a:gd name="connsiteY4" fmla="*/ 4 h 10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2" h="107960">
                <a:moveTo>
                  <a:pt x="7" y="4"/>
                </a:moveTo>
                <a:cubicBezTo>
                  <a:pt x="-522" y="533"/>
                  <a:pt x="26465" y="42337"/>
                  <a:pt x="28582" y="60329"/>
                </a:cubicBezTo>
                <a:cubicBezTo>
                  <a:pt x="30699" y="78321"/>
                  <a:pt x="12178" y="108483"/>
                  <a:pt x="12707" y="107954"/>
                </a:cubicBezTo>
                <a:cubicBezTo>
                  <a:pt x="13236" y="107425"/>
                  <a:pt x="30170" y="70912"/>
                  <a:pt x="31757" y="57154"/>
                </a:cubicBezTo>
                <a:cubicBezTo>
                  <a:pt x="33344" y="43396"/>
                  <a:pt x="536" y="-525"/>
                  <a:pt x="7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CE504065-CD07-C5C8-5145-9BF5EECB976A}"/>
              </a:ext>
            </a:extLst>
          </p:cNvPr>
          <p:cNvSpPr/>
          <p:nvPr/>
        </p:nvSpPr>
        <p:spPr>
          <a:xfrm>
            <a:off x="3457544" y="1892267"/>
            <a:ext cx="93517" cy="63613"/>
          </a:xfrm>
          <a:custGeom>
            <a:avLst/>
            <a:gdLst>
              <a:gd name="connsiteX0" fmla="*/ 31 w 93517"/>
              <a:gd name="connsiteY0" fmla="*/ 33 h 63613"/>
              <a:gd name="connsiteX1" fmla="*/ 73056 w 93517"/>
              <a:gd name="connsiteY1" fmla="*/ 12733 h 63613"/>
              <a:gd name="connsiteX2" fmla="*/ 92106 w 93517"/>
              <a:gd name="connsiteY2" fmla="*/ 63533 h 63613"/>
              <a:gd name="connsiteX3" fmla="*/ 92106 w 93517"/>
              <a:gd name="connsiteY3" fmla="*/ 25433 h 63613"/>
              <a:gd name="connsiteX4" fmla="*/ 82581 w 93517"/>
              <a:gd name="connsiteY4" fmla="*/ 9558 h 63613"/>
              <a:gd name="connsiteX5" fmla="*/ 31 w 93517"/>
              <a:gd name="connsiteY5" fmla="*/ 33 h 6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517" h="63613">
                <a:moveTo>
                  <a:pt x="31" y="33"/>
                </a:moveTo>
                <a:cubicBezTo>
                  <a:pt x="-1556" y="562"/>
                  <a:pt x="57710" y="2150"/>
                  <a:pt x="73056" y="12733"/>
                </a:cubicBezTo>
                <a:cubicBezTo>
                  <a:pt x="88402" y="23316"/>
                  <a:pt x="88931" y="61416"/>
                  <a:pt x="92106" y="63533"/>
                </a:cubicBezTo>
                <a:cubicBezTo>
                  <a:pt x="95281" y="65650"/>
                  <a:pt x="92106" y="25433"/>
                  <a:pt x="92106" y="25433"/>
                </a:cubicBezTo>
                <a:cubicBezTo>
                  <a:pt x="90519" y="16437"/>
                  <a:pt x="91048" y="13791"/>
                  <a:pt x="82581" y="9558"/>
                </a:cubicBezTo>
                <a:cubicBezTo>
                  <a:pt x="74114" y="5325"/>
                  <a:pt x="1618" y="-496"/>
                  <a:pt x="31" y="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A3EF6E94-AC0C-1A7A-2203-A3C965741DC9}"/>
              </a:ext>
            </a:extLst>
          </p:cNvPr>
          <p:cNvSpPr/>
          <p:nvPr/>
        </p:nvSpPr>
        <p:spPr>
          <a:xfrm>
            <a:off x="3415281" y="1949404"/>
            <a:ext cx="126330" cy="111616"/>
          </a:xfrm>
          <a:custGeom>
            <a:avLst/>
            <a:gdLst>
              <a:gd name="connsiteX0" fmla="*/ 26419 w 126330"/>
              <a:gd name="connsiteY0" fmla="*/ 46 h 111616"/>
              <a:gd name="connsiteX1" fmla="*/ 70869 w 126330"/>
              <a:gd name="connsiteY1" fmla="*/ 50846 h 111616"/>
              <a:gd name="connsiteX2" fmla="*/ 1019 w 126330"/>
              <a:gd name="connsiteY2" fmla="*/ 111171 h 111616"/>
              <a:gd name="connsiteX3" fmla="*/ 35944 w 126330"/>
              <a:gd name="connsiteY3" fmla="*/ 76246 h 111616"/>
              <a:gd name="connsiteX4" fmla="*/ 124844 w 126330"/>
              <a:gd name="connsiteY4" fmla="*/ 38146 h 111616"/>
              <a:gd name="connsiteX5" fmla="*/ 89919 w 126330"/>
              <a:gd name="connsiteY5" fmla="*/ 41321 h 111616"/>
              <a:gd name="connsiteX6" fmla="*/ 26419 w 126330"/>
              <a:gd name="connsiteY6" fmla="*/ 46 h 11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330" h="111616">
                <a:moveTo>
                  <a:pt x="26419" y="46"/>
                </a:moveTo>
                <a:cubicBezTo>
                  <a:pt x="23244" y="1633"/>
                  <a:pt x="75102" y="32325"/>
                  <a:pt x="70869" y="50846"/>
                </a:cubicBezTo>
                <a:cubicBezTo>
                  <a:pt x="66636" y="69367"/>
                  <a:pt x="6840" y="106938"/>
                  <a:pt x="1019" y="111171"/>
                </a:cubicBezTo>
                <a:cubicBezTo>
                  <a:pt x="-4802" y="115404"/>
                  <a:pt x="15307" y="88417"/>
                  <a:pt x="35944" y="76246"/>
                </a:cubicBezTo>
                <a:cubicBezTo>
                  <a:pt x="56581" y="64075"/>
                  <a:pt x="115848" y="43967"/>
                  <a:pt x="124844" y="38146"/>
                </a:cubicBezTo>
                <a:cubicBezTo>
                  <a:pt x="133840" y="32325"/>
                  <a:pt x="99444" y="44496"/>
                  <a:pt x="89919" y="41321"/>
                </a:cubicBezTo>
                <a:cubicBezTo>
                  <a:pt x="80394" y="38146"/>
                  <a:pt x="29594" y="-1541"/>
                  <a:pt x="26419" y="46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144295E5-ECDD-12D0-AC30-9905C25828BA}"/>
              </a:ext>
            </a:extLst>
          </p:cNvPr>
          <p:cNvSpPr/>
          <p:nvPr/>
        </p:nvSpPr>
        <p:spPr>
          <a:xfrm>
            <a:off x="3425186" y="1885773"/>
            <a:ext cx="114960" cy="163509"/>
          </a:xfrm>
          <a:custGeom>
            <a:avLst/>
            <a:gdLst>
              <a:gd name="connsiteX0" fmla="*/ 114939 w 114960"/>
              <a:gd name="connsiteY0" fmla="*/ 177 h 163509"/>
              <a:gd name="connsiteX1" fmla="*/ 51439 w 114960"/>
              <a:gd name="connsiteY1" fmla="*/ 63677 h 163509"/>
              <a:gd name="connsiteX2" fmla="*/ 29214 w 114960"/>
              <a:gd name="connsiteY2" fmla="*/ 89077 h 163509"/>
              <a:gd name="connsiteX3" fmla="*/ 639 w 114960"/>
              <a:gd name="connsiteY3" fmla="*/ 162102 h 163509"/>
              <a:gd name="connsiteX4" fmla="*/ 13339 w 114960"/>
              <a:gd name="connsiteY4" fmla="*/ 130352 h 163509"/>
              <a:gd name="connsiteX5" fmla="*/ 57789 w 114960"/>
              <a:gd name="connsiteY5" fmla="*/ 47802 h 163509"/>
              <a:gd name="connsiteX6" fmla="*/ 114939 w 114960"/>
              <a:gd name="connsiteY6" fmla="*/ 177 h 16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960" h="163509">
                <a:moveTo>
                  <a:pt x="114939" y="177"/>
                </a:moveTo>
                <a:cubicBezTo>
                  <a:pt x="113881" y="2823"/>
                  <a:pt x="65726" y="48860"/>
                  <a:pt x="51439" y="63677"/>
                </a:cubicBezTo>
                <a:cubicBezTo>
                  <a:pt x="37152" y="78494"/>
                  <a:pt x="37681" y="72673"/>
                  <a:pt x="29214" y="89077"/>
                </a:cubicBezTo>
                <a:cubicBezTo>
                  <a:pt x="20747" y="105481"/>
                  <a:pt x="3285" y="155223"/>
                  <a:pt x="639" y="162102"/>
                </a:cubicBezTo>
                <a:cubicBezTo>
                  <a:pt x="-2007" y="168981"/>
                  <a:pt x="3814" y="149402"/>
                  <a:pt x="13339" y="130352"/>
                </a:cubicBezTo>
                <a:cubicBezTo>
                  <a:pt x="22864" y="111302"/>
                  <a:pt x="38739" y="70556"/>
                  <a:pt x="57789" y="47802"/>
                </a:cubicBezTo>
                <a:cubicBezTo>
                  <a:pt x="76839" y="25048"/>
                  <a:pt x="115997" y="-2469"/>
                  <a:pt x="114939" y="1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E3DA3901-A195-1F83-74DE-4B53B22458FB}"/>
              </a:ext>
            </a:extLst>
          </p:cNvPr>
          <p:cNvSpPr/>
          <p:nvPr/>
        </p:nvSpPr>
        <p:spPr>
          <a:xfrm>
            <a:off x="3303479" y="1895456"/>
            <a:ext cx="182630" cy="107079"/>
          </a:xfrm>
          <a:custGeom>
            <a:avLst/>
            <a:gdLst>
              <a:gd name="connsiteX0" fmla="*/ 27096 w 182630"/>
              <a:gd name="connsiteY0" fmla="*/ 19 h 107079"/>
              <a:gd name="connsiteX1" fmla="*/ 17571 w 182630"/>
              <a:gd name="connsiteY1" fmla="*/ 57169 h 107079"/>
              <a:gd name="connsiteX2" fmla="*/ 49321 w 182630"/>
              <a:gd name="connsiteY2" fmla="*/ 79394 h 107079"/>
              <a:gd name="connsiteX3" fmla="*/ 176321 w 182630"/>
              <a:gd name="connsiteY3" fmla="*/ 104794 h 107079"/>
              <a:gd name="connsiteX4" fmla="*/ 150921 w 182630"/>
              <a:gd name="connsiteY4" fmla="*/ 104794 h 107079"/>
              <a:gd name="connsiteX5" fmla="*/ 42971 w 182630"/>
              <a:gd name="connsiteY5" fmla="*/ 95269 h 107079"/>
              <a:gd name="connsiteX6" fmla="*/ 68371 w 182630"/>
              <a:gd name="connsiteY6" fmla="*/ 104794 h 107079"/>
              <a:gd name="connsiteX7" fmla="*/ 1696 w 182630"/>
              <a:gd name="connsiteY7" fmla="*/ 76219 h 107079"/>
              <a:gd name="connsiteX8" fmla="*/ 20746 w 182630"/>
              <a:gd name="connsiteY8" fmla="*/ 50819 h 107079"/>
              <a:gd name="connsiteX9" fmla="*/ 27096 w 182630"/>
              <a:gd name="connsiteY9" fmla="*/ 19 h 10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630" h="107079">
                <a:moveTo>
                  <a:pt x="27096" y="19"/>
                </a:moveTo>
                <a:cubicBezTo>
                  <a:pt x="26567" y="1077"/>
                  <a:pt x="13867" y="43940"/>
                  <a:pt x="17571" y="57169"/>
                </a:cubicBezTo>
                <a:cubicBezTo>
                  <a:pt x="21275" y="70398"/>
                  <a:pt x="22863" y="71456"/>
                  <a:pt x="49321" y="79394"/>
                </a:cubicBezTo>
                <a:cubicBezTo>
                  <a:pt x="75779" y="87332"/>
                  <a:pt x="159388" y="100561"/>
                  <a:pt x="176321" y="104794"/>
                </a:cubicBezTo>
                <a:cubicBezTo>
                  <a:pt x="193254" y="109027"/>
                  <a:pt x="173146" y="106381"/>
                  <a:pt x="150921" y="104794"/>
                </a:cubicBezTo>
                <a:cubicBezTo>
                  <a:pt x="128696" y="103207"/>
                  <a:pt x="56729" y="95269"/>
                  <a:pt x="42971" y="95269"/>
                </a:cubicBezTo>
                <a:cubicBezTo>
                  <a:pt x="29213" y="95269"/>
                  <a:pt x="75250" y="107969"/>
                  <a:pt x="68371" y="104794"/>
                </a:cubicBezTo>
                <a:cubicBezTo>
                  <a:pt x="61492" y="101619"/>
                  <a:pt x="9633" y="85215"/>
                  <a:pt x="1696" y="76219"/>
                </a:cubicBezTo>
                <a:cubicBezTo>
                  <a:pt x="-6242" y="67223"/>
                  <a:pt x="15983" y="61402"/>
                  <a:pt x="20746" y="50819"/>
                </a:cubicBezTo>
                <a:cubicBezTo>
                  <a:pt x="25508" y="40236"/>
                  <a:pt x="27625" y="-1039"/>
                  <a:pt x="27096" y="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AFBA8019-4007-6510-371D-F041202E6682}"/>
              </a:ext>
            </a:extLst>
          </p:cNvPr>
          <p:cNvSpPr/>
          <p:nvPr/>
        </p:nvSpPr>
        <p:spPr>
          <a:xfrm>
            <a:off x="3564635" y="2050677"/>
            <a:ext cx="58347" cy="178426"/>
          </a:xfrm>
          <a:custGeom>
            <a:avLst/>
            <a:gdLst>
              <a:gd name="connsiteX0" fmla="*/ 58040 w 58347"/>
              <a:gd name="connsiteY0" fmla="*/ 373 h 178426"/>
              <a:gd name="connsiteX1" fmla="*/ 29465 w 58347"/>
              <a:gd name="connsiteY1" fmla="*/ 67048 h 178426"/>
              <a:gd name="connsiteX2" fmla="*/ 890 w 58347"/>
              <a:gd name="connsiteY2" fmla="*/ 178173 h 178426"/>
              <a:gd name="connsiteX3" fmla="*/ 10415 w 58347"/>
              <a:gd name="connsiteY3" fmla="*/ 95623 h 178426"/>
              <a:gd name="connsiteX4" fmla="*/ 58040 w 58347"/>
              <a:gd name="connsiteY4" fmla="*/ 373 h 1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47" h="178426">
                <a:moveTo>
                  <a:pt x="58040" y="373"/>
                </a:moveTo>
                <a:cubicBezTo>
                  <a:pt x="61215" y="-4389"/>
                  <a:pt x="38990" y="37415"/>
                  <a:pt x="29465" y="67048"/>
                </a:cubicBezTo>
                <a:cubicBezTo>
                  <a:pt x="19940" y="96681"/>
                  <a:pt x="4065" y="173411"/>
                  <a:pt x="890" y="178173"/>
                </a:cubicBezTo>
                <a:cubicBezTo>
                  <a:pt x="-2285" y="182935"/>
                  <a:pt x="3536" y="119435"/>
                  <a:pt x="10415" y="95623"/>
                </a:cubicBezTo>
                <a:cubicBezTo>
                  <a:pt x="17294" y="71811"/>
                  <a:pt x="54865" y="5135"/>
                  <a:pt x="58040" y="37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9E37446E-5399-9E01-886E-B5411E53EFF8}"/>
              </a:ext>
            </a:extLst>
          </p:cNvPr>
          <p:cNvSpPr/>
          <p:nvPr/>
        </p:nvSpPr>
        <p:spPr>
          <a:xfrm>
            <a:off x="3590813" y="2082398"/>
            <a:ext cx="73695" cy="121616"/>
          </a:xfrm>
          <a:custGeom>
            <a:avLst/>
            <a:gdLst>
              <a:gd name="connsiteX0" fmla="*/ 112 w 73695"/>
              <a:gd name="connsiteY0" fmla="*/ 402 h 121616"/>
              <a:gd name="connsiteX1" fmla="*/ 54087 w 73695"/>
              <a:gd name="connsiteY1" fmla="*/ 54377 h 121616"/>
              <a:gd name="connsiteX2" fmla="*/ 69962 w 73695"/>
              <a:gd name="connsiteY2" fmla="*/ 121052 h 121616"/>
              <a:gd name="connsiteX3" fmla="*/ 69962 w 73695"/>
              <a:gd name="connsiteY3" fmla="*/ 82952 h 121616"/>
              <a:gd name="connsiteX4" fmla="*/ 112 w 73695"/>
              <a:gd name="connsiteY4" fmla="*/ 402 h 1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95" h="121616">
                <a:moveTo>
                  <a:pt x="112" y="402"/>
                </a:moveTo>
                <a:cubicBezTo>
                  <a:pt x="-2534" y="-4360"/>
                  <a:pt x="42445" y="34269"/>
                  <a:pt x="54087" y="54377"/>
                </a:cubicBezTo>
                <a:cubicBezTo>
                  <a:pt x="65729" y="74485"/>
                  <a:pt x="67316" y="116290"/>
                  <a:pt x="69962" y="121052"/>
                </a:cubicBezTo>
                <a:cubicBezTo>
                  <a:pt x="72608" y="125814"/>
                  <a:pt x="76841" y="99356"/>
                  <a:pt x="69962" y="82952"/>
                </a:cubicBezTo>
                <a:cubicBezTo>
                  <a:pt x="63083" y="66548"/>
                  <a:pt x="2758" y="5164"/>
                  <a:pt x="112" y="40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2E26FDE6-1E0A-8E1C-2BFC-21BE328D98F8}"/>
              </a:ext>
            </a:extLst>
          </p:cNvPr>
          <p:cNvSpPr/>
          <p:nvPr/>
        </p:nvSpPr>
        <p:spPr>
          <a:xfrm>
            <a:off x="3606732" y="2209760"/>
            <a:ext cx="159379" cy="35005"/>
          </a:xfrm>
          <a:custGeom>
            <a:avLst/>
            <a:gdLst>
              <a:gd name="connsiteX0" fmla="*/ 68 w 159379"/>
              <a:gd name="connsiteY0" fmla="*/ 40 h 35005"/>
              <a:gd name="connsiteX1" fmla="*/ 98493 w 159379"/>
              <a:gd name="connsiteY1" fmla="*/ 9565 h 35005"/>
              <a:gd name="connsiteX2" fmla="*/ 158818 w 159379"/>
              <a:gd name="connsiteY2" fmla="*/ 34965 h 35005"/>
              <a:gd name="connsiteX3" fmla="*/ 130243 w 159379"/>
              <a:gd name="connsiteY3" fmla="*/ 15915 h 35005"/>
              <a:gd name="connsiteX4" fmla="*/ 114368 w 159379"/>
              <a:gd name="connsiteY4" fmla="*/ 6390 h 35005"/>
              <a:gd name="connsiteX5" fmla="*/ 68 w 159379"/>
              <a:gd name="connsiteY5" fmla="*/ 40 h 3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379" h="35005">
                <a:moveTo>
                  <a:pt x="68" y="40"/>
                </a:moveTo>
                <a:cubicBezTo>
                  <a:pt x="-2578" y="569"/>
                  <a:pt x="72035" y="3744"/>
                  <a:pt x="98493" y="9565"/>
                </a:cubicBezTo>
                <a:cubicBezTo>
                  <a:pt x="124951" y="15386"/>
                  <a:pt x="153527" y="33907"/>
                  <a:pt x="158818" y="34965"/>
                </a:cubicBezTo>
                <a:cubicBezTo>
                  <a:pt x="164109" y="36023"/>
                  <a:pt x="130243" y="15915"/>
                  <a:pt x="130243" y="15915"/>
                </a:cubicBezTo>
                <a:cubicBezTo>
                  <a:pt x="122835" y="11153"/>
                  <a:pt x="132360" y="8507"/>
                  <a:pt x="114368" y="6390"/>
                </a:cubicBezTo>
                <a:cubicBezTo>
                  <a:pt x="96376" y="4273"/>
                  <a:pt x="2714" y="-489"/>
                  <a:pt x="68" y="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5B940166-4CC3-3525-4DDC-D57F86A364FD}"/>
              </a:ext>
            </a:extLst>
          </p:cNvPr>
          <p:cNvSpPr/>
          <p:nvPr/>
        </p:nvSpPr>
        <p:spPr>
          <a:xfrm>
            <a:off x="3676634" y="1644365"/>
            <a:ext cx="79746" cy="83671"/>
          </a:xfrm>
          <a:custGeom>
            <a:avLst/>
            <a:gdLst>
              <a:gd name="connsiteX0" fmla="*/ 16 w 79746"/>
              <a:gd name="connsiteY0" fmla="*/ 285 h 83671"/>
              <a:gd name="connsiteX1" fmla="*/ 66691 w 79746"/>
              <a:gd name="connsiteY1" fmla="*/ 63785 h 83671"/>
              <a:gd name="connsiteX2" fmla="*/ 79391 w 79746"/>
              <a:gd name="connsiteY2" fmla="*/ 82835 h 83671"/>
              <a:gd name="connsiteX3" fmla="*/ 60341 w 79746"/>
              <a:gd name="connsiteY3" fmla="*/ 41560 h 83671"/>
              <a:gd name="connsiteX4" fmla="*/ 16 w 79746"/>
              <a:gd name="connsiteY4" fmla="*/ 285 h 8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46" h="83671">
                <a:moveTo>
                  <a:pt x="16" y="285"/>
                </a:moveTo>
                <a:cubicBezTo>
                  <a:pt x="1074" y="3989"/>
                  <a:pt x="53462" y="50027"/>
                  <a:pt x="66691" y="63785"/>
                </a:cubicBezTo>
                <a:cubicBezTo>
                  <a:pt x="79920" y="77543"/>
                  <a:pt x="80449" y="86539"/>
                  <a:pt x="79391" y="82835"/>
                </a:cubicBezTo>
                <a:cubicBezTo>
                  <a:pt x="78333" y="79131"/>
                  <a:pt x="71454" y="53202"/>
                  <a:pt x="60341" y="41560"/>
                </a:cubicBezTo>
                <a:cubicBezTo>
                  <a:pt x="49229" y="29918"/>
                  <a:pt x="-1042" y="-3419"/>
                  <a:pt x="16" y="285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B95FB063-F471-6504-AD9D-0C8AC8D4AAC6}"/>
              </a:ext>
            </a:extLst>
          </p:cNvPr>
          <p:cNvSpPr/>
          <p:nvPr/>
        </p:nvSpPr>
        <p:spPr>
          <a:xfrm>
            <a:off x="3470252" y="1695444"/>
            <a:ext cx="244643" cy="42281"/>
          </a:xfrm>
          <a:custGeom>
            <a:avLst/>
            <a:gdLst>
              <a:gd name="connsiteX0" fmla="*/ 23 w 244643"/>
              <a:gd name="connsiteY0" fmla="*/ 6 h 42281"/>
              <a:gd name="connsiteX1" fmla="*/ 177823 w 244643"/>
              <a:gd name="connsiteY1" fmla="*/ 38106 h 42281"/>
              <a:gd name="connsiteX2" fmla="*/ 244498 w 244643"/>
              <a:gd name="connsiteY2" fmla="*/ 31756 h 42281"/>
              <a:gd name="connsiteX3" fmla="*/ 190523 w 244643"/>
              <a:gd name="connsiteY3" fmla="*/ 41281 h 42281"/>
              <a:gd name="connsiteX4" fmla="*/ 23 w 244643"/>
              <a:gd name="connsiteY4" fmla="*/ 6 h 4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643" h="42281">
                <a:moveTo>
                  <a:pt x="23" y="6"/>
                </a:moveTo>
                <a:cubicBezTo>
                  <a:pt x="-2094" y="-523"/>
                  <a:pt x="137077" y="32814"/>
                  <a:pt x="177823" y="38106"/>
                </a:cubicBezTo>
                <a:cubicBezTo>
                  <a:pt x="218569" y="43398"/>
                  <a:pt x="242381" y="31227"/>
                  <a:pt x="244498" y="31756"/>
                </a:cubicBezTo>
                <a:cubicBezTo>
                  <a:pt x="246615" y="32285"/>
                  <a:pt x="225448" y="46044"/>
                  <a:pt x="190523" y="41281"/>
                </a:cubicBezTo>
                <a:cubicBezTo>
                  <a:pt x="155598" y="36519"/>
                  <a:pt x="2140" y="535"/>
                  <a:pt x="23" y="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DE1687CC-46C0-9596-BBF5-96151D009281}"/>
              </a:ext>
            </a:extLst>
          </p:cNvPr>
          <p:cNvSpPr/>
          <p:nvPr/>
        </p:nvSpPr>
        <p:spPr>
          <a:xfrm>
            <a:off x="3479505" y="1691820"/>
            <a:ext cx="153910" cy="36864"/>
          </a:xfrm>
          <a:custGeom>
            <a:avLst/>
            <a:gdLst>
              <a:gd name="connsiteX0" fmla="*/ 295 w 153910"/>
              <a:gd name="connsiteY0" fmla="*/ 455 h 36864"/>
              <a:gd name="connsiteX1" fmla="*/ 146345 w 153910"/>
              <a:gd name="connsiteY1" fmla="*/ 35380 h 36864"/>
              <a:gd name="connsiteX2" fmla="*/ 130470 w 153910"/>
              <a:gd name="connsiteY2" fmla="*/ 29030 h 36864"/>
              <a:gd name="connsiteX3" fmla="*/ 108245 w 153910"/>
              <a:gd name="connsiteY3" fmla="*/ 16330 h 36864"/>
              <a:gd name="connsiteX4" fmla="*/ 295 w 153910"/>
              <a:gd name="connsiteY4" fmla="*/ 455 h 3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910" h="36864">
                <a:moveTo>
                  <a:pt x="295" y="455"/>
                </a:moveTo>
                <a:cubicBezTo>
                  <a:pt x="6645" y="3630"/>
                  <a:pt x="146345" y="35380"/>
                  <a:pt x="146345" y="35380"/>
                </a:cubicBezTo>
                <a:cubicBezTo>
                  <a:pt x="168041" y="40142"/>
                  <a:pt x="136820" y="32205"/>
                  <a:pt x="130470" y="29030"/>
                </a:cubicBezTo>
                <a:cubicBezTo>
                  <a:pt x="124120" y="25855"/>
                  <a:pt x="124649" y="21093"/>
                  <a:pt x="108245" y="16330"/>
                </a:cubicBezTo>
                <a:cubicBezTo>
                  <a:pt x="91841" y="11567"/>
                  <a:pt x="-6055" y="-2720"/>
                  <a:pt x="295" y="4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45C71F1C-8E54-1849-F25F-2F2D74469AB1}"/>
              </a:ext>
            </a:extLst>
          </p:cNvPr>
          <p:cNvSpPr/>
          <p:nvPr/>
        </p:nvSpPr>
        <p:spPr>
          <a:xfrm>
            <a:off x="3781396" y="1562084"/>
            <a:ext cx="92383" cy="146475"/>
          </a:xfrm>
          <a:custGeom>
            <a:avLst/>
            <a:gdLst>
              <a:gd name="connsiteX0" fmla="*/ 82579 w 92383"/>
              <a:gd name="connsiteY0" fmla="*/ 16 h 146475"/>
              <a:gd name="connsiteX1" fmla="*/ 85754 w 92383"/>
              <a:gd name="connsiteY1" fmla="*/ 73041 h 146475"/>
              <a:gd name="connsiteX2" fmla="*/ 29 w 92383"/>
              <a:gd name="connsiteY2" fmla="*/ 146066 h 146475"/>
              <a:gd name="connsiteX3" fmla="*/ 76229 w 92383"/>
              <a:gd name="connsiteY3" fmla="*/ 101616 h 146475"/>
              <a:gd name="connsiteX4" fmla="*/ 92104 w 92383"/>
              <a:gd name="connsiteY4" fmla="*/ 79391 h 146475"/>
              <a:gd name="connsiteX5" fmla="*/ 82579 w 92383"/>
              <a:gd name="connsiteY5" fmla="*/ 16 h 14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383" h="146475">
                <a:moveTo>
                  <a:pt x="82579" y="16"/>
                </a:moveTo>
                <a:cubicBezTo>
                  <a:pt x="81521" y="-1042"/>
                  <a:pt x="99512" y="48699"/>
                  <a:pt x="85754" y="73041"/>
                </a:cubicBezTo>
                <a:cubicBezTo>
                  <a:pt x="71996" y="97383"/>
                  <a:pt x="1616" y="141304"/>
                  <a:pt x="29" y="146066"/>
                </a:cubicBezTo>
                <a:cubicBezTo>
                  <a:pt x="-1558" y="150828"/>
                  <a:pt x="60883" y="112728"/>
                  <a:pt x="76229" y="101616"/>
                </a:cubicBezTo>
                <a:cubicBezTo>
                  <a:pt x="91575" y="90504"/>
                  <a:pt x="89987" y="92091"/>
                  <a:pt x="92104" y="79391"/>
                </a:cubicBezTo>
                <a:cubicBezTo>
                  <a:pt x="94221" y="66691"/>
                  <a:pt x="83637" y="1074"/>
                  <a:pt x="82579" y="16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63C48E24-0AF7-E952-7966-53D1CEF344E9}"/>
              </a:ext>
            </a:extLst>
          </p:cNvPr>
          <p:cNvSpPr/>
          <p:nvPr/>
        </p:nvSpPr>
        <p:spPr>
          <a:xfrm>
            <a:off x="3781379" y="1219197"/>
            <a:ext cx="57300" cy="207186"/>
          </a:xfrm>
          <a:custGeom>
            <a:avLst/>
            <a:gdLst>
              <a:gd name="connsiteX0" fmla="*/ 46 w 57300"/>
              <a:gd name="connsiteY0" fmla="*/ 3 h 207186"/>
              <a:gd name="connsiteX1" fmla="*/ 44496 w 57300"/>
              <a:gd name="connsiteY1" fmla="*/ 82553 h 207186"/>
              <a:gd name="connsiteX2" fmla="*/ 38146 w 57300"/>
              <a:gd name="connsiteY2" fmla="*/ 206378 h 207186"/>
              <a:gd name="connsiteX3" fmla="*/ 54021 w 57300"/>
              <a:gd name="connsiteY3" fmla="*/ 133353 h 207186"/>
              <a:gd name="connsiteX4" fmla="*/ 54021 w 57300"/>
              <a:gd name="connsiteY4" fmla="*/ 79378 h 207186"/>
              <a:gd name="connsiteX5" fmla="*/ 46 w 57300"/>
              <a:gd name="connsiteY5" fmla="*/ 3 h 20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300" h="207186">
                <a:moveTo>
                  <a:pt x="46" y="3"/>
                </a:moveTo>
                <a:cubicBezTo>
                  <a:pt x="-1541" y="532"/>
                  <a:pt x="38146" y="48157"/>
                  <a:pt x="44496" y="82553"/>
                </a:cubicBezTo>
                <a:cubicBezTo>
                  <a:pt x="50846" y="116949"/>
                  <a:pt x="36559" y="197911"/>
                  <a:pt x="38146" y="206378"/>
                </a:cubicBezTo>
                <a:cubicBezTo>
                  <a:pt x="39733" y="214845"/>
                  <a:pt x="51375" y="154520"/>
                  <a:pt x="54021" y="133353"/>
                </a:cubicBezTo>
                <a:cubicBezTo>
                  <a:pt x="56667" y="112186"/>
                  <a:pt x="59842" y="96840"/>
                  <a:pt x="54021" y="79378"/>
                </a:cubicBezTo>
                <a:cubicBezTo>
                  <a:pt x="48200" y="61916"/>
                  <a:pt x="1633" y="-526"/>
                  <a:pt x="46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AAC1B220-1774-B2B3-2905-425C5C9F8EFA}"/>
              </a:ext>
            </a:extLst>
          </p:cNvPr>
          <p:cNvSpPr/>
          <p:nvPr/>
        </p:nvSpPr>
        <p:spPr>
          <a:xfrm>
            <a:off x="3760828" y="2409711"/>
            <a:ext cx="36500" cy="120864"/>
          </a:xfrm>
          <a:custGeom>
            <a:avLst/>
            <a:gdLst>
              <a:gd name="connsiteX0" fmla="*/ 30122 w 36500"/>
              <a:gd name="connsiteY0" fmla="*/ 114 h 120864"/>
              <a:gd name="connsiteX1" fmla="*/ 7897 w 36500"/>
              <a:gd name="connsiteY1" fmla="*/ 66789 h 120864"/>
              <a:gd name="connsiteX2" fmla="*/ 36472 w 36500"/>
              <a:gd name="connsiteY2" fmla="*/ 120764 h 120864"/>
              <a:gd name="connsiteX3" fmla="*/ 1547 w 36500"/>
              <a:gd name="connsiteY3" fmla="*/ 79489 h 120864"/>
              <a:gd name="connsiteX4" fmla="*/ 7897 w 36500"/>
              <a:gd name="connsiteY4" fmla="*/ 50914 h 120864"/>
              <a:gd name="connsiteX5" fmla="*/ 30122 w 36500"/>
              <a:gd name="connsiteY5" fmla="*/ 114 h 12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0" h="120864">
                <a:moveTo>
                  <a:pt x="30122" y="114"/>
                </a:moveTo>
                <a:cubicBezTo>
                  <a:pt x="30122" y="2760"/>
                  <a:pt x="6839" y="46681"/>
                  <a:pt x="7897" y="66789"/>
                </a:cubicBezTo>
                <a:cubicBezTo>
                  <a:pt x="8955" y="86897"/>
                  <a:pt x="37530" y="118647"/>
                  <a:pt x="36472" y="120764"/>
                </a:cubicBezTo>
                <a:cubicBezTo>
                  <a:pt x="35414" y="122881"/>
                  <a:pt x="6309" y="91131"/>
                  <a:pt x="1547" y="79489"/>
                </a:cubicBezTo>
                <a:cubicBezTo>
                  <a:pt x="-3215" y="67847"/>
                  <a:pt x="4193" y="60439"/>
                  <a:pt x="7897" y="50914"/>
                </a:cubicBezTo>
                <a:cubicBezTo>
                  <a:pt x="11601" y="41389"/>
                  <a:pt x="30122" y="-2532"/>
                  <a:pt x="30122" y="1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2A18E2AF-4F54-064B-7A6C-A30E94C4FEAC}"/>
              </a:ext>
            </a:extLst>
          </p:cNvPr>
          <p:cNvSpPr/>
          <p:nvPr/>
        </p:nvSpPr>
        <p:spPr>
          <a:xfrm>
            <a:off x="3383612" y="2543136"/>
            <a:ext cx="429842" cy="185557"/>
          </a:xfrm>
          <a:custGeom>
            <a:avLst/>
            <a:gdLst>
              <a:gd name="connsiteX0" fmla="*/ 429563 w 429842"/>
              <a:gd name="connsiteY0" fmla="*/ 39 h 185557"/>
              <a:gd name="connsiteX1" fmla="*/ 375588 w 429842"/>
              <a:gd name="connsiteY1" fmla="*/ 25439 h 185557"/>
              <a:gd name="connsiteX2" fmla="*/ 350188 w 429842"/>
              <a:gd name="connsiteY2" fmla="*/ 19089 h 185557"/>
              <a:gd name="connsiteX3" fmla="*/ 296213 w 429842"/>
              <a:gd name="connsiteY3" fmla="*/ 47664 h 185557"/>
              <a:gd name="connsiteX4" fmla="*/ 159688 w 429842"/>
              <a:gd name="connsiteY4" fmla="*/ 82589 h 185557"/>
              <a:gd name="connsiteX5" fmla="*/ 102538 w 429842"/>
              <a:gd name="connsiteY5" fmla="*/ 95289 h 185557"/>
              <a:gd name="connsiteX6" fmla="*/ 51738 w 429842"/>
              <a:gd name="connsiteY6" fmla="*/ 101639 h 185557"/>
              <a:gd name="connsiteX7" fmla="*/ 938 w 429842"/>
              <a:gd name="connsiteY7" fmla="*/ 184189 h 185557"/>
              <a:gd name="connsiteX8" fmla="*/ 23163 w 429842"/>
              <a:gd name="connsiteY8" fmla="*/ 149264 h 185557"/>
              <a:gd name="connsiteX9" fmla="*/ 77138 w 429842"/>
              <a:gd name="connsiteY9" fmla="*/ 98464 h 185557"/>
              <a:gd name="connsiteX10" fmla="*/ 248588 w 429842"/>
              <a:gd name="connsiteY10" fmla="*/ 66714 h 185557"/>
              <a:gd name="connsiteX11" fmla="*/ 334313 w 429842"/>
              <a:gd name="connsiteY11" fmla="*/ 19089 h 185557"/>
              <a:gd name="connsiteX12" fmla="*/ 350188 w 429842"/>
              <a:gd name="connsiteY12" fmla="*/ 19089 h 185557"/>
              <a:gd name="connsiteX13" fmla="*/ 429563 w 429842"/>
              <a:gd name="connsiteY13" fmla="*/ 39 h 18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9842" h="185557">
                <a:moveTo>
                  <a:pt x="429563" y="39"/>
                </a:moveTo>
                <a:cubicBezTo>
                  <a:pt x="433796" y="1097"/>
                  <a:pt x="388817" y="22264"/>
                  <a:pt x="375588" y="25439"/>
                </a:cubicBezTo>
                <a:cubicBezTo>
                  <a:pt x="362359" y="28614"/>
                  <a:pt x="363417" y="15385"/>
                  <a:pt x="350188" y="19089"/>
                </a:cubicBezTo>
                <a:cubicBezTo>
                  <a:pt x="336959" y="22793"/>
                  <a:pt x="327963" y="37081"/>
                  <a:pt x="296213" y="47664"/>
                </a:cubicBezTo>
                <a:cubicBezTo>
                  <a:pt x="264463" y="58247"/>
                  <a:pt x="191967" y="74652"/>
                  <a:pt x="159688" y="82589"/>
                </a:cubicBezTo>
                <a:cubicBezTo>
                  <a:pt x="127409" y="90526"/>
                  <a:pt x="120530" y="92114"/>
                  <a:pt x="102538" y="95289"/>
                </a:cubicBezTo>
                <a:cubicBezTo>
                  <a:pt x="84546" y="98464"/>
                  <a:pt x="68671" y="86822"/>
                  <a:pt x="51738" y="101639"/>
                </a:cubicBezTo>
                <a:cubicBezTo>
                  <a:pt x="34805" y="116456"/>
                  <a:pt x="5700" y="176252"/>
                  <a:pt x="938" y="184189"/>
                </a:cubicBezTo>
                <a:cubicBezTo>
                  <a:pt x="-3825" y="192127"/>
                  <a:pt x="10463" y="163552"/>
                  <a:pt x="23163" y="149264"/>
                </a:cubicBezTo>
                <a:cubicBezTo>
                  <a:pt x="35863" y="134977"/>
                  <a:pt x="39567" y="112222"/>
                  <a:pt x="77138" y="98464"/>
                </a:cubicBezTo>
                <a:cubicBezTo>
                  <a:pt x="114709" y="84706"/>
                  <a:pt x="205726" y="79943"/>
                  <a:pt x="248588" y="66714"/>
                </a:cubicBezTo>
                <a:cubicBezTo>
                  <a:pt x="291450" y="53485"/>
                  <a:pt x="334313" y="19089"/>
                  <a:pt x="334313" y="19089"/>
                </a:cubicBezTo>
                <a:cubicBezTo>
                  <a:pt x="351246" y="11152"/>
                  <a:pt x="341721" y="18560"/>
                  <a:pt x="350188" y="19089"/>
                </a:cubicBezTo>
                <a:cubicBezTo>
                  <a:pt x="358655" y="19618"/>
                  <a:pt x="425330" y="-1019"/>
                  <a:pt x="429563" y="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BF5D7D1B-70B0-9009-E1DC-7F5D0343082A}"/>
              </a:ext>
            </a:extLst>
          </p:cNvPr>
          <p:cNvSpPr/>
          <p:nvPr/>
        </p:nvSpPr>
        <p:spPr>
          <a:xfrm>
            <a:off x="3682897" y="2562049"/>
            <a:ext cx="124390" cy="41451"/>
          </a:xfrm>
          <a:custGeom>
            <a:avLst/>
            <a:gdLst>
              <a:gd name="connsiteX0" fmla="*/ 103 w 124390"/>
              <a:gd name="connsiteY0" fmla="*/ 25576 h 41451"/>
              <a:gd name="connsiteX1" fmla="*/ 66778 w 124390"/>
              <a:gd name="connsiteY1" fmla="*/ 35101 h 41451"/>
              <a:gd name="connsiteX2" fmla="*/ 123928 w 124390"/>
              <a:gd name="connsiteY2" fmla="*/ 176 h 41451"/>
              <a:gd name="connsiteX3" fmla="*/ 92178 w 124390"/>
              <a:gd name="connsiteY3" fmla="*/ 22401 h 41451"/>
              <a:gd name="connsiteX4" fmla="*/ 63603 w 124390"/>
              <a:gd name="connsiteY4" fmla="*/ 41451 h 41451"/>
              <a:gd name="connsiteX5" fmla="*/ 82653 w 124390"/>
              <a:gd name="connsiteY5" fmla="*/ 22401 h 41451"/>
              <a:gd name="connsiteX6" fmla="*/ 103 w 124390"/>
              <a:gd name="connsiteY6" fmla="*/ 25576 h 4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90" h="41451">
                <a:moveTo>
                  <a:pt x="103" y="25576"/>
                </a:moveTo>
                <a:cubicBezTo>
                  <a:pt x="-2543" y="27693"/>
                  <a:pt x="46141" y="39334"/>
                  <a:pt x="66778" y="35101"/>
                </a:cubicBezTo>
                <a:cubicBezTo>
                  <a:pt x="87415" y="30868"/>
                  <a:pt x="119695" y="2293"/>
                  <a:pt x="123928" y="176"/>
                </a:cubicBezTo>
                <a:cubicBezTo>
                  <a:pt x="128161" y="-1941"/>
                  <a:pt x="102232" y="15522"/>
                  <a:pt x="92178" y="22401"/>
                </a:cubicBezTo>
                <a:cubicBezTo>
                  <a:pt x="82124" y="29280"/>
                  <a:pt x="65190" y="41451"/>
                  <a:pt x="63603" y="41451"/>
                </a:cubicBezTo>
                <a:cubicBezTo>
                  <a:pt x="62016" y="41451"/>
                  <a:pt x="86357" y="23988"/>
                  <a:pt x="82653" y="22401"/>
                </a:cubicBezTo>
                <a:cubicBezTo>
                  <a:pt x="78949" y="20814"/>
                  <a:pt x="2749" y="23459"/>
                  <a:pt x="103" y="255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CB009B06-C29F-A098-856A-4D98249EC4F8}"/>
              </a:ext>
            </a:extLst>
          </p:cNvPr>
          <p:cNvSpPr/>
          <p:nvPr/>
        </p:nvSpPr>
        <p:spPr>
          <a:xfrm>
            <a:off x="3701050" y="2561876"/>
            <a:ext cx="102893" cy="108340"/>
          </a:xfrm>
          <a:custGeom>
            <a:avLst/>
            <a:gdLst>
              <a:gd name="connsiteX0" fmla="*/ 102600 w 102893"/>
              <a:gd name="connsiteY0" fmla="*/ 349 h 108340"/>
              <a:gd name="connsiteX1" fmla="*/ 10525 w 102893"/>
              <a:gd name="connsiteY1" fmla="*/ 67024 h 108340"/>
              <a:gd name="connsiteX2" fmla="*/ 4175 w 102893"/>
              <a:gd name="connsiteY2" fmla="*/ 82899 h 108340"/>
              <a:gd name="connsiteX3" fmla="*/ 10525 w 102893"/>
              <a:gd name="connsiteY3" fmla="*/ 108299 h 108340"/>
              <a:gd name="connsiteX4" fmla="*/ 1000 w 102893"/>
              <a:gd name="connsiteY4" fmla="*/ 76549 h 108340"/>
              <a:gd name="connsiteX5" fmla="*/ 39100 w 102893"/>
              <a:gd name="connsiteY5" fmla="*/ 41624 h 108340"/>
              <a:gd name="connsiteX6" fmla="*/ 102600 w 102893"/>
              <a:gd name="connsiteY6" fmla="*/ 349 h 10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93" h="108340">
                <a:moveTo>
                  <a:pt x="102600" y="349"/>
                </a:moveTo>
                <a:cubicBezTo>
                  <a:pt x="97838" y="4582"/>
                  <a:pt x="10525" y="67024"/>
                  <a:pt x="10525" y="67024"/>
                </a:cubicBezTo>
                <a:cubicBezTo>
                  <a:pt x="-5879" y="80782"/>
                  <a:pt x="4175" y="76020"/>
                  <a:pt x="4175" y="82899"/>
                </a:cubicBezTo>
                <a:cubicBezTo>
                  <a:pt x="4175" y="89778"/>
                  <a:pt x="11054" y="109357"/>
                  <a:pt x="10525" y="108299"/>
                </a:cubicBezTo>
                <a:cubicBezTo>
                  <a:pt x="9996" y="107241"/>
                  <a:pt x="-3762" y="87661"/>
                  <a:pt x="1000" y="76549"/>
                </a:cubicBezTo>
                <a:cubicBezTo>
                  <a:pt x="5762" y="65437"/>
                  <a:pt x="25342" y="51678"/>
                  <a:pt x="39100" y="41624"/>
                </a:cubicBezTo>
                <a:cubicBezTo>
                  <a:pt x="52858" y="31570"/>
                  <a:pt x="107362" y="-3884"/>
                  <a:pt x="102600" y="3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867283CD-BF0F-BF61-3F06-F2C410C6A45A}"/>
              </a:ext>
            </a:extLst>
          </p:cNvPr>
          <p:cNvSpPr/>
          <p:nvPr/>
        </p:nvSpPr>
        <p:spPr>
          <a:xfrm>
            <a:off x="3424535" y="2650949"/>
            <a:ext cx="300224" cy="66868"/>
          </a:xfrm>
          <a:custGeom>
            <a:avLst/>
            <a:gdLst>
              <a:gd name="connsiteX0" fmla="*/ 1290 w 300224"/>
              <a:gd name="connsiteY0" fmla="*/ 35101 h 66868"/>
              <a:gd name="connsiteX1" fmla="*/ 93365 w 300224"/>
              <a:gd name="connsiteY1" fmla="*/ 60501 h 66868"/>
              <a:gd name="connsiteX2" fmla="*/ 277515 w 300224"/>
              <a:gd name="connsiteY2" fmla="*/ 41451 h 66868"/>
              <a:gd name="connsiteX3" fmla="*/ 252115 w 300224"/>
              <a:gd name="connsiteY3" fmla="*/ 50976 h 66868"/>
              <a:gd name="connsiteX4" fmla="*/ 299740 w 300224"/>
              <a:gd name="connsiteY4" fmla="*/ 41451 h 66868"/>
              <a:gd name="connsiteX5" fmla="*/ 277515 w 300224"/>
              <a:gd name="connsiteY5" fmla="*/ 176 h 66868"/>
              <a:gd name="connsiteX6" fmla="*/ 290215 w 300224"/>
              <a:gd name="connsiteY6" fmla="*/ 25576 h 66868"/>
              <a:gd name="connsiteX7" fmla="*/ 274340 w 300224"/>
              <a:gd name="connsiteY7" fmla="*/ 38276 h 66868"/>
              <a:gd name="connsiteX8" fmla="*/ 179090 w 300224"/>
              <a:gd name="connsiteY8" fmla="*/ 50976 h 66868"/>
              <a:gd name="connsiteX9" fmla="*/ 125115 w 300224"/>
              <a:gd name="connsiteY9" fmla="*/ 57326 h 66868"/>
              <a:gd name="connsiteX10" fmla="*/ 293390 w 300224"/>
              <a:gd name="connsiteY10" fmla="*/ 54151 h 66868"/>
              <a:gd name="connsiteX11" fmla="*/ 156865 w 300224"/>
              <a:gd name="connsiteY11" fmla="*/ 66851 h 66868"/>
              <a:gd name="connsiteX12" fmla="*/ 1290 w 300224"/>
              <a:gd name="connsiteY12" fmla="*/ 35101 h 6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0224" h="66868">
                <a:moveTo>
                  <a:pt x="1290" y="35101"/>
                </a:moveTo>
                <a:cubicBezTo>
                  <a:pt x="-9293" y="34043"/>
                  <a:pt x="47328" y="59443"/>
                  <a:pt x="93365" y="60501"/>
                </a:cubicBezTo>
                <a:cubicBezTo>
                  <a:pt x="139402" y="61559"/>
                  <a:pt x="251057" y="43039"/>
                  <a:pt x="277515" y="41451"/>
                </a:cubicBezTo>
                <a:cubicBezTo>
                  <a:pt x="303973" y="39864"/>
                  <a:pt x="248411" y="50976"/>
                  <a:pt x="252115" y="50976"/>
                </a:cubicBezTo>
                <a:cubicBezTo>
                  <a:pt x="255819" y="50976"/>
                  <a:pt x="295507" y="49918"/>
                  <a:pt x="299740" y="41451"/>
                </a:cubicBezTo>
                <a:cubicBezTo>
                  <a:pt x="303973" y="32984"/>
                  <a:pt x="279103" y="2822"/>
                  <a:pt x="277515" y="176"/>
                </a:cubicBezTo>
                <a:cubicBezTo>
                  <a:pt x="275928" y="-2470"/>
                  <a:pt x="290215" y="25576"/>
                  <a:pt x="290215" y="25576"/>
                </a:cubicBezTo>
                <a:cubicBezTo>
                  <a:pt x="289686" y="31926"/>
                  <a:pt x="292861" y="34043"/>
                  <a:pt x="274340" y="38276"/>
                </a:cubicBezTo>
                <a:cubicBezTo>
                  <a:pt x="255819" y="42509"/>
                  <a:pt x="203961" y="47801"/>
                  <a:pt x="179090" y="50976"/>
                </a:cubicBezTo>
                <a:cubicBezTo>
                  <a:pt x="154219" y="54151"/>
                  <a:pt x="125115" y="57326"/>
                  <a:pt x="125115" y="57326"/>
                </a:cubicBezTo>
                <a:cubicBezTo>
                  <a:pt x="144165" y="57855"/>
                  <a:pt x="288098" y="52564"/>
                  <a:pt x="293390" y="54151"/>
                </a:cubicBezTo>
                <a:cubicBezTo>
                  <a:pt x="298682" y="55738"/>
                  <a:pt x="199727" y="67380"/>
                  <a:pt x="156865" y="66851"/>
                </a:cubicBezTo>
                <a:cubicBezTo>
                  <a:pt x="114003" y="66322"/>
                  <a:pt x="11873" y="36159"/>
                  <a:pt x="1290" y="351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D08A2BCF-C636-2D9E-C4F6-C810F9F03FC9}"/>
              </a:ext>
            </a:extLst>
          </p:cNvPr>
          <p:cNvSpPr/>
          <p:nvPr/>
        </p:nvSpPr>
        <p:spPr>
          <a:xfrm>
            <a:off x="3505145" y="2707969"/>
            <a:ext cx="200700" cy="35351"/>
          </a:xfrm>
          <a:custGeom>
            <a:avLst/>
            <a:gdLst>
              <a:gd name="connsiteX0" fmla="*/ 55 w 200700"/>
              <a:gd name="connsiteY0" fmla="*/ 35231 h 35351"/>
              <a:gd name="connsiteX1" fmla="*/ 123880 w 200700"/>
              <a:gd name="connsiteY1" fmla="*/ 28881 h 35351"/>
              <a:gd name="connsiteX2" fmla="*/ 200080 w 200700"/>
              <a:gd name="connsiteY2" fmla="*/ 306 h 35351"/>
              <a:gd name="connsiteX3" fmla="*/ 161980 w 200700"/>
              <a:gd name="connsiteY3" fmla="*/ 13006 h 35351"/>
              <a:gd name="connsiteX4" fmla="*/ 142930 w 200700"/>
              <a:gd name="connsiteY4" fmla="*/ 13006 h 35351"/>
              <a:gd name="connsiteX5" fmla="*/ 108005 w 200700"/>
              <a:gd name="connsiteY5" fmla="*/ 25706 h 35351"/>
              <a:gd name="connsiteX6" fmla="*/ 55 w 200700"/>
              <a:gd name="connsiteY6" fmla="*/ 35231 h 3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700" h="35351">
                <a:moveTo>
                  <a:pt x="55" y="35231"/>
                </a:moveTo>
                <a:cubicBezTo>
                  <a:pt x="2701" y="35760"/>
                  <a:pt x="90543" y="34702"/>
                  <a:pt x="123880" y="28881"/>
                </a:cubicBezTo>
                <a:cubicBezTo>
                  <a:pt x="157217" y="23060"/>
                  <a:pt x="193730" y="2952"/>
                  <a:pt x="200080" y="306"/>
                </a:cubicBezTo>
                <a:cubicBezTo>
                  <a:pt x="206430" y="-2340"/>
                  <a:pt x="161980" y="13006"/>
                  <a:pt x="161980" y="13006"/>
                </a:cubicBezTo>
                <a:cubicBezTo>
                  <a:pt x="152455" y="15123"/>
                  <a:pt x="151926" y="10889"/>
                  <a:pt x="142930" y="13006"/>
                </a:cubicBezTo>
                <a:cubicBezTo>
                  <a:pt x="133934" y="15123"/>
                  <a:pt x="125467" y="22002"/>
                  <a:pt x="108005" y="25706"/>
                </a:cubicBezTo>
                <a:cubicBezTo>
                  <a:pt x="90543" y="29410"/>
                  <a:pt x="-2591" y="34702"/>
                  <a:pt x="55" y="352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21D617F6-B6BB-5921-0321-08CA88175304}"/>
              </a:ext>
            </a:extLst>
          </p:cNvPr>
          <p:cNvSpPr/>
          <p:nvPr/>
        </p:nvSpPr>
        <p:spPr>
          <a:xfrm>
            <a:off x="3438520" y="2682871"/>
            <a:ext cx="271765" cy="79942"/>
          </a:xfrm>
          <a:custGeom>
            <a:avLst/>
            <a:gdLst>
              <a:gd name="connsiteX0" fmla="*/ 5 w 271765"/>
              <a:gd name="connsiteY0" fmla="*/ 4 h 79942"/>
              <a:gd name="connsiteX1" fmla="*/ 57155 w 271765"/>
              <a:gd name="connsiteY1" fmla="*/ 57154 h 79942"/>
              <a:gd name="connsiteX2" fmla="*/ 133355 w 271765"/>
              <a:gd name="connsiteY2" fmla="*/ 79379 h 79942"/>
              <a:gd name="connsiteX3" fmla="*/ 269880 w 271765"/>
              <a:gd name="connsiteY3" fmla="*/ 60329 h 79942"/>
              <a:gd name="connsiteX4" fmla="*/ 206380 w 271765"/>
              <a:gd name="connsiteY4" fmla="*/ 79379 h 79942"/>
              <a:gd name="connsiteX5" fmla="*/ 114305 w 271765"/>
              <a:gd name="connsiteY5" fmla="*/ 73029 h 79942"/>
              <a:gd name="connsiteX6" fmla="*/ 53980 w 271765"/>
              <a:gd name="connsiteY6" fmla="*/ 53979 h 79942"/>
              <a:gd name="connsiteX7" fmla="*/ 5 w 271765"/>
              <a:gd name="connsiteY7" fmla="*/ 4 h 7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765" h="79942">
                <a:moveTo>
                  <a:pt x="5" y="4"/>
                </a:moveTo>
                <a:cubicBezTo>
                  <a:pt x="534" y="533"/>
                  <a:pt x="34930" y="43925"/>
                  <a:pt x="57155" y="57154"/>
                </a:cubicBezTo>
                <a:cubicBezTo>
                  <a:pt x="79380" y="70383"/>
                  <a:pt x="97901" y="78850"/>
                  <a:pt x="133355" y="79379"/>
                </a:cubicBezTo>
                <a:cubicBezTo>
                  <a:pt x="168809" y="79908"/>
                  <a:pt x="257709" y="60329"/>
                  <a:pt x="269880" y="60329"/>
                </a:cubicBezTo>
                <a:cubicBezTo>
                  <a:pt x="282051" y="60329"/>
                  <a:pt x="232309" y="77262"/>
                  <a:pt x="206380" y="79379"/>
                </a:cubicBezTo>
                <a:cubicBezTo>
                  <a:pt x="180451" y="81496"/>
                  <a:pt x="139705" y="77262"/>
                  <a:pt x="114305" y="73029"/>
                </a:cubicBezTo>
                <a:cubicBezTo>
                  <a:pt x="88905" y="68796"/>
                  <a:pt x="69855" y="61916"/>
                  <a:pt x="53980" y="53979"/>
                </a:cubicBezTo>
                <a:cubicBezTo>
                  <a:pt x="38105" y="46042"/>
                  <a:pt x="-524" y="-525"/>
                  <a:pt x="5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>
            <a:extLst>
              <a:ext uri="{FF2B5EF4-FFF2-40B4-BE49-F238E27FC236}">
                <a16:creationId xmlns:a16="http://schemas.microsoft.com/office/drawing/2014/main" id="{A1A40111-71F1-D455-85E9-56870265B096}"/>
              </a:ext>
            </a:extLst>
          </p:cNvPr>
          <p:cNvSpPr/>
          <p:nvPr/>
        </p:nvSpPr>
        <p:spPr>
          <a:xfrm>
            <a:off x="3663706" y="2673252"/>
            <a:ext cx="59756" cy="105032"/>
          </a:xfrm>
          <a:custGeom>
            <a:avLst/>
            <a:gdLst>
              <a:gd name="connsiteX0" fmla="*/ 57394 w 59756"/>
              <a:gd name="connsiteY0" fmla="*/ 98 h 105032"/>
              <a:gd name="connsiteX1" fmla="*/ 57394 w 59756"/>
              <a:gd name="connsiteY1" fmla="*/ 63598 h 105032"/>
              <a:gd name="connsiteX2" fmla="*/ 35169 w 59756"/>
              <a:gd name="connsiteY2" fmla="*/ 88998 h 105032"/>
              <a:gd name="connsiteX3" fmla="*/ 244 w 59756"/>
              <a:gd name="connsiteY3" fmla="*/ 104873 h 105032"/>
              <a:gd name="connsiteX4" fmla="*/ 54219 w 59756"/>
              <a:gd name="connsiteY4" fmla="*/ 79473 h 105032"/>
              <a:gd name="connsiteX5" fmla="*/ 57394 w 59756"/>
              <a:gd name="connsiteY5" fmla="*/ 98 h 10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56" h="105032">
                <a:moveTo>
                  <a:pt x="57394" y="98"/>
                </a:moveTo>
                <a:cubicBezTo>
                  <a:pt x="57923" y="-2548"/>
                  <a:pt x="61098" y="48781"/>
                  <a:pt x="57394" y="63598"/>
                </a:cubicBezTo>
                <a:cubicBezTo>
                  <a:pt x="53690" y="78415"/>
                  <a:pt x="44694" y="82119"/>
                  <a:pt x="35169" y="88998"/>
                </a:cubicBezTo>
                <a:cubicBezTo>
                  <a:pt x="25644" y="95877"/>
                  <a:pt x="-2931" y="106460"/>
                  <a:pt x="244" y="104873"/>
                </a:cubicBezTo>
                <a:cubicBezTo>
                  <a:pt x="3419" y="103286"/>
                  <a:pt x="43636" y="92173"/>
                  <a:pt x="54219" y="79473"/>
                </a:cubicBezTo>
                <a:cubicBezTo>
                  <a:pt x="64802" y="66773"/>
                  <a:pt x="56865" y="2744"/>
                  <a:pt x="57394" y="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 58">
            <a:extLst>
              <a:ext uri="{FF2B5EF4-FFF2-40B4-BE49-F238E27FC236}">
                <a16:creationId xmlns:a16="http://schemas.microsoft.com/office/drawing/2014/main" id="{89821E47-A9CD-5495-BD2B-19076D7271F1}"/>
              </a:ext>
            </a:extLst>
          </p:cNvPr>
          <p:cNvSpPr/>
          <p:nvPr/>
        </p:nvSpPr>
        <p:spPr>
          <a:xfrm>
            <a:off x="3438525" y="2603496"/>
            <a:ext cx="260350" cy="66752"/>
          </a:xfrm>
          <a:custGeom>
            <a:avLst/>
            <a:gdLst>
              <a:gd name="connsiteX0" fmla="*/ 260350 w 260350"/>
              <a:gd name="connsiteY0" fmla="*/ 4 h 66752"/>
              <a:gd name="connsiteX1" fmla="*/ 98425 w 260350"/>
              <a:gd name="connsiteY1" fmla="*/ 53979 h 66752"/>
              <a:gd name="connsiteX2" fmla="*/ 0 w 260350"/>
              <a:gd name="connsiteY2" fmla="*/ 66679 h 66752"/>
              <a:gd name="connsiteX3" fmla="*/ 98425 w 260350"/>
              <a:gd name="connsiteY3" fmla="*/ 50804 h 66752"/>
              <a:gd name="connsiteX4" fmla="*/ 260350 w 260350"/>
              <a:gd name="connsiteY4" fmla="*/ 4 h 6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350" h="66752">
                <a:moveTo>
                  <a:pt x="260350" y="4"/>
                </a:moveTo>
                <a:cubicBezTo>
                  <a:pt x="260350" y="533"/>
                  <a:pt x="141817" y="42867"/>
                  <a:pt x="98425" y="53979"/>
                </a:cubicBezTo>
                <a:cubicBezTo>
                  <a:pt x="55033" y="65091"/>
                  <a:pt x="0" y="67208"/>
                  <a:pt x="0" y="66679"/>
                </a:cubicBezTo>
                <a:cubicBezTo>
                  <a:pt x="0" y="66150"/>
                  <a:pt x="58208" y="58742"/>
                  <a:pt x="98425" y="50804"/>
                </a:cubicBezTo>
                <a:cubicBezTo>
                  <a:pt x="138642" y="42866"/>
                  <a:pt x="260350" y="-525"/>
                  <a:pt x="260350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 59">
            <a:extLst>
              <a:ext uri="{FF2B5EF4-FFF2-40B4-BE49-F238E27FC236}">
                <a16:creationId xmlns:a16="http://schemas.microsoft.com/office/drawing/2014/main" id="{2E425862-190E-9804-0EDB-445D024BB1E1}"/>
              </a:ext>
            </a:extLst>
          </p:cNvPr>
          <p:cNvSpPr/>
          <p:nvPr/>
        </p:nvSpPr>
        <p:spPr>
          <a:xfrm>
            <a:off x="3457466" y="2676494"/>
            <a:ext cx="239656" cy="9577"/>
          </a:xfrm>
          <a:custGeom>
            <a:avLst/>
            <a:gdLst>
              <a:gd name="connsiteX0" fmla="*/ 109 w 239656"/>
              <a:gd name="connsiteY0" fmla="*/ 31 h 9577"/>
              <a:gd name="connsiteX1" fmla="*/ 127109 w 239656"/>
              <a:gd name="connsiteY1" fmla="*/ 6381 h 9577"/>
              <a:gd name="connsiteX2" fmla="*/ 238234 w 239656"/>
              <a:gd name="connsiteY2" fmla="*/ 3206 h 9577"/>
              <a:gd name="connsiteX3" fmla="*/ 187434 w 239656"/>
              <a:gd name="connsiteY3" fmla="*/ 6381 h 9577"/>
              <a:gd name="connsiteX4" fmla="*/ 149334 w 239656"/>
              <a:gd name="connsiteY4" fmla="*/ 9556 h 9577"/>
              <a:gd name="connsiteX5" fmla="*/ 109 w 239656"/>
              <a:gd name="connsiteY5" fmla="*/ 31 h 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656" h="9577">
                <a:moveTo>
                  <a:pt x="109" y="31"/>
                </a:moveTo>
                <a:cubicBezTo>
                  <a:pt x="-3595" y="-498"/>
                  <a:pt x="87422" y="5852"/>
                  <a:pt x="127109" y="6381"/>
                </a:cubicBezTo>
                <a:cubicBezTo>
                  <a:pt x="166796" y="6910"/>
                  <a:pt x="228180" y="3206"/>
                  <a:pt x="238234" y="3206"/>
                </a:cubicBezTo>
                <a:cubicBezTo>
                  <a:pt x="248288" y="3206"/>
                  <a:pt x="202251" y="5323"/>
                  <a:pt x="187434" y="6381"/>
                </a:cubicBezTo>
                <a:cubicBezTo>
                  <a:pt x="172617" y="7439"/>
                  <a:pt x="173676" y="9027"/>
                  <a:pt x="149334" y="9556"/>
                </a:cubicBezTo>
                <a:cubicBezTo>
                  <a:pt x="124992" y="10085"/>
                  <a:pt x="3813" y="560"/>
                  <a:pt x="109" y="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 60">
            <a:extLst>
              <a:ext uri="{FF2B5EF4-FFF2-40B4-BE49-F238E27FC236}">
                <a16:creationId xmlns:a16="http://schemas.microsoft.com/office/drawing/2014/main" id="{C1B00373-E564-C8D1-16F7-26DB65BAB544}"/>
              </a:ext>
            </a:extLst>
          </p:cNvPr>
          <p:cNvSpPr/>
          <p:nvPr/>
        </p:nvSpPr>
        <p:spPr>
          <a:xfrm>
            <a:off x="3675596" y="2597086"/>
            <a:ext cx="51858" cy="89237"/>
          </a:xfrm>
          <a:custGeom>
            <a:avLst/>
            <a:gdLst>
              <a:gd name="connsiteX0" fmla="*/ 51854 w 51858"/>
              <a:gd name="connsiteY0" fmla="*/ 64 h 89237"/>
              <a:gd name="connsiteX1" fmla="*/ 1054 w 51858"/>
              <a:gd name="connsiteY1" fmla="*/ 41339 h 89237"/>
              <a:gd name="connsiteX2" fmla="*/ 16929 w 51858"/>
              <a:gd name="connsiteY2" fmla="*/ 88964 h 89237"/>
              <a:gd name="connsiteX3" fmla="*/ 10579 w 51858"/>
              <a:gd name="connsiteY3" fmla="*/ 60389 h 89237"/>
              <a:gd name="connsiteX4" fmla="*/ 4229 w 51858"/>
              <a:gd name="connsiteY4" fmla="*/ 50864 h 89237"/>
              <a:gd name="connsiteX5" fmla="*/ 51854 w 51858"/>
              <a:gd name="connsiteY5" fmla="*/ 64 h 8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58" h="89237">
                <a:moveTo>
                  <a:pt x="51854" y="64"/>
                </a:moveTo>
                <a:cubicBezTo>
                  <a:pt x="51325" y="-1523"/>
                  <a:pt x="6875" y="26522"/>
                  <a:pt x="1054" y="41339"/>
                </a:cubicBezTo>
                <a:cubicBezTo>
                  <a:pt x="-4767" y="56156"/>
                  <a:pt x="15342" y="85789"/>
                  <a:pt x="16929" y="88964"/>
                </a:cubicBezTo>
                <a:cubicBezTo>
                  <a:pt x="18516" y="92139"/>
                  <a:pt x="12696" y="66739"/>
                  <a:pt x="10579" y="60389"/>
                </a:cubicBezTo>
                <a:cubicBezTo>
                  <a:pt x="8462" y="54039"/>
                  <a:pt x="-533" y="57214"/>
                  <a:pt x="4229" y="50864"/>
                </a:cubicBezTo>
                <a:cubicBezTo>
                  <a:pt x="8991" y="44514"/>
                  <a:pt x="52383" y="1651"/>
                  <a:pt x="51854" y="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 61">
            <a:extLst>
              <a:ext uri="{FF2B5EF4-FFF2-40B4-BE49-F238E27FC236}">
                <a16:creationId xmlns:a16="http://schemas.microsoft.com/office/drawing/2014/main" id="{10D5BC4E-676A-5953-808C-133D8DAAA4A0}"/>
              </a:ext>
            </a:extLst>
          </p:cNvPr>
          <p:cNvSpPr/>
          <p:nvPr/>
        </p:nvSpPr>
        <p:spPr>
          <a:xfrm>
            <a:off x="3422337" y="1904942"/>
            <a:ext cx="134245" cy="47808"/>
          </a:xfrm>
          <a:custGeom>
            <a:avLst/>
            <a:gdLst>
              <a:gd name="connsiteX0" fmla="*/ 313 w 134245"/>
              <a:gd name="connsiteY0" fmla="*/ 58 h 47808"/>
              <a:gd name="connsiteX1" fmla="*/ 86038 w 134245"/>
              <a:gd name="connsiteY1" fmla="*/ 12758 h 47808"/>
              <a:gd name="connsiteX2" fmla="*/ 108263 w 134245"/>
              <a:gd name="connsiteY2" fmla="*/ 34983 h 47808"/>
              <a:gd name="connsiteX3" fmla="*/ 101913 w 134245"/>
              <a:gd name="connsiteY3" fmla="*/ 22283 h 47808"/>
              <a:gd name="connsiteX4" fmla="*/ 133663 w 134245"/>
              <a:gd name="connsiteY4" fmla="*/ 47683 h 47808"/>
              <a:gd name="connsiteX5" fmla="*/ 120963 w 134245"/>
              <a:gd name="connsiteY5" fmla="*/ 9583 h 47808"/>
              <a:gd name="connsiteX6" fmla="*/ 101913 w 134245"/>
              <a:gd name="connsiteY6" fmla="*/ 9583 h 47808"/>
              <a:gd name="connsiteX7" fmla="*/ 124138 w 134245"/>
              <a:gd name="connsiteY7" fmla="*/ 19108 h 47808"/>
              <a:gd name="connsiteX8" fmla="*/ 313 w 134245"/>
              <a:gd name="connsiteY8" fmla="*/ 58 h 4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245" h="47808">
                <a:moveTo>
                  <a:pt x="313" y="58"/>
                </a:moveTo>
                <a:cubicBezTo>
                  <a:pt x="-6037" y="-1000"/>
                  <a:pt x="86038" y="12758"/>
                  <a:pt x="86038" y="12758"/>
                </a:cubicBezTo>
                <a:cubicBezTo>
                  <a:pt x="104030" y="18579"/>
                  <a:pt x="108263" y="34983"/>
                  <a:pt x="108263" y="34983"/>
                </a:cubicBezTo>
                <a:cubicBezTo>
                  <a:pt x="110909" y="36571"/>
                  <a:pt x="97680" y="20166"/>
                  <a:pt x="101913" y="22283"/>
                </a:cubicBezTo>
                <a:cubicBezTo>
                  <a:pt x="106146" y="24400"/>
                  <a:pt x="130488" y="49800"/>
                  <a:pt x="133663" y="47683"/>
                </a:cubicBezTo>
                <a:cubicBezTo>
                  <a:pt x="136838" y="45566"/>
                  <a:pt x="126255" y="15933"/>
                  <a:pt x="120963" y="9583"/>
                </a:cubicBezTo>
                <a:cubicBezTo>
                  <a:pt x="115671" y="3233"/>
                  <a:pt x="101384" y="7996"/>
                  <a:pt x="101913" y="9583"/>
                </a:cubicBezTo>
                <a:cubicBezTo>
                  <a:pt x="102442" y="11170"/>
                  <a:pt x="136309" y="19637"/>
                  <a:pt x="124138" y="19108"/>
                </a:cubicBezTo>
                <a:cubicBezTo>
                  <a:pt x="111967" y="18579"/>
                  <a:pt x="6663" y="1116"/>
                  <a:pt x="313" y="58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フリーフォーム 63">
            <a:extLst>
              <a:ext uri="{FF2B5EF4-FFF2-40B4-BE49-F238E27FC236}">
                <a16:creationId xmlns:a16="http://schemas.microsoft.com/office/drawing/2014/main" id="{2724A336-6F2E-AD4F-157C-820C99A7FD7B}"/>
              </a:ext>
            </a:extLst>
          </p:cNvPr>
          <p:cNvSpPr/>
          <p:nvPr/>
        </p:nvSpPr>
        <p:spPr>
          <a:xfrm>
            <a:off x="3644869" y="2400219"/>
            <a:ext cx="111272" cy="16006"/>
          </a:xfrm>
          <a:custGeom>
            <a:avLst/>
            <a:gdLst>
              <a:gd name="connsiteX0" fmla="*/ 31 w 111272"/>
              <a:gd name="connsiteY0" fmla="*/ 81 h 16006"/>
              <a:gd name="connsiteX1" fmla="*/ 79406 w 111272"/>
              <a:gd name="connsiteY1" fmla="*/ 9606 h 16006"/>
              <a:gd name="connsiteX2" fmla="*/ 111156 w 111272"/>
              <a:gd name="connsiteY2" fmla="*/ 6431 h 16006"/>
              <a:gd name="connsiteX3" fmla="*/ 69881 w 111272"/>
              <a:gd name="connsiteY3" fmla="*/ 15956 h 16006"/>
              <a:gd name="connsiteX4" fmla="*/ 31 w 111272"/>
              <a:gd name="connsiteY4" fmla="*/ 81 h 1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72" h="16006">
                <a:moveTo>
                  <a:pt x="31" y="81"/>
                </a:moveTo>
                <a:cubicBezTo>
                  <a:pt x="1619" y="-977"/>
                  <a:pt x="60885" y="8548"/>
                  <a:pt x="79406" y="9606"/>
                </a:cubicBezTo>
                <a:cubicBezTo>
                  <a:pt x="97927" y="10664"/>
                  <a:pt x="112744" y="5373"/>
                  <a:pt x="111156" y="6431"/>
                </a:cubicBezTo>
                <a:cubicBezTo>
                  <a:pt x="109568" y="7489"/>
                  <a:pt x="82581" y="14898"/>
                  <a:pt x="69881" y="15956"/>
                </a:cubicBezTo>
                <a:cubicBezTo>
                  <a:pt x="57181" y="17014"/>
                  <a:pt x="-1557" y="1139"/>
                  <a:pt x="31" y="8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 64">
            <a:extLst>
              <a:ext uri="{FF2B5EF4-FFF2-40B4-BE49-F238E27FC236}">
                <a16:creationId xmlns:a16="http://schemas.microsoft.com/office/drawing/2014/main" id="{FF3E6160-82D8-E70E-EDE2-20CC00963FF3}"/>
              </a:ext>
            </a:extLst>
          </p:cNvPr>
          <p:cNvSpPr/>
          <p:nvPr/>
        </p:nvSpPr>
        <p:spPr>
          <a:xfrm>
            <a:off x="3733711" y="2403445"/>
            <a:ext cx="35042" cy="117611"/>
          </a:xfrm>
          <a:custGeom>
            <a:avLst/>
            <a:gdLst>
              <a:gd name="connsiteX0" fmla="*/ 35014 w 35042"/>
              <a:gd name="connsiteY0" fmla="*/ 30 h 117611"/>
              <a:gd name="connsiteX1" fmla="*/ 6439 w 35042"/>
              <a:gd name="connsiteY1" fmla="*/ 79405 h 117611"/>
              <a:gd name="connsiteX2" fmla="*/ 31839 w 35042"/>
              <a:gd name="connsiteY2" fmla="*/ 117505 h 117611"/>
              <a:gd name="connsiteX3" fmla="*/ 89 w 35042"/>
              <a:gd name="connsiteY3" fmla="*/ 88930 h 117611"/>
              <a:gd name="connsiteX4" fmla="*/ 35014 w 35042"/>
              <a:gd name="connsiteY4" fmla="*/ 30 h 11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2" h="117611">
                <a:moveTo>
                  <a:pt x="35014" y="30"/>
                </a:moveTo>
                <a:cubicBezTo>
                  <a:pt x="36072" y="-1558"/>
                  <a:pt x="6968" y="59826"/>
                  <a:pt x="6439" y="79405"/>
                </a:cubicBezTo>
                <a:cubicBezTo>
                  <a:pt x="5910" y="98984"/>
                  <a:pt x="32897" y="115917"/>
                  <a:pt x="31839" y="117505"/>
                </a:cubicBezTo>
                <a:cubicBezTo>
                  <a:pt x="30781" y="119093"/>
                  <a:pt x="2206" y="102688"/>
                  <a:pt x="89" y="88930"/>
                </a:cubicBezTo>
                <a:cubicBezTo>
                  <a:pt x="-2028" y="75172"/>
                  <a:pt x="33956" y="1618"/>
                  <a:pt x="35014" y="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id="{F79B0A34-786E-4756-7D51-ED09EDA90BB9}"/>
              </a:ext>
            </a:extLst>
          </p:cNvPr>
          <p:cNvSpPr/>
          <p:nvPr/>
        </p:nvSpPr>
        <p:spPr>
          <a:xfrm>
            <a:off x="3478132" y="2441549"/>
            <a:ext cx="230393" cy="177873"/>
          </a:xfrm>
          <a:custGeom>
            <a:avLst/>
            <a:gdLst>
              <a:gd name="connsiteX0" fmla="*/ 230268 w 230393"/>
              <a:gd name="connsiteY0" fmla="*/ 26 h 177873"/>
              <a:gd name="connsiteX1" fmla="*/ 214393 w 230393"/>
              <a:gd name="connsiteY1" fmla="*/ 88926 h 177873"/>
              <a:gd name="connsiteX2" fmla="*/ 141368 w 230393"/>
              <a:gd name="connsiteY2" fmla="*/ 120676 h 177873"/>
              <a:gd name="connsiteX3" fmla="*/ 185818 w 230393"/>
              <a:gd name="connsiteY3" fmla="*/ 104801 h 177873"/>
              <a:gd name="connsiteX4" fmla="*/ 122318 w 230393"/>
              <a:gd name="connsiteY4" fmla="*/ 139726 h 177873"/>
              <a:gd name="connsiteX5" fmla="*/ 30243 w 230393"/>
              <a:gd name="connsiteY5" fmla="*/ 155601 h 177873"/>
              <a:gd name="connsiteX6" fmla="*/ 1668 w 230393"/>
              <a:gd name="connsiteY6" fmla="*/ 177826 h 177873"/>
              <a:gd name="connsiteX7" fmla="*/ 71518 w 230393"/>
              <a:gd name="connsiteY7" fmla="*/ 149251 h 177873"/>
              <a:gd name="connsiteX8" fmla="*/ 198518 w 230393"/>
              <a:gd name="connsiteY8" fmla="*/ 117501 h 177873"/>
              <a:gd name="connsiteX9" fmla="*/ 220743 w 230393"/>
              <a:gd name="connsiteY9" fmla="*/ 98451 h 177873"/>
              <a:gd name="connsiteX10" fmla="*/ 230268 w 230393"/>
              <a:gd name="connsiteY10" fmla="*/ 26 h 17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0393" h="177873">
                <a:moveTo>
                  <a:pt x="230268" y="26"/>
                </a:moveTo>
                <a:cubicBezTo>
                  <a:pt x="229210" y="-1562"/>
                  <a:pt x="229210" y="68818"/>
                  <a:pt x="214393" y="88926"/>
                </a:cubicBezTo>
                <a:cubicBezTo>
                  <a:pt x="199576" y="109034"/>
                  <a:pt x="146130" y="118030"/>
                  <a:pt x="141368" y="120676"/>
                </a:cubicBezTo>
                <a:cubicBezTo>
                  <a:pt x="136606" y="123322"/>
                  <a:pt x="188993" y="101626"/>
                  <a:pt x="185818" y="104801"/>
                </a:cubicBezTo>
                <a:cubicBezTo>
                  <a:pt x="182643" y="107976"/>
                  <a:pt x="148247" y="131259"/>
                  <a:pt x="122318" y="139726"/>
                </a:cubicBezTo>
                <a:cubicBezTo>
                  <a:pt x="96389" y="148193"/>
                  <a:pt x="50351" y="149251"/>
                  <a:pt x="30243" y="155601"/>
                </a:cubicBezTo>
                <a:cubicBezTo>
                  <a:pt x="10135" y="161951"/>
                  <a:pt x="-5211" y="178884"/>
                  <a:pt x="1668" y="177826"/>
                </a:cubicBezTo>
                <a:cubicBezTo>
                  <a:pt x="8547" y="176768"/>
                  <a:pt x="38710" y="159305"/>
                  <a:pt x="71518" y="149251"/>
                </a:cubicBezTo>
                <a:cubicBezTo>
                  <a:pt x="104326" y="139197"/>
                  <a:pt x="173647" y="125968"/>
                  <a:pt x="198518" y="117501"/>
                </a:cubicBezTo>
                <a:cubicBezTo>
                  <a:pt x="223389" y="109034"/>
                  <a:pt x="215980" y="112739"/>
                  <a:pt x="220743" y="98451"/>
                </a:cubicBezTo>
                <a:cubicBezTo>
                  <a:pt x="225506" y="84163"/>
                  <a:pt x="231326" y="1614"/>
                  <a:pt x="230268" y="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フリーフォーム 66">
            <a:extLst>
              <a:ext uri="{FF2B5EF4-FFF2-40B4-BE49-F238E27FC236}">
                <a16:creationId xmlns:a16="http://schemas.microsoft.com/office/drawing/2014/main" id="{2E9BFE7E-0ACE-E1B5-37F5-99E92E5DD978}"/>
              </a:ext>
            </a:extLst>
          </p:cNvPr>
          <p:cNvSpPr/>
          <p:nvPr/>
        </p:nvSpPr>
        <p:spPr>
          <a:xfrm>
            <a:off x="3803533" y="1412725"/>
            <a:ext cx="89090" cy="191087"/>
          </a:xfrm>
          <a:custGeom>
            <a:avLst/>
            <a:gdLst>
              <a:gd name="connsiteX0" fmla="*/ 117 w 89090"/>
              <a:gd name="connsiteY0" fmla="*/ 150 h 191087"/>
              <a:gd name="connsiteX1" fmla="*/ 66792 w 89090"/>
              <a:gd name="connsiteY1" fmla="*/ 127150 h 191087"/>
              <a:gd name="connsiteX2" fmla="*/ 89017 w 89090"/>
              <a:gd name="connsiteY2" fmla="*/ 190650 h 191087"/>
              <a:gd name="connsiteX3" fmla="*/ 73142 w 89090"/>
              <a:gd name="connsiteY3" fmla="*/ 152550 h 191087"/>
              <a:gd name="connsiteX4" fmla="*/ 50917 w 89090"/>
              <a:gd name="connsiteY4" fmla="*/ 101750 h 191087"/>
              <a:gd name="connsiteX5" fmla="*/ 117 w 89090"/>
              <a:gd name="connsiteY5" fmla="*/ 150 h 19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090" h="191087">
                <a:moveTo>
                  <a:pt x="117" y="150"/>
                </a:moveTo>
                <a:cubicBezTo>
                  <a:pt x="2763" y="4383"/>
                  <a:pt x="51975" y="95400"/>
                  <a:pt x="66792" y="127150"/>
                </a:cubicBezTo>
                <a:cubicBezTo>
                  <a:pt x="81609" y="158900"/>
                  <a:pt x="87959" y="186417"/>
                  <a:pt x="89017" y="190650"/>
                </a:cubicBezTo>
                <a:cubicBezTo>
                  <a:pt x="90075" y="194883"/>
                  <a:pt x="79492" y="167367"/>
                  <a:pt x="73142" y="152550"/>
                </a:cubicBezTo>
                <a:cubicBezTo>
                  <a:pt x="66792" y="137733"/>
                  <a:pt x="61500" y="121329"/>
                  <a:pt x="50917" y="101750"/>
                </a:cubicBezTo>
                <a:cubicBezTo>
                  <a:pt x="40334" y="82171"/>
                  <a:pt x="-2529" y="-4083"/>
                  <a:pt x="117" y="1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>
            <a:extLst>
              <a:ext uri="{FF2B5EF4-FFF2-40B4-BE49-F238E27FC236}">
                <a16:creationId xmlns:a16="http://schemas.microsoft.com/office/drawing/2014/main" id="{C3B1CF38-814C-72FD-A7BF-5D83BA3A4F11}"/>
              </a:ext>
            </a:extLst>
          </p:cNvPr>
          <p:cNvSpPr/>
          <p:nvPr/>
        </p:nvSpPr>
        <p:spPr>
          <a:xfrm>
            <a:off x="3578170" y="1231724"/>
            <a:ext cx="190390" cy="29196"/>
          </a:xfrm>
          <a:custGeom>
            <a:avLst/>
            <a:gdLst>
              <a:gd name="connsiteX0" fmla="*/ 55 w 190390"/>
              <a:gd name="connsiteY0" fmla="*/ 16051 h 29196"/>
              <a:gd name="connsiteX1" fmla="*/ 120705 w 190390"/>
              <a:gd name="connsiteY1" fmla="*/ 22401 h 29196"/>
              <a:gd name="connsiteX2" fmla="*/ 187380 w 190390"/>
              <a:gd name="connsiteY2" fmla="*/ 176 h 29196"/>
              <a:gd name="connsiteX3" fmla="*/ 174680 w 190390"/>
              <a:gd name="connsiteY3" fmla="*/ 12876 h 29196"/>
              <a:gd name="connsiteX4" fmla="*/ 136580 w 190390"/>
              <a:gd name="connsiteY4" fmla="*/ 28751 h 29196"/>
              <a:gd name="connsiteX5" fmla="*/ 55 w 190390"/>
              <a:gd name="connsiteY5" fmla="*/ 16051 h 2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390" h="29196">
                <a:moveTo>
                  <a:pt x="55" y="16051"/>
                </a:moveTo>
                <a:cubicBezTo>
                  <a:pt x="-2591" y="14993"/>
                  <a:pt x="89484" y="25047"/>
                  <a:pt x="120705" y="22401"/>
                </a:cubicBezTo>
                <a:cubicBezTo>
                  <a:pt x="151926" y="19755"/>
                  <a:pt x="187380" y="176"/>
                  <a:pt x="187380" y="176"/>
                </a:cubicBezTo>
                <a:cubicBezTo>
                  <a:pt x="196376" y="-1411"/>
                  <a:pt x="183147" y="8113"/>
                  <a:pt x="174680" y="12876"/>
                </a:cubicBezTo>
                <a:cubicBezTo>
                  <a:pt x="166213" y="17639"/>
                  <a:pt x="160922" y="25576"/>
                  <a:pt x="136580" y="28751"/>
                </a:cubicBezTo>
                <a:cubicBezTo>
                  <a:pt x="112238" y="31926"/>
                  <a:pt x="2701" y="17109"/>
                  <a:pt x="55" y="160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フリーフォーム 68">
            <a:extLst>
              <a:ext uri="{FF2B5EF4-FFF2-40B4-BE49-F238E27FC236}">
                <a16:creationId xmlns:a16="http://schemas.microsoft.com/office/drawing/2014/main" id="{A8A7AB37-9A5A-2FE5-6E58-2F91A2E979AC}"/>
              </a:ext>
            </a:extLst>
          </p:cNvPr>
          <p:cNvSpPr/>
          <p:nvPr/>
        </p:nvSpPr>
        <p:spPr>
          <a:xfrm>
            <a:off x="2739702" y="2120056"/>
            <a:ext cx="41645" cy="405347"/>
          </a:xfrm>
          <a:custGeom>
            <a:avLst/>
            <a:gdLst>
              <a:gd name="connsiteX0" fmla="*/ 323 w 41645"/>
              <a:gd name="connsiteY0" fmla="*/ 844 h 405347"/>
              <a:gd name="connsiteX1" fmla="*/ 13023 w 41645"/>
              <a:gd name="connsiteY1" fmla="*/ 226269 h 405347"/>
              <a:gd name="connsiteX2" fmla="*/ 41598 w 41645"/>
              <a:gd name="connsiteY2" fmla="*/ 404069 h 405347"/>
              <a:gd name="connsiteX3" fmla="*/ 19373 w 41645"/>
              <a:gd name="connsiteY3" fmla="*/ 296119 h 405347"/>
              <a:gd name="connsiteX4" fmla="*/ 3498 w 41645"/>
              <a:gd name="connsiteY4" fmla="*/ 108794 h 405347"/>
              <a:gd name="connsiteX5" fmla="*/ 6673 w 41645"/>
              <a:gd name="connsiteY5" fmla="*/ 267544 h 405347"/>
              <a:gd name="connsiteX6" fmla="*/ 3498 w 41645"/>
              <a:gd name="connsiteY6" fmla="*/ 153244 h 405347"/>
              <a:gd name="connsiteX7" fmla="*/ 323 w 41645"/>
              <a:gd name="connsiteY7" fmla="*/ 844 h 40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45" h="405347">
                <a:moveTo>
                  <a:pt x="323" y="844"/>
                </a:moveTo>
                <a:cubicBezTo>
                  <a:pt x="1910" y="13015"/>
                  <a:pt x="6144" y="159065"/>
                  <a:pt x="13023" y="226269"/>
                </a:cubicBezTo>
                <a:cubicBezTo>
                  <a:pt x="19902" y="293473"/>
                  <a:pt x="40540" y="392427"/>
                  <a:pt x="41598" y="404069"/>
                </a:cubicBezTo>
                <a:cubicBezTo>
                  <a:pt x="42656" y="415711"/>
                  <a:pt x="25723" y="345332"/>
                  <a:pt x="19373" y="296119"/>
                </a:cubicBezTo>
                <a:cubicBezTo>
                  <a:pt x="13023" y="246906"/>
                  <a:pt x="5615" y="113556"/>
                  <a:pt x="3498" y="108794"/>
                </a:cubicBezTo>
                <a:cubicBezTo>
                  <a:pt x="1381" y="104032"/>
                  <a:pt x="6673" y="260136"/>
                  <a:pt x="6673" y="267544"/>
                </a:cubicBezTo>
                <a:cubicBezTo>
                  <a:pt x="6673" y="274952"/>
                  <a:pt x="3498" y="195048"/>
                  <a:pt x="3498" y="153244"/>
                </a:cubicBezTo>
                <a:cubicBezTo>
                  <a:pt x="3498" y="111440"/>
                  <a:pt x="-1264" y="-11327"/>
                  <a:pt x="323" y="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フリーフォーム 69">
            <a:extLst>
              <a:ext uri="{FF2B5EF4-FFF2-40B4-BE49-F238E27FC236}">
                <a16:creationId xmlns:a16="http://schemas.microsoft.com/office/drawing/2014/main" id="{D0BFE303-4036-6CA3-2613-2262C833D389}"/>
              </a:ext>
            </a:extLst>
          </p:cNvPr>
          <p:cNvSpPr/>
          <p:nvPr/>
        </p:nvSpPr>
        <p:spPr>
          <a:xfrm>
            <a:off x="2746359" y="2120898"/>
            <a:ext cx="12834" cy="257179"/>
          </a:xfrm>
          <a:custGeom>
            <a:avLst/>
            <a:gdLst>
              <a:gd name="connsiteX0" fmla="*/ 6366 w 12834"/>
              <a:gd name="connsiteY0" fmla="*/ 2 h 257179"/>
              <a:gd name="connsiteX1" fmla="*/ 6366 w 12834"/>
              <a:gd name="connsiteY1" fmla="*/ 139702 h 257179"/>
              <a:gd name="connsiteX2" fmla="*/ 12716 w 12834"/>
              <a:gd name="connsiteY2" fmla="*/ 257177 h 257179"/>
              <a:gd name="connsiteX3" fmla="*/ 16 w 12834"/>
              <a:gd name="connsiteY3" fmla="*/ 142877 h 257179"/>
              <a:gd name="connsiteX4" fmla="*/ 6366 w 12834"/>
              <a:gd name="connsiteY4" fmla="*/ 2 h 25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4" h="257179">
                <a:moveTo>
                  <a:pt x="6366" y="2"/>
                </a:moveTo>
                <a:cubicBezTo>
                  <a:pt x="7424" y="-527"/>
                  <a:pt x="5308" y="96840"/>
                  <a:pt x="6366" y="139702"/>
                </a:cubicBezTo>
                <a:cubicBezTo>
                  <a:pt x="7424" y="182564"/>
                  <a:pt x="13774" y="256648"/>
                  <a:pt x="12716" y="257177"/>
                </a:cubicBezTo>
                <a:cubicBezTo>
                  <a:pt x="11658" y="257706"/>
                  <a:pt x="-513" y="182035"/>
                  <a:pt x="16" y="142877"/>
                </a:cubicBezTo>
                <a:cubicBezTo>
                  <a:pt x="545" y="103719"/>
                  <a:pt x="5308" y="531"/>
                  <a:pt x="6366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フリーフォーム 70">
            <a:extLst>
              <a:ext uri="{FF2B5EF4-FFF2-40B4-BE49-F238E27FC236}">
                <a16:creationId xmlns:a16="http://schemas.microsoft.com/office/drawing/2014/main" id="{A5CAB391-B122-AAF0-2FF6-F74D88037DF3}"/>
              </a:ext>
            </a:extLst>
          </p:cNvPr>
          <p:cNvSpPr/>
          <p:nvPr/>
        </p:nvSpPr>
        <p:spPr>
          <a:xfrm>
            <a:off x="2965330" y="2797135"/>
            <a:ext cx="215169" cy="95701"/>
          </a:xfrm>
          <a:custGeom>
            <a:avLst/>
            <a:gdLst>
              <a:gd name="connsiteX0" fmla="*/ 120 w 215169"/>
              <a:gd name="connsiteY0" fmla="*/ 40 h 95701"/>
              <a:gd name="connsiteX1" fmla="*/ 114420 w 215169"/>
              <a:gd name="connsiteY1" fmla="*/ 34965 h 95701"/>
              <a:gd name="connsiteX2" fmla="*/ 212845 w 215169"/>
              <a:gd name="connsiteY2" fmla="*/ 95290 h 95701"/>
              <a:gd name="connsiteX3" fmla="*/ 181095 w 215169"/>
              <a:gd name="connsiteY3" fmla="*/ 60365 h 95701"/>
              <a:gd name="connsiteX4" fmla="*/ 146170 w 215169"/>
              <a:gd name="connsiteY4" fmla="*/ 38140 h 95701"/>
              <a:gd name="connsiteX5" fmla="*/ 136645 w 215169"/>
              <a:gd name="connsiteY5" fmla="*/ 41315 h 95701"/>
              <a:gd name="connsiteX6" fmla="*/ 120 w 215169"/>
              <a:gd name="connsiteY6" fmla="*/ 40 h 9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69" h="95701">
                <a:moveTo>
                  <a:pt x="120" y="40"/>
                </a:moveTo>
                <a:cubicBezTo>
                  <a:pt x="-3584" y="-1018"/>
                  <a:pt x="78966" y="19090"/>
                  <a:pt x="114420" y="34965"/>
                </a:cubicBezTo>
                <a:cubicBezTo>
                  <a:pt x="149874" y="50840"/>
                  <a:pt x="201733" y="91057"/>
                  <a:pt x="212845" y="95290"/>
                </a:cubicBezTo>
                <a:cubicBezTo>
                  <a:pt x="223958" y="99523"/>
                  <a:pt x="192208" y="69890"/>
                  <a:pt x="181095" y="60365"/>
                </a:cubicBezTo>
                <a:cubicBezTo>
                  <a:pt x="169983" y="50840"/>
                  <a:pt x="153578" y="41315"/>
                  <a:pt x="146170" y="38140"/>
                </a:cubicBezTo>
                <a:cubicBezTo>
                  <a:pt x="138762" y="34965"/>
                  <a:pt x="153049" y="46607"/>
                  <a:pt x="136645" y="41315"/>
                </a:cubicBezTo>
                <a:cubicBezTo>
                  <a:pt x="120241" y="36023"/>
                  <a:pt x="3824" y="1098"/>
                  <a:pt x="120" y="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フリーフォーム 71">
            <a:extLst>
              <a:ext uri="{FF2B5EF4-FFF2-40B4-BE49-F238E27FC236}">
                <a16:creationId xmlns:a16="http://schemas.microsoft.com/office/drawing/2014/main" id="{2BD478B9-48E6-654E-0278-1B20FDA6FB53}"/>
              </a:ext>
            </a:extLst>
          </p:cNvPr>
          <p:cNvSpPr/>
          <p:nvPr/>
        </p:nvSpPr>
        <p:spPr>
          <a:xfrm>
            <a:off x="2648635" y="2107849"/>
            <a:ext cx="69274" cy="464041"/>
          </a:xfrm>
          <a:custGeom>
            <a:avLst/>
            <a:gdLst>
              <a:gd name="connsiteX0" fmla="*/ 24715 w 69274"/>
              <a:gd name="connsiteY0" fmla="*/ 351 h 464041"/>
              <a:gd name="connsiteX1" fmla="*/ 18365 w 69274"/>
              <a:gd name="connsiteY1" fmla="*/ 298801 h 464041"/>
              <a:gd name="connsiteX2" fmla="*/ 69165 w 69274"/>
              <a:gd name="connsiteY2" fmla="*/ 463901 h 464041"/>
              <a:gd name="connsiteX3" fmla="*/ 2490 w 69274"/>
              <a:gd name="connsiteY3" fmla="*/ 273401 h 464041"/>
              <a:gd name="connsiteX4" fmla="*/ 15190 w 69274"/>
              <a:gd name="connsiteY4" fmla="*/ 238476 h 464041"/>
              <a:gd name="connsiteX5" fmla="*/ 24715 w 69274"/>
              <a:gd name="connsiteY5" fmla="*/ 351 h 46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74" h="464041">
                <a:moveTo>
                  <a:pt x="24715" y="351"/>
                </a:moveTo>
                <a:cubicBezTo>
                  <a:pt x="25244" y="10405"/>
                  <a:pt x="10957" y="221543"/>
                  <a:pt x="18365" y="298801"/>
                </a:cubicBezTo>
                <a:cubicBezTo>
                  <a:pt x="25773" y="376059"/>
                  <a:pt x="71811" y="468134"/>
                  <a:pt x="69165" y="463901"/>
                </a:cubicBezTo>
                <a:cubicBezTo>
                  <a:pt x="66519" y="459668"/>
                  <a:pt x="11486" y="310972"/>
                  <a:pt x="2490" y="273401"/>
                </a:cubicBezTo>
                <a:cubicBezTo>
                  <a:pt x="-6506" y="235830"/>
                  <a:pt x="11486" y="278163"/>
                  <a:pt x="15190" y="238476"/>
                </a:cubicBezTo>
                <a:cubicBezTo>
                  <a:pt x="18894" y="198789"/>
                  <a:pt x="24186" y="-9703"/>
                  <a:pt x="24715" y="3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フリーフォーム 72">
            <a:extLst>
              <a:ext uri="{FF2B5EF4-FFF2-40B4-BE49-F238E27FC236}">
                <a16:creationId xmlns:a16="http://schemas.microsoft.com/office/drawing/2014/main" id="{F4098978-2B33-470A-3D62-4CC2C0A703B1}"/>
              </a:ext>
            </a:extLst>
          </p:cNvPr>
          <p:cNvSpPr/>
          <p:nvPr/>
        </p:nvSpPr>
        <p:spPr>
          <a:xfrm>
            <a:off x="3219060" y="2974970"/>
            <a:ext cx="308775" cy="58007"/>
          </a:xfrm>
          <a:custGeom>
            <a:avLst/>
            <a:gdLst>
              <a:gd name="connsiteX0" fmla="*/ 390 w 308775"/>
              <a:gd name="connsiteY0" fmla="*/ 5 h 58007"/>
              <a:gd name="connsiteX1" fmla="*/ 200415 w 308775"/>
              <a:gd name="connsiteY1" fmla="*/ 44455 h 58007"/>
              <a:gd name="connsiteX2" fmla="*/ 308365 w 308775"/>
              <a:gd name="connsiteY2" fmla="*/ 38105 h 58007"/>
              <a:gd name="connsiteX3" fmla="*/ 235340 w 308775"/>
              <a:gd name="connsiteY3" fmla="*/ 53980 h 58007"/>
              <a:gd name="connsiteX4" fmla="*/ 181365 w 308775"/>
              <a:gd name="connsiteY4" fmla="*/ 57155 h 58007"/>
              <a:gd name="connsiteX5" fmla="*/ 149615 w 308775"/>
              <a:gd name="connsiteY5" fmla="*/ 41280 h 58007"/>
              <a:gd name="connsiteX6" fmla="*/ 390 w 308775"/>
              <a:gd name="connsiteY6" fmla="*/ 5 h 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775" h="58007">
                <a:moveTo>
                  <a:pt x="390" y="5"/>
                </a:moveTo>
                <a:cubicBezTo>
                  <a:pt x="8857" y="534"/>
                  <a:pt x="149086" y="38105"/>
                  <a:pt x="200415" y="44455"/>
                </a:cubicBezTo>
                <a:cubicBezTo>
                  <a:pt x="251744" y="50805"/>
                  <a:pt x="302544" y="36518"/>
                  <a:pt x="308365" y="38105"/>
                </a:cubicBezTo>
                <a:cubicBezTo>
                  <a:pt x="314186" y="39693"/>
                  <a:pt x="256507" y="50805"/>
                  <a:pt x="235340" y="53980"/>
                </a:cubicBezTo>
                <a:cubicBezTo>
                  <a:pt x="214173" y="57155"/>
                  <a:pt x="195653" y="59272"/>
                  <a:pt x="181365" y="57155"/>
                </a:cubicBezTo>
                <a:cubicBezTo>
                  <a:pt x="167078" y="55038"/>
                  <a:pt x="175544" y="48159"/>
                  <a:pt x="149615" y="41280"/>
                </a:cubicBezTo>
                <a:cubicBezTo>
                  <a:pt x="123686" y="34401"/>
                  <a:pt x="-8077" y="-524"/>
                  <a:pt x="390" y="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フリーフォーム 73">
            <a:extLst>
              <a:ext uri="{FF2B5EF4-FFF2-40B4-BE49-F238E27FC236}">
                <a16:creationId xmlns:a16="http://schemas.microsoft.com/office/drawing/2014/main" id="{00AA3FBD-80B5-72F2-0CD6-4FF9E88E7A67}"/>
              </a:ext>
            </a:extLst>
          </p:cNvPr>
          <p:cNvSpPr/>
          <p:nvPr/>
        </p:nvSpPr>
        <p:spPr>
          <a:xfrm>
            <a:off x="3438446" y="2879684"/>
            <a:ext cx="165248" cy="73066"/>
          </a:xfrm>
          <a:custGeom>
            <a:avLst/>
            <a:gdLst>
              <a:gd name="connsiteX0" fmla="*/ 165179 w 165248"/>
              <a:gd name="connsiteY0" fmla="*/ 41 h 73066"/>
              <a:gd name="connsiteX1" fmla="*/ 127079 w 165248"/>
              <a:gd name="connsiteY1" fmla="*/ 54016 h 73066"/>
              <a:gd name="connsiteX2" fmla="*/ 82629 w 165248"/>
              <a:gd name="connsiteY2" fmla="*/ 69891 h 73066"/>
              <a:gd name="connsiteX3" fmla="*/ 79 w 165248"/>
              <a:gd name="connsiteY3" fmla="*/ 73066 h 73066"/>
              <a:gd name="connsiteX4" fmla="*/ 98504 w 165248"/>
              <a:gd name="connsiteY4" fmla="*/ 69891 h 73066"/>
              <a:gd name="connsiteX5" fmla="*/ 117554 w 165248"/>
              <a:gd name="connsiteY5" fmla="*/ 63541 h 73066"/>
              <a:gd name="connsiteX6" fmla="*/ 165179 w 165248"/>
              <a:gd name="connsiteY6" fmla="*/ 41 h 7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248" h="73066">
                <a:moveTo>
                  <a:pt x="165179" y="41"/>
                </a:moveTo>
                <a:cubicBezTo>
                  <a:pt x="166766" y="-1546"/>
                  <a:pt x="140837" y="42374"/>
                  <a:pt x="127079" y="54016"/>
                </a:cubicBezTo>
                <a:cubicBezTo>
                  <a:pt x="113321" y="65658"/>
                  <a:pt x="103796" y="66716"/>
                  <a:pt x="82629" y="69891"/>
                </a:cubicBezTo>
                <a:cubicBezTo>
                  <a:pt x="61462" y="73066"/>
                  <a:pt x="-2567" y="73066"/>
                  <a:pt x="79" y="73066"/>
                </a:cubicBezTo>
                <a:cubicBezTo>
                  <a:pt x="2725" y="73066"/>
                  <a:pt x="98504" y="69891"/>
                  <a:pt x="98504" y="69891"/>
                </a:cubicBezTo>
                <a:cubicBezTo>
                  <a:pt x="118083" y="68304"/>
                  <a:pt x="108558" y="72537"/>
                  <a:pt x="117554" y="63541"/>
                </a:cubicBezTo>
                <a:cubicBezTo>
                  <a:pt x="126550" y="54545"/>
                  <a:pt x="163592" y="1628"/>
                  <a:pt x="165179" y="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フリーフォーム 74">
            <a:extLst>
              <a:ext uri="{FF2B5EF4-FFF2-40B4-BE49-F238E27FC236}">
                <a16:creationId xmlns:a16="http://schemas.microsoft.com/office/drawing/2014/main" id="{B96F11D7-B45C-42BC-A8B4-69C9713E74BA}"/>
              </a:ext>
            </a:extLst>
          </p:cNvPr>
          <p:cNvSpPr/>
          <p:nvPr/>
        </p:nvSpPr>
        <p:spPr>
          <a:xfrm>
            <a:off x="3524247" y="2866795"/>
            <a:ext cx="83842" cy="149541"/>
          </a:xfrm>
          <a:custGeom>
            <a:avLst/>
            <a:gdLst>
              <a:gd name="connsiteX0" fmla="*/ 60328 w 83842"/>
              <a:gd name="connsiteY0" fmla="*/ 230 h 149541"/>
              <a:gd name="connsiteX1" fmla="*/ 79378 w 83842"/>
              <a:gd name="connsiteY1" fmla="*/ 82780 h 149541"/>
              <a:gd name="connsiteX2" fmla="*/ 76203 w 83842"/>
              <a:gd name="connsiteY2" fmla="*/ 101830 h 149541"/>
              <a:gd name="connsiteX3" fmla="*/ 3 w 83842"/>
              <a:gd name="connsiteY3" fmla="*/ 149455 h 149541"/>
              <a:gd name="connsiteX4" fmla="*/ 79378 w 83842"/>
              <a:gd name="connsiteY4" fmla="*/ 111355 h 149541"/>
              <a:gd name="connsiteX5" fmla="*/ 60328 w 83842"/>
              <a:gd name="connsiteY5" fmla="*/ 230 h 14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42" h="149541">
                <a:moveTo>
                  <a:pt x="60328" y="230"/>
                </a:moveTo>
                <a:cubicBezTo>
                  <a:pt x="60328" y="-4532"/>
                  <a:pt x="76732" y="65847"/>
                  <a:pt x="79378" y="82780"/>
                </a:cubicBezTo>
                <a:cubicBezTo>
                  <a:pt x="82024" y="99713"/>
                  <a:pt x="89432" y="90718"/>
                  <a:pt x="76203" y="101830"/>
                </a:cubicBezTo>
                <a:cubicBezTo>
                  <a:pt x="62974" y="112942"/>
                  <a:pt x="-526" y="147868"/>
                  <a:pt x="3" y="149455"/>
                </a:cubicBezTo>
                <a:cubicBezTo>
                  <a:pt x="532" y="151042"/>
                  <a:pt x="67207" y="130405"/>
                  <a:pt x="79378" y="111355"/>
                </a:cubicBezTo>
                <a:cubicBezTo>
                  <a:pt x="91549" y="92305"/>
                  <a:pt x="60328" y="4992"/>
                  <a:pt x="60328" y="2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フリーフォーム 75">
            <a:extLst>
              <a:ext uri="{FF2B5EF4-FFF2-40B4-BE49-F238E27FC236}">
                <a16:creationId xmlns:a16="http://schemas.microsoft.com/office/drawing/2014/main" id="{53522749-2FE2-7D47-3DAD-5BA63315A117}"/>
              </a:ext>
            </a:extLst>
          </p:cNvPr>
          <p:cNvSpPr/>
          <p:nvPr/>
        </p:nvSpPr>
        <p:spPr>
          <a:xfrm>
            <a:off x="3559055" y="2835219"/>
            <a:ext cx="72351" cy="216507"/>
          </a:xfrm>
          <a:custGeom>
            <a:avLst/>
            <a:gdLst>
              <a:gd name="connsiteX0" fmla="*/ 50920 w 72351"/>
              <a:gd name="connsiteY0" fmla="*/ 56 h 216507"/>
              <a:gd name="connsiteX1" fmla="*/ 69970 w 72351"/>
              <a:gd name="connsiteY1" fmla="*/ 88956 h 216507"/>
              <a:gd name="connsiteX2" fmla="*/ 69970 w 72351"/>
              <a:gd name="connsiteY2" fmla="*/ 108006 h 216507"/>
              <a:gd name="connsiteX3" fmla="*/ 50920 w 72351"/>
              <a:gd name="connsiteY3" fmla="*/ 161981 h 216507"/>
              <a:gd name="connsiteX4" fmla="*/ 120 w 72351"/>
              <a:gd name="connsiteY4" fmla="*/ 215956 h 216507"/>
              <a:gd name="connsiteX5" fmla="*/ 66795 w 72351"/>
              <a:gd name="connsiteY5" fmla="*/ 127056 h 216507"/>
              <a:gd name="connsiteX6" fmla="*/ 66795 w 72351"/>
              <a:gd name="connsiteY6" fmla="*/ 104831 h 216507"/>
              <a:gd name="connsiteX7" fmla="*/ 50920 w 72351"/>
              <a:gd name="connsiteY7" fmla="*/ 56 h 21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51" h="216507">
                <a:moveTo>
                  <a:pt x="50920" y="56"/>
                </a:moveTo>
                <a:cubicBezTo>
                  <a:pt x="51449" y="-2590"/>
                  <a:pt x="69970" y="88956"/>
                  <a:pt x="69970" y="88956"/>
                </a:cubicBezTo>
                <a:cubicBezTo>
                  <a:pt x="73145" y="106948"/>
                  <a:pt x="73145" y="95835"/>
                  <a:pt x="69970" y="108006"/>
                </a:cubicBezTo>
                <a:cubicBezTo>
                  <a:pt x="66795" y="120177"/>
                  <a:pt x="62562" y="143989"/>
                  <a:pt x="50920" y="161981"/>
                </a:cubicBezTo>
                <a:cubicBezTo>
                  <a:pt x="39278" y="179973"/>
                  <a:pt x="-2526" y="221777"/>
                  <a:pt x="120" y="215956"/>
                </a:cubicBezTo>
                <a:cubicBezTo>
                  <a:pt x="2766" y="210135"/>
                  <a:pt x="55683" y="145577"/>
                  <a:pt x="66795" y="127056"/>
                </a:cubicBezTo>
                <a:cubicBezTo>
                  <a:pt x="77908" y="108535"/>
                  <a:pt x="65737" y="120706"/>
                  <a:pt x="66795" y="104831"/>
                </a:cubicBezTo>
                <a:cubicBezTo>
                  <a:pt x="67853" y="88956"/>
                  <a:pt x="50391" y="2702"/>
                  <a:pt x="50920" y="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フリーフォーム 76">
            <a:extLst>
              <a:ext uri="{FF2B5EF4-FFF2-40B4-BE49-F238E27FC236}">
                <a16:creationId xmlns:a16="http://schemas.microsoft.com/office/drawing/2014/main" id="{D2AE68EB-84B7-7921-AF0D-BB6E45C50B9B}"/>
              </a:ext>
            </a:extLst>
          </p:cNvPr>
          <p:cNvSpPr/>
          <p:nvPr/>
        </p:nvSpPr>
        <p:spPr>
          <a:xfrm>
            <a:off x="3041603" y="2908298"/>
            <a:ext cx="466549" cy="149465"/>
          </a:xfrm>
          <a:custGeom>
            <a:avLst/>
            <a:gdLst>
              <a:gd name="connsiteX0" fmla="*/ 47 w 466549"/>
              <a:gd name="connsiteY0" fmla="*/ 2 h 149465"/>
              <a:gd name="connsiteX1" fmla="*/ 174672 w 466549"/>
              <a:gd name="connsiteY1" fmla="*/ 101602 h 149465"/>
              <a:gd name="connsiteX2" fmla="*/ 415972 w 466549"/>
              <a:gd name="connsiteY2" fmla="*/ 146052 h 149465"/>
              <a:gd name="connsiteX3" fmla="*/ 463597 w 466549"/>
              <a:gd name="connsiteY3" fmla="*/ 146052 h 149465"/>
              <a:gd name="connsiteX4" fmla="*/ 365172 w 466549"/>
              <a:gd name="connsiteY4" fmla="*/ 142877 h 149465"/>
              <a:gd name="connsiteX5" fmla="*/ 298497 w 466549"/>
              <a:gd name="connsiteY5" fmla="*/ 142877 h 149465"/>
              <a:gd name="connsiteX6" fmla="*/ 190547 w 466549"/>
              <a:gd name="connsiteY6" fmla="*/ 104777 h 149465"/>
              <a:gd name="connsiteX7" fmla="*/ 47 w 466549"/>
              <a:gd name="connsiteY7" fmla="*/ 2 h 14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6549" h="149465">
                <a:moveTo>
                  <a:pt x="47" y="2"/>
                </a:moveTo>
                <a:cubicBezTo>
                  <a:pt x="-2599" y="-527"/>
                  <a:pt x="105351" y="77260"/>
                  <a:pt x="174672" y="101602"/>
                </a:cubicBezTo>
                <a:cubicBezTo>
                  <a:pt x="243993" y="125944"/>
                  <a:pt x="367818" y="138644"/>
                  <a:pt x="415972" y="146052"/>
                </a:cubicBezTo>
                <a:cubicBezTo>
                  <a:pt x="464126" y="153460"/>
                  <a:pt x="472064" y="146581"/>
                  <a:pt x="463597" y="146052"/>
                </a:cubicBezTo>
                <a:cubicBezTo>
                  <a:pt x="455130" y="145523"/>
                  <a:pt x="392689" y="143406"/>
                  <a:pt x="365172" y="142877"/>
                </a:cubicBezTo>
                <a:cubicBezTo>
                  <a:pt x="337655" y="142348"/>
                  <a:pt x="327601" y="149227"/>
                  <a:pt x="298497" y="142877"/>
                </a:cubicBezTo>
                <a:cubicBezTo>
                  <a:pt x="269393" y="136527"/>
                  <a:pt x="234997" y="125415"/>
                  <a:pt x="190547" y="104777"/>
                </a:cubicBezTo>
                <a:cubicBezTo>
                  <a:pt x="146097" y="84140"/>
                  <a:pt x="2693" y="531"/>
                  <a:pt x="47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フリーフォーム 77">
            <a:extLst>
              <a:ext uri="{FF2B5EF4-FFF2-40B4-BE49-F238E27FC236}">
                <a16:creationId xmlns:a16="http://schemas.microsoft.com/office/drawing/2014/main" id="{1992178C-AE70-B08D-E245-DD64595A2B6D}"/>
              </a:ext>
            </a:extLst>
          </p:cNvPr>
          <p:cNvSpPr/>
          <p:nvPr/>
        </p:nvSpPr>
        <p:spPr>
          <a:xfrm>
            <a:off x="3390899" y="1790700"/>
            <a:ext cx="289628" cy="114353"/>
          </a:xfrm>
          <a:custGeom>
            <a:avLst/>
            <a:gdLst>
              <a:gd name="connsiteX0" fmla="*/ 1 w 289628"/>
              <a:gd name="connsiteY0" fmla="*/ 0 h 114353"/>
              <a:gd name="connsiteX1" fmla="*/ 155576 w 289628"/>
              <a:gd name="connsiteY1" fmla="*/ 28575 h 114353"/>
              <a:gd name="connsiteX2" fmla="*/ 193676 w 289628"/>
              <a:gd name="connsiteY2" fmla="*/ 38100 h 114353"/>
              <a:gd name="connsiteX3" fmla="*/ 288926 w 289628"/>
              <a:gd name="connsiteY3" fmla="*/ 22225 h 114353"/>
              <a:gd name="connsiteX4" fmla="*/ 234951 w 289628"/>
              <a:gd name="connsiteY4" fmla="*/ 44450 h 114353"/>
              <a:gd name="connsiteX5" fmla="*/ 196851 w 289628"/>
              <a:gd name="connsiteY5" fmla="*/ 69850 h 114353"/>
              <a:gd name="connsiteX6" fmla="*/ 174626 w 289628"/>
              <a:gd name="connsiteY6" fmla="*/ 114300 h 114353"/>
              <a:gd name="connsiteX7" fmla="*/ 200026 w 289628"/>
              <a:gd name="connsiteY7" fmla="*/ 60325 h 114353"/>
              <a:gd name="connsiteX8" fmla="*/ 200026 w 289628"/>
              <a:gd name="connsiteY8" fmla="*/ 47625 h 114353"/>
              <a:gd name="connsiteX9" fmla="*/ 158751 w 289628"/>
              <a:gd name="connsiteY9" fmla="*/ 28575 h 114353"/>
              <a:gd name="connsiteX10" fmla="*/ 1 w 289628"/>
              <a:gd name="connsiteY10" fmla="*/ 0 h 11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628" h="114353">
                <a:moveTo>
                  <a:pt x="1" y="0"/>
                </a:moveTo>
                <a:cubicBezTo>
                  <a:pt x="-528" y="0"/>
                  <a:pt x="123297" y="22225"/>
                  <a:pt x="155576" y="28575"/>
                </a:cubicBezTo>
                <a:cubicBezTo>
                  <a:pt x="187855" y="34925"/>
                  <a:pt x="171451" y="39158"/>
                  <a:pt x="193676" y="38100"/>
                </a:cubicBezTo>
                <a:cubicBezTo>
                  <a:pt x="215901" y="37042"/>
                  <a:pt x="282047" y="21167"/>
                  <a:pt x="288926" y="22225"/>
                </a:cubicBezTo>
                <a:cubicBezTo>
                  <a:pt x="295805" y="23283"/>
                  <a:pt x="250297" y="36513"/>
                  <a:pt x="234951" y="44450"/>
                </a:cubicBezTo>
                <a:cubicBezTo>
                  <a:pt x="219605" y="52387"/>
                  <a:pt x="206905" y="58208"/>
                  <a:pt x="196851" y="69850"/>
                </a:cubicBezTo>
                <a:cubicBezTo>
                  <a:pt x="186797" y="81492"/>
                  <a:pt x="174097" y="115887"/>
                  <a:pt x="174626" y="114300"/>
                </a:cubicBezTo>
                <a:cubicBezTo>
                  <a:pt x="175155" y="112713"/>
                  <a:pt x="200026" y="60325"/>
                  <a:pt x="200026" y="60325"/>
                </a:cubicBezTo>
                <a:cubicBezTo>
                  <a:pt x="204259" y="49213"/>
                  <a:pt x="206905" y="52917"/>
                  <a:pt x="200026" y="47625"/>
                </a:cubicBezTo>
                <a:cubicBezTo>
                  <a:pt x="193147" y="42333"/>
                  <a:pt x="187855" y="36512"/>
                  <a:pt x="158751" y="28575"/>
                </a:cubicBezTo>
                <a:cubicBezTo>
                  <a:pt x="129647" y="20638"/>
                  <a:pt x="530" y="0"/>
                  <a:pt x="1" y="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フリーフォーム 78">
            <a:extLst>
              <a:ext uri="{FF2B5EF4-FFF2-40B4-BE49-F238E27FC236}">
                <a16:creationId xmlns:a16="http://schemas.microsoft.com/office/drawing/2014/main" id="{1AB7275F-2A05-117B-6076-ABED84B415BA}"/>
              </a:ext>
            </a:extLst>
          </p:cNvPr>
          <p:cNvSpPr/>
          <p:nvPr/>
        </p:nvSpPr>
        <p:spPr>
          <a:xfrm>
            <a:off x="3190312" y="1819247"/>
            <a:ext cx="296811" cy="57214"/>
          </a:xfrm>
          <a:custGeom>
            <a:avLst/>
            <a:gdLst>
              <a:gd name="connsiteX0" fmla="*/ 563 w 296811"/>
              <a:gd name="connsiteY0" fmla="*/ 57178 h 57214"/>
              <a:gd name="connsiteX1" fmla="*/ 175188 w 296811"/>
              <a:gd name="connsiteY1" fmla="*/ 25428 h 57214"/>
              <a:gd name="connsiteX2" fmla="*/ 267263 w 296811"/>
              <a:gd name="connsiteY2" fmla="*/ 12728 h 57214"/>
              <a:gd name="connsiteX3" fmla="*/ 295838 w 296811"/>
              <a:gd name="connsiteY3" fmla="*/ 28 h 57214"/>
              <a:gd name="connsiteX4" fmla="*/ 238688 w 296811"/>
              <a:gd name="connsiteY4" fmla="*/ 9553 h 57214"/>
              <a:gd name="connsiteX5" fmla="*/ 159313 w 296811"/>
              <a:gd name="connsiteY5" fmla="*/ 19078 h 57214"/>
              <a:gd name="connsiteX6" fmla="*/ 76763 w 296811"/>
              <a:gd name="connsiteY6" fmla="*/ 25428 h 57214"/>
              <a:gd name="connsiteX7" fmla="*/ 118038 w 296811"/>
              <a:gd name="connsiteY7" fmla="*/ 31778 h 57214"/>
              <a:gd name="connsiteX8" fmla="*/ 563 w 296811"/>
              <a:gd name="connsiteY8" fmla="*/ 57178 h 5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811" h="57214">
                <a:moveTo>
                  <a:pt x="563" y="57178"/>
                </a:moveTo>
                <a:cubicBezTo>
                  <a:pt x="10088" y="56120"/>
                  <a:pt x="130738" y="32836"/>
                  <a:pt x="175188" y="25428"/>
                </a:cubicBezTo>
                <a:cubicBezTo>
                  <a:pt x="219638" y="18020"/>
                  <a:pt x="247155" y="16961"/>
                  <a:pt x="267263" y="12728"/>
                </a:cubicBezTo>
                <a:cubicBezTo>
                  <a:pt x="287371" y="8495"/>
                  <a:pt x="300601" y="557"/>
                  <a:pt x="295838" y="28"/>
                </a:cubicBezTo>
                <a:cubicBezTo>
                  <a:pt x="291076" y="-501"/>
                  <a:pt x="261442" y="6378"/>
                  <a:pt x="238688" y="9553"/>
                </a:cubicBezTo>
                <a:cubicBezTo>
                  <a:pt x="215934" y="12728"/>
                  <a:pt x="186301" y="16432"/>
                  <a:pt x="159313" y="19078"/>
                </a:cubicBezTo>
                <a:cubicBezTo>
                  <a:pt x="132326" y="21724"/>
                  <a:pt x="83642" y="23311"/>
                  <a:pt x="76763" y="25428"/>
                </a:cubicBezTo>
                <a:cubicBezTo>
                  <a:pt x="69884" y="27545"/>
                  <a:pt x="130738" y="27545"/>
                  <a:pt x="118038" y="31778"/>
                </a:cubicBezTo>
                <a:cubicBezTo>
                  <a:pt x="105338" y="36011"/>
                  <a:pt x="-8962" y="58236"/>
                  <a:pt x="563" y="571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フリーフォーム 80">
            <a:extLst>
              <a:ext uri="{FF2B5EF4-FFF2-40B4-BE49-F238E27FC236}">
                <a16:creationId xmlns:a16="http://schemas.microsoft.com/office/drawing/2014/main" id="{76F5D9AB-B47C-0BD6-589A-40461AD54BAC}"/>
              </a:ext>
            </a:extLst>
          </p:cNvPr>
          <p:cNvSpPr/>
          <p:nvPr/>
        </p:nvSpPr>
        <p:spPr>
          <a:xfrm>
            <a:off x="3663534" y="1717648"/>
            <a:ext cx="42111" cy="196977"/>
          </a:xfrm>
          <a:custGeom>
            <a:avLst/>
            <a:gdLst>
              <a:gd name="connsiteX0" fmla="*/ 16291 w 42111"/>
              <a:gd name="connsiteY0" fmla="*/ 27 h 196977"/>
              <a:gd name="connsiteX1" fmla="*/ 38516 w 42111"/>
              <a:gd name="connsiteY1" fmla="*/ 92102 h 196977"/>
              <a:gd name="connsiteX2" fmla="*/ 3591 w 42111"/>
              <a:gd name="connsiteY2" fmla="*/ 155602 h 196977"/>
              <a:gd name="connsiteX3" fmla="*/ 19466 w 42111"/>
              <a:gd name="connsiteY3" fmla="*/ 196877 h 196977"/>
              <a:gd name="connsiteX4" fmla="*/ 416 w 42111"/>
              <a:gd name="connsiteY4" fmla="*/ 165127 h 196977"/>
              <a:gd name="connsiteX5" fmla="*/ 41691 w 42111"/>
              <a:gd name="connsiteY5" fmla="*/ 101627 h 196977"/>
              <a:gd name="connsiteX6" fmla="*/ 16291 w 42111"/>
              <a:gd name="connsiteY6" fmla="*/ 27 h 19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11" h="196977">
                <a:moveTo>
                  <a:pt x="16291" y="27"/>
                </a:moveTo>
                <a:cubicBezTo>
                  <a:pt x="15762" y="-1560"/>
                  <a:pt x="40633" y="66173"/>
                  <a:pt x="38516" y="92102"/>
                </a:cubicBezTo>
                <a:cubicBezTo>
                  <a:pt x="36399" y="118031"/>
                  <a:pt x="6766" y="138140"/>
                  <a:pt x="3591" y="155602"/>
                </a:cubicBezTo>
                <a:cubicBezTo>
                  <a:pt x="416" y="173065"/>
                  <a:pt x="19995" y="195290"/>
                  <a:pt x="19466" y="196877"/>
                </a:cubicBezTo>
                <a:cubicBezTo>
                  <a:pt x="18937" y="198464"/>
                  <a:pt x="-3288" y="181002"/>
                  <a:pt x="416" y="165127"/>
                </a:cubicBezTo>
                <a:cubicBezTo>
                  <a:pt x="4120" y="149252"/>
                  <a:pt x="37458" y="125969"/>
                  <a:pt x="41691" y="101627"/>
                </a:cubicBezTo>
                <a:cubicBezTo>
                  <a:pt x="45924" y="77285"/>
                  <a:pt x="16820" y="1614"/>
                  <a:pt x="16291" y="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リーフォーム 81">
            <a:extLst>
              <a:ext uri="{FF2B5EF4-FFF2-40B4-BE49-F238E27FC236}">
                <a16:creationId xmlns:a16="http://schemas.microsoft.com/office/drawing/2014/main" id="{578EF8F3-5181-4A84-E496-2C38BCFA9994}"/>
              </a:ext>
            </a:extLst>
          </p:cNvPr>
          <p:cNvSpPr/>
          <p:nvPr/>
        </p:nvSpPr>
        <p:spPr>
          <a:xfrm>
            <a:off x="3697782" y="1777953"/>
            <a:ext cx="51988" cy="152565"/>
          </a:xfrm>
          <a:custGeom>
            <a:avLst/>
            <a:gdLst>
              <a:gd name="connsiteX0" fmla="*/ 39193 w 51988"/>
              <a:gd name="connsiteY0" fmla="*/ 47 h 152565"/>
              <a:gd name="connsiteX1" fmla="*/ 16968 w 51988"/>
              <a:gd name="connsiteY1" fmla="*/ 92122 h 152565"/>
              <a:gd name="connsiteX2" fmla="*/ 51893 w 51988"/>
              <a:gd name="connsiteY2" fmla="*/ 152447 h 152565"/>
              <a:gd name="connsiteX3" fmla="*/ 26493 w 51988"/>
              <a:gd name="connsiteY3" fmla="*/ 107997 h 152565"/>
              <a:gd name="connsiteX4" fmla="*/ 1093 w 51988"/>
              <a:gd name="connsiteY4" fmla="*/ 123872 h 152565"/>
              <a:gd name="connsiteX5" fmla="*/ 7443 w 51988"/>
              <a:gd name="connsiteY5" fmla="*/ 104822 h 152565"/>
              <a:gd name="connsiteX6" fmla="*/ 39193 w 51988"/>
              <a:gd name="connsiteY6" fmla="*/ 47 h 15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8" h="152565">
                <a:moveTo>
                  <a:pt x="39193" y="47"/>
                </a:moveTo>
                <a:cubicBezTo>
                  <a:pt x="40781" y="-2070"/>
                  <a:pt x="14851" y="66722"/>
                  <a:pt x="16968" y="92122"/>
                </a:cubicBezTo>
                <a:cubicBezTo>
                  <a:pt x="19085" y="117522"/>
                  <a:pt x="50306" y="149801"/>
                  <a:pt x="51893" y="152447"/>
                </a:cubicBezTo>
                <a:cubicBezTo>
                  <a:pt x="53481" y="155093"/>
                  <a:pt x="34960" y="112760"/>
                  <a:pt x="26493" y="107997"/>
                </a:cubicBezTo>
                <a:cubicBezTo>
                  <a:pt x="18026" y="103234"/>
                  <a:pt x="4268" y="124401"/>
                  <a:pt x="1093" y="123872"/>
                </a:cubicBezTo>
                <a:cubicBezTo>
                  <a:pt x="-2082" y="123343"/>
                  <a:pt x="2151" y="120168"/>
                  <a:pt x="7443" y="104822"/>
                </a:cubicBezTo>
                <a:cubicBezTo>
                  <a:pt x="12735" y="89476"/>
                  <a:pt x="37605" y="2164"/>
                  <a:pt x="39193" y="47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フリーフォーム 82">
            <a:extLst>
              <a:ext uri="{FF2B5EF4-FFF2-40B4-BE49-F238E27FC236}">
                <a16:creationId xmlns:a16="http://schemas.microsoft.com/office/drawing/2014/main" id="{73CF4DE1-B0BF-0DDE-C22E-0AB64BD4BD90}"/>
              </a:ext>
            </a:extLst>
          </p:cNvPr>
          <p:cNvSpPr/>
          <p:nvPr/>
        </p:nvSpPr>
        <p:spPr>
          <a:xfrm>
            <a:off x="3047816" y="1876392"/>
            <a:ext cx="117661" cy="152474"/>
          </a:xfrm>
          <a:custGeom>
            <a:avLst/>
            <a:gdLst>
              <a:gd name="connsiteX0" fmla="*/ 117659 w 117661"/>
              <a:gd name="connsiteY0" fmla="*/ 33 h 152474"/>
              <a:gd name="connsiteX1" fmla="*/ 19234 w 117661"/>
              <a:gd name="connsiteY1" fmla="*/ 79408 h 152474"/>
              <a:gd name="connsiteX2" fmla="*/ 184 w 117661"/>
              <a:gd name="connsiteY2" fmla="*/ 152433 h 152474"/>
              <a:gd name="connsiteX3" fmla="*/ 16059 w 117661"/>
              <a:gd name="connsiteY3" fmla="*/ 88933 h 152474"/>
              <a:gd name="connsiteX4" fmla="*/ 117659 w 117661"/>
              <a:gd name="connsiteY4" fmla="*/ 33 h 15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61" h="152474">
                <a:moveTo>
                  <a:pt x="117659" y="33"/>
                </a:moveTo>
                <a:cubicBezTo>
                  <a:pt x="118188" y="-1554"/>
                  <a:pt x="38813" y="54008"/>
                  <a:pt x="19234" y="79408"/>
                </a:cubicBezTo>
                <a:cubicBezTo>
                  <a:pt x="-345" y="104808"/>
                  <a:pt x="713" y="150846"/>
                  <a:pt x="184" y="152433"/>
                </a:cubicBezTo>
                <a:cubicBezTo>
                  <a:pt x="-345" y="154020"/>
                  <a:pt x="-874" y="109571"/>
                  <a:pt x="16059" y="88933"/>
                </a:cubicBezTo>
                <a:cubicBezTo>
                  <a:pt x="32992" y="68296"/>
                  <a:pt x="117130" y="1620"/>
                  <a:pt x="117659" y="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フリーフォーム 83">
            <a:extLst>
              <a:ext uri="{FF2B5EF4-FFF2-40B4-BE49-F238E27FC236}">
                <a16:creationId xmlns:a16="http://schemas.microsoft.com/office/drawing/2014/main" id="{F1A4C63B-EA58-6220-E70B-53914C2AC061}"/>
              </a:ext>
            </a:extLst>
          </p:cNvPr>
          <p:cNvSpPr/>
          <p:nvPr/>
        </p:nvSpPr>
        <p:spPr>
          <a:xfrm>
            <a:off x="2895466" y="2184306"/>
            <a:ext cx="151898" cy="116757"/>
          </a:xfrm>
          <a:custGeom>
            <a:avLst/>
            <a:gdLst>
              <a:gd name="connsiteX0" fmla="*/ 134 w 151898"/>
              <a:gd name="connsiteY0" fmla="*/ 94 h 116757"/>
              <a:gd name="connsiteX1" fmla="*/ 28709 w 151898"/>
              <a:gd name="connsiteY1" fmla="*/ 69944 h 116757"/>
              <a:gd name="connsiteX2" fmla="*/ 149359 w 151898"/>
              <a:gd name="connsiteY2" fmla="*/ 114394 h 116757"/>
              <a:gd name="connsiteX3" fmla="*/ 104909 w 151898"/>
              <a:gd name="connsiteY3" fmla="*/ 108044 h 116757"/>
              <a:gd name="connsiteX4" fmla="*/ 35059 w 151898"/>
              <a:gd name="connsiteY4" fmla="*/ 85819 h 116757"/>
              <a:gd name="connsiteX5" fmla="*/ 134 w 151898"/>
              <a:gd name="connsiteY5" fmla="*/ 94 h 1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898" h="116757">
                <a:moveTo>
                  <a:pt x="134" y="94"/>
                </a:moveTo>
                <a:cubicBezTo>
                  <a:pt x="-924" y="-2552"/>
                  <a:pt x="3838" y="50894"/>
                  <a:pt x="28709" y="69944"/>
                </a:cubicBezTo>
                <a:cubicBezTo>
                  <a:pt x="53580" y="88994"/>
                  <a:pt x="136659" y="108044"/>
                  <a:pt x="149359" y="114394"/>
                </a:cubicBezTo>
                <a:cubicBezTo>
                  <a:pt x="162059" y="120744"/>
                  <a:pt x="123959" y="112806"/>
                  <a:pt x="104909" y="108044"/>
                </a:cubicBezTo>
                <a:cubicBezTo>
                  <a:pt x="85859" y="103282"/>
                  <a:pt x="49347" y="99048"/>
                  <a:pt x="35059" y="85819"/>
                </a:cubicBezTo>
                <a:cubicBezTo>
                  <a:pt x="20772" y="72590"/>
                  <a:pt x="1192" y="2740"/>
                  <a:pt x="134" y="94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フリーフォーム 84">
            <a:extLst>
              <a:ext uri="{FF2B5EF4-FFF2-40B4-BE49-F238E27FC236}">
                <a16:creationId xmlns:a16="http://schemas.microsoft.com/office/drawing/2014/main" id="{6E52AD61-E18B-2ABF-7051-DA0392F1FD10}"/>
              </a:ext>
            </a:extLst>
          </p:cNvPr>
          <p:cNvSpPr/>
          <p:nvPr/>
        </p:nvSpPr>
        <p:spPr>
          <a:xfrm>
            <a:off x="3340011" y="2225572"/>
            <a:ext cx="86719" cy="203433"/>
          </a:xfrm>
          <a:custGeom>
            <a:avLst/>
            <a:gdLst>
              <a:gd name="connsiteX0" fmla="*/ 89 w 86719"/>
              <a:gd name="connsiteY0" fmla="*/ 103 h 203433"/>
              <a:gd name="connsiteX1" fmla="*/ 66764 w 86719"/>
              <a:gd name="connsiteY1" fmla="*/ 101703 h 203433"/>
              <a:gd name="connsiteX2" fmla="*/ 76289 w 86719"/>
              <a:gd name="connsiteY2" fmla="*/ 203303 h 203433"/>
              <a:gd name="connsiteX3" fmla="*/ 82639 w 86719"/>
              <a:gd name="connsiteY3" fmla="*/ 120753 h 203433"/>
              <a:gd name="connsiteX4" fmla="*/ 89 w 86719"/>
              <a:gd name="connsiteY4" fmla="*/ 103 h 20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719" h="203433">
                <a:moveTo>
                  <a:pt x="89" y="103"/>
                </a:moveTo>
                <a:cubicBezTo>
                  <a:pt x="-2557" y="-3072"/>
                  <a:pt x="54064" y="67836"/>
                  <a:pt x="66764" y="101703"/>
                </a:cubicBezTo>
                <a:cubicBezTo>
                  <a:pt x="79464" y="135570"/>
                  <a:pt x="73643" y="200128"/>
                  <a:pt x="76289" y="203303"/>
                </a:cubicBezTo>
                <a:cubicBezTo>
                  <a:pt x="78935" y="206478"/>
                  <a:pt x="93751" y="150915"/>
                  <a:pt x="82639" y="120753"/>
                </a:cubicBezTo>
                <a:cubicBezTo>
                  <a:pt x="71527" y="90591"/>
                  <a:pt x="2735" y="3278"/>
                  <a:pt x="89" y="103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フリーフォーム 85">
            <a:extLst>
              <a:ext uri="{FF2B5EF4-FFF2-40B4-BE49-F238E27FC236}">
                <a16:creationId xmlns:a16="http://schemas.microsoft.com/office/drawing/2014/main" id="{53D9F682-A1DB-24FE-6495-98263CA3DA9C}"/>
              </a:ext>
            </a:extLst>
          </p:cNvPr>
          <p:cNvSpPr/>
          <p:nvPr/>
        </p:nvSpPr>
        <p:spPr>
          <a:xfrm>
            <a:off x="2926728" y="2352630"/>
            <a:ext cx="238878" cy="108088"/>
          </a:xfrm>
          <a:custGeom>
            <a:avLst/>
            <a:gdLst>
              <a:gd name="connsiteX0" fmla="*/ 622 w 238878"/>
              <a:gd name="connsiteY0" fmla="*/ 45 h 108088"/>
              <a:gd name="connsiteX1" fmla="*/ 111747 w 238878"/>
              <a:gd name="connsiteY1" fmla="*/ 50845 h 108088"/>
              <a:gd name="connsiteX2" fmla="*/ 175247 w 238878"/>
              <a:gd name="connsiteY2" fmla="*/ 73070 h 108088"/>
              <a:gd name="connsiteX3" fmla="*/ 238747 w 238878"/>
              <a:gd name="connsiteY3" fmla="*/ 107995 h 108088"/>
              <a:gd name="connsiteX4" fmla="*/ 191122 w 238878"/>
              <a:gd name="connsiteY4" fmla="*/ 82595 h 108088"/>
              <a:gd name="connsiteX5" fmla="*/ 165722 w 238878"/>
              <a:gd name="connsiteY5" fmla="*/ 60370 h 108088"/>
              <a:gd name="connsiteX6" fmla="*/ 622 w 238878"/>
              <a:gd name="connsiteY6" fmla="*/ 45 h 10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878" h="108088">
                <a:moveTo>
                  <a:pt x="622" y="45"/>
                </a:moveTo>
                <a:cubicBezTo>
                  <a:pt x="-8374" y="-1542"/>
                  <a:pt x="82643" y="38674"/>
                  <a:pt x="111747" y="50845"/>
                </a:cubicBezTo>
                <a:cubicBezTo>
                  <a:pt x="140851" y="63016"/>
                  <a:pt x="154080" y="63545"/>
                  <a:pt x="175247" y="73070"/>
                </a:cubicBezTo>
                <a:cubicBezTo>
                  <a:pt x="196414" y="82595"/>
                  <a:pt x="236101" y="106408"/>
                  <a:pt x="238747" y="107995"/>
                </a:cubicBezTo>
                <a:cubicBezTo>
                  <a:pt x="241393" y="109583"/>
                  <a:pt x="203293" y="90532"/>
                  <a:pt x="191122" y="82595"/>
                </a:cubicBezTo>
                <a:cubicBezTo>
                  <a:pt x="178951" y="74658"/>
                  <a:pt x="192180" y="73599"/>
                  <a:pt x="165722" y="60370"/>
                </a:cubicBezTo>
                <a:cubicBezTo>
                  <a:pt x="139264" y="47141"/>
                  <a:pt x="9618" y="1632"/>
                  <a:pt x="622" y="45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フリーフォーム 86">
            <a:extLst>
              <a:ext uri="{FF2B5EF4-FFF2-40B4-BE49-F238E27FC236}">
                <a16:creationId xmlns:a16="http://schemas.microsoft.com/office/drawing/2014/main" id="{ADB5EF96-F317-D191-48FD-41EEFAD15E8C}"/>
              </a:ext>
            </a:extLst>
          </p:cNvPr>
          <p:cNvSpPr/>
          <p:nvPr/>
        </p:nvSpPr>
        <p:spPr>
          <a:xfrm>
            <a:off x="2943199" y="2501889"/>
            <a:ext cx="111690" cy="162405"/>
          </a:xfrm>
          <a:custGeom>
            <a:avLst/>
            <a:gdLst>
              <a:gd name="connsiteX0" fmla="*/ 26 w 111690"/>
              <a:gd name="connsiteY0" fmla="*/ 11 h 162405"/>
              <a:gd name="connsiteX1" fmla="*/ 25426 w 111690"/>
              <a:gd name="connsiteY1" fmla="*/ 95261 h 162405"/>
              <a:gd name="connsiteX2" fmla="*/ 111151 w 111690"/>
              <a:gd name="connsiteY2" fmla="*/ 161936 h 162405"/>
              <a:gd name="connsiteX3" fmla="*/ 60351 w 111690"/>
              <a:gd name="connsiteY3" fmla="*/ 123836 h 162405"/>
              <a:gd name="connsiteX4" fmla="*/ 28601 w 111690"/>
              <a:gd name="connsiteY4" fmla="*/ 101611 h 162405"/>
              <a:gd name="connsiteX5" fmla="*/ 26 w 111690"/>
              <a:gd name="connsiteY5" fmla="*/ 11 h 16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690" h="162405">
                <a:moveTo>
                  <a:pt x="26" y="11"/>
                </a:moveTo>
                <a:cubicBezTo>
                  <a:pt x="-503" y="-1047"/>
                  <a:pt x="6905" y="68274"/>
                  <a:pt x="25426" y="95261"/>
                </a:cubicBezTo>
                <a:cubicBezTo>
                  <a:pt x="43947" y="122248"/>
                  <a:pt x="105330" y="157174"/>
                  <a:pt x="111151" y="161936"/>
                </a:cubicBezTo>
                <a:cubicBezTo>
                  <a:pt x="116972" y="166698"/>
                  <a:pt x="74109" y="133890"/>
                  <a:pt x="60351" y="123836"/>
                </a:cubicBezTo>
                <a:cubicBezTo>
                  <a:pt x="46593" y="113782"/>
                  <a:pt x="36009" y="116428"/>
                  <a:pt x="28601" y="101611"/>
                </a:cubicBezTo>
                <a:cubicBezTo>
                  <a:pt x="21193" y="86794"/>
                  <a:pt x="555" y="1069"/>
                  <a:pt x="26" y="11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フリーフォーム 87">
            <a:extLst>
              <a:ext uri="{FF2B5EF4-FFF2-40B4-BE49-F238E27FC236}">
                <a16:creationId xmlns:a16="http://schemas.microsoft.com/office/drawing/2014/main" id="{5AD15781-7E58-4653-D885-DA35EA8E1F04}"/>
              </a:ext>
            </a:extLst>
          </p:cNvPr>
          <p:cNvSpPr/>
          <p:nvPr/>
        </p:nvSpPr>
        <p:spPr>
          <a:xfrm>
            <a:off x="3114453" y="2691239"/>
            <a:ext cx="241237" cy="91508"/>
          </a:xfrm>
          <a:custGeom>
            <a:avLst/>
            <a:gdLst>
              <a:gd name="connsiteX0" fmla="*/ 222 w 241237"/>
              <a:gd name="connsiteY0" fmla="*/ 55136 h 91508"/>
              <a:gd name="connsiteX1" fmla="*/ 76422 w 241237"/>
              <a:gd name="connsiteY1" fmla="*/ 77361 h 91508"/>
              <a:gd name="connsiteX2" fmla="*/ 47847 w 241237"/>
              <a:gd name="connsiteY2" fmla="*/ 86886 h 91508"/>
              <a:gd name="connsiteX3" fmla="*/ 238347 w 241237"/>
              <a:gd name="connsiteY3" fmla="*/ 1161 h 91508"/>
              <a:gd name="connsiteX4" fmla="*/ 158972 w 241237"/>
              <a:gd name="connsiteY4" fmla="*/ 39261 h 91508"/>
              <a:gd name="connsiteX5" fmla="*/ 104997 w 241237"/>
              <a:gd name="connsiteY5" fmla="*/ 67836 h 91508"/>
              <a:gd name="connsiteX6" fmla="*/ 222 w 241237"/>
              <a:gd name="connsiteY6" fmla="*/ 55136 h 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237" h="91508">
                <a:moveTo>
                  <a:pt x="222" y="55136"/>
                </a:moveTo>
                <a:cubicBezTo>
                  <a:pt x="-4540" y="56723"/>
                  <a:pt x="68485" y="72069"/>
                  <a:pt x="76422" y="77361"/>
                </a:cubicBezTo>
                <a:cubicBezTo>
                  <a:pt x="84359" y="82653"/>
                  <a:pt x="20860" y="99586"/>
                  <a:pt x="47847" y="86886"/>
                </a:cubicBezTo>
                <a:cubicBezTo>
                  <a:pt x="74834" y="74186"/>
                  <a:pt x="219826" y="9098"/>
                  <a:pt x="238347" y="1161"/>
                </a:cubicBezTo>
                <a:cubicBezTo>
                  <a:pt x="256868" y="-6776"/>
                  <a:pt x="181197" y="28149"/>
                  <a:pt x="158972" y="39261"/>
                </a:cubicBezTo>
                <a:cubicBezTo>
                  <a:pt x="136747" y="50373"/>
                  <a:pt x="125635" y="64132"/>
                  <a:pt x="104997" y="67836"/>
                </a:cubicBezTo>
                <a:cubicBezTo>
                  <a:pt x="84359" y="71540"/>
                  <a:pt x="4984" y="53549"/>
                  <a:pt x="222" y="55136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フリーフォーム 88">
            <a:extLst>
              <a:ext uri="{FF2B5EF4-FFF2-40B4-BE49-F238E27FC236}">
                <a16:creationId xmlns:a16="http://schemas.microsoft.com/office/drawing/2014/main" id="{DF1D4664-916F-2B43-F3E2-65C152637E1F}"/>
              </a:ext>
            </a:extLst>
          </p:cNvPr>
          <p:cNvSpPr/>
          <p:nvPr/>
        </p:nvSpPr>
        <p:spPr>
          <a:xfrm>
            <a:off x="3223430" y="2938164"/>
            <a:ext cx="331978" cy="30470"/>
          </a:xfrm>
          <a:custGeom>
            <a:avLst/>
            <a:gdLst>
              <a:gd name="connsiteX0" fmla="*/ 78570 w 331978"/>
              <a:gd name="connsiteY0" fmla="*/ 27286 h 30470"/>
              <a:gd name="connsiteX1" fmla="*/ 224620 w 331978"/>
              <a:gd name="connsiteY1" fmla="*/ 8236 h 30470"/>
              <a:gd name="connsiteX2" fmla="*/ 329395 w 331978"/>
              <a:gd name="connsiteY2" fmla="*/ 30461 h 30470"/>
              <a:gd name="connsiteX3" fmla="*/ 291295 w 331978"/>
              <a:gd name="connsiteY3" fmla="*/ 5061 h 30470"/>
              <a:gd name="connsiteX4" fmla="*/ 196045 w 331978"/>
              <a:gd name="connsiteY4" fmla="*/ 1886 h 30470"/>
              <a:gd name="connsiteX5" fmla="*/ 307170 w 331978"/>
              <a:gd name="connsiteY5" fmla="*/ 27286 h 30470"/>
              <a:gd name="connsiteX6" fmla="*/ 205570 w 331978"/>
              <a:gd name="connsiteY6" fmla="*/ 8236 h 30470"/>
              <a:gd name="connsiteX7" fmla="*/ 2370 w 331978"/>
              <a:gd name="connsiteY7" fmla="*/ 24111 h 30470"/>
              <a:gd name="connsiteX8" fmla="*/ 78570 w 331978"/>
              <a:gd name="connsiteY8" fmla="*/ 27286 h 3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978" h="30470">
                <a:moveTo>
                  <a:pt x="78570" y="27286"/>
                </a:moveTo>
                <a:cubicBezTo>
                  <a:pt x="115612" y="24640"/>
                  <a:pt x="182816" y="7707"/>
                  <a:pt x="224620" y="8236"/>
                </a:cubicBezTo>
                <a:cubicBezTo>
                  <a:pt x="266424" y="8765"/>
                  <a:pt x="318283" y="30990"/>
                  <a:pt x="329395" y="30461"/>
                </a:cubicBezTo>
                <a:cubicBezTo>
                  <a:pt x="340507" y="29932"/>
                  <a:pt x="313520" y="9823"/>
                  <a:pt x="291295" y="5061"/>
                </a:cubicBezTo>
                <a:cubicBezTo>
                  <a:pt x="269070" y="298"/>
                  <a:pt x="193399" y="-1818"/>
                  <a:pt x="196045" y="1886"/>
                </a:cubicBezTo>
                <a:cubicBezTo>
                  <a:pt x="198691" y="5590"/>
                  <a:pt x="305582" y="26228"/>
                  <a:pt x="307170" y="27286"/>
                </a:cubicBezTo>
                <a:cubicBezTo>
                  <a:pt x="308758" y="28344"/>
                  <a:pt x="256370" y="8765"/>
                  <a:pt x="205570" y="8236"/>
                </a:cubicBezTo>
                <a:cubicBezTo>
                  <a:pt x="154770" y="7707"/>
                  <a:pt x="16657" y="23582"/>
                  <a:pt x="2370" y="24111"/>
                </a:cubicBezTo>
                <a:cubicBezTo>
                  <a:pt x="-11918" y="24640"/>
                  <a:pt x="41528" y="29932"/>
                  <a:pt x="78570" y="272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 89">
            <a:extLst>
              <a:ext uri="{FF2B5EF4-FFF2-40B4-BE49-F238E27FC236}">
                <a16:creationId xmlns:a16="http://schemas.microsoft.com/office/drawing/2014/main" id="{81B071E2-CA8C-5F61-4E7F-65D50544EF92}"/>
              </a:ext>
            </a:extLst>
          </p:cNvPr>
          <p:cNvSpPr/>
          <p:nvPr/>
        </p:nvSpPr>
        <p:spPr>
          <a:xfrm>
            <a:off x="3308135" y="2123458"/>
            <a:ext cx="178408" cy="125109"/>
          </a:xfrm>
          <a:custGeom>
            <a:avLst/>
            <a:gdLst>
              <a:gd name="connsiteX0" fmla="*/ 215 w 178408"/>
              <a:gd name="connsiteY0" fmla="*/ 617 h 125109"/>
              <a:gd name="connsiteX1" fmla="*/ 139915 w 178408"/>
              <a:gd name="connsiteY1" fmla="*/ 51417 h 125109"/>
              <a:gd name="connsiteX2" fmla="*/ 178015 w 178408"/>
              <a:gd name="connsiteY2" fmla="*/ 124442 h 125109"/>
              <a:gd name="connsiteX3" fmla="*/ 158965 w 178408"/>
              <a:gd name="connsiteY3" fmla="*/ 86342 h 125109"/>
              <a:gd name="connsiteX4" fmla="*/ 146265 w 178408"/>
              <a:gd name="connsiteY4" fmla="*/ 64117 h 125109"/>
              <a:gd name="connsiteX5" fmla="*/ 108165 w 178408"/>
              <a:gd name="connsiteY5" fmla="*/ 26017 h 125109"/>
              <a:gd name="connsiteX6" fmla="*/ 215 w 178408"/>
              <a:gd name="connsiteY6" fmla="*/ 617 h 12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408" h="125109">
                <a:moveTo>
                  <a:pt x="215" y="617"/>
                </a:moveTo>
                <a:cubicBezTo>
                  <a:pt x="5507" y="4850"/>
                  <a:pt x="110282" y="30780"/>
                  <a:pt x="139915" y="51417"/>
                </a:cubicBezTo>
                <a:cubicBezTo>
                  <a:pt x="169548" y="72054"/>
                  <a:pt x="174840" y="118621"/>
                  <a:pt x="178015" y="124442"/>
                </a:cubicBezTo>
                <a:cubicBezTo>
                  <a:pt x="181190" y="130263"/>
                  <a:pt x="164257" y="96396"/>
                  <a:pt x="158965" y="86342"/>
                </a:cubicBezTo>
                <a:cubicBezTo>
                  <a:pt x="153673" y="76288"/>
                  <a:pt x="154732" y="74171"/>
                  <a:pt x="146265" y="64117"/>
                </a:cubicBezTo>
                <a:cubicBezTo>
                  <a:pt x="137798" y="54063"/>
                  <a:pt x="127744" y="37129"/>
                  <a:pt x="108165" y="26017"/>
                </a:cubicBezTo>
                <a:cubicBezTo>
                  <a:pt x="88586" y="14905"/>
                  <a:pt x="-5077" y="-3616"/>
                  <a:pt x="215" y="617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フリーフォーム 90">
            <a:extLst>
              <a:ext uri="{FF2B5EF4-FFF2-40B4-BE49-F238E27FC236}">
                <a16:creationId xmlns:a16="http://schemas.microsoft.com/office/drawing/2014/main" id="{219A6A30-A4C0-E677-05F5-1C1C8A13BB25}"/>
              </a:ext>
            </a:extLst>
          </p:cNvPr>
          <p:cNvSpPr/>
          <p:nvPr/>
        </p:nvSpPr>
        <p:spPr>
          <a:xfrm>
            <a:off x="2944893" y="1939922"/>
            <a:ext cx="155358" cy="213205"/>
          </a:xfrm>
          <a:custGeom>
            <a:avLst/>
            <a:gdLst>
              <a:gd name="connsiteX0" fmla="*/ 33257 w 155358"/>
              <a:gd name="connsiteY0" fmla="*/ 3 h 213205"/>
              <a:gd name="connsiteX1" fmla="*/ 4682 w 155358"/>
              <a:gd name="connsiteY1" fmla="*/ 92078 h 213205"/>
              <a:gd name="connsiteX2" fmla="*/ 150732 w 155358"/>
              <a:gd name="connsiteY2" fmla="*/ 209553 h 213205"/>
              <a:gd name="connsiteX3" fmla="*/ 109457 w 155358"/>
              <a:gd name="connsiteY3" fmla="*/ 177803 h 213205"/>
              <a:gd name="connsiteX4" fmla="*/ 14207 w 155358"/>
              <a:gd name="connsiteY4" fmla="*/ 120653 h 213205"/>
              <a:gd name="connsiteX5" fmla="*/ 4682 w 155358"/>
              <a:gd name="connsiteY5" fmla="*/ 95253 h 213205"/>
              <a:gd name="connsiteX6" fmla="*/ 33257 w 155358"/>
              <a:gd name="connsiteY6" fmla="*/ 3 h 21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358" h="213205">
                <a:moveTo>
                  <a:pt x="33257" y="3"/>
                </a:moveTo>
                <a:cubicBezTo>
                  <a:pt x="33257" y="-526"/>
                  <a:pt x="-14897" y="57153"/>
                  <a:pt x="4682" y="92078"/>
                </a:cubicBezTo>
                <a:cubicBezTo>
                  <a:pt x="24261" y="127003"/>
                  <a:pt x="133270" y="195266"/>
                  <a:pt x="150732" y="209553"/>
                </a:cubicBezTo>
                <a:cubicBezTo>
                  <a:pt x="168194" y="223840"/>
                  <a:pt x="132211" y="192620"/>
                  <a:pt x="109457" y="177803"/>
                </a:cubicBezTo>
                <a:cubicBezTo>
                  <a:pt x="86703" y="162986"/>
                  <a:pt x="31669" y="134411"/>
                  <a:pt x="14207" y="120653"/>
                </a:cubicBezTo>
                <a:cubicBezTo>
                  <a:pt x="-3255" y="106895"/>
                  <a:pt x="4682" y="111128"/>
                  <a:pt x="4682" y="95253"/>
                </a:cubicBezTo>
                <a:cubicBezTo>
                  <a:pt x="4682" y="79378"/>
                  <a:pt x="33257" y="532"/>
                  <a:pt x="33257" y="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フリーフォーム 91">
            <a:extLst>
              <a:ext uri="{FF2B5EF4-FFF2-40B4-BE49-F238E27FC236}">
                <a16:creationId xmlns:a16="http://schemas.microsoft.com/office/drawing/2014/main" id="{FF613383-140A-32F8-E0CE-CEFCAC5BE309}"/>
              </a:ext>
            </a:extLst>
          </p:cNvPr>
          <p:cNvSpPr/>
          <p:nvPr/>
        </p:nvSpPr>
        <p:spPr>
          <a:xfrm>
            <a:off x="2870024" y="1752497"/>
            <a:ext cx="136710" cy="305179"/>
          </a:xfrm>
          <a:custGeom>
            <a:avLst/>
            <a:gdLst>
              <a:gd name="connsiteX0" fmla="*/ 136701 w 136710"/>
              <a:gd name="connsiteY0" fmla="*/ 103 h 305179"/>
              <a:gd name="connsiteX1" fmla="*/ 22401 w 136710"/>
              <a:gd name="connsiteY1" fmla="*/ 219178 h 305179"/>
              <a:gd name="connsiteX2" fmla="*/ 176 w 136710"/>
              <a:gd name="connsiteY2" fmla="*/ 304903 h 305179"/>
              <a:gd name="connsiteX3" fmla="*/ 12876 w 136710"/>
              <a:gd name="connsiteY3" fmla="*/ 244578 h 305179"/>
              <a:gd name="connsiteX4" fmla="*/ 28751 w 136710"/>
              <a:gd name="connsiteY4" fmla="*/ 190603 h 305179"/>
              <a:gd name="connsiteX5" fmla="*/ 136701 w 136710"/>
              <a:gd name="connsiteY5" fmla="*/ 103 h 30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710" h="305179">
                <a:moveTo>
                  <a:pt x="136701" y="103"/>
                </a:moveTo>
                <a:cubicBezTo>
                  <a:pt x="135643" y="4865"/>
                  <a:pt x="45155" y="168378"/>
                  <a:pt x="22401" y="219178"/>
                </a:cubicBezTo>
                <a:cubicBezTo>
                  <a:pt x="-353" y="269978"/>
                  <a:pt x="1763" y="300670"/>
                  <a:pt x="176" y="304903"/>
                </a:cubicBezTo>
                <a:cubicBezTo>
                  <a:pt x="-1411" y="309136"/>
                  <a:pt x="8114" y="263628"/>
                  <a:pt x="12876" y="244578"/>
                </a:cubicBezTo>
                <a:cubicBezTo>
                  <a:pt x="17638" y="225528"/>
                  <a:pt x="10230" y="224470"/>
                  <a:pt x="28751" y="190603"/>
                </a:cubicBezTo>
                <a:cubicBezTo>
                  <a:pt x="47272" y="156736"/>
                  <a:pt x="137759" y="-4659"/>
                  <a:pt x="136701" y="1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フリーフォーム 92">
            <a:extLst>
              <a:ext uri="{FF2B5EF4-FFF2-40B4-BE49-F238E27FC236}">
                <a16:creationId xmlns:a16="http://schemas.microsoft.com/office/drawing/2014/main" id="{DC017018-3A91-C828-D418-2A6596730379}"/>
              </a:ext>
            </a:extLst>
          </p:cNvPr>
          <p:cNvSpPr/>
          <p:nvPr/>
        </p:nvSpPr>
        <p:spPr>
          <a:xfrm>
            <a:off x="3622670" y="1355571"/>
            <a:ext cx="34936" cy="190844"/>
          </a:xfrm>
          <a:custGeom>
            <a:avLst/>
            <a:gdLst>
              <a:gd name="connsiteX0" fmla="*/ 34930 w 34936"/>
              <a:gd name="connsiteY0" fmla="*/ 154 h 190844"/>
              <a:gd name="connsiteX1" fmla="*/ 3180 w 34936"/>
              <a:gd name="connsiteY1" fmla="*/ 92229 h 190844"/>
              <a:gd name="connsiteX2" fmla="*/ 25405 w 34936"/>
              <a:gd name="connsiteY2" fmla="*/ 190654 h 190844"/>
              <a:gd name="connsiteX3" fmla="*/ 5 w 34936"/>
              <a:gd name="connsiteY3" fmla="*/ 114454 h 190844"/>
              <a:gd name="connsiteX4" fmla="*/ 34930 w 34936"/>
              <a:gd name="connsiteY4" fmla="*/ 154 h 19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36" h="190844">
                <a:moveTo>
                  <a:pt x="34930" y="154"/>
                </a:moveTo>
                <a:cubicBezTo>
                  <a:pt x="35459" y="-3550"/>
                  <a:pt x="4768" y="60479"/>
                  <a:pt x="3180" y="92229"/>
                </a:cubicBezTo>
                <a:cubicBezTo>
                  <a:pt x="1592" y="123979"/>
                  <a:pt x="25934" y="186950"/>
                  <a:pt x="25405" y="190654"/>
                </a:cubicBezTo>
                <a:cubicBezTo>
                  <a:pt x="24876" y="194358"/>
                  <a:pt x="534" y="143029"/>
                  <a:pt x="5" y="114454"/>
                </a:cubicBezTo>
                <a:cubicBezTo>
                  <a:pt x="-524" y="85879"/>
                  <a:pt x="34401" y="3858"/>
                  <a:pt x="34930" y="1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フリーフォーム 93">
            <a:extLst>
              <a:ext uri="{FF2B5EF4-FFF2-40B4-BE49-F238E27FC236}">
                <a16:creationId xmlns:a16="http://schemas.microsoft.com/office/drawing/2014/main" id="{91176FC8-C0DF-9891-D71C-C9CF732ED7F1}"/>
              </a:ext>
            </a:extLst>
          </p:cNvPr>
          <p:cNvSpPr/>
          <p:nvPr/>
        </p:nvSpPr>
        <p:spPr>
          <a:xfrm>
            <a:off x="3717918" y="1343023"/>
            <a:ext cx="126030" cy="203783"/>
          </a:xfrm>
          <a:custGeom>
            <a:avLst/>
            <a:gdLst>
              <a:gd name="connsiteX0" fmla="*/ 7 w 126030"/>
              <a:gd name="connsiteY0" fmla="*/ 2 h 203783"/>
              <a:gd name="connsiteX1" fmla="*/ 44457 w 126030"/>
              <a:gd name="connsiteY1" fmla="*/ 133352 h 203783"/>
              <a:gd name="connsiteX2" fmla="*/ 123832 w 126030"/>
              <a:gd name="connsiteY2" fmla="*/ 203202 h 203783"/>
              <a:gd name="connsiteX3" fmla="*/ 98432 w 126030"/>
              <a:gd name="connsiteY3" fmla="*/ 165102 h 203783"/>
              <a:gd name="connsiteX4" fmla="*/ 41282 w 126030"/>
              <a:gd name="connsiteY4" fmla="*/ 136527 h 203783"/>
              <a:gd name="connsiteX5" fmla="*/ 7 w 126030"/>
              <a:gd name="connsiteY5" fmla="*/ 2 h 20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030" h="203783">
                <a:moveTo>
                  <a:pt x="7" y="2"/>
                </a:moveTo>
                <a:cubicBezTo>
                  <a:pt x="536" y="-527"/>
                  <a:pt x="23820" y="99485"/>
                  <a:pt x="44457" y="133352"/>
                </a:cubicBezTo>
                <a:cubicBezTo>
                  <a:pt x="65095" y="167219"/>
                  <a:pt x="114836" y="197910"/>
                  <a:pt x="123832" y="203202"/>
                </a:cubicBezTo>
                <a:cubicBezTo>
                  <a:pt x="132828" y="208494"/>
                  <a:pt x="112190" y="176215"/>
                  <a:pt x="98432" y="165102"/>
                </a:cubicBezTo>
                <a:cubicBezTo>
                  <a:pt x="84674" y="153989"/>
                  <a:pt x="55570" y="159281"/>
                  <a:pt x="41282" y="136527"/>
                </a:cubicBezTo>
                <a:cubicBezTo>
                  <a:pt x="26995" y="113773"/>
                  <a:pt x="-522" y="531"/>
                  <a:pt x="7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フリーフォーム 94">
            <a:extLst>
              <a:ext uri="{FF2B5EF4-FFF2-40B4-BE49-F238E27FC236}">
                <a16:creationId xmlns:a16="http://schemas.microsoft.com/office/drawing/2014/main" id="{D98C5A99-BBC0-FF3D-E23E-8B9B872FC927}"/>
              </a:ext>
            </a:extLst>
          </p:cNvPr>
          <p:cNvSpPr/>
          <p:nvPr/>
        </p:nvSpPr>
        <p:spPr>
          <a:xfrm>
            <a:off x="3523322" y="2034174"/>
            <a:ext cx="42268" cy="189301"/>
          </a:xfrm>
          <a:custGeom>
            <a:avLst/>
            <a:gdLst>
              <a:gd name="connsiteX0" fmla="*/ 42203 w 42268"/>
              <a:gd name="connsiteY0" fmla="*/ 1001 h 189301"/>
              <a:gd name="connsiteX1" fmla="*/ 10453 w 42268"/>
              <a:gd name="connsiteY1" fmla="*/ 70851 h 189301"/>
              <a:gd name="connsiteX2" fmla="*/ 7278 w 42268"/>
              <a:gd name="connsiteY2" fmla="*/ 188326 h 189301"/>
              <a:gd name="connsiteX3" fmla="*/ 928 w 42268"/>
              <a:gd name="connsiteY3" fmla="*/ 121651 h 189301"/>
              <a:gd name="connsiteX4" fmla="*/ 42203 w 42268"/>
              <a:gd name="connsiteY4" fmla="*/ 1001 h 18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68" h="189301">
                <a:moveTo>
                  <a:pt x="42203" y="1001"/>
                </a:moveTo>
                <a:cubicBezTo>
                  <a:pt x="43790" y="-7466"/>
                  <a:pt x="16274" y="39630"/>
                  <a:pt x="10453" y="70851"/>
                </a:cubicBezTo>
                <a:cubicBezTo>
                  <a:pt x="4632" y="102072"/>
                  <a:pt x="8865" y="179859"/>
                  <a:pt x="7278" y="188326"/>
                </a:cubicBezTo>
                <a:cubicBezTo>
                  <a:pt x="5691" y="196793"/>
                  <a:pt x="-2776" y="148109"/>
                  <a:pt x="928" y="121651"/>
                </a:cubicBezTo>
                <a:cubicBezTo>
                  <a:pt x="4632" y="95193"/>
                  <a:pt x="40616" y="9468"/>
                  <a:pt x="42203" y="1001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フリーフォーム 95">
            <a:extLst>
              <a:ext uri="{FF2B5EF4-FFF2-40B4-BE49-F238E27FC236}">
                <a16:creationId xmlns:a16="http://schemas.microsoft.com/office/drawing/2014/main" id="{DCFAD9C4-595C-E43D-2DBA-34F5FF309705}"/>
              </a:ext>
            </a:extLst>
          </p:cNvPr>
          <p:cNvSpPr/>
          <p:nvPr/>
        </p:nvSpPr>
        <p:spPr>
          <a:xfrm>
            <a:off x="3228973" y="2263752"/>
            <a:ext cx="94195" cy="136563"/>
          </a:xfrm>
          <a:custGeom>
            <a:avLst/>
            <a:gdLst>
              <a:gd name="connsiteX0" fmla="*/ 2 w 94195"/>
              <a:gd name="connsiteY0" fmla="*/ 23 h 136563"/>
              <a:gd name="connsiteX1" fmla="*/ 85727 w 94195"/>
              <a:gd name="connsiteY1" fmla="*/ 57173 h 136563"/>
              <a:gd name="connsiteX2" fmla="*/ 88902 w 94195"/>
              <a:gd name="connsiteY2" fmla="*/ 136548 h 136563"/>
              <a:gd name="connsiteX3" fmla="*/ 88902 w 94195"/>
              <a:gd name="connsiteY3" fmla="*/ 63523 h 136563"/>
              <a:gd name="connsiteX4" fmla="*/ 2 w 94195"/>
              <a:gd name="connsiteY4" fmla="*/ 23 h 13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95" h="136563">
                <a:moveTo>
                  <a:pt x="2" y="23"/>
                </a:moveTo>
                <a:cubicBezTo>
                  <a:pt x="-527" y="-1035"/>
                  <a:pt x="70910" y="34419"/>
                  <a:pt x="85727" y="57173"/>
                </a:cubicBezTo>
                <a:cubicBezTo>
                  <a:pt x="100544" y="79927"/>
                  <a:pt x="88373" y="135490"/>
                  <a:pt x="88902" y="136548"/>
                </a:cubicBezTo>
                <a:cubicBezTo>
                  <a:pt x="89431" y="137606"/>
                  <a:pt x="100544" y="84690"/>
                  <a:pt x="88902" y="63523"/>
                </a:cubicBezTo>
                <a:cubicBezTo>
                  <a:pt x="77260" y="42356"/>
                  <a:pt x="531" y="1081"/>
                  <a:pt x="2" y="23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フリーフォーム 96">
            <a:extLst>
              <a:ext uri="{FF2B5EF4-FFF2-40B4-BE49-F238E27FC236}">
                <a16:creationId xmlns:a16="http://schemas.microsoft.com/office/drawing/2014/main" id="{EFDC14C3-29C4-E74B-9562-3545EB2CC83B}"/>
              </a:ext>
            </a:extLst>
          </p:cNvPr>
          <p:cNvSpPr/>
          <p:nvPr/>
        </p:nvSpPr>
        <p:spPr>
          <a:xfrm>
            <a:off x="2091345" y="1980518"/>
            <a:ext cx="246726" cy="235770"/>
          </a:xfrm>
          <a:custGeom>
            <a:avLst/>
            <a:gdLst>
              <a:gd name="connsiteX0" fmla="*/ 980 w 246726"/>
              <a:gd name="connsiteY0" fmla="*/ 682 h 235770"/>
              <a:gd name="connsiteX1" fmla="*/ 20030 w 246726"/>
              <a:gd name="connsiteY1" fmla="*/ 99107 h 235770"/>
              <a:gd name="connsiteX2" fmla="*/ 121630 w 246726"/>
              <a:gd name="connsiteY2" fmla="*/ 207057 h 235770"/>
              <a:gd name="connsiteX3" fmla="*/ 159730 w 246726"/>
              <a:gd name="connsiteY3" fmla="*/ 232457 h 235770"/>
              <a:gd name="connsiteX4" fmla="*/ 245455 w 246726"/>
              <a:gd name="connsiteY4" fmla="*/ 172132 h 235770"/>
              <a:gd name="connsiteX5" fmla="*/ 207355 w 246726"/>
              <a:gd name="connsiteY5" fmla="*/ 207057 h 235770"/>
              <a:gd name="connsiteX6" fmla="*/ 156555 w 246726"/>
              <a:gd name="connsiteY6" fmla="*/ 235632 h 235770"/>
              <a:gd name="connsiteX7" fmla="*/ 127980 w 246726"/>
              <a:gd name="connsiteY7" fmla="*/ 213407 h 235770"/>
              <a:gd name="connsiteX8" fmla="*/ 32730 w 246726"/>
              <a:gd name="connsiteY8" fmla="*/ 124507 h 235770"/>
              <a:gd name="connsiteX9" fmla="*/ 35905 w 246726"/>
              <a:gd name="connsiteY9" fmla="*/ 149907 h 235770"/>
              <a:gd name="connsiteX10" fmla="*/ 980 w 246726"/>
              <a:gd name="connsiteY10" fmla="*/ 682 h 23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726" h="235770">
                <a:moveTo>
                  <a:pt x="980" y="682"/>
                </a:moveTo>
                <a:cubicBezTo>
                  <a:pt x="-1666" y="-7785"/>
                  <a:pt x="-78" y="64711"/>
                  <a:pt x="20030" y="99107"/>
                </a:cubicBezTo>
                <a:cubicBezTo>
                  <a:pt x="40138" y="133503"/>
                  <a:pt x="98347" y="184832"/>
                  <a:pt x="121630" y="207057"/>
                </a:cubicBezTo>
                <a:cubicBezTo>
                  <a:pt x="144913" y="229282"/>
                  <a:pt x="139093" y="238278"/>
                  <a:pt x="159730" y="232457"/>
                </a:cubicBezTo>
                <a:cubicBezTo>
                  <a:pt x="180367" y="226636"/>
                  <a:pt x="237518" y="176365"/>
                  <a:pt x="245455" y="172132"/>
                </a:cubicBezTo>
                <a:cubicBezTo>
                  <a:pt x="253392" y="167899"/>
                  <a:pt x="222172" y="196474"/>
                  <a:pt x="207355" y="207057"/>
                </a:cubicBezTo>
                <a:cubicBezTo>
                  <a:pt x="192538" y="217640"/>
                  <a:pt x="169784" y="234574"/>
                  <a:pt x="156555" y="235632"/>
                </a:cubicBezTo>
                <a:cubicBezTo>
                  <a:pt x="143326" y="236690"/>
                  <a:pt x="148617" y="231928"/>
                  <a:pt x="127980" y="213407"/>
                </a:cubicBezTo>
                <a:cubicBezTo>
                  <a:pt x="107343" y="194886"/>
                  <a:pt x="48076" y="135090"/>
                  <a:pt x="32730" y="124507"/>
                </a:cubicBezTo>
                <a:cubicBezTo>
                  <a:pt x="17384" y="113924"/>
                  <a:pt x="38551" y="165253"/>
                  <a:pt x="35905" y="149907"/>
                </a:cubicBezTo>
                <a:cubicBezTo>
                  <a:pt x="33259" y="134561"/>
                  <a:pt x="3626" y="9149"/>
                  <a:pt x="980" y="68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フリーフォーム 97">
            <a:extLst>
              <a:ext uri="{FF2B5EF4-FFF2-40B4-BE49-F238E27FC236}">
                <a16:creationId xmlns:a16="http://schemas.microsoft.com/office/drawing/2014/main" id="{23E06F78-23A1-B0C5-C5AC-235B85BE409B}"/>
              </a:ext>
            </a:extLst>
          </p:cNvPr>
          <p:cNvSpPr/>
          <p:nvPr/>
        </p:nvSpPr>
        <p:spPr>
          <a:xfrm>
            <a:off x="2130209" y="2101663"/>
            <a:ext cx="124692" cy="124535"/>
          </a:xfrm>
          <a:custGeom>
            <a:avLst/>
            <a:gdLst>
              <a:gd name="connsiteX0" fmla="*/ 216 w 124692"/>
              <a:gd name="connsiteY0" fmla="*/ 187 h 124535"/>
              <a:gd name="connsiteX1" fmla="*/ 85941 w 124692"/>
              <a:gd name="connsiteY1" fmla="*/ 101787 h 124535"/>
              <a:gd name="connsiteX2" fmla="*/ 124041 w 124692"/>
              <a:gd name="connsiteY2" fmla="*/ 124012 h 124535"/>
              <a:gd name="connsiteX3" fmla="*/ 57366 w 124692"/>
              <a:gd name="connsiteY3" fmla="*/ 89087 h 124535"/>
              <a:gd name="connsiteX4" fmla="*/ 60541 w 124692"/>
              <a:gd name="connsiteY4" fmla="*/ 76387 h 124535"/>
              <a:gd name="connsiteX5" fmla="*/ 216 w 124692"/>
              <a:gd name="connsiteY5" fmla="*/ 187 h 1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692" h="124535">
                <a:moveTo>
                  <a:pt x="216" y="187"/>
                </a:moveTo>
                <a:cubicBezTo>
                  <a:pt x="4449" y="4420"/>
                  <a:pt x="65304" y="81150"/>
                  <a:pt x="85941" y="101787"/>
                </a:cubicBezTo>
                <a:cubicBezTo>
                  <a:pt x="106578" y="122424"/>
                  <a:pt x="128803" y="126129"/>
                  <a:pt x="124041" y="124012"/>
                </a:cubicBezTo>
                <a:cubicBezTo>
                  <a:pt x="119279" y="121895"/>
                  <a:pt x="67949" y="97024"/>
                  <a:pt x="57366" y="89087"/>
                </a:cubicBezTo>
                <a:cubicBezTo>
                  <a:pt x="46783" y="81150"/>
                  <a:pt x="65833" y="88029"/>
                  <a:pt x="60541" y="76387"/>
                </a:cubicBezTo>
                <a:cubicBezTo>
                  <a:pt x="55249" y="64745"/>
                  <a:pt x="-4017" y="-4046"/>
                  <a:pt x="216" y="1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フリーフォーム 98">
            <a:extLst>
              <a:ext uri="{FF2B5EF4-FFF2-40B4-BE49-F238E27FC236}">
                <a16:creationId xmlns:a16="http://schemas.microsoft.com/office/drawing/2014/main" id="{0EC7DEDB-32F3-276F-DAB5-E711287BC916}"/>
              </a:ext>
            </a:extLst>
          </p:cNvPr>
          <p:cNvSpPr/>
          <p:nvPr/>
        </p:nvSpPr>
        <p:spPr>
          <a:xfrm>
            <a:off x="2301838" y="2130322"/>
            <a:ext cx="82926" cy="124293"/>
          </a:xfrm>
          <a:custGeom>
            <a:avLst/>
            <a:gdLst>
              <a:gd name="connsiteX0" fmla="*/ 82587 w 82926"/>
              <a:gd name="connsiteY0" fmla="*/ 103 h 124293"/>
              <a:gd name="connsiteX1" fmla="*/ 38137 w 82926"/>
              <a:gd name="connsiteY1" fmla="*/ 66778 h 124293"/>
              <a:gd name="connsiteX2" fmla="*/ 9562 w 82926"/>
              <a:gd name="connsiteY2" fmla="*/ 123928 h 124293"/>
              <a:gd name="connsiteX3" fmla="*/ 9562 w 82926"/>
              <a:gd name="connsiteY3" fmla="*/ 92178 h 124293"/>
              <a:gd name="connsiteX4" fmla="*/ 37 w 82926"/>
              <a:gd name="connsiteY4" fmla="*/ 111228 h 124293"/>
              <a:gd name="connsiteX5" fmla="*/ 6387 w 82926"/>
              <a:gd name="connsiteY5" fmla="*/ 15978 h 124293"/>
              <a:gd name="connsiteX6" fmla="*/ 9562 w 82926"/>
              <a:gd name="connsiteY6" fmla="*/ 95353 h 124293"/>
              <a:gd name="connsiteX7" fmla="*/ 25437 w 82926"/>
              <a:gd name="connsiteY7" fmla="*/ 66778 h 124293"/>
              <a:gd name="connsiteX8" fmla="*/ 12737 w 82926"/>
              <a:gd name="connsiteY8" fmla="*/ 82653 h 124293"/>
              <a:gd name="connsiteX9" fmla="*/ 82587 w 82926"/>
              <a:gd name="connsiteY9" fmla="*/ 103 h 12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26" h="124293">
                <a:moveTo>
                  <a:pt x="82587" y="103"/>
                </a:moveTo>
                <a:cubicBezTo>
                  <a:pt x="86820" y="-2543"/>
                  <a:pt x="50308" y="46141"/>
                  <a:pt x="38137" y="66778"/>
                </a:cubicBezTo>
                <a:cubicBezTo>
                  <a:pt x="25966" y="87415"/>
                  <a:pt x="14324" y="119695"/>
                  <a:pt x="9562" y="123928"/>
                </a:cubicBezTo>
                <a:cubicBezTo>
                  <a:pt x="4800" y="128161"/>
                  <a:pt x="11150" y="94295"/>
                  <a:pt x="9562" y="92178"/>
                </a:cubicBezTo>
                <a:cubicBezTo>
                  <a:pt x="7974" y="90061"/>
                  <a:pt x="566" y="123928"/>
                  <a:pt x="37" y="111228"/>
                </a:cubicBezTo>
                <a:cubicBezTo>
                  <a:pt x="-492" y="98528"/>
                  <a:pt x="4799" y="18624"/>
                  <a:pt x="6387" y="15978"/>
                </a:cubicBezTo>
                <a:cubicBezTo>
                  <a:pt x="7974" y="13332"/>
                  <a:pt x="6387" y="86886"/>
                  <a:pt x="9562" y="95353"/>
                </a:cubicBezTo>
                <a:cubicBezTo>
                  <a:pt x="12737" y="103820"/>
                  <a:pt x="25437" y="66778"/>
                  <a:pt x="25437" y="66778"/>
                </a:cubicBezTo>
                <a:cubicBezTo>
                  <a:pt x="25966" y="64661"/>
                  <a:pt x="2683" y="91120"/>
                  <a:pt x="12737" y="82653"/>
                </a:cubicBezTo>
                <a:cubicBezTo>
                  <a:pt x="22791" y="74186"/>
                  <a:pt x="78354" y="2749"/>
                  <a:pt x="82587" y="1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フリーフォーム 99">
            <a:extLst>
              <a:ext uri="{FF2B5EF4-FFF2-40B4-BE49-F238E27FC236}">
                <a16:creationId xmlns:a16="http://schemas.microsoft.com/office/drawing/2014/main" id="{80088700-652E-996F-4858-3EB13A3ADB0A}"/>
              </a:ext>
            </a:extLst>
          </p:cNvPr>
          <p:cNvSpPr/>
          <p:nvPr/>
        </p:nvSpPr>
        <p:spPr>
          <a:xfrm>
            <a:off x="2104525" y="1971429"/>
            <a:ext cx="143386" cy="197200"/>
          </a:xfrm>
          <a:custGeom>
            <a:avLst/>
            <a:gdLst>
              <a:gd name="connsiteX0" fmla="*/ 500 w 143386"/>
              <a:gd name="connsiteY0" fmla="*/ 246 h 197200"/>
              <a:gd name="connsiteX1" fmla="*/ 32250 w 143386"/>
              <a:gd name="connsiteY1" fmla="*/ 120896 h 197200"/>
              <a:gd name="connsiteX2" fmla="*/ 108450 w 143386"/>
              <a:gd name="connsiteY2" fmla="*/ 165346 h 197200"/>
              <a:gd name="connsiteX3" fmla="*/ 143375 w 143386"/>
              <a:gd name="connsiteY3" fmla="*/ 197096 h 197200"/>
              <a:gd name="connsiteX4" fmla="*/ 111625 w 143386"/>
              <a:gd name="connsiteY4" fmla="*/ 174871 h 197200"/>
              <a:gd name="connsiteX5" fmla="*/ 54475 w 143386"/>
              <a:gd name="connsiteY5" fmla="*/ 155821 h 197200"/>
              <a:gd name="connsiteX6" fmla="*/ 500 w 143386"/>
              <a:gd name="connsiteY6" fmla="*/ 246 h 19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386" h="197200">
                <a:moveTo>
                  <a:pt x="500" y="246"/>
                </a:moveTo>
                <a:cubicBezTo>
                  <a:pt x="-3204" y="-5575"/>
                  <a:pt x="14258" y="93379"/>
                  <a:pt x="32250" y="120896"/>
                </a:cubicBezTo>
                <a:cubicBezTo>
                  <a:pt x="50242" y="148413"/>
                  <a:pt x="89929" y="152646"/>
                  <a:pt x="108450" y="165346"/>
                </a:cubicBezTo>
                <a:cubicBezTo>
                  <a:pt x="126971" y="178046"/>
                  <a:pt x="142846" y="195509"/>
                  <a:pt x="143375" y="197096"/>
                </a:cubicBezTo>
                <a:cubicBezTo>
                  <a:pt x="143904" y="198683"/>
                  <a:pt x="126442" y="181750"/>
                  <a:pt x="111625" y="174871"/>
                </a:cubicBezTo>
                <a:cubicBezTo>
                  <a:pt x="96808" y="167992"/>
                  <a:pt x="73525" y="180163"/>
                  <a:pt x="54475" y="155821"/>
                </a:cubicBezTo>
                <a:cubicBezTo>
                  <a:pt x="35425" y="131479"/>
                  <a:pt x="4204" y="6067"/>
                  <a:pt x="500" y="2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フリーフォーム 100">
            <a:extLst>
              <a:ext uri="{FF2B5EF4-FFF2-40B4-BE49-F238E27FC236}">
                <a16:creationId xmlns:a16="http://schemas.microsoft.com/office/drawing/2014/main" id="{3B7677DA-8D70-0686-8D5B-0BA22CEAFE3C}"/>
              </a:ext>
            </a:extLst>
          </p:cNvPr>
          <p:cNvSpPr/>
          <p:nvPr/>
        </p:nvSpPr>
        <p:spPr>
          <a:xfrm>
            <a:off x="2085972" y="2000132"/>
            <a:ext cx="162730" cy="213253"/>
          </a:xfrm>
          <a:custGeom>
            <a:avLst/>
            <a:gdLst>
              <a:gd name="connsiteX0" fmla="*/ 3 w 162730"/>
              <a:gd name="connsiteY0" fmla="*/ 118 h 213253"/>
              <a:gd name="connsiteX1" fmla="*/ 73028 w 162730"/>
              <a:gd name="connsiteY1" fmla="*/ 158868 h 213253"/>
              <a:gd name="connsiteX2" fmla="*/ 161928 w 162730"/>
              <a:gd name="connsiteY2" fmla="*/ 212843 h 213253"/>
              <a:gd name="connsiteX3" fmla="*/ 114303 w 162730"/>
              <a:gd name="connsiteY3" fmla="*/ 181093 h 213253"/>
              <a:gd name="connsiteX4" fmla="*/ 69853 w 162730"/>
              <a:gd name="connsiteY4" fmla="*/ 133468 h 213253"/>
              <a:gd name="connsiteX5" fmla="*/ 3 w 162730"/>
              <a:gd name="connsiteY5" fmla="*/ 118 h 21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730" h="213253">
                <a:moveTo>
                  <a:pt x="3" y="118"/>
                </a:moveTo>
                <a:cubicBezTo>
                  <a:pt x="532" y="4351"/>
                  <a:pt x="46041" y="123414"/>
                  <a:pt x="73028" y="158868"/>
                </a:cubicBezTo>
                <a:cubicBezTo>
                  <a:pt x="100016" y="194322"/>
                  <a:pt x="155049" y="209139"/>
                  <a:pt x="161928" y="212843"/>
                </a:cubicBezTo>
                <a:cubicBezTo>
                  <a:pt x="168807" y="216547"/>
                  <a:pt x="129649" y="194322"/>
                  <a:pt x="114303" y="181093"/>
                </a:cubicBezTo>
                <a:cubicBezTo>
                  <a:pt x="98957" y="167864"/>
                  <a:pt x="86257" y="160455"/>
                  <a:pt x="69853" y="133468"/>
                </a:cubicBezTo>
                <a:cubicBezTo>
                  <a:pt x="53449" y="106481"/>
                  <a:pt x="-526" y="-4115"/>
                  <a:pt x="3" y="1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フリーフォーム 101">
            <a:extLst>
              <a:ext uri="{FF2B5EF4-FFF2-40B4-BE49-F238E27FC236}">
                <a16:creationId xmlns:a16="http://schemas.microsoft.com/office/drawing/2014/main" id="{6D85E83D-11D5-F04F-C206-01F6309CBA53}"/>
              </a:ext>
            </a:extLst>
          </p:cNvPr>
          <p:cNvSpPr/>
          <p:nvPr/>
        </p:nvSpPr>
        <p:spPr>
          <a:xfrm>
            <a:off x="2127210" y="2022472"/>
            <a:ext cx="276541" cy="168294"/>
          </a:xfrm>
          <a:custGeom>
            <a:avLst/>
            <a:gdLst>
              <a:gd name="connsiteX0" fmla="*/ 40 w 276541"/>
              <a:gd name="connsiteY0" fmla="*/ 3 h 168294"/>
              <a:gd name="connsiteX1" fmla="*/ 69890 w 276541"/>
              <a:gd name="connsiteY1" fmla="*/ 82553 h 168294"/>
              <a:gd name="connsiteX2" fmla="*/ 142915 w 276541"/>
              <a:gd name="connsiteY2" fmla="*/ 104778 h 168294"/>
              <a:gd name="connsiteX3" fmla="*/ 101640 w 276541"/>
              <a:gd name="connsiteY3" fmla="*/ 168278 h 168294"/>
              <a:gd name="connsiteX4" fmla="*/ 190540 w 276541"/>
              <a:gd name="connsiteY4" fmla="*/ 98428 h 168294"/>
              <a:gd name="connsiteX5" fmla="*/ 276265 w 276541"/>
              <a:gd name="connsiteY5" fmla="*/ 123828 h 168294"/>
              <a:gd name="connsiteX6" fmla="*/ 215940 w 276541"/>
              <a:gd name="connsiteY6" fmla="*/ 76203 h 168294"/>
              <a:gd name="connsiteX7" fmla="*/ 161965 w 276541"/>
              <a:gd name="connsiteY7" fmla="*/ 31753 h 168294"/>
              <a:gd name="connsiteX8" fmla="*/ 254040 w 276541"/>
              <a:gd name="connsiteY8" fmla="*/ 111128 h 168294"/>
              <a:gd name="connsiteX9" fmla="*/ 215940 w 276541"/>
              <a:gd name="connsiteY9" fmla="*/ 82553 h 168294"/>
              <a:gd name="connsiteX10" fmla="*/ 130215 w 276541"/>
              <a:gd name="connsiteY10" fmla="*/ 85728 h 168294"/>
              <a:gd name="connsiteX11" fmla="*/ 60365 w 276541"/>
              <a:gd name="connsiteY11" fmla="*/ 85728 h 168294"/>
              <a:gd name="connsiteX12" fmla="*/ 40 w 276541"/>
              <a:gd name="connsiteY12" fmla="*/ 3 h 16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6541" h="168294">
                <a:moveTo>
                  <a:pt x="40" y="3"/>
                </a:moveTo>
                <a:cubicBezTo>
                  <a:pt x="1627" y="-526"/>
                  <a:pt x="46078" y="65091"/>
                  <a:pt x="69890" y="82553"/>
                </a:cubicBezTo>
                <a:cubicBezTo>
                  <a:pt x="93702" y="100015"/>
                  <a:pt x="137623" y="90491"/>
                  <a:pt x="142915" y="104778"/>
                </a:cubicBezTo>
                <a:cubicBezTo>
                  <a:pt x="148207" y="119065"/>
                  <a:pt x="93703" y="169336"/>
                  <a:pt x="101640" y="168278"/>
                </a:cubicBezTo>
                <a:cubicBezTo>
                  <a:pt x="109577" y="167220"/>
                  <a:pt x="161436" y="105836"/>
                  <a:pt x="190540" y="98428"/>
                </a:cubicBezTo>
                <a:cubicBezTo>
                  <a:pt x="219644" y="91020"/>
                  <a:pt x="272032" y="127532"/>
                  <a:pt x="276265" y="123828"/>
                </a:cubicBezTo>
                <a:cubicBezTo>
                  <a:pt x="280498" y="120124"/>
                  <a:pt x="234990" y="91549"/>
                  <a:pt x="215940" y="76203"/>
                </a:cubicBezTo>
                <a:cubicBezTo>
                  <a:pt x="196890" y="60857"/>
                  <a:pt x="155615" y="25932"/>
                  <a:pt x="161965" y="31753"/>
                </a:cubicBezTo>
                <a:cubicBezTo>
                  <a:pt x="168315" y="37574"/>
                  <a:pt x="245044" y="102661"/>
                  <a:pt x="254040" y="111128"/>
                </a:cubicBezTo>
                <a:cubicBezTo>
                  <a:pt x="263036" y="119595"/>
                  <a:pt x="236577" y="86786"/>
                  <a:pt x="215940" y="82553"/>
                </a:cubicBezTo>
                <a:cubicBezTo>
                  <a:pt x="195303" y="78320"/>
                  <a:pt x="156144" y="85199"/>
                  <a:pt x="130215" y="85728"/>
                </a:cubicBezTo>
                <a:cubicBezTo>
                  <a:pt x="104286" y="86257"/>
                  <a:pt x="77298" y="95253"/>
                  <a:pt x="60365" y="85728"/>
                </a:cubicBezTo>
                <a:cubicBezTo>
                  <a:pt x="43432" y="76203"/>
                  <a:pt x="-1547" y="532"/>
                  <a:pt x="40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フリーフォーム 102">
            <a:extLst>
              <a:ext uri="{FF2B5EF4-FFF2-40B4-BE49-F238E27FC236}">
                <a16:creationId xmlns:a16="http://schemas.microsoft.com/office/drawing/2014/main" id="{229F52A5-FB7F-0885-CF5D-640134B6EC0B}"/>
              </a:ext>
            </a:extLst>
          </p:cNvPr>
          <p:cNvSpPr/>
          <p:nvPr/>
        </p:nvSpPr>
        <p:spPr>
          <a:xfrm>
            <a:off x="3498755" y="1279525"/>
            <a:ext cx="117570" cy="324080"/>
          </a:xfrm>
          <a:custGeom>
            <a:avLst/>
            <a:gdLst>
              <a:gd name="connsiteX0" fmla="*/ 117570 w 117570"/>
              <a:gd name="connsiteY0" fmla="*/ 0 h 324080"/>
              <a:gd name="connsiteX1" fmla="*/ 79470 w 117570"/>
              <a:gd name="connsiteY1" fmla="*/ 187325 h 324080"/>
              <a:gd name="connsiteX2" fmla="*/ 95 w 117570"/>
              <a:gd name="connsiteY2" fmla="*/ 323850 h 324080"/>
              <a:gd name="connsiteX3" fmla="*/ 63595 w 117570"/>
              <a:gd name="connsiteY3" fmla="*/ 219075 h 324080"/>
              <a:gd name="connsiteX4" fmla="*/ 79470 w 117570"/>
              <a:gd name="connsiteY4" fmla="*/ 187325 h 324080"/>
              <a:gd name="connsiteX5" fmla="*/ 117570 w 117570"/>
              <a:gd name="connsiteY5" fmla="*/ 0 h 32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70" h="324080">
                <a:moveTo>
                  <a:pt x="117570" y="0"/>
                </a:moveTo>
                <a:cubicBezTo>
                  <a:pt x="117570" y="0"/>
                  <a:pt x="99049" y="133350"/>
                  <a:pt x="79470" y="187325"/>
                </a:cubicBezTo>
                <a:cubicBezTo>
                  <a:pt x="59891" y="241300"/>
                  <a:pt x="2741" y="318558"/>
                  <a:pt x="95" y="323850"/>
                </a:cubicBezTo>
                <a:cubicBezTo>
                  <a:pt x="-2551" y="329142"/>
                  <a:pt x="50366" y="241829"/>
                  <a:pt x="63595" y="219075"/>
                </a:cubicBezTo>
                <a:cubicBezTo>
                  <a:pt x="76824" y="196321"/>
                  <a:pt x="66770" y="225954"/>
                  <a:pt x="79470" y="187325"/>
                </a:cubicBezTo>
                <a:cubicBezTo>
                  <a:pt x="92170" y="148696"/>
                  <a:pt x="117570" y="0"/>
                  <a:pt x="11757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フリーフォーム 103">
            <a:extLst>
              <a:ext uri="{FF2B5EF4-FFF2-40B4-BE49-F238E27FC236}">
                <a16:creationId xmlns:a16="http://schemas.microsoft.com/office/drawing/2014/main" id="{43B9BAD3-44B6-81C8-6E6E-11D0FF76A597}"/>
              </a:ext>
            </a:extLst>
          </p:cNvPr>
          <p:cNvSpPr/>
          <p:nvPr/>
        </p:nvSpPr>
        <p:spPr>
          <a:xfrm>
            <a:off x="3178137" y="2070082"/>
            <a:ext cx="118454" cy="133426"/>
          </a:xfrm>
          <a:custGeom>
            <a:avLst/>
            <a:gdLst>
              <a:gd name="connsiteX0" fmla="*/ 38 w 118454"/>
              <a:gd name="connsiteY0" fmla="*/ 18 h 133426"/>
              <a:gd name="connsiteX1" fmla="*/ 98463 w 118454"/>
              <a:gd name="connsiteY1" fmla="*/ 66693 h 133426"/>
              <a:gd name="connsiteX2" fmla="*/ 88938 w 118454"/>
              <a:gd name="connsiteY2" fmla="*/ 133368 h 133426"/>
              <a:gd name="connsiteX3" fmla="*/ 107988 w 118454"/>
              <a:gd name="connsiteY3" fmla="*/ 79393 h 133426"/>
              <a:gd name="connsiteX4" fmla="*/ 111163 w 118454"/>
              <a:gd name="connsiteY4" fmla="*/ 73043 h 133426"/>
              <a:gd name="connsiteX5" fmla="*/ 38 w 118454"/>
              <a:gd name="connsiteY5" fmla="*/ 18 h 13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454" h="133426">
                <a:moveTo>
                  <a:pt x="38" y="18"/>
                </a:moveTo>
                <a:cubicBezTo>
                  <a:pt x="-2079" y="-1040"/>
                  <a:pt x="83646" y="44468"/>
                  <a:pt x="98463" y="66693"/>
                </a:cubicBezTo>
                <a:cubicBezTo>
                  <a:pt x="113280" y="88918"/>
                  <a:pt x="87350" y="131251"/>
                  <a:pt x="88938" y="133368"/>
                </a:cubicBezTo>
                <a:cubicBezTo>
                  <a:pt x="90526" y="135485"/>
                  <a:pt x="107988" y="79393"/>
                  <a:pt x="107988" y="79393"/>
                </a:cubicBezTo>
                <a:cubicBezTo>
                  <a:pt x="111692" y="69339"/>
                  <a:pt x="127567" y="85743"/>
                  <a:pt x="111163" y="73043"/>
                </a:cubicBezTo>
                <a:cubicBezTo>
                  <a:pt x="94759" y="60343"/>
                  <a:pt x="2155" y="1076"/>
                  <a:pt x="38" y="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フリーフォーム 104">
            <a:extLst>
              <a:ext uri="{FF2B5EF4-FFF2-40B4-BE49-F238E27FC236}">
                <a16:creationId xmlns:a16="http://schemas.microsoft.com/office/drawing/2014/main" id="{19EEAD10-2698-00F2-E213-E241CC8DD306}"/>
              </a:ext>
            </a:extLst>
          </p:cNvPr>
          <p:cNvSpPr/>
          <p:nvPr/>
        </p:nvSpPr>
        <p:spPr>
          <a:xfrm>
            <a:off x="2686043" y="2670160"/>
            <a:ext cx="257194" cy="146083"/>
          </a:xfrm>
          <a:custGeom>
            <a:avLst/>
            <a:gdLst>
              <a:gd name="connsiteX0" fmla="*/ 7 w 257194"/>
              <a:gd name="connsiteY0" fmla="*/ 15 h 146083"/>
              <a:gd name="connsiteX1" fmla="*/ 146057 w 257194"/>
              <a:gd name="connsiteY1" fmla="*/ 79390 h 146083"/>
              <a:gd name="connsiteX2" fmla="*/ 257182 w 257194"/>
              <a:gd name="connsiteY2" fmla="*/ 146065 h 146083"/>
              <a:gd name="connsiteX3" fmla="*/ 152407 w 257194"/>
              <a:gd name="connsiteY3" fmla="*/ 73040 h 146083"/>
              <a:gd name="connsiteX4" fmla="*/ 7 w 257194"/>
              <a:gd name="connsiteY4" fmla="*/ 15 h 14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94" h="146083">
                <a:moveTo>
                  <a:pt x="7" y="15"/>
                </a:moveTo>
                <a:cubicBezTo>
                  <a:pt x="-1051" y="1073"/>
                  <a:pt x="103195" y="55048"/>
                  <a:pt x="146057" y="79390"/>
                </a:cubicBezTo>
                <a:cubicBezTo>
                  <a:pt x="188919" y="103732"/>
                  <a:pt x="256124" y="147123"/>
                  <a:pt x="257182" y="146065"/>
                </a:cubicBezTo>
                <a:cubicBezTo>
                  <a:pt x="258240" y="145007"/>
                  <a:pt x="190507" y="92090"/>
                  <a:pt x="152407" y="73040"/>
                </a:cubicBezTo>
                <a:cubicBezTo>
                  <a:pt x="114307" y="53990"/>
                  <a:pt x="1065" y="-1043"/>
                  <a:pt x="7" y="1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フリーフォーム 105">
            <a:extLst>
              <a:ext uri="{FF2B5EF4-FFF2-40B4-BE49-F238E27FC236}">
                <a16:creationId xmlns:a16="http://schemas.microsoft.com/office/drawing/2014/main" id="{98D3086D-64F2-71B4-7B2A-F47FF9108EC5}"/>
              </a:ext>
            </a:extLst>
          </p:cNvPr>
          <p:cNvSpPr/>
          <p:nvPr/>
        </p:nvSpPr>
        <p:spPr>
          <a:xfrm>
            <a:off x="2806695" y="2666998"/>
            <a:ext cx="184401" cy="257941"/>
          </a:xfrm>
          <a:custGeom>
            <a:avLst/>
            <a:gdLst>
              <a:gd name="connsiteX0" fmla="*/ 5 w 184401"/>
              <a:gd name="connsiteY0" fmla="*/ 2 h 257941"/>
              <a:gd name="connsiteX1" fmla="*/ 53980 w 184401"/>
              <a:gd name="connsiteY1" fmla="*/ 142877 h 257941"/>
              <a:gd name="connsiteX2" fmla="*/ 184155 w 184401"/>
              <a:gd name="connsiteY2" fmla="*/ 257177 h 257941"/>
              <a:gd name="connsiteX3" fmla="*/ 85730 w 184401"/>
              <a:gd name="connsiteY3" fmla="*/ 190502 h 257941"/>
              <a:gd name="connsiteX4" fmla="*/ 50805 w 184401"/>
              <a:gd name="connsiteY4" fmla="*/ 146052 h 257941"/>
              <a:gd name="connsiteX5" fmla="*/ 5 w 184401"/>
              <a:gd name="connsiteY5" fmla="*/ 2 h 25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01" h="257941">
                <a:moveTo>
                  <a:pt x="5" y="2"/>
                </a:moveTo>
                <a:cubicBezTo>
                  <a:pt x="534" y="-527"/>
                  <a:pt x="23288" y="100015"/>
                  <a:pt x="53980" y="142877"/>
                </a:cubicBezTo>
                <a:cubicBezTo>
                  <a:pt x="84672" y="185739"/>
                  <a:pt x="178863" y="249240"/>
                  <a:pt x="184155" y="257177"/>
                </a:cubicBezTo>
                <a:cubicBezTo>
                  <a:pt x="189447" y="265114"/>
                  <a:pt x="107955" y="209023"/>
                  <a:pt x="85730" y="190502"/>
                </a:cubicBezTo>
                <a:cubicBezTo>
                  <a:pt x="63505" y="171981"/>
                  <a:pt x="63505" y="172510"/>
                  <a:pt x="50805" y="146052"/>
                </a:cubicBezTo>
                <a:cubicBezTo>
                  <a:pt x="38105" y="119594"/>
                  <a:pt x="-524" y="531"/>
                  <a:pt x="5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フリーフォーム 106">
            <a:extLst>
              <a:ext uri="{FF2B5EF4-FFF2-40B4-BE49-F238E27FC236}">
                <a16:creationId xmlns:a16="http://schemas.microsoft.com/office/drawing/2014/main" id="{07751A14-229D-C534-CA57-3245D010AE58}"/>
              </a:ext>
            </a:extLst>
          </p:cNvPr>
          <p:cNvSpPr/>
          <p:nvPr/>
        </p:nvSpPr>
        <p:spPr>
          <a:xfrm>
            <a:off x="3180597" y="1000063"/>
            <a:ext cx="461352" cy="917808"/>
          </a:xfrm>
          <a:custGeom>
            <a:avLst/>
            <a:gdLst>
              <a:gd name="connsiteX0" fmla="*/ 461128 w 461352"/>
              <a:gd name="connsiteY0" fmla="*/ 62 h 917808"/>
              <a:gd name="connsiteX1" fmla="*/ 416678 w 461352"/>
              <a:gd name="connsiteY1" fmla="*/ 215962 h 917808"/>
              <a:gd name="connsiteX2" fmla="*/ 362703 w 461352"/>
              <a:gd name="connsiteY2" fmla="*/ 342962 h 917808"/>
              <a:gd name="connsiteX3" fmla="*/ 362703 w 461352"/>
              <a:gd name="connsiteY3" fmla="*/ 444562 h 917808"/>
              <a:gd name="connsiteX4" fmla="*/ 362703 w 461352"/>
              <a:gd name="connsiteY4" fmla="*/ 425512 h 917808"/>
              <a:gd name="connsiteX5" fmla="*/ 308728 w 461352"/>
              <a:gd name="connsiteY5" fmla="*/ 584262 h 917808"/>
              <a:gd name="connsiteX6" fmla="*/ 146803 w 461352"/>
              <a:gd name="connsiteY6" fmla="*/ 752537 h 917808"/>
              <a:gd name="connsiteX7" fmla="*/ 194428 w 461352"/>
              <a:gd name="connsiteY7" fmla="*/ 698562 h 917808"/>
              <a:gd name="connsiteX8" fmla="*/ 111878 w 461352"/>
              <a:gd name="connsiteY8" fmla="*/ 793812 h 917808"/>
              <a:gd name="connsiteX9" fmla="*/ 753 w 461352"/>
              <a:gd name="connsiteY9" fmla="*/ 917637 h 917808"/>
              <a:gd name="connsiteX10" fmla="*/ 61078 w 461352"/>
              <a:gd name="connsiteY10" fmla="*/ 822387 h 917808"/>
              <a:gd name="connsiteX11" fmla="*/ 19803 w 461352"/>
              <a:gd name="connsiteY11" fmla="*/ 892237 h 917808"/>
              <a:gd name="connsiteX12" fmla="*/ 76953 w 461352"/>
              <a:gd name="connsiteY12" fmla="*/ 838262 h 917808"/>
              <a:gd name="connsiteX13" fmla="*/ 261103 w 461352"/>
              <a:gd name="connsiteY13" fmla="*/ 647762 h 917808"/>
              <a:gd name="connsiteX14" fmla="*/ 346828 w 461352"/>
              <a:gd name="connsiteY14" fmla="*/ 517587 h 917808"/>
              <a:gd name="connsiteX15" fmla="*/ 375403 w 461352"/>
              <a:gd name="connsiteY15" fmla="*/ 400112 h 917808"/>
              <a:gd name="connsiteX16" fmla="*/ 397628 w 461352"/>
              <a:gd name="connsiteY16" fmla="*/ 238187 h 917808"/>
              <a:gd name="connsiteX17" fmla="*/ 461128 w 461352"/>
              <a:gd name="connsiteY17" fmla="*/ 62 h 91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1352" h="917808">
                <a:moveTo>
                  <a:pt x="461128" y="62"/>
                </a:moveTo>
                <a:cubicBezTo>
                  <a:pt x="464303" y="-3642"/>
                  <a:pt x="433082" y="158812"/>
                  <a:pt x="416678" y="215962"/>
                </a:cubicBezTo>
                <a:cubicBezTo>
                  <a:pt x="400274" y="273112"/>
                  <a:pt x="371699" y="304862"/>
                  <a:pt x="362703" y="342962"/>
                </a:cubicBezTo>
                <a:cubicBezTo>
                  <a:pt x="353707" y="381062"/>
                  <a:pt x="362703" y="444562"/>
                  <a:pt x="362703" y="444562"/>
                </a:cubicBezTo>
                <a:cubicBezTo>
                  <a:pt x="362703" y="458320"/>
                  <a:pt x="371699" y="402229"/>
                  <a:pt x="362703" y="425512"/>
                </a:cubicBezTo>
                <a:cubicBezTo>
                  <a:pt x="353707" y="448795"/>
                  <a:pt x="344711" y="529758"/>
                  <a:pt x="308728" y="584262"/>
                </a:cubicBezTo>
                <a:cubicBezTo>
                  <a:pt x="272745" y="638766"/>
                  <a:pt x="165853" y="733487"/>
                  <a:pt x="146803" y="752537"/>
                </a:cubicBezTo>
                <a:cubicBezTo>
                  <a:pt x="127753" y="771587"/>
                  <a:pt x="200249" y="691683"/>
                  <a:pt x="194428" y="698562"/>
                </a:cubicBezTo>
                <a:cubicBezTo>
                  <a:pt x="188607" y="705441"/>
                  <a:pt x="144157" y="757300"/>
                  <a:pt x="111878" y="793812"/>
                </a:cubicBezTo>
                <a:cubicBezTo>
                  <a:pt x="79599" y="830324"/>
                  <a:pt x="9220" y="912874"/>
                  <a:pt x="753" y="917637"/>
                </a:cubicBezTo>
                <a:cubicBezTo>
                  <a:pt x="-7714" y="922400"/>
                  <a:pt x="57903" y="826620"/>
                  <a:pt x="61078" y="822387"/>
                </a:cubicBezTo>
                <a:cubicBezTo>
                  <a:pt x="64253" y="818154"/>
                  <a:pt x="17157" y="889591"/>
                  <a:pt x="19803" y="892237"/>
                </a:cubicBezTo>
                <a:cubicBezTo>
                  <a:pt x="22449" y="894883"/>
                  <a:pt x="36736" y="879008"/>
                  <a:pt x="76953" y="838262"/>
                </a:cubicBezTo>
                <a:cubicBezTo>
                  <a:pt x="117170" y="797516"/>
                  <a:pt x="216124" y="701208"/>
                  <a:pt x="261103" y="647762"/>
                </a:cubicBezTo>
                <a:cubicBezTo>
                  <a:pt x="306082" y="594316"/>
                  <a:pt x="327778" y="558862"/>
                  <a:pt x="346828" y="517587"/>
                </a:cubicBezTo>
                <a:cubicBezTo>
                  <a:pt x="365878" y="476312"/>
                  <a:pt x="366936" y="446679"/>
                  <a:pt x="375403" y="400112"/>
                </a:cubicBezTo>
                <a:cubicBezTo>
                  <a:pt x="383870" y="353545"/>
                  <a:pt x="384928" y="299570"/>
                  <a:pt x="397628" y="238187"/>
                </a:cubicBezTo>
                <a:cubicBezTo>
                  <a:pt x="410328" y="176804"/>
                  <a:pt x="457953" y="3766"/>
                  <a:pt x="461128" y="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フリーフォーム 107">
            <a:extLst>
              <a:ext uri="{FF2B5EF4-FFF2-40B4-BE49-F238E27FC236}">
                <a16:creationId xmlns:a16="http://schemas.microsoft.com/office/drawing/2014/main" id="{5818773C-0466-1473-47BE-105CCEBBD194}"/>
              </a:ext>
            </a:extLst>
          </p:cNvPr>
          <p:cNvSpPr/>
          <p:nvPr/>
        </p:nvSpPr>
        <p:spPr>
          <a:xfrm>
            <a:off x="3355975" y="989830"/>
            <a:ext cx="254261" cy="747100"/>
          </a:xfrm>
          <a:custGeom>
            <a:avLst/>
            <a:gdLst>
              <a:gd name="connsiteX0" fmla="*/ 254000 w 254261"/>
              <a:gd name="connsiteY0" fmla="*/ 770 h 747100"/>
              <a:gd name="connsiteX1" fmla="*/ 184150 w 254261"/>
              <a:gd name="connsiteY1" fmla="*/ 169045 h 747100"/>
              <a:gd name="connsiteX2" fmla="*/ 98425 w 254261"/>
              <a:gd name="connsiteY2" fmla="*/ 470670 h 747100"/>
              <a:gd name="connsiteX3" fmla="*/ 63500 w 254261"/>
              <a:gd name="connsiteY3" fmla="*/ 610370 h 747100"/>
              <a:gd name="connsiteX4" fmla="*/ 0 w 254261"/>
              <a:gd name="connsiteY4" fmla="*/ 746895 h 747100"/>
              <a:gd name="connsiteX5" fmla="*/ 63500 w 254261"/>
              <a:gd name="connsiteY5" fmla="*/ 635770 h 747100"/>
              <a:gd name="connsiteX6" fmla="*/ 117475 w 254261"/>
              <a:gd name="connsiteY6" fmla="*/ 426220 h 747100"/>
              <a:gd name="connsiteX7" fmla="*/ 158750 w 254261"/>
              <a:gd name="connsiteY7" fmla="*/ 232545 h 747100"/>
              <a:gd name="connsiteX8" fmla="*/ 254000 w 254261"/>
              <a:gd name="connsiteY8" fmla="*/ 770 h 74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261" h="747100">
                <a:moveTo>
                  <a:pt x="254000" y="770"/>
                </a:moveTo>
                <a:cubicBezTo>
                  <a:pt x="258233" y="-9813"/>
                  <a:pt x="210079" y="90728"/>
                  <a:pt x="184150" y="169045"/>
                </a:cubicBezTo>
                <a:cubicBezTo>
                  <a:pt x="158221" y="247362"/>
                  <a:pt x="118533" y="397116"/>
                  <a:pt x="98425" y="470670"/>
                </a:cubicBezTo>
                <a:cubicBezTo>
                  <a:pt x="78317" y="544224"/>
                  <a:pt x="79904" y="564332"/>
                  <a:pt x="63500" y="610370"/>
                </a:cubicBezTo>
                <a:cubicBezTo>
                  <a:pt x="47096" y="656408"/>
                  <a:pt x="0" y="742662"/>
                  <a:pt x="0" y="746895"/>
                </a:cubicBezTo>
                <a:cubicBezTo>
                  <a:pt x="0" y="751128"/>
                  <a:pt x="43921" y="689216"/>
                  <a:pt x="63500" y="635770"/>
                </a:cubicBezTo>
                <a:cubicBezTo>
                  <a:pt x="83079" y="582324"/>
                  <a:pt x="101600" y="493424"/>
                  <a:pt x="117475" y="426220"/>
                </a:cubicBezTo>
                <a:cubicBezTo>
                  <a:pt x="133350" y="359016"/>
                  <a:pt x="137583" y="297633"/>
                  <a:pt x="158750" y="232545"/>
                </a:cubicBezTo>
                <a:cubicBezTo>
                  <a:pt x="179917" y="167458"/>
                  <a:pt x="249767" y="11353"/>
                  <a:pt x="254000" y="7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フリーフォーム 108">
            <a:extLst>
              <a:ext uri="{FF2B5EF4-FFF2-40B4-BE49-F238E27FC236}">
                <a16:creationId xmlns:a16="http://schemas.microsoft.com/office/drawing/2014/main" id="{88451668-A2F4-F17A-37A1-E907EB388285}"/>
              </a:ext>
            </a:extLst>
          </p:cNvPr>
          <p:cNvSpPr/>
          <p:nvPr/>
        </p:nvSpPr>
        <p:spPr>
          <a:xfrm>
            <a:off x="3179145" y="1031430"/>
            <a:ext cx="310182" cy="909113"/>
          </a:xfrm>
          <a:custGeom>
            <a:avLst/>
            <a:gdLst>
              <a:gd name="connsiteX0" fmla="*/ 310180 w 310182"/>
              <a:gd name="connsiteY0" fmla="*/ 445 h 909113"/>
              <a:gd name="connsiteX1" fmla="*/ 221280 w 310182"/>
              <a:gd name="connsiteY1" fmla="*/ 381445 h 909113"/>
              <a:gd name="connsiteX2" fmla="*/ 199055 w 310182"/>
              <a:gd name="connsiteY2" fmla="*/ 565595 h 909113"/>
              <a:gd name="connsiteX3" fmla="*/ 5380 w 310182"/>
              <a:gd name="connsiteY3" fmla="*/ 898970 h 909113"/>
              <a:gd name="connsiteX4" fmla="*/ 65705 w 310182"/>
              <a:gd name="connsiteY4" fmla="*/ 800545 h 909113"/>
              <a:gd name="connsiteX5" fmla="*/ 189530 w 310182"/>
              <a:gd name="connsiteY5" fmla="*/ 571945 h 909113"/>
              <a:gd name="connsiteX6" fmla="*/ 214930 w 310182"/>
              <a:gd name="connsiteY6" fmla="*/ 362395 h 909113"/>
              <a:gd name="connsiteX7" fmla="*/ 256205 w 310182"/>
              <a:gd name="connsiteY7" fmla="*/ 213170 h 909113"/>
              <a:gd name="connsiteX8" fmla="*/ 218105 w 310182"/>
              <a:gd name="connsiteY8" fmla="*/ 302070 h 909113"/>
              <a:gd name="connsiteX9" fmla="*/ 310180 w 310182"/>
              <a:gd name="connsiteY9" fmla="*/ 445 h 90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182" h="909113">
                <a:moveTo>
                  <a:pt x="310180" y="445"/>
                </a:moveTo>
                <a:cubicBezTo>
                  <a:pt x="310709" y="13674"/>
                  <a:pt x="239801" y="287253"/>
                  <a:pt x="221280" y="381445"/>
                </a:cubicBezTo>
                <a:cubicBezTo>
                  <a:pt x="202759" y="475637"/>
                  <a:pt x="235038" y="479341"/>
                  <a:pt x="199055" y="565595"/>
                </a:cubicBezTo>
                <a:cubicBezTo>
                  <a:pt x="163072" y="651849"/>
                  <a:pt x="27605" y="859812"/>
                  <a:pt x="5380" y="898970"/>
                </a:cubicBezTo>
                <a:cubicBezTo>
                  <a:pt x="-16845" y="938128"/>
                  <a:pt x="35013" y="855049"/>
                  <a:pt x="65705" y="800545"/>
                </a:cubicBezTo>
                <a:cubicBezTo>
                  <a:pt x="96397" y="746041"/>
                  <a:pt x="164659" y="644970"/>
                  <a:pt x="189530" y="571945"/>
                </a:cubicBezTo>
                <a:cubicBezTo>
                  <a:pt x="214401" y="498920"/>
                  <a:pt x="203817" y="422191"/>
                  <a:pt x="214930" y="362395"/>
                </a:cubicBezTo>
                <a:cubicBezTo>
                  <a:pt x="226042" y="302599"/>
                  <a:pt x="255676" y="223224"/>
                  <a:pt x="256205" y="213170"/>
                </a:cubicBezTo>
                <a:cubicBezTo>
                  <a:pt x="256734" y="203116"/>
                  <a:pt x="211226" y="331174"/>
                  <a:pt x="218105" y="302070"/>
                </a:cubicBezTo>
                <a:cubicBezTo>
                  <a:pt x="224984" y="272966"/>
                  <a:pt x="309651" y="-12784"/>
                  <a:pt x="310180" y="4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フリーフォーム 109">
            <a:extLst>
              <a:ext uri="{FF2B5EF4-FFF2-40B4-BE49-F238E27FC236}">
                <a16:creationId xmlns:a16="http://schemas.microsoft.com/office/drawing/2014/main" id="{D34C3704-90B3-500F-2725-15E2CC84CB08}"/>
              </a:ext>
            </a:extLst>
          </p:cNvPr>
          <p:cNvSpPr/>
          <p:nvPr/>
        </p:nvSpPr>
        <p:spPr>
          <a:xfrm>
            <a:off x="3191949" y="1055187"/>
            <a:ext cx="228444" cy="863343"/>
          </a:xfrm>
          <a:custGeom>
            <a:avLst/>
            <a:gdLst>
              <a:gd name="connsiteX0" fmla="*/ 227526 w 228444"/>
              <a:gd name="connsiteY0" fmla="*/ 2088 h 863343"/>
              <a:gd name="connsiteX1" fmla="*/ 179901 w 228444"/>
              <a:gd name="connsiteY1" fmla="*/ 148138 h 863343"/>
              <a:gd name="connsiteX2" fmla="*/ 100526 w 228444"/>
              <a:gd name="connsiteY2" fmla="*/ 443413 h 863343"/>
              <a:gd name="connsiteX3" fmla="*/ 132276 w 228444"/>
              <a:gd name="connsiteY3" fmla="*/ 310063 h 863343"/>
              <a:gd name="connsiteX4" fmla="*/ 110051 w 228444"/>
              <a:gd name="connsiteY4" fmla="*/ 443413 h 863343"/>
              <a:gd name="connsiteX5" fmla="*/ 94176 w 228444"/>
              <a:gd name="connsiteY5" fmla="*/ 573588 h 863343"/>
              <a:gd name="connsiteX6" fmla="*/ 2101 w 228444"/>
              <a:gd name="connsiteY6" fmla="*/ 856163 h 863343"/>
              <a:gd name="connsiteX7" fmla="*/ 33851 w 228444"/>
              <a:gd name="connsiteY7" fmla="*/ 760913 h 863343"/>
              <a:gd name="connsiteX8" fmla="*/ 81476 w 228444"/>
              <a:gd name="connsiteY8" fmla="*/ 564063 h 863343"/>
              <a:gd name="connsiteX9" fmla="*/ 119576 w 228444"/>
              <a:gd name="connsiteY9" fmla="*/ 405313 h 863343"/>
              <a:gd name="connsiteX10" fmla="*/ 106876 w 228444"/>
              <a:gd name="connsiteY10" fmla="*/ 449763 h 863343"/>
              <a:gd name="connsiteX11" fmla="*/ 144976 w 228444"/>
              <a:gd name="connsiteY11" fmla="*/ 214813 h 863343"/>
              <a:gd name="connsiteX12" fmla="*/ 138626 w 228444"/>
              <a:gd name="connsiteY12" fmla="*/ 249738 h 863343"/>
              <a:gd name="connsiteX13" fmla="*/ 227526 w 228444"/>
              <a:gd name="connsiteY13" fmla="*/ 2088 h 8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8444" h="863343">
                <a:moveTo>
                  <a:pt x="227526" y="2088"/>
                </a:moveTo>
                <a:cubicBezTo>
                  <a:pt x="234405" y="-14845"/>
                  <a:pt x="201068" y="74584"/>
                  <a:pt x="179901" y="148138"/>
                </a:cubicBezTo>
                <a:cubicBezTo>
                  <a:pt x="158734" y="221692"/>
                  <a:pt x="108463" y="416426"/>
                  <a:pt x="100526" y="443413"/>
                </a:cubicBezTo>
                <a:cubicBezTo>
                  <a:pt x="92589" y="470400"/>
                  <a:pt x="130689" y="310063"/>
                  <a:pt x="132276" y="310063"/>
                </a:cubicBezTo>
                <a:cubicBezTo>
                  <a:pt x="133863" y="310063"/>
                  <a:pt x="116401" y="399492"/>
                  <a:pt x="110051" y="443413"/>
                </a:cubicBezTo>
                <a:cubicBezTo>
                  <a:pt x="103701" y="487334"/>
                  <a:pt x="112168" y="504796"/>
                  <a:pt x="94176" y="573588"/>
                </a:cubicBezTo>
                <a:cubicBezTo>
                  <a:pt x="76184" y="642380"/>
                  <a:pt x="12155" y="824942"/>
                  <a:pt x="2101" y="856163"/>
                </a:cubicBezTo>
                <a:cubicBezTo>
                  <a:pt x="-7953" y="887384"/>
                  <a:pt x="20622" y="809596"/>
                  <a:pt x="33851" y="760913"/>
                </a:cubicBezTo>
                <a:cubicBezTo>
                  <a:pt x="47080" y="712230"/>
                  <a:pt x="67189" y="623330"/>
                  <a:pt x="81476" y="564063"/>
                </a:cubicBezTo>
                <a:cubicBezTo>
                  <a:pt x="95763" y="504796"/>
                  <a:pt x="115343" y="424363"/>
                  <a:pt x="119576" y="405313"/>
                </a:cubicBezTo>
                <a:cubicBezTo>
                  <a:pt x="123809" y="386263"/>
                  <a:pt x="102643" y="481513"/>
                  <a:pt x="106876" y="449763"/>
                </a:cubicBezTo>
                <a:cubicBezTo>
                  <a:pt x="111109" y="418013"/>
                  <a:pt x="139684" y="248150"/>
                  <a:pt x="144976" y="214813"/>
                </a:cubicBezTo>
                <a:cubicBezTo>
                  <a:pt x="150268" y="181476"/>
                  <a:pt x="125926" y="278313"/>
                  <a:pt x="138626" y="249738"/>
                </a:cubicBezTo>
                <a:cubicBezTo>
                  <a:pt x="151326" y="221163"/>
                  <a:pt x="220647" y="19021"/>
                  <a:pt x="227526" y="20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フリーフォーム 110">
            <a:extLst>
              <a:ext uri="{FF2B5EF4-FFF2-40B4-BE49-F238E27FC236}">
                <a16:creationId xmlns:a16="http://schemas.microsoft.com/office/drawing/2014/main" id="{E5B49F02-9FD8-1FBF-4B51-13A3A96A9131}"/>
              </a:ext>
            </a:extLst>
          </p:cNvPr>
          <p:cNvSpPr/>
          <p:nvPr/>
        </p:nvSpPr>
        <p:spPr>
          <a:xfrm>
            <a:off x="3140955" y="1052915"/>
            <a:ext cx="297646" cy="641270"/>
          </a:xfrm>
          <a:custGeom>
            <a:avLst/>
            <a:gdLst>
              <a:gd name="connsiteX0" fmla="*/ 297570 w 297646"/>
              <a:gd name="connsiteY0" fmla="*/ 1185 h 641270"/>
              <a:gd name="connsiteX1" fmla="*/ 176920 w 297646"/>
              <a:gd name="connsiteY1" fmla="*/ 286935 h 641270"/>
              <a:gd name="connsiteX2" fmla="*/ 72145 w 297646"/>
              <a:gd name="connsiteY2" fmla="*/ 502835 h 641270"/>
              <a:gd name="connsiteX3" fmla="*/ 126120 w 297646"/>
              <a:gd name="connsiteY3" fmla="*/ 417110 h 641270"/>
              <a:gd name="connsiteX4" fmla="*/ 43570 w 297646"/>
              <a:gd name="connsiteY4" fmla="*/ 547285 h 641270"/>
              <a:gd name="connsiteX5" fmla="*/ 2295 w 297646"/>
              <a:gd name="connsiteY5" fmla="*/ 639360 h 641270"/>
              <a:gd name="connsiteX6" fmla="*/ 110245 w 297646"/>
              <a:gd name="connsiteY6" fmla="*/ 461560 h 641270"/>
              <a:gd name="connsiteX7" fmla="*/ 164220 w 297646"/>
              <a:gd name="connsiteY7" fmla="*/ 280585 h 641270"/>
              <a:gd name="connsiteX8" fmla="*/ 199145 w 297646"/>
              <a:gd name="connsiteY8" fmla="*/ 153585 h 641270"/>
              <a:gd name="connsiteX9" fmla="*/ 170570 w 297646"/>
              <a:gd name="connsiteY9" fmla="*/ 277410 h 641270"/>
              <a:gd name="connsiteX10" fmla="*/ 240420 w 297646"/>
              <a:gd name="connsiteY10" fmla="*/ 125010 h 641270"/>
              <a:gd name="connsiteX11" fmla="*/ 195970 w 297646"/>
              <a:gd name="connsiteY11" fmla="*/ 182160 h 641270"/>
              <a:gd name="connsiteX12" fmla="*/ 297570 w 297646"/>
              <a:gd name="connsiteY12" fmla="*/ 1185 h 64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7646" h="641270">
                <a:moveTo>
                  <a:pt x="297570" y="1185"/>
                </a:moveTo>
                <a:cubicBezTo>
                  <a:pt x="294395" y="18648"/>
                  <a:pt x="214491" y="203327"/>
                  <a:pt x="176920" y="286935"/>
                </a:cubicBezTo>
                <a:cubicBezTo>
                  <a:pt x="139349" y="370543"/>
                  <a:pt x="80612" y="481139"/>
                  <a:pt x="72145" y="502835"/>
                </a:cubicBezTo>
                <a:cubicBezTo>
                  <a:pt x="63678" y="524531"/>
                  <a:pt x="130882" y="409702"/>
                  <a:pt x="126120" y="417110"/>
                </a:cubicBezTo>
                <a:cubicBezTo>
                  <a:pt x="121357" y="424518"/>
                  <a:pt x="64208" y="510243"/>
                  <a:pt x="43570" y="547285"/>
                </a:cubicBezTo>
                <a:cubicBezTo>
                  <a:pt x="22932" y="584327"/>
                  <a:pt x="-8818" y="653648"/>
                  <a:pt x="2295" y="639360"/>
                </a:cubicBezTo>
                <a:cubicBezTo>
                  <a:pt x="13407" y="625073"/>
                  <a:pt x="83258" y="521356"/>
                  <a:pt x="110245" y="461560"/>
                </a:cubicBezTo>
                <a:cubicBezTo>
                  <a:pt x="137232" y="401764"/>
                  <a:pt x="149403" y="331914"/>
                  <a:pt x="164220" y="280585"/>
                </a:cubicBezTo>
                <a:cubicBezTo>
                  <a:pt x="179037" y="229256"/>
                  <a:pt x="198087" y="154114"/>
                  <a:pt x="199145" y="153585"/>
                </a:cubicBezTo>
                <a:cubicBezTo>
                  <a:pt x="200203" y="153056"/>
                  <a:pt x="163691" y="282172"/>
                  <a:pt x="170570" y="277410"/>
                </a:cubicBezTo>
                <a:cubicBezTo>
                  <a:pt x="177449" y="272648"/>
                  <a:pt x="236187" y="140885"/>
                  <a:pt x="240420" y="125010"/>
                </a:cubicBezTo>
                <a:cubicBezTo>
                  <a:pt x="244653" y="109135"/>
                  <a:pt x="188033" y="199622"/>
                  <a:pt x="195970" y="182160"/>
                </a:cubicBezTo>
                <a:cubicBezTo>
                  <a:pt x="203907" y="164698"/>
                  <a:pt x="300745" y="-16278"/>
                  <a:pt x="297570" y="11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フリーフォーム 111">
            <a:extLst>
              <a:ext uri="{FF2B5EF4-FFF2-40B4-BE49-F238E27FC236}">
                <a16:creationId xmlns:a16="http://schemas.microsoft.com/office/drawing/2014/main" id="{DB4E134B-9A0E-56A9-8094-BDE33A8859B0}"/>
              </a:ext>
            </a:extLst>
          </p:cNvPr>
          <p:cNvSpPr/>
          <p:nvPr/>
        </p:nvSpPr>
        <p:spPr>
          <a:xfrm>
            <a:off x="3032094" y="1011668"/>
            <a:ext cx="565657" cy="477423"/>
          </a:xfrm>
          <a:custGeom>
            <a:avLst/>
            <a:gdLst>
              <a:gd name="connsiteX0" fmla="*/ 565181 w 565657"/>
              <a:gd name="connsiteY0" fmla="*/ 1157 h 477423"/>
              <a:gd name="connsiteX1" fmla="*/ 323881 w 565657"/>
              <a:gd name="connsiteY1" fmla="*/ 99582 h 477423"/>
              <a:gd name="connsiteX2" fmla="*/ 174656 w 565657"/>
              <a:gd name="connsiteY2" fmla="*/ 274207 h 477423"/>
              <a:gd name="connsiteX3" fmla="*/ 231806 w 565657"/>
              <a:gd name="connsiteY3" fmla="*/ 194832 h 477423"/>
              <a:gd name="connsiteX4" fmla="*/ 31 w 565657"/>
              <a:gd name="connsiteY4" fmla="*/ 477407 h 477423"/>
              <a:gd name="connsiteX5" fmla="*/ 215931 w 565657"/>
              <a:gd name="connsiteY5" fmla="*/ 207532 h 477423"/>
              <a:gd name="connsiteX6" fmla="*/ 320706 w 565657"/>
              <a:gd name="connsiteY6" fmla="*/ 86882 h 477423"/>
              <a:gd name="connsiteX7" fmla="*/ 295306 w 565657"/>
              <a:gd name="connsiteY7" fmla="*/ 105932 h 477423"/>
              <a:gd name="connsiteX8" fmla="*/ 384206 w 565657"/>
              <a:gd name="connsiteY8" fmla="*/ 48782 h 477423"/>
              <a:gd name="connsiteX9" fmla="*/ 565181 w 565657"/>
              <a:gd name="connsiteY9" fmla="*/ 1157 h 47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657" h="477423">
                <a:moveTo>
                  <a:pt x="565181" y="1157"/>
                </a:moveTo>
                <a:cubicBezTo>
                  <a:pt x="555127" y="9624"/>
                  <a:pt x="388968" y="54074"/>
                  <a:pt x="323881" y="99582"/>
                </a:cubicBezTo>
                <a:cubicBezTo>
                  <a:pt x="258794" y="145090"/>
                  <a:pt x="190002" y="258332"/>
                  <a:pt x="174656" y="274207"/>
                </a:cubicBezTo>
                <a:cubicBezTo>
                  <a:pt x="159310" y="290082"/>
                  <a:pt x="260910" y="160965"/>
                  <a:pt x="231806" y="194832"/>
                </a:cubicBezTo>
                <a:cubicBezTo>
                  <a:pt x="202702" y="228699"/>
                  <a:pt x="2677" y="475290"/>
                  <a:pt x="31" y="477407"/>
                </a:cubicBezTo>
                <a:cubicBezTo>
                  <a:pt x="-2615" y="479524"/>
                  <a:pt x="162485" y="272620"/>
                  <a:pt x="215931" y="207532"/>
                </a:cubicBezTo>
                <a:cubicBezTo>
                  <a:pt x="269377" y="142445"/>
                  <a:pt x="307477" y="103815"/>
                  <a:pt x="320706" y="86882"/>
                </a:cubicBezTo>
                <a:cubicBezTo>
                  <a:pt x="333935" y="69949"/>
                  <a:pt x="284723" y="112282"/>
                  <a:pt x="295306" y="105932"/>
                </a:cubicBezTo>
                <a:cubicBezTo>
                  <a:pt x="305889" y="99582"/>
                  <a:pt x="345048" y="64657"/>
                  <a:pt x="384206" y="48782"/>
                </a:cubicBezTo>
                <a:cubicBezTo>
                  <a:pt x="423364" y="32907"/>
                  <a:pt x="575235" y="-7310"/>
                  <a:pt x="565181" y="11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フリーフォーム 112">
            <a:extLst>
              <a:ext uri="{FF2B5EF4-FFF2-40B4-BE49-F238E27FC236}">
                <a16:creationId xmlns:a16="http://schemas.microsoft.com/office/drawing/2014/main" id="{FF1B3377-8F5A-82B5-6A3D-33067B0E26FA}"/>
              </a:ext>
            </a:extLst>
          </p:cNvPr>
          <p:cNvSpPr/>
          <p:nvPr/>
        </p:nvSpPr>
        <p:spPr>
          <a:xfrm>
            <a:off x="2778090" y="1298557"/>
            <a:ext cx="327131" cy="498493"/>
          </a:xfrm>
          <a:custGeom>
            <a:avLst/>
            <a:gdLst>
              <a:gd name="connsiteX0" fmla="*/ 327060 w 327131"/>
              <a:gd name="connsiteY0" fmla="*/ 18 h 498493"/>
              <a:gd name="connsiteX1" fmla="*/ 238160 w 327131"/>
              <a:gd name="connsiteY1" fmla="*/ 219093 h 498493"/>
              <a:gd name="connsiteX2" fmla="*/ 139735 w 327131"/>
              <a:gd name="connsiteY2" fmla="*/ 365143 h 498493"/>
              <a:gd name="connsiteX3" fmla="*/ 168310 w 327131"/>
              <a:gd name="connsiteY3" fmla="*/ 314343 h 498493"/>
              <a:gd name="connsiteX4" fmla="*/ 35 w 327131"/>
              <a:gd name="connsiteY4" fmla="*/ 498493 h 498493"/>
              <a:gd name="connsiteX5" fmla="*/ 184185 w 327131"/>
              <a:gd name="connsiteY5" fmla="*/ 314343 h 498493"/>
              <a:gd name="connsiteX6" fmla="*/ 292135 w 327131"/>
              <a:gd name="connsiteY6" fmla="*/ 155593 h 498493"/>
              <a:gd name="connsiteX7" fmla="*/ 254035 w 327131"/>
              <a:gd name="connsiteY7" fmla="*/ 206393 h 498493"/>
              <a:gd name="connsiteX8" fmla="*/ 327060 w 327131"/>
              <a:gd name="connsiteY8" fmla="*/ 18 h 49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131" h="498493">
                <a:moveTo>
                  <a:pt x="327060" y="18"/>
                </a:moveTo>
                <a:cubicBezTo>
                  <a:pt x="324414" y="2135"/>
                  <a:pt x="269381" y="158239"/>
                  <a:pt x="238160" y="219093"/>
                </a:cubicBezTo>
                <a:cubicBezTo>
                  <a:pt x="206939" y="279947"/>
                  <a:pt x="151377" y="349268"/>
                  <a:pt x="139735" y="365143"/>
                </a:cubicBezTo>
                <a:cubicBezTo>
                  <a:pt x="128093" y="381018"/>
                  <a:pt x="191593" y="292118"/>
                  <a:pt x="168310" y="314343"/>
                </a:cubicBezTo>
                <a:cubicBezTo>
                  <a:pt x="145027" y="336568"/>
                  <a:pt x="-2611" y="498493"/>
                  <a:pt x="35" y="498493"/>
                </a:cubicBezTo>
                <a:cubicBezTo>
                  <a:pt x="2681" y="498493"/>
                  <a:pt x="135502" y="371493"/>
                  <a:pt x="184185" y="314343"/>
                </a:cubicBezTo>
                <a:cubicBezTo>
                  <a:pt x="232868" y="257193"/>
                  <a:pt x="280493" y="173585"/>
                  <a:pt x="292135" y="155593"/>
                </a:cubicBezTo>
                <a:cubicBezTo>
                  <a:pt x="303777" y="137601"/>
                  <a:pt x="249802" y="230205"/>
                  <a:pt x="254035" y="206393"/>
                </a:cubicBezTo>
                <a:cubicBezTo>
                  <a:pt x="258268" y="182581"/>
                  <a:pt x="329706" y="-2099"/>
                  <a:pt x="327060" y="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フリーフォーム 114">
            <a:extLst>
              <a:ext uri="{FF2B5EF4-FFF2-40B4-BE49-F238E27FC236}">
                <a16:creationId xmlns:a16="http://schemas.microsoft.com/office/drawing/2014/main" id="{B1C4B972-8AA7-5207-A5C2-5638A32AE633}"/>
              </a:ext>
            </a:extLst>
          </p:cNvPr>
          <p:cNvSpPr/>
          <p:nvPr/>
        </p:nvSpPr>
        <p:spPr>
          <a:xfrm>
            <a:off x="2606660" y="1269991"/>
            <a:ext cx="530327" cy="928315"/>
          </a:xfrm>
          <a:custGeom>
            <a:avLst/>
            <a:gdLst>
              <a:gd name="connsiteX0" fmla="*/ 530240 w 530327"/>
              <a:gd name="connsiteY0" fmla="*/ 9 h 928315"/>
              <a:gd name="connsiteX1" fmla="*/ 492140 w 530327"/>
              <a:gd name="connsiteY1" fmla="*/ 273059 h 928315"/>
              <a:gd name="connsiteX2" fmla="*/ 511190 w 530327"/>
              <a:gd name="connsiteY2" fmla="*/ 209559 h 928315"/>
              <a:gd name="connsiteX3" fmla="*/ 400065 w 530327"/>
              <a:gd name="connsiteY3" fmla="*/ 377834 h 928315"/>
              <a:gd name="connsiteX4" fmla="*/ 285765 w 530327"/>
              <a:gd name="connsiteY4" fmla="*/ 590559 h 928315"/>
              <a:gd name="connsiteX5" fmla="*/ 377840 w 530327"/>
              <a:gd name="connsiteY5" fmla="*/ 400059 h 928315"/>
              <a:gd name="connsiteX6" fmla="*/ 320690 w 530327"/>
              <a:gd name="connsiteY6" fmla="*/ 482609 h 928315"/>
              <a:gd name="connsiteX7" fmla="*/ 225440 w 530327"/>
              <a:gd name="connsiteY7" fmla="*/ 549284 h 928315"/>
              <a:gd name="connsiteX8" fmla="*/ 161940 w 530327"/>
              <a:gd name="connsiteY8" fmla="*/ 612784 h 928315"/>
              <a:gd name="connsiteX9" fmla="*/ 28590 w 530327"/>
              <a:gd name="connsiteY9" fmla="*/ 727084 h 928315"/>
              <a:gd name="connsiteX10" fmla="*/ 136540 w 530327"/>
              <a:gd name="connsiteY10" fmla="*/ 657234 h 928315"/>
              <a:gd name="connsiteX11" fmla="*/ 38115 w 530327"/>
              <a:gd name="connsiteY11" fmla="*/ 762009 h 928315"/>
              <a:gd name="connsiteX12" fmla="*/ 9540 w 530327"/>
              <a:gd name="connsiteY12" fmla="*/ 927109 h 928315"/>
              <a:gd name="connsiteX13" fmla="*/ 12715 w 530327"/>
              <a:gd name="connsiteY13" fmla="*/ 838209 h 928315"/>
              <a:gd name="connsiteX14" fmla="*/ 3190 w 530327"/>
              <a:gd name="connsiteY14" fmla="*/ 866784 h 928315"/>
              <a:gd name="connsiteX15" fmla="*/ 76215 w 530327"/>
              <a:gd name="connsiteY15" fmla="*/ 723909 h 928315"/>
              <a:gd name="connsiteX16" fmla="*/ 342915 w 530327"/>
              <a:gd name="connsiteY16" fmla="*/ 454034 h 928315"/>
              <a:gd name="connsiteX17" fmla="*/ 323865 w 530327"/>
              <a:gd name="connsiteY17" fmla="*/ 492134 h 928315"/>
              <a:gd name="connsiteX18" fmla="*/ 479440 w 530327"/>
              <a:gd name="connsiteY18" fmla="*/ 263534 h 928315"/>
              <a:gd name="connsiteX19" fmla="*/ 530240 w 530327"/>
              <a:gd name="connsiteY19" fmla="*/ 9 h 92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0327" h="928315">
                <a:moveTo>
                  <a:pt x="530240" y="9"/>
                </a:moveTo>
                <a:cubicBezTo>
                  <a:pt x="532357" y="1597"/>
                  <a:pt x="495315" y="238134"/>
                  <a:pt x="492140" y="273059"/>
                </a:cubicBezTo>
                <a:cubicBezTo>
                  <a:pt x="488965" y="307984"/>
                  <a:pt x="526536" y="192097"/>
                  <a:pt x="511190" y="209559"/>
                </a:cubicBezTo>
                <a:cubicBezTo>
                  <a:pt x="495844" y="227021"/>
                  <a:pt x="437636" y="314334"/>
                  <a:pt x="400065" y="377834"/>
                </a:cubicBezTo>
                <a:cubicBezTo>
                  <a:pt x="362494" y="441334"/>
                  <a:pt x="289469" y="586855"/>
                  <a:pt x="285765" y="590559"/>
                </a:cubicBezTo>
                <a:cubicBezTo>
                  <a:pt x="282061" y="594263"/>
                  <a:pt x="372019" y="418051"/>
                  <a:pt x="377840" y="400059"/>
                </a:cubicBezTo>
                <a:cubicBezTo>
                  <a:pt x="383661" y="382067"/>
                  <a:pt x="346090" y="457738"/>
                  <a:pt x="320690" y="482609"/>
                </a:cubicBezTo>
                <a:cubicBezTo>
                  <a:pt x="295290" y="507480"/>
                  <a:pt x="251898" y="527588"/>
                  <a:pt x="225440" y="549284"/>
                </a:cubicBezTo>
                <a:cubicBezTo>
                  <a:pt x="198982" y="570980"/>
                  <a:pt x="194748" y="583151"/>
                  <a:pt x="161940" y="612784"/>
                </a:cubicBezTo>
                <a:cubicBezTo>
                  <a:pt x="129132" y="642417"/>
                  <a:pt x="32823" y="719676"/>
                  <a:pt x="28590" y="727084"/>
                </a:cubicBezTo>
                <a:cubicBezTo>
                  <a:pt x="24357" y="734492"/>
                  <a:pt x="134952" y="651413"/>
                  <a:pt x="136540" y="657234"/>
                </a:cubicBezTo>
                <a:cubicBezTo>
                  <a:pt x="138127" y="663055"/>
                  <a:pt x="59282" y="717030"/>
                  <a:pt x="38115" y="762009"/>
                </a:cubicBezTo>
                <a:cubicBezTo>
                  <a:pt x="16948" y="806988"/>
                  <a:pt x="13773" y="914409"/>
                  <a:pt x="9540" y="927109"/>
                </a:cubicBezTo>
                <a:cubicBezTo>
                  <a:pt x="5307" y="939809"/>
                  <a:pt x="13773" y="848263"/>
                  <a:pt x="12715" y="838209"/>
                </a:cubicBezTo>
                <a:cubicBezTo>
                  <a:pt x="11657" y="828155"/>
                  <a:pt x="-7393" y="885834"/>
                  <a:pt x="3190" y="866784"/>
                </a:cubicBezTo>
                <a:cubicBezTo>
                  <a:pt x="13773" y="847734"/>
                  <a:pt x="19594" y="792701"/>
                  <a:pt x="76215" y="723909"/>
                </a:cubicBezTo>
                <a:cubicBezTo>
                  <a:pt x="132836" y="655117"/>
                  <a:pt x="301640" y="492663"/>
                  <a:pt x="342915" y="454034"/>
                </a:cubicBezTo>
                <a:cubicBezTo>
                  <a:pt x="384190" y="415405"/>
                  <a:pt x="301111" y="523884"/>
                  <a:pt x="323865" y="492134"/>
                </a:cubicBezTo>
                <a:cubicBezTo>
                  <a:pt x="346619" y="460384"/>
                  <a:pt x="448219" y="339734"/>
                  <a:pt x="479440" y="263534"/>
                </a:cubicBezTo>
                <a:cubicBezTo>
                  <a:pt x="510661" y="187334"/>
                  <a:pt x="528123" y="-1579"/>
                  <a:pt x="530240" y="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フリーフォーム 115">
            <a:extLst>
              <a:ext uri="{FF2B5EF4-FFF2-40B4-BE49-F238E27FC236}">
                <a16:creationId xmlns:a16="http://schemas.microsoft.com/office/drawing/2014/main" id="{84EBC422-4B85-0D65-59F4-E34E80C6CB73}"/>
              </a:ext>
            </a:extLst>
          </p:cNvPr>
          <p:cNvSpPr/>
          <p:nvPr/>
        </p:nvSpPr>
        <p:spPr>
          <a:xfrm>
            <a:off x="2585110" y="2167651"/>
            <a:ext cx="101400" cy="463828"/>
          </a:xfrm>
          <a:custGeom>
            <a:avLst/>
            <a:gdLst>
              <a:gd name="connsiteX0" fmla="*/ 75540 w 101400"/>
              <a:gd name="connsiteY0" fmla="*/ 874 h 463828"/>
              <a:gd name="connsiteX1" fmla="*/ 37440 w 101400"/>
              <a:gd name="connsiteY1" fmla="*/ 204074 h 463828"/>
              <a:gd name="connsiteX2" fmla="*/ 100940 w 101400"/>
              <a:gd name="connsiteY2" fmla="*/ 461249 h 463828"/>
              <a:gd name="connsiteX3" fmla="*/ 62840 w 101400"/>
              <a:gd name="connsiteY3" fmla="*/ 321549 h 463828"/>
              <a:gd name="connsiteX4" fmla="*/ 2515 w 101400"/>
              <a:gd name="connsiteY4" fmla="*/ 83424 h 463828"/>
              <a:gd name="connsiteX5" fmla="*/ 18390 w 101400"/>
              <a:gd name="connsiteY5" fmla="*/ 127874 h 463828"/>
              <a:gd name="connsiteX6" fmla="*/ 75540 w 101400"/>
              <a:gd name="connsiteY6" fmla="*/ 874 h 46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00" h="463828">
                <a:moveTo>
                  <a:pt x="75540" y="874"/>
                </a:moveTo>
                <a:cubicBezTo>
                  <a:pt x="78715" y="13574"/>
                  <a:pt x="33207" y="127345"/>
                  <a:pt x="37440" y="204074"/>
                </a:cubicBezTo>
                <a:cubicBezTo>
                  <a:pt x="41673" y="280803"/>
                  <a:pt x="96707" y="441670"/>
                  <a:pt x="100940" y="461249"/>
                </a:cubicBezTo>
                <a:cubicBezTo>
                  <a:pt x="105173" y="480828"/>
                  <a:pt x="79244" y="384520"/>
                  <a:pt x="62840" y="321549"/>
                </a:cubicBezTo>
                <a:cubicBezTo>
                  <a:pt x="46436" y="258578"/>
                  <a:pt x="9923" y="115703"/>
                  <a:pt x="2515" y="83424"/>
                </a:cubicBezTo>
                <a:cubicBezTo>
                  <a:pt x="-4893" y="51145"/>
                  <a:pt x="5161" y="137928"/>
                  <a:pt x="18390" y="127874"/>
                </a:cubicBezTo>
                <a:cubicBezTo>
                  <a:pt x="31619" y="117820"/>
                  <a:pt x="72365" y="-11826"/>
                  <a:pt x="75540" y="8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フリーフォーム 116">
            <a:extLst>
              <a:ext uri="{FF2B5EF4-FFF2-40B4-BE49-F238E27FC236}">
                <a16:creationId xmlns:a16="http://schemas.microsoft.com/office/drawing/2014/main" id="{4A0BE1DD-D7B0-7E99-5C16-41DC8447F8C6}"/>
              </a:ext>
            </a:extLst>
          </p:cNvPr>
          <p:cNvSpPr/>
          <p:nvPr/>
        </p:nvSpPr>
        <p:spPr>
          <a:xfrm>
            <a:off x="2349393" y="1727194"/>
            <a:ext cx="543032" cy="543062"/>
          </a:xfrm>
          <a:custGeom>
            <a:avLst/>
            <a:gdLst>
              <a:gd name="connsiteX0" fmla="*/ 543032 w 543032"/>
              <a:gd name="connsiteY0" fmla="*/ 6 h 543062"/>
              <a:gd name="connsiteX1" fmla="*/ 241407 w 543032"/>
              <a:gd name="connsiteY1" fmla="*/ 180981 h 543062"/>
              <a:gd name="connsiteX2" fmla="*/ 104882 w 543032"/>
              <a:gd name="connsiteY2" fmla="*/ 361956 h 543062"/>
              <a:gd name="connsiteX3" fmla="*/ 107 w 543032"/>
              <a:gd name="connsiteY3" fmla="*/ 542931 h 543062"/>
              <a:gd name="connsiteX4" fmla="*/ 123932 w 543032"/>
              <a:gd name="connsiteY4" fmla="*/ 333381 h 543062"/>
              <a:gd name="connsiteX5" fmla="*/ 336657 w 543032"/>
              <a:gd name="connsiteY5" fmla="*/ 196856 h 543062"/>
              <a:gd name="connsiteX6" fmla="*/ 146157 w 543032"/>
              <a:gd name="connsiteY6" fmla="*/ 304806 h 543062"/>
              <a:gd name="connsiteX7" fmla="*/ 247757 w 543032"/>
              <a:gd name="connsiteY7" fmla="*/ 177806 h 543062"/>
              <a:gd name="connsiteX8" fmla="*/ 460482 w 543032"/>
              <a:gd name="connsiteY8" fmla="*/ 47631 h 543062"/>
              <a:gd name="connsiteX9" fmla="*/ 241407 w 543032"/>
              <a:gd name="connsiteY9" fmla="*/ 187331 h 543062"/>
              <a:gd name="connsiteX10" fmla="*/ 543032 w 543032"/>
              <a:gd name="connsiteY10" fmla="*/ 6 h 54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3032" h="543062">
                <a:moveTo>
                  <a:pt x="543032" y="6"/>
                </a:moveTo>
                <a:cubicBezTo>
                  <a:pt x="543032" y="-1052"/>
                  <a:pt x="314432" y="120656"/>
                  <a:pt x="241407" y="180981"/>
                </a:cubicBezTo>
                <a:cubicBezTo>
                  <a:pt x="168382" y="241306"/>
                  <a:pt x="145099" y="301631"/>
                  <a:pt x="104882" y="361956"/>
                </a:cubicBezTo>
                <a:cubicBezTo>
                  <a:pt x="64665" y="422281"/>
                  <a:pt x="-3068" y="547693"/>
                  <a:pt x="107" y="542931"/>
                </a:cubicBezTo>
                <a:cubicBezTo>
                  <a:pt x="3282" y="538169"/>
                  <a:pt x="67840" y="391060"/>
                  <a:pt x="123932" y="333381"/>
                </a:cubicBezTo>
                <a:cubicBezTo>
                  <a:pt x="180024" y="275702"/>
                  <a:pt x="332953" y="201618"/>
                  <a:pt x="336657" y="196856"/>
                </a:cubicBezTo>
                <a:cubicBezTo>
                  <a:pt x="340361" y="192094"/>
                  <a:pt x="160974" y="307981"/>
                  <a:pt x="146157" y="304806"/>
                </a:cubicBezTo>
                <a:cubicBezTo>
                  <a:pt x="131340" y="301631"/>
                  <a:pt x="195370" y="220668"/>
                  <a:pt x="247757" y="177806"/>
                </a:cubicBezTo>
                <a:cubicBezTo>
                  <a:pt x="300144" y="134944"/>
                  <a:pt x="461540" y="46043"/>
                  <a:pt x="460482" y="47631"/>
                </a:cubicBezTo>
                <a:cubicBezTo>
                  <a:pt x="459424" y="49219"/>
                  <a:pt x="230295" y="189448"/>
                  <a:pt x="241407" y="187331"/>
                </a:cubicBezTo>
                <a:cubicBezTo>
                  <a:pt x="252519" y="185214"/>
                  <a:pt x="543032" y="1064"/>
                  <a:pt x="543032" y="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フリーフォーム 117">
            <a:extLst>
              <a:ext uri="{FF2B5EF4-FFF2-40B4-BE49-F238E27FC236}">
                <a16:creationId xmlns:a16="http://schemas.microsoft.com/office/drawing/2014/main" id="{7BFD65D1-21DC-4952-0F03-1E2E729BD3BD}"/>
              </a:ext>
            </a:extLst>
          </p:cNvPr>
          <p:cNvSpPr/>
          <p:nvPr/>
        </p:nvSpPr>
        <p:spPr>
          <a:xfrm>
            <a:off x="1903852" y="920686"/>
            <a:ext cx="1630048" cy="1011606"/>
          </a:xfrm>
          <a:custGeom>
            <a:avLst/>
            <a:gdLst>
              <a:gd name="connsiteX0" fmla="*/ 1629923 w 1630048"/>
              <a:gd name="connsiteY0" fmla="*/ 64 h 1011606"/>
              <a:gd name="connsiteX1" fmla="*/ 1191773 w 1630048"/>
              <a:gd name="connsiteY1" fmla="*/ 104839 h 1011606"/>
              <a:gd name="connsiteX2" fmla="*/ 623448 w 1630048"/>
              <a:gd name="connsiteY2" fmla="*/ 473139 h 1011606"/>
              <a:gd name="connsiteX3" fmla="*/ 712348 w 1630048"/>
              <a:gd name="connsiteY3" fmla="*/ 409639 h 1011606"/>
              <a:gd name="connsiteX4" fmla="*/ 163073 w 1630048"/>
              <a:gd name="connsiteY4" fmla="*/ 793814 h 1011606"/>
              <a:gd name="connsiteX5" fmla="*/ 7498 w 1630048"/>
              <a:gd name="connsiteY5" fmla="*/ 1009714 h 1011606"/>
              <a:gd name="connsiteX6" fmla="*/ 80523 w 1630048"/>
              <a:gd name="connsiteY6" fmla="*/ 876364 h 1011606"/>
              <a:gd name="connsiteX7" fmla="*/ 553598 w 1630048"/>
              <a:gd name="connsiteY7" fmla="*/ 504889 h 1011606"/>
              <a:gd name="connsiteX8" fmla="*/ 794898 w 1630048"/>
              <a:gd name="connsiteY8" fmla="*/ 349314 h 1011606"/>
              <a:gd name="connsiteX9" fmla="*/ 1118748 w 1630048"/>
              <a:gd name="connsiteY9" fmla="*/ 165164 h 1011606"/>
              <a:gd name="connsiteX10" fmla="*/ 867923 w 1630048"/>
              <a:gd name="connsiteY10" fmla="*/ 301689 h 1011606"/>
              <a:gd name="connsiteX11" fmla="*/ 1150498 w 1630048"/>
              <a:gd name="connsiteY11" fmla="*/ 114364 h 1011606"/>
              <a:gd name="connsiteX12" fmla="*/ 1629923 w 1630048"/>
              <a:gd name="connsiteY12" fmla="*/ 64 h 1011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0048" h="1011606">
                <a:moveTo>
                  <a:pt x="1629923" y="64"/>
                </a:moveTo>
                <a:cubicBezTo>
                  <a:pt x="1636802" y="-1523"/>
                  <a:pt x="1359519" y="25993"/>
                  <a:pt x="1191773" y="104839"/>
                </a:cubicBezTo>
                <a:cubicBezTo>
                  <a:pt x="1024027" y="183685"/>
                  <a:pt x="703352" y="422339"/>
                  <a:pt x="623448" y="473139"/>
                </a:cubicBezTo>
                <a:cubicBezTo>
                  <a:pt x="543544" y="523939"/>
                  <a:pt x="712348" y="409639"/>
                  <a:pt x="712348" y="409639"/>
                </a:cubicBezTo>
                <a:cubicBezTo>
                  <a:pt x="635619" y="463085"/>
                  <a:pt x="280548" y="693802"/>
                  <a:pt x="163073" y="793814"/>
                </a:cubicBezTo>
                <a:cubicBezTo>
                  <a:pt x="45598" y="893826"/>
                  <a:pt x="21256" y="995956"/>
                  <a:pt x="7498" y="1009714"/>
                </a:cubicBezTo>
                <a:cubicBezTo>
                  <a:pt x="-6260" y="1023472"/>
                  <a:pt x="-10494" y="960501"/>
                  <a:pt x="80523" y="876364"/>
                </a:cubicBezTo>
                <a:cubicBezTo>
                  <a:pt x="171540" y="792227"/>
                  <a:pt x="434536" y="592731"/>
                  <a:pt x="553598" y="504889"/>
                </a:cubicBezTo>
                <a:cubicBezTo>
                  <a:pt x="672660" y="417047"/>
                  <a:pt x="700706" y="405935"/>
                  <a:pt x="794898" y="349314"/>
                </a:cubicBezTo>
                <a:cubicBezTo>
                  <a:pt x="889090" y="292693"/>
                  <a:pt x="1106577" y="173101"/>
                  <a:pt x="1118748" y="165164"/>
                </a:cubicBezTo>
                <a:cubicBezTo>
                  <a:pt x="1130919" y="157227"/>
                  <a:pt x="862631" y="310156"/>
                  <a:pt x="867923" y="301689"/>
                </a:cubicBezTo>
                <a:cubicBezTo>
                  <a:pt x="873215" y="293222"/>
                  <a:pt x="1026144" y="164106"/>
                  <a:pt x="1150498" y="114364"/>
                </a:cubicBezTo>
                <a:cubicBezTo>
                  <a:pt x="1274852" y="64622"/>
                  <a:pt x="1623044" y="1651"/>
                  <a:pt x="1629923" y="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フリーフォーム 118">
            <a:extLst>
              <a:ext uri="{FF2B5EF4-FFF2-40B4-BE49-F238E27FC236}">
                <a16:creationId xmlns:a16="http://schemas.microsoft.com/office/drawing/2014/main" id="{A2D55419-5BC4-9B9F-8790-7B7E6D221D0A}"/>
              </a:ext>
            </a:extLst>
          </p:cNvPr>
          <p:cNvSpPr/>
          <p:nvPr/>
        </p:nvSpPr>
        <p:spPr>
          <a:xfrm>
            <a:off x="1546225" y="336311"/>
            <a:ext cx="1460717" cy="1070219"/>
          </a:xfrm>
          <a:custGeom>
            <a:avLst/>
            <a:gdLst>
              <a:gd name="connsiteX0" fmla="*/ 1460500 w 1460717"/>
              <a:gd name="connsiteY0" fmla="*/ 239 h 1070219"/>
              <a:gd name="connsiteX1" fmla="*/ 892175 w 1460717"/>
              <a:gd name="connsiteY1" fmla="*/ 162164 h 1070219"/>
              <a:gd name="connsiteX2" fmla="*/ 396875 w 1460717"/>
              <a:gd name="connsiteY2" fmla="*/ 492364 h 1070219"/>
              <a:gd name="connsiteX3" fmla="*/ 444500 w 1460717"/>
              <a:gd name="connsiteY3" fmla="*/ 432039 h 1070219"/>
              <a:gd name="connsiteX4" fmla="*/ 301625 w 1460717"/>
              <a:gd name="connsiteY4" fmla="*/ 574914 h 1070219"/>
              <a:gd name="connsiteX5" fmla="*/ 66675 w 1460717"/>
              <a:gd name="connsiteY5" fmla="*/ 933689 h 1070219"/>
              <a:gd name="connsiteX6" fmla="*/ 0 w 1460717"/>
              <a:gd name="connsiteY6" fmla="*/ 1070214 h 1070219"/>
              <a:gd name="connsiteX7" fmla="*/ 66675 w 1460717"/>
              <a:gd name="connsiteY7" fmla="*/ 936864 h 1070219"/>
              <a:gd name="connsiteX8" fmla="*/ 403225 w 1460717"/>
              <a:gd name="connsiteY8" fmla="*/ 479664 h 1070219"/>
              <a:gd name="connsiteX9" fmla="*/ 431800 w 1460717"/>
              <a:gd name="connsiteY9" fmla="*/ 435214 h 1070219"/>
              <a:gd name="connsiteX10" fmla="*/ 784225 w 1460717"/>
              <a:gd name="connsiteY10" fmla="*/ 200264 h 1070219"/>
              <a:gd name="connsiteX11" fmla="*/ 844550 w 1460717"/>
              <a:gd name="connsiteY11" fmla="*/ 200264 h 1070219"/>
              <a:gd name="connsiteX12" fmla="*/ 644525 w 1460717"/>
              <a:gd name="connsiteY12" fmla="*/ 314564 h 1070219"/>
              <a:gd name="connsiteX13" fmla="*/ 955675 w 1460717"/>
              <a:gd name="connsiteY13" fmla="*/ 130414 h 1070219"/>
              <a:gd name="connsiteX14" fmla="*/ 1460500 w 1460717"/>
              <a:gd name="connsiteY14" fmla="*/ 239 h 107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60717" h="1070219">
                <a:moveTo>
                  <a:pt x="1460500" y="239"/>
                </a:moveTo>
                <a:cubicBezTo>
                  <a:pt x="1449917" y="5531"/>
                  <a:pt x="1069446" y="80143"/>
                  <a:pt x="892175" y="162164"/>
                </a:cubicBezTo>
                <a:cubicBezTo>
                  <a:pt x="714904" y="244185"/>
                  <a:pt x="471487" y="447385"/>
                  <a:pt x="396875" y="492364"/>
                </a:cubicBezTo>
                <a:cubicBezTo>
                  <a:pt x="322263" y="537343"/>
                  <a:pt x="460375" y="418281"/>
                  <a:pt x="444500" y="432039"/>
                </a:cubicBezTo>
                <a:cubicBezTo>
                  <a:pt x="428625" y="445797"/>
                  <a:pt x="364596" y="491306"/>
                  <a:pt x="301625" y="574914"/>
                </a:cubicBezTo>
                <a:cubicBezTo>
                  <a:pt x="238654" y="658522"/>
                  <a:pt x="116946" y="851139"/>
                  <a:pt x="66675" y="933689"/>
                </a:cubicBezTo>
                <a:cubicBezTo>
                  <a:pt x="16404" y="1016239"/>
                  <a:pt x="0" y="1069685"/>
                  <a:pt x="0" y="1070214"/>
                </a:cubicBezTo>
                <a:cubicBezTo>
                  <a:pt x="0" y="1070743"/>
                  <a:pt x="-529" y="1035289"/>
                  <a:pt x="66675" y="936864"/>
                </a:cubicBezTo>
                <a:cubicBezTo>
                  <a:pt x="133879" y="838439"/>
                  <a:pt x="342371" y="563272"/>
                  <a:pt x="403225" y="479664"/>
                </a:cubicBezTo>
                <a:cubicBezTo>
                  <a:pt x="464079" y="396056"/>
                  <a:pt x="368300" y="481781"/>
                  <a:pt x="431800" y="435214"/>
                </a:cubicBezTo>
                <a:cubicBezTo>
                  <a:pt x="495300" y="388647"/>
                  <a:pt x="715433" y="239422"/>
                  <a:pt x="784225" y="200264"/>
                </a:cubicBezTo>
                <a:cubicBezTo>
                  <a:pt x="853017" y="161106"/>
                  <a:pt x="867833" y="181214"/>
                  <a:pt x="844550" y="200264"/>
                </a:cubicBezTo>
                <a:cubicBezTo>
                  <a:pt x="821267" y="219314"/>
                  <a:pt x="626004" y="326206"/>
                  <a:pt x="644525" y="314564"/>
                </a:cubicBezTo>
                <a:cubicBezTo>
                  <a:pt x="663046" y="302922"/>
                  <a:pt x="818621" y="182272"/>
                  <a:pt x="955675" y="130414"/>
                </a:cubicBezTo>
                <a:cubicBezTo>
                  <a:pt x="1092729" y="78556"/>
                  <a:pt x="1471083" y="-5053"/>
                  <a:pt x="1460500" y="2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フリーフォーム 120">
            <a:extLst>
              <a:ext uri="{FF2B5EF4-FFF2-40B4-BE49-F238E27FC236}">
                <a16:creationId xmlns:a16="http://schemas.microsoft.com/office/drawing/2014/main" id="{4301484F-725E-3784-60E6-977334CF2B7E}"/>
              </a:ext>
            </a:extLst>
          </p:cNvPr>
          <p:cNvSpPr/>
          <p:nvPr/>
        </p:nvSpPr>
        <p:spPr>
          <a:xfrm>
            <a:off x="3416260" y="641346"/>
            <a:ext cx="28701" cy="168764"/>
          </a:xfrm>
          <a:custGeom>
            <a:avLst/>
            <a:gdLst>
              <a:gd name="connsiteX0" fmla="*/ 40 w 28701"/>
              <a:gd name="connsiteY0" fmla="*/ 4 h 168764"/>
              <a:gd name="connsiteX1" fmla="*/ 22265 w 28701"/>
              <a:gd name="connsiteY1" fmla="*/ 76204 h 168764"/>
              <a:gd name="connsiteX2" fmla="*/ 19090 w 28701"/>
              <a:gd name="connsiteY2" fmla="*/ 168279 h 168764"/>
              <a:gd name="connsiteX3" fmla="*/ 19090 w 28701"/>
              <a:gd name="connsiteY3" fmla="*/ 111129 h 168764"/>
              <a:gd name="connsiteX4" fmla="*/ 28615 w 28701"/>
              <a:gd name="connsiteY4" fmla="*/ 79379 h 168764"/>
              <a:gd name="connsiteX5" fmla="*/ 40 w 28701"/>
              <a:gd name="connsiteY5" fmla="*/ 4 h 16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01" h="168764">
                <a:moveTo>
                  <a:pt x="40" y="4"/>
                </a:moveTo>
                <a:cubicBezTo>
                  <a:pt x="-1018" y="-525"/>
                  <a:pt x="19090" y="48158"/>
                  <a:pt x="22265" y="76204"/>
                </a:cubicBezTo>
                <a:cubicBezTo>
                  <a:pt x="25440" y="104250"/>
                  <a:pt x="19619" y="162458"/>
                  <a:pt x="19090" y="168279"/>
                </a:cubicBezTo>
                <a:cubicBezTo>
                  <a:pt x="18561" y="174100"/>
                  <a:pt x="17503" y="125946"/>
                  <a:pt x="19090" y="111129"/>
                </a:cubicBezTo>
                <a:cubicBezTo>
                  <a:pt x="20677" y="96312"/>
                  <a:pt x="29673" y="94196"/>
                  <a:pt x="28615" y="79379"/>
                </a:cubicBezTo>
                <a:cubicBezTo>
                  <a:pt x="27557" y="64562"/>
                  <a:pt x="1098" y="533"/>
                  <a:pt x="40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フリーフォーム 121">
            <a:extLst>
              <a:ext uri="{FF2B5EF4-FFF2-40B4-BE49-F238E27FC236}">
                <a16:creationId xmlns:a16="http://schemas.microsoft.com/office/drawing/2014/main" id="{C10F118A-E033-E028-DEFA-564829B802B0}"/>
              </a:ext>
            </a:extLst>
          </p:cNvPr>
          <p:cNvSpPr/>
          <p:nvPr/>
        </p:nvSpPr>
        <p:spPr>
          <a:xfrm>
            <a:off x="3505085" y="668686"/>
            <a:ext cx="80779" cy="301922"/>
          </a:xfrm>
          <a:custGeom>
            <a:avLst/>
            <a:gdLst>
              <a:gd name="connsiteX0" fmla="*/ 115 w 80779"/>
              <a:gd name="connsiteY0" fmla="*/ 1239 h 301922"/>
              <a:gd name="connsiteX1" fmla="*/ 54090 w 80779"/>
              <a:gd name="connsiteY1" fmla="*/ 99664 h 301922"/>
              <a:gd name="connsiteX2" fmla="*/ 79490 w 80779"/>
              <a:gd name="connsiteY2" fmla="*/ 299689 h 301922"/>
              <a:gd name="connsiteX3" fmla="*/ 76315 w 80779"/>
              <a:gd name="connsiteY3" fmla="*/ 204439 h 301922"/>
              <a:gd name="connsiteX4" fmla="*/ 69965 w 80779"/>
              <a:gd name="connsiteY4" fmla="*/ 163164 h 301922"/>
              <a:gd name="connsiteX5" fmla="*/ 115 w 80779"/>
              <a:gd name="connsiteY5" fmla="*/ 1239 h 30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79" h="301922">
                <a:moveTo>
                  <a:pt x="115" y="1239"/>
                </a:moveTo>
                <a:cubicBezTo>
                  <a:pt x="-2531" y="-9344"/>
                  <a:pt x="40861" y="49922"/>
                  <a:pt x="54090" y="99664"/>
                </a:cubicBezTo>
                <a:cubicBezTo>
                  <a:pt x="67319" y="149406"/>
                  <a:pt x="75786" y="282227"/>
                  <a:pt x="79490" y="299689"/>
                </a:cubicBezTo>
                <a:cubicBezTo>
                  <a:pt x="83194" y="317151"/>
                  <a:pt x="77902" y="227193"/>
                  <a:pt x="76315" y="204439"/>
                </a:cubicBezTo>
                <a:cubicBezTo>
                  <a:pt x="74728" y="181685"/>
                  <a:pt x="80548" y="194385"/>
                  <a:pt x="69965" y="163164"/>
                </a:cubicBezTo>
                <a:cubicBezTo>
                  <a:pt x="59382" y="131943"/>
                  <a:pt x="2761" y="11822"/>
                  <a:pt x="115" y="12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フリーフォーム 122">
            <a:extLst>
              <a:ext uri="{FF2B5EF4-FFF2-40B4-BE49-F238E27FC236}">
                <a16:creationId xmlns:a16="http://schemas.microsoft.com/office/drawing/2014/main" id="{646F320E-8BB3-0BF4-CF4E-F4031F9E1F99}"/>
              </a:ext>
            </a:extLst>
          </p:cNvPr>
          <p:cNvSpPr/>
          <p:nvPr/>
        </p:nvSpPr>
        <p:spPr>
          <a:xfrm>
            <a:off x="3578176" y="787016"/>
            <a:ext cx="168273" cy="213142"/>
          </a:xfrm>
          <a:custGeom>
            <a:avLst/>
            <a:gdLst>
              <a:gd name="connsiteX0" fmla="*/ 49 w 168273"/>
              <a:gd name="connsiteY0" fmla="*/ 213109 h 213142"/>
              <a:gd name="connsiteX1" fmla="*/ 146099 w 168273"/>
              <a:gd name="connsiteY1" fmla="*/ 136909 h 213142"/>
              <a:gd name="connsiteX2" fmla="*/ 161974 w 168273"/>
              <a:gd name="connsiteY2" fmla="*/ 146434 h 213142"/>
              <a:gd name="connsiteX3" fmla="*/ 130224 w 168273"/>
              <a:gd name="connsiteY3" fmla="*/ 105159 h 213142"/>
              <a:gd name="connsiteX4" fmla="*/ 66724 w 168273"/>
              <a:gd name="connsiteY4" fmla="*/ 384 h 213142"/>
              <a:gd name="connsiteX5" fmla="*/ 165149 w 168273"/>
              <a:gd name="connsiteY5" fmla="*/ 146434 h 213142"/>
              <a:gd name="connsiteX6" fmla="*/ 130224 w 168273"/>
              <a:gd name="connsiteY6" fmla="*/ 146434 h 213142"/>
              <a:gd name="connsiteX7" fmla="*/ 49 w 168273"/>
              <a:gd name="connsiteY7" fmla="*/ 213109 h 21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273" h="213142">
                <a:moveTo>
                  <a:pt x="49" y="213109"/>
                </a:moveTo>
                <a:cubicBezTo>
                  <a:pt x="2695" y="211521"/>
                  <a:pt x="119112" y="148021"/>
                  <a:pt x="146099" y="136909"/>
                </a:cubicBezTo>
                <a:cubicBezTo>
                  <a:pt x="173086" y="125797"/>
                  <a:pt x="164620" y="151726"/>
                  <a:pt x="161974" y="146434"/>
                </a:cubicBezTo>
                <a:cubicBezTo>
                  <a:pt x="159328" y="141142"/>
                  <a:pt x="146099" y="129501"/>
                  <a:pt x="130224" y="105159"/>
                </a:cubicBezTo>
                <a:cubicBezTo>
                  <a:pt x="114349" y="80817"/>
                  <a:pt x="60903" y="-6495"/>
                  <a:pt x="66724" y="384"/>
                </a:cubicBezTo>
                <a:cubicBezTo>
                  <a:pt x="72545" y="7263"/>
                  <a:pt x="154566" y="122092"/>
                  <a:pt x="165149" y="146434"/>
                </a:cubicBezTo>
                <a:cubicBezTo>
                  <a:pt x="175732" y="170776"/>
                  <a:pt x="158270" y="134263"/>
                  <a:pt x="130224" y="146434"/>
                </a:cubicBezTo>
                <a:cubicBezTo>
                  <a:pt x="102178" y="158605"/>
                  <a:pt x="-2597" y="214697"/>
                  <a:pt x="49" y="2131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フリーフォーム 123">
            <a:extLst>
              <a:ext uri="{FF2B5EF4-FFF2-40B4-BE49-F238E27FC236}">
                <a16:creationId xmlns:a16="http://schemas.microsoft.com/office/drawing/2014/main" id="{5135E269-93B7-BB3D-7269-A5A03DCB8467}"/>
              </a:ext>
            </a:extLst>
          </p:cNvPr>
          <p:cNvSpPr/>
          <p:nvPr/>
        </p:nvSpPr>
        <p:spPr>
          <a:xfrm>
            <a:off x="3625849" y="1044737"/>
            <a:ext cx="251231" cy="447757"/>
          </a:xfrm>
          <a:custGeom>
            <a:avLst/>
            <a:gdLst>
              <a:gd name="connsiteX0" fmla="*/ 1 w 251231"/>
              <a:gd name="connsiteY0" fmla="*/ 37938 h 447757"/>
              <a:gd name="connsiteX1" fmla="*/ 165101 w 251231"/>
              <a:gd name="connsiteY1" fmla="*/ 3013 h 447757"/>
              <a:gd name="connsiteX2" fmla="*/ 231776 w 251231"/>
              <a:gd name="connsiteY2" fmla="*/ 130013 h 447757"/>
              <a:gd name="connsiteX3" fmla="*/ 228601 w 251231"/>
              <a:gd name="connsiteY3" fmla="*/ 88738 h 447757"/>
              <a:gd name="connsiteX4" fmla="*/ 238126 w 251231"/>
              <a:gd name="connsiteY4" fmla="*/ 206213 h 447757"/>
              <a:gd name="connsiteX5" fmla="*/ 215901 w 251231"/>
              <a:gd name="connsiteY5" fmla="*/ 444338 h 447757"/>
              <a:gd name="connsiteX6" fmla="*/ 219076 w 251231"/>
              <a:gd name="connsiteY6" fmla="*/ 333213 h 447757"/>
              <a:gd name="connsiteX7" fmla="*/ 250826 w 251231"/>
              <a:gd name="connsiteY7" fmla="*/ 142713 h 447757"/>
              <a:gd name="connsiteX8" fmla="*/ 193676 w 251231"/>
              <a:gd name="connsiteY8" fmla="*/ 25238 h 447757"/>
              <a:gd name="connsiteX9" fmla="*/ 161926 w 251231"/>
              <a:gd name="connsiteY9" fmla="*/ 15713 h 447757"/>
              <a:gd name="connsiteX10" fmla="*/ 1 w 251231"/>
              <a:gd name="connsiteY10" fmla="*/ 37938 h 44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231" h="447757">
                <a:moveTo>
                  <a:pt x="1" y="37938"/>
                </a:moveTo>
                <a:cubicBezTo>
                  <a:pt x="530" y="35821"/>
                  <a:pt x="126472" y="-12333"/>
                  <a:pt x="165101" y="3013"/>
                </a:cubicBezTo>
                <a:cubicBezTo>
                  <a:pt x="203730" y="18359"/>
                  <a:pt x="221193" y="115726"/>
                  <a:pt x="231776" y="130013"/>
                </a:cubicBezTo>
                <a:cubicBezTo>
                  <a:pt x="242359" y="144301"/>
                  <a:pt x="227543" y="76038"/>
                  <a:pt x="228601" y="88738"/>
                </a:cubicBezTo>
                <a:cubicBezTo>
                  <a:pt x="229659" y="101438"/>
                  <a:pt x="240243" y="146946"/>
                  <a:pt x="238126" y="206213"/>
                </a:cubicBezTo>
                <a:cubicBezTo>
                  <a:pt x="236009" y="265480"/>
                  <a:pt x="219076" y="423171"/>
                  <a:pt x="215901" y="444338"/>
                </a:cubicBezTo>
                <a:cubicBezTo>
                  <a:pt x="212726" y="465505"/>
                  <a:pt x="213255" y="383484"/>
                  <a:pt x="219076" y="333213"/>
                </a:cubicBezTo>
                <a:cubicBezTo>
                  <a:pt x="224897" y="282942"/>
                  <a:pt x="255059" y="194042"/>
                  <a:pt x="250826" y="142713"/>
                </a:cubicBezTo>
                <a:cubicBezTo>
                  <a:pt x="246593" y="91384"/>
                  <a:pt x="208493" y="46405"/>
                  <a:pt x="193676" y="25238"/>
                </a:cubicBezTo>
                <a:cubicBezTo>
                  <a:pt x="178859" y="4071"/>
                  <a:pt x="188913" y="16242"/>
                  <a:pt x="161926" y="15713"/>
                </a:cubicBezTo>
                <a:cubicBezTo>
                  <a:pt x="134939" y="15184"/>
                  <a:pt x="-528" y="40055"/>
                  <a:pt x="1" y="379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フリーフォーム 124">
            <a:extLst>
              <a:ext uri="{FF2B5EF4-FFF2-40B4-BE49-F238E27FC236}">
                <a16:creationId xmlns:a16="http://schemas.microsoft.com/office/drawing/2014/main" id="{12AE491E-8CB8-6922-573A-EB358F9F59DA}"/>
              </a:ext>
            </a:extLst>
          </p:cNvPr>
          <p:cNvSpPr/>
          <p:nvPr/>
        </p:nvSpPr>
        <p:spPr>
          <a:xfrm>
            <a:off x="3629019" y="1041376"/>
            <a:ext cx="215563" cy="290432"/>
          </a:xfrm>
          <a:custGeom>
            <a:avLst/>
            <a:gdLst>
              <a:gd name="connsiteX0" fmla="*/ 6 w 215563"/>
              <a:gd name="connsiteY0" fmla="*/ 24 h 290432"/>
              <a:gd name="connsiteX1" fmla="*/ 158756 w 215563"/>
              <a:gd name="connsiteY1" fmla="*/ 101624 h 290432"/>
              <a:gd name="connsiteX2" fmla="*/ 184156 w 215563"/>
              <a:gd name="connsiteY2" fmla="*/ 158774 h 290432"/>
              <a:gd name="connsiteX3" fmla="*/ 212731 w 215563"/>
              <a:gd name="connsiteY3" fmla="*/ 288949 h 290432"/>
              <a:gd name="connsiteX4" fmla="*/ 212731 w 215563"/>
              <a:gd name="connsiteY4" fmla="*/ 228624 h 290432"/>
              <a:gd name="connsiteX5" fmla="*/ 196856 w 215563"/>
              <a:gd name="connsiteY5" fmla="*/ 219099 h 290432"/>
              <a:gd name="connsiteX6" fmla="*/ 180981 w 215563"/>
              <a:gd name="connsiteY6" fmla="*/ 127024 h 290432"/>
              <a:gd name="connsiteX7" fmla="*/ 152406 w 215563"/>
              <a:gd name="connsiteY7" fmla="*/ 92099 h 290432"/>
              <a:gd name="connsiteX8" fmla="*/ 6 w 215563"/>
              <a:gd name="connsiteY8" fmla="*/ 24 h 29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63" h="290432">
                <a:moveTo>
                  <a:pt x="6" y="24"/>
                </a:moveTo>
                <a:cubicBezTo>
                  <a:pt x="1064" y="1612"/>
                  <a:pt x="128064" y="75166"/>
                  <a:pt x="158756" y="101624"/>
                </a:cubicBezTo>
                <a:cubicBezTo>
                  <a:pt x="189448" y="128082"/>
                  <a:pt x="175160" y="127553"/>
                  <a:pt x="184156" y="158774"/>
                </a:cubicBezTo>
                <a:cubicBezTo>
                  <a:pt x="193152" y="189995"/>
                  <a:pt x="207969" y="277307"/>
                  <a:pt x="212731" y="288949"/>
                </a:cubicBezTo>
                <a:cubicBezTo>
                  <a:pt x="217493" y="300591"/>
                  <a:pt x="215377" y="240266"/>
                  <a:pt x="212731" y="228624"/>
                </a:cubicBezTo>
                <a:cubicBezTo>
                  <a:pt x="210085" y="216982"/>
                  <a:pt x="202148" y="236032"/>
                  <a:pt x="196856" y="219099"/>
                </a:cubicBezTo>
                <a:cubicBezTo>
                  <a:pt x="191564" y="202166"/>
                  <a:pt x="188389" y="148191"/>
                  <a:pt x="180981" y="127024"/>
                </a:cubicBezTo>
                <a:cubicBezTo>
                  <a:pt x="173573" y="105857"/>
                  <a:pt x="178864" y="110620"/>
                  <a:pt x="152406" y="92099"/>
                </a:cubicBezTo>
                <a:cubicBezTo>
                  <a:pt x="125948" y="73578"/>
                  <a:pt x="-1052" y="-1564"/>
                  <a:pt x="6" y="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フリーフォーム 125">
            <a:extLst>
              <a:ext uri="{FF2B5EF4-FFF2-40B4-BE49-F238E27FC236}">
                <a16:creationId xmlns:a16="http://schemas.microsoft.com/office/drawing/2014/main" id="{3A6B7DC2-EF27-D9E9-C6BC-4EB990588978}"/>
              </a:ext>
            </a:extLst>
          </p:cNvPr>
          <p:cNvSpPr/>
          <p:nvPr/>
        </p:nvSpPr>
        <p:spPr>
          <a:xfrm>
            <a:off x="3616325" y="943712"/>
            <a:ext cx="292654" cy="126340"/>
          </a:xfrm>
          <a:custGeom>
            <a:avLst/>
            <a:gdLst>
              <a:gd name="connsiteX0" fmla="*/ 0 w 292654"/>
              <a:gd name="connsiteY0" fmla="*/ 126263 h 126340"/>
              <a:gd name="connsiteX1" fmla="*/ 158750 w 292654"/>
              <a:gd name="connsiteY1" fmla="*/ 31013 h 126340"/>
              <a:gd name="connsiteX2" fmla="*/ 292100 w 292654"/>
              <a:gd name="connsiteY2" fmla="*/ 107213 h 126340"/>
              <a:gd name="connsiteX3" fmla="*/ 203200 w 292654"/>
              <a:gd name="connsiteY3" fmla="*/ 31013 h 126340"/>
              <a:gd name="connsiteX4" fmla="*/ 127000 w 292654"/>
              <a:gd name="connsiteY4" fmla="*/ 2438 h 126340"/>
              <a:gd name="connsiteX5" fmla="*/ 158750 w 292654"/>
              <a:gd name="connsiteY5" fmla="*/ 11963 h 126340"/>
              <a:gd name="connsiteX6" fmla="*/ 0 w 292654"/>
              <a:gd name="connsiteY6" fmla="*/ 126263 h 12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654" h="126340">
                <a:moveTo>
                  <a:pt x="0" y="126263"/>
                </a:moveTo>
                <a:cubicBezTo>
                  <a:pt x="0" y="129438"/>
                  <a:pt x="110067" y="34188"/>
                  <a:pt x="158750" y="31013"/>
                </a:cubicBezTo>
                <a:cubicBezTo>
                  <a:pt x="207433" y="27838"/>
                  <a:pt x="284692" y="107213"/>
                  <a:pt x="292100" y="107213"/>
                </a:cubicBezTo>
                <a:cubicBezTo>
                  <a:pt x="299508" y="107213"/>
                  <a:pt x="230717" y="48475"/>
                  <a:pt x="203200" y="31013"/>
                </a:cubicBezTo>
                <a:cubicBezTo>
                  <a:pt x="175683" y="13550"/>
                  <a:pt x="134408" y="5613"/>
                  <a:pt x="127000" y="2438"/>
                </a:cubicBezTo>
                <a:cubicBezTo>
                  <a:pt x="119592" y="-737"/>
                  <a:pt x="176212" y="-3383"/>
                  <a:pt x="158750" y="11963"/>
                </a:cubicBezTo>
                <a:cubicBezTo>
                  <a:pt x="141288" y="27309"/>
                  <a:pt x="0" y="123088"/>
                  <a:pt x="0" y="1262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フリーフォーム 126">
            <a:extLst>
              <a:ext uri="{FF2B5EF4-FFF2-40B4-BE49-F238E27FC236}">
                <a16:creationId xmlns:a16="http://schemas.microsoft.com/office/drawing/2014/main" id="{604167E7-E73C-9924-8BD3-58DC8A892AC5}"/>
              </a:ext>
            </a:extLst>
          </p:cNvPr>
          <p:cNvSpPr/>
          <p:nvPr/>
        </p:nvSpPr>
        <p:spPr>
          <a:xfrm>
            <a:off x="3816201" y="968883"/>
            <a:ext cx="247947" cy="796550"/>
          </a:xfrm>
          <a:custGeom>
            <a:avLst/>
            <a:gdLst>
              <a:gd name="connsiteX0" fmla="*/ 50949 w 247947"/>
              <a:gd name="connsiteY0" fmla="*/ 47117 h 796550"/>
              <a:gd name="connsiteX1" fmla="*/ 225574 w 247947"/>
              <a:gd name="connsiteY1" fmla="*/ 263017 h 796550"/>
              <a:gd name="connsiteX2" fmla="*/ 238274 w 247947"/>
              <a:gd name="connsiteY2" fmla="*/ 450342 h 796550"/>
              <a:gd name="connsiteX3" fmla="*/ 244624 w 247947"/>
              <a:gd name="connsiteY3" fmla="*/ 424942 h 796550"/>
              <a:gd name="connsiteX4" fmla="*/ 212874 w 247947"/>
              <a:gd name="connsiteY4" fmla="*/ 564642 h 796550"/>
              <a:gd name="connsiteX5" fmla="*/ 28724 w 247947"/>
              <a:gd name="connsiteY5" fmla="*/ 796417 h 796550"/>
              <a:gd name="connsiteX6" fmla="*/ 206524 w 247947"/>
              <a:gd name="connsiteY6" fmla="*/ 596392 h 796550"/>
              <a:gd name="connsiteX7" fmla="*/ 241449 w 247947"/>
              <a:gd name="connsiteY7" fmla="*/ 482092 h 796550"/>
              <a:gd name="connsiteX8" fmla="*/ 241449 w 247947"/>
              <a:gd name="connsiteY8" fmla="*/ 297942 h 796550"/>
              <a:gd name="connsiteX9" fmla="*/ 174774 w 247947"/>
              <a:gd name="connsiteY9" fmla="*/ 174117 h 796550"/>
              <a:gd name="connsiteX10" fmla="*/ 6499 w 247947"/>
              <a:gd name="connsiteY10" fmla="*/ 5842 h 796550"/>
              <a:gd name="connsiteX11" fmla="*/ 50949 w 247947"/>
              <a:gd name="connsiteY11" fmla="*/ 47117 h 79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947" h="796550">
                <a:moveTo>
                  <a:pt x="50949" y="47117"/>
                </a:moveTo>
                <a:cubicBezTo>
                  <a:pt x="87462" y="89980"/>
                  <a:pt x="194353" y="195813"/>
                  <a:pt x="225574" y="263017"/>
                </a:cubicBezTo>
                <a:cubicBezTo>
                  <a:pt x="256795" y="330221"/>
                  <a:pt x="235099" y="423354"/>
                  <a:pt x="238274" y="450342"/>
                </a:cubicBezTo>
                <a:cubicBezTo>
                  <a:pt x="241449" y="477330"/>
                  <a:pt x="248857" y="405892"/>
                  <a:pt x="244624" y="424942"/>
                </a:cubicBezTo>
                <a:cubicBezTo>
                  <a:pt x="240391" y="443992"/>
                  <a:pt x="248857" y="502730"/>
                  <a:pt x="212874" y="564642"/>
                </a:cubicBezTo>
                <a:cubicBezTo>
                  <a:pt x="176891" y="626555"/>
                  <a:pt x="29782" y="791126"/>
                  <a:pt x="28724" y="796417"/>
                </a:cubicBezTo>
                <a:cubicBezTo>
                  <a:pt x="27666" y="801708"/>
                  <a:pt x="171070" y="648780"/>
                  <a:pt x="206524" y="596392"/>
                </a:cubicBezTo>
                <a:cubicBezTo>
                  <a:pt x="241978" y="544004"/>
                  <a:pt x="235628" y="531834"/>
                  <a:pt x="241449" y="482092"/>
                </a:cubicBezTo>
                <a:cubicBezTo>
                  <a:pt x="247270" y="432350"/>
                  <a:pt x="252561" y="349271"/>
                  <a:pt x="241449" y="297942"/>
                </a:cubicBezTo>
                <a:cubicBezTo>
                  <a:pt x="230337" y="246613"/>
                  <a:pt x="213932" y="222800"/>
                  <a:pt x="174774" y="174117"/>
                </a:cubicBezTo>
                <a:cubicBezTo>
                  <a:pt x="135616" y="125434"/>
                  <a:pt x="26078" y="20659"/>
                  <a:pt x="6499" y="5842"/>
                </a:cubicBezTo>
                <a:cubicBezTo>
                  <a:pt x="-13080" y="-8975"/>
                  <a:pt x="14436" y="4254"/>
                  <a:pt x="50949" y="471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フリーフォーム 127">
            <a:extLst>
              <a:ext uri="{FF2B5EF4-FFF2-40B4-BE49-F238E27FC236}">
                <a16:creationId xmlns:a16="http://schemas.microsoft.com/office/drawing/2014/main" id="{73AA5670-24B8-D76B-C647-F96F551DEB0C}"/>
              </a:ext>
            </a:extLst>
          </p:cNvPr>
          <p:cNvSpPr/>
          <p:nvPr/>
        </p:nvSpPr>
        <p:spPr>
          <a:xfrm>
            <a:off x="3653771" y="1028024"/>
            <a:ext cx="273713" cy="480846"/>
          </a:xfrm>
          <a:custGeom>
            <a:avLst/>
            <a:gdLst>
              <a:gd name="connsiteX0" fmla="*/ 654 w 273713"/>
              <a:gd name="connsiteY0" fmla="*/ 19726 h 480846"/>
              <a:gd name="connsiteX1" fmla="*/ 159404 w 273713"/>
              <a:gd name="connsiteY1" fmla="*/ 19726 h 480846"/>
              <a:gd name="connsiteX2" fmla="*/ 245129 w 273713"/>
              <a:gd name="connsiteY2" fmla="*/ 156251 h 480846"/>
              <a:gd name="connsiteX3" fmla="*/ 273704 w 273713"/>
              <a:gd name="connsiteY3" fmla="*/ 219751 h 480846"/>
              <a:gd name="connsiteX4" fmla="*/ 248304 w 273713"/>
              <a:gd name="connsiteY4" fmla="*/ 476926 h 480846"/>
              <a:gd name="connsiteX5" fmla="*/ 254654 w 273713"/>
              <a:gd name="connsiteY5" fmla="*/ 362626 h 480846"/>
              <a:gd name="connsiteX6" fmla="*/ 267354 w 273713"/>
              <a:gd name="connsiteY6" fmla="*/ 191176 h 480846"/>
              <a:gd name="connsiteX7" fmla="*/ 241954 w 273713"/>
              <a:gd name="connsiteY7" fmla="*/ 127676 h 480846"/>
              <a:gd name="connsiteX8" fmla="*/ 165754 w 273713"/>
              <a:gd name="connsiteY8" fmla="*/ 3851 h 480846"/>
              <a:gd name="connsiteX9" fmla="*/ 178454 w 273713"/>
              <a:gd name="connsiteY9" fmla="*/ 29251 h 480846"/>
              <a:gd name="connsiteX10" fmla="*/ 105429 w 273713"/>
              <a:gd name="connsiteY10" fmla="*/ 7026 h 480846"/>
              <a:gd name="connsiteX11" fmla="*/ 654 w 273713"/>
              <a:gd name="connsiteY11" fmla="*/ 19726 h 48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713" h="480846">
                <a:moveTo>
                  <a:pt x="654" y="19726"/>
                </a:moveTo>
                <a:cubicBezTo>
                  <a:pt x="9650" y="21843"/>
                  <a:pt x="118658" y="-3028"/>
                  <a:pt x="159404" y="19726"/>
                </a:cubicBezTo>
                <a:cubicBezTo>
                  <a:pt x="200150" y="42480"/>
                  <a:pt x="226079" y="122914"/>
                  <a:pt x="245129" y="156251"/>
                </a:cubicBezTo>
                <a:cubicBezTo>
                  <a:pt x="264179" y="189589"/>
                  <a:pt x="273175" y="166305"/>
                  <a:pt x="273704" y="219751"/>
                </a:cubicBezTo>
                <a:cubicBezTo>
                  <a:pt x="274233" y="273197"/>
                  <a:pt x="251479" y="453114"/>
                  <a:pt x="248304" y="476926"/>
                </a:cubicBezTo>
                <a:cubicBezTo>
                  <a:pt x="245129" y="500739"/>
                  <a:pt x="251479" y="410251"/>
                  <a:pt x="254654" y="362626"/>
                </a:cubicBezTo>
                <a:cubicBezTo>
                  <a:pt x="257829" y="315001"/>
                  <a:pt x="269471" y="230334"/>
                  <a:pt x="267354" y="191176"/>
                </a:cubicBezTo>
                <a:cubicBezTo>
                  <a:pt x="265237" y="152018"/>
                  <a:pt x="258887" y="158897"/>
                  <a:pt x="241954" y="127676"/>
                </a:cubicBezTo>
                <a:cubicBezTo>
                  <a:pt x="225021" y="96455"/>
                  <a:pt x="176337" y="20255"/>
                  <a:pt x="165754" y="3851"/>
                </a:cubicBezTo>
                <a:cubicBezTo>
                  <a:pt x="155171" y="-12553"/>
                  <a:pt x="188508" y="28722"/>
                  <a:pt x="178454" y="29251"/>
                </a:cubicBezTo>
                <a:cubicBezTo>
                  <a:pt x="168400" y="29780"/>
                  <a:pt x="132946" y="9143"/>
                  <a:pt x="105429" y="7026"/>
                </a:cubicBezTo>
                <a:cubicBezTo>
                  <a:pt x="77912" y="4909"/>
                  <a:pt x="-8342" y="17609"/>
                  <a:pt x="654" y="197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フリーフォーム 128">
            <a:extLst>
              <a:ext uri="{FF2B5EF4-FFF2-40B4-BE49-F238E27FC236}">
                <a16:creationId xmlns:a16="http://schemas.microsoft.com/office/drawing/2014/main" id="{3B8F8DC6-B828-D40B-3F94-38387A047B14}"/>
              </a:ext>
            </a:extLst>
          </p:cNvPr>
          <p:cNvSpPr/>
          <p:nvPr/>
        </p:nvSpPr>
        <p:spPr>
          <a:xfrm>
            <a:off x="3816126" y="1017592"/>
            <a:ext cx="226254" cy="636734"/>
          </a:xfrm>
          <a:custGeom>
            <a:avLst/>
            <a:gdLst>
              <a:gd name="connsiteX0" fmla="*/ 3399 w 226254"/>
              <a:gd name="connsiteY0" fmla="*/ 7933 h 636734"/>
              <a:gd name="connsiteX1" fmla="*/ 203424 w 226254"/>
              <a:gd name="connsiteY1" fmla="*/ 300033 h 636734"/>
              <a:gd name="connsiteX2" fmla="*/ 184374 w 226254"/>
              <a:gd name="connsiteY2" fmla="*/ 509583 h 636734"/>
              <a:gd name="connsiteX3" fmla="*/ 130399 w 226254"/>
              <a:gd name="connsiteY3" fmla="*/ 636583 h 636734"/>
              <a:gd name="connsiteX4" fmla="*/ 162149 w 226254"/>
              <a:gd name="connsiteY4" fmla="*/ 531808 h 636734"/>
              <a:gd name="connsiteX5" fmla="*/ 225649 w 226254"/>
              <a:gd name="connsiteY5" fmla="*/ 376233 h 636734"/>
              <a:gd name="connsiteX6" fmla="*/ 187549 w 226254"/>
              <a:gd name="connsiteY6" fmla="*/ 261933 h 636734"/>
              <a:gd name="connsiteX7" fmla="*/ 82774 w 226254"/>
              <a:gd name="connsiteY7" fmla="*/ 96833 h 636734"/>
              <a:gd name="connsiteX8" fmla="*/ 3399 w 226254"/>
              <a:gd name="connsiteY8" fmla="*/ 7933 h 63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254" h="636734">
                <a:moveTo>
                  <a:pt x="3399" y="7933"/>
                </a:moveTo>
                <a:cubicBezTo>
                  <a:pt x="23507" y="41800"/>
                  <a:pt x="173262" y="216425"/>
                  <a:pt x="203424" y="300033"/>
                </a:cubicBezTo>
                <a:cubicBezTo>
                  <a:pt x="233586" y="383641"/>
                  <a:pt x="196545" y="453491"/>
                  <a:pt x="184374" y="509583"/>
                </a:cubicBezTo>
                <a:cubicBezTo>
                  <a:pt x="172203" y="565675"/>
                  <a:pt x="134103" y="632879"/>
                  <a:pt x="130399" y="636583"/>
                </a:cubicBezTo>
                <a:cubicBezTo>
                  <a:pt x="126695" y="640287"/>
                  <a:pt x="146274" y="575200"/>
                  <a:pt x="162149" y="531808"/>
                </a:cubicBezTo>
                <a:cubicBezTo>
                  <a:pt x="178024" y="488416"/>
                  <a:pt x="221416" y="421212"/>
                  <a:pt x="225649" y="376233"/>
                </a:cubicBezTo>
                <a:cubicBezTo>
                  <a:pt x="229882" y="331254"/>
                  <a:pt x="211362" y="308500"/>
                  <a:pt x="187549" y="261933"/>
                </a:cubicBezTo>
                <a:cubicBezTo>
                  <a:pt x="163737" y="215366"/>
                  <a:pt x="107645" y="136520"/>
                  <a:pt x="82774" y="96833"/>
                </a:cubicBezTo>
                <a:cubicBezTo>
                  <a:pt x="57903" y="57146"/>
                  <a:pt x="-16709" y="-25934"/>
                  <a:pt x="3399" y="79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フリーフォーム 129">
            <a:extLst>
              <a:ext uri="{FF2B5EF4-FFF2-40B4-BE49-F238E27FC236}">
                <a16:creationId xmlns:a16="http://schemas.microsoft.com/office/drawing/2014/main" id="{D65101C0-AC67-A934-D420-10A08FEA4F45}"/>
              </a:ext>
            </a:extLst>
          </p:cNvPr>
          <p:cNvSpPr/>
          <p:nvPr/>
        </p:nvSpPr>
        <p:spPr>
          <a:xfrm>
            <a:off x="3917619" y="1228277"/>
            <a:ext cx="70509" cy="459100"/>
          </a:xfrm>
          <a:custGeom>
            <a:avLst/>
            <a:gdLst>
              <a:gd name="connsiteX0" fmla="*/ 70181 w 70509"/>
              <a:gd name="connsiteY0" fmla="*/ 448 h 459100"/>
              <a:gd name="connsiteX1" fmla="*/ 41606 w 70509"/>
              <a:gd name="connsiteY1" fmla="*/ 130623 h 459100"/>
              <a:gd name="connsiteX2" fmla="*/ 3506 w 70509"/>
              <a:gd name="connsiteY2" fmla="*/ 448123 h 459100"/>
              <a:gd name="connsiteX3" fmla="*/ 3506 w 70509"/>
              <a:gd name="connsiteY3" fmla="*/ 375098 h 459100"/>
              <a:gd name="connsiteX4" fmla="*/ 19381 w 70509"/>
              <a:gd name="connsiteY4" fmla="*/ 267148 h 459100"/>
              <a:gd name="connsiteX5" fmla="*/ 28906 w 70509"/>
              <a:gd name="connsiteY5" fmla="*/ 124273 h 459100"/>
              <a:gd name="connsiteX6" fmla="*/ 22556 w 70509"/>
              <a:gd name="connsiteY6" fmla="*/ 168723 h 459100"/>
              <a:gd name="connsiteX7" fmla="*/ 70181 w 70509"/>
              <a:gd name="connsiteY7" fmla="*/ 448 h 4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09" h="459100">
                <a:moveTo>
                  <a:pt x="70181" y="448"/>
                </a:moveTo>
                <a:cubicBezTo>
                  <a:pt x="73356" y="-5902"/>
                  <a:pt x="52718" y="56011"/>
                  <a:pt x="41606" y="130623"/>
                </a:cubicBezTo>
                <a:cubicBezTo>
                  <a:pt x="30494" y="205235"/>
                  <a:pt x="9856" y="407377"/>
                  <a:pt x="3506" y="448123"/>
                </a:cubicBezTo>
                <a:cubicBezTo>
                  <a:pt x="-2844" y="488869"/>
                  <a:pt x="860" y="405260"/>
                  <a:pt x="3506" y="375098"/>
                </a:cubicBezTo>
                <a:cubicBezTo>
                  <a:pt x="6152" y="344936"/>
                  <a:pt x="15148" y="308952"/>
                  <a:pt x="19381" y="267148"/>
                </a:cubicBezTo>
                <a:cubicBezTo>
                  <a:pt x="23614" y="225344"/>
                  <a:pt x="28377" y="140677"/>
                  <a:pt x="28906" y="124273"/>
                </a:cubicBezTo>
                <a:cubicBezTo>
                  <a:pt x="29435" y="107869"/>
                  <a:pt x="15677" y="185127"/>
                  <a:pt x="22556" y="168723"/>
                </a:cubicBezTo>
                <a:cubicBezTo>
                  <a:pt x="29435" y="152319"/>
                  <a:pt x="67006" y="6798"/>
                  <a:pt x="70181" y="4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フリーフォーム 130">
            <a:extLst>
              <a:ext uri="{FF2B5EF4-FFF2-40B4-BE49-F238E27FC236}">
                <a16:creationId xmlns:a16="http://schemas.microsoft.com/office/drawing/2014/main" id="{3F822F8A-0AE5-A111-0F04-C51FB0338729}"/>
              </a:ext>
            </a:extLst>
          </p:cNvPr>
          <p:cNvSpPr/>
          <p:nvPr/>
        </p:nvSpPr>
        <p:spPr>
          <a:xfrm>
            <a:off x="3263882" y="2132904"/>
            <a:ext cx="98445" cy="125046"/>
          </a:xfrm>
          <a:custGeom>
            <a:avLst/>
            <a:gdLst>
              <a:gd name="connsiteX0" fmla="*/ 98443 w 98445"/>
              <a:gd name="connsiteY0" fmla="*/ 696 h 125046"/>
              <a:gd name="connsiteX1" fmla="*/ 3193 w 98445"/>
              <a:gd name="connsiteY1" fmla="*/ 41971 h 125046"/>
              <a:gd name="connsiteX2" fmla="*/ 66693 w 98445"/>
              <a:gd name="connsiteY2" fmla="*/ 124521 h 125046"/>
              <a:gd name="connsiteX3" fmla="*/ 18 w 98445"/>
              <a:gd name="connsiteY3" fmla="*/ 73721 h 125046"/>
              <a:gd name="connsiteX4" fmla="*/ 98443 w 98445"/>
              <a:gd name="connsiteY4" fmla="*/ 696 h 12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45" h="125046">
                <a:moveTo>
                  <a:pt x="98443" y="696"/>
                </a:moveTo>
                <a:cubicBezTo>
                  <a:pt x="98972" y="-4596"/>
                  <a:pt x="8485" y="21334"/>
                  <a:pt x="3193" y="41971"/>
                </a:cubicBezTo>
                <a:cubicBezTo>
                  <a:pt x="-2099" y="62608"/>
                  <a:pt x="67222" y="119229"/>
                  <a:pt x="66693" y="124521"/>
                </a:cubicBezTo>
                <a:cubicBezTo>
                  <a:pt x="66164" y="129813"/>
                  <a:pt x="1605" y="93829"/>
                  <a:pt x="18" y="73721"/>
                </a:cubicBezTo>
                <a:cubicBezTo>
                  <a:pt x="-1570" y="53613"/>
                  <a:pt x="97914" y="5988"/>
                  <a:pt x="98443" y="696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フリーフォーム 131">
            <a:extLst>
              <a:ext uri="{FF2B5EF4-FFF2-40B4-BE49-F238E27FC236}">
                <a16:creationId xmlns:a16="http://schemas.microsoft.com/office/drawing/2014/main" id="{B033B594-3B37-1189-5D1B-BBE2CABB157B}"/>
              </a:ext>
            </a:extLst>
          </p:cNvPr>
          <p:cNvSpPr/>
          <p:nvPr/>
        </p:nvSpPr>
        <p:spPr>
          <a:xfrm>
            <a:off x="3003906" y="1700048"/>
            <a:ext cx="288137" cy="325188"/>
          </a:xfrm>
          <a:custGeom>
            <a:avLst/>
            <a:gdLst>
              <a:gd name="connsiteX0" fmla="*/ 287934 w 288137"/>
              <a:gd name="connsiteY0" fmla="*/ 59 h 325188"/>
              <a:gd name="connsiteX1" fmla="*/ 193107 w 288137"/>
              <a:gd name="connsiteY1" fmla="*/ 81339 h 325188"/>
              <a:gd name="connsiteX2" fmla="*/ 237134 w 288137"/>
              <a:gd name="connsiteY2" fmla="*/ 125365 h 325188"/>
              <a:gd name="connsiteX3" fmla="*/ 128761 w 288137"/>
              <a:gd name="connsiteY3" fmla="*/ 166005 h 325188"/>
              <a:gd name="connsiteX4" fmla="*/ 74574 w 288137"/>
              <a:gd name="connsiteY4" fmla="*/ 203259 h 325188"/>
              <a:gd name="connsiteX5" fmla="*/ 67 w 288137"/>
              <a:gd name="connsiteY5" fmla="*/ 325179 h 325188"/>
              <a:gd name="connsiteX6" fmla="*/ 88121 w 288137"/>
              <a:gd name="connsiteY6" fmla="*/ 196485 h 325188"/>
              <a:gd name="connsiteX7" fmla="*/ 193107 w 288137"/>
              <a:gd name="connsiteY7" fmla="*/ 145685 h 325188"/>
              <a:gd name="connsiteX8" fmla="*/ 149081 w 288137"/>
              <a:gd name="connsiteY8" fmla="*/ 115205 h 325188"/>
              <a:gd name="connsiteX9" fmla="*/ 233747 w 288137"/>
              <a:gd name="connsiteY9" fmla="*/ 145685 h 325188"/>
              <a:gd name="connsiteX10" fmla="*/ 203267 w 288137"/>
              <a:gd name="connsiteY10" fmla="*/ 118592 h 325188"/>
              <a:gd name="connsiteX11" fmla="*/ 162627 w 288137"/>
              <a:gd name="connsiteY11" fmla="*/ 94885 h 325188"/>
              <a:gd name="connsiteX12" fmla="*/ 287934 w 288137"/>
              <a:gd name="connsiteY12" fmla="*/ 59 h 32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137" h="325188">
                <a:moveTo>
                  <a:pt x="287934" y="59"/>
                </a:moveTo>
                <a:cubicBezTo>
                  <a:pt x="293014" y="-2199"/>
                  <a:pt x="201574" y="60455"/>
                  <a:pt x="193107" y="81339"/>
                </a:cubicBezTo>
                <a:cubicBezTo>
                  <a:pt x="184640" y="102223"/>
                  <a:pt x="247858" y="111254"/>
                  <a:pt x="237134" y="125365"/>
                </a:cubicBezTo>
                <a:cubicBezTo>
                  <a:pt x="226410" y="139476"/>
                  <a:pt x="155854" y="153023"/>
                  <a:pt x="128761" y="166005"/>
                </a:cubicBezTo>
                <a:cubicBezTo>
                  <a:pt x="101668" y="178987"/>
                  <a:pt x="96023" y="176730"/>
                  <a:pt x="74574" y="203259"/>
                </a:cubicBezTo>
                <a:cubicBezTo>
                  <a:pt x="53125" y="229788"/>
                  <a:pt x="-2191" y="326308"/>
                  <a:pt x="67" y="325179"/>
                </a:cubicBezTo>
                <a:cubicBezTo>
                  <a:pt x="2325" y="324050"/>
                  <a:pt x="55948" y="226401"/>
                  <a:pt x="88121" y="196485"/>
                </a:cubicBezTo>
                <a:cubicBezTo>
                  <a:pt x="120294" y="166569"/>
                  <a:pt x="182947" y="159232"/>
                  <a:pt x="193107" y="145685"/>
                </a:cubicBezTo>
                <a:cubicBezTo>
                  <a:pt x="203267" y="132138"/>
                  <a:pt x="142308" y="115205"/>
                  <a:pt x="149081" y="115205"/>
                </a:cubicBezTo>
                <a:cubicBezTo>
                  <a:pt x="155854" y="115205"/>
                  <a:pt x="224716" y="145121"/>
                  <a:pt x="233747" y="145685"/>
                </a:cubicBezTo>
                <a:cubicBezTo>
                  <a:pt x="242778" y="146250"/>
                  <a:pt x="215120" y="127059"/>
                  <a:pt x="203267" y="118592"/>
                </a:cubicBezTo>
                <a:cubicBezTo>
                  <a:pt x="191414" y="110125"/>
                  <a:pt x="149645" y="110690"/>
                  <a:pt x="162627" y="94885"/>
                </a:cubicBezTo>
                <a:cubicBezTo>
                  <a:pt x="175609" y="79080"/>
                  <a:pt x="282854" y="2317"/>
                  <a:pt x="287934" y="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フリーフォーム 132">
            <a:extLst>
              <a:ext uri="{FF2B5EF4-FFF2-40B4-BE49-F238E27FC236}">
                <a16:creationId xmlns:a16="http://schemas.microsoft.com/office/drawing/2014/main" id="{5D88F8C8-B9A9-26E6-6F8A-D1EA559FE335}"/>
              </a:ext>
            </a:extLst>
          </p:cNvPr>
          <p:cNvSpPr/>
          <p:nvPr/>
        </p:nvSpPr>
        <p:spPr>
          <a:xfrm>
            <a:off x="3620335" y="1499737"/>
            <a:ext cx="74554" cy="224277"/>
          </a:xfrm>
          <a:custGeom>
            <a:avLst/>
            <a:gdLst>
              <a:gd name="connsiteX0" fmla="*/ 74518 w 74554"/>
              <a:gd name="connsiteY0" fmla="*/ 556 h 224277"/>
              <a:gd name="connsiteX1" fmla="*/ 10172 w 74554"/>
              <a:gd name="connsiteY1" fmla="*/ 98770 h 224277"/>
              <a:gd name="connsiteX2" fmla="*/ 23718 w 74554"/>
              <a:gd name="connsiteY2" fmla="*/ 166503 h 224277"/>
              <a:gd name="connsiteX3" fmla="*/ 67745 w 74554"/>
              <a:gd name="connsiteY3" fmla="*/ 224076 h 224277"/>
              <a:gd name="connsiteX4" fmla="*/ 12 w 74554"/>
              <a:gd name="connsiteY4" fmla="*/ 146183 h 224277"/>
              <a:gd name="connsiteX5" fmla="*/ 74518 w 74554"/>
              <a:gd name="connsiteY5" fmla="*/ 556 h 2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554" h="224277">
                <a:moveTo>
                  <a:pt x="74518" y="556"/>
                </a:moveTo>
                <a:cubicBezTo>
                  <a:pt x="76211" y="-7346"/>
                  <a:pt x="18639" y="71112"/>
                  <a:pt x="10172" y="98770"/>
                </a:cubicBezTo>
                <a:cubicBezTo>
                  <a:pt x="1705" y="126428"/>
                  <a:pt x="14123" y="145619"/>
                  <a:pt x="23718" y="166503"/>
                </a:cubicBezTo>
                <a:cubicBezTo>
                  <a:pt x="33313" y="187387"/>
                  <a:pt x="71696" y="227463"/>
                  <a:pt x="67745" y="224076"/>
                </a:cubicBezTo>
                <a:cubicBezTo>
                  <a:pt x="63794" y="220689"/>
                  <a:pt x="1141" y="178356"/>
                  <a:pt x="12" y="146183"/>
                </a:cubicBezTo>
                <a:cubicBezTo>
                  <a:pt x="-1117" y="114010"/>
                  <a:pt x="72825" y="8458"/>
                  <a:pt x="74518" y="556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フリーフォーム 133">
            <a:extLst>
              <a:ext uri="{FF2B5EF4-FFF2-40B4-BE49-F238E27FC236}">
                <a16:creationId xmlns:a16="http://schemas.microsoft.com/office/drawing/2014/main" id="{2FB2FB5D-630E-AEE8-53F0-DEAE9A6165CA}"/>
              </a:ext>
            </a:extLst>
          </p:cNvPr>
          <p:cNvSpPr/>
          <p:nvPr/>
        </p:nvSpPr>
        <p:spPr>
          <a:xfrm>
            <a:off x="3034129" y="1632282"/>
            <a:ext cx="228345" cy="189847"/>
          </a:xfrm>
          <a:custGeom>
            <a:avLst/>
            <a:gdLst>
              <a:gd name="connsiteX0" fmla="*/ 227231 w 228345"/>
              <a:gd name="connsiteY0" fmla="*/ 91 h 189847"/>
              <a:gd name="connsiteX1" fmla="*/ 132404 w 228345"/>
              <a:gd name="connsiteY1" fmla="*/ 105078 h 189847"/>
              <a:gd name="connsiteX2" fmla="*/ 324 w 228345"/>
              <a:gd name="connsiteY2" fmla="*/ 189745 h 189847"/>
              <a:gd name="connsiteX3" fmla="*/ 173044 w 228345"/>
              <a:gd name="connsiteY3" fmla="*/ 88145 h 189847"/>
              <a:gd name="connsiteX4" fmla="*/ 227231 w 228345"/>
              <a:gd name="connsiteY4" fmla="*/ 91 h 189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345" h="189847">
                <a:moveTo>
                  <a:pt x="227231" y="91"/>
                </a:moveTo>
                <a:cubicBezTo>
                  <a:pt x="220458" y="2913"/>
                  <a:pt x="170222" y="73469"/>
                  <a:pt x="132404" y="105078"/>
                </a:cubicBezTo>
                <a:cubicBezTo>
                  <a:pt x="94586" y="136687"/>
                  <a:pt x="-6449" y="192567"/>
                  <a:pt x="324" y="189745"/>
                </a:cubicBezTo>
                <a:cubicBezTo>
                  <a:pt x="7097" y="186923"/>
                  <a:pt x="136919" y="115803"/>
                  <a:pt x="173044" y="88145"/>
                </a:cubicBezTo>
                <a:cubicBezTo>
                  <a:pt x="209169" y="60487"/>
                  <a:pt x="234004" y="-2731"/>
                  <a:pt x="227231" y="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フリーフォーム 134">
            <a:extLst>
              <a:ext uri="{FF2B5EF4-FFF2-40B4-BE49-F238E27FC236}">
                <a16:creationId xmlns:a16="http://schemas.microsoft.com/office/drawing/2014/main" id="{E8B45CBE-D2AB-8569-D41C-7185556BA48C}"/>
              </a:ext>
            </a:extLst>
          </p:cNvPr>
          <p:cNvSpPr/>
          <p:nvPr/>
        </p:nvSpPr>
        <p:spPr>
          <a:xfrm>
            <a:off x="3268107" y="2330027"/>
            <a:ext cx="103433" cy="186266"/>
          </a:xfrm>
          <a:custGeom>
            <a:avLst/>
            <a:gdLst>
              <a:gd name="connsiteX0" fmla="*/ 26 w 103433"/>
              <a:gd name="connsiteY0" fmla="*/ 0 h 186266"/>
              <a:gd name="connsiteX1" fmla="*/ 91466 w 103433"/>
              <a:gd name="connsiteY1" fmla="*/ 115146 h 186266"/>
              <a:gd name="connsiteX2" fmla="*/ 81306 w 103433"/>
              <a:gd name="connsiteY2" fmla="*/ 186266 h 186266"/>
              <a:gd name="connsiteX3" fmla="*/ 101626 w 103433"/>
              <a:gd name="connsiteY3" fmla="*/ 115146 h 186266"/>
              <a:gd name="connsiteX4" fmla="*/ 26 w 103433"/>
              <a:gd name="connsiteY4" fmla="*/ 0 h 18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33" h="186266">
                <a:moveTo>
                  <a:pt x="26" y="0"/>
                </a:moveTo>
                <a:cubicBezTo>
                  <a:pt x="-1667" y="0"/>
                  <a:pt x="77919" y="84102"/>
                  <a:pt x="91466" y="115146"/>
                </a:cubicBezTo>
                <a:cubicBezTo>
                  <a:pt x="105013" y="146190"/>
                  <a:pt x="79613" y="186266"/>
                  <a:pt x="81306" y="186266"/>
                </a:cubicBezTo>
                <a:cubicBezTo>
                  <a:pt x="82999" y="186266"/>
                  <a:pt x="110657" y="141110"/>
                  <a:pt x="101626" y="115146"/>
                </a:cubicBezTo>
                <a:cubicBezTo>
                  <a:pt x="92595" y="89182"/>
                  <a:pt x="1719" y="0"/>
                  <a:pt x="26" y="0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フリーフォーム 135">
            <a:extLst>
              <a:ext uri="{FF2B5EF4-FFF2-40B4-BE49-F238E27FC236}">
                <a16:creationId xmlns:a16="http://schemas.microsoft.com/office/drawing/2014/main" id="{CD68FB72-73AC-AF6F-F1F2-A90E9D3F67E7}"/>
              </a:ext>
            </a:extLst>
          </p:cNvPr>
          <p:cNvSpPr/>
          <p:nvPr/>
        </p:nvSpPr>
        <p:spPr>
          <a:xfrm>
            <a:off x="3531167" y="2451927"/>
            <a:ext cx="134741" cy="118664"/>
          </a:xfrm>
          <a:custGeom>
            <a:avLst/>
            <a:gdLst>
              <a:gd name="connsiteX0" fmla="*/ 133206 w 134741"/>
              <a:gd name="connsiteY0" fmla="*/ 20 h 118664"/>
              <a:gd name="connsiteX1" fmla="*/ 119660 w 134741"/>
              <a:gd name="connsiteY1" fmla="*/ 57593 h 118664"/>
              <a:gd name="connsiteX2" fmla="*/ 48540 w 134741"/>
              <a:gd name="connsiteY2" fmla="*/ 77913 h 118664"/>
              <a:gd name="connsiteX3" fmla="*/ 1126 w 134741"/>
              <a:gd name="connsiteY3" fmla="*/ 118553 h 118664"/>
              <a:gd name="connsiteX4" fmla="*/ 95953 w 134741"/>
              <a:gd name="connsiteY4" fmla="*/ 64366 h 118664"/>
              <a:gd name="connsiteX5" fmla="*/ 133206 w 134741"/>
              <a:gd name="connsiteY5" fmla="*/ 20 h 1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41" h="118664">
                <a:moveTo>
                  <a:pt x="133206" y="20"/>
                </a:moveTo>
                <a:cubicBezTo>
                  <a:pt x="137157" y="-1109"/>
                  <a:pt x="133771" y="44611"/>
                  <a:pt x="119660" y="57593"/>
                </a:cubicBezTo>
                <a:cubicBezTo>
                  <a:pt x="105549" y="70575"/>
                  <a:pt x="68296" y="67753"/>
                  <a:pt x="48540" y="77913"/>
                </a:cubicBezTo>
                <a:cubicBezTo>
                  <a:pt x="28784" y="88073"/>
                  <a:pt x="-6776" y="120811"/>
                  <a:pt x="1126" y="118553"/>
                </a:cubicBezTo>
                <a:cubicBezTo>
                  <a:pt x="9028" y="116295"/>
                  <a:pt x="71117" y="76784"/>
                  <a:pt x="95953" y="64366"/>
                </a:cubicBezTo>
                <a:cubicBezTo>
                  <a:pt x="120789" y="51948"/>
                  <a:pt x="129255" y="1149"/>
                  <a:pt x="133206" y="2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フリーフォーム 136">
            <a:extLst>
              <a:ext uri="{FF2B5EF4-FFF2-40B4-BE49-F238E27FC236}">
                <a16:creationId xmlns:a16="http://schemas.microsoft.com/office/drawing/2014/main" id="{11EDFE43-132E-E1FD-F0C0-A5BEF184B019}"/>
              </a:ext>
            </a:extLst>
          </p:cNvPr>
          <p:cNvSpPr/>
          <p:nvPr/>
        </p:nvSpPr>
        <p:spPr>
          <a:xfrm>
            <a:off x="1774350" y="480907"/>
            <a:ext cx="630414" cy="318422"/>
          </a:xfrm>
          <a:custGeom>
            <a:avLst/>
            <a:gdLst>
              <a:gd name="connsiteX0" fmla="*/ 623410 w 630414"/>
              <a:gd name="connsiteY0" fmla="*/ 6773 h 318422"/>
              <a:gd name="connsiteX1" fmla="*/ 464237 w 630414"/>
              <a:gd name="connsiteY1" fmla="*/ 20320 h 318422"/>
              <a:gd name="connsiteX2" fmla="*/ 210237 w 630414"/>
              <a:gd name="connsiteY2" fmla="*/ 20320 h 318422"/>
              <a:gd name="connsiteX3" fmla="*/ 254263 w 630414"/>
              <a:gd name="connsiteY3" fmla="*/ 33866 h 318422"/>
              <a:gd name="connsiteX4" fmla="*/ 149277 w 630414"/>
              <a:gd name="connsiteY4" fmla="*/ 71120 h 318422"/>
              <a:gd name="connsiteX5" fmla="*/ 189917 w 630414"/>
              <a:gd name="connsiteY5" fmla="*/ 132080 h 318422"/>
              <a:gd name="connsiteX6" fmla="*/ 101863 w 630414"/>
              <a:gd name="connsiteY6" fmla="*/ 152400 h 318422"/>
              <a:gd name="connsiteX7" fmla="*/ 186530 w 630414"/>
              <a:gd name="connsiteY7" fmla="*/ 179493 h 318422"/>
              <a:gd name="connsiteX8" fmla="*/ 71383 w 630414"/>
              <a:gd name="connsiteY8" fmla="*/ 199813 h 318422"/>
              <a:gd name="connsiteX9" fmla="*/ 263 w 630414"/>
              <a:gd name="connsiteY9" fmla="*/ 318346 h 318422"/>
              <a:gd name="connsiteX10" fmla="*/ 51063 w 630414"/>
              <a:gd name="connsiteY10" fmla="*/ 216746 h 318422"/>
              <a:gd name="connsiteX11" fmla="*/ 145890 w 630414"/>
              <a:gd name="connsiteY11" fmla="*/ 145626 h 318422"/>
              <a:gd name="connsiteX12" fmla="*/ 162823 w 630414"/>
              <a:gd name="connsiteY12" fmla="*/ 84666 h 318422"/>
              <a:gd name="connsiteX13" fmla="*/ 257650 w 630414"/>
              <a:gd name="connsiteY13" fmla="*/ 30480 h 318422"/>
              <a:gd name="connsiteX14" fmla="*/ 233943 w 630414"/>
              <a:gd name="connsiteY14" fmla="*/ 0 h 318422"/>
              <a:gd name="connsiteX15" fmla="*/ 623410 w 630414"/>
              <a:gd name="connsiteY15" fmla="*/ 6773 h 31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0414" h="318422">
                <a:moveTo>
                  <a:pt x="623410" y="6773"/>
                </a:moveTo>
                <a:cubicBezTo>
                  <a:pt x="661792" y="10160"/>
                  <a:pt x="533099" y="18062"/>
                  <a:pt x="464237" y="20320"/>
                </a:cubicBezTo>
                <a:cubicBezTo>
                  <a:pt x="395375" y="22578"/>
                  <a:pt x="245233" y="18062"/>
                  <a:pt x="210237" y="20320"/>
                </a:cubicBezTo>
                <a:cubicBezTo>
                  <a:pt x="175241" y="22578"/>
                  <a:pt x="264423" y="25399"/>
                  <a:pt x="254263" y="33866"/>
                </a:cubicBezTo>
                <a:cubicBezTo>
                  <a:pt x="244103" y="42333"/>
                  <a:pt x="160001" y="54751"/>
                  <a:pt x="149277" y="71120"/>
                </a:cubicBezTo>
                <a:cubicBezTo>
                  <a:pt x="138553" y="87489"/>
                  <a:pt x="197819" y="118533"/>
                  <a:pt x="189917" y="132080"/>
                </a:cubicBezTo>
                <a:cubicBezTo>
                  <a:pt x="182015" y="145627"/>
                  <a:pt x="102427" y="144498"/>
                  <a:pt x="101863" y="152400"/>
                </a:cubicBezTo>
                <a:cubicBezTo>
                  <a:pt x="101299" y="160302"/>
                  <a:pt x="191610" y="171591"/>
                  <a:pt x="186530" y="179493"/>
                </a:cubicBezTo>
                <a:cubicBezTo>
                  <a:pt x="181450" y="187395"/>
                  <a:pt x="102427" y="176671"/>
                  <a:pt x="71383" y="199813"/>
                </a:cubicBezTo>
                <a:cubicBezTo>
                  <a:pt x="40339" y="222955"/>
                  <a:pt x="3650" y="315524"/>
                  <a:pt x="263" y="318346"/>
                </a:cubicBezTo>
                <a:cubicBezTo>
                  <a:pt x="-3124" y="321168"/>
                  <a:pt x="26792" y="245533"/>
                  <a:pt x="51063" y="216746"/>
                </a:cubicBezTo>
                <a:cubicBezTo>
                  <a:pt x="75334" y="187959"/>
                  <a:pt x="127263" y="167639"/>
                  <a:pt x="145890" y="145626"/>
                </a:cubicBezTo>
                <a:cubicBezTo>
                  <a:pt x="164517" y="123613"/>
                  <a:pt x="144196" y="103857"/>
                  <a:pt x="162823" y="84666"/>
                </a:cubicBezTo>
                <a:cubicBezTo>
                  <a:pt x="181450" y="65475"/>
                  <a:pt x="245797" y="44591"/>
                  <a:pt x="257650" y="30480"/>
                </a:cubicBezTo>
                <a:cubicBezTo>
                  <a:pt x="269503" y="16369"/>
                  <a:pt x="166774" y="1693"/>
                  <a:pt x="233943" y="0"/>
                </a:cubicBezTo>
                <a:lnTo>
                  <a:pt x="623410" y="677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フリーフォーム 137">
            <a:extLst>
              <a:ext uri="{FF2B5EF4-FFF2-40B4-BE49-F238E27FC236}">
                <a16:creationId xmlns:a16="http://schemas.microsoft.com/office/drawing/2014/main" id="{29A38ADE-8D74-295C-4FD6-00E8AABD1A3F}"/>
              </a:ext>
            </a:extLst>
          </p:cNvPr>
          <p:cNvSpPr/>
          <p:nvPr/>
        </p:nvSpPr>
        <p:spPr>
          <a:xfrm>
            <a:off x="1633265" y="656994"/>
            <a:ext cx="165316" cy="547869"/>
          </a:xfrm>
          <a:custGeom>
            <a:avLst/>
            <a:gdLst>
              <a:gd name="connsiteX0" fmla="*/ 110868 w 165316"/>
              <a:gd name="connsiteY0" fmla="*/ 19 h 547869"/>
              <a:gd name="connsiteX1" fmla="*/ 165055 w 165316"/>
              <a:gd name="connsiteY1" fmla="*/ 138873 h 547869"/>
              <a:gd name="connsiteX2" fmla="*/ 83775 w 165316"/>
              <a:gd name="connsiteY2" fmla="*/ 196446 h 547869"/>
              <a:gd name="connsiteX3" fmla="*/ 2495 w 165316"/>
              <a:gd name="connsiteY3" fmla="*/ 301433 h 547869"/>
              <a:gd name="connsiteX4" fmla="*/ 22815 w 165316"/>
              <a:gd name="connsiteY4" fmla="*/ 291273 h 547869"/>
              <a:gd name="connsiteX5" fmla="*/ 43135 w 165316"/>
              <a:gd name="connsiteY5" fmla="*/ 335299 h 547869"/>
              <a:gd name="connsiteX6" fmla="*/ 26202 w 165316"/>
              <a:gd name="connsiteY6" fmla="*/ 406419 h 547869"/>
              <a:gd name="connsiteX7" fmla="*/ 22815 w 165316"/>
              <a:gd name="connsiteY7" fmla="*/ 545273 h 547869"/>
              <a:gd name="connsiteX8" fmla="*/ 36362 w 165316"/>
              <a:gd name="connsiteY8" fmla="*/ 480926 h 547869"/>
              <a:gd name="connsiteX9" fmla="*/ 19428 w 165316"/>
              <a:gd name="connsiteY9" fmla="*/ 287886 h 547869"/>
              <a:gd name="connsiteX10" fmla="*/ 144735 w 165316"/>
              <a:gd name="connsiteY10" fmla="*/ 149033 h 547869"/>
              <a:gd name="connsiteX11" fmla="*/ 110868 w 165316"/>
              <a:gd name="connsiteY11" fmla="*/ 19 h 54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5316" h="547869">
                <a:moveTo>
                  <a:pt x="110868" y="19"/>
                </a:moveTo>
                <a:cubicBezTo>
                  <a:pt x="114255" y="-1674"/>
                  <a:pt x="169571" y="106135"/>
                  <a:pt x="165055" y="138873"/>
                </a:cubicBezTo>
                <a:cubicBezTo>
                  <a:pt x="160539" y="171611"/>
                  <a:pt x="110868" y="169353"/>
                  <a:pt x="83775" y="196446"/>
                </a:cubicBezTo>
                <a:cubicBezTo>
                  <a:pt x="56682" y="223539"/>
                  <a:pt x="2495" y="301433"/>
                  <a:pt x="2495" y="301433"/>
                </a:cubicBezTo>
                <a:cubicBezTo>
                  <a:pt x="-7665" y="317238"/>
                  <a:pt x="16042" y="285629"/>
                  <a:pt x="22815" y="291273"/>
                </a:cubicBezTo>
                <a:cubicBezTo>
                  <a:pt x="29588" y="296917"/>
                  <a:pt x="42570" y="316108"/>
                  <a:pt x="43135" y="335299"/>
                </a:cubicBezTo>
                <a:cubicBezTo>
                  <a:pt x="43700" y="354490"/>
                  <a:pt x="29589" y="371423"/>
                  <a:pt x="26202" y="406419"/>
                </a:cubicBezTo>
                <a:cubicBezTo>
                  <a:pt x="22815" y="441415"/>
                  <a:pt x="21122" y="532855"/>
                  <a:pt x="22815" y="545273"/>
                </a:cubicBezTo>
                <a:cubicBezTo>
                  <a:pt x="24508" y="557691"/>
                  <a:pt x="36926" y="523824"/>
                  <a:pt x="36362" y="480926"/>
                </a:cubicBezTo>
                <a:cubicBezTo>
                  <a:pt x="35798" y="438028"/>
                  <a:pt x="1366" y="343201"/>
                  <a:pt x="19428" y="287886"/>
                </a:cubicBezTo>
                <a:cubicBezTo>
                  <a:pt x="37490" y="232571"/>
                  <a:pt x="127237" y="192495"/>
                  <a:pt x="144735" y="149033"/>
                </a:cubicBezTo>
                <a:cubicBezTo>
                  <a:pt x="162233" y="105571"/>
                  <a:pt x="107481" y="1712"/>
                  <a:pt x="110868" y="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フリーフォーム 138">
            <a:extLst>
              <a:ext uri="{FF2B5EF4-FFF2-40B4-BE49-F238E27FC236}">
                <a16:creationId xmlns:a16="http://schemas.microsoft.com/office/drawing/2014/main" id="{EB511E14-DF2D-D5DB-5F6D-5874EB733443}"/>
              </a:ext>
            </a:extLst>
          </p:cNvPr>
          <p:cNvSpPr/>
          <p:nvPr/>
        </p:nvSpPr>
        <p:spPr>
          <a:xfrm>
            <a:off x="1781093" y="687382"/>
            <a:ext cx="225206" cy="68068"/>
          </a:xfrm>
          <a:custGeom>
            <a:avLst/>
            <a:gdLst>
              <a:gd name="connsiteX0" fmla="*/ 294 w 225206"/>
              <a:gd name="connsiteY0" fmla="*/ 17045 h 68068"/>
              <a:gd name="connsiteX1" fmla="*/ 152694 w 225206"/>
              <a:gd name="connsiteY1" fmla="*/ 3498 h 68068"/>
              <a:gd name="connsiteX2" fmla="*/ 223814 w 225206"/>
              <a:gd name="connsiteY2" fmla="*/ 67845 h 68068"/>
              <a:gd name="connsiteX3" fmla="*/ 193334 w 225206"/>
              <a:gd name="connsiteY3" fmla="*/ 23818 h 68068"/>
              <a:gd name="connsiteX4" fmla="*/ 115440 w 225206"/>
              <a:gd name="connsiteY4" fmla="*/ 111 h 68068"/>
              <a:gd name="connsiteX5" fmla="*/ 294 w 225206"/>
              <a:gd name="connsiteY5" fmla="*/ 17045 h 6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206" h="68068">
                <a:moveTo>
                  <a:pt x="294" y="17045"/>
                </a:moveTo>
                <a:cubicBezTo>
                  <a:pt x="6503" y="17610"/>
                  <a:pt x="115441" y="-4969"/>
                  <a:pt x="152694" y="3498"/>
                </a:cubicBezTo>
                <a:cubicBezTo>
                  <a:pt x="189947" y="11965"/>
                  <a:pt x="217041" y="64458"/>
                  <a:pt x="223814" y="67845"/>
                </a:cubicBezTo>
                <a:cubicBezTo>
                  <a:pt x="230587" y="71232"/>
                  <a:pt x="211396" y="35107"/>
                  <a:pt x="193334" y="23818"/>
                </a:cubicBezTo>
                <a:cubicBezTo>
                  <a:pt x="175272" y="12529"/>
                  <a:pt x="143098" y="1804"/>
                  <a:pt x="115440" y="111"/>
                </a:cubicBezTo>
                <a:cubicBezTo>
                  <a:pt x="87782" y="-1582"/>
                  <a:pt x="-5915" y="16480"/>
                  <a:pt x="294" y="170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フリーフォーム 139">
            <a:extLst>
              <a:ext uri="{FF2B5EF4-FFF2-40B4-BE49-F238E27FC236}">
                <a16:creationId xmlns:a16="http://schemas.microsoft.com/office/drawing/2014/main" id="{4B39009D-B512-337B-041F-093500F3147E}"/>
              </a:ext>
            </a:extLst>
          </p:cNvPr>
          <p:cNvSpPr/>
          <p:nvPr/>
        </p:nvSpPr>
        <p:spPr>
          <a:xfrm>
            <a:off x="1653293" y="666699"/>
            <a:ext cx="467166" cy="497311"/>
          </a:xfrm>
          <a:custGeom>
            <a:avLst/>
            <a:gdLst>
              <a:gd name="connsiteX0" fmla="*/ 466760 w 467166"/>
              <a:gd name="connsiteY0" fmla="*/ 474 h 497311"/>
              <a:gd name="connsiteX1" fmla="*/ 131480 w 467166"/>
              <a:gd name="connsiteY1" fmla="*/ 251088 h 497311"/>
              <a:gd name="connsiteX2" fmla="*/ 2787 w 467166"/>
              <a:gd name="connsiteY2" fmla="*/ 494928 h 497311"/>
              <a:gd name="connsiteX3" fmla="*/ 56974 w 467166"/>
              <a:gd name="connsiteY3" fmla="*/ 366234 h 497311"/>
              <a:gd name="connsiteX4" fmla="*/ 216147 w 467166"/>
              <a:gd name="connsiteY4" fmla="*/ 217221 h 497311"/>
              <a:gd name="connsiteX5" fmla="*/ 101000 w 467166"/>
              <a:gd name="connsiteY5" fmla="*/ 291728 h 497311"/>
              <a:gd name="connsiteX6" fmla="*/ 290654 w 467166"/>
              <a:gd name="connsiteY6" fmla="*/ 146101 h 497311"/>
              <a:gd name="connsiteX7" fmla="*/ 202600 w 467166"/>
              <a:gd name="connsiteY7" fmla="*/ 186741 h 497311"/>
              <a:gd name="connsiteX8" fmla="*/ 466760 w 467166"/>
              <a:gd name="connsiteY8" fmla="*/ 474 h 49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166" h="497311">
                <a:moveTo>
                  <a:pt x="466760" y="474"/>
                </a:moveTo>
                <a:cubicBezTo>
                  <a:pt x="454907" y="11198"/>
                  <a:pt x="208809" y="168679"/>
                  <a:pt x="131480" y="251088"/>
                </a:cubicBezTo>
                <a:cubicBezTo>
                  <a:pt x="54151" y="333497"/>
                  <a:pt x="15205" y="475737"/>
                  <a:pt x="2787" y="494928"/>
                </a:cubicBezTo>
                <a:cubicBezTo>
                  <a:pt x="-9631" y="514119"/>
                  <a:pt x="21414" y="412518"/>
                  <a:pt x="56974" y="366234"/>
                </a:cubicBezTo>
                <a:cubicBezTo>
                  <a:pt x="92534" y="319950"/>
                  <a:pt x="208809" y="229639"/>
                  <a:pt x="216147" y="217221"/>
                </a:cubicBezTo>
                <a:cubicBezTo>
                  <a:pt x="223485" y="204803"/>
                  <a:pt x="88582" y="303581"/>
                  <a:pt x="101000" y="291728"/>
                </a:cubicBezTo>
                <a:cubicBezTo>
                  <a:pt x="113418" y="279875"/>
                  <a:pt x="273721" y="163599"/>
                  <a:pt x="290654" y="146101"/>
                </a:cubicBezTo>
                <a:cubicBezTo>
                  <a:pt x="307587" y="128603"/>
                  <a:pt x="177765" y="209319"/>
                  <a:pt x="202600" y="186741"/>
                </a:cubicBezTo>
                <a:cubicBezTo>
                  <a:pt x="227435" y="164163"/>
                  <a:pt x="478613" y="-10250"/>
                  <a:pt x="466760" y="4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フリーフォーム 140">
            <a:extLst>
              <a:ext uri="{FF2B5EF4-FFF2-40B4-BE49-F238E27FC236}">
                <a16:creationId xmlns:a16="http://schemas.microsoft.com/office/drawing/2014/main" id="{84E8704B-1458-8A80-143B-0A083E5E6519}"/>
              </a:ext>
            </a:extLst>
          </p:cNvPr>
          <p:cNvSpPr/>
          <p:nvPr/>
        </p:nvSpPr>
        <p:spPr>
          <a:xfrm>
            <a:off x="2521309" y="2312907"/>
            <a:ext cx="77554" cy="317410"/>
          </a:xfrm>
          <a:custGeom>
            <a:avLst/>
            <a:gdLst>
              <a:gd name="connsiteX0" fmla="*/ 5144 w 77554"/>
              <a:gd name="connsiteY0" fmla="*/ 186 h 317410"/>
              <a:gd name="connsiteX1" fmla="*/ 5144 w 77554"/>
              <a:gd name="connsiteY1" fmla="*/ 155973 h 317410"/>
              <a:gd name="connsiteX2" fmla="*/ 76264 w 77554"/>
              <a:gd name="connsiteY2" fmla="*/ 315146 h 317410"/>
              <a:gd name="connsiteX3" fmla="*/ 49171 w 77554"/>
              <a:gd name="connsiteY3" fmla="*/ 247413 h 317410"/>
              <a:gd name="connsiteX4" fmla="*/ 25464 w 77554"/>
              <a:gd name="connsiteY4" fmla="*/ 213546 h 317410"/>
              <a:gd name="connsiteX5" fmla="*/ 1758 w 77554"/>
              <a:gd name="connsiteY5" fmla="*/ 125493 h 317410"/>
              <a:gd name="connsiteX6" fmla="*/ 5144 w 77554"/>
              <a:gd name="connsiteY6" fmla="*/ 186 h 31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54" h="317410">
                <a:moveTo>
                  <a:pt x="5144" y="186"/>
                </a:moveTo>
                <a:cubicBezTo>
                  <a:pt x="5708" y="5266"/>
                  <a:pt x="-6709" y="103480"/>
                  <a:pt x="5144" y="155973"/>
                </a:cubicBezTo>
                <a:cubicBezTo>
                  <a:pt x="16997" y="208466"/>
                  <a:pt x="68926" y="299906"/>
                  <a:pt x="76264" y="315146"/>
                </a:cubicBezTo>
                <a:cubicBezTo>
                  <a:pt x="83602" y="330386"/>
                  <a:pt x="57638" y="264346"/>
                  <a:pt x="49171" y="247413"/>
                </a:cubicBezTo>
                <a:cubicBezTo>
                  <a:pt x="40704" y="230480"/>
                  <a:pt x="33366" y="233866"/>
                  <a:pt x="25464" y="213546"/>
                </a:cubicBezTo>
                <a:cubicBezTo>
                  <a:pt x="17562" y="193226"/>
                  <a:pt x="5709" y="155973"/>
                  <a:pt x="1758" y="125493"/>
                </a:cubicBezTo>
                <a:cubicBezTo>
                  <a:pt x="-2193" y="95013"/>
                  <a:pt x="4580" y="-4894"/>
                  <a:pt x="5144" y="1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フリーフォーム 141">
            <a:extLst>
              <a:ext uri="{FF2B5EF4-FFF2-40B4-BE49-F238E27FC236}">
                <a16:creationId xmlns:a16="http://schemas.microsoft.com/office/drawing/2014/main" id="{8C28C5F3-DBED-9D7D-8EC8-730556D732D7}"/>
              </a:ext>
            </a:extLst>
          </p:cNvPr>
          <p:cNvSpPr/>
          <p:nvPr/>
        </p:nvSpPr>
        <p:spPr>
          <a:xfrm>
            <a:off x="2976720" y="3071706"/>
            <a:ext cx="105236" cy="301417"/>
          </a:xfrm>
          <a:custGeom>
            <a:avLst/>
            <a:gdLst>
              <a:gd name="connsiteX0" fmla="*/ 105147 w 105236"/>
              <a:gd name="connsiteY0" fmla="*/ 1 h 301417"/>
              <a:gd name="connsiteX1" fmla="*/ 37413 w 105236"/>
              <a:gd name="connsiteY1" fmla="*/ 189654 h 301417"/>
              <a:gd name="connsiteX2" fmla="*/ 160 w 105236"/>
              <a:gd name="connsiteY2" fmla="*/ 301414 h 301417"/>
              <a:gd name="connsiteX3" fmla="*/ 50960 w 105236"/>
              <a:gd name="connsiteY3" fmla="*/ 193041 h 301417"/>
              <a:gd name="connsiteX4" fmla="*/ 105147 w 105236"/>
              <a:gd name="connsiteY4" fmla="*/ 1 h 30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36" h="301417">
                <a:moveTo>
                  <a:pt x="105147" y="1"/>
                </a:moveTo>
                <a:cubicBezTo>
                  <a:pt x="102889" y="-563"/>
                  <a:pt x="54911" y="139419"/>
                  <a:pt x="37413" y="189654"/>
                </a:cubicBezTo>
                <a:cubicBezTo>
                  <a:pt x="19915" y="239890"/>
                  <a:pt x="-2098" y="300850"/>
                  <a:pt x="160" y="301414"/>
                </a:cubicBezTo>
                <a:cubicBezTo>
                  <a:pt x="2418" y="301978"/>
                  <a:pt x="35720" y="238761"/>
                  <a:pt x="50960" y="193041"/>
                </a:cubicBezTo>
                <a:cubicBezTo>
                  <a:pt x="66200" y="147321"/>
                  <a:pt x="107405" y="565"/>
                  <a:pt x="105147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フリーフォーム 142">
            <a:extLst>
              <a:ext uri="{FF2B5EF4-FFF2-40B4-BE49-F238E27FC236}">
                <a16:creationId xmlns:a16="http://schemas.microsoft.com/office/drawing/2014/main" id="{15B73046-59A9-6967-4412-7CC6DA262E73}"/>
              </a:ext>
            </a:extLst>
          </p:cNvPr>
          <p:cNvSpPr/>
          <p:nvPr/>
        </p:nvSpPr>
        <p:spPr>
          <a:xfrm>
            <a:off x="2213818" y="2199971"/>
            <a:ext cx="45754" cy="580916"/>
          </a:xfrm>
          <a:custGeom>
            <a:avLst/>
            <a:gdLst>
              <a:gd name="connsiteX0" fmla="*/ 4449 w 45754"/>
              <a:gd name="connsiteY0" fmla="*/ 1362 h 580916"/>
              <a:gd name="connsiteX1" fmla="*/ 1062 w 45754"/>
              <a:gd name="connsiteY1" fmla="*/ 146989 h 580916"/>
              <a:gd name="connsiteX2" fmla="*/ 4449 w 45754"/>
              <a:gd name="connsiteY2" fmla="*/ 367122 h 580916"/>
              <a:gd name="connsiteX3" fmla="*/ 45089 w 45754"/>
              <a:gd name="connsiteY3" fmla="*/ 577096 h 580916"/>
              <a:gd name="connsiteX4" fmla="*/ 28155 w 45754"/>
              <a:gd name="connsiteY4" fmla="*/ 482269 h 580916"/>
              <a:gd name="connsiteX5" fmla="*/ 7835 w 45754"/>
              <a:gd name="connsiteY5" fmla="*/ 231656 h 580916"/>
              <a:gd name="connsiteX6" fmla="*/ 4449 w 45754"/>
              <a:gd name="connsiteY6" fmla="*/ 1362 h 58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54" h="580916">
                <a:moveTo>
                  <a:pt x="4449" y="1362"/>
                </a:moveTo>
                <a:cubicBezTo>
                  <a:pt x="3320" y="-12749"/>
                  <a:pt x="1062" y="86029"/>
                  <a:pt x="1062" y="146989"/>
                </a:cubicBezTo>
                <a:cubicBezTo>
                  <a:pt x="1062" y="207949"/>
                  <a:pt x="-2889" y="295438"/>
                  <a:pt x="4449" y="367122"/>
                </a:cubicBezTo>
                <a:cubicBezTo>
                  <a:pt x="11787" y="438806"/>
                  <a:pt x="41138" y="557905"/>
                  <a:pt x="45089" y="577096"/>
                </a:cubicBezTo>
                <a:cubicBezTo>
                  <a:pt x="49040" y="596287"/>
                  <a:pt x="34364" y="539842"/>
                  <a:pt x="28155" y="482269"/>
                </a:cubicBezTo>
                <a:cubicBezTo>
                  <a:pt x="21946" y="424696"/>
                  <a:pt x="8399" y="308420"/>
                  <a:pt x="7835" y="231656"/>
                </a:cubicBezTo>
                <a:cubicBezTo>
                  <a:pt x="7271" y="154892"/>
                  <a:pt x="5578" y="15473"/>
                  <a:pt x="4449" y="13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フリーフォーム 143">
            <a:extLst>
              <a:ext uri="{FF2B5EF4-FFF2-40B4-BE49-F238E27FC236}">
                <a16:creationId xmlns:a16="http://schemas.microsoft.com/office/drawing/2014/main" id="{C2F77E52-67F9-594D-25A6-C8A25A3ADF8B}"/>
              </a:ext>
            </a:extLst>
          </p:cNvPr>
          <p:cNvSpPr/>
          <p:nvPr/>
        </p:nvSpPr>
        <p:spPr>
          <a:xfrm>
            <a:off x="2292761" y="2831217"/>
            <a:ext cx="142987" cy="890853"/>
          </a:xfrm>
          <a:custGeom>
            <a:avLst/>
            <a:gdLst>
              <a:gd name="connsiteX0" fmla="*/ 12 w 142987"/>
              <a:gd name="connsiteY0" fmla="*/ 36 h 890853"/>
              <a:gd name="connsiteX1" fmla="*/ 30492 w 142987"/>
              <a:gd name="connsiteY1" fmla="*/ 230330 h 890853"/>
              <a:gd name="connsiteX2" fmla="*/ 71132 w 142987"/>
              <a:gd name="connsiteY2" fmla="*/ 403050 h 890853"/>
              <a:gd name="connsiteX3" fmla="*/ 104999 w 142987"/>
              <a:gd name="connsiteY3" fmla="*/ 660436 h 890853"/>
              <a:gd name="connsiteX4" fmla="*/ 128706 w 142987"/>
              <a:gd name="connsiteY4" fmla="*/ 890730 h 890853"/>
              <a:gd name="connsiteX5" fmla="*/ 135479 w 142987"/>
              <a:gd name="connsiteY5" fmla="*/ 687530 h 890853"/>
              <a:gd name="connsiteX6" fmla="*/ 54199 w 142987"/>
              <a:gd name="connsiteY6" fmla="*/ 365796 h 890853"/>
              <a:gd name="connsiteX7" fmla="*/ 135479 w 142987"/>
              <a:gd name="connsiteY7" fmla="*/ 853476 h 890853"/>
              <a:gd name="connsiteX8" fmla="*/ 132092 w 142987"/>
              <a:gd name="connsiteY8" fmla="*/ 687530 h 890853"/>
              <a:gd name="connsiteX9" fmla="*/ 71132 w 142987"/>
              <a:gd name="connsiteY9" fmla="*/ 342090 h 890853"/>
              <a:gd name="connsiteX10" fmla="*/ 33879 w 142987"/>
              <a:gd name="connsiteY10" fmla="*/ 213396 h 890853"/>
              <a:gd name="connsiteX11" fmla="*/ 12 w 142987"/>
              <a:gd name="connsiteY11" fmla="*/ 36 h 89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987" h="890853">
                <a:moveTo>
                  <a:pt x="12" y="36"/>
                </a:moveTo>
                <a:cubicBezTo>
                  <a:pt x="-553" y="2858"/>
                  <a:pt x="18639" y="163161"/>
                  <a:pt x="30492" y="230330"/>
                </a:cubicBezTo>
                <a:cubicBezTo>
                  <a:pt x="42345" y="297499"/>
                  <a:pt x="58714" y="331366"/>
                  <a:pt x="71132" y="403050"/>
                </a:cubicBezTo>
                <a:cubicBezTo>
                  <a:pt x="83550" y="474734"/>
                  <a:pt x="95403" y="579156"/>
                  <a:pt x="104999" y="660436"/>
                </a:cubicBezTo>
                <a:cubicBezTo>
                  <a:pt x="114595" y="741716"/>
                  <a:pt x="123626" y="886214"/>
                  <a:pt x="128706" y="890730"/>
                </a:cubicBezTo>
                <a:cubicBezTo>
                  <a:pt x="133786" y="895246"/>
                  <a:pt x="147897" y="775019"/>
                  <a:pt x="135479" y="687530"/>
                </a:cubicBezTo>
                <a:cubicBezTo>
                  <a:pt x="123061" y="600041"/>
                  <a:pt x="54199" y="338138"/>
                  <a:pt x="54199" y="365796"/>
                </a:cubicBezTo>
                <a:cubicBezTo>
                  <a:pt x="54199" y="393454"/>
                  <a:pt x="122497" y="799854"/>
                  <a:pt x="135479" y="853476"/>
                </a:cubicBezTo>
                <a:cubicBezTo>
                  <a:pt x="148461" y="907098"/>
                  <a:pt x="142816" y="772761"/>
                  <a:pt x="132092" y="687530"/>
                </a:cubicBezTo>
                <a:cubicBezTo>
                  <a:pt x="121368" y="602299"/>
                  <a:pt x="87501" y="421112"/>
                  <a:pt x="71132" y="342090"/>
                </a:cubicBezTo>
                <a:cubicBezTo>
                  <a:pt x="54763" y="263068"/>
                  <a:pt x="42346" y="266454"/>
                  <a:pt x="33879" y="213396"/>
                </a:cubicBezTo>
                <a:cubicBezTo>
                  <a:pt x="25412" y="160338"/>
                  <a:pt x="577" y="-2786"/>
                  <a:pt x="12" y="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フリーフォーム 144">
            <a:extLst>
              <a:ext uri="{FF2B5EF4-FFF2-40B4-BE49-F238E27FC236}">
                <a16:creationId xmlns:a16="http://schemas.microsoft.com/office/drawing/2014/main" id="{E7328CED-60F3-F4F9-995F-F3A289B54D8E}"/>
              </a:ext>
            </a:extLst>
          </p:cNvPr>
          <p:cNvSpPr/>
          <p:nvPr/>
        </p:nvSpPr>
        <p:spPr>
          <a:xfrm>
            <a:off x="2397680" y="2719315"/>
            <a:ext cx="81360" cy="677753"/>
          </a:xfrm>
          <a:custGeom>
            <a:avLst/>
            <a:gdLst>
              <a:gd name="connsiteX0" fmla="*/ 80 w 81360"/>
              <a:gd name="connsiteY0" fmla="*/ 3565 h 677753"/>
              <a:gd name="connsiteX1" fmla="*/ 67813 w 81360"/>
              <a:gd name="connsiteY1" fmla="*/ 433672 h 677753"/>
              <a:gd name="connsiteX2" fmla="*/ 54267 w 81360"/>
              <a:gd name="connsiteY2" fmla="*/ 677512 h 677753"/>
              <a:gd name="connsiteX3" fmla="*/ 81360 w 81360"/>
              <a:gd name="connsiteY3" fmla="*/ 474312 h 677753"/>
              <a:gd name="connsiteX4" fmla="*/ 54267 w 81360"/>
              <a:gd name="connsiteY4" fmla="*/ 240632 h 677753"/>
              <a:gd name="connsiteX5" fmla="*/ 80 w 81360"/>
              <a:gd name="connsiteY5" fmla="*/ 3565 h 67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60" h="677753">
                <a:moveTo>
                  <a:pt x="80" y="3565"/>
                </a:moveTo>
                <a:cubicBezTo>
                  <a:pt x="2338" y="35738"/>
                  <a:pt x="58782" y="321348"/>
                  <a:pt x="67813" y="433672"/>
                </a:cubicBezTo>
                <a:cubicBezTo>
                  <a:pt x="76844" y="545997"/>
                  <a:pt x="52009" y="670739"/>
                  <a:pt x="54267" y="677512"/>
                </a:cubicBezTo>
                <a:cubicBezTo>
                  <a:pt x="56525" y="684285"/>
                  <a:pt x="81360" y="547125"/>
                  <a:pt x="81360" y="474312"/>
                </a:cubicBezTo>
                <a:cubicBezTo>
                  <a:pt x="81360" y="401499"/>
                  <a:pt x="64992" y="315703"/>
                  <a:pt x="54267" y="240632"/>
                </a:cubicBezTo>
                <a:cubicBezTo>
                  <a:pt x="43542" y="165561"/>
                  <a:pt x="-2178" y="-28608"/>
                  <a:pt x="80" y="35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フリーフォーム 145">
            <a:extLst>
              <a:ext uri="{FF2B5EF4-FFF2-40B4-BE49-F238E27FC236}">
                <a16:creationId xmlns:a16="http://schemas.microsoft.com/office/drawing/2014/main" id="{08241F5A-FA49-4183-33C9-B1E16126BA70}"/>
              </a:ext>
            </a:extLst>
          </p:cNvPr>
          <p:cNvSpPr/>
          <p:nvPr/>
        </p:nvSpPr>
        <p:spPr>
          <a:xfrm>
            <a:off x="2264219" y="2302199"/>
            <a:ext cx="31950" cy="391290"/>
          </a:xfrm>
          <a:custGeom>
            <a:avLst/>
            <a:gdLst>
              <a:gd name="connsiteX0" fmla="*/ 31941 w 31950"/>
              <a:gd name="connsiteY0" fmla="*/ 7508 h 391290"/>
              <a:gd name="connsiteX1" fmla="*/ 1461 w 31950"/>
              <a:gd name="connsiteY1" fmla="*/ 214094 h 391290"/>
              <a:gd name="connsiteX2" fmla="*/ 4848 w 31950"/>
              <a:gd name="connsiteY2" fmla="*/ 390201 h 391290"/>
              <a:gd name="connsiteX3" fmla="*/ 4848 w 31950"/>
              <a:gd name="connsiteY3" fmla="*/ 129428 h 391290"/>
              <a:gd name="connsiteX4" fmla="*/ 4848 w 31950"/>
              <a:gd name="connsiteY4" fmla="*/ 51534 h 391290"/>
              <a:gd name="connsiteX5" fmla="*/ 31941 w 31950"/>
              <a:gd name="connsiteY5" fmla="*/ 7508 h 39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0" h="391290">
                <a:moveTo>
                  <a:pt x="31941" y="7508"/>
                </a:moveTo>
                <a:cubicBezTo>
                  <a:pt x="31377" y="34601"/>
                  <a:pt x="5976" y="150312"/>
                  <a:pt x="1461" y="214094"/>
                </a:cubicBezTo>
                <a:cubicBezTo>
                  <a:pt x="-3054" y="277876"/>
                  <a:pt x="4284" y="404312"/>
                  <a:pt x="4848" y="390201"/>
                </a:cubicBezTo>
                <a:cubicBezTo>
                  <a:pt x="5412" y="376090"/>
                  <a:pt x="4848" y="129428"/>
                  <a:pt x="4848" y="129428"/>
                </a:cubicBezTo>
                <a:cubicBezTo>
                  <a:pt x="4848" y="72984"/>
                  <a:pt x="3155" y="69032"/>
                  <a:pt x="4848" y="51534"/>
                </a:cubicBezTo>
                <a:cubicBezTo>
                  <a:pt x="6541" y="34036"/>
                  <a:pt x="32505" y="-19585"/>
                  <a:pt x="31941" y="75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フリーフォーム 146">
            <a:extLst>
              <a:ext uri="{FF2B5EF4-FFF2-40B4-BE49-F238E27FC236}">
                <a16:creationId xmlns:a16="http://schemas.microsoft.com/office/drawing/2014/main" id="{8E55344D-EB96-CF65-4EF5-714E7A546919}"/>
              </a:ext>
            </a:extLst>
          </p:cNvPr>
          <p:cNvSpPr/>
          <p:nvPr/>
        </p:nvSpPr>
        <p:spPr>
          <a:xfrm>
            <a:off x="2316227" y="2330026"/>
            <a:ext cx="54445" cy="457202"/>
          </a:xfrm>
          <a:custGeom>
            <a:avLst/>
            <a:gdLst>
              <a:gd name="connsiteX0" fmla="*/ 54440 w 54445"/>
              <a:gd name="connsiteY0" fmla="*/ 1 h 457202"/>
              <a:gd name="connsiteX1" fmla="*/ 7026 w 54445"/>
              <a:gd name="connsiteY1" fmla="*/ 257387 h 457202"/>
              <a:gd name="connsiteX2" fmla="*/ 3640 w 54445"/>
              <a:gd name="connsiteY2" fmla="*/ 457201 h 457202"/>
              <a:gd name="connsiteX3" fmla="*/ 3640 w 54445"/>
              <a:gd name="connsiteY3" fmla="*/ 254001 h 457202"/>
              <a:gd name="connsiteX4" fmla="*/ 54440 w 54445"/>
              <a:gd name="connsiteY4" fmla="*/ 1 h 45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5" h="457202">
                <a:moveTo>
                  <a:pt x="54440" y="1"/>
                </a:moveTo>
                <a:cubicBezTo>
                  <a:pt x="55004" y="565"/>
                  <a:pt x="15493" y="181187"/>
                  <a:pt x="7026" y="257387"/>
                </a:cubicBezTo>
                <a:cubicBezTo>
                  <a:pt x="-1441" y="333587"/>
                  <a:pt x="4204" y="457765"/>
                  <a:pt x="3640" y="457201"/>
                </a:cubicBezTo>
                <a:cubicBezTo>
                  <a:pt x="3076" y="456637"/>
                  <a:pt x="-4262" y="324557"/>
                  <a:pt x="3640" y="254001"/>
                </a:cubicBezTo>
                <a:cubicBezTo>
                  <a:pt x="11542" y="183445"/>
                  <a:pt x="53876" y="-563"/>
                  <a:pt x="54440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フリーフォーム 147">
            <a:extLst>
              <a:ext uri="{FF2B5EF4-FFF2-40B4-BE49-F238E27FC236}">
                <a16:creationId xmlns:a16="http://schemas.microsoft.com/office/drawing/2014/main" id="{DB371782-B0F2-C361-3F34-62A707846576}"/>
              </a:ext>
            </a:extLst>
          </p:cNvPr>
          <p:cNvSpPr/>
          <p:nvPr/>
        </p:nvSpPr>
        <p:spPr>
          <a:xfrm>
            <a:off x="2438092" y="2376880"/>
            <a:ext cx="78242" cy="417776"/>
          </a:xfrm>
          <a:custGeom>
            <a:avLst/>
            <a:gdLst>
              <a:gd name="connsiteX0" fmla="*/ 3695 w 78242"/>
              <a:gd name="connsiteY0" fmla="*/ 560 h 417776"/>
              <a:gd name="connsiteX1" fmla="*/ 7081 w 78242"/>
              <a:gd name="connsiteY1" fmla="*/ 190213 h 417776"/>
              <a:gd name="connsiteX2" fmla="*/ 78201 w 78242"/>
              <a:gd name="connsiteY2" fmla="*/ 417120 h 417776"/>
              <a:gd name="connsiteX3" fmla="*/ 17241 w 78242"/>
              <a:gd name="connsiteY3" fmla="*/ 251173 h 417776"/>
              <a:gd name="connsiteX4" fmla="*/ 3695 w 78242"/>
              <a:gd name="connsiteY4" fmla="*/ 560 h 417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42" h="417776">
                <a:moveTo>
                  <a:pt x="3695" y="560"/>
                </a:moveTo>
                <a:cubicBezTo>
                  <a:pt x="2002" y="-9600"/>
                  <a:pt x="-5337" y="120786"/>
                  <a:pt x="7081" y="190213"/>
                </a:cubicBezTo>
                <a:cubicBezTo>
                  <a:pt x="19499" y="259640"/>
                  <a:pt x="76508" y="406960"/>
                  <a:pt x="78201" y="417120"/>
                </a:cubicBezTo>
                <a:cubicBezTo>
                  <a:pt x="79894" y="427280"/>
                  <a:pt x="29659" y="317213"/>
                  <a:pt x="17241" y="251173"/>
                </a:cubicBezTo>
                <a:cubicBezTo>
                  <a:pt x="4823" y="185133"/>
                  <a:pt x="5388" y="10720"/>
                  <a:pt x="3695" y="5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フリーフォーム 148">
            <a:extLst>
              <a:ext uri="{FF2B5EF4-FFF2-40B4-BE49-F238E27FC236}">
                <a16:creationId xmlns:a16="http://schemas.microsoft.com/office/drawing/2014/main" id="{D9A3534F-089A-BF2D-D34B-8E1050C006B4}"/>
              </a:ext>
            </a:extLst>
          </p:cNvPr>
          <p:cNvSpPr/>
          <p:nvPr/>
        </p:nvSpPr>
        <p:spPr>
          <a:xfrm>
            <a:off x="2607695" y="2834584"/>
            <a:ext cx="128218" cy="467803"/>
          </a:xfrm>
          <a:custGeom>
            <a:avLst/>
            <a:gdLst>
              <a:gd name="connsiteX0" fmla="*/ 38 w 128218"/>
              <a:gd name="connsiteY0" fmla="*/ 56 h 467803"/>
              <a:gd name="connsiteX1" fmla="*/ 111798 w 128218"/>
              <a:gd name="connsiteY1" fmla="*/ 338723 h 467803"/>
              <a:gd name="connsiteX2" fmla="*/ 94865 w 128218"/>
              <a:gd name="connsiteY2" fmla="*/ 467416 h 467803"/>
              <a:gd name="connsiteX3" fmla="*/ 125345 w 128218"/>
              <a:gd name="connsiteY3" fmla="*/ 365816 h 467803"/>
              <a:gd name="connsiteX4" fmla="*/ 38 w 128218"/>
              <a:gd name="connsiteY4" fmla="*/ 56 h 46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18" h="467803">
                <a:moveTo>
                  <a:pt x="38" y="56"/>
                </a:moveTo>
                <a:cubicBezTo>
                  <a:pt x="-2220" y="-4459"/>
                  <a:pt x="95994" y="260830"/>
                  <a:pt x="111798" y="338723"/>
                </a:cubicBezTo>
                <a:cubicBezTo>
                  <a:pt x="127603" y="416616"/>
                  <a:pt x="92607" y="462901"/>
                  <a:pt x="94865" y="467416"/>
                </a:cubicBezTo>
                <a:cubicBezTo>
                  <a:pt x="97123" y="471931"/>
                  <a:pt x="139456" y="436936"/>
                  <a:pt x="125345" y="365816"/>
                </a:cubicBezTo>
                <a:cubicBezTo>
                  <a:pt x="111234" y="294696"/>
                  <a:pt x="2296" y="4571"/>
                  <a:pt x="38" y="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フリーフォーム 150">
            <a:extLst>
              <a:ext uri="{FF2B5EF4-FFF2-40B4-BE49-F238E27FC236}">
                <a16:creationId xmlns:a16="http://schemas.microsoft.com/office/drawing/2014/main" id="{40CFB315-C3F1-46F6-3793-453F45764312}"/>
              </a:ext>
            </a:extLst>
          </p:cNvPr>
          <p:cNvSpPr/>
          <p:nvPr/>
        </p:nvSpPr>
        <p:spPr>
          <a:xfrm>
            <a:off x="2506241" y="2979530"/>
            <a:ext cx="147631" cy="729319"/>
          </a:xfrm>
          <a:custGeom>
            <a:avLst/>
            <a:gdLst>
              <a:gd name="connsiteX0" fmla="*/ 83493 w 147631"/>
              <a:gd name="connsiteY0" fmla="*/ 263 h 729319"/>
              <a:gd name="connsiteX1" fmla="*/ 147437 w 147631"/>
              <a:gd name="connsiteY1" fmla="*/ 275222 h 729319"/>
              <a:gd name="connsiteX2" fmla="*/ 57916 w 147631"/>
              <a:gd name="connsiteY2" fmla="*/ 499027 h 729319"/>
              <a:gd name="connsiteX3" fmla="*/ 366 w 147631"/>
              <a:gd name="connsiteY3" fmla="*/ 729225 h 729319"/>
              <a:gd name="connsiteX4" fmla="*/ 38732 w 147631"/>
              <a:gd name="connsiteY4" fmla="*/ 524604 h 729319"/>
              <a:gd name="connsiteX5" fmla="*/ 141043 w 147631"/>
              <a:gd name="connsiteY5" fmla="*/ 326378 h 729319"/>
              <a:gd name="connsiteX6" fmla="*/ 83493 w 147631"/>
              <a:gd name="connsiteY6" fmla="*/ 263 h 72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631" h="729319">
                <a:moveTo>
                  <a:pt x="83493" y="263"/>
                </a:moveTo>
                <a:cubicBezTo>
                  <a:pt x="84559" y="-8263"/>
                  <a:pt x="151700" y="192095"/>
                  <a:pt x="147437" y="275222"/>
                </a:cubicBezTo>
                <a:cubicBezTo>
                  <a:pt x="143174" y="358349"/>
                  <a:pt x="82428" y="423360"/>
                  <a:pt x="57916" y="499027"/>
                </a:cubicBezTo>
                <a:cubicBezTo>
                  <a:pt x="33404" y="574694"/>
                  <a:pt x="3563" y="724962"/>
                  <a:pt x="366" y="729225"/>
                </a:cubicBezTo>
                <a:cubicBezTo>
                  <a:pt x="-2831" y="733488"/>
                  <a:pt x="15286" y="591745"/>
                  <a:pt x="38732" y="524604"/>
                </a:cubicBezTo>
                <a:cubicBezTo>
                  <a:pt x="62178" y="457463"/>
                  <a:pt x="128254" y="410571"/>
                  <a:pt x="141043" y="326378"/>
                </a:cubicBezTo>
                <a:cubicBezTo>
                  <a:pt x="153832" y="242185"/>
                  <a:pt x="82427" y="8789"/>
                  <a:pt x="83493" y="2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フリーフォーム 151">
            <a:extLst>
              <a:ext uri="{FF2B5EF4-FFF2-40B4-BE49-F238E27FC236}">
                <a16:creationId xmlns:a16="http://schemas.microsoft.com/office/drawing/2014/main" id="{136BD16C-777F-0873-B6FF-FBBF1BDD132B}"/>
              </a:ext>
            </a:extLst>
          </p:cNvPr>
          <p:cNvSpPr/>
          <p:nvPr/>
        </p:nvSpPr>
        <p:spPr>
          <a:xfrm>
            <a:off x="2698226" y="2781354"/>
            <a:ext cx="166540" cy="550739"/>
          </a:xfrm>
          <a:custGeom>
            <a:avLst/>
            <a:gdLst>
              <a:gd name="connsiteX0" fmla="*/ 213 w 166540"/>
              <a:gd name="connsiteY0" fmla="*/ 212 h 550739"/>
              <a:gd name="connsiteX1" fmla="*/ 83340 w 166540"/>
              <a:gd name="connsiteY1" fmla="*/ 236805 h 550739"/>
              <a:gd name="connsiteX2" fmla="*/ 160073 w 166540"/>
              <a:gd name="connsiteY2" fmla="*/ 319933 h 550739"/>
              <a:gd name="connsiteX3" fmla="*/ 121707 w 166540"/>
              <a:gd name="connsiteY3" fmla="*/ 550131 h 550739"/>
              <a:gd name="connsiteX4" fmla="*/ 166468 w 166540"/>
              <a:gd name="connsiteY4" fmla="*/ 383877 h 550739"/>
              <a:gd name="connsiteX5" fmla="*/ 108918 w 166540"/>
              <a:gd name="connsiteY5" fmla="*/ 281566 h 550739"/>
              <a:gd name="connsiteX6" fmla="*/ 213 w 166540"/>
              <a:gd name="connsiteY6" fmla="*/ 212 h 5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540" h="550739">
                <a:moveTo>
                  <a:pt x="213" y="212"/>
                </a:moveTo>
                <a:cubicBezTo>
                  <a:pt x="-4050" y="-7248"/>
                  <a:pt x="56697" y="183518"/>
                  <a:pt x="83340" y="236805"/>
                </a:cubicBezTo>
                <a:cubicBezTo>
                  <a:pt x="109983" y="290092"/>
                  <a:pt x="153679" y="267712"/>
                  <a:pt x="160073" y="319933"/>
                </a:cubicBezTo>
                <a:cubicBezTo>
                  <a:pt x="166467" y="372154"/>
                  <a:pt x="120641" y="539474"/>
                  <a:pt x="121707" y="550131"/>
                </a:cubicBezTo>
                <a:cubicBezTo>
                  <a:pt x="122773" y="560788"/>
                  <a:pt x="168599" y="428638"/>
                  <a:pt x="166468" y="383877"/>
                </a:cubicBezTo>
                <a:cubicBezTo>
                  <a:pt x="164337" y="339116"/>
                  <a:pt x="134496" y="339116"/>
                  <a:pt x="108918" y="281566"/>
                </a:cubicBezTo>
                <a:cubicBezTo>
                  <a:pt x="83340" y="224016"/>
                  <a:pt x="4476" y="7672"/>
                  <a:pt x="213" y="2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フリーフォーム 152">
            <a:extLst>
              <a:ext uri="{FF2B5EF4-FFF2-40B4-BE49-F238E27FC236}">
                <a16:creationId xmlns:a16="http://schemas.microsoft.com/office/drawing/2014/main" id="{76632381-53D8-F771-5966-BBEBB07AB9B9}"/>
              </a:ext>
            </a:extLst>
          </p:cNvPr>
          <p:cNvSpPr/>
          <p:nvPr/>
        </p:nvSpPr>
        <p:spPr>
          <a:xfrm>
            <a:off x="2666389" y="3523254"/>
            <a:ext cx="217690" cy="121682"/>
          </a:xfrm>
          <a:custGeom>
            <a:avLst/>
            <a:gdLst>
              <a:gd name="connsiteX0" fmla="*/ 217488 w 217690"/>
              <a:gd name="connsiteY0" fmla="*/ 63 h 121682"/>
              <a:gd name="connsiteX1" fmla="*/ 127966 w 217690"/>
              <a:gd name="connsiteY1" fmla="*/ 70402 h 121682"/>
              <a:gd name="connsiteX2" fmla="*/ 78 w 217690"/>
              <a:gd name="connsiteY2" fmla="*/ 121557 h 121682"/>
              <a:gd name="connsiteX3" fmla="*/ 147149 w 217690"/>
              <a:gd name="connsiteY3" fmla="*/ 83191 h 121682"/>
              <a:gd name="connsiteX4" fmla="*/ 217488 w 217690"/>
              <a:gd name="connsiteY4" fmla="*/ 63 h 1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690" h="121682">
                <a:moveTo>
                  <a:pt x="217488" y="63"/>
                </a:moveTo>
                <a:cubicBezTo>
                  <a:pt x="214291" y="-2068"/>
                  <a:pt x="164201" y="50153"/>
                  <a:pt x="127966" y="70402"/>
                </a:cubicBezTo>
                <a:cubicBezTo>
                  <a:pt x="91731" y="90651"/>
                  <a:pt x="-3119" y="119426"/>
                  <a:pt x="78" y="121557"/>
                </a:cubicBezTo>
                <a:cubicBezTo>
                  <a:pt x="3275" y="123688"/>
                  <a:pt x="108783" y="98111"/>
                  <a:pt x="147149" y="83191"/>
                </a:cubicBezTo>
                <a:cubicBezTo>
                  <a:pt x="185515" y="68271"/>
                  <a:pt x="220685" y="2194"/>
                  <a:pt x="217488" y="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フリーフォーム 153">
            <a:extLst>
              <a:ext uri="{FF2B5EF4-FFF2-40B4-BE49-F238E27FC236}">
                <a16:creationId xmlns:a16="http://schemas.microsoft.com/office/drawing/2014/main" id="{5FD6299F-BF92-D6E2-EAD1-DBFDA2284C7B}"/>
              </a:ext>
            </a:extLst>
          </p:cNvPr>
          <p:cNvSpPr/>
          <p:nvPr/>
        </p:nvSpPr>
        <p:spPr>
          <a:xfrm>
            <a:off x="2512705" y="3638227"/>
            <a:ext cx="192319" cy="345582"/>
          </a:xfrm>
          <a:custGeom>
            <a:avLst/>
            <a:gdLst>
              <a:gd name="connsiteX0" fmla="*/ 192129 w 192319"/>
              <a:gd name="connsiteY0" fmla="*/ 190 h 345582"/>
              <a:gd name="connsiteX1" fmla="*/ 96212 w 192319"/>
              <a:gd name="connsiteY1" fmla="*/ 121683 h 345582"/>
              <a:gd name="connsiteX2" fmla="*/ 296 w 192319"/>
              <a:gd name="connsiteY2" fmla="*/ 345488 h 345582"/>
              <a:gd name="connsiteX3" fmla="*/ 70635 w 192319"/>
              <a:gd name="connsiteY3" fmla="*/ 147261 h 345582"/>
              <a:gd name="connsiteX4" fmla="*/ 192129 w 192319"/>
              <a:gd name="connsiteY4" fmla="*/ 190 h 345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319" h="345582">
                <a:moveTo>
                  <a:pt x="192129" y="190"/>
                </a:moveTo>
                <a:cubicBezTo>
                  <a:pt x="196392" y="-4073"/>
                  <a:pt x="128184" y="64133"/>
                  <a:pt x="96212" y="121683"/>
                </a:cubicBezTo>
                <a:cubicBezTo>
                  <a:pt x="64240" y="179233"/>
                  <a:pt x="4559" y="341225"/>
                  <a:pt x="296" y="345488"/>
                </a:cubicBezTo>
                <a:cubicBezTo>
                  <a:pt x="-3967" y="349751"/>
                  <a:pt x="38663" y="208008"/>
                  <a:pt x="70635" y="147261"/>
                </a:cubicBezTo>
                <a:cubicBezTo>
                  <a:pt x="102607" y="86514"/>
                  <a:pt x="187866" y="4453"/>
                  <a:pt x="192129" y="1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フリーフォーム 113">
            <a:extLst>
              <a:ext uri="{FF2B5EF4-FFF2-40B4-BE49-F238E27FC236}">
                <a16:creationId xmlns:a16="http://schemas.microsoft.com/office/drawing/2014/main" id="{0E8A75A7-F92A-CB5C-D115-18CB215B4976}"/>
              </a:ext>
            </a:extLst>
          </p:cNvPr>
          <p:cNvSpPr/>
          <p:nvPr/>
        </p:nvSpPr>
        <p:spPr>
          <a:xfrm>
            <a:off x="1459329" y="1671050"/>
            <a:ext cx="217225" cy="888014"/>
          </a:xfrm>
          <a:custGeom>
            <a:avLst/>
            <a:gdLst>
              <a:gd name="connsiteX0" fmla="*/ 213896 w 217225"/>
              <a:gd name="connsiteY0" fmla="*/ 5350 h 888014"/>
              <a:gd name="connsiteX1" fmla="*/ 185321 w 217225"/>
              <a:gd name="connsiteY1" fmla="*/ 183150 h 888014"/>
              <a:gd name="connsiteX2" fmla="*/ 1171 w 217225"/>
              <a:gd name="connsiteY2" fmla="*/ 884825 h 888014"/>
              <a:gd name="connsiteX3" fmla="*/ 109121 w 217225"/>
              <a:gd name="connsiteY3" fmla="*/ 433975 h 888014"/>
              <a:gd name="connsiteX4" fmla="*/ 159921 w 217225"/>
              <a:gd name="connsiteY4" fmla="*/ 214900 h 888014"/>
              <a:gd name="connsiteX5" fmla="*/ 147221 w 217225"/>
              <a:gd name="connsiteY5" fmla="*/ 326025 h 888014"/>
              <a:gd name="connsiteX6" fmla="*/ 213896 w 217225"/>
              <a:gd name="connsiteY6" fmla="*/ 5350 h 88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225" h="888014">
                <a:moveTo>
                  <a:pt x="213896" y="5350"/>
                </a:moveTo>
                <a:cubicBezTo>
                  <a:pt x="220246" y="-18462"/>
                  <a:pt x="220775" y="36571"/>
                  <a:pt x="185321" y="183150"/>
                </a:cubicBezTo>
                <a:cubicBezTo>
                  <a:pt x="149867" y="329729"/>
                  <a:pt x="13871" y="843021"/>
                  <a:pt x="1171" y="884825"/>
                </a:cubicBezTo>
                <a:cubicBezTo>
                  <a:pt x="-11529" y="926629"/>
                  <a:pt x="82663" y="545629"/>
                  <a:pt x="109121" y="433975"/>
                </a:cubicBezTo>
                <a:cubicBezTo>
                  <a:pt x="135579" y="322321"/>
                  <a:pt x="153571" y="232892"/>
                  <a:pt x="159921" y="214900"/>
                </a:cubicBezTo>
                <a:cubicBezTo>
                  <a:pt x="166271" y="196908"/>
                  <a:pt x="138754" y="353542"/>
                  <a:pt x="147221" y="326025"/>
                </a:cubicBezTo>
                <a:cubicBezTo>
                  <a:pt x="155688" y="298508"/>
                  <a:pt x="207546" y="29162"/>
                  <a:pt x="213896" y="53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フリーフォーム 154">
            <a:extLst>
              <a:ext uri="{FF2B5EF4-FFF2-40B4-BE49-F238E27FC236}">
                <a16:creationId xmlns:a16="http://schemas.microsoft.com/office/drawing/2014/main" id="{8D2BD144-F9AB-F24B-069B-03490A284A7C}"/>
              </a:ext>
            </a:extLst>
          </p:cNvPr>
          <p:cNvSpPr/>
          <p:nvPr/>
        </p:nvSpPr>
        <p:spPr>
          <a:xfrm>
            <a:off x="1720617" y="2071914"/>
            <a:ext cx="63757" cy="1252159"/>
          </a:xfrm>
          <a:custGeom>
            <a:avLst/>
            <a:gdLst>
              <a:gd name="connsiteX0" fmla="*/ 63733 w 63757"/>
              <a:gd name="connsiteY0" fmla="*/ 4536 h 1252159"/>
              <a:gd name="connsiteX1" fmla="*/ 16108 w 63757"/>
              <a:gd name="connsiteY1" fmla="*/ 436336 h 1252159"/>
              <a:gd name="connsiteX2" fmla="*/ 47858 w 63757"/>
              <a:gd name="connsiteY2" fmla="*/ 1207861 h 1252159"/>
              <a:gd name="connsiteX3" fmla="*/ 47858 w 63757"/>
              <a:gd name="connsiteY3" fmla="*/ 1080861 h 1252159"/>
              <a:gd name="connsiteX4" fmla="*/ 233 w 63757"/>
              <a:gd name="connsiteY4" fmla="*/ 436336 h 1252159"/>
              <a:gd name="connsiteX5" fmla="*/ 28808 w 63757"/>
              <a:gd name="connsiteY5" fmla="*/ 229961 h 1252159"/>
              <a:gd name="connsiteX6" fmla="*/ 9758 w 63757"/>
              <a:gd name="connsiteY6" fmla="*/ 350611 h 1252159"/>
              <a:gd name="connsiteX7" fmla="*/ 6583 w 63757"/>
              <a:gd name="connsiteY7" fmla="*/ 607786 h 1252159"/>
              <a:gd name="connsiteX8" fmla="*/ 3408 w 63757"/>
              <a:gd name="connsiteY8" fmla="*/ 369661 h 1252159"/>
              <a:gd name="connsiteX9" fmla="*/ 22458 w 63757"/>
              <a:gd name="connsiteY9" fmla="*/ 217261 h 1252159"/>
              <a:gd name="connsiteX10" fmla="*/ 63733 w 63757"/>
              <a:gd name="connsiteY10" fmla="*/ 4536 h 125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757" h="1252159">
                <a:moveTo>
                  <a:pt x="63733" y="4536"/>
                </a:moveTo>
                <a:cubicBezTo>
                  <a:pt x="62675" y="41048"/>
                  <a:pt x="18754" y="235782"/>
                  <a:pt x="16108" y="436336"/>
                </a:cubicBezTo>
                <a:cubicBezTo>
                  <a:pt x="13462" y="636890"/>
                  <a:pt x="42566" y="1100440"/>
                  <a:pt x="47858" y="1207861"/>
                </a:cubicBezTo>
                <a:cubicBezTo>
                  <a:pt x="53150" y="1315282"/>
                  <a:pt x="55795" y="1209448"/>
                  <a:pt x="47858" y="1080861"/>
                </a:cubicBezTo>
                <a:cubicBezTo>
                  <a:pt x="39921" y="952274"/>
                  <a:pt x="3408" y="578153"/>
                  <a:pt x="233" y="436336"/>
                </a:cubicBezTo>
                <a:cubicBezTo>
                  <a:pt x="-2942" y="294519"/>
                  <a:pt x="27221" y="244248"/>
                  <a:pt x="28808" y="229961"/>
                </a:cubicBezTo>
                <a:cubicBezTo>
                  <a:pt x="30395" y="215674"/>
                  <a:pt x="13462" y="287640"/>
                  <a:pt x="9758" y="350611"/>
                </a:cubicBezTo>
                <a:cubicBezTo>
                  <a:pt x="6054" y="413582"/>
                  <a:pt x="7641" y="604611"/>
                  <a:pt x="6583" y="607786"/>
                </a:cubicBezTo>
                <a:cubicBezTo>
                  <a:pt x="5525" y="610961"/>
                  <a:pt x="762" y="434748"/>
                  <a:pt x="3408" y="369661"/>
                </a:cubicBezTo>
                <a:cubicBezTo>
                  <a:pt x="6054" y="304574"/>
                  <a:pt x="13991" y="272294"/>
                  <a:pt x="22458" y="217261"/>
                </a:cubicBezTo>
                <a:cubicBezTo>
                  <a:pt x="30925" y="162228"/>
                  <a:pt x="64791" y="-31976"/>
                  <a:pt x="63733" y="45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フリーフォーム 155">
            <a:extLst>
              <a:ext uri="{FF2B5EF4-FFF2-40B4-BE49-F238E27FC236}">
                <a16:creationId xmlns:a16="http://schemas.microsoft.com/office/drawing/2014/main" id="{EFC73763-CF7E-A31E-85F5-540BCB55EC24}"/>
              </a:ext>
            </a:extLst>
          </p:cNvPr>
          <p:cNvSpPr/>
          <p:nvPr/>
        </p:nvSpPr>
        <p:spPr>
          <a:xfrm>
            <a:off x="2171488" y="2398716"/>
            <a:ext cx="89564" cy="1030617"/>
          </a:xfrm>
          <a:custGeom>
            <a:avLst/>
            <a:gdLst>
              <a:gd name="connsiteX0" fmla="*/ 25612 w 89564"/>
              <a:gd name="connsiteY0" fmla="*/ 4759 h 1030617"/>
              <a:gd name="connsiteX1" fmla="*/ 19262 w 89564"/>
              <a:gd name="connsiteY1" fmla="*/ 354009 h 1030617"/>
              <a:gd name="connsiteX2" fmla="*/ 89112 w 89564"/>
              <a:gd name="connsiteY2" fmla="*/ 763584 h 1030617"/>
              <a:gd name="connsiteX3" fmla="*/ 51012 w 89564"/>
              <a:gd name="connsiteY3" fmla="*/ 1030284 h 1030617"/>
              <a:gd name="connsiteX4" fmla="*/ 85937 w 89564"/>
              <a:gd name="connsiteY4" fmla="*/ 808034 h 1030617"/>
              <a:gd name="connsiteX5" fmla="*/ 212 w 89564"/>
              <a:gd name="connsiteY5" fmla="*/ 357184 h 1030617"/>
              <a:gd name="connsiteX6" fmla="*/ 60537 w 89564"/>
              <a:gd name="connsiteY6" fmla="*/ 592134 h 1030617"/>
              <a:gd name="connsiteX7" fmla="*/ 25612 w 89564"/>
              <a:gd name="connsiteY7" fmla="*/ 325434 h 1030617"/>
              <a:gd name="connsiteX8" fmla="*/ 3387 w 89564"/>
              <a:gd name="connsiteY8" fmla="*/ 160334 h 1030617"/>
              <a:gd name="connsiteX9" fmla="*/ 25612 w 89564"/>
              <a:gd name="connsiteY9" fmla="*/ 4759 h 103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564" h="1030617">
                <a:moveTo>
                  <a:pt x="25612" y="4759"/>
                </a:moveTo>
                <a:cubicBezTo>
                  <a:pt x="28258" y="37038"/>
                  <a:pt x="8679" y="227538"/>
                  <a:pt x="19262" y="354009"/>
                </a:cubicBezTo>
                <a:cubicBezTo>
                  <a:pt x="29845" y="480480"/>
                  <a:pt x="83820" y="650872"/>
                  <a:pt x="89112" y="763584"/>
                </a:cubicBezTo>
                <a:cubicBezTo>
                  <a:pt x="94404" y="876296"/>
                  <a:pt x="51541" y="1022876"/>
                  <a:pt x="51012" y="1030284"/>
                </a:cubicBezTo>
                <a:cubicBezTo>
                  <a:pt x="50483" y="1037692"/>
                  <a:pt x="94404" y="920217"/>
                  <a:pt x="85937" y="808034"/>
                </a:cubicBezTo>
                <a:cubicBezTo>
                  <a:pt x="77470" y="695851"/>
                  <a:pt x="4445" y="393167"/>
                  <a:pt x="212" y="357184"/>
                </a:cubicBezTo>
                <a:cubicBezTo>
                  <a:pt x="-4021" y="321201"/>
                  <a:pt x="56304" y="597426"/>
                  <a:pt x="60537" y="592134"/>
                </a:cubicBezTo>
                <a:cubicBezTo>
                  <a:pt x="64770" y="586842"/>
                  <a:pt x="35137" y="397401"/>
                  <a:pt x="25612" y="325434"/>
                </a:cubicBezTo>
                <a:cubicBezTo>
                  <a:pt x="16087" y="253467"/>
                  <a:pt x="2858" y="207430"/>
                  <a:pt x="3387" y="160334"/>
                </a:cubicBezTo>
                <a:cubicBezTo>
                  <a:pt x="3916" y="113238"/>
                  <a:pt x="22966" y="-27520"/>
                  <a:pt x="25612" y="47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フリーフォーム 156">
            <a:extLst>
              <a:ext uri="{FF2B5EF4-FFF2-40B4-BE49-F238E27FC236}">
                <a16:creationId xmlns:a16="http://schemas.microsoft.com/office/drawing/2014/main" id="{D99C9EC9-845B-C83F-F013-337C059230E2}"/>
              </a:ext>
            </a:extLst>
          </p:cNvPr>
          <p:cNvSpPr/>
          <p:nvPr/>
        </p:nvSpPr>
        <p:spPr>
          <a:xfrm>
            <a:off x="1220200" y="2537696"/>
            <a:ext cx="294854" cy="840587"/>
          </a:xfrm>
          <a:custGeom>
            <a:avLst/>
            <a:gdLst>
              <a:gd name="connsiteX0" fmla="*/ 294275 w 294854"/>
              <a:gd name="connsiteY0" fmla="*/ 2304 h 840587"/>
              <a:gd name="connsiteX1" fmla="*/ 100600 w 294854"/>
              <a:gd name="connsiteY1" fmla="*/ 440454 h 840587"/>
              <a:gd name="connsiteX2" fmla="*/ 2175 w 294854"/>
              <a:gd name="connsiteY2" fmla="*/ 834154 h 840587"/>
              <a:gd name="connsiteX3" fmla="*/ 37100 w 294854"/>
              <a:gd name="connsiteY3" fmla="*/ 650004 h 840587"/>
              <a:gd name="connsiteX4" fmla="*/ 91075 w 294854"/>
              <a:gd name="connsiteY4" fmla="*/ 202329 h 840587"/>
              <a:gd name="connsiteX5" fmla="*/ 81550 w 294854"/>
              <a:gd name="connsiteY5" fmla="*/ 300754 h 840587"/>
              <a:gd name="connsiteX6" fmla="*/ 72025 w 294854"/>
              <a:gd name="connsiteY6" fmla="*/ 484904 h 840587"/>
              <a:gd name="connsiteX7" fmla="*/ 157750 w 294854"/>
              <a:gd name="connsiteY7" fmla="*/ 275354 h 840587"/>
              <a:gd name="connsiteX8" fmla="*/ 294275 w 294854"/>
              <a:gd name="connsiteY8" fmla="*/ 2304 h 84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854" h="840587">
                <a:moveTo>
                  <a:pt x="294275" y="2304"/>
                </a:moveTo>
                <a:cubicBezTo>
                  <a:pt x="284750" y="29821"/>
                  <a:pt x="149283" y="301812"/>
                  <a:pt x="100600" y="440454"/>
                </a:cubicBezTo>
                <a:cubicBezTo>
                  <a:pt x="51917" y="579096"/>
                  <a:pt x="12758" y="799229"/>
                  <a:pt x="2175" y="834154"/>
                </a:cubicBezTo>
                <a:cubicBezTo>
                  <a:pt x="-8408" y="869079"/>
                  <a:pt x="22283" y="755308"/>
                  <a:pt x="37100" y="650004"/>
                </a:cubicBezTo>
                <a:cubicBezTo>
                  <a:pt x="51917" y="544700"/>
                  <a:pt x="83667" y="260537"/>
                  <a:pt x="91075" y="202329"/>
                </a:cubicBezTo>
                <a:cubicBezTo>
                  <a:pt x="98483" y="144121"/>
                  <a:pt x="84725" y="253658"/>
                  <a:pt x="81550" y="300754"/>
                </a:cubicBezTo>
                <a:cubicBezTo>
                  <a:pt x="78375" y="347850"/>
                  <a:pt x="59325" y="489137"/>
                  <a:pt x="72025" y="484904"/>
                </a:cubicBezTo>
                <a:cubicBezTo>
                  <a:pt x="84725" y="480671"/>
                  <a:pt x="122296" y="349437"/>
                  <a:pt x="157750" y="275354"/>
                </a:cubicBezTo>
                <a:cubicBezTo>
                  <a:pt x="193204" y="201271"/>
                  <a:pt x="303800" y="-25213"/>
                  <a:pt x="294275" y="23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フリーフォーム 157">
            <a:extLst>
              <a:ext uri="{FF2B5EF4-FFF2-40B4-BE49-F238E27FC236}">
                <a16:creationId xmlns:a16="http://schemas.microsoft.com/office/drawing/2014/main" id="{1DA67A40-7C3F-EC7D-AEE1-AFE5A9250229}"/>
              </a:ext>
            </a:extLst>
          </p:cNvPr>
          <p:cNvSpPr/>
          <p:nvPr/>
        </p:nvSpPr>
        <p:spPr>
          <a:xfrm>
            <a:off x="1091155" y="3447814"/>
            <a:ext cx="175756" cy="1096722"/>
          </a:xfrm>
          <a:custGeom>
            <a:avLst/>
            <a:gdLst>
              <a:gd name="connsiteX0" fmla="*/ 175670 w 175756"/>
              <a:gd name="connsiteY0" fmla="*/ 236 h 1096722"/>
              <a:gd name="connsiteX1" fmla="*/ 64545 w 175756"/>
              <a:gd name="connsiteY1" fmla="*/ 365361 h 1096722"/>
              <a:gd name="connsiteX2" fmla="*/ 1045 w 175756"/>
              <a:gd name="connsiteY2" fmla="*/ 1079736 h 1096722"/>
              <a:gd name="connsiteX3" fmla="*/ 26445 w 175756"/>
              <a:gd name="connsiteY3" fmla="*/ 835261 h 1096722"/>
              <a:gd name="connsiteX4" fmla="*/ 45495 w 175756"/>
              <a:gd name="connsiteY4" fmla="*/ 412986 h 1096722"/>
              <a:gd name="connsiteX5" fmla="*/ 175670 w 175756"/>
              <a:gd name="connsiteY5" fmla="*/ 236 h 109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56" h="1096722">
                <a:moveTo>
                  <a:pt x="175670" y="236"/>
                </a:moveTo>
                <a:cubicBezTo>
                  <a:pt x="178845" y="-7702"/>
                  <a:pt x="93649" y="185444"/>
                  <a:pt x="64545" y="365361"/>
                </a:cubicBezTo>
                <a:cubicBezTo>
                  <a:pt x="35441" y="545278"/>
                  <a:pt x="7395" y="1001419"/>
                  <a:pt x="1045" y="1079736"/>
                </a:cubicBezTo>
                <a:cubicBezTo>
                  <a:pt x="-5305" y="1158053"/>
                  <a:pt x="19037" y="946386"/>
                  <a:pt x="26445" y="835261"/>
                </a:cubicBezTo>
                <a:cubicBezTo>
                  <a:pt x="33853" y="724136"/>
                  <a:pt x="22741" y="545278"/>
                  <a:pt x="45495" y="412986"/>
                </a:cubicBezTo>
                <a:cubicBezTo>
                  <a:pt x="68249" y="280694"/>
                  <a:pt x="172495" y="8174"/>
                  <a:pt x="175670" y="2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フリーフォーム 158">
            <a:extLst>
              <a:ext uri="{FF2B5EF4-FFF2-40B4-BE49-F238E27FC236}">
                <a16:creationId xmlns:a16="http://schemas.microsoft.com/office/drawing/2014/main" id="{3DFE9F1D-11E1-8E0D-91E8-84DD8D42DEE5}"/>
              </a:ext>
            </a:extLst>
          </p:cNvPr>
          <p:cNvSpPr/>
          <p:nvPr/>
        </p:nvSpPr>
        <p:spPr>
          <a:xfrm>
            <a:off x="1801004" y="3414817"/>
            <a:ext cx="164452" cy="900857"/>
          </a:xfrm>
          <a:custGeom>
            <a:avLst/>
            <a:gdLst>
              <a:gd name="connsiteX0" fmla="*/ 15096 w 164452"/>
              <a:gd name="connsiteY0" fmla="*/ 1483 h 900857"/>
              <a:gd name="connsiteX1" fmla="*/ 8746 w 164452"/>
              <a:gd name="connsiteY1" fmla="*/ 315808 h 900857"/>
              <a:gd name="connsiteX2" fmla="*/ 154796 w 164452"/>
              <a:gd name="connsiteY2" fmla="*/ 871433 h 900857"/>
              <a:gd name="connsiteX3" fmla="*/ 135746 w 164452"/>
              <a:gd name="connsiteY3" fmla="*/ 779358 h 900857"/>
              <a:gd name="connsiteX4" fmla="*/ 15096 w 164452"/>
              <a:gd name="connsiteY4" fmla="*/ 398358 h 900857"/>
              <a:gd name="connsiteX5" fmla="*/ 2396 w 164452"/>
              <a:gd name="connsiteY5" fmla="*/ 204683 h 900857"/>
              <a:gd name="connsiteX6" fmla="*/ 15096 w 164452"/>
              <a:gd name="connsiteY6" fmla="*/ 1483 h 90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452" h="900857">
                <a:moveTo>
                  <a:pt x="15096" y="1483"/>
                </a:moveTo>
                <a:cubicBezTo>
                  <a:pt x="16154" y="20004"/>
                  <a:pt x="-14537" y="170816"/>
                  <a:pt x="8746" y="315808"/>
                </a:cubicBezTo>
                <a:cubicBezTo>
                  <a:pt x="32029" y="460800"/>
                  <a:pt x="133629" y="794175"/>
                  <a:pt x="154796" y="871433"/>
                </a:cubicBezTo>
                <a:cubicBezTo>
                  <a:pt x="175963" y="948691"/>
                  <a:pt x="159029" y="858204"/>
                  <a:pt x="135746" y="779358"/>
                </a:cubicBezTo>
                <a:cubicBezTo>
                  <a:pt x="112463" y="700512"/>
                  <a:pt x="37321" y="494137"/>
                  <a:pt x="15096" y="398358"/>
                </a:cubicBezTo>
                <a:cubicBezTo>
                  <a:pt x="-7129" y="302579"/>
                  <a:pt x="6100" y="266595"/>
                  <a:pt x="2396" y="204683"/>
                </a:cubicBezTo>
                <a:cubicBezTo>
                  <a:pt x="-1308" y="142771"/>
                  <a:pt x="14038" y="-17038"/>
                  <a:pt x="15096" y="14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フリーフォーム 159">
            <a:extLst>
              <a:ext uri="{FF2B5EF4-FFF2-40B4-BE49-F238E27FC236}">
                <a16:creationId xmlns:a16="http://schemas.microsoft.com/office/drawing/2014/main" id="{A0E37EB9-3B7B-4D6A-780B-6770CD611A24}"/>
              </a:ext>
            </a:extLst>
          </p:cNvPr>
          <p:cNvSpPr/>
          <p:nvPr/>
        </p:nvSpPr>
        <p:spPr>
          <a:xfrm>
            <a:off x="1101179" y="4469132"/>
            <a:ext cx="60875" cy="1049823"/>
          </a:xfrm>
          <a:custGeom>
            <a:avLst/>
            <a:gdLst>
              <a:gd name="connsiteX0" fmla="*/ 60871 w 60875"/>
              <a:gd name="connsiteY0" fmla="*/ 1268 h 1049823"/>
              <a:gd name="connsiteX1" fmla="*/ 6896 w 60875"/>
              <a:gd name="connsiteY1" fmla="*/ 417193 h 1049823"/>
              <a:gd name="connsiteX2" fmla="*/ 10071 w 60875"/>
              <a:gd name="connsiteY2" fmla="*/ 1042668 h 1049823"/>
              <a:gd name="connsiteX3" fmla="*/ 6896 w 60875"/>
              <a:gd name="connsiteY3" fmla="*/ 728343 h 1049823"/>
              <a:gd name="connsiteX4" fmla="*/ 3721 w 60875"/>
              <a:gd name="connsiteY4" fmla="*/ 302893 h 1049823"/>
              <a:gd name="connsiteX5" fmla="*/ 60871 w 60875"/>
              <a:gd name="connsiteY5" fmla="*/ 1268 h 104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75" h="1049823">
                <a:moveTo>
                  <a:pt x="60871" y="1268"/>
                </a:moveTo>
                <a:cubicBezTo>
                  <a:pt x="61400" y="20318"/>
                  <a:pt x="15363" y="243626"/>
                  <a:pt x="6896" y="417193"/>
                </a:cubicBezTo>
                <a:cubicBezTo>
                  <a:pt x="-1571" y="590760"/>
                  <a:pt x="10071" y="990810"/>
                  <a:pt x="10071" y="1042668"/>
                </a:cubicBezTo>
                <a:cubicBezTo>
                  <a:pt x="10071" y="1094526"/>
                  <a:pt x="7954" y="851639"/>
                  <a:pt x="6896" y="728343"/>
                </a:cubicBezTo>
                <a:cubicBezTo>
                  <a:pt x="5838" y="605047"/>
                  <a:pt x="-5804" y="423543"/>
                  <a:pt x="3721" y="302893"/>
                </a:cubicBezTo>
                <a:cubicBezTo>
                  <a:pt x="13246" y="182243"/>
                  <a:pt x="60342" y="-17782"/>
                  <a:pt x="60871" y="12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フリーフォーム 160">
            <a:extLst>
              <a:ext uri="{FF2B5EF4-FFF2-40B4-BE49-F238E27FC236}">
                <a16:creationId xmlns:a16="http://schemas.microsoft.com/office/drawing/2014/main" id="{EB6329A0-BC37-6EF2-9EC2-48F14095ADAE}"/>
              </a:ext>
            </a:extLst>
          </p:cNvPr>
          <p:cNvSpPr/>
          <p:nvPr/>
        </p:nvSpPr>
        <p:spPr>
          <a:xfrm>
            <a:off x="1758561" y="4486174"/>
            <a:ext cx="91304" cy="1120766"/>
          </a:xfrm>
          <a:custGeom>
            <a:avLst/>
            <a:gdLst>
              <a:gd name="connsiteX0" fmla="*/ 48014 w 91304"/>
              <a:gd name="connsiteY0" fmla="*/ 101 h 1120766"/>
              <a:gd name="connsiteX1" fmla="*/ 16264 w 91304"/>
              <a:gd name="connsiteY1" fmla="*/ 660501 h 1120766"/>
              <a:gd name="connsiteX2" fmla="*/ 86114 w 91304"/>
              <a:gd name="connsiteY2" fmla="*/ 1098651 h 1120766"/>
              <a:gd name="connsiteX3" fmla="*/ 76589 w 91304"/>
              <a:gd name="connsiteY3" fmla="*/ 1009751 h 1120766"/>
              <a:gd name="connsiteX4" fmla="*/ 389 w 91304"/>
              <a:gd name="connsiteY4" fmla="*/ 612876 h 1120766"/>
              <a:gd name="connsiteX5" fmla="*/ 48014 w 91304"/>
              <a:gd name="connsiteY5" fmla="*/ 101 h 11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04" h="1120766">
                <a:moveTo>
                  <a:pt x="48014" y="101"/>
                </a:moveTo>
                <a:cubicBezTo>
                  <a:pt x="50660" y="8038"/>
                  <a:pt x="9914" y="477409"/>
                  <a:pt x="16264" y="660501"/>
                </a:cubicBezTo>
                <a:cubicBezTo>
                  <a:pt x="22614" y="843593"/>
                  <a:pt x="76060" y="1040443"/>
                  <a:pt x="86114" y="1098651"/>
                </a:cubicBezTo>
                <a:cubicBezTo>
                  <a:pt x="96168" y="1156859"/>
                  <a:pt x="90877" y="1090714"/>
                  <a:pt x="76589" y="1009751"/>
                </a:cubicBezTo>
                <a:cubicBezTo>
                  <a:pt x="62302" y="928789"/>
                  <a:pt x="5681" y="774272"/>
                  <a:pt x="389" y="612876"/>
                </a:cubicBezTo>
                <a:cubicBezTo>
                  <a:pt x="-4903" y="451480"/>
                  <a:pt x="45368" y="-7836"/>
                  <a:pt x="48014" y="1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2" name="フリーフォーム 161">
            <a:extLst>
              <a:ext uri="{FF2B5EF4-FFF2-40B4-BE49-F238E27FC236}">
                <a16:creationId xmlns:a16="http://schemas.microsoft.com/office/drawing/2014/main" id="{24AB1F1D-E6AF-C7A4-6D0B-98DD8AF21ED0}"/>
              </a:ext>
            </a:extLst>
          </p:cNvPr>
          <p:cNvSpPr/>
          <p:nvPr/>
        </p:nvSpPr>
        <p:spPr>
          <a:xfrm>
            <a:off x="1286250" y="4993198"/>
            <a:ext cx="300507" cy="1008114"/>
          </a:xfrm>
          <a:custGeom>
            <a:avLst/>
            <a:gdLst>
              <a:gd name="connsiteX0" fmla="*/ 25025 w 300507"/>
              <a:gd name="connsiteY0" fmla="*/ 1077 h 1008114"/>
              <a:gd name="connsiteX1" fmla="*/ 37725 w 300507"/>
              <a:gd name="connsiteY1" fmla="*/ 363027 h 1008114"/>
              <a:gd name="connsiteX2" fmla="*/ 288550 w 300507"/>
              <a:gd name="connsiteY2" fmla="*/ 978977 h 1008114"/>
              <a:gd name="connsiteX3" fmla="*/ 263150 w 300507"/>
              <a:gd name="connsiteY3" fmla="*/ 915477 h 1008114"/>
              <a:gd name="connsiteX4" fmla="*/ 88525 w 300507"/>
              <a:gd name="connsiteY4" fmla="*/ 467802 h 1008114"/>
              <a:gd name="connsiteX5" fmla="*/ 2800 w 300507"/>
              <a:gd name="connsiteY5" fmla="*/ 258252 h 1008114"/>
              <a:gd name="connsiteX6" fmla="*/ 25025 w 300507"/>
              <a:gd name="connsiteY6" fmla="*/ 1077 h 100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507" h="1008114">
                <a:moveTo>
                  <a:pt x="25025" y="1077"/>
                </a:moveTo>
                <a:cubicBezTo>
                  <a:pt x="30846" y="18539"/>
                  <a:pt x="-6196" y="200044"/>
                  <a:pt x="37725" y="363027"/>
                </a:cubicBezTo>
                <a:cubicBezTo>
                  <a:pt x="81646" y="526010"/>
                  <a:pt x="250979" y="886902"/>
                  <a:pt x="288550" y="978977"/>
                </a:cubicBezTo>
                <a:cubicBezTo>
                  <a:pt x="326121" y="1071052"/>
                  <a:pt x="263150" y="915477"/>
                  <a:pt x="263150" y="915477"/>
                </a:cubicBezTo>
                <a:cubicBezTo>
                  <a:pt x="229813" y="830281"/>
                  <a:pt x="131917" y="577339"/>
                  <a:pt x="88525" y="467802"/>
                </a:cubicBezTo>
                <a:cubicBezTo>
                  <a:pt x="45133" y="358265"/>
                  <a:pt x="14442" y="333393"/>
                  <a:pt x="2800" y="258252"/>
                </a:cubicBezTo>
                <a:cubicBezTo>
                  <a:pt x="-8842" y="183111"/>
                  <a:pt x="19204" y="-16385"/>
                  <a:pt x="25025" y="10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フリーフォーム 162">
            <a:extLst>
              <a:ext uri="{FF2B5EF4-FFF2-40B4-BE49-F238E27FC236}">
                <a16:creationId xmlns:a16="http://schemas.microsoft.com/office/drawing/2014/main" id="{1B59577C-E350-5BE0-2099-42992BE84F4F}"/>
              </a:ext>
            </a:extLst>
          </p:cNvPr>
          <p:cNvSpPr/>
          <p:nvPr/>
        </p:nvSpPr>
        <p:spPr>
          <a:xfrm>
            <a:off x="3145775" y="3059416"/>
            <a:ext cx="496315" cy="917746"/>
          </a:xfrm>
          <a:custGeom>
            <a:avLst/>
            <a:gdLst>
              <a:gd name="connsiteX0" fmla="*/ 16525 w 496315"/>
              <a:gd name="connsiteY0" fmla="*/ 23509 h 917746"/>
              <a:gd name="connsiteX1" fmla="*/ 324500 w 496315"/>
              <a:gd name="connsiteY1" fmla="*/ 436259 h 917746"/>
              <a:gd name="connsiteX2" fmla="*/ 489600 w 496315"/>
              <a:gd name="connsiteY2" fmla="*/ 902984 h 917746"/>
              <a:gd name="connsiteX3" fmla="*/ 451500 w 496315"/>
              <a:gd name="connsiteY3" fmla="*/ 772809 h 917746"/>
              <a:gd name="connsiteX4" fmla="*/ 334025 w 496315"/>
              <a:gd name="connsiteY4" fmla="*/ 487059 h 917746"/>
              <a:gd name="connsiteX5" fmla="*/ 276875 w 496315"/>
              <a:gd name="connsiteY5" fmla="*/ 321959 h 917746"/>
              <a:gd name="connsiteX6" fmla="*/ 64150 w 496315"/>
              <a:gd name="connsiteY6" fmla="*/ 77484 h 917746"/>
              <a:gd name="connsiteX7" fmla="*/ 16525 w 496315"/>
              <a:gd name="connsiteY7" fmla="*/ 23509 h 91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315" h="917746">
                <a:moveTo>
                  <a:pt x="16525" y="23509"/>
                </a:moveTo>
                <a:cubicBezTo>
                  <a:pt x="59917" y="83305"/>
                  <a:pt x="245654" y="289680"/>
                  <a:pt x="324500" y="436259"/>
                </a:cubicBezTo>
                <a:cubicBezTo>
                  <a:pt x="403346" y="582838"/>
                  <a:pt x="468433" y="846892"/>
                  <a:pt x="489600" y="902984"/>
                </a:cubicBezTo>
                <a:cubicBezTo>
                  <a:pt x="510767" y="959076"/>
                  <a:pt x="477429" y="842130"/>
                  <a:pt x="451500" y="772809"/>
                </a:cubicBezTo>
                <a:cubicBezTo>
                  <a:pt x="425571" y="703488"/>
                  <a:pt x="363129" y="562201"/>
                  <a:pt x="334025" y="487059"/>
                </a:cubicBezTo>
                <a:cubicBezTo>
                  <a:pt x="304921" y="411917"/>
                  <a:pt x="321854" y="390221"/>
                  <a:pt x="276875" y="321959"/>
                </a:cubicBezTo>
                <a:cubicBezTo>
                  <a:pt x="231896" y="253697"/>
                  <a:pt x="103837" y="123521"/>
                  <a:pt x="64150" y="77484"/>
                </a:cubicBezTo>
                <a:cubicBezTo>
                  <a:pt x="24463" y="31447"/>
                  <a:pt x="-26867" y="-36287"/>
                  <a:pt x="16525" y="235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" name="フリーフォーム 163">
            <a:extLst>
              <a:ext uri="{FF2B5EF4-FFF2-40B4-BE49-F238E27FC236}">
                <a16:creationId xmlns:a16="http://schemas.microsoft.com/office/drawing/2014/main" id="{2DBB2C87-3B4C-2183-9756-70C3D650FBF5}"/>
              </a:ext>
            </a:extLst>
          </p:cNvPr>
          <p:cNvSpPr/>
          <p:nvPr/>
        </p:nvSpPr>
        <p:spPr>
          <a:xfrm>
            <a:off x="2984278" y="3137145"/>
            <a:ext cx="272040" cy="1274999"/>
          </a:xfrm>
          <a:custGeom>
            <a:avLst/>
            <a:gdLst>
              <a:gd name="connsiteX0" fmla="*/ 143097 w 272040"/>
              <a:gd name="connsiteY0" fmla="*/ 2930 h 1274999"/>
              <a:gd name="connsiteX1" fmla="*/ 63722 w 272040"/>
              <a:gd name="connsiteY1" fmla="*/ 342655 h 1274999"/>
              <a:gd name="connsiteX2" fmla="*/ 222 w 272040"/>
              <a:gd name="connsiteY2" fmla="*/ 787155 h 1274999"/>
              <a:gd name="connsiteX3" fmla="*/ 85947 w 272040"/>
              <a:gd name="connsiteY3" fmla="*/ 250580 h 1274999"/>
              <a:gd name="connsiteX4" fmla="*/ 98647 w 272040"/>
              <a:gd name="connsiteY4" fmla="*/ 228355 h 1274999"/>
              <a:gd name="connsiteX5" fmla="*/ 231997 w 272040"/>
              <a:gd name="connsiteY5" fmla="*/ 587130 h 1274999"/>
              <a:gd name="connsiteX6" fmla="*/ 260572 w 272040"/>
              <a:gd name="connsiteY6" fmla="*/ 895105 h 1274999"/>
              <a:gd name="connsiteX7" fmla="*/ 238347 w 272040"/>
              <a:gd name="connsiteY7" fmla="*/ 1272930 h 1274999"/>
              <a:gd name="connsiteX8" fmla="*/ 254222 w 272040"/>
              <a:gd name="connsiteY8" fmla="*/ 1025280 h 1274999"/>
              <a:gd name="connsiteX9" fmla="*/ 260572 w 272040"/>
              <a:gd name="connsiteY9" fmla="*/ 577605 h 1274999"/>
              <a:gd name="connsiteX10" fmla="*/ 89122 w 272040"/>
              <a:gd name="connsiteY10" fmla="*/ 206130 h 1274999"/>
              <a:gd name="connsiteX11" fmla="*/ 92297 w 272040"/>
              <a:gd name="connsiteY11" fmla="*/ 177555 h 1274999"/>
              <a:gd name="connsiteX12" fmla="*/ 143097 w 272040"/>
              <a:gd name="connsiteY12" fmla="*/ 2930 h 127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2040" h="1274999">
                <a:moveTo>
                  <a:pt x="143097" y="2930"/>
                </a:moveTo>
                <a:cubicBezTo>
                  <a:pt x="138335" y="30447"/>
                  <a:pt x="87534" y="211951"/>
                  <a:pt x="63722" y="342655"/>
                </a:cubicBezTo>
                <a:cubicBezTo>
                  <a:pt x="39910" y="473359"/>
                  <a:pt x="-3482" y="802501"/>
                  <a:pt x="222" y="787155"/>
                </a:cubicBezTo>
                <a:cubicBezTo>
                  <a:pt x="3926" y="771809"/>
                  <a:pt x="69543" y="343713"/>
                  <a:pt x="85947" y="250580"/>
                </a:cubicBezTo>
                <a:cubicBezTo>
                  <a:pt x="102351" y="157447"/>
                  <a:pt x="74305" y="172263"/>
                  <a:pt x="98647" y="228355"/>
                </a:cubicBezTo>
                <a:cubicBezTo>
                  <a:pt x="122989" y="284447"/>
                  <a:pt x="205010" y="476005"/>
                  <a:pt x="231997" y="587130"/>
                </a:cubicBezTo>
                <a:cubicBezTo>
                  <a:pt x="258984" y="698255"/>
                  <a:pt x="259514" y="780805"/>
                  <a:pt x="260572" y="895105"/>
                </a:cubicBezTo>
                <a:cubicBezTo>
                  <a:pt x="261630" y="1009405"/>
                  <a:pt x="239405" y="1251234"/>
                  <a:pt x="238347" y="1272930"/>
                </a:cubicBezTo>
                <a:cubicBezTo>
                  <a:pt x="237289" y="1294626"/>
                  <a:pt x="250518" y="1141167"/>
                  <a:pt x="254222" y="1025280"/>
                </a:cubicBezTo>
                <a:cubicBezTo>
                  <a:pt x="257926" y="909393"/>
                  <a:pt x="288089" y="714130"/>
                  <a:pt x="260572" y="577605"/>
                </a:cubicBezTo>
                <a:cubicBezTo>
                  <a:pt x="233055" y="441080"/>
                  <a:pt x="117168" y="272805"/>
                  <a:pt x="89122" y="206130"/>
                </a:cubicBezTo>
                <a:cubicBezTo>
                  <a:pt x="61076" y="139455"/>
                  <a:pt x="84360" y="205071"/>
                  <a:pt x="92297" y="177555"/>
                </a:cubicBezTo>
                <a:cubicBezTo>
                  <a:pt x="100234" y="150039"/>
                  <a:pt x="147859" y="-24587"/>
                  <a:pt x="143097" y="29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5" name="フリーフォーム 164">
            <a:extLst>
              <a:ext uri="{FF2B5EF4-FFF2-40B4-BE49-F238E27FC236}">
                <a16:creationId xmlns:a16="http://schemas.microsoft.com/office/drawing/2014/main" id="{0FEF38D1-3C5C-C671-D832-A37944237C0E}"/>
              </a:ext>
            </a:extLst>
          </p:cNvPr>
          <p:cNvSpPr/>
          <p:nvPr/>
        </p:nvSpPr>
        <p:spPr>
          <a:xfrm>
            <a:off x="2754781" y="3817801"/>
            <a:ext cx="309162" cy="1214644"/>
          </a:xfrm>
          <a:custGeom>
            <a:avLst/>
            <a:gdLst>
              <a:gd name="connsiteX0" fmla="*/ 309094 w 309162"/>
              <a:gd name="connsiteY0" fmla="*/ 1724 h 1214644"/>
              <a:gd name="connsiteX1" fmla="*/ 159869 w 309162"/>
              <a:gd name="connsiteY1" fmla="*/ 458924 h 1214644"/>
              <a:gd name="connsiteX2" fmla="*/ 1119 w 309162"/>
              <a:gd name="connsiteY2" fmla="*/ 1208224 h 1214644"/>
              <a:gd name="connsiteX3" fmla="*/ 93194 w 309162"/>
              <a:gd name="connsiteY3" fmla="*/ 792299 h 1214644"/>
              <a:gd name="connsiteX4" fmla="*/ 172569 w 309162"/>
              <a:gd name="connsiteY4" fmla="*/ 293824 h 1214644"/>
              <a:gd name="connsiteX5" fmla="*/ 156694 w 309162"/>
              <a:gd name="connsiteY5" fmla="*/ 439874 h 1214644"/>
              <a:gd name="connsiteX6" fmla="*/ 178919 w 309162"/>
              <a:gd name="connsiteY6" fmla="*/ 306524 h 1214644"/>
              <a:gd name="connsiteX7" fmla="*/ 309094 w 309162"/>
              <a:gd name="connsiteY7" fmla="*/ 1724 h 121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9162" h="1214644">
                <a:moveTo>
                  <a:pt x="309094" y="1724"/>
                </a:moveTo>
                <a:cubicBezTo>
                  <a:pt x="305919" y="27124"/>
                  <a:pt x="211198" y="257841"/>
                  <a:pt x="159869" y="458924"/>
                </a:cubicBezTo>
                <a:cubicBezTo>
                  <a:pt x="108540" y="660007"/>
                  <a:pt x="12232" y="1152661"/>
                  <a:pt x="1119" y="1208224"/>
                </a:cubicBezTo>
                <a:cubicBezTo>
                  <a:pt x="-9994" y="1263787"/>
                  <a:pt x="64619" y="944699"/>
                  <a:pt x="93194" y="792299"/>
                </a:cubicBezTo>
                <a:cubicBezTo>
                  <a:pt x="121769" y="639899"/>
                  <a:pt x="161986" y="352561"/>
                  <a:pt x="172569" y="293824"/>
                </a:cubicBezTo>
                <a:cubicBezTo>
                  <a:pt x="183152" y="235087"/>
                  <a:pt x="155636" y="437757"/>
                  <a:pt x="156694" y="439874"/>
                </a:cubicBezTo>
                <a:cubicBezTo>
                  <a:pt x="157752" y="441991"/>
                  <a:pt x="154048" y="374257"/>
                  <a:pt x="178919" y="306524"/>
                </a:cubicBezTo>
                <a:cubicBezTo>
                  <a:pt x="203790" y="238791"/>
                  <a:pt x="312269" y="-23676"/>
                  <a:pt x="309094" y="17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フリーフォーム 165">
            <a:extLst>
              <a:ext uri="{FF2B5EF4-FFF2-40B4-BE49-F238E27FC236}">
                <a16:creationId xmlns:a16="http://schemas.microsoft.com/office/drawing/2014/main" id="{A2233213-FD01-4B4C-FC28-47F1F6C8B594}"/>
              </a:ext>
            </a:extLst>
          </p:cNvPr>
          <p:cNvSpPr/>
          <p:nvPr/>
        </p:nvSpPr>
        <p:spPr>
          <a:xfrm>
            <a:off x="3098059" y="3876880"/>
            <a:ext cx="515695" cy="1442277"/>
          </a:xfrm>
          <a:custGeom>
            <a:avLst/>
            <a:gdLst>
              <a:gd name="connsiteX0" fmla="*/ 486516 w 515695"/>
              <a:gd name="connsiteY0" fmla="*/ 9320 h 1442277"/>
              <a:gd name="connsiteX1" fmla="*/ 511916 w 515695"/>
              <a:gd name="connsiteY1" fmla="*/ 453820 h 1442277"/>
              <a:gd name="connsiteX2" fmla="*/ 388091 w 515695"/>
              <a:gd name="connsiteY2" fmla="*/ 834820 h 1442277"/>
              <a:gd name="connsiteX3" fmla="*/ 448416 w 515695"/>
              <a:gd name="connsiteY3" fmla="*/ 739570 h 1442277"/>
              <a:gd name="connsiteX4" fmla="*/ 394441 w 515695"/>
              <a:gd name="connsiteY4" fmla="*/ 822120 h 1442277"/>
              <a:gd name="connsiteX5" fmla="*/ 372216 w 515695"/>
              <a:gd name="connsiteY5" fmla="*/ 939595 h 1442277"/>
              <a:gd name="connsiteX6" fmla="*/ 273791 w 515695"/>
              <a:gd name="connsiteY6" fmla="*/ 1206295 h 1442277"/>
              <a:gd name="connsiteX7" fmla="*/ 741 w 515695"/>
              <a:gd name="connsiteY7" fmla="*/ 1441245 h 1442277"/>
              <a:gd name="connsiteX8" fmla="*/ 197591 w 515695"/>
              <a:gd name="connsiteY8" fmla="*/ 1282495 h 1442277"/>
              <a:gd name="connsiteX9" fmla="*/ 334116 w 515695"/>
              <a:gd name="connsiteY9" fmla="*/ 1057070 h 1442277"/>
              <a:gd name="connsiteX10" fmla="*/ 476991 w 515695"/>
              <a:gd name="connsiteY10" fmla="*/ 583995 h 1442277"/>
              <a:gd name="connsiteX11" fmla="*/ 496041 w 515695"/>
              <a:gd name="connsiteY11" fmla="*/ 437945 h 1442277"/>
              <a:gd name="connsiteX12" fmla="*/ 508741 w 515695"/>
              <a:gd name="connsiteY12" fmla="*/ 215695 h 1442277"/>
              <a:gd name="connsiteX13" fmla="*/ 515091 w 515695"/>
              <a:gd name="connsiteY13" fmla="*/ 155370 h 1442277"/>
              <a:gd name="connsiteX14" fmla="*/ 486516 w 515695"/>
              <a:gd name="connsiteY14" fmla="*/ 9320 h 144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5695" h="1442277">
                <a:moveTo>
                  <a:pt x="486516" y="9320"/>
                </a:moveTo>
                <a:cubicBezTo>
                  <a:pt x="485987" y="59062"/>
                  <a:pt x="528320" y="316237"/>
                  <a:pt x="511916" y="453820"/>
                </a:cubicBezTo>
                <a:cubicBezTo>
                  <a:pt x="495512" y="591403"/>
                  <a:pt x="398674" y="787195"/>
                  <a:pt x="388091" y="834820"/>
                </a:cubicBezTo>
                <a:cubicBezTo>
                  <a:pt x="377508" y="882445"/>
                  <a:pt x="447358" y="741687"/>
                  <a:pt x="448416" y="739570"/>
                </a:cubicBezTo>
                <a:cubicBezTo>
                  <a:pt x="449474" y="737453"/>
                  <a:pt x="407141" y="788783"/>
                  <a:pt x="394441" y="822120"/>
                </a:cubicBezTo>
                <a:cubicBezTo>
                  <a:pt x="381741" y="855458"/>
                  <a:pt x="392324" y="875566"/>
                  <a:pt x="372216" y="939595"/>
                </a:cubicBezTo>
                <a:cubicBezTo>
                  <a:pt x="352108" y="1003624"/>
                  <a:pt x="335704" y="1122687"/>
                  <a:pt x="273791" y="1206295"/>
                </a:cubicBezTo>
                <a:cubicBezTo>
                  <a:pt x="211878" y="1289903"/>
                  <a:pt x="13441" y="1428545"/>
                  <a:pt x="741" y="1441245"/>
                </a:cubicBezTo>
                <a:cubicBezTo>
                  <a:pt x="-11959" y="1453945"/>
                  <a:pt x="142028" y="1346524"/>
                  <a:pt x="197591" y="1282495"/>
                </a:cubicBezTo>
                <a:cubicBezTo>
                  <a:pt x="253154" y="1218466"/>
                  <a:pt x="287549" y="1173487"/>
                  <a:pt x="334116" y="1057070"/>
                </a:cubicBezTo>
                <a:cubicBezTo>
                  <a:pt x="380683" y="940653"/>
                  <a:pt x="450004" y="687182"/>
                  <a:pt x="476991" y="583995"/>
                </a:cubicBezTo>
                <a:cubicBezTo>
                  <a:pt x="503978" y="480808"/>
                  <a:pt x="490749" y="499328"/>
                  <a:pt x="496041" y="437945"/>
                </a:cubicBezTo>
                <a:cubicBezTo>
                  <a:pt x="501333" y="376562"/>
                  <a:pt x="505566" y="262791"/>
                  <a:pt x="508741" y="215695"/>
                </a:cubicBezTo>
                <a:cubicBezTo>
                  <a:pt x="511916" y="168599"/>
                  <a:pt x="516149" y="187120"/>
                  <a:pt x="515091" y="155370"/>
                </a:cubicBezTo>
                <a:cubicBezTo>
                  <a:pt x="514033" y="123620"/>
                  <a:pt x="487045" y="-40422"/>
                  <a:pt x="486516" y="932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フリーフォーム 166">
            <a:extLst>
              <a:ext uri="{FF2B5EF4-FFF2-40B4-BE49-F238E27FC236}">
                <a16:creationId xmlns:a16="http://schemas.microsoft.com/office/drawing/2014/main" id="{C4BDA279-6857-5C43-5A01-C0E7758C1000}"/>
              </a:ext>
            </a:extLst>
          </p:cNvPr>
          <p:cNvSpPr/>
          <p:nvPr/>
        </p:nvSpPr>
        <p:spPr>
          <a:xfrm>
            <a:off x="2791766" y="4238455"/>
            <a:ext cx="454771" cy="1093686"/>
          </a:xfrm>
          <a:custGeom>
            <a:avLst/>
            <a:gdLst>
              <a:gd name="connsiteX0" fmla="*/ 453084 w 454771"/>
              <a:gd name="connsiteY0" fmla="*/ 3345 h 1093686"/>
              <a:gd name="connsiteX1" fmla="*/ 202259 w 454771"/>
              <a:gd name="connsiteY1" fmla="*/ 612945 h 1093686"/>
              <a:gd name="connsiteX2" fmla="*/ 40334 w 454771"/>
              <a:gd name="connsiteY2" fmla="*/ 851070 h 1093686"/>
              <a:gd name="connsiteX3" fmla="*/ 2234 w 454771"/>
              <a:gd name="connsiteY3" fmla="*/ 1092370 h 1093686"/>
              <a:gd name="connsiteX4" fmla="*/ 18109 w 454771"/>
              <a:gd name="connsiteY4" fmla="*/ 936795 h 1093686"/>
              <a:gd name="connsiteX5" fmla="*/ 129234 w 454771"/>
              <a:gd name="connsiteY5" fmla="*/ 705020 h 1093686"/>
              <a:gd name="connsiteX6" fmla="*/ 303859 w 454771"/>
              <a:gd name="connsiteY6" fmla="*/ 381170 h 1093686"/>
              <a:gd name="connsiteX7" fmla="*/ 453084 w 454771"/>
              <a:gd name="connsiteY7" fmla="*/ 3345 h 109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4771" h="1093686">
                <a:moveTo>
                  <a:pt x="453084" y="3345"/>
                </a:moveTo>
                <a:cubicBezTo>
                  <a:pt x="436151" y="41974"/>
                  <a:pt x="271051" y="471658"/>
                  <a:pt x="202259" y="612945"/>
                </a:cubicBezTo>
                <a:cubicBezTo>
                  <a:pt x="133467" y="754233"/>
                  <a:pt x="73671" y="771166"/>
                  <a:pt x="40334" y="851070"/>
                </a:cubicBezTo>
                <a:cubicBezTo>
                  <a:pt x="6997" y="930974"/>
                  <a:pt x="5938" y="1078083"/>
                  <a:pt x="2234" y="1092370"/>
                </a:cubicBezTo>
                <a:cubicBezTo>
                  <a:pt x="-1470" y="1106657"/>
                  <a:pt x="-3058" y="1001353"/>
                  <a:pt x="18109" y="936795"/>
                </a:cubicBezTo>
                <a:cubicBezTo>
                  <a:pt x="39276" y="872237"/>
                  <a:pt x="81609" y="797624"/>
                  <a:pt x="129234" y="705020"/>
                </a:cubicBezTo>
                <a:cubicBezTo>
                  <a:pt x="176859" y="612416"/>
                  <a:pt x="252530" y="491237"/>
                  <a:pt x="303859" y="381170"/>
                </a:cubicBezTo>
                <a:cubicBezTo>
                  <a:pt x="355188" y="271103"/>
                  <a:pt x="470017" y="-35284"/>
                  <a:pt x="453084" y="33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フリーフォーム 167">
            <a:extLst>
              <a:ext uri="{FF2B5EF4-FFF2-40B4-BE49-F238E27FC236}">
                <a16:creationId xmlns:a16="http://schemas.microsoft.com/office/drawing/2014/main" id="{7149924B-ECFB-5E3B-8541-9B6B42199A20}"/>
              </a:ext>
            </a:extLst>
          </p:cNvPr>
          <p:cNvSpPr/>
          <p:nvPr/>
        </p:nvSpPr>
        <p:spPr>
          <a:xfrm>
            <a:off x="2707077" y="4727530"/>
            <a:ext cx="220407" cy="903522"/>
          </a:xfrm>
          <a:custGeom>
            <a:avLst/>
            <a:gdLst>
              <a:gd name="connsiteX0" fmla="*/ 220273 w 220407"/>
              <a:gd name="connsiteY0" fmla="*/ 45 h 903522"/>
              <a:gd name="connsiteX1" fmla="*/ 39298 w 220407"/>
              <a:gd name="connsiteY1" fmla="*/ 400095 h 903522"/>
              <a:gd name="connsiteX2" fmla="*/ 7548 w 220407"/>
              <a:gd name="connsiteY2" fmla="*/ 520745 h 903522"/>
              <a:gd name="connsiteX3" fmla="*/ 144073 w 220407"/>
              <a:gd name="connsiteY3" fmla="*/ 895395 h 903522"/>
              <a:gd name="connsiteX4" fmla="*/ 93273 w 220407"/>
              <a:gd name="connsiteY4" fmla="*/ 758870 h 903522"/>
              <a:gd name="connsiteX5" fmla="*/ 4373 w 220407"/>
              <a:gd name="connsiteY5" fmla="*/ 530270 h 903522"/>
              <a:gd name="connsiteX6" fmla="*/ 67873 w 220407"/>
              <a:gd name="connsiteY6" fmla="*/ 374695 h 903522"/>
              <a:gd name="connsiteX7" fmla="*/ 220273 w 220407"/>
              <a:gd name="connsiteY7" fmla="*/ 45 h 903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407" h="903522">
                <a:moveTo>
                  <a:pt x="220273" y="45"/>
                </a:moveTo>
                <a:cubicBezTo>
                  <a:pt x="215511" y="4278"/>
                  <a:pt x="74752" y="313312"/>
                  <a:pt x="39298" y="400095"/>
                </a:cubicBezTo>
                <a:cubicBezTo>
                  <a:pt x="3844" y="486878"/>
                  <a:pt x="-9914" y="438195"/>
                  <a:pt x="7548" y="520745"/>
                </a:cubicBezTo>
                <a:cubicBezTo>
                  <a:pt x="25010" y="603295"/>
                  <a:pt x="129786" y="855708"/>
                  <a:pt x="144073" y="895395"/>
                </a:cubicBezTo>
                <a:cubicBezTo>
                  <a:pt x="158360" y="935082"/>
                  <a:pt x="116556" y="819724"/>
                  <a:pt x="93273" y="758870"/>
                </a:cubicBezTo>
                <a:cubicBezTo>
                  <a:pt x="69990" y="698016"/>
                  <a:pt x="8606" y="594299"/>
                  <a:pt x="4373" y="530270"/>
                </a:cubicBezTo>
                <a:cubicBezTo>
                  <a:pt x="140" y="466241"/>
                  <a:pt x="34006" y="460949"/>
                  <a:pt x="67873" y="374695"/>
                </a:cubicBezTo>
                <a:cubicBezTo>
                  <a:pt x="101740" y="288441"/>
                  <a:pt x="225035" y="-4188"/>
                  <a:pt x="220273" y="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フリーフォーム 168">
            <a:extLst>
              <a:ext uri="{FF2B5EF4-FFF2-40B4-BE49-F238E27FC236}">
                <a16:creationId xmlns:a16="http://schemas.microsoft.com/office/drawing/2014/main" id="{281D8B4A-ED7C-1D1F-283A-9FD694982CCB}"/>
              </a:ext>
            </a:extLst>
          </p:cNvPr>
          <p:cNvSpPr/>
          <p:nvPr/>
        </p:nvSpPr>
        <p:spPr>
          <a:xfrm>
            <a:off x="3277010" y="3415317"/>
            <a:ext cx="210422" cy="1055157"/>
          </a:xfrm>
          <a:custGeom>
            <a:avLst/>
            <a:gdLst>
              <a:gd name="connsiteX0" fmla="*/ 2765 w 210422"/>
              <a:gd name="connsiteY0" fmla="*/ 13683 h 1055157"/>
              <a:gd name="connsiteX1" fmla="*/ 183740 w 210422"/>
              <a:gd name="connsiteY1" fmla="*/ 674083 h 1055157"/>
              <a:gd name="connsiteX2" fmla="*/ 196440 w 210422"/>
              <a:gd name="connsiteY2" fmla="*/ 1055083 h 1055157"/>
              <a:gd name="connsiteX3" fmla="*/ 202790 w 210422"/>
              <a:gd name="connsiteY3" fmla="*/ 702658 h 1055157"/>
              <a:gd name="connsiteX4" fmla="*/ 82140 w 210422"/>
              <a:gd name="connsiteY4" fmla="*/ 261333 h 1055157"/>
              <a:gd name="connsiteX5" fmla="*/ 2765 w 210422"/>
              <a:gd name="connsiteY5" fmla="*/ 13683 h 105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422" h="1055157">
                <a:moveTo>
                  <a:pt x="2765" y="13683"/>
                </a:moveTo>
                <a:cubicBezTo>
                  <a:pt x="19698" y="82475"/>
                  <a:pt x="151461" y="500516"/>
                  <a:pt x="183740" y="674083"/>
                </a:cubicBezTo>
                <a:cubicBezTo>
                  <a:pt x="216019" y="847650"/>
                  <a:pt x="193265" y="1050321"/>
                  <a:pt x="196440" y="1055083"/>
                </a:cubicBezTo>
                <a:cubicBezTo>
                  <a:pt x="199615" y="1059845"/>
                  <a:pt x="221840" y="834950"/>
                  <a:pt x="202790" y="702658"/>
                </a:cubicBezTo>
                <a:cubicBezTo>
                  <a:pt x="183740" y="570366"/>
                  <a:pt x="113361" y="370341"/>
                  <a:pt x="82140" y="261333"/>
                </a:cubicBezTo>
                <a:cubicBezTo>
                  <a:pt x="50919" y="152325"/>
                  <a:pt x="-14168" y="-55109"/>
                  <a:pt x="2765" y="136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フリーフォーム 169">
            <a:extLst>
              <a:ext uri="{FF2B5EF4-FFF2-40B4-BE49-F238E27FC236}">
                <a16:creationId xmlns:a16="http://schemas.microsoft.com/office/drawing/2014/main" id="{B17202E8-6545-DDF6-2586-560F92684BE7}"/>
              </a:ext>
            </a:extLst>
          </p:cNvPr>
          <p:cNvSpPr/>
          <p:nvPr/>
        </p:nvSpPr>
        <p:spPr>
          <a:xfrm>
            <a:off x="3321037" y="2828902"/>
            <a:ext cx="258171" cy="41605"/>
          </a:xfrm>
          <a:custGeom>
            <a:avLst/>
            <a:gdLst>
              <a:gd name="connsiteX0" fmla="*/ 13 w 258171"/>
              <a:gd name="connsiteY0" fmla="*/ 23 h 41605"/>
              <a:gd name="connsiteX1" fmla="*/ 101613 w 258171"/>
              <a:gd name="connsiteY1" fmla="*/ 34948 h 41605"/>
              <a:gd name="connsiteX2" fmla="*/ 257188 w 258171"/>
              <a:gd name="connsiteY2" fmla="*/ 3198 h 41605"/>
              <a:gd name="connsiteX3" fmla="*/ 165113 w 258171"/>
              <a:gd name="connsiteY3" fmla="*/ 31773 h 41605"/>
              <a:gd name="connsiteX4" fmla="*/ 107963 w 258171"/>
              <a:gd name="connsiteY4" fmla="*/ 41298 h 41605"/>
              <a:gd name="connsiteX5" fmla="*/ 13 w 258171"/>
              <a:gd name="connsiteY5" fmla="*/ 23 h 4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71" h="41605">
                <a:moveTo>
                  <a:pt x="13" y="23"/>
                </a:moveTo>
                <a:cubicBezTo>
                  <a:pt x="-1045" y="-1035"/>
                  <a:pt x="58751" y="34419"/>
                  <a:pt x="101613" y="34948"/>
                </a:cubicBezTo>
                <a:cubicBezTo>
                  <a:pt x="144475" y="35477"/>
                  <a:pt x="246605" y="3727"/>
                  <a:pt x="257188" y="3198"/>
                </a:cubicBezTo>
                <a:cubicBezTo>
                  <a:pt x="267771" y="2669"/>
                  <a:pt x="189984" y="25423"/>
                  <a:pt x="165113" y="31773"/>
                </a:cubicBezTo>
                <a:cubicBezTo>
                  <a:pt x="140242" y="38123"/>
                  <a:pt x="130188" y="42885"/>
                  <a:pt x="107963" y="41298"/>
                </a:cubicBezTo>
                <a:cubicBezTo>
                  <a:pt x="85738" y="39711"/>
                  <a:pt x="1071" y="1081"/>
                  <a:pt x="13" y="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" name="フリーフォーム 171">
            <a:extLst>
              <a:ext uri="{FF2B5EF4-FFF2-40B4-BE49-F238E27FC236}">
                <a16:creationId xmlns:a16="http://schemas.microsoft.com/office/drawing/2014/main" id="{50A874B9-BF4C-C8DC-49F5-A657CA6216D1}"/>
              </a:ext>
            </a:extLst>
          </p:cNvPr>
          <p:cNvSpPr/>
          <p:nvPr/>
        </p:nvSpPr>
        <p:spPr>
          <a:xfrm>
            <a:off x="3231870" y="2724147"/>
            <a:ext cx="136814" cy="133358"/>
          </a:xfrm>
          <a:custGeom>
            <a:avLst/>
            <a:gdLst>
              <a:gd name="connsiteX0" fmla="*/ 136805 w 136814"/>
              <a:gd name="connsiteY0" fmla="*/ 3 h 133358"/>
              <a:gd name="connsiteX1" fmla="*/ 25680 w 136814"/>
              <a:gd name="connsiteY1" fmla="*/ 76203 h 133358"/>
              <a:gd name="connsiteX2" fmla="*/ 280 w 136814"/>
              <a:gd name="connsiteY2" fmla="*/ 133353 h 133358"/>
              <a:gd name="connsiteX3" fmla="*/ 19330 w 136814"/>
              <a:gd name="connsiteY3" fmla="*/ 79378 h 133358"/>
              <a:gd name="connsiteX4" fmla="*/ 136805 w 136814"/>
              <a:gd name="connsiteY4" fmla="*/ 3 h 13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14" h="133358">
                <a:moveTo>
                  <a:pt x="136805" y="3"/>
                </a:moveTo>
                <a:cubicBezTo>
                  <a:pt x="137863" y="-526"/>
                  <a:pt x="48434" y="53978"/>
                  <a:pt x="25680" y="76203"/>
                </a:cubicBezTo>
                <a:cubicBezTo>
                  <a:pt x="2926" y="98428"/>
                  <a:pt x="1338" y="132824"/>
                  <a:pt x="280" y="133353"/>
                </a:cubicBezTo>
                <a:cubicBezTo>
                  <a:pt x="-778" y="133882"/>
                  <a:pt x="280" y="97899"/>
                  <a:pt x="19330" y="79378"/>
                </a:cubicBezTo>
                <a:cubicBezTo>
                  <a:pt x="38380" y="60857"/>
                  <a:pt x="135747" y="532"/>
                  <a:pt x="136805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" name="フリーフォーム 172">
            <a:extLst>
              <a:ext uri="{FF2B5EF4-FFF2-40B4-BE49-F238E27FC236}">
                <a16:creationId xmlns:a16="http://schemas.microsoft.com/office/drawing/2014/main" id="{3385C7D6-911C-7EA6-23AB-ED3684224923}"/>
              </a:ext>
            </a:extLst>
          </p:cNvPr>
          <p:cNvSpPr/>
          <p:nvPr/>
        </p:nvSpPr>
        <p:spPr>
          <a:xfrm>
            <a:off x="3387425" y="2773946"/>
            <a:ext cx="257632" cy="61329"/>
          </a:xfrm>
          <a:custGeom>
            <a:avLst/>
            <a:gdLst>
              <a:gd name="connsiteX0" fmla="*/ 257475 w 257632"/>
              <a:gd name="connsiteY0" fmla="*/ 29579 h 61329"/>
              <a:gd name="connsiteX1" fmla="*/ 114600 w 257632"/>
              <a:gd name="connsiteY1" fmla="*/ 1004 h 61329"/>
              <a:gd name="connsiteX2" fmla="*/ 300 w 257632"/>
              <a:gd name="connsiteY2" fmla="*/ 61329 h 61329"/>
              <a:gd name="connsiteX3" fmla="*/ 86025 w 257632"/>
              <a:gd name="connsiteY3" fmla="*/ 1004 h 61329"/>
              <a:gd name="connsiteX4" fmla="*/ 257475 w 257632"/>
              <a:gd name="connsiteY4" fmla="*/ 29579 h 6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632" h="61329">
                <a:moveTo>
                  <a:pt x="257475" y="29579"/>
                </a:moveTo>
                <a:cubicBezTo>
                  <a:pt x="262237" y="29579"/>
                  <a:pt x="157462" y="-4288"/>
                  <a:pt x="114600" y="1004"/>
                </a:cubicBezTo>
                <a:cubicBezTo>
                  <a:pt x="71738" y="6296"/>
                  <a:pt x="5062" y="61329"/>
                  <a:pt x="300" y="61329"/>
                </a:cubicBezTo>
                <a:cubicBezTo>
                  <a:pt x="-4462" y="61329"/>
                  <a:pt x="48454" y="8412"/>
                  <a:pt x="86025" y="1004"/>
                </a:cubicBezTo>
                <a:cubicBezTo>
                  <a:pt x="123596" y="-6404"/>
                  <a:pt x="252713" y="29579"/>
                  <a:pt x="257475" y="29579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" name="フリーフォーム 173">
            <a:extLst>
              <a:ext uri="{FF2B5EF4-FFF2-40B4-BE49-F238E27FC236}">
                <a16:creationId xmlns:a16="http://schemas.microsoft.com/office/drawing/2014/main" id="{EB06FFC9-9A8C-B2FA-5353-3A7443CB8844}"/>
              </a:ext>
            </a:extLst>
          </p:cNvPr>
          <p:cNvSpPr/>
          <p:nvPr/>
        </p:nvSpPr>
        <p:spPr>
          <a:xfrm>
            <a:off x="3231248" y="2393898"/>
            <a:ext cx="55089" cy="117750"/>
          </a:xfrm>
          <a:custGeom>
            <a:avLst/>
            <a:gdLst>
              <a:gd name="connsiteX0" fmla="*/ 902 w 55089"/>
              <a:gd name="connsiteY0" fmla="*/ 52 h 117750"/>
              <a:gd name="connsiteX1" fmla="*/ 10427 w 55089"/>
              <a:gd name="connsiteY1" fmla="*/ 79427 h 117750"/>
              <a:gd name="connsiteX2" fmla="*/ 54877 w 55089"/>
              <a:gd name="connsiteY2" fmla="*/ 117527 h 117750"/>
              <a:gd name="connsiteX3" fmla="*/ 26302 w 55089"/>
              <a:gd name="connsiteY3" fmla="*/ 92127 h 117750"/>
              <a:gd name="connsiteX4" fmla="*/ 902 w 55089"/>
              <a:gd name="connsiteY4" fmla="*/ 52 h 1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89" h="117750">
                <a:moveTo>
                  <a:pt x="902" y="52"/>
                </a:moveTo>
                <a:cubicBezTo>
                  <a:pt x="-1744" y="-2065"/>
                  <a:pt x="1431" y="59848"/>
                  <a:pt x="10427" y="79427"/>
                </a:cubicBezTo>
                <a:cubicBezTo>
                  <a:pt x="19423" y="99006"/>
                  <a:pt x="52231" y="115410"/>
                  <a:pt x="54877" y="117527"/>
                </a:cubicBezTo>
                <a:cubicBezTo>
                  <a:pt x="57523" y="119644"/>
                  <a:pt x="34769" y="106415"/>
                  <a:pt x="26302" y="92127"/>
                </a:cubicBezTo>
                <a:cubicBezTo>
                  <a:pt x="17835" y="77839"/>
                  <a:pt x="3548" y="2169"/>
                  <a:pt x="902" y="52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フリーフォーム 174">
            <a:extLst>
              <a:ext uri="{FF2B5EF4-FFF2-40B4-BE49-F238E27FC236}">
                <a16:creationId xmlns:a16="http://schemas.microsoft.com/office/drawing/2014/main" id="{28275414-6687-40F7-E9CF-7A44C8E164A8}"/>
              </a:ext>
            </a:extLst>
          </p:cNvPr>
          <p:cNvSpPr/>
          <p:nvPr/>
        </p:nvSpPr>
        <p:spPr>
          <a:xfrm>
            <a:off x="3454104" y="2313330"/>
            <a:ext cx="70315" cy="115840"/>
          </a:xfrm>
          <a:custGeom>
            <a:avLst/>
            <a:gdLst>
              <a:gd name="connsiteX0" fmla="*/ 70146 w 70315"/>
              <a:gd name="connsiteY0" fmla="*/ 1245 h 115840"/>
              <a:gd name="connsiteX1" fmla="*/ 19346 w 70315"/>
              <a:gd name="connsiteY1" fmla="*/ 58395 h 115840"/>
              <a:gd name="connsiteX2" fmla="*/ 296 w 70315"/>
              <a:gd name="connsiteY2" fmla="*/ 115545 h 115840"/>
              <a:gd name="connsiteX3" fmla="*/ 70146 w 70315"/>
              <a:gd name="connsiteY3" fmla="*/ 1245 h 11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15" h="115840">
                <a:moveTo>
                  <a:pt x="70146" y="1245"/>
                </a:moveTo>
                <a:cubicBezTo>
                  <a:pt x="73321" y="-8280"/>
                  <a:pt x="30988" y="39345"/>
                  <a:pt x="19346" y="58395"/>
                </a:cubicBezTo>
                <a:cubicBezTo>
                  <a:pt x="7704" y="77445"/>
                  <a:pt x="-1821" y="119778"/>
                  <a:pt x="296" y="115545"/>
                </a:cubicBezTo>
                <a:cubicBezTo>
                  <a:pt x="2413" y="111312"/>
                  <a:pt x="66971" y="10770"/>
                  <a:pt x="70146" y="1245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フリーフォーム 175">
            <a:extLst>
              <a:ext uri="{FF2B5EF4-FFF2-40B4-BE49-F238E27FC236}">
                <a16:creationId xmlns:a16="http://schemas.microsoft.com/office/drawing/2014/main" id="{0F321614-AA62-9F02-D023-9D9E8FF2942C}"/>
              </a:ext>
            </a:extLst>
          </p:cNvPr>
          <p:cNvSpPr/>
          <p:nvPr/>
        </p:nvSpPr>
        <p:spPr>
          <a:xfrm>
            <a:off x="2550138" y="1102840"/>
            <a:ext cx="951657" cy="1265491"/>
          </a:xfrm>
          <a:custGeom>
            <a:avLst/>
            <a:gdLst>
              <a:gd name="connsiteX0" fmla="*/ 951252 w 951657"/>
              <a:gd name="connsiteY0" fmla="*/ 5870 h 1265491"/>
              <a:gd name="connsiteX1" fmla="*/ 737892 w 951657"/>
              <a:gd name="connsiteY1" fmla="*/ 203990 h 1265491"/>
              <a:gd name="connsiteX2" fmla="*/ 577872 w 951657"/>
              <a:gd name="connsiteY2" fmla="*/ 504980 h 1265491"/>
              <a:gd name="connsiteX3" fmla="*/ 657882 w 951657"/>
              <a:gd name="connsiteY3" fmla="*/ 405920 h 1265491"/>
              <a:gd name="connsiteX4" fmla="*/ 364512 w 951657"/>
              <a:gd name="connsiteY4" fmla="*/ 771680 h 1265491"/>
              <a:gd name="connsiteX5" fmla="*/ 174012 w 951657"/>
              <a:gd name="connsiteY5" fmla="*/ 958370 h 1265491"/>
              <a:gd name="connsiteX6" fmla="*/ 314982 w 951657"/>
              <a:gd name="connsiteY6" fmla="*/ 844070 h 1265491"/>
              <a:gd name="connsiteX7" fmla="*/ 139722 w 951657"/>
              <a:gd name="connsiteY7" fmla="*/ 1011710 h 1265491"/>
              <a:gd name="connsiteX8" fmla="*/ 2562 w 951657"/>
              <a:gd name="connsiteY8" fmla="*/ 1263170 h 1265491"/>
              <a:gd name="connsiteX9" fmla="*/ 52092 w 951657"/>
              <a:gd name="connsiteY9" fmla="*/ 1126010 h 1265491"/>
              <a:gd name="connsiteX10" fmla="*/ 74952 w 951657"/>
              <a:gd name="connsiteY10" fmla="*/ 943130 h 1265491"/>
              <a:gd name="connsiteX11" fmla="*/ 36852 w 951657"/>
              <a:gd name="connsiteY11" fmla="*/ 1084100 h 1265491"/>
              <a:gd name="connsiteX12" fmla="*/ 193062 w 951657"/>
              <a:gd name="connsiteY12" fmla="*/ 718340 h 1265491"/>
              <a:gd name="connsiteX13" fmla="*/ 124482 w 951657"/>
              <a:gd name="connsiteY13" fmla="*/ 817400 h 1265491"/>
              <a:gd name="connsiteX14" fmla="*/ 680742 w 951657"/>
              <a:gd name="connsiteY14" fmla="*/ 135410 h 1265491"/>
              <a:gd name="connsiteX15" fmla="*/ 509292 w 951657"/>
              <a:gd name="connsiteY15" fmla="*/ 219230 h 1265491"/>
              <a:gd name="connsiteX16" fmla="*/ 680742 w 951657"/>
              <a:gd name="connsiteY16" fmla="*/ 66830 h 1265491"/>
              <a:gd name="connsiteX17" fmla="*/ 951252 w 951657"/>
              <a:gd name="connsiteY17" fmla="*/ 5870 h 12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51657" h="1265491">
                <a:moveTo>
                  <a:pt x="951252" y="5870"/>
                </a:moveTo>
                <a:cubicBezTo>
                  <a:pt x="960777" y="28730"/>
                  <a:pt x="800122" y="120805"/>
                  <a:pt x="737892" y="203990"/>
                </a:cubicBezTo>
                <a:cubicBezTo>
                  <a:pt x="675662" y="287175"/>
                  <a:pt x="591207" y="471325"/>
                  <a:pt x="577872" y="504980"/>
                </a:cubicBezTo>
                <a:cubicBezTo>
                  <a:pt x="564537" y="538635"/>
                  <a:pt x="657882" y="405920"/>
                  <a:pt x="657882" y="405920"/>
                </a:cubicBezTo>
                <a:cubicBezTo>
                  <a:pt x="622322" y="450370"/>
                  <a:pt x="445157" y="679605"/>
                  <a:pt x="364512" y="771680"/>
                </a:cubicBezTo>
                <a:cubicBezTo>
                  <a:pt x="283867" y="863755"/>
                  <a:pt x="182267" y="946305"/>
                  <a:pt x="174012" y="958370"/>
                </a:cubicBezTo>
                <a:cubicBezTo>
                  <a:pt x="165757" y="970435"/>
                  <a:pt x="320697" y="835180"/>
                  <a:pt x="314982" y="844070"/>
                </a:cubicBezTo>
                <a:cubicBezTo>
                  <a:pt x="309267" y="852960"/>
                  <a:pt x="191792" y="941860"/>
                  <a:pt x="139722" y="1011710"/>
                </a:cubicBezTo>
                <a:cubicBezTo>
                  <a:pt x="87652" y="1081560"/>
                  <a:pt x="17167" y="1244120"/>
                  <a:pt x="2562" y="1263170"/>
                </a:cubicBezTo>
                <a:cubicBezTo>
                  <a:pt x="-12043" y="1282220"/>
                  <a:pt x="40027" y="1179350"/>
                  <a:pt x="52092" y="1126010"/>
                </a:cubicBezTo>
                <a:cubicBezTo>
                  <a:pt x="64157" y="1072670"/>
                  <a:pt x="77492" y="950115"/>
                  <a:pt x="74952" y="943130"/>
                </a:cubicBezTo>
                <a:cubicBezTo>
                  <a:pt x="72412" y="936145"/>
                  <a:pt x="17167" y="1121565"/>
                  <a:pt x="36852" y="1084100"/>
                </a:cubicBezTo>
                <a:cubicBezTo>
                  <a:pt x="56537" y="1046635"/>
                  <a:pt x="178457" y="762790"/>
                  <a:pt x="193062" y="718340"/>
                </a:cubicBezTo>
                <a:cubicBezTo>
                  <a:pt x="207667" y="673890"/>
                  <a:pt x="43202" y="914555"/>
                  <a:pt x="124482" y="817400"/>
                </a:cubicBezTo>
                <a:cubicBezTo>
                  <a:pt x="205762" y="720245"/>
                  <a:pt x="616607" y="235105"/>
                  <a:pt x="680742" y="135410"/>
                </a:cubicBezTo>
                <a:cubicBezTo>
                  <a:pt x="744877" y="35715"/>
                  <a:pt x="509292" y="230660"/>
                  <a:pt x="509292" y="219230"/>
                </a:cubicBezTo>
                <a:cubicBezTo>
                  <a:pt x="509292" y="207800"/>
                  <a:pt x="608987" y="101755"/>
                  <a:pt x="680742" y="66830"/>
                </a:cubicBezTo>
                <a:cubicBezTo>
                  <a:pt x="752497" y="31905"/>
                  <a:pt x="941727" y="-16990"/>
                  <a:pt x="951252" y="5870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7" name="フリーフォーム 176">
            <a:extLst>
              <a:ext uri="{FF2B5EF4-FFF2-40B4-BE49-F238E27FC236}">
                <a16:creationId xmlns:a16="http://schemas.microsoft.com/office/drawing/2014/main" id="{2EFB4C8C-22FD-814A-ED87-923FDB38A77E}"/>
              </a:ext>
            </a:extLst>
          </p:cNvPr>
          <p:cNvSpPr/>
          <p:nvPr/>
        </p:nvSpPr>
        <p:spPr>
          <a:xfrm>
            <a:off x="2136460" y="1721223"/>
            <a:ext cx="726397" cy="761609"/>
          </a:xfrm>
          <a:custGeom>
            <a:avLst/>
            <a:gdLst>
              <a:gd name="connsiteX0" fmla="*/ 721040 w 726397"/>
              <a:gd name="connsiteY0" fmla="*/ 897 h 761609"/>
              <a:gd name="connsiteX1" fmla="*/ 484820 w 726397"/>
              <a:gd name="connsiteY1" fmla="*/ 320937 h 761609"/>
              <a:gd name="connsiteX2" fmla="*/ 511490 w 726397"/>
              <a:gd name="connsiteY2" fmla="*/ 755277 h 761609"/>
              <a:gd name="connsiteX3" fmla="*/ 458150 w 726397"/>
              <a:gd name="connsiteY3" fmla="*/ 564777 h 761609"/>
              <a:gd name="connsiteX4" fmla="*/ 397190 w 726397"/>
              <a:gd name="connsiteY4" fmla="*/ 362847 h 761609"/>
              <a:gd name="connsiteX5" fmla="*/ 340040 w 726397"/>
              <a:gd name="connsiteY5" fmla="*/ 480957 h 761609"/>
              <a:gd name="connsiteX6" fmla="*/ 309560 w 726397"/>
              <a:gd name="connsiteY6" fmla="*/ 629547 h 761609"/>
              <a:gd name="connsiteX7" fmla="*/ 191450 w 726397"/>
              <a:gd name="connsiteY7" fmla="*/ 511437 h 761609"/>
              <a:gd name="connsiteX8" fmla="*/ 256220 w 726397"/>
              <a:gd name="connsiteY8" fmla="*/ 419997 h 761609"/>
              <a:gd name="connsiteX9" fmla="*/ 950 w 726397"/>
              <a:gd name="connsiteY9" fmla="*/ 286647 h 761609"/>
              <a:gd name="connsiteX10" fmla="*/ 180020 w 726397"/>
              <a:gd name="connsiteY10" fmla="*/ 343797 h 761609"/>
              <a:gd name="connsiteX11" fmla="*/ 446720 w 726397"/>
              <a:gd name="connsiteY11" fmla="*/ 153297 h 761609"/>
              <a:gd name="connsiteX12" fmla="*/ 218120 w 726397"/>
              <a:gd name="connsiteY12" fmla="*/ 221877 h 761609"/>
              <a:gd name="connsiteX13" fmla="*/ 721040 w 726397"/>
              <a:gd name="connsiteY13" fmla="*/ 897 h 76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6397" h="761609">
                <a:moveTo>
                  <a:pt x="721040" y="897"/>
                </a:moveTo>
                <a:cubicBezTo>
                  <a:pt x="765490" y="17407"/>
                  <a:pt x="519745" y="195207"/>
                  <a:pt x="484820" y="320937"/>
                </a:cubicBezTo>
                <a:cubicBezTo>
                  <a:pt x="449895" y="446667"/>
                  <a:pt x="515935" y="714637"/>
                  <a:pt x="511490" y="755277"/>
                </a:cubicBezTo>
                <a:cubicBezTo>
                  <a:pt x="507045" y="795917"/>
                  <a:pt x="477200" y="630182"/>
                  <a:pt x="458150" y="564777"/>
                </a:cubicBezTo>
                <a:cubicBezTo>
                  <a:pt x="439100" y="499372"/>
                  <a:pt x="416875" y="376817"/>
                  <a:pt x="397190" y="362847"/>
                </a:cubicBezTo>
                <a:cubicBezTo>
                  <a:pt x="377505" y="348877"/>
                  <a:pt x="354645" y="436507"/>
                  <a:pt x="340040" y="480957"/>
                </a:cubicBezTo>
                <a:cubicBezTo>
                  <a:pt x="325435" y="525407"/>
                  <a:pt x="334325" y="624467"/>
                  <a:pt x="309560" y="629547"/>
                </a:cubicBezTo>
                <a:cubicBezTo>
                  <a:pt x="284795" y="634627"/>
                  <a:pt x="200340" y="546362"/>
                  <a:pt x="191450" y="511437"/>
                </a:cubicBezTo>
                <a:cubicBezTo>
                  <a:pt x="182560" y="476512"/>
                  <a:pt x="287970" y="457462"/>
                  <a:pt x="256220" y="419997"/>
                </a:cubicBezTo>
                <a:cubicBezTo>
                  <a:pt x="224470" y="382532"/>
                  <a:pt x="13650" y="299347"/>
                  <a:pt x="950" y="286647"/>
                </a:cubicBezTo>
                <a:cubicBezTo>
                  <a:pt x="-11750" y="273947"/>
                  <a:pt x="105725" y="366022"/>
                  <a:pt x="180020" y="343797"/>
                </a:cubicBezTo>
                <a:cubicBezTo>
                  <a:pt x="254315" y="321572"/>
                  <a:pt x="440370" y="173617"/>
                  <a:pt x="446720" y="153297"/>
                </a:cubicBezTo>
                <a:cubicBezTo>
                  <a:pt x="453070" y="132977"/>
                  <a:pt x="175575" y="242832"/>
                  <a:pt x="218120" y="221877"/>
                </a:cubicBezTo>
                <a:cubicBezTo>
                  <a:pt x="260665" y="200922"/>
                  <a:pt x="676590" y="-15613"/>
                  <a:pt x="721040" y="897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フリーフォーム 177">
            <a:extLst>
              <a:ext uri="{FF2B5EF4-FFF2-40B4-BE49-F238E27FC236}">
                <a16:creationId xmlns:a16="http://schemas.microsoft.com/office/drawing/2014/main" id="{74D7AC46-2AC1-CEE9-9521-BCEFE2E5F2FD}"/>
              </a:ext>
            </a:extLst>
          </p:cNvPr>
          <p:cNvSpPr/>
          <p:nvPr/>
        </p:nvSpPr>
        <p:spPr>
          <a:xfrm>
            <a:off x="2316795" y="1862818"/>
            <a:ext cx="458816" cy="702783"/>
          </a:xfrm>
          <a:custGeom>
            <a:avLst/>
            <a:gdLst>
              <a:gd name="connsiteX0" fmla="*/ 456885 w 458816"/>
              <a:gd name="connsiteY0" fmla="*/ 272 h 702783"/>
              <a:gd name="connsiteX1" fmla="*/ 254955 w 458816"/>
              <a:gd name="connsiteY1" fmla="*/ 266972 h 702783"/>
              <a:gd name="connsiteX2" fmla="*/ 293055 w 458816"/>
              <a:gd name="connsiteY2" fmla="*/ 518432 h 702783"/>
              <a:gd name="connsiteX3" fmla="*/ 228285 w 458816"/>
              <a:gd name="connsiteY3" fmla="*/ 312692 h 702783"/>
              <a:gd name="connsiteX4" fmla="*/ 121605 w 458816"/>
              <a:gd name="connsiteY4" fmla="*/ 419372 h 702783"/>
              <a:gd name="connsiteX5" fmla="*/ 3495 w 458816"/>
              <a:gd name="connsiteY5" fmla="*/ 701312 h 702783"/>
              <a:gd name="connsiteX6" fmla="*/ 30165 w 458816"/>
              <a:gd name="connsiteY6" fmla="*/ 522242 h 702783"/>
              <a:gd name="connsiteX7" fmla="*/ 18735 w 458816"/>
              <a:gd name="connsiteY7" fmla="*/ 346982 h 702783"/>
              <a:gd name="connsiteX8" fmla="*/ 201615 w 458816"/>
              <a:gd name="connsiteY8" fmla="*/ 68852 h 702783"/>
              <a:gd name="connsiteX9" fmla="*/ 113985 w 458816"/>
              <a:gd name="connsiteY9" fmla="*/ 213632 h 702783"/>
              <a:gd name="connsiteX10" fmla="*/ 456885 w 458816"/>
              <a:gd name="connsiteY10" fmla="*/ 272 h 70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8816" h="702783">
                <a:moveTo>
                  <a:pt x="456885" y="272"/>
                </a:moveTo>
                <a:cubicBezTo>
                  <a:pt x="480380" y="9162"/>
                  <a:pt x="282260" y="180612"/>
                  <a:pt x="254955" y="266972"/>
                </a:cubicBezTo>
                <a:cubicBezTo>
                  <a:pt x="227650" y="353332"/>
                  <a:pt x="297500" y="510812"/>
                  <a:pt x="293055" y="518432"/>
                </a:cubicBezTo>
                <a:cubicBezTo>
                  <a:pt x="288610" y="526052"/>
                  <a:pt x="256860" y="329202"/>
                  <a:pt x="228285" y="312692"/>
                </a:cubicBezTo>
                <a:cubicBezTo>
                  <a:pt x="199710" y="296182"/>
                  <a:pt x="159070" y="354602"/>
                  <a:pt x="121605" y="419372"/>
                </a:cubicBezTo>
                <a:cubicBezTo>
                  <a:pt x="84140" y="484142"/>
                  <a:pt x="18735" y="684167"/>
                  <a:pt x="3495" y="701312"/>
                </a:cubicBezTo>
                <a:cubicBezTo>
                  <a:pt x="-11745" y="718457"/>
                  <a:pt x="27625" y="581297"/>
                  <a:pt x="30165" y="522242"/>
                </a:cubicBezTo>
                <a:cubicBezTo>
                  <a:pt x="32705" y="463187"/>
                  <a:pt x="-9840" y="422547"/>
                  <a:pt x="18735" y="346982"/>
                </a:cubicBezTo>
                <a:cubicBezTo>
                  <a:pt x="47310" y="271417"/>
                  <a:pt x="185740" y="91077"/>
                  <a:pt x="201615" y="68852"/>
                </a:cubicBezTo>
                <a:cubicBezTo>
                  <a:pt x="217490" y="46627"/>
                  <a:pt x="70805" y="224427"/>
                  <a:pt x="113985" y="213632"/>
                </a:cubicBezTo>
                <a:cubicBezTo>
                  <a:pt x="157165" y="202837"/>
                  <a:pt x="433390" y="-8618"/>
                  <a:pt x="456885" y="272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9" name="フリーフォーム 178">
            <a:extLst>
              <a:ext uri="{FF2B5EF4-FFF2-40B4-BE49-F238E27FC236}">
                <a16:creationId xmlns:a16="http://schemas.microsoft.com/office/drawing/2014/main" id="{CD6685AD-9FF0-08EB-2CAD-724150F7E3E4}"/>
              </a:ext>
            </a:extLst>
          </p:cNvPr>
          <p:cNvSpPr/>
          <p:nvPr/>
        </p:nvSpPr>
        <p:spPr>
          <a:xfrm>
            <a:off x="2449814" y="1980059"/>
            <a:ext cx="407853" cy="896925"/>
          </a:xfrm>
          <a:custGeom>
            <a:avLst/>
            <a:gdLst>
              <a:gd name="connsiteX0" fmla="*/ 339106 w 407853"/>
              <a:gd name="connsiteY0" fmla="*/ 1141 h 896925"/>
              <a:gd name="connsiteX1" fmla="*/ 224806 w 407853"/>
              <a:gd name="connsiteY1" fmla="*/ 465961 h 896925"/>
              <a:gd name="connsiteX2" fmla="*/ 403876 w 407853"/>
              <a:gd name="connsiteY2" fmla="*/ 877441 h 896925"/>
              <a:gd name="connsiteX3" fmla="*/ 320056 w 407853"/>
              <a:gd name="connsiteY3" fmla="*/ 808861 h 896925"/>
              <a:gd name="connsiteX4" fmla="*/ 16 w 407853"/>
              <a:gd name="connsiteY4" fmla="*/ 618361 h 896925"/>
              <a:gd name="connsiteX5" fmla="*/ 304816 w 407853"/>
              <a:gd name="connsiteY5" fmla="*/ 713611 h 896925"/>
              <a:gd name="connsiteX6" fmla="*/ 121936 w 407853"/>
              <a:gd name="connsiteY6" fmla="*/ 492631 h 896925"/>
              <a:gd name="connsiteX7" fmla="*/ 133366 w 407853"/>
              <a:gd name="connsiteY7" fmla="*/ 145921 h 896925"/>
              <a:gd name="connsiteX8" fmla="*/ 22876 w 407853"/>
              <a:gd name="connsiteY8" fmla="*/ 328801 h 896925"/>
              <a:gd name="connsiteX9" fmla="*/ 339106 w 407853"/>
              <a:gd name="connsiteY9" fmla="*/ 1141 h 8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7853" h="896925">
                <a:moveTo>
                  <a:pt x="339106" y="1141"/>
                </a:moveTo>
                <a:cubicBezTo>
                  <a:pt x="372761" y="24001"/>
                  <a:pt x="214011" y="319911"/>
                  <a:pt x="224806" y="465961"/>
                </a:cubicBezTo>
                <a:cubicBezTo>
                  <a:pt x="235601" y="612011"/>
                  <a:pt x="388001" y="820291"/>
                  <a:pt x="403876" y="877441"/>
                </a:cubicBezTo>
                <a:cubicBezTo>
                  <a:pt x="419751" y="934591"/>
                  <a:pt x="387366" y="852041"/>
                  <a:pt x="320056" y="808861"/>
                </a:cubicBezTo>
                <a:cubicBezTo>
                  <a:pt x="252746" y="765681"/>
                  <a:pt x="2556" y="634236"/>
                  <a:pt x="16" y="618361"/>
                </a:cubicBezTo>
                <a:cubicBezTo>
                  <a:pt x="-2524" y="602486"/>
                  <a:pt x="284496" y="734566"/>
                  <a:pt x="304816" y="713611"/>
                </a:cubicBezTo>
                <a:cubicBezTo>
                  <a:pt x="325136" y="692656"/>
                  <a:pt x="150511" y="587246"/>
                  <a:pt x="121936" y="492631"/>
                </a:cubicBezTo>
                <a:cubicBezTo>
                  <a:pt x="93361" y="398016"/>
                  <a:pt x="149876" y="173226"/>
                  <a:pt x="133366" y="145921"/>
                </a:cubicBezTo>
                <a:cubicBezTo>
                  <a:pt x="116856" y="118616"/>
                  <a:pt x="-10779" y="351661"/>
                  <a:pt x="22876" y="328801"/>
                </a:cubicBezTo>
                <a:cubicBezTo>
                  <a:pt x="56531" y="305941"/>
                  <a:pt x="305451" y="-21719"/>
                  <a:pt x="339106" y="1141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0" name="フリーフォーム 179">
            <a:extLst>
              <a:ext uri="{FF2B5EF4-FFF2-40B4-BE49-F238E27FC236}">
                <a16:creationId xmlns:a16="http://schemas.microsoft.com/office/drawing/2014/main" id="{C941FA90-3A6B-FAF3-D819-F25FE33EB815}"/>
              </a:ext>
            </a:extLst>
          </p:cNvPr>
          <p:cNvSpPr/>
          <p:nvPr/>
        </p:nvSpPr>
        <p:spPr>
          <a:xfrm>
            <a:off x="3307058" y="2775964"/>
            <a:ext cx="423170" cy="100596"/>
          </a:xfrm>
          <a:custGeom>
            <a:avLst/>
            <a:gdLst>
              <a:gd name="connsiteX0" fmla="*/ 422932 w 423170"/>
              <a:gd name="connsiteY0" fmla="*/ 35816 h 100596"/>
              <a:gd name="connsiteX1" fmla="*/ 190522 w 423170"/>
              <a:gd name="connsiteY1" fmla="*/ 1526 h 100596"/>
              <a:gd name="connsiteX2" fmla="*/ 22 w 423170"/>
              <a:gd name="connsiteY2" fmla="*/ 89156 h 100596"/>
              <a:gd name="connsiteX3" fmla="*/ 201952 w 423170"/>
              <a:gd name="connsiteY3" fmla="*/ 62486 h 100596"/>
              <a:gd name="connsiteX4" fmla="*/ 121942 w 423170"/>
              <a:gd name="connsiteY4" fmla="*/ 100586 h 100596"/>
              <a:gd name="connsiteX5" fmla="*/ 232432 w 423170"/>
              <a:gd name="connsiteY5" fmla="*/ 66296 h 100596"/>
              <a:gd name="connsiteX6" fmla="*/ 422932 w 423170"/>
              <a:gd name="connsiteY6" fmla="*/ 35816 h 10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170" h="100596">
                <a:moveTo>
                  <a:pt x="422932" y="35816"/>
                </a:moveTo>
                <a:cubicBezTo>
                  <a:pt x="415947" y="25021"/>
                  <a:pt x="261007" y="-7364"/>
                  <a:pt x="190522" y="1526"/>
                </a:cubicBezTo>
                <a:cubicBezTo>
                  <a:pt x="120037" y="10416"/>
                  <a:pt x="-1883" y="78996"/>
                  <a:pt x="22" y="89156"/>
                </a:cubicBezTo>
                <a:cubicBezTo>
                  <a:pt x="1927" y="99316"/>
                  <a:pt x="181632" y="60581"/>
                  <a:pt x="201952" y="62486"/>
                </a:cubicBezTo>
                <a:cubicBezTo>
                  <a:pt x="222272" y="64391"/>
                  <a:pt x="116862" y="99951"/>
                  <a:pt x="121942" y="100586"/>
                </a:cubicBezTo>
                <a:cubicBezTo>
                  <a:pt x="127022" y="101221"/>
                  <a:pt x="183537" y="73281"/>
                  <a:pt x="232432" y="66296"/>
                </a:cubicBezTo>
                <a:cubicBezTo>
                  <a:pt x="281327" y="59311"/>
                  <a:pt x="429917" y="46611"/>
                  <a:pt x="422932" y="35816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1" name="フリーフォーム 180">
            <a:extLst>
              <a:ext uri="{FF2B5EF4-FFF2-40B4-BE49-F238E27FC236}">
                <a16:creationId xmlns:a16="http://schemas.microsoft.com/office/drawing/2014/main" id="{AE5C59EC-A9EA-880D-B351-E1CA77B01683}"/>
              </a:ext>
            </a:extLst>
          </p:cNvPr>
          <p:cNvSpPr/>
          <p:nvPr/>
        </p:nvSpPr>
        <p:spPr>
          <a:xfrm>
            <a:off x="3090078" y="2788558"/>
            <a:ext cx="578258" cy="344600"/>
          </a:xfrm>
          <a:custGeom>
            <a:avLst/>
            <a:gdLst>
              <a:gd name="connsiteX0" fmla="*/ 575142 w 578258"/>
              <a:gd name="connsiteY0" fmla="*/ 362 h 344600"/>
              <a:gd name="connsiteX1" fmla="*/ 552282 w 578258"/>
              <a:gd name="connsiteY1" fmla="*/ 80372 h 344600"/>
              <a:gd name="connsiteX2" fmla="*/ 540852 w 578258"/>
              <a:gd name="connsiteY2" fmla="*/ 190862 h 344600"/>
              <a:gd name="connsiteX3" fmla="*/ 502752 w 578258"/>
              <a:gd name="connsiteY3" fmla="*/ 255632 h 344600"/>
              <a:gd name="connsiteX4" fmla="*/ 331302 w 578258"/>
              <a:gd name="connsiteY4" fmla="*/ 343262 h 344600"/>
              <a:gd name="connsiteX5" fmla="*/ 434172 w 578258"/>
              <a:gd name="connsiteY5" fmla="*/ 308972 h 344600"/>
              <a:gd name="connsiteX6" fmla="*/ 236052 w 578258"/>
              <a:gd name="connsiteY6" fmla="*/ 312782 h 344600"/>
              <a:gd name="connsiteX7" fmla="*/ 79842 w 578258"/>
              <a:gd name="connsiteY7" fmla="*/ 320402 h 344600"/>
              <a:gd name="connsiteX8" fmla="*/ 7452 w 578258"/>
              <a:gd name="connsiteY8" fmla="*/ 312782 h 344600"/>
              <a:gd name="connsiteX9" fmla="*/ 255102 w 578258"/>
              <a:gd name="connsiteY9" fmla="*/ 289922 h 344600"/>
              <a:gd name="connsiteX10" fmla="*/ 37932 w 578258"/>
              <a:gd name="connsiteY10" fmla="*/ 240392 h 344600"/>
              <a:gd name="connsiteX11" fmla="*/ 365592 w 578258"/>
              <a:gd name="connsiteY11" fmla="*/ 248012 h 344600"/>
              <a:gd name="connsiteX12" fmla="*/ 525612 w 578258"/>
              <a:gd name="connsiteY12" fmla="*/ 190862 h 344600"/>
              <a:gd name="connsiteX13" fmla="*/ 422742 w 578258"/>
              <a:gd name="connsiteY13" fmla="*/ 217532 h 344600"/>
              <a:gd name="connsiteX14" fmla="*/ 502752 w 578258"/>
              <a:gd name="connsiteY14" fmla="*/ 160382 h 344600"/>
              <a:gd name="connsiteX15" fmla="*/ 476082 w 578258"/>
              <a:gd name="connsiteY15" fmla="*/ 53702 h 344600"/>
              <a:gd name="connsiteX16" fmla="*/ 575142 w 578258"/>
              <a:gd name="connsiteY16" fmla="*/ 362 h 3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8258" h="344600">
                <a:moveTo>
                  <a:pt x="575142" y="362"/>
                </a:moveTo>
                <a:cubicBezTo>
                  <a:pt x="587842" y="4807"/>
                  <a:pt x="557997" y="48622"/>
                  <a:pt x="552282" y="80372"/>
                </a:cubicBezTo>
                <a:cubicBezTo>
                  <a:pt x="546567" y="112122"/>
                  <a:pt x="549107" y="161652"/>
                  <a:pt x="540852" y="190862"/>
                </a:cubicBezTo>
                <a:cubicBezTo>
                  <a:pt x="532597" y="220072"/>
                  <a:pt x="537677" y="230232"/>
                  <a:pt x="502752" y="255632"/>
                </a:cubicBezTo>
                <a:cubicBezTo>
                  <a:pt x="467827" y="281032"/>
                  <a:pt x="342732" y="334372"/>
                  <a:pt x="331302" y="343262"/>
                </a:cubicBezTo>
                <a:cubicBezTo>
                  <a:pt x="319872" y="352152"/>
                  <a:pt x="450047" y="314052"/>
                  <a:pt x="434172" y="308972"/>
                </a:cubicBezTo>
                <a:cubicBezTo>
                  <a:pt x="418297" y="303892"/>
                  <a:pt x="295107" y="310877"/>
                  <a:pt x="236052" y="312782"/>
                </a:cubicBezTo>
                <a:cubicBezTo>
                  <a:pt x="176997" y="314687"/>
                  <a:pt x="117942" y="320402"/>
                  <a:pt x="79842" y="320402"/>
                </a:cubicBezTo>
                <a:cubicBezTo>
                  <a:pt x="41742" y="320402"/>
                  <a:pt x="-21758" y="317862"/>
                  <a:pt x="7452" y="312782"/>
                </a:cubicBezTo>
                <a:cubicBezTo>
                  <a:pt x="36662" y="307702"/>
                  <a:pt x="250022" y="301987"/>
                  <a:pt x="255102" y="289922"/>
                </a:cubicBezTo>
                <a:cubicBezTo>
                  <a:pt x="260182" y="277857"/>
                  <a:pt x="19517" y="247377"/>
                  <a:pt x="37932" y="240392"/>
                </a:cubicBezTo>
                <a:cubicBezTo>
                  <a:pt x="56347" y="233407"/>
                  <a:pt x="284312" y="256267"/>
                  <a:pt x="365592" y="248012"/>
                </a:cubicBezTo>
                <a:cubicBezTo>
                  <a:pt x="446872" y="239757"/>
                  <a:pt x="516087" y="195942"/>
                  <a:pt x="525612" y="190862"/>
                </a:cubicBezTo>
                <a:cubicBezTo>
                  <a:pt x="535137" y="185782"/>
                  <a:pt x="426552" y="222612"/>
                  <a:pt x="422742" y="217532"/>
                </a:cubicBezTo>
                <a:cubicBezTo>
                  <a:pt x="418932" y="212452"/>
                  <a:pt x="493862" y="187687"/>
                  <a:pt x="502752" y="160382"/>
                </a:cubicBezTo>
                <a:cubicBezTo>
                  <a:pt x="511642" y="133077"/>
                  <a:pt x="464017" y="74022"/>
                  <a:pt x="476082" y="53702"/>
                </a:cubicBezTo>
                <a:cubicBezTo>
                  <a:pt x="488147" y="33382"/>
                  <a:pt x="562442" y="-4083"/>
                  <a:pt x="575142" y="362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フリーフォーム 181">
            <a:extLst>
              <a:ext uri="{FF2B5EF4-FFF2-40B4-BE49-F238E27FC236}">
                <a16:creationId xmlns:a16="http://schemas.microsoft.com/office/drawing/2014/main" id="{3CC3526F-862A-356E-C4D6-AB425A19950B}"/>
              </a:ext>
            </a:extLst>
          </p:cNvPr>
          <p:cNvSpPr/>
          <p:nvPr/>
        </p:nvSpPr>
        <p:spPr>
          <a:xfrm>
            <a:off x="3040354" y="2670226"/>
            <a:ext cx="443745" cy="341205"/>
          </a:xfrm>
          <a:custGeom>
            <a:avLst/>
            <a:gdLst>
              <a:gd name="connsiteX0" fmla="*/ 377216 w 443745"/>
              <a:gd name="connsiteY0" fmla="*/ 584 h 341205"/>
              <a:gd name="connsiteX1" fmla="*/ 163856 w 443745"/>
              <a:gd name="connsiteY1" fmla="*/ 114884 h 341205"/>
              <a:gd name="connsiteX2" fmla="*/ 26 w 443745"/>
              <a:gd name="connsiteY2" fmla="*/ 305384 h 341205"/>
              <a:gd name="connsiteX3" fmla="*/ 175286 w 443745"/>
              <a:gd name="connsiteY3" fmla="*/ 160604 h 341205"/>
              <a:gd name="connsiteX4" fmla="*/ 160046 w 443745"/>
              <a:gd name="connsiteY4" fmla="*/ 282524 h 341205"/>
              <a:gd name="connsiteX5" fmla="*/ 198146 w 443745"/>
              <a:gd name="connsiteY5" fmla="*/ 339674 h 341205"/>
              <a:gd name="connsiteX6" fmla="*/ 281966 w 443745"/>
              <a:gd name="connsiteY6" fmla="*/ 225374 h 341205"/>
              <a:gd name="connsiteX7" fmla="*/ 354356 w 443745"/>
              <a:gd name="connsiteY7" fmla="*/ 309194 h 341205"/>
              <a:gd name="connsiteX8" fmla="*/ 327686 w 443745"/>
              <a:gd name="connsiteY8" fmla="*/ 210134 h 341205"/>
              <a:gd name="connsiteX9" fmla="*/ 441986 w 443745"/>
              <a:gd name="connsiteY9" fmla="*/ 80594 h 341205"/>
              <a:gd name="connsiteX10" fmla="*/ 396266 w 443745"/>
              <a:gd name="connsiteY10" fmla="*/ 69164 h 341205"/>
              <a:gd name="connsiteX11" fmla="*/ 377216 w 443745"/>
              <a:gd name="connsiteY11" fmla="*/ 584 h 34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3745" h="341205">
                <a:moveTo>
                  <a:pt x="377216" y="584"/>
                </a:moveTo>
                <a:cubicBezTo>
                  <a:pt x="338481" y="8204"/>
                  <a:pt x="226721" y="64084"/>
                  <a:pt x="163856" y="114884"/>
                </a:cubicBezTo>
                <a:cubicBezTo>
                  <a:pt x="100991" y="165684"/>
                  <a:pt x="-1879" y="297764"/>
                  <a:pt x="26" y="305384"/>
                </a:cubicBezTo>
                <a:cubicBezTo>
                  <a:pt x="1931" y="313004"/>
                  <a:pt x="148616" y="164414"/>
                  <a:pt x="175286" y="160604"/>
                </a:cubicBezTo>
                <a:cubicBezTo>
                  <a:pt x="201956" y="156794"/>
                  <a:pt x="156236" y="252679"/>
                  <a:pt x="160046" y="282524"/>
                </a:cubicBezTo>
                <a:cubicBezTo>
                  <a:pt x="163856" y="312369"/>
                  <a:pt x="177826" y="349199"/>
                  <a:pt x="198146" y="339674"/>
                </a:cubicBezTo>
                <a:cubicBezTo>
                  <a:pt x="218466" y="330149"/>
                  <a:pt x="255931" y="230454"/>
                  <a:pt x="281966" y="225374"/>
                </a:cubicBezTo>
                <a:cubicBezTo>
                  <a:pt x="308001" y="220294"/>
                  <a:pt x="346736" y="311734"/>
                  <a:pt x="354356" y="309194"/>
                </a:cubicBezTo>
                <a:cubicBezTo>
                  <a:pt x="361976" y="306654"/>
                  <a:pt x="313081" y="248234"/>
                  <a:pt x="327686" y="210134"/>
                </a:cubicBezTo>
                <a:cubicBezTo>
                  <a:pt x="342291" y="172034"/>
                  <a:pt x="430556" y="104089"/>
                  <a:pt x="441986" y="80594"/>
                </a:cubicBezTo>
                <a:cubicBezTo>
                  <a:pt x="453416" y="57099"/>
                  <a:pt x="405791" y="76149"/>
                  <a:pt x="396266" y="69164"/>
                </a:cubicBezTo>
                <a:cubicBezTo>
                  <a:pt x="386741" y="62179"/>
                  <a:pt x="415951" y="-7036"/>
                  <a:pt x="377216" y="584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" name="フリーフォーム 182">
            <a:extLst>
              <a:ext uri="{FF2B5EF4-FFF2-40B4-BE49-F238E27FC236}">
                <a16:creationId xmlns:a16="http://schemas.microsoft.com/office/drawing/2014/main" id="{C3009DB3-F2AC-BDE5-BD37-94D800F40901}"/>
              </a:ext>
            </a:extLst>
          </p:cNvPr>
          <p:cNvSpPr/>
          <p:nvPr/>
        </p:nvSpPr>
        <p:spPr>
          <a:xfrm>
            <a:off x="2666646" y="2518409"/>
            <a:ext cx="890569" cy="777253"/>
          </a:xfrm>
          <a:custGeom>
            <a:avLst/>
            <a:gdLst>
              <a:gd name="connsiteX0" fmla="*/ 53694 w 890569"/>
              <a:gd name="connsiteY0" fmla="*/ 64771 h 777253"/>
              <a:gd name="connsiteX1" fmla="*/ 354684 w 890569"/>
              <a:gd name="connsiteY1" fmla="*/ 415291 h 777253"/>
              <a:gd name="connsiteX2" fmla="*/ 548994 w 890569"/>
              <a:gd name="connsiteY2" fmla="*/ 514351 h 777253"/>
              <a:gd name="connsiteX3" fmla="*/ 735684 w 890569"/>
              <a:gd name="connsiteY3" fmla="*/ 537211 h 777253"/>
              <a:gd name="connsiteX4" fmla="*/ 888084 w 890569"/>
              <a:gd name="connsiteY4" fmla="*/ 541021 h 777253"/>
              <a:gd name="connsiteX5" fmla="*/ 609954 w 890569"/>
              <a:gd name="connsiteY5" fmla="*/ 560071 h 777253"/>
              <a:gd name="connsiteX6" fmla="*/ 495654 w 890569"/>
              <a:gd name="connsiteY6" fmla="*/ 563881 h 777253"/>
              <a:gd name="connsiteX7" fmla="*/ 377544 w 890569"/>
              <a:gd name="connsiteY7" fmla="*/ 689611 h 777253"/>
              <a:gd name="connsiteX8" fmla="*/ 320394 w 890569"/>
              <a:gd name="connsiteY8" fmla="*/ 643891 h 777253"/>
              <a:gd name="connsiteX9" fmla="*/ 137514 w 890569"/>
              <a:gd name="connsiteY9" fmla="*/ 777241 h 777253"/>
              <a:gd name="connsiteX10" fmla="*/ 248004 w 890569"/>
              <a:gd name="connsiteY10" fmla="*/ 651511 h 777253"/>
              <a:gd name="connsiteX11" fmla="*/ 179424 w 890569"/>
              <a:gd name="connsiteY11" fmla="*/ 575311 h 777253"/>
              <a:gd name="connsiteX12" fmla="*/ 53694 w 890569"/>
              <a:gd name="connsiteY12" fmla="*/ 434341 h 777253"/>
              <a:gd name="connsiteX13" fmla="*/ 183234 w 890569"/>
              <a:gd name="connsiteY13" fmla="*/ 502921 h 777253"/>
              <a:gd name="connsiteX14" fmla="*/ 103224 w 890569"/>
              <a:gd name="connsiteY14" fmla="*/ 361951 h 777253"/>
              <a:gd name="connsiteX15" fmla="*/ 232764 w 890569"/>
              <a:gd name="connsiteY15" fmla="*/ 445771 h 777253"/>
              <a:gd name="connsiteX16" fmla="*/ 72744 w 890569"/>
              <a:gd name="connsiteY16" fmla="*/ 300991 h 777253"/>
              <a:gd name="connsiteX17" fmla="*/ 354 w 890569"/>
              <a:gd name="connsiteY17" fmla="*/ 1 h 777253"/>
              <a:gd name="connsiteX18" fmla="*/ 99414 w 890569"/>
              <a:gd name="connsiteY18" fmla="*/ 297181 h 777253"/>
              <a:gd name="connsiteX19" fmla="*/ 53694 w 890569"/>
              <a:gd name="connsiteY19" fmla="*/ 64771 h 77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90569" h="777253">
                <a:moveTo>
                  <a:pt x="53694" y="64771"/>
                </a:moveTo>
                <a:cubicBezTo>
                  <a:pt x="96239" y="84456"/>
                  <a:pt x="272134" y="340361"/>
                  <a:pt x="354684" y="415291"/>
                </a:cubicBezTo>
                <a:cubicBezTo>
                  <a:pt x="437234" y="490221"/>
                  <a:pt x="485494" y="494031"/>
                  <a:pt x="548994" y="514351"/>
                </a:cubicBezTo>
                <a:cubicBezTo>
                  <a:pt x="612494" y="534671"/>
                  <a:pt x="679169" y="532766"/>
                  <a:pt x="735684" y="537211"/>
                </a:cubicBezTo>
                <a:cubicBezTo>
                  <a:pt x="792199" y="541656"/>
                  <a:pt x="909039" y="537211"/>
                  <a:pt x="888084" y="541021"/>
                </a:cubicBezTo>
                <a:cubicBezTo>
                  <a:pt x="867129" y="544831"/>
                  <a:pt x="675359" y="556261"/>
                  <a:pt x="609954" y="560071"/>
                </a:cubicBezTo>
                <a:cubicBezTo>
                  <a:pt x="544549" y="563881"/>
                  <a:pt x="534389" y="542291"/>
                  <a:pt x="495654" y="563881"/>
                </a:cubicBezTo>
                <a:cubicBezTo>
                  <a:pt x="456919" y="585471"/>
                  <a:pt x="406754" y="676276"/>
                  <a:pt x="377544" y="689611"/>
                </a:cubicBezTo>
                <a:cubicBezTo>
                  <a:pt x="348334" y="702946"/>
                  <a:pt x="360399" y="629286"/>
                  <a:pt x="320394" y="643891"/>
                </a:cubicBezTo>
                <a:cubicBezTo>
                  <a:pt x="280389" y="658496"/>
                  <a:pt x="149579" y="775971"/>
                  <a:pt x="137514" y="777241"/>
                </a:cubicBezTo>
                <a:cubicBezTo>
                  <a:pt x="125449" y="778511"/>
                  <a:pt x="241019" y="685166"/>
                  <a:pt x="248004" y="651511"/>
                </a:cubicBezTo>
                <a:cubicBezTo>
                  <a:pt x="254989" y="617856"/>
                  <a:pt x="179424" y="575311"/>
                  <a:pt x="179424" y="575311"/>
                </a:cubicBezTo>
                <a:cubicBezTo>
                  <a:pt x="147039" y="539116"/>
                  <a:pt x="53059" y="446406"/>
                  <a:pt x="53694" y="434341"/>
                </a:cubicBezTo>
                <a:cubicBezTo>
                  <a:pt x="54329" y="422276"/>
                  <a:pt x="174979" y="514986"/>
                  <a:pt x="183234" y="502921"/>
                </a:cubicBezTo>
                <a:cubicBezTo>
                  <a:pt x="191489" y="490856"/>
                  <a:pt x="94969" y="371476"/>
                  <a:pt x="103224" y="361951"/>
                </a:cubicBezTo>
                <a:cubicBezTo>
                  <a:pt x="111479" y="352426"/>
                  <a:pt x="237844" y="455931"/>
                  <a:pt x="232764" y="445771"/>
                </a:cubicBezTo>
                <a:cubicBezTo>
                  <a:pt x="227684" y="435611"/>
                  <a:pt x="111479" y="375286"/>
                  <a:pt x="72744" y="300991"/>
                </a:cubicBezTo>
                <a:cubicBezTo>
                  <a:pt x="34009" y="226696"/>
                  <a:pt x="-4091" y="636"/>
                  <a:pt x="354" y="1"/>
                </a:cubicBezTo>
                <a:cubicBezTo>
                  <a:pt x="4799" y="-634"/>
                  <a:pt x="86714" y="283211"/>
                  <a:pt x="99414" y="297181"/>
                </a:cubicBezTo>
                <a:cubicBezTo>
                  <a:pt x="112114" y="311151"/>
                  <a:pt x="11149" y="45086"/>
                  <a:pt x="53694" y="64771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5" name="フリーフォーム 184">
            <a:extLst>
              <a:ext uri="{FF2B5EF4-FFF2-40B4-BE49-F238E27FC236}">
                <a16:creationId xmlns:a16="http://schemas.microsoft.com/office/drawing/2014/main" id="{9C032159-EB46-986C-F340-497A3415A664}"/>
              </a:ext>
            </a:extLst>
          </p:cNvPr>
          <p:cNvSpPr/>
          <p:nvPr/>
        </p:nvSpPr>
        <p:spPr>
          <a:xfrm>
            <a:off x="3056734" y="1819240"/>
            <a:ext cx="563348" cy="111166"/>
          </a:xfrm>
          <a:custGeom>
            <a:avLst/>
            <a:gdLst>
              <a:gd name="connsiteX0" fmla="*/ 791 w 563348"/>
              <a:gd name="connsiteY0" fmla="*/ 101635 h 111166"/>
              <a:gd name="connsiteX1" fmla="*/ 327816 w 563348"/>
              <a:gd name="connsiteY1" fmla="*/ 3210 h 111166"/>
              <a:gd name="connsiteX2" fmla="*/ 229391 w 563348"/>
              <a:gd name="connsiteY2" fmla="*/ 22260 h 111166"/>
              <a:gd name="connsiteX3" fmla="*/ 461166 w 563348"/>
              <a:gd name="connsiteY3" fmla="*/ 35 h 111166"/>
              <a:gd name="connsiteX4" fmla="*/ 562766 w 563348"/>
              <a:gd name="connsiteY4" fmla="*/ 28610 h 111166"/>
              <a:gd name="connsiteX5" fmla="*/ 502441 w 563348"/>
              <a:gd name="connsiteY5" fmla="*/ 44485 h 111166"/>
              <a:gd name="connsiteX6" fmla="*/ 496091 w 563348"/>
              <a:gd name="connsiteY6" fmla="*/ 79410 h 111166"/>
              <a:gd name="connsiteX7" fmla="*/ 378616 w 563348"/>
              <a:gd name="connsiteY7" fmla="*/ 76235 h 111166"/>
              <a:gd name="connsiteX8" fmla="*/ 124616 w 563348"/>
              <a:gd name="connsiteY8" fmla="*/ 111160 h 111166"/>
              <a:gd name="connsiteX9" fmla="*/ 232566 w 563348"/>
              <a:gd name="connsiteY9" fmla="*/ 73060 h 111166"/>
              <a:gd name="connsiteX10" fmla="*/ 791 w 563348"/>
              <a:gd name="connsiteY10" fmla="*/ 101635 h 11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3348" h="111166">
                <a:moveTo>
                  <a:pt x="791" y="101635"/>
                </a:moveTo>
                <a:cubicBezTo>
                  <a:pt x="16666" y="89993"/>
                  <a:pt x="289716" y="16439"/>
                  <a:pt x="327816" y="3210"/>
                </a:cubicBezTo>
                <a:cubicBezTo>
                  <a:pt x="365916" y="-10019"/>
                  <a:pt x="207166" y="22789"/>
                  <a:pt x="229391" y="22260"/>
                </a:cubicBezTo>
                <a:cubicBezTo>
                  <a:pt x="251616" y="21731"/>
                  <a:pt x="405604" y="-1023"/>
                  <a:pt x="461166" y="35"/>
                </a:cubicBezTo>
                <a:cubicBezTo>
                  <a:pt x="516728" y="1093"/>
                  <a:pt x="555887" y="21202"/>
                  <a:pt x="562766" y="28610"/>
                </a:cubicBezTo>
                <a:cubicBezTo>
                  <a:pt x="569645" y="36018"/>
                  <a:pt x="513553" y="36018"/>
                  <a:pt x="502441" y="44485"/>
                </a:cubicBezTo>
                <a:cubicBezTo>
                  <a:pt x="491329" y="52952"/>
                  <a:pt x="516728" y="74118"/>
                  <a:pt x="496091" y="79410"/>
                </a:cubicBezTo>
                <a:cubicBezTo>
                  <a:pt x="475454" y="84702"/>
                  <a:pt x="440529" y="70943"/>
                  <a:pt x="378616" y="76235"/>
                </a:cubicBezTo>
                <a:cubicBezTo>
                  <a:pt x="316704" y="81527"/>
                  <a:pt x="148958" y="111689"/>
                  <a:pt x="124616" y="111160"/>
                </a:cubicBezTo>
                <a:cubicBezTo>
                  <a:pt x="100274" y="110631"/>
                  <a:pt x="252145" y="76764"/>
                  <a:pt x="232566" y="73060"/>
                </a:cubicBezTo>
                <a:cubicBezTo>
                  <a:pt x="212987" y="69356"/>
                  <a:pt x="-15084" y="113277"/>
                  <a:pt x="791" y="101635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フリーフォーム 185">
            <a:extLst>
              <a:ext uri="{FF2B5EF4-FFF2-40B4-BE49-F238E27FC236}">
                <a16:creationId xmlns:a16="http://schemas.microsoft.com/office/drawing/2014/main" id="{6406C1A7-4326-4F8B-4620-622566515C89}"/>
              </a:ext>
            </a:extLst>
          </p:cNvPr>
          <p:cNvSpPr/>
          <p:nvPr/>
        </p:nvSpPr>
        <p:spPr>
          <a:xfrm>
            <a:off x="3197172" y="1849852"/>
            <a:ext cx="352515" cy="45769"/>
          </a:xfrm>
          <a:custGeom>
            <a:avLst/>
            <a:gdLst>
              <a:gd name="connsiteX0" fmla="*/ 53 w 352515"/>
              <a:gd name="connsiteY0" fmla="*/ 42448 h 45769"/>
              <a:gd name="connsiteX1" fmla="*/ 260403 w 352515"/>
              <a:gd name="connsiteY1" fmla="*/ 1173 h 45769"/>
              <a:gd name="connsiteX2" fmla="*/ 161978 w 352515"/>
              <a:gd name="connsiteY2" fmla="*/ 10698 h 45769"/>
              <a:gd name="connsiteX3" fmla="*/ 320728 w 352515"/>
              <a:gd name="connsiteY3" fmla="*/ 4348 h 45769"/>
              <a:gd name="connsiteX4" fmla="*/ 346128 w 352515"/>
              <a:gd name="connsiteY4" fmla="*/ 20223 h 45769"/>
              <a:gd name="connsiteX5" fmla="*/ 238178 w 352515"/>
              <a:gd name="connsiteY5" fmla="*/ 39273 h 45769"/>
              <a:gd name="connsiteX6" fmla="*/ 53 w 352515"/>
              <a:gd name="connsiteY6" fmla="*/ 42448 h 4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515" h="45769">
                <a:moveTo>
                  <a:pt x="53" y="42448"/>
                </a:moveTo>
                <a:cubicBezTo>
                  <a:pt x="3757" y="36098"/>
                  <a:pt x="233416" y="6465"/>
                  <a:pt x="260403" y="1173"/>
                </a:cubicBezTo>
                <a:cubicBezTo>
                  <a:pt x="287391" y="-4119"/>
                  <a:pt x="151924" y="10169"/>
                  <a:pt x="161978" y="10698"/>
                </a:cubicBezTo>
                <a:cubicBezTo>
                  <a:pt x="172032" y="11227"/>
                  <a:pt x="290036" y="2760"/>
                  <a:pt x="320728" y="4348"/>
                </a:cubicBezTo>
                <a:cubicBezTo>
                  <a:pt x="351420" y="5935"/>
                  <a:pt x="359886" y="14402"/>
                  <a:pt x="346128" y="20223"/>
                </a:cubicBezTo>
                <a:cubicBezTo>
                  <a:pt x="332370" y="26044"/>
                  <a:pt x="291095" y="33452"/>
                  <a:pt x="238178" y="39273"/>
                </a:cubicBezTo>
                <a:cubicBezTo>
                  <a:pt x="185261" y="45094"/>
                  <a:pt x="-3651" y="48798"/>
                  <a:pt x="53" y="42448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8" name="フリーフォーム 187">
            <a:extLst>
              <a:ext uri="{FF2B5EF4-FFF2-40B4-BE49-F238E27FC236}">
                <a16:creationId xmlns:a16="http://schemas.microsoft.com/office/drawing/2014/main" id="{CD4E8CF6-C709-100B-D32E-A59CAEF7D727}"/>
              </a:ext>
            </a:extLst>
          </p:cNvPr>
          <p:cNvSpPr/>
          <p:nvPr/>
        </p:nvSpPr>
        <p:spPr>
          <a:xfrm>
            <a:off x="3543295" y="1908137"/>
            <a:ext cx="276463" cy="523324"/>
          </a:xfrm>
          <a:custGeom>
            <a:avLst/>
            <a:gdLst>
              <a:gd name="connsiteX0" fmla="*/ 120655 w 276463"/>
              <a:gd name="connsiteY0" fmla="*/ 38 h 523324"/>
              <a:gd name="connsiteX1" fmla="*/ 200030 w 276463"/>
              <a:gd name="connsiteY1" fmla="*/ 171488 h 523324"/>
              <a:gd name="connsiteX2" fmla="*/ 276230 w 276463"/>
              <a:gd name="connsiteY2" fmla="*/ 387388 h 523324"/>
              <a:gd name="connsiteX3" fmla="*/ 174630 w 276463"/>
              <a:gd name="connsiteY3" fmla="*/ 333413 h 523324"/>
              <a:gd name="connsiteX4" fmla="*/ 73030 w 276463"/>
              <a:gd name="connsiteY4" fmla="*/ 371513 h 523324"/>
              <a:gd name="connsiteX5" fmla="*/ 60330 w 276463"/>
              <a:gd name="connsiteY5" fmla="*/ 419138 h 523324"/>
              <a:gd name="connsiteX6" fmla="*/ 152405 w 276463"/>
              <a:gd name="connsiteY6" fmla="*/ 520738 h 523324"/>
              <a:gd name="connsiteX7" fmla="*/ 41280 w 276463"/>
              <a:gd name="connsiteY7" fmla="*/ 488988 h 523324"/>
              <a:gd name="connsiteX8" fmla="*/ 5 w 276463"/>
              <a:gd name="connsiteY8" fmla="*/ 444538 h 523324"/>
              <a:gd name="connsiteX9" fmla="*/ 38105 w 276463"/>
              <a:gd name="connsiteY9" fmla="*/ 311188 h 523324"/>
              <a:gd name="connsiteX10" fmla="*/ 6355 w 276463"/>
              <a:gd name="connsiteY10" fmla="*/ 400088 h 523324"/>
              <a:gd name="connsiteX11" fmla="*/ 53980 w 276463"/>
              <a:gd name="connsiteY11" fmla="*/ 361988 h 523324"/>
              <a:gd name="connsiteX12" fmla="*/ 31755 w 276463"/>
              <a:gd name="connsiteY12" fmla="*/ 406438 h 523324"/>
              <a:gd name="connsiteX13" fmla="*/ 114305 w 276463"/>
              <a:gd name="connsiteY13" fmla="*/ 333413 h 523324"/>
              <a:gd name="connsiteX14" fmla="*/ 114305 w 276463"/>
              <a:gd name="connsiteY14" fmla="*/ 269913 h 523324"/>
              <a:gd name="connsiteX15" fmla="*/ 107955 w 276463"/>
              <a:gd name="connsiteY15" fmla="*/ 161963 h 523324"/>
              <a:gd name="connsiteX16" fmla="*/ 152405 w 276463"/>
              <a:gd name="connsiteY16" fmla="*/ 155613 h 523324"/>
              <a:gd name="connsiteX17" fmla="*/ 120655 w 276463"/>
              <a:gd name="connsiteY17" fmla="*/ 38 h 52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6463" h="523324">
                <a:moveTo>
                  <a:pt x="120655" y="38"/>
                </a:moveTo>
                <a:cubicBezTo>
                  <a:pt x="128592" y="2684"/>
                  <a:pt x="174101" y="106930"/>
                  <a:pt x="200030" y="171488"/>
                </a:cubicBezTo>
                <a:cubicBezTo>
                  <a:pt x="225959" y="236046"/>
                  <a:pt x="280463" y="360401"/>
                  <a:pt x="276230" y="387388"/>
                </a:cubicBezTo>
                <a:cubicBezTo>
                  <a:pt x="271997" y="414376"/>
                  <a:pt x="208497" y="336059"/>
                  <a:pt x="174630" y="333413"/>
                </a:cubicBezTo>
                <a:cubicBezTo>
                  <a:pt x="140763" y="330767"/>
                  <a:pt x="92080" y="357226"/>
                  <a:pt x="73030" y="371513"/>
                </a:cubicBezTo>
                <a:cubicBezTo>
                  <a:pt x="53980" y="385801"/>
                  <a:pt x="47101" y="394267"/>
                  <a:pt x="60330" y="419138"/>
                </a:cubicBezTo>
                <a:cubicBezTo>
                  <a:pt x="73559" y="444009"/>
                  <a:pt x="155580" y="509096"/>
                  <a:pt x="152405" y="520738"/>
                </a:cubicBezTo>
                <a:cubicBezTo>
                  <a:pt x="149230" y="532380"/>
                  <a:pt x="66680" y="501688"/>
                  <a:pt x="41280" y="488988"/>
                </a:cubicBezTo>
                <a:cubicBezTo>
                  <a:pt x="15880" y="476288"/>
                  <a:pt x="534" y="474171"/>
                  <a:pt x="5" y="444538"/>
                </a:cubicBezTo>
                <a:cubicBezTo>
                  <a:pt x="-524" y="414905"/>
                  <a:pt x="37047" y="318596"/>
                  <a:pt x="38105" y="311188"/>
                </a:cubicBezTo>
                <a:cubicBezTo>
                  <a:pt x="39163" y="303780"/>
                  <a:pt x="3709" y="391621"/>
                  <a:pt x="6355" y="400088"/>
                </a:cubicBezTo>
                <a:cubicBezTo>
                  <a:pt x="9001" y="408555"/>
                  <a:pt x="49747" y="360930"/>
                  <a:pt x="53980" y="361988"/>
                </a:cubicBezTo>
                <a:cubicBezTo>
                  <a:pt x="58213" y="363046"/>
                  <a:pt x="21701" y="411201"/>
                  <a:pt x="31755" y="406438"/>
                </a:cubicBezTo>
                <a:cubicBezTo>
                  <a:pt x="41809" y="401676"/>
                  <a:pt x="100547" y="356167"/>
                  <a:pt x="114305" y="333413"/>
                </a:cubicBezTo>
                <a:cubicBezTo>
                  <a:pt x="128063" y="310659"/>
                  <a:pt x="115363" y="298488"/>
                  <a:pt x="114305" y="269913"/>
                </a:cubicBezTo>
                <a:cubicBezTo>
                  <a:pt x="113247" y="241338"/>
                  <a:pt x="101605" y="181013"/>
                  <a:pt x="107955" y="161963"/>
                </a:cubicBezTo>
                <a:cubicBezTo>
                  <a:pt x="114305" y="142913"/>
                  <a:pt x="146584" y="180484"/>
                  <a:pt x="152405" y="155613"/>
                </a:cubicBezTo>
                <a:cubicBezTo>
                  <a:pt x="158226" y="130742"/>
                  <a:pt x="112718" y="-2608"/>
                  <a:pt x="120655" y="38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フリーフォーム 188">
            <a:extLst>
              <a:ext uri="{FF2B5EF4-FFF2-40B4-BE49-F238E27FC236}">
                <a16:creationId xmlns:a16="http://schemas.microsoft.com/office/drawing/2014/main" id="{AAA639C4-F762-02B1-1FB8-C9AC3097AC40}"/>
              </a:ext>
            </a:extLst>
          </p:cNvPr>
          <p:cNvSpPr/>
          <p:nvPr/>
        </p:nvSpPr>
        <p:spPr>
          <a:xfrm>
            <a:off x="3524247" y="2238375"/>
            <a:ext cx="175362" cy="199464"/>
          </a:xfrm>
          <a:custGeom>
            <a:avLst/>
            <a:gdLst>
              <a:gd name="connsiteX0" fmla="*/ 85728 w 175362"/>
              <a:gd name="connsiteY0" fmla="*/ 0 h 199464"/>
              <a:gd name="connsiteX1" fmla="*/ 79378 w 175362"/>
              <a:gd name="connsiteY1" fmla="*/ 92075 h 199464"/>
              <a:gd name="connsiteX2" fmla="*/ 92078 w 175362"/>
              <a:gd name="connsiteY2" fmla="*/ 139700 h 199464"/>
              <a:gd name="connsiteX3" fmla="*/ 174628 w 175362"/>
              <a:gd name="connsiteY3" fmla="*/ 196850 h 199464"/>
              <a:gd name="connsiteX4" fmla="*/ 130178 w 175362"/>
              <a:gd name="connsiteY4" fmla="*/ 187325 h 199464"/>
              <a:gd name="connsiteX5" fmla="*/ 88903 w 175362"/>
              <a:gd name="connsiteY5" fmla="*/ 165100 h 199464"/>
              <a:gd name="connsiteX6" fmla="*/ 3 w 175362"/>
              <a:gd name="connsiteY6" fmla="*/ 57150 h 199464"/>
              <a:gd name="connsiteX7" fmla="*/ 92078 w 175362"/>
              <a:gd name="connsiteY7" fmla="*/ 193675 h 199464"/>
              <a:gd name="connsiteX8" fmla="*/ 25403 w 175362"/>
              <a:gd name="connsiteY8" fmla="*/ 53975 h 199464"/>
              <a:gd name="connsiteX9" fmla="*/ 41278 w 175362"/>
              <a:gd name="connsiteY9" fmla="*/ 92075 h 199464"/>
              <a:gd name="connsiteX10" fmla="*/ 85728 w 175362"/>
              <a:gd name="connsiteY10" fmla="*/ 0 h 199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362" h="199464">
                <a:moveTo>
                  <a:pt x="85728" y="0"/>
                </a:moveTo>
                <a:cubicBezTo>
                  <a:pt x="92078" y="0"/>
                  <a:pt x="78320" y="68792"/>
                  <a:pt x="79378" y="92075"/>
                </a:cubicBezTo>
                <a:cubicBezTo>
                  <a:pt x="80436" y="115358"/>
                  <a:pt x="76203" y="122238"/>
                  <a:pt x="92078" y="139700"/>
                </a:cubicBezTo>
                <a:cubicBezTo>
                  <a:pt x="107953" y="157162"/>
                  <a:pt x="168278" y="188913"/>
                  <a:pt x="174628" y="196850"/>
                </a:cubicBezTo>
                <a:cubicBezTo>
                  <a:pt x="180978" y="204787"/>
                  <a:pt x="144465" y="192617"/>
                  <a:pt x="130178" y="187325"/>
                </a:cubicBezTo>
                <a:cubicBezTo>
                  <a:pt x="115891" y="182033"/>
                  <a:pt x="110599" y="186796"/>
                  <a:pt x="88903" y="165100"/>
                </a:cubicBezTo>
                <a:cubicBezTo>
                  <a:pt x="67207" y="143404"/>
                  <a:pt x="-526" y="52388"/>
                  <a:pt x="3" y="57150"/>
                </a:cubicBezTo>
                <a:cubicBezTo>
                  <a:pt x="532" y="61913"/>
                  <a:pt x="87845" y="194204"/>
                  <a:pt x="92078" y="193675"/>
                </a:cubicBezTo>
                <a:cubicBezTo>
                  <a:pt x="96311" y="193146"/>
                  <a:pt x="33870" y="70908"/>
                  <a:pt x="25403" y="53975"/>
                </a:cubicBezTo>
                <a:cubicBezTo>
                  <a:pt x="16936" y="37042"/>
                  <a:pt x="31753" y="98425"/>
                  <a:pt x="41278" y="92075"/>
                </a:cubicBezTo>
                <a:cubicBezTo>
                  <a:pt x="50803" y="85725"/>
                  <a:pt x="79378" y="0"/>
                  <a:pt x="85728" y="0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フリーフォーム 189">
            <a:extLst>
              <a:ext uri="{FF2B5EF4-FFF2-40B4-BE49-F238E27FC236}">
                <a16:creationId xmlns:a16="http://schemas.microsoft.com/office/drawing/2014/main" id="{972C4AA9-6750-BA3C-26C2-63BF928D4A59}"/>
              </a:ext>
            </a:extLst>
          </p:cNvPr>
          <p:cNvSpPr/>
          <p:nvPr/>
        </p:nvSpPr>
        <p:spPr>
          <a:xfrm>
            <a:off x="3613128" y="2340303"/>
            <a:ext cx="261873" cy="48807"/>
          </a:xfrm>
          <a:custGeom>
            <a:avLst/>
            <a:gdLst>
              <a:gd name="connsiteX0" fmla="*/ 22 w 261873"/>
              <a:gd name="connsiteY0" fmla="*/ 47297 h 48807"/>
              <a:gd name="connsiteX1" fmla="*/ 123847 w 261873"/>
              <a:gd name="connsiteY1" fmla="*/ 2847 h 48807"/>
              <a:gd name="connsiteX2" fmla="*/ 260372 w 261873"/>
              <a:gd name="connsiteY2" fmla="*/ 6022 h 48807"/>
              <a:gd name="connsiteX3" fmla="*/ 193697 w 261873"/>
              <a:gd name="connsiteY3" fmla="*/ 18722 h 48807"/>
              <a:gd name="connsiteX4" fmla="*/ 146072 w 261873"/>
              <a:gd name="connsiteY4" fmla="*/ 44122 h 48807"/>
              <a:gd name="connsiteX5" fmla="*/ 206397 w 261873"/>
              <a:gd name="connsiteY5" fmla="*/ 28247 h 48807"/>
              <a:gd name="connsiteX6" fmla="*/ 114322 w 261873"/>
              <a:gd name="connsiteY6" fmla="*/ 37772 h 48807"/>
              <a:gd name="connsiteX7" fmla="*/ 22 w 261873"/>
              <a:gd name="connsiteY7" fmla="*/ 47297 h 4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73" h="48807">
                <a:moveTo>
                  <a:pt x="22" y="47297"/>
                </a:moveTo>
                <a:cubicBezTo>
                  <a:pt x="1610" y="41476"/>
                  <a:pt x="80455" y="9726"/>
                  <a:pt x="123847" y="2847"/>
                </a:cubicBezTo>
                <a:cubicBezTo>
                  <a:pt x="167239" y="-4032"/>
                  <a:pt x="248730" y="3376"/>
                  <a:pt x="260372" y="6022"/>
                </a:cubicBezTo>
                <a:cubicBezTo>
                  <a:pt x="272014" y="8668"/>
                  <a:pt x="212747" y="12372"/>
                  <a:pt x="193697" y="18722"/>
                </a:cubicBezTo>
                <a:cubicBezTo>
                  <a:pt x="174647" y="25072"/>
                  <a:pt x="143955" y="42534"/>
                  <a:pt x="146072" y="44122"/>
                </a:cubicBezTo>
                <a:cubicBezTo>
                  <a:pt x="148189" y="45710"/>
                  <a:pt x="211688" y="29305"/>
                  <a:pt x="206397" y="28247"/>
                </a:cubicBezTo>
                <a:cubicBezTo>
                  <a:pt x="201106" y="27189"/>
                  <a:pt x="146601" y="35126"/>
                  <a:pt x="114322" y="37772"/>
                </a:cubicBezTo>
                <a:cubicBezTo>
                  <a:pt x="82043" y="40418"/>
                  <a:pt x="-1566" y="53118"/>
                  <a:pt x="22" y="47297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1" name="フリーフォーム 190">
            <a:extLst>
              <a:ext uri="{FF2B5EF4-FFF2-40B4-BE49-F238E27FC236}">
                <a16:creationId xmlns:a16="http://schemas.microsoft.com/office/drawing/2014/main" id="{D2934D40-D146-9A8B-827C-3957FF2AB652}"/>
              </a:ext>
            </a:extLst>
          </p:cNvPr>
          <p:cNvSpPr/>
          <p:nvPr/>
        </p:nvSpPr>
        <p:spPr>
          <a:xfrm>
            <a:off x="3651956" y="2379281"/>
            <a:ext cx="165208" cy="158276"/>
          </a:xfrm>
          <a:custGeom>
            <a:avLst/>
            <a:gdLst>
              <a:gd name="connsiteX0" fmla="*/ 161219 w 165208"/>
              <a:gd name="connsiteY0" fmla="*/ 1969 h 158276"/>
              <a:gd name="connsiteX1" fmla="*/ 119944 w 165208"/>
              <a:gd name="connsiteY1" fmla="*/ 78169 h 158276"/>
              <a:gd name="connsiteX2" fmla="*/ 148519 w 165208"/>
              <a:gd name="connsiteY2" fmla="*/ 157544 h 158276"/>
              <a:gd name="connsiteX3" fmla="*/ 97719 w 165208"/>
              <a:gd name="connsiteY3" fmla="*/ 113094 h 158276"/>
              <a:gd name="connsiteX4" fmla="*/ 2469 w 165208"/>
              <a:gd name="connsiteY4" fmla="*/ 36894 h 158276"/>
              <a:gd name="connsiteX5" fmla="*/ 40569 w 165208"/>
              <a:gd name="connsiteY5" fmla="*/ 59119 h 158276"/>
              <a:gd name="connsiteX6" fmla="*/ 2469 w 165208"/>
              <a:gd name="connsiteY6" fmla="*/ 24194 h 158276"/>
              <a:gd name="connsiteX7" fmla="*/ 161219 w 165208"/>
              <a:gd name="connsiteY7" fmla="*/ 1969 h 15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208" h="158276">
                <a:moveTo>
                  <a:pt x="161219" y="1969"/>
                </a:moveTo>
                <a:cubicBezTo>
                  <a:pt x="180798" y="10965"/>
                  <a:pt x="122061" y="52240"/>
                  <a:pt x="119944" y="78169"/>
                </a:cubicBezTo>
                <a:cubicBezTo>
                  <a:pt x="117827" y="104098"/>
                  <a:pt x="152223" y="151723"/>
                  <a:pt x="148519" y="157544"/>
                </a:cubicBezTo>
                <a:cubicBezTo>
                  <a:pt x="144815" y="163365"/>
                  <a:pt x="122061" y="133202"/>
                  <a:pt x="97719" y="113094"/>
                </a:cubicBezTo>
                <a:cubicBezTo>
                  <a:pt x="73377" y="92986"/>
                  <a:pt x="11994" y="45890"/>
                  <a:pt x="2469" y="36894"/>
                </a:cubicBezTo>
                <a:cubicBezTo>
                  <a:pt x="-7056" y="27898"/>
                  <a:pt x="40569" y="61236"/>
                  <a:pt x="40569" y="59119"/>
                </a:cubicBezTo>
                <a:cubicBezTo>
                  <a:pt x="40569" y="57002"/>
                  <a:pt x="-11819" y="31073"/>
                  <a:pt x="2469" y="24194"/>
                </a:cubicBezTo>
                <a:cubicBezTo>
                  <a:pt x="16756" y="17315"/>
                  <a:pt x="141640" y="-7027"/>
                  <a:pt x="161219" y="1969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2" name="フリーフォーム 191">
            <a:extLst>
              <a:ext uri="{FF2B5EF4-FFF2-40B4-BE49-F238E27FC236}">
                <a16:creationId xmlns:a16="http://schemas.microsoft.com/office/drawing/2014/main" id="{86C0BAC6-7938-54BC-0F19-25D4DF4F7789}"/>
              </a:ext>
            </a:extLst>
          </p:cNvPr>
          <p:cNvSpPr/>
          <p:nvPr/>
        </p:nvSpPr>
        <p:spPr>
          <a:xfrm>
            <a:off x="3260538" y="1689095"/>
            <a:ext cx="111342" cy="85739"/>
          </a:xfrm>
          <a:custGeom>
            <a:avLst/>
            <a:gdLst>
              <a:gd name="connsiteX0" fmla="*/ 111312 w 111342"/>
              <a:gd name="connsiteY0" fmla="*/ 5 h 85739"/>
              <a:gd name="connsiteX1" fmla="*/ 25587 w 111342"/>
              <a:gd name="connsiteY1" fmla="*/ 50805 h 85739"/>
              <a:gd name="connsiteX2" fmla="*/ 187 w 111342"/>
              <a:gd name="connsiteY2" fmla="*/ 85730 h 85739"/>
              <a:gd name="connsiteX3" fmla="*/ 35112 w 111342"/>
              <a:gd name="connsiteY3" fmla="*/ 53980 h 85739"/>
              <a:gd name="connsiteX4" fmla="*/ 111312 w 111342"/>
              <a:gd name="connsiteY4" fmla="*/ 5 h 8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42" h="85739">
                <a:moveTo>
                  <a:pt x="111312" y="5"/>
                </a:moveTo>
                <a:cubicBezTo>
                  <a:pt x="109725" y="-524"/>
                  <a:pt x="44108" y="36518"/>
                  <a:pt x="25587" y="50805"/>
                </a:cubicBezTo>
                <a:cubicBezTo>
                  <a:pt x="7066" y="65092"/>
                  <a:pt x="-1400" y="85201"/>
                  <a:pt x="187" y="85730"/>
                </a:cubicBezTo>
                <a:cubicBezTo>
                  <a:pt x="1774" y="86259"/>
                  <a:pt x="18179" y="65092"/>
                  <a:pt x="35112" y="53980"/>
                </a:cubicBezTo>
                <a:cubicBezTo>
                  <a:pt x="52045" y="42868"/>
                  <a:pt x="112899" y="534"/>
                  <a:pt x="111312" y="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3" name="フリーフォーム 192">
            <a:extLst>
              <a:ext uri="{FF2B5EF4-FFF2-40B4-BE49-F238E27FC236}">
                <a16:creationId xmlns:a16="http://schemas.microsoft.com/office/drawing/2014/main" id="{805B2F0D-D990-E13E-5B0D-5A4F82A27DC8}"/>
              </a:ext>
            </a:extLst>
          </p:cNvPr>
          <p:cNvSpPr/>
          <p:nvPr/>
        </p:nvSpPr>
        <p:spPr>
          <a:xfrm>
            <a:off x="3241433" y="1711147"/>
            <a:ext cx="448076" cy="92458"/>
          </a:xfrm>
          <a:custGeom>
            <a:avLst/>
            <a:gdLst>
              <a:gd name="connsiteX0" fmla="*/ 242 w 448076"/>
              <a:gd name="connsiteY0" fmla="*/ 60503 h 92458"/>
              <a:gd name="connsiteX1" fmla="*/ 95492 w 448076"/>
              <a:gd name="connsiteY1" fmla="*/ 9703 h 92458"/>
              <a:gd name="connsiteX2" fmla="*/ 200267 w 448076"/>
              <a:gd name="connsiteY2" fmla="*/ 178 h 92458"/>
              <a:gd name="connsiteX3" fmla="*/ 266942 w 448076"/>
              <a:gd name="connsiteY3" fmla="*/ 12878 h 92458"/>
              <a:gd name="connsiteX4" fmla="*/ 387592 w 448076"/>
              <a:gd name="connsiteY4" fmla="*/ 38278 h 92458"/>
              <a:gd name="connsiteX5" fmla="*/ 422517 w 448076"/>
              <a:gd name="connsiteY5" fmla="*/ 47803 h 92458"/>
              <a:gd name="connsiteX6" fmla="*/ 435217 w 448076"/>
              <a:gd name="connsiteY6" fmla="*/ 54153 h 92458"/>
              <a:gd name="connsiteX7" fmla="*/ 387592 w 448076"/>
              <a:gd name="connsiteY7" fmla="*/ 54153 h 92458"/>
              <a:gd name="connsiteX8" fmla="*/ 447917 w 448076"/>
              <a:gd name="connsiteY8" fmla="*/ 79553 h 92458"/>
              <a:gd name="connsiteX9" fmla="*/ 365367 w 448076"/>
              <a:gd name="connsiteY9" fmla="*/ 92253 h 92458"/>
              <a:gd name="connsiteX10" fmla="*/ 200267 w 448076"/>
              <a:gd name="connsiteY10" fmla="*/ 70028 h 92458"/>
              <a:gd name="connsiteX11" fmla="*/ 124067 w 448076"/>
              <a:gd name="connsiteY11" fmla="*/ 47803 h 92458"/>
              <a:gd name="connsiteX12" fmla="*/ 242 w 448076"/>
              <a:gd name="connsiteY12" fmla="*/ 60503 h 9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8076" h="92458">
                <a:moveTo>
                  <a:pt x="242" y="60503"/>
                </a:moveTo>
                <a:cubicBezTo>
                  <a:pt x="-4520" y="54153"/>
                  <a:pt x="62154" y="19757"/>
                  <a:pt x="95492" y="9703"/>
                </a:cubicBezTo>
                <a:cubicBezTo>
                  <a:pt x="128830" y="-351"/>
                  <a:pt x="171692" y="-351"/>
                  <a:pt x="200267" y="178"/>
                </a:cubicBezTo>
                <a:cubicBezTo>
                  <a:pt x="228842" y="707"/>
                  <a:pt x="266942" y="12878"/>
                  <a:pt x="266942" y="12878"/>
                </a:cubicBezTo>
                <a:lnTo>
                  <a:pt x="387592" y="38278"/>
                </a:lnTo>
                <a:cubicBezTo>
                  <a:pt x="413521" y="44099"/>
                  <a:pt x="422517" y="47803"/>
                  <a:pt x="422517" y="47803"/>
                </a:cubicBezTo>
                <a:cubicBezTo>
                  <a:pt x="430454" y="50449"/>
                  <a:pt x="441038" y="53095"/>
                  <a:pt x="435217" y="54153"/>
                </a:cubicBezTo>
                <a:cubicBezTo>
                  <a:pt x="429396" y="55211"/>
                  <a:pt x="385475" y="49920"/>
                  <a:pt x="387592" y="54153"/>
                </a:cubicBezTo>
                <a:cubicBezTo>
                  <a:pt x="389709" y="58386"/>
                  <a:pt x="451621" y="73203"/>
                  <a:pt x="447917" y="79553"/>
                </a:cubicBezTo>
                <a:cubicBezTo>
                  <a:pt x="444213" y="85903"/>
                  <a:pt x="406642" y="93840"/>
                  <a:pt x="365367" y="92253"/>
                </a:cubicBezTo>
                <a:cubicBezTo>
                  <a:pt x="324092" y="90666"/>
                  <a:pt x="240484" y="77436"/>
                  <a:pt x="200267" y="70028"/>
                </a:cubicBezTo>
                <a:cubicBezTo>
                  <a:pt x="160050" y="62620"/>
                  <a:pt x="153171" y="47803"/>
                  <a:pt x="124067" y="47803"/>
                </a:cubicBezTo>
                <a:cubicBezTo>
                  <a:pt x="94963" y="47803"/>
                  <a:pt x="5004" y="66853"/>
                  <a:pt x="242" y="60503"/>
                </a:cubicBezTo>
                <a:close/>
              </a:path>
            </a:pathLst>
          </a:cu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4" name="フリーフォーム 193">
            <a:extLst>
              <a:ext uri="{FF2B5EF4-FFF2-40B4-BE49-F238E27FC236}">
                <a16:creationId xmlns:a16="http://schemas.microsoft.com/office/drawing/2014/main" id="{7E3F1A2E-56A8-5FC8-B4B0-E317A3673596}"/>
              </a:ext>
            </a:extLst>
          </p:cNvPr>
          <p:cNvSpPr/>
          <p:nvPr/>
        </p:nvSpPr>
        <p:spPr>
          <a:xfrm>
            <a:off x="3771780" y="1609564"/>
            <a:ext cx="156330" cy="216672"/>
          </a:xfrm>
          <a:custGeom>
            <a:avLst/>
            <a:gdLst>
              <a:gd name="connsiteX0" fmla="*/ 123945 w 156330"/>
              <a:gd name="connsiteY0" fmla="*/ 161 h 216672"/>
              <a:gd name="connsiteX1" fmla="*/ 108070 w 156330"/>
              <a:gd name="connsiteY1" fmla="*/ 73186 h 216672"/>
              <a:gd name="connsiteX2" fmla="*/ 41395 w 156330"/>
              <a:gd name="connsiteY2" fmla="*/ 139861 h 216672"/>
              <a:gd name="connsiteX3" fmla="*/ 12820 w 156330"/>
              <a:gd name="connsiteY3" fmla="*/ 190661 h 216672"/>
              <a:gd name="connsiteX4" fmla="*/ 3295 w 156330"/>
              <a:gd name="connsiteY4" fmla="*/ 216061 h 216672"/>
              <a:gd name="connsiteX5" fmla="*/ 6470 w 156330"/>
              <a:gd name="connsiteY5" fmla="*/ 203361 h 216672"/>
              <a:gd name="connsiteX6" fmla="*/ 73145 w 156330"/>
              <a:gd name="connsiteY6" fmla="*/ 146211 h 216672"/>
              <a:gd name="connsiteX7" fmla="*/ 149345 w 156330"/>
              <a:gd name="connsiteY7" fmla="*/ 89061 h 216672"/>
              <a:gd name="connsiteX8" fmla="*/ 152520 w 156330"/>
              <a:gd name="connsiteY8" fmla="*/ 54136 h 216672"/>
              <a:gd name="connsiteX9" fmla="*/ 123945 w 156330"/>
              <a:gd name="connsiteY9" fmla="*/ 161 h 21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330" h="216672">
                <a:moveTo>
                  <a:pt x="123945" y="161"/>
                </a:moveTo>
                <a:cubicBezTo>
                  <a:pt x="116537" y="3336"/>
                  <a:pt x="121828" y="49903"/>
                  <a:pt x="108070" y="73186"/>
                </a:cubicBezTo>
                <a:cubicBezTo>
                  <a:pt x="94312" y="96469"/>
                  <a:pt x="57270" y="120282"/>
                  <a:pt x="41395" y="139861"/>
                </a:cubicBezTo>
                <a:cubicBezTo>
                  <a:pt x="25520" y="159440"/>
                  <a:pt x="19170" y="177961"/>
                  <a:pt x="12820" y="190661"/>
                </a:cubicBezTo>
                <a:cubicBezTo>
                  <a:pt x="6470" y="203361"/>
                  <a:pt x="3295" y="216061"/>
                  <a:pt x="3295" y="216061"/>
                </a:cubicBezTo>
                <a:cubicBezTo>
                  <a:pt x="2237" y="218178"/>
                  <a:pt x="-5172" y="215003"/>
                  <a:pt x="6470" y="203361"/>
                </a:cubicBezTo>
                <a:cubicBezTo>
                  <a:pt x="18112" y="191719"/>
                  <a:pt x="49333" y="165261"/>
                  <a:pt x="73145" y="146211"/>
                </a:cubicBezTo>
                <a:cubicBezTo>
                  <a:pt x="96957" y="127161"/>
                  <a:pt x="136116" y="104407"/>
                  <a:pt x="149345" y="89061"/>
                </a:cubicBezTo>
                <a:cubicBezTo>
                  <a:pt x="162574" y="73715"/>
                  <a:pt x="153049" y="66836"/>
                  <a:pt x="152520" y="54136"/>
                </a:cubicBezTo>
                <a:cubicBezTo>
                  <a:pt x="151991" y="41436"/>
                  <a:pt x="131353" y="-3014"/>
                  <a:pt x="123945" y="161"/>
                </a:cubicBezTo>
                <a:close/>
              </a:path>
            </a:pathLst>
          </a:cu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5" name="フリーフォーム 194">
            <a:extLst>
              <a:ext uri="{FF2B5EF4-FFF2-40B4-BE49-F238E27FC236}">
                <a16:creationId xmlns:a16="http://schemas.microsoft.com/office/drawing/2014/main" id="{12BD4546-532E-758E-B168-661DCE9313A2}"/>
              </a:ext>
            </a:extLst>
          </p:cNvPr>
          <p:cNvSpPr/>
          <p:nvPr/>
        </p:nvSpPr>
        <p:spPr>
          <a:xfrm>
            <a:off x="1883697" y="892551"/>
            <a:ext cx="1565730" cy="835425"/>
          </a:xfrm>
          <a:custGeom>
            <a:avLst/>
            <a:gdLst>
              <a:gd name="connsiteX0" fmla="*/ 1565474 w 1565730"/>
              <a:gd name="connsiteY0" fmla="*/ 1678 h 835425"/>
              <a:gd name="connsiteX1" fmla="*/ 1027591 w 1565730"/>
              <a:gd name="connsiteY1" fmla="*/ 129425 h 835425"/>
              <a:gd name="connsiteX2" fmla="*/ 19062 w 1565730"/>
              <a:gd name="connsiteY2" fmla="*/ 821949 h 835425"/>
              <a:gd name="connsiteX3" fmla="*/ 402303 w 1565730"/>
              <a:gd name="connsiteY3" fmla="*/ 559731 h 835425"/>
              <a:gd name="connsiteX4" fmla="*/ 839332 w 1565730"/>
              <a:gd name="connsiteY4" fmla="*/ 216831 h 835425"/>
              <a:gd name="connsiteX5" fmla="*/ 785544 w 1565730"/>
              <a:gd name="connsiteY5" fmla="*/ 243725 h 835425"/>
              <a:gd name="connsiteX6" fmla="*/ 1094827 w 1565730"/>
              <a:gd name="connsiteY6" fmla="*/ 68914 h 835425"/>
              <a:gd name="connsiteX7" fmla="*/ 1565474 w 1565730"/>
              <a:gd name="connsiteY7" fmla="*/ 1678 h 83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5730" h="835425">
                <a:moveTo>
                  <a:pt x="1565474" y="1678"/>
                </a:moveTo>
                <a:cubicBezTo>
                  <a:pt x="1554268" y="11763"/>
                  <a:pt x="1285326" y="-7287"/>
                  <a:pt x="1027591" y="129425"/>
                </a:cubicBezTo>
                <a:cubicBezTo>
                  <a:pt x="769856" y="266137"/>
                  <a:pt x="19062" y="821949"/>
                  <a:pt x="19062" y="821949"/>
                </a:cubicBezTo>
                <a:cubicBezTo>
                  <a:pt x="-85153" y="893667"/>
                  <a:pt x="265591" y="660584"/>
                  <a:pt x="402303" y="559731"/>
                </a:cubicBezTo>
                <a:cubicBezTo>
                  <a:pt x="539015" y="458878"/>
                  <a:pt x="775459" y="269499"/>
                  <a:pt x="839332" y="216831"/>
                </a:cubicBezTo>
                <a:cubicBezTo>
                  <a:pt x="903205" y="164163"/>
                  <a:pt x="742962" y="268378"/>
                  <a:pt x="785544" y="243725"/>
                </a:cubicBezTo>
                <a:cubicBezTo>
                  <a:pt x="828126" y="219072"/>
                  <a:pt x="971562" y="109255"/>
                  <a:pt x="1094827" y="68914"/>
                </a:cubicBezTo>
                <a:cubicBezTo>
                  <a:pt x="1218092" y="28573"/>
                  <a:pt x="1576680" y="-8407"/>
                  <a:pt x="1565474" y="16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6" name="フリーフォーム 195">
            <a:extLst>
              <a:ext uri="{FF2B5EF4-FFF2-40B4-BE49-F238E27FC236}">
                <a16:creationId xmlns:a16="http://schemas.microsoft.com/office/drawing/2014/main" id="{44EA5C48-48B3-98A6-0FA0-7F80163D7B50}"/>
              </a:ext>
            </a:extLst>
          </p:cNvPr>
          <p:cNvSpPr/>
          <p:nvPr/>
        </p:nvSpPr>
        <p:spPr>
          <a:xfrm>
            <a:off x="1854754" y="720089"/>
            <a:ext cx="1562895" cy="1174191"/>
          </a:xfrm>
          <a:custGeom>
            <a:avLst/>
            <a:gdLst>
              <a:gd name="connsiteX0" fmla="*/ 1560799 w 1562895"/>
              <a:gd name="connsiteY0" fmla="*/ 12776 h 1174191"/>
              <a:gd name="connsiteX1" fmla="*/ 1043087 w 1562895"/>
              <a:gd name="connsiteY1" fmla="*/ 80011 h 1174191"/>
              <a:gd name="connsiteX2" fmla="*/ 88346 w 1562895"/>
              <a:gd name="connsiteY2" fmla="*/ 664958 h 1174191"/>
              <a:gd name="connsiteX3" fmla="*/ 34558 w 1562895"/>
              <a:gd name="connsiteY3" fmla="*/ 1169223 h 1174191"/>
              <a:gd name="connsiteX4" fmla="*/ 21111 w 1562895"/>
              <a:gd name="connsiteY4" fmla="*/ 913729 h 1174191"/>
              <a:gd name="connsiteX5" fmla="*/ 34558 w 1562895"/>
              <a:gd name="connsiteY5" fmla="*/ 765811 h 1174191"/>
              <a:gd name="connsiteX6" fmla="*/ 296775 w 1562895"/>
              <a:gd name="connsiteY6" fmla="*/ 476699 h 1174191"/>
              <a:gd name="connsiteX7" fmla="*/ 821211 w 1562895"/>
              <a:gd name="connsiteY7" fmla="*/ 221205 h 1174191"/>
              <a:gd name="connsiteX8" fmla="*/ 1211175 w 1562895"/>
              <a:gd name="connsiteY8" fmla="*/ 19499 h 1174191"/>
              <a:gd name="connsiteX9" fmla="*/ 1560799 w 1562895"/>
              <a:gd name="connsiteY9" fmla="*/ 12776 h 117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2895" h="1174191">
                <a:moveTo>
                  <a:pt x="1560799" y="12776"/>
                </a:moveTo>
                <a:cubicBezTo>
                  <a:pt x="1532784" y="22861"/>
                  <a:pt x="1288496" y="-28686"/>
                  <a:pt x="1043087" y="80011"/>
                </a:cubicBezTo>
                <a:cubicBezTo>
                  <a:pt x="797678" y="188708"/>
                  <a:pt x="256434" y="483423"/>
                  <a:pt x="88346" y="664958"/>
                </a:cubicBezTo>
                <a:cubicBezTo>
                  <a:pt x="-79742" y="846493"/>
                  <a:pt x="45764" y="1127761"/>
                  <a:pt x="34558" y="1169223"/>
                </a:cubicBezTo>
                <a:cubicBezTo>
                  <a:pt x="23352" y="1210685"/>
                  <a:pt x="21111" y="980964"/>
                  <a:pt x="21111" y="913729"/>
                </a:cubicBezTo>
                <a:cubicBezTo>
                  <a:pt x="21111" y="846494"/>
                  <a:pt x="-11386" y="838649"/>
                  <a:pt x="34558" y="765811"/>
                </a:cubicBezTo>
                <a:cubicBezTo>
                  <a:pt x="80502" y="692973"/>
                  <a:pt x="165666" y="567467"/>
                  <a:pt x="296775" y="476699"/>
                </a:cubicBezTo>
                <a:cubicBezTo>
                  <a:pt x="427884" y="385931"/>
                  <a:pt x="668811" y="297405"/>
                  <a:pt x="821211" y="221205"/>
                </a:cubicBezTo>
                <a:cubicBezTo>
                  <a:pt x="973611" y="145005"/>
                  <a:pt x="1093513" y="51996"/>
                  <a:pt x="1211175" y="19499"/>
                </a:cubicBezTo>
                <a:cubicBezTo>
                  <a:pt x="1328837" y="-12998"/>
                  <a:pt x="1588814" y="2691"/>
                  <a:pt x="1560799" y="127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フリーフォーム 196">
            <a:extLst>
              <a:ext uri="{FF2B5EF4-FFF2-40B4-BE49-F238E27FC236}">
                <a16:creationId xmlns:a16="http://schemas.microsoft.com/office/drawing/2014/main" id="{69D3C75D-67EE-3969-BB99-1A7A623CFFDB}"/>
              </a:ext>
            </a:extLst>
          </p:cNvPr>
          <p:cNvSpPr/>
          <p:nvPr/>
        </p:nvSpPr>
        <p:spPr>
          <a:xfrm>
            <a:off x="2007370" y="420794"/>
            <a:ext cx="1238585" cy="616091"/>
          </a:xfrm>
          <a:custGeom>
            <a:avLst/>
            <a:gdLst>
              <a:gd name="connsiteX0" fmla="*/ 1213201 w 1238585"/>
              <a:gd name="connsiteY0" fmla="*/ 9512 h 616091"/>
              <a:gd name="connsiteX1" fmla="*/ 325695 w 1238585"/>
              <a:gd name="connsiteY1" fmla="*/ 325518 h 616091"/>
              <a:gd name="connsiteX2" fmla="*/ 2965 w 1238585"/>
              <a:gd name="connsiteY2" fmla="*/ 614630 h 616091"/>
              <a:gd name="connsiteX3" fmla="*/ 191224 w 1238585"/>
              <a:gd name="connsiteY3" fmla="*/ 426371 h 616091"/>
              <a:gd name="connsiteX4" fmla="*/ 614806 w 1238585"/>
              <a:gd name="connsiteY4" fmla="*/ 177600 h 616091"/>
              <a:gd name="connsiteX5" fmla="*/ 964430 w 1238585"/>
              <a:gd name="connsiteY5" fmla="*/ 90194 h 616091"/>
              <a:gd name="connsiteX6" fmla="*/ 1213201 w 1238585"/>
              <a:gd name="connsiteY6" fmla="*/ 9512 h 61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8585" h="616091">
                <a:moveTo>
                  <a:pt x="1213201" y="9512"/>
                </a:moveTo>
                <a:cubicBezTo>
                  <a:pt x="1106745" y="48733"/>
                  <a:pt x="527401" y="224665"/>
                  <a:pt x="325695" y="325518"/>
                </a:cubicBezTo>
                <a:cubicBezTo>
                  <a:pt x="123989" y="426371"/>
                  <a:pt x="25377" y="597821"/>
                  <a:pt x="2965" y="614630"/>
                </a:cubicBezTo>
                <a:cubicBezTo>
                  <a:pt x="-19447" y="631439"/>
                  <a:pt x="89250" y="499209"/>
                  <a:pt x="191224" y="426371"/>
                </a:cubicBezTo>
                <a:cubicBezTo>
                  <a:pt x="293198" y="353533"/>
                  <a:pt x="485938" y="233629"/>
                  <a:pt x="614806" y="177600"/>
                </a:cubicBezTo>
                <a:cubicBezTo>
                  <a:pt x="743674" y="121571"/>
                  <a:pt x="865818" y="117088"/>
                  <a:pt x="964430" y="90194"/>
                </a:cubicBezTo>
                <a:cubicBezTo>
                  <a:pt x="1063042" y="63300"/>
                  <a:pt x="1319657" y="-29709"/>
                  <a:pt x="1213201" y="95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フリーフォーム 197">
            <a:extLst>
              <a:ext uri="{FF2B5EF4-FFF2-40B4-BE49-F238E27FC236}">
                <a16:creationId xmlns:a16="http://schemas.microsoft.com/office/drawing/2014/main" id="{2E760BE3-72BF-BA85-E041-EF9444932B4C}"/>
              </a:ext>
            </a:extLst>
          </p:cNvPr>
          <p:cNvSpPr/>
          <p:nvPr/>
        </p:nvSpPr>
        <p:spPr>
          <a:xfrm>
            <a:off x="1591555" y="1155699"/>
            <a:ext cx="217179" cy="524049"/>
          </a:xfrm>
          <a:custGeom>
            <a:avLst/>
            <a:gdLst>
              <a:gd name="connsiteX0" fmla="*/ 217074 w 217179"/>
              <a:gd name="connsiteY0" fmla="*/ 748 h 524049"/>
              <a:gd name="connsiteX1" fmla="*/ 22092 w 217179"/>
              <a:gd name="connsiteY1" fmla="*/ 296583 h 524049"/>
              <a:gd name="connsiteX2" fmla="*/ 136392 w 217179"/>
              <a:gd name="connsiteY2" fmla="*/ 511736 h 524049"/>
              <a:gd name="connsiteX3" fmla="*/ 102774 w 217179"/>
              <a:gd name="connsiteY3" fmla="*/ 484842 h 524049"/>
              <a:gd name="connsiteX4" fmla="*/ 1921 w 217179"/>
              <a:gd name="connsiteY4" fmla="*/ 377266 h 524049"/>
              <a:gd name="connsiteX5" fmla="*/ 48986 w 217179"/>
              <a:gd name="connsiteY5" fmla="*/ 215901 h 524049"/>
              <a:gd name="connsiteX6" fmla="*/ 217074 w 217179"/>
              <a:gd name="connsiteY6" fmla="*/ 748 h 524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179" h="524049">
                <a:moveTo>
                  <a:pt x="217074" y="748"/>
                </a:moveTo>
                <a:cubicBezTo>
                  <a:pt x="212592" y="14195"/>
                  <a:pt x="35539" y="211418"/>
                  <a:pt x="22092" y="296583"/>
                </a:cubicBezTo>
                <a:cubicBezTo>
                  <a:pt x="8645" y="381748"/>
                  <a:pt x="136392" y="511736"/>
                  <a:pt x="136392" y="511736"/>
                </a:cubicBezTo>
                <a:cubicBezTo>
                  <a:pt x="149839" y="543112"/>
                  <a:pt x="125186" y="507254"/>
                  <a:pt x="102774" y="484842"/>
                </a:cubicBezTo>
                <a:cubicBezTo>
                  <a:pt x="80362" y="462430"/>
                  <a:pt x="10886" y="422089"/>
                  <a:pt x="1921" y="377266"/>
                </a:cubicBezTo>
                <a:cubicBezTo>
                  <a:pt x="-7044" y="332443"/>
                  <a:pt x="16489" y="273051"/>
                  <a:pt x="48986" y="215901"/>
                </a:cubicBezTo>
                <a:cubicBezTo>
                  <a:pt x="81483" y="158751"/>
                  <a:pt x="221556" y="-12699"/>
                  <a:pt x="217074" y="7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フリーフォーム 198">
            <a:extLst>
              <a:ext uri="{FF2B5EF4-FFF2-40B4-BE49-F238E27FC236}">
                <a16:creationId xmlns:a16="http://schemas.microsoft.com/office/drawing/2014/main" id="{01663082-0462-D7A1-87FE-5C8F42C67C2A}"/>
              </a:ext>
            </a:extLst>
          </p:cNvPr>
          <p:cNvSpPr/>
          <p:nvPr/>
        </p:nvSpPr>
        <p:spPr>
          <a:xfrm>
            <a:off x="1727711" y="1257042"/>
            <a:ext cx="141906" cy="640278"/>
          </a:xfrm>
          <a:custGeom>
            <a:avLst/>
            <a:gdLst>
              <a:gd name="connsiteX0" fmla="*/ 141430 w 141906"/>
              <a:gd name="connsiteY0" fmla="*/ 258 h 640278"/>
              <a:gd name="connsiteX1" fmla="*/ 67471 w 141906"/>
              <a:gd name="connsiteY1" fmla="*/ 383499 h 640278"/>
              <a:gd name="connsiteX2" fmla="*/ 141430 w 141906"/>
              <a:gd name="connsiteY2" fmla="*/ 632270 h 640278"/>
              <a:gd name="connsiteX3" fmla="*/ 94365 w 141906"/>
              <a:gd name="connsiteY3" fmla="*/ 565034 h 640278"/>
              <a:gd name="connsiteX4" fmla="*/ 236 w 141906"/>
              <a:gd name="connsiteY4" fmla="*/ 423840 h 640278"/>
              <a:gd name="connsiteX5" fmla="*/ 67471 w 141906"/>
              <a:gd name="connsiteY5" fmla="*/ 517970 h 640278"/>
              <a:gd name="connsiteX6" fmla="*/ 67471 w 141906"/>
              <a:gd name="connsiteY6" fmla="*/ 444011 h 640278"/>
              <a:gd name="connsiteX7" fmla="*/ 141430 w 141906"/>
              <a:gd name="connsiteY7" fmla="*/ 258 h 6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906" h="640278">
                <a:moveTo>
                  <a:pt x="141430" y="258"/>
                </a:moveTo>
                <a:cubicBezTo>
                  <a:pt x="141430" y="-9827"/>
                  <a:pt x="67471" y="278164"/>
                  <a:pt x="67471" y="383499"/>
                </a:cubicBezTo>
                <a:cubicBezTo>
                  <a:pt x="67471" y="488834"/>
                  <a:pt x="136948" y="602014"/>
                  <a:pt x="141430" y="632270"/>
                </a:cubicBezTo>
                <a:cubicBezTo>
                  <a:pt x="145912" y="662526"/>
                  <a:pt x="117897" y="599772"/>
                  <a:pt x="94365" y="565034"/>
                </a:cubicBezTo>
                <a:cubicBezTo>
                  <a:pt x="70833" y="530296"/>
                  <a:pt x="4718" y="431684"/>
                  <a:pt x="236" y="423840"/>
                </a:cubicBezTo>
                <a:cubicBezTo>
                  <a:pt x="-4246" y="415996"/>
                  <a:pt x="56265" y="514608"/>
                  <a:pt x="67471" y="517970"/>
                </a:cubicBezTo>
                <a:cubicBezTo>
                  <a:pt x="78677" y="521332"/>
                  <a:pt x="56265" y="523573"/>
                  <a:pt x="67471" y="444011"/>
                </a:cubicBezTo>
                <a:cubicBezTo>
                  <a:pt x="78677" y="364449"/>
                  <a:pt x="141430" y="10343"/>
                  <a:pt x="141430" y="2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フリーフォーム 199">
            <a:extLst>
              <a:ext uri="{FF2B5EF4-FFF2-40B4-BE49-F238E27FC236}">
                <a16:creationId xmlns:a16="http://schemas.microsoft.com/office/drawing/2014/main" id="{D6FA4947-8152-D5C1-ECAC-AE4ED0F8CE4C}"/>
              </a:ext>
            </a:extLst>
          </p:cNvPr>
          <p:cNvSpPr/>
          <p:nvPr/>
        </p:nvSpPr>
        <p:spPr>
          <a:xfrm>
            <a:off x="2917911" y="402638"/>
            <a:ext cx="417192" cy="75078"/>
          </a:xfrm>
          <a:custGeom>
            <a:avLst/>
            <a:gdLst>
              <a:gd name="connsiteX0" fmla="*/ 101 w 417192"/>
              <a:gd name="connsiteY0" fmla="*/ 34391 h 75078"/>
              <a:gd name="connsiteX1" fmla="*/ 309383 w 417192"/>
              <a:gd name="connsiteY1" fmla="*/ 774 h 75078"/>
              <a:gd name="connsiteX2" fmla="*/ 416960 w 417192"/>
              <a:gd name="connsiteY2" fmla="*/ 74733 h 75078"/>
              <a:gd name="connsiteX3" fmla="*/ 336277 w 417192"/>
              <a:gd name="connsiteY3" fmla="*/ 27668 h 75078"/>
              <a:gd name="connsiteX4" fmla="*/ 275765 w 417192"/>
              <a:gd name="connsiteY4" fmla="*/ 7497 h 75078"/>
              <a:gd name="connsiteX5" fmla="*/ 101 w 417192"/>
              <a:gd name="connsiteY5" fmla="*/ 34391 h 7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192" h="75078">
                <a:moveTo>
                  <a:pt x="101" y="34391"/>
                </a:moveTo>
                <a:cubicBezTo>
                  <a:pt x="5704" y="33271"/>
                  <a:pt x="239907" y="-5950"/>
                  <a:pt x="309383" y="774"/>
                </a:cubicBezTo>
                <a:cubicBezTo>
                  <a:pt x="378859" y="7498"/>
                  <a:pt x="412478" y="70251"/>
                  <a:pt x="416960" y="74733"/>
                </a:cubicBezTo>
                <a:cubicBezTo>
                  <a:pt x="421442" y="79215"/>
                  <a:pt x="359810" y="38874"/>
                  <a:pt x="336277" y="27668"/>
                </a:cubicBezTo>
                <a:cubicBezTo>
                  <a:pt x="312745" y="16462"/>
                  <a:pt x="328433" y="6377"/>
                  <a:pt x="275765" y="7497"/>
                </a:cubicBezTo>
                <a:cubicBezTo>
                  <a:pt x="223097" y="8617"/>
                  <a:pt x="-5502" y="35511"/>
                  <a:pt x="101" y="343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フリーフォーム 200">
            <a:extLst>
              <a:ext uri="{FF2B5EF4-FFF2-40B4-BE49-F238E27FC236}">
                <a16:creationId xmlns:a16="http://schemas.microsoft.com/office/drawing/2014/main" id="{1F342DAB-A36A-6F9F-1EEC-8AC25B9DB135}"/>
              </a:ext>
            </a:extLst>
          </p:cNvPr>
          <p:cNvSpPr/>
          <p:nvPr/>
        </p:nvSpPr>
        <p:spPr>
          <a:xfrm>
            <a:off x="3314700" y="524435"/>
            <a:ext cx="83602" cy="208430"/>
          </a:xfrm>
          <a:custGeom>
            <a:avLst/>
            <a:gdLst>
              <a:gd name="connsiteX0" fmla="*/ 0 w 83602"/>
              <a:gd name="connsiteY0" fmla="*/ 0 h 208430"/>
              <a:gd name="connsiteX1" fmla="*/ 80682 w 83602"/>
              <a:gd name="connsiteY1" fmla="*/ 134471 h 208430"/>
              <a:gd name="connsiteX2" fmla="*/ 67235 w 83602"/>
              <a:gd name="connsiteY2" fmla="*/ 208430 h 208430"/>
              <a:gd name="connsiteX3" fmla="*/ 80682 w 83602"/>
              <a:gd name="connsiteY3" fmla="*/ 134471 h 208430"/>
              <a:gd name="connsiteX4" fmla="*/ 0 w 83602"/>
              <a:gd name="connsiteY4" fmla="*/ 0 h 20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02" h="208430">
                <a:moveTo>
                  <a:pt x="0" y="0"/>
                </a:moveTo>
                <a:cubicBezTo>
                  <a:pt x="0" y="0"/>
                  <a:pt x="69476" y="99733"/>
                  <a:pt x="80682" y="134471"/>
                </a:cubicBezTo>
                <a:cubicBezTo>
                  <a:pt x="91888" y="169209"/>
                  <a:pt x="67235" y="208430"/>
                  <a:pt x="67235" y="208430"/>
                </a:cubicBezTo>
                <a:cubicBezTo>
                  <a:pt x="67235" y="208430"/>
                  <a:pt x="91888" y="164727"/>
                  <a:pt x="80682" y="134471"/>
                </a:cubicBezTo>
                <a:cubicBezTo>
                  <a:pt x="69476" y="104215"/>
                  <a:pt x="0" y="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フリーフォーム 201">
            <a:extLst>
              <a:ext uri="{FF2B5EF4-FFF2-40B4-BE49-F238E27FC236}">
                <a16:creationId xmlns:a16="http://schemas.microsoft.com/office/drawing/2014/main" id="{15A62B9F-0563-71DB-D54C-0288F55F9F11}"/>
              </a:ext>
            </a:extLst>
          </p:cNvPr>
          <p:cNvSpPr/>
          <p:nvPr/>
        </p:nvSpPr>
        <p:spPr>
          <a:xfrm>
            <a:off x="3496150" y="785915"/>
            <a:ext cx="208734" cy="101805"/>
          </a:xfrm>
          <a:custGeom>
            <a:avLst/>
            <a:gdLst>
              <a:gd name="connsiteX0" fmla="*/ 85 w 208734"/>
              <a:gd name="connsiteY0" fmla="*/ 54526 h 101805"/>
              <a:gd name="connsiteX1" fmla="*/ 127832 w 208734"/>
              <a:gd name="connsiteY1" fmla="*/ 738 h 101805"/>
              <a:gd name="connsiteX2" fmla="*/ 208515 w 208734"/>
              <a:gd name="connsiteY2" fmla="*/ 101591 h 101805"/>
              <a:gd name="connsiteX3" fmla="*/ 148003 w 208734"/>
              <a:gd name="connsiteY3" fmla="*/ 27632 h 101805"/>
              <a:gd name="connsiteX4" fmla="*/ 85 w 208734"/>
              <a:gd name="connsiteY4" fmla="*/ 54526 h 10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34" h="101805">
                <a:moveTo>
                  <a:pt x="85" y="54526"/>
                </a:moveTo>
                <a:cubicBezTo>
                  <a:pt x="-3277" y="50044"/>
                  <a:pt x="93094" y="-7106"/>
                  <a:pt x="127832" y="738"/>
                </a:cubicBezTo>
                <a:cubicBezTo>
                  <a:pt x="162570" y="8582"/>
                  <a:pt x="205153" y="97109"/>
                  <a:pt x="208515" y="101591"/>
                </a:cubicBezTo>
                <a:cubicBezTo>
                  <a:pt x="211877" y="106073"/>
                  <a:pt x="176018" y="38838"/>
                  <a:pt x="148003" y="27632"/>
                </a:cubicBezTo>
                <a:cubicBezTo>
                  <a:pt x="119988" y="16426"/>
                  <a:pt x="3447" y="59008"/>
                  <a:pt x="85" y="545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3" name="フリーフォーム 202">
            <a:extLst>
              <a:ext uri="{FF2B5EF4-FFF2-40B4-BE49-F238E27FC236}">
                <a16:creationId xmlns:a16="http://schemas.microsoft.com/office/drawing/2014/main" id="{33060A89-868B-DE54-5DD9-720C4C411819}"/>
              </a:ext>
            </a:extLst>
          </p:cNvPr>
          <p:cNvSpPr/>
          <p:nvPr/>
        </p:nvSpPr>
        <p:spPr>
          <a:xfrm>
            <a:off x="3220525" y="534228"/>
            <a:ext cx="251270" cy="111778"/>
          </a:xfrm>
          <a:custGeom>
            <a:avLst/>
            <a:gdLst>
              <a:gd name="connsiteX0" fmla="*/ 46 w 251270"/>
              <a:gd name="connsiteY0" fmla="*/ 23825 h 111778"/>
              <a:gd name="connsiteX1" fmla="*/ 127793 w 251270"/>
              <a:gd name="connsiteY1" fmla="*/ 3654 h 111778"/>
              <a:gd name="connsiteX2" fmla="*/ 248816 w 251270"/>
              <a:gd name="connsiteY2" fmla="*/ 111231 h 111778"/>
              <a:gd name="connsiteX3" fmla="*/ 201751 w 251270"/>
              <a:gd name="connsiteY3" fmla="*/ 43996 h 111778"/>
              <a:gd name="connsiteX4" fmla="*/ 114346 w 251270"/>
              <a:gd name="connsiteY4" fmla="*/ 10378 h 111778"/>
              <a:gd name="connsiteX5" fmla="*/ 46 w 251270"/>
              <a:gd name="connsiteY5" fmla="*/ 23825 h 11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1270" h="111778">
                <a:moveTo>
                  <a:pt x="46" y="23825"/>
                </a:moveTo>
                <a:cubicBezTo>
                  <a:pt x="2287" y="22704"/>
                  <a:pt x="86331" y="-10914"/>
                  <a:pt x="127793" y="3654"/>
                </a:cubicBezTo>
                <a:cubicBezTo>
                  <a:pt x="169255" y="18222"/>
                  <a:pt x="236490" y="104507"/>
                  <a:pt x="248816" y="111231"/>
                </a:cubicBezTo>
                <a:cubicBezTo>
                  <a:pt x="261142" y="117955"/>
                  <a:pt x="224163" y="60805"/>
                  <a:pt x="201751" y="43996"/>
                </a:cubicBezTo>
                <a:cubicBezTo>
                  <a:pt x="179339" y="27187"/>
                  <a:pt x="151325" y="15981"/>
                  <a:pt x="114346" y="10378"/>
                </a:cubicBezTo>
                <a:cubicBezTo>
                  <a:pt x="77367" y="4775"/>
                  <a:pt x="-2195" y="24946"/>
                  <a:pt x="46" y="238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4" name="フリーフォーム 203">
            <a:extLst>
              <a:ext uri="{FF2B5EF4-FFF2-40B4-BE49-F238E27FC236}">
                <a16:creationId xmlns:a16="http://schemas.microsoft.com/office/drawing/2014/main" id="{37CDBFD1-D8BB-9556-A539-0BA6F9F640B8}"/>
              </a:ext>
            </a:extLst>
          </p:cNvPr>
          <p:cNvSpPr/>
          <p:nvPr/>
        </p:nvSpPr>
        <p:spPr>
          <a:xfrm>
            <a:off x="2608622" y="564776"/>
            <a:ext cx="672566" cy="282389"/>
          </a:xfrm>
          <a:custGeom>
            <a:avLst/>
            <a:gdLst>
              <a:gd name="connsiteX0" fmla="*/ 672460 w 672566"/>
              <a:gd name="connsiteY0" fmla="*/ 0 h 282389"/>
              <a:gd name="connsiteX1" fmla="*/ 349731 w 672566"/>
              <a:gd name="connsiteY1" fmla="*/ 67236 h 282389"/>
              <a:gd name="connsiteX2" fmla="*/ 107 w 672566"/>
              <a:gd name="connsiteY2" fmla="*/ 282389 h 282389"/>
              <a:gd name="connsiteX3" fmla="*/ 316113 w 672566"/>
              <a:gd name="connsiteY3" fmla="*/ 67236 h 282389"/>
              <a:gd name="connsiteX4" fmla="*/ 672460 w 672566"/>
              <a:gd name="connsiteY4" fmla="*/ 0 h 2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566" h="282389">
                <a:moveTo>
                  <a:pt x="672460" y="0"/>
                </a:moveTo>
                <a:cubicBezTo>
                  <a:pt x="678063" y="0"/>
                  <a:pt x="461790" y="20171"/>
                  <a:pt x="349731" y="67236"/>
                </a:cubicBezTo>
                <a:cubicBezTo>
                  <a:pt x="237672" y="114301"/>
                  <a:pt x="5710" y="282389"/>
                  <a:pt x="107" y="282389"/>
                </a:cubicBezTo>
                <a:cubicBezTo>
                  <a:pt x="-5496" y="282389"/>
                  <a:pt x="209657" y="112059"/>
                  <a:pt x="316113" y="67236"/>
                </a:cubicBezTo>
                <a:cubicBezTo>
                  <a:pt x="422569" y="22413"/>
                  <a:pt x="666857" y="0"/>
                  <a:pt x="67246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" name="フリーフォーム 204">
            <a:extLst>
              <a:ext uri="{FF2B5EF4-FFF2-40B4-BE49-F238E27FC236}">
                <a16:creationId xmlns:a16="http://schemas.microsoft.com/office/drawing/2014/main" id="{88291E89-F1BC-E347-30BD-5A88A40EBD19}"/>
              </a:ext>
            </a:extLst>
          </p:cNvPr>
          <p:cNvSpPr/>
          <p:nvPr/>
        </p:nvSpPr>
        <p:spPr>
          <a:xfrm>
            <a:off x="2038204" y="1035167"/>
            <a:ext cx="1344166" cy="751897"/>
          </a:xfrm>
          <a:custGeom>
            <a:avLst/>
            <a:gdLst>
              <a:gd name="connsiteX0" fmla="*/ 1343731 w 1344166"/>
              <a:gd name="connsiteY0" fmla="*/ 257 h 751897"/>
              <a:gd name="connsiteX1" fmla="*/ 1041172 w 1344166"/>
              <a:gd name="connsiteY1" fmla="*/ 134727 h 751897"/>
              <a:gd name="connsiteX2" fmla="*/ 772231 w 1344166"/>
              <a:gd name="connsiteY2" fmla="*/ 585204 h 751897"/>
              <a:gd name="connsiteX3" fmla="*/ 5749 w 1344166"/>
              <a:gd name="connsiteY3" fmla="*/ 746568 h 751897"/>
              <a:gd name="connsiteX4" fmla="*/ 442778 w 1344166"/>
              <a:gd name="connsiteY4" fmla="*/ 699504 h 751897"/>
              <a:gd name="connsiteX5" fmla="*/ 839467 w 1344166"/>
              <a:gd name="connsiteY5" fmla="*/ 565033 h 751897"/>
              <a:gd name="connsiteX6" fmla="*/ 980661 w 1344166"/>
              <a:gd name="connsiteY6" fmla="*/ 242304 h 751897"/>
              <a:gd name="connsiteX7" fmla="*/ 1088237 w 1344166"/>
              <a:gd name="connsiteY7" fmla="*/ 128004 h 751897"/>
              <a:gd name="connsiteX8" fmla="*/ 1108408 w 1344166"/>
              <a:gd name="connsiteY8" fmla="*/ 101109 h 751897"/>
              <a:gd name="connsiteX9" fmla="*/ 1343731 w 1344166"/>
              <a:gd name="connsiteY9" fmla="*/ 257 h 75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44166" h="751897">
                <a:moveTo>
                  <a:pt x="1343731" y="257"/>
                </a:moveTo>
                <a:cubicBezTo>
                  <a:pt x="1332525" y="5860"/>
                  <a:pt x="1136422" y="37236"/>
                  <a:pt x="1041172" y="134727"/>
                </a:cubicBezTo>
                <a:cubicBezTo>
                  <a:pt x="945922" y="232218"/>
                  <a:pt x="944801" y="483231"/>
                  <a:pt x="772231" y="585204"/>
                </a:cubicBezTo>
                <a:cubicBezTo>
                  <a:pt x="599661" y="687177"/>
                  <a:pt x="60658" y="727518"/>
                  <a:pt x="5749" y="746568"/>
                </a:cubicBezTo>
                <a:cubicBezTo>
                  <a:pt x="-49160" y="765618"/>
                  <a:pt x="303825" y="729760"/>
                  <a:pt x="442778" y="699504"/>
                </a:cubicBezTo>
                <a:cubicBezTo>
                  <a:pt x="581731" y="669248"/>
                  <a:pt x="749820" y="641233"/>
                  <a:pt x="839467" y="565033"/>
                </a:cubicBezTo>
                <a:cubicBezTo>
                  <a:pt x="929114" y="488833"/>
                  <a:pt x="939199" y="315142"/>
                  <a:pt x="980661" y="242304"/>
                </a:cubicBezTo>
                <a:cubicBezTo>
                  <a:pt x="1022123" y="169466"/>
                  <a:pt x="1066946" y="151536"/>
                  <a:pt x="1088237" y="128004"/>
                </a:cubicBezTo>
                <a:cubicBezTo>
                  <a:pt x="1109528" y="104472"/>
                  <a:pt x="1070308" y="120159"/>
                  <a:pt x="1108408" y="101109"/>
                </a:cubicBezTo>
                <a:cubicBezTo>
                  <a:pt x="1146508" y="82059"/>
                  <a:pt x="1354937" y="-5346"/>
                  <a:pt x="1343731" y="2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6" name="フリーフォーム 205">
            <a:extLst>
              <a:ext uri="{FF2B5EF4-FFF2-40B4-BE49-F238E27FC236}">
                <a16:creationId xmlns:a16="http://schemas.microsoft.com/office/drawing/2014/main" id="{1C4B6B7B-3E72-1D66-0D5F-CA653CABA249}"/>
              </a:ext>
            </a:extLst>
          </p:cNvPr>
          <p:cNvSpPr/>
          <p:nvPr/>
        </p:nvSpPr>
        <p:spPr>
          <a:xfrm>
            <a:off x="3679825" y="1622377"/>
            <a:ext cx="53975" cy="101717"/>
          </a:xfrm>
          <a:custGeom>
            <a:avLst/>
            <a:gdLst>
              <a:gd name="connsiteX0" fmla="*/ 53975 w 53975"/>
              <a:gd name="connsiteY0" fmla="*/ 48 h 101717"/>
              <a:gd name="connsiteX1" fmla="*/ 9525 w 53975"/>
              <a:gd name="connsiteY1" fmla="*/ 60373 h 101717"/>
              <a:gd name="connsiteX2" fmla="*/ 0 w 53975"/>
              <a:gd name="connsiteY2" fmla="*/ 101648 h 101717"/>
              <a:gd name="connsiteX3" fmla="*/ 9525 w 53975"/>
              <a:gd name="connsiteY3" fmla="*/ 50848 h 101717"/>
              <a:gd name="connsiteX4" fmla="*/ 53975 w 53975"/>
              <a:gd name="connsiteY4" fmla="*/ 48 h 10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" h="101717">
                <a:moveTo>
                  <a:pt x="53975" y="48"/>
                </a:moveTo>
                <a:cubicBezTo>
                  <a:pt x="53975" y="1635"/>
                  <a:pt x="18521" y="43440"/>
                  <a:pt x="9525" y="60373"/>
                </a:cubicBezTo>
                <a:cubicBezTo>
                  <a:pt x="529" y="77306"/>
                  <a:pt x="0" y="103235"/>
                  <a:pt x="0" y="101648"/>
                </a:cubicBezTo>
                <a:cubicBezTo>
                  <a:pt x="0" y="100061"/>
                  <a:pt x="1058" y="65136"/>
                  <a:pt x="9525" y="50848"/>
                </a:cubicBezTo>
                <a:cubicBezTo>
                  <a:pt x="17992" y="36560"/>
                  <a:pt x="53975" y="-1539"/>
                  <a:pt x="53975" y="48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7" name="フリーフォーム 206">
            <a:extLst>
              <a:ext uri="{FF2B5EF4-FFF2-40B4-BE49-F238E27FC236}">
                <a16:creationId xmlns:a16="http://schemas.microsoft.com/office/drawing/2014/main" id="{FC755722-BC53-CA26-8922-18567C748E7B}"/>
              </a:ext>
            </a:extLst>
          </p:cNvPr>
          <p:cNvSpPr/>
          <p:nvPr/>
        </p:nvSpPr>
        <p:spPr>
          <a:xfrm>
            <a:off x="3428930" y="1819275"/>
            <a:ext cx="235025" cy="44598"/>
          </a:xfrm>
          <a:custGeom>
            <a:avLst/>
            <a:gdLst>
              <a:gd name="connsiteX0" fmla="*/ 70 w 235025"/>
              <a:gd name="connsiteY0" fmla="*/ 44450 h 44598"/>
              <a:gd name="connsiteX1" fmla="*/ 98495 w 235025"/>
              <a:gd name="connsiteY1" fmla="*/ 19050 h 44598"/>
              <a:gd name="connsiteX2" fmla="*/ 171520 w 235025"/>
              <a:gd name="connsiteY2" fmla="*/ 6350 h 44598"/>
              <a:gd name="connsiteX3" fmla="*/ 235020 w 235025"/>
              <a:gd name="connsiteY3" fmla="*/ 6350 h 44598"/>
              <a:gd name="connsiteX4" fmla="*/ 174695 w 235025"/>
              <a:gd name="connsiteY4" fmla="*/ 0 h 44598"/>
              <a:gd name="connsiteX5" fmla="*/ 82620 w 235025"/>
              <a:gd name="connsiteY5" fmla="*/ 6350 h 44598"/>
              <a:gd name="connsiteX6" fmla="*/ 114370 w 235025"/>
              <a:gd name="connsiteY6" fmla="*/ 6350 h 44598"/>
              <a:gd name="connsiteX7" fmla="*/ 70 w 235025"/>
              <a:gd name="connsiteY7" fmla="*/ 44450 h 4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025" h="44598">
                <a:moveTo>
                  <a:pt x="70" y="44450"/>
                </a:moveTo>
                <a:cubicBezTo>
                  <a:pt x="-2576" y="46567"/>
                  <a:pt x="69920" y="25400"/>
                  <a:pt x="98495" y="19050"/>
                </a:cubicBezTo>
                <a:cubicBezTo>
                  <a:pt x="127070" y="12700"/>
                  <a:pt x="148766" y="8467"/>
                  <a:pt x="171520" y="6350"/>
                </a:cubicBezTo>
                <a:cubicBezTo>
                  <a:pt x="194274" y="4233"/>
                  <a:pt x="234491" y="7408"/>
                  <a:pt x="235020" y="6350"/>
                </a:cubicBezTo>
                <a:cubicBezTo>
                  <a:pt x="235549" y="5292"/>
                  <a:pt x="200095" y="0"/>
                  <a:pt x="174695" y="0"/>
                </a:cubicBezTo>
                <a:cubicBezTo>
                  <a:pt x="149295" y="0"/>
                  <a:pt x="92674" y="5292"/>
                  <a:pt x="82620" y="6350"/>
                </a:cubicBezTo>
                <a:cubicBezTo>
                  <a:pt x="72566" y="7408"/>
                  <a:pt x="129187" y="1058"/>
                  <a:pt x="114370" y="6350"/>
                </a:cubicBezTo>
                <a:cubicBezTo>
                  <a:pt x="99553" y="11642"/>
                  <a:pt x="2716" y="42333"/>
                  <a:pt x="70" y="4445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8" name="フリーフォーム 207">
            <a:extLst>
              <a:ext uri="{FF2B5EF4-FFF2-40B4-BE49-F238E27FC236}">
                <a16:creationId xmlns:a16="http://schemas.microsoft.com/office/drawing/2014/main" id="{2FD84898-D133-DCFD-BF4C-76DAF2B480D6}"/>
              </a:ext>
            </a:extLst>
          </p:cNvPr>
          <p:cNvSpPr/>
          <p:nvPr/>
        </p:nvSpPr>
        <p:spPr>
          <a:xfrm>
            <a:off x="3216203" y="1862667"/>
            <a:ext cx="326130" cy="43048"/>
          </a:xfrm>
          <a:custGeom>
            <a:avLst/>
            <a:gdLst>
              <a:gd name="connsiteX0" fmla="*/ 72 w 326130"/>
              <a:gd name="connsiteY0" fmla="*/ 42333 h 43048"/>
              <a:gd name="connsiteX1" fmla="*/ 155647 w 326130"/>
              <a:gd name="connsiteY1" fmla="*/ 7408 h 43048"/>
              <a:gd name="connsiteX2" fmla="*/ 120722 w 326130"/>
              <a:gd name="connsiteY2" fmla="*/ 26458 h 43048"/>
              <a:gd name="connsiteX3" fmla="*/ 196922 w 326130"/>
              <a:gd name="connsiteY3" fmla="*/ 4233 h 43048"/>
              <a:gd name="connsiteX4" fmla="*/ 269947 w 326130"/>
              <a:gd name="connsiteY4" fmla="*/ 1058 h 43048"/>
              <a:gd name="connsiteX5" fmla="*/ 181047 w 326130"/>
              <a:gd name="connsiteY5" fmla="*/ 16933 h 43048"/>
              <a:gd name="connsiteX6" fmla="*/ 320747 w 326130"/>
              <a:gd name="connsiteY6" fmla="*/ 7408 h 43048"/>
              <a:gd name="connsiteX7" fmla="*/ 285822 w 326130"/>
              <a:gd name="connsiteY7" fmla="*/ 10583 h 43048"/>
              <a:gd name="connsiteX8" fmla="*/ 177872 w 326130"/>
              <a:gd name="connsiteY8" fmla="*/ 29633 h 43048"/>
              <a:gd name="connsiteX9" fmla="*/ 72 w 326130"/>
              <a:gd name="connsiteY9" fmla="*/ 42333 h 4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130" h="43048">
                <a:moveTo>
                  <a:pt x="72" y="42333"/>
                </a:moveTo>
                <a:cubicBezTo>
                  <a:pt x="-3632" y="38629"/>
                  <a:pt x="135539" y="10054"/>
                  <a:pt x="155647" y="7408"/>
                </a:cubicBezTo>
                <a:cubicBezTo>
                  <a:pt x="175755" y="4762"/>
                  <a:pt x="113843" y="26987"/>
                  <a:pt x="120722" y="26458"/>
                </a:cubicBezTo>
                <a:cubicBezTo>
                  <a:pt x="127601" y="25929"/>
                  <a:pt x="172051" y="8466"/>
                  <a:pt x="196922" y="4233"/>
                </a:cubicBezTo>
                <a:cubicBezTo>
                  <a:pt x="221793" y="0"/>
                  <a:pt x="272593" y="-1059"/>
                  <a:pt x="269947" y="1058"/>
                </a:cubicBezTo>
                <a:cubicBezTo>
                  <a:pt x="267301" y="3175"/>
                  <a:pt x="172580" y="15875"/>
                  <a:pt x="181047" y="16933"/>
                </a:cubicBezTo>
                <a:cubicBezTo>
                  <a:pt x="189514" y="17991"/>
                  <a:pt x="303285" y="8466"/>
                  <a:pt x="320747" y="7408"/>
                </a:cubicBezTo>
                <a:cubicBezTo>
                  <a:pt x="338209" y="6350"/>
                  <a:pt x="309635" y="6879"/>
                  <a:pt x="285822" y="10583"/>
                </a:cubicBezTo>
                <a:cubicBezTo>
                  <a:pt x="262010" y="14287"/>
                  <a:pt x="220735" y="24870"/>
                  <a:pt x="177872" y="29633"/>
                </a:cubicBezTo>
                <a:cubicBezTo>
                  <a:pt x="135010" y="34395"/>
                  <a:pt x="3776" y="46037"/>
                  <a:pt x="72" y="423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フリーフォーム 208">
            <a:extLst>
              <a:ext uri="{FF2B5EF4-FFF2-40B4-BE49-F238E27FC236}">
                <a16:creationId xmlns:a16="http://schemas.microsoft.com/office/drawing/2014/main" id="{2C2B2E02-3670-7185-5F37-94FFF0A3DE26}"/>
              </a:ext>
            </a:extLst>
          </p:cNvPr>
          <p:cNvSpPr/>
          <p:nvPr/>
        </p:nvSpPr>
        <p:spPr>
          <a:xfrm>
            <a:off x="3460746" y="1853521"/>
            <a:ext cx="66893" cy="61095"/>
          </a:xfrm>
          <a:custGeom>
            <a:avLst/>
            <a:gdLst>
              <a:gd name="connsiteX0" fmla="*/ 4 w 66893"/>
              <a:gd name="connsiteY0" fmla="*/ 679 h 61095"/>
              <a:gd name="connsiteX1" fmla="*/ 53979 w 66893"/>
              <a:gd name="connsiteY1" fmla="*/ 13379 h 61095"/>
              <a:gd name="connsiteX2" fmla="*/ 66679 w 66893"/>
              <a:gd name="connsiteY2" fmla="*/ 29254 h 61095"/>
              <a:gd name="connsiteX3" fmla="*/ 47629 w 66893"/>
              <a:gd name="connsiteY3" fmla="*/ 61004 h 61095"/>
              <a:gd name="connsiteX4" fmla="*/ 50804 w 66893"/>
              <a:gd name="connsiteY4" fmla="*/ 38779 h 61095"/>
              <a:gd name="connsiteX5" fmla="*/ 4 w 66893"/>
              <a:gd name="connsiteY5" fmla="*/ 679 h 61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893" h="61095">
                <a:moveTo>
                  <a:pt x="4" y="679"/>
                </a:moveTo>
                <a:cubicBezTo>
                  <a:pt x="533" y="-3554"/>
                  <a:pt x="53979" y="13379"/>
                  <a:pt x="53979" y="13379"/>
                </a:cubicBezTo>
                <a:cubicBezTo>
                  <a:pt x="65091" y="18141"/>
                  <a:pt x="67737" y="21317"/>
                  <a:pt x="66679" y="29254"/>
                </a:cubicBezTo>
                <a:cubicBezTo>
                  <a:pt x="65621" y="37191"/>
                  <a:pt x="50275" y="59417"/>
                  <a:pt x="47629" y="61004"/>
                </a:cubicBezTo>
                <a:cubicBezTo>
                  <a:pt x="44983" y="62592"/>
                  <a:pt x="57154" y="43012"/>
                  <a:pt x="50804" y="38779"/>
                </a:cubicBezTo>
                <a:cubicBezTo>
                  <a:pt x="44454" y="34546"/>
                  <a:pt x="-525" y="4912"/>
                  <a:pt x="4" y="6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フリーフォーム 209">
            <a:extLst>
              <a:ext uri="{FF2B5EF4-FFF2-40B4-BE49-F238E27FC236}">
                <a16:creationId xmlns:a16="http://schemas.microsoft.com/office/drawing/2014/main" id="{AFB6E408-528D-204D-B9F6-1CFCEDD4E4A5}"/>
              </a:ext>
            </a:extLst>
          </p:cNvPr>
          <p:cNvSpPr/>
          <p:nvPr/>
        </p:nvSpPr>
        <p:spPr>
          <a:xfrm>
            <a:off x="3412427" y="1882775"/>
            <a:ext cx="20218" cy="114369"/>
          </a:xfrm>
          <a:custGeom>
            <a:avLst/>
            <a:gdLst>
              <a:gd name="connsiteX0" fmla="*/ 16573 w 20218"/>
              <a:gd name="connsiteY0" fmla="*/ 0 h 114369"/>
              <a:gd name="connsiteX1" fmla="*/ 698 w 20218"/>
              <a:gd name="connsiteY1" fmla="*/ 50800 h 114369"/>
              <a:gd name="connsiteX2" fmla="*/ 3873 w 20218"/>
              <a:gd name="connsiteY2" fmla="*/ 79375 h 114369"/>
              <a:gd name="connsiteX3" fmla="*/ 13398 w 20218"/>
              <a:gd name="connsiteY3" fmla="*/ 114300 h 114369"/>
              <a:gd name="connsiteX4" fmla="*/ 19748 w 20218"/>
              <a:gd name="connsiteY4" fmla="*/ 69850 h 114369"/>
              <a:gd name="connsiteX5" fmla="*/ 19748 w 20218"/>
              <a:gd name="connsiteY5" fmla="*/ 82550 h 114369"/>
              <a:gd name="connsiteX6" fmla="*/ 16573 w 20218"/>
              <a:gd name="connsiteY6" fmla="*/ 0 h 11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8" h="114369">
                <a:moveTo>
                  <a:pt x="16573" y="0"/>
                </a:moveTo>
                <a:cubicBezTo>
                  <a:pt x="9694" y="18785"/>
                  <a:pt x="2815" y="37571"/>
                  <a:pt x="698" y="50800"/>
                </a:cubicBezTo>
                <a:cubicBezTo>
                  <a:pt x="-1419" y="64029"/>
                  <a:pt x="1756" y="68792"/>
                  <a:pt x="3873" y="79375"/>
                </a:cubicBezTo>
                <a:cubicBezTo>
                  <a:pt x="5990" y="89958"/>
                  <a:pt x="10752" y="115888"/>
                  <a:pt x="13398" y="114300"/>
                </a:cubicBezTo>
                <a:cubicBezTo>
                  <a:pt x="16044" y="112713"/>
                  <a:pt x="19748" y="69850"/>
                  <a:pt x="19748" y="69850"/>
                </a:cubicBezTo>
                <a:cubicBezTo>
                  <a:pt x="20806" y="64559"/>
                  <a:pt x="19748" y="82550"/>
                  <a:pt x="19748" y="82550"/>
                </a:cubicBezTo>
                <a:lnTo>
                  <a:pt x="165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C06AF58E-74C1-59CA-7F7E-4A898BA74E3F}"/>
              </a:ext>
            </a:extLst>
          </p:cNvPr>
          <p:cNvSpPr/>
          <p:nvPr/>
        </p:nvSpPr>
        <p:spPr>
          <a:xfrm>
            <a:off x="1649758" y="1726655"/>
            <a:ext cx="115895" cy="1119121"/>
          </a:xfrm>
          <a:custGeom>
            <a:avLst/>
            <a:gdLst>
              <a:gd name="connsiteX0" fmla="*/ 115542 w 115895"/>
              <a:gd name="connsiteY0" fmla="*/ 6895 h 1119121"/>
              <a:gd name="connsiteX1" fmla="*/ 17117 w 115895"/>
              <a:gd name="connsiteY1" fmla="*/ 378370 h 1119121"/>
              <a:gd name="connsiteX2" fmla="*/ 13942 w 115895"/>
              <a:gd name="connsiteY2" fmla="*/ 1080045 h 1119121"/>
              <a:gd name="connsiteX3" fmla="*/ 13942 w 115895"/>
              <a:gd name="connsiteY3" fmla="*/ 968920 h 1119121"/>
              <a:gd name="connsiteX4" fmla="*/ 1242 w 115895"/>
              <a:gd name="connsiteY4" fmla="*/ 460920 h 1119121"/>
              <a:gd name="connsiteX5" fmla="*/ 48867 w 115895"/>
              <a:gd name="connsiteY5" fmla="*/ 159295 h 1119121"/>
              <a:gd name="connsiteX6" fmla="*/ 115542 w 115895"/>
              <a:gd name="connsiteY6" fmla="*/ 6895 h 11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895" h="1119121">
                <a:moveTo>
                  <a:pt x="115542" y="6895"/>
                </a:moveTo>
                <a:cubicBezTo>
                  <a:pt x="110250" y="43408"/>
                  <a:pt x="34050" y="199512"/>
                  <a:pt x="17117" y="378370"/>
                </a:cubicBezTo>
                <a:cubicBezTo>
                  <a:pt x="184" y="557228"/>
                  <a:pt x="14471" y="981620"/>
                  <a:pt x="13942" y="1080045"/>
                </a:cubicBezTo>
                <a:cubicBezTo>
                  <a:pt x="13413" y="1178470"/>
                  <a:pt x="16059" y="1072107"/>
                  <a:pt x="13942" y="968920"/>
                </a:cubicBezTo>
                <a:cubicBezTo>
                  <a:pt x="11825" y="865733"/>
                  <a:pt x="-4579" y="595857"/>
                  <a:pt x="1242" y="460920"/>
                </a:cubicBezTo>
                <a:cubicBezTo>
                  <a:pt x="7063" y="325983"/>
                  <a:pt x="32463" y="231262"/>
                  <a:pt x="48867" y="159295"/>
                </a:cubicBezTo>
                <a:cubicBezTo>
                  <a:pt x="65271" y="87328"/>
                  <a:pt x="120834" y="-29618"/>
                  <a:pt x="115542" y="689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914257B8-9064-5E75-096F-B21B398656FD}"/>
              </a:ext>
            </a:extLst>
          </p:cNvPr>
          <p:cNvSpPr/>
          <p:nvPr/>
        </p:nvSpPr>
        <p:spPr>
          <a:xfrm>
            <a:off x="2098488" y="2225293"/>
            <a:ext cx="55413" cy="809699"/>
          </a:xfrm>
          <a:custGeom>
            <a:avLst/>
            <a:gdLst>
              <a:gd name="connsiteX0" fmla="*/ 35112 w 55413"/>
              <a:gd name="connsiteY0" fmla="*/ 382 h 809699"/>
              <a:gd name="connsiteX1" fmla="*/ 187 w 55413"/>
              <a:gd name="connsiteY1" fmla="*/ 333757 h 809699"/>
              <a:gd name="connsiteX2" fmla="*/ 54162 w 55413"/>
              <a:gd name="connsiteY2" fmla="*/ 794132 h 809699"/>
              <a:gd name="connsiteX3" fmla="*/ 35112 w 55413"/>
              <a:gd name="connsiteY3" fmla="*/ 673482 h 809699"/>
              <a:gd name="connsiteX4" fmla="*/ 187 w 55413"/>
              <a:gd name="connsiteY4" fmla="*/ 397257 h 809699"/>
              <a:gd name="connsiteX5" fmla="*/ 35112 w 55413"/>
              <a:gd name="connsiteY5" fmla="*/ 382 h 80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13" h="809699">
                <a:moveTo>
                  <a:pt x="35112" y="382"/>
                </a:moveTo>
                <a:cubicBezTo>
                  <a:pt x="35112" y="-10201"/>
                  <a:pt x="-2988" y="201465"/>
                  <a:pt x="187" y="333757"/>
                </a:cubicBezTo>
                <a:cubicBezTo>
                  <a:pt x="3362" y="466049"/>
                  <a:pt x="48341" y="737511"/>
                  <a:pt x="54162" y="794132"/>
                </a:cubicBezTo>
                <a:cubicBezTo>
                  <a:pt x="59983" y="850753"/>
                  <a:pt x="44108" y="739628"/>
                  <a:pt x="35112" y="673482"/>
                </a:cubicBezTo>
                <a:cubicBezTo>
                  <a:pt x="26116" y="607336"/>
                  <a:pt x="2304" y="506265"/>
                  <a:pt x="187" y="397257"/>
                </a:cubicBezTo>
                <a:cubicBezTo>
                  <a:pt x="-1930" y="288249"/>
                  <a:pt x="35112" y="10965"/>
                  <a:pt x="35112" y="38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7A1AC5A4-2DC2-4AA5-FBEF-80B3ED594868}"/>
              </a:ext>
            </a:extLst>
          </p:cNvPr>
          <p:cNvSpPr/>
          <p:nvPr/>
        </p:nvSpPr>
        <p:spPr>
          <a:xfrm>
            <a:off x="1907883" y="1742921"/>
            <a:ext cx="842718" cy="225612"/>
          </a:xfrm>
          <a:custGeom>
            <a:avLst/>
            <a:gdLst>
              <a:gd name="connsiteX0" fmla="*/ 841667 w 842718"/>
              <a:gd name="connsiteY0" fmla="*/ 154 h 225612"/>
              <a:gd name="connsiteX1" fmla="*/ 628942 w 842718"/>
              <a:gd name="connsiteY1" fmla="*/ 162079 h 225612"/>
              <a:gd name="connsiteX2" fmla="*/ 286042 w 842718"/>
              <a:gd name="connsiteY2" fmla="*/ 209704 h 225612"/>
              <a:gd name="connsiteX3" fmla="*/ 292 w 842718"/>
              <a:gd name="connsiteY3" fmla="*/ 225579 h 225612"/>
              <a:gd name="connsiteX4" fmla="*/ 238417 w 842718"/>
              <a:gd name="connsiteY4" fmla="*/ 206529 h 225612"/>
              <a:gd name="connsiteX5" fmla="*/ 543217 w 842718"/>
              <a:gd name="connsiteY5" fmla="*/ 193829 h 225612"/>
              <a:gd name="connsiteX6" fmla="*/ 841667 w 842718"/>
              <a:gd name="connsiteY6" fmla="*/ 154 h 22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718" h="225612">
                <a:moveTo>
                  <a:pt x="841667" y="154"/>
                </a:moveTo>
                <a:cubicBezTo>
                  <a:pt x="855954" y="-5138"/>
                  <a:pt x="721546" y="127154"/>
                  <a:pt x="628942" y="162079"/>
                </a:cubicBezTo>
                <a:cubicBezTo>
                  <a:pt x="536338" y="197004"/>
                  <a:pt x="390817" y="199121"/>
                  <a:pt x="286042" y="209704"/>
                </a:cubicBezTo>
                <a:cubicBezTo>
                  <a:pt x="181267" y="220287"/>
                  <a:pt x="8229" y="226108"/>
                  <a:pt x="292" y="225579"/>
                </a:cubicBezTo>
                <a:cubicBezTo>
                  <a:pt x="-7646" y="225050"/>
                  <a:pt x="147929" y="211821"/>
                  <a:pt x="238417" y="206529"/>
                </a:cubicBezTo>
                <a:cubicBezTo>
                  <a:pt x="328904" y="201237"/>
                  <a:pt x="443734" y="225579"/>
                  <a:pt x="543217" y="193829"/>
                </a:cubicBezTo>
                <a:cubicBezTo>
                  <a:pt x="642700" y="162079"/>
                  <a:pt x="827380" y="5446"/>
                  <a:pt x="841667" y="1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>
            <a:extLst>
              <a:ext uri="{FF2B5EF4-FFF2-40B4-BE49-F238E27FC236}">
                <a16:creationId xmlns:a16="http://schemas.microsoft.com/office/drawing/2014/main" id="{92D2920F-101D-F584-7643-A8AF5C426B4A}"/>
              </a:ext>
            </a:extLst>
          </p:cNvPr>
          <p:cNvSpPr/>
          <p:nvPr/>
        </p:nvSpPr>
        <p:spPr>
          <a:xfrm>
            <a:off x="2046119" y="1535023"/>
            <a:ext cx="635655" cy="655308"/>
          </a:xfrm>
          <a:custGeom>
            <a:avLst/>
            <a:gdLst>
              <a:gd name="connsiteX0" fmla="*/ 633581 w 635655"/>
              <a:gd name="connsiteY0" fmla="*/ 1677 h 655308"/>
              <a:gd name="connsiteX1" fmla="*/ 138281 w 635655"/>
              <a:gd name="connsiteY1" fmla="*/ 312827 h 655308"/>
              <a:gd name="connsiteX2" fmla="*/ 11281 w 635655"/>
              <a:gd name="connsiteY2" fmla="*/ 436652 h 655308"/>
              <a:gd name="connsiteX3" fmla="*/ 71606 w 635655"/>
              <a:gd name="connsiteY3" fmla="*/ 652552 h 655308"/>
              <a:gd name="connsiteX4" fmla="*/ 30331 w 635655"/>
              <a:gd name="connsiteY4" fmla="*/ 550952 h 655308"/>
              <a:gd name="connsiteX5" fmla="*/ 4931 w 635655"/>
              <a:gd name="connsiteY5" fmla="*/ 436652 h 655308"/>
              <a:gd name="connsiteX6" fmla="*/ 131931 w 635655"/>
              <a:gd name="connsiteY6" fmla="*/ 290602 h 655308"/>
              <a:gd name="connsiteX7" fmla="*/ 58906 w 635655"/>
              <a:gd name="connsiteY7" fmla="*/ 354102 h 655308"/>
              <a:gd name="connsiteX8" fmla="*/ 306556 w 635655"/>
              <a:gd name="connsiteY8" fmla="*/ 195352 h 655308"/>
              <a:gd name="connsiteX9" fmla="*/ 633581 w 635655"/>
              <a:gd name="connsiteY9" fmla="*/ 1677 h 65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5655" h="655308">
                <a:moveTo>
                  <a:pt x="633581" y="1677"/>
                </a:moveTo>
                <a:cubicBezTo>
                  <a:pt x="605535" y="21256"/>
                  <a:pt x="241998" y="240331"/>
                  <a:pt x="138281" y="312827"/>
                </a:cubicBezTo>
                <a:cubicBezTo>
                  <a:pt x="34564" y="385323"/>
                  <a:pt x="22393" y="380031"/>
                  <a:pt x="11281" y="436652"/>
                </a:cubicBezTo>
                <a:cubicBezTo>
                  <a:pt x="169" y="493273"/>
                  <a:pt x="68431" y="633502"/>
                  <a:pt x="71606" y="652552"/>
                </a:cubicBezTo>
                <a:cubicBezTo>
                  <a:pt x="74781" y="671602"/>
                  <a:pt x="41444" y="586935"/>
                  <a:pt x="30331" y="550952"/>
                </a:cubicBezTo>
                <a:cubicBezTo>
                  <a:pt x="19218" y="514969"/>
                  <a:pt x="-12002" y="480044"/>
                  <a:pt x="4931" y="436652"/>
                </a:cubicBezTo>
                <a:cubicBezTo>
                  <a:pt x="21864" y="393260"/>
                  <a:pt x="122935" y="304360"/>
                  <a:pt x="131931" y="290602"/>
                </a:cubicBezTo>
                <a:cubicBezTo>
                  <a:pt x="140927" y="276844"/>
                  <a:pt x="29802" y="369977"/>
                  <a:pt x="58906" y="354102"/>
                </a:cubicBezTo>
                <a:cubicBezTo>
                  <a:pt x="88010" y="338227"/>
                  <a:pt x="215539" y="251444"/>
                  <a:pt x="306556" y="195352"/>
                </a:cubicBezTo>
                <a:cubicBezTo>
                  <a:pt x="397573" y="139260"/>
                  <a:pt x="661627" y="-17902"/>
                  <a:pt x="633581" y="16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フリーフォーム 79">
            <a:extLst>
              <a:ext uri="{FF2B5EF4-FFF2-40B4-BE49-F238E27FC236}">
                <a16:creationId xmlns:a16="http://schemas.microsoft.com/office/drawing/2014/main" id="{0A66E4EE-21F6-BBC7-FF57-0DA243EB87C8}"/>
              </a:ext>
            </a:extLst>
          </p:cNvPr>
          <p:cNvSpPr/>
          <p:nvPr/>
        </p:nvSpPr>
        <p:spPr>
          <a:xfrm>
            <a:off x="1888362" y="2065063"/>
            <a:ext cx="140644" cy="1159228"/>
          </a:xfrm>
          <a:custGeom>
            <a:avLst/>
            <a:gdLst>
              <a:gd name="connsiteX0" fmla="*/ 140463 w 140644"/>
              <a:gd name="connsiteY0" fmla="*/ 1862 h 1159228"/>
              <a:gd name="connsiteX1" fmla="*/ 3938 w 140644"/>
              <a:gd name="connsiteY1" fmla="*/ 436837 h 1159228"/>
              <a:gd name="connsiteX2" fmla="*/ 89663 w 140644"/>
              <a:gd name="connsiteY2" fmla="*/ 1141687 h 1159228"/>
              <a:gd name="connsiteX3" fmla="*/ 57913 w 140644"/>
              <a:gd name="connsiteY3" fmla="*/ 916262 h 1159228"/>
              <a:gd name="connsiteX4" fmla="*/ 763 w 140644"/>
              <a:gd name="connsiteY4" fmla="*/ 592412 h 1159228"/>
              <a:gd name="connsiteX5" fmla="*/ 32513 w 140644"/>
              <a:gd name="connsiteY5" fmla="*/ 290787 h 1159228"/>
              <a:gd name="connsiteX6" fmla="*/ 140463 w 140644"/>
              <a:gd name="connsiteY6" fmla="*/ 1862 h 115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644" h="1159228">
                <a:moveTo>
                  <a:pt x="140463" y="1862"/>
                </a:moveTo>
                <a:cubicBezTo>
                  <a:pt x="135701" y="26204"/>
                  <a:pt x="12405" y="246866"/>
                  <a:pt x="3938" y="436837"/>
                </a:cubicBezTo>
                <a:cubicBezTo>
                  <a:pt x="-4529" y="626808"/>
                  <a:pt x="80667" y="1061783"/>
                  <a:pt x="89663" y="1141687"/>
                </a:cubicBezTo>
                <a:cubicBezTo>
                  <a:pt x="98659" y="1221591"/>
                  <a:pt x="72730" y="1007808"/>
                  <a:pt x="57913" y="916262"/>
                </a:cubicBezTo>
                <a:cubicBezTo>
                  <a:pt x="43096" y="824716"/>
                  <a:pt x="4996" y="696658"/>
                  <a:pt x="763" y="592412"/>
                </a:cubicBezTo>
                <a:cubicBezTo>
                  <a:pt x="-3470" y="488166"/>
                  <a:pt x="10288" y="383391"/>
                  <a:pt x="32513" y="290787"/>
                </a:cubicBezTo>
                <a:cubicBezTo>
                  <a:pt x="54738" y="198183"/>
                  <a:pt x="145225" y="-22480"/>
                  <a:pt x="140463" y="18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フリーフォーム 119">
            <a:extLst>
              <a:ext uri="{FF2B5EF4-FFF2-40B4-BE49-F238E27FC236}">
                <a16:creationId xmlns:a16="http://schemas.microsoft.com/office/drawing/2014/main" id="{4237903F-DFE4-1DFB-0E16-C537C6189257}"/>
              </a:ext>
            </a:extLst>
          </p:cNvPr>
          <p:cNvSpPr/>
          <p:nvPr/>
        </p:nvSpPr>
        <p:spPr>
          <a:xfrm>
            <a:off x="1949942" y="3101937"/>
            <a:ext cx="231314" cy="863384"/>
          </a:xfrm>
          <a:custGeom>
            <a:avLst/>
            <a:gdLst>
              <a:gd name="connsiteX0" fmla="*/ 231283 w 231314"/>
              <a:gd name="connsiteY0" fmla="*/ 38 h 863384"/>
              <a:gd name="connsiteX1" fmla="*/ 91583 w 231314"/>
              <a:gd name="connsiteY1" fmla="*/ 396913 h 863384"/>
              <a:gd name="connsiteX2" fmla="*/ 2683 w 231314"/>
              <a:gd name="connsiteY2" fmla="*/ 847763 h 863384"/>
              <a:gd name="connsiteX3" fmla="*/ 28083 w 231314"/>
              <a:gd name="connsiteY3" fmla="*/ 723938 h 863384"/>
              <a:gd name="connsiteX4" fmla="*/ 78883 w 231314"/>
              <a:gd name="connsiteY4" fmla="*/ 374688 h 863384"/>
              <a:gd name="connsiteX5" fmla="*/ 231283 w 231314"/>
              <a:gd name="connsiteY5" fmla="*/ 38 h 86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314" h="863384">
                <a:moveTo>
                  <a:pt x="231283" y="38"/>
                </a:moveTo>
                <a:cubicBezTo>
                  <a:pt x="233400" y="3742"/>
                  <a:pt x="129683" y="255626"/>
                  <a:pt x="91583" y="396913"/>
                </a:cubicBezTo>
                <a:cubicBezTo>
                  <a:pt x="53483" y="538200"/>
                  <a:pt x="13266" y="793259"/>
                  <a:pt x="2683" y="847763"/>
                </a:cubicBezTo>
                <a:cubicBezTo>
                  <a:pt x="-7900" y="902267"/>
                  <a:pt x="15383" y="802784"/>
                  <a:pt x="28083" y="723938"/>
                </a:cubicBezTo>
                <a:cubicBezTo>
                  <a:pt x="40783" y="645092"/>
                  <a:pt x="46604" y="490576"/>
                  <a:pt x="78883" y="374688"/>
                </a:cubicBezTo>
                <a:cubicBezTo>
                  <a:pt x="111162" y="258801"/>
                  <a:pt x="229166" y="-3666"/>
                  <a:pt x="231283" y="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フリーフォーム 149">
            <a:extLst>
              <a:ext uri="{FF2B5EF4-FFF2-40B4-BE49-F238E27FC236}">
                <a16:creationId xmlns:a16="http://schemas.microsoft.com/office/drawing/2014/main" id="{5D02CE13-4D2D-B5A2-07A5-DF4850B8ED0F}"/>
              </a:ext>
            </a:extLst>
          </p:cNvPr>
          <p:cNvSpPr/>
          <p:nvPr/>
        </p:nvSpPr>
        <p:spPr>
          <a:xfrm>
            <a:off x="1384149" y="2214838"/>
            <a:ext cx="244015" cy="1341476"/>
          </a:xfrm>
          <a:custGeom>
            <a:avLst/>
            <a:gdLst>
              <a:gd name="connsiteX0" fmla="*/ 241451 w 244015"/>
              <a:gd name="connsiteY0" fmla="*/ 17187 h 1341476"/>
              <a:gd name="connsiteX1" fmla="*/ 101751 w 244015"/>
              <a:gd name="connsiteY1" fmla="*/ 788712 h 1341476"/>
              <a:gd name="connsiteX2" fmla="*/ 151 w 244015"/>
              <a:gd name="connsiteY2" fmla="*/ 1341162 h 1341476"/>
              <a:gd name="connsiteX3" fmla="*/ 123976 w 244015"/>
              <a:gd name="connsiteY3" fmla="*/ 715687 h 1341476"/>
              <a:gd name="connsiteX4" fmla="*/ 171601 w 244015"/>
              <a:gd name="connsiteY4" fmla="*/ 334687 h 1341476"/>
              <a:gd name="connsiteX5" fmla="*/ 120801 w 244015"/>
              <a:gd name="connsiteY5" fmla="*/ 595037 h 1341476"/>
              <a:gd name="connsiteX6" fmla="*/ 187476 w 244015"/>
              <a:gd name="connsiteY6" fmla="*/ 277537 h 1341476"/>
              <a:gd name="connsiteX7" fmla="*/ 241451 w 244015"/>
              <a:gd name="connsiteY7" fmla="*/ 17187 h 134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015" h="1341476">
                <a:moveTo>
                  <a:pt x="241451" y="17187"/>
                </a:moveTo>
                <a:cubicBezTo>
                  <a:pt x="227163" y="102383"/>
                  <a:pt x="141968" y="568050"/>
                  <a:pt x="101751" y="788712"/>
                </a:cubicBezTo>
                <a:cubicBezTo>
                  <a:pt x="61534" y="1009375"/>
                  <a:pt x="-3553" y="1353333"/>
                  <a:pt x="151" y="1341162"/>
                </a:cubicBezTo>
                <a:cubicBezTo>
                  <a:pt x="3855" y="1328991"/>
                  <a:pt x="95401" y="883433"/>
                  <a:pt x="123976" y="715687"/>
                </a:cubicBezTo>
                <a:cubicBezTo>
                  <a:pt x="152551" y="547941"/>
                  <a:pt x="172130" y="354795"/>
                  <a:pt x="171601" y="334687"/>
                </a:cubicBezTo>
                <a:cubicBezTo>
                  <a:pt x="171072" y="314579"/>
                  <a:pt x="118155" y="604562"/>
                  <a:pt x="120801" y="595037"/>
                </a:cubicBezTo>
                <a:cubicBezTo>
                  <a:pt x="123447" y="585512"/>
                  <a:pt x="168426" y="368554"/>
                  <a:pt x="187476" y="277537"/>
                </a:cubicBezTo>
                <a:cubicBezTo>
                  <a:pt x="206526" y="186520"/>
                  <a:pt x="255739" y="-68009"/>
                  <a:pt x="241451" y="171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フリーフォーム 170">
            <a:extLst>
              <a:ext uri="{FF2B5EF4-FFF2-40B4-BE49-F238E27FC236}">
                <a16:creationId xmlns:a16="http://schemas.microsoft.com/office/drawing/2014/main" id="{850D050F-AA34-3939-1DD1-71A94A7FAED0}"/>
              </a:ext>
            </a:extLst>
          </p:cNvPr>
          <p:cNvSpPr/>
          <p:nvPr/>
        </p:nvSpPr>
        <p:spPr>
          <a:xfrm>
            <a:off x="1817155" y="1574711"/>
            <a:ext cx="519647" cy="881191"/>
          </a:xfrm>
          <a:custGeom>
            <a:avLst/>
            <a:gdLst>
              <a:gd name="connsiteX0" fmla="*/ 519645 w 519647"/>
              <a:gd name="connsiteY0" fmla="*/ 89 h 881191"/>
              <a:gd name="connsiteX1" fmla="*/ 97370 w 519647"/>
              <a:gd name="connsiteY1" fmla="*/ 412839 h 881191"/>
              <a:gd name="connsiteX2" fmla="*/ 2120 w 519647"/>
              <a:gd name="connsiteY2" fmla="*/ 876389 h 881191"/>
              <a:gd name="connsiteX3" fmla="*/ 37045 w 519647"/>
              <a:gd name="connsiteY3" fmla="*/ 638264 h 881191"/>
              <a:gd name="connsiteX4" fmla="*/ 103720 w 519647"/>
              <a:gd name="connsiteY4" fmla="*/ 377914 h 881191"/>
              <a:gd name="connsiteX5" fmla="*/ 519645 w 519647"/>
              <a:gd name="connsiteY5" fmla="*/ 89 h 88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647" h="881191">
                <a:moveTo>
                  <a:pt x="519645" y="89"/>
                </a:moveTo>
                <a:cubicBezTo>
                  <a:pt x="518587" y="5910"/>
                  <a:pt x="183624" y="266789"/>
                  <a:pt x="97370" y="412839"/>
                </a:cubicBezTo>
                <a:cubicBezTo>
                  <a:pt x="11116" y="558889"/>
                  <a:pt x="12174" y="838818"/>
                  <a:pt x="2120" y="876389"/>
                </a:cubicBezTo>
                <a:cubicBezTo>
                  <a:pt x="-7934" y="913960"/>
                  <a:pt x="20112" y="721343"/>
                  <a:pt x="37045" y="638264"/>
                </a:cubicBezTo>
                <a:cubicBezTo>
                  <a:pt x="53978" y="555185"/>
                  <a:pt x="29108" y="481101"/>
                  <a:pt x="103720" y="377914"/>
                </a:cubicBezTo>
                <a:cubicBezTo>
                  <a:pt x="178332" y="274727"/>
                  <a:pt x="520703" y="-5732"/>
                  <a:pt x="519645" y="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フリーフォーム 183">
            <a:extLst>
              <a:ext uri="{FF2B5EF4-FFF2-40B4-BE49-F238E27FC236}">
                <a16:creationId xmlns:a16="http://schemas.microsoft.com/office/drawing/2014/main" id="{7842EA62-62A2-34AB-88C6-D15B9B197B6A}"/>
              </a:ext>
            </a:extLst>
          </p:cNvPr>
          <p:cNvSpPr/>
          <p:nvPr/>
        </p:nvSpPr>
        <p:spPr>
          <a:xfrm>
            <a:off x="1636961" y="2768599"/>
            <a:ext cx="83920" cy="1177928"/>
          </a:xfrm>
          <a:custGeom>
            <a:avLst/>
            <a:gdLst>
              <a:gd name="connsiteX0" fmla="*/ 83889 w 83920"/>
              <a:gd name="connsiteY0" fmla="*/ 1 h 1177928"/>
              <a:gd name="connsiteX1" fmla="*/ 14039 w 83920"/>
              <a:gd name="connsiteY1" fmla="*/ 631826 h 1177928"/>
              <a:gd name="connsiteX2" fmla="*/ 7689 w 83920"/>
              <a:gd name="connsiteY2" fmla="*/ 1177926 h 1177928"/>
              <a:gd name="connsiteX3" fmla="*/ 4514 w 83920"/>
              <a:gd name="connsiteY3" fmla="*/ 625476 h 1177928"/>
              <a:gd name="connsiteX4" fmla="*/ 83889 w 83920"/>
              <a:gd name="connsiteY4" fmla="*/ 1 h 117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20" h="1177928">
                <a:moveTo>
                  <a:pt x="83889" y="1"/>
                </a:moveTo>
                <a:cubicBezTo>
                  <a:pt x="85477" y="1059"/>
                  <a:pt x="26739" y="435505"/>
                  <a:pt x="14039" y="631826"/>
                </a:cubicBezTo>
                <a:cubicBezTo>
                  <a:pt x="1339" y="828147"/>
                  <a:pt x="9277" y="1178984"/>
                  <a:pt x="7689" y="1177926"/>
                </a:cubicBezTo>
                <a:cubicBezTo>
                  <a:pt x="6101" y="1176868"/>
                  <a:pt x="-6598" y="817563"/>
                  <a:pt x="4514" y="625476"/>
                </a:cubicBezTo>
                <a:cubicBezTo>
                  <a:pt x="15626" y="433389"/>
                  <a:pt x="82301" y="-1057"/>
                  <a:pt x="83889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フリーフォーム 186">
            <a:extLst>
              <a:ext uri="{FF2B5EF4-FFF2-40B4-BE49-F238E27FC236}">
                <a16:creationId xmlns:a16="http://schemas.microsoft.com/office/drawing/2014/main" id="{B23A35AF-8DD1-4085-0492-EA8E2D185437}"/>
              </a:ext>
            </a:extLst>
          </p:cNvPr>
          <p:cNvSpPr/>
          <p:nvPr/>
        </p:nvSpPr>
        <p:spPr>
          <a:xfrm>
            <a:off x="1383567" y="3361347"/>
            <a:ext cx="165869" cy="1179904"/>
          </a:xfrm>
          <a:custGeom>
            <a:avLst/>
            <a:gdLst>
              <a:gd name="connsiteX0" fmla="*/ 165833 w 165869"/>
              <a:gd name="connsiteY0" fmla="*/ 978 h 1179904"/>
              <a:gd name="connsiteX1" fmla="*/ 38833 w 165869"/>
              <a:gd name="connsiteY1" fmla="*/ 705828 h 1179904"/>
              <a:gd name="connsiteX2" fmla="*/ 733 w 165869"/>
              <a:gd name="connsiteY2" fmla="*/ 1175728 h 1179904"/>
              <a:gd name="connsiteX3" fmla="*/ 16608 w 165869"/>
              <a:gd name="connsiteY3" fmla="*/ 915378 h 1179904"/>
              <a:gd name="connsiteX4" fmla="*/ 51533 w 165869"/>
              <a:gd name="connsiteY4" fmla="*/ 559778 h 1179904"/>
              <a:gd name="connsiteX5" fmla="*/ 165833 w 165869"/>
              <a:gd name="connsiteY5" fmla="*/ 978 h 1179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869" h="1179904">
                <a:moveTo>
                  <a:pt x="165833" y="978"/>
                </a:moveTo>
                <a:cubicBezTo>
                  <a:pt x="163716" y="25320"/>
                  <a:pt x="66350" y="510036"/>
                  <a:pt x="38833" y="705828"/>
                </a:cubicBezTo>
                <a:cubicBezTo>
                  <a:pt x="11316" y="901620"/>
                  <a:pt x="4437" y="1140803"/>
                  <a:pt x="733" y="1175728"/>
                </a:cubicBezTo>
                <a:cubicBezTo>
                  <a:pt x="-2971" y="1210653"/>
                  <a:pt x="8141" y="1018036"/>
                  <a:pt x="16608" y="915378"/>
                </a:cubicBezTo>
                <a:cubicBezTo>
                  <a:pt x="25075" y="812720"/>
                  <a:pt x="26133" y="706357"/>
                  <a:pt x="51533" y="559778"/>
                </a:cubicBezTo>
                <a:cubicBezTo>
                  <a:pt x="76933" y="413199"/>
                  <a:pt x="167950" y="-23364"/>
                  <a:pt x="165833" y="9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フリーフォーム 210">
            <a:extLst>
              <a:ext uri="{FF2B5EF4-FFF2-40B4-BE49-F238E27FC236}">
                <a16:creationId xmlns:a16="http://schemas.microsoft.com/office/drawing/2014/main" id="{A7615B1A-BB76-9BC4-4016-2D80EEFD35D7}"/>
              </a:ext>
            </a:extLst>
          </p:cNvPr>
          <p:cNvSpPr/>
          <p:nvPr/>
        </p:nvSpPr>
        <p:spPr>
          <a:xfrm>
            <a:off x="1692232" y="3855754"/>
            <a:ext cx="50944" cy="1286320"/>
          </a:xfrm>
          <a:custGeom>
            <a:avLst/>
            <a:gdLst>
              <a:gd name="connsiteX0" fmla="*/ 50843 w 50944"/>
              <a:gd name="connsiteY0" fmla="*/ 14571 h 1286320"/>
              <a:gd name="connsiteX1" fmla="*/ 43 w 50944"/>
              <a:gd name="connsiteY1" fmla="*/ 728946 h 1286320"/>
              <a:gd name="connsiteX2" fmla="*/ 41318 w 50944"/>
              <a:gd name="connsiteY2" fmla="*/ 1281396 h 1286320"/>
              <a:gd name="connsiteX3" fmla="*/ 3218 w 50944"/>
              <a:gd name="connsiteY3" fmla="*/ 960721 h 1286320"/>
              <a:gd name="connsiteX4" fmla="*/ 12743 w 50944"/>
              <a:gd name="connsiteY4" fmla="*/ 303496 h 1286320"/>
              <a:gd name="connsiteX5" fmla="*/ 50843 w 50944"/>
              <a:gd name="connsiteY5" fmla="*/ 14571 h 128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4" h="1286320">
                <a:moveTo>
                  <a:pt x="50843" y="14571"/>
                </a:moveTo>
                <a:cubicBezTo>
                  <a:pt x="48726" y="85479"/>
                  <a:pt x="1630" y="517809"/>
                  <a:pt x="43" y="728946"/>
                </a:cubicBezTo>
                <a:cubicBezTo>
                  <a:pt x="-1545" y="940084"/>
                  <a:pt x="40789" y="1242767"/>
                  <a:pt x="41318" y="1281396"/>
                </a:cubicBezTo>
                <a:cubicBezTo>
                  <a:pt x="41847" y="1320025"/>
                  <a:pt x="7980" y="1123704"/>
                  <a:pt x="3218" y="960721"/>
                </a:cubicBezTo>
                <a:cubicBezTo>
                  <a:pt x="-1544" y="797738"/>
                  <a:pt x="4276" y="460659"/>
                  <a:pt x="12743" y="303496"/>
                </a:cubicBezTo>
                <a:cubicBezTo>
                  <a:pt x="21210" y="146334"/>
                  <a:pt x="52960" y="-56337"/>
                  <a:pt x="50843" y="145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フリーフォーム 211">
            <a:extLst>
              <a:ext uri="{FF2B5EF4-FFF2-40B4-BE49-F238E27FC236}">
                <a16:creationId xmlns:a16="http://schemas.microsoft.com/office/drawing/2014/main" id="{7C8C108B-AB58-F488-1110-C0388D3A31AF}"/>
              </a:ext>
            </a:extLst>
          </p:cNvPr>
          <p:cNvSpPr/>
          <p:nvPr/>
        </p:nvSpPr>
        <p:spPr>
          <a:xfrm>
            <a:off x="1601484" y="4409930"/>
            <a:ext cx="137249" cy="1596821"/>
          </a:xfrm>
          <a:custGeom>
            <a:avLst/>
            <a:gdLst>
              <a:gd name="connsiteX0" fmla="*/ 1891 w 137249"/>
              <a:gd name="connsiteY0" fmla="*/ 145 h 1596821"/>
              <a:gd name="connsiteX1" fmla="*/ 14591 w 137249"/>
              <a:gd name="connsiteY1" fmla="*/ 657370 h 1596821"/>
              <a:gd name="connsiteX2" fmla="*/ 128891 w 137249"/>
              <a:gd name="connsiteY2" fmla="*/ 1543195 h 1596821"/>
              <a:gd name="connsiteX3" fmla="*/ 116191 w 137249"/>
              <a:gd name="connsiteY3" fmla="*/ 1413020 h 1596821"/>
              <a:gd name="connsiteX4" fmla="*/ 17766 w 137249"/>
              <a:gd name="connsiteY4" fmla="*/ 711345 h 1596821"/>
              <a:gd name="connsiteX5" fmla="*/ 1891 w 137249"/>
              <a:gd name="connsiteY5" fmla="*/ 145 h 159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249" h="1596821">
                <a:moveTo>
                  <a:pt x="1891" y="145"/>
                </a:moveTo>
                <a:cubicBezTo>
                  <a:pt x="1362" y="-8851"/>
                  <a:pt x="-6576" y="400195"/>
                  <a:pt x="14591" y="657370"/>
                </a:cubicBezTo>
                <a:cubicBezTo>
                  <a:pt x="35758" y="914545"/>
                  <a:pt x="111958" y="1417253"/>
                  <a:pt x="128891" y="1543195"/>
                </a:cubicBezTo>
                <a:cubicBezTo>
                  <a:pt x="145824" y="1669137"/>
                  <a:pt x="134712" y="1551662"/>
                  <a:pt x="116191" y="1413020"/>
                </a:cubicBezTo>
                <a:cubicBezTo>
                  <a:pt x="97670" y="1274378"/>
                  <a:pt x="37874" y="944178"/>
                  <a:pt x="17766" y="711345"/>
                </a:cubicBezTo>
                <a:cubicBezTo>
                  <a:pt x="-2342" y="478512"/>
                  <a:pt x="2420" y="9141"/>
                  <a:pt x="1891" y="1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フリーフォーム 212">
            <a:extLst>
              <a:ext uri="{FF2B5EF4-FFF2-40B4-BE49-F238E27FC236}">
                <a16:creationId xmlns:a16="http://schemas.microsoft.com/office/drawing/2014/main" id="{E06F03EF-E674-513E-4E53-01B56DD7F411}"/>
              </a:ext>
            </a:extLst>
          </p:cNvPr>
          <p:cNvSpPr/>
          <p:nvPr/>
        </p:nvSpPr>
        <p:spPr>
          <a:xfrm>
            <a:off x="1231577" y="3584533"/>
            <a:ext cx="209893" cy="934094"/>
          </a:xfrm>
          <a:custGeom>
            <a:avLst/>
            <a:gdLst>
              <a:gd name="connsiteX0" fmla="*/ 209873 w 209893"/>
              <a:gd name="connsiteY0" fmla="*/ 42 h 934094"/>
              <a:gd name="connsiteX1" fmla="*/ 86048 w 209893"/>
              <a:gd name="connsiteY1" fmla="*/ 412792 h 934094"/>
              <a:gd name="connsiteX2" fmla="*/ 323 w 209893"/>
              <a:gd name="connsiteY2" fmla="*/ 933492 h 934094"/>
              <a:gd name="connsiteX3" fmla="*/ 57473 w 209893"/>
              <a:gd name="connsiteY3" fmla="*/ 514392 h 934094"/>
              <a:gd name="connsiteX4" fmla="*/ 76523 w 209893"/>
              <a:gd name="connsiteY4" fmla="*/ 387392 h 934094"/>
              <a:gd name="connsiteX5" fmla="*/ 209873 w 209893"/>
              <a:gd name="connsiteY5" fmla="*/ 42 h 93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93" h="934094">
                <a:moveTo>
                  <a:pt x="209873" y="42"/>
                </a:moveTo>
                <a:cubicBezTo>
                  <a:pt x="211460" y="4275"/>
                  <a:pt x="120973" y="257217"/>
                  <a:pt x="86048" y="412792"/>
                </a:cubicBezTo>
                <a:cubicBezTo>
                  <a:pt x="51123" y="568367"/>
                  <a:pt x="5085" y="916559"/>
                  <a:pt x="323" y="933492"/>
                </a:cubicBezTo>
                <a:cubicBezTo>
                  <a:pt x="-4439" y="950425"/>
                  <a:pt x="44773" y="605409"/>
                  <a:pt x="57473" y="514392"/>
                </a:cubicBezTo>
                <a:cubicBezTo>
                  <a:pt x="70173" y="423375"/>
                  <a:pt x="52181" y="468884"/>
                  <a:pt x="76523" y="387392"/>
                </a:cubicBezTo>
                <a:cubicBezTo>
                  <a:pt x="100865" y="305900"/>
                  <a:pt x="208286" y="-4191"/>
                  <a:pt x="209873" y="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フリーフォーム 213">
            <a:extLst>
              <a:ext uri="{FF2B5EF4-FFF2-40B4-BE49-F238E27FC236}">
                <a16:creationId xmlns:a16="http://schemas.microsoft.com/office/drawing/2014/main" id="{5AD33D0E-4A2B-D451-F2F6-BC3CD3D9976B}"/>
              </a:ext>
            </a:extLst>
          </p:cNvPr>
          <p:cNvSpPr/>
          <p:nvPr/>
        </p:nvSpPr>
        <p:spPr>
          <a:xfrm>
            <a:off x="1473186" y="4122210"/>
            <a:ext cx="79634" cy="1523725"/>
          </a:xfrm>
          <a:custGeom>
            <a:avLst/>
            <a:gdLst>
              <a:gd name="connsiteX0" fmla="*/ 79389 w 79634"/>
              <a:gd name="connsiteY0" fmla="*/ 5290 h 1523725"/>
              <a:gd name="connsiteX1" fmla="*/ 6364 w 79634"/>
              <a:gd name="connsiteY1" fmla="*/ 646640 h 1523725"/>
              <a:gd name="connsiteX2" fmla="*/ 31764 w 79634"/>
              <a:gd name="connsiteY2" fmla="*/ 1468965 h 1523725"/>
              <a:gd name="connsiteX3" fmla="*/ 31764 w 79634"/>
              <a:gd name="connsiteY3" fmla="*/ 1373715 h 1523725"/>
              <a:gd name="connsiteX4" fmla="*/ 14 w 79634"/>
              <a:gd name="connsiteY4" fmla="*/ 779990 h 1523725"/>
              <a:gd name="connsiteX5" fmla="*/ 28589 w 79634"/>
              <a:gd name="connsiteY5" fmla="*/ 364065 h 1523725"/>
              <a:gd name="connsiteX6" fmla="*/ 79389 w 79634"/>
              <a:gd name="connsiteY6" fmla="*/ 5290 h 152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34" h="1523725">
                <a:moveTo>
                  <a:pt x="79389" y="5290"/>
                </a:moveTo>
                <a:cubicBezTo>
                  <a:pt x="75685" y="52386"/>
                  <a:pt x="14301" y="402694"/>
                  <a:pt x="6364" y="646640"/>
                </a:cubicBezTo>
                <a:cubicBezTo>
                  <a:pt x="-1573" y="890586"/>
                  <a:pt x="27531" y="1347786"/>
                  <a:pt x="31764" y="1468965"/>
                </a:cubicBezTo>
                <a:cubicBezTo>
                  <a:pt x="35997" y="1590144"/>
                  <a:pt x="37056" y="1488544"/>
                  <a:pt x="31764" y="1373715"/>
                </a:cubicBezTo>
                <a:cubicBezTo>
                  <a:pt x="26472" y="1258886"/>
                  <a:pt x="543" y="948265"/>
                  <a:pt x="14" y="779990"/>
                </a:cubicBezTo>
                <a:cubicBezTo>
                  <a:pt x="-515" y="611715"/>
                  <a:pt x="13243" y="490536"/>
                  <a:pt x="28589" y="364065"/>
                </a:cubicBezTo>
                <a:cubicBezTo>
                  <a:pt x="43935" y="237594"/>
                  <a:pt x="83093" y="-41806"/>
                  <a:pt x="79389" y="52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フリーフォーム 214">
            <a:extLst>
              <a:ext uri="{FF2B5EF4-FFF2-40B4-BE49-F238E27FC236}">
                <a16:creationId xmlns:a16="http://schemas.microsoft.com/office/drawing/2014/main" id="{EADD495C-89CB-1585-5665-B519EDCE471E}"/>
              </a:ext>
            </a:extLst>
          </p:cNvPr>
          <p:cNvSpPr/>
          <p:nvPr/>
        </p:nvSpPr>
        <p:spPr>
          <a:xfrm>
            <a:off x="1170745" y="4264913"/>
            <a:ext cx="213831" cy="1491854"/>
          </a:xfrm>
          <a:custGeom>
            <a:avLst/>
            <a:gdLst>
              <a:gd name="connsiteX0" fmla="*/ 213555 w 213831"/>
              <a:gd name="connsiteY0" fmla="*/ 5462 h 1491854"/>
              <a:gd name="connsiteX1" fmla="*/ 26230 w 213831"/>
              <a:gd name="connsiteY1" fmla="*/ 748412 h 1491854"/>
              <a:gd name="connsiteX2" fmla="*/ 124655 w 213831"/>
              <a:gd name="connsiteY2" fmla="*/ 1450087 h 1491854"/>
              <a:gd name="connsiteX3" fmla="*/ 99255 w 213831"/>
              <a:gd name="connsiteY3" fmla="*/ 1332612 h 1491854"/>
              <a:gd name="connsiteX4" fmla="*/ 4005 w 213831"/>
              <a:gd name="connsiteY4" fmla="*/ 681737 h 1491854"/>
              <a:gd name="connsiteX5" fmla="*/ 19880 w 213831"/>
              <a:gd name="connsiteY5" fmla="*/ 723012 h 1491854"/>
              <a:gd name="connsiteX6" fmla="*/ 38930 w 213831"/>
              <a:gd name="connsiteY6" fmla="*/ 592837 h 1491854"/>
              <a:gd name="connsiteX7" fmla="*/ 67505 w 213831"/>
              <a:gd name="connsiteY7" fmla="*/ 418212 h 1491854"/>
              <a:gd name="connsiteX8" fmla="*/ 213555 w 213831"/>
              <a:gd name="connsiteY8" fmla="*/ 5462 h 14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831" h="1491854">
                <a:moveTo>
                  <a:pt x="213555" y="5462"/>
                </a:moveTo>
                <a:cubicBezTo>
                  <a:pt x="206676" y="60495"/>
                  <a:pt x="41047" y="507641"/>
                  <a:pt x="26230" y="748412"/>
                </a:cubicBezTo>
                <a:cubicBezTo>
                  <a:pt x="11413" y="989183"/>
                  <a:pt x="112484" y="1352720"/>
                  <a:pt x="124655" y="1450087"/>
                </a:cubicBezTo>
                <a:cubicBezTo>
                  <a:pt x="136826" y="1547454"/>
                  <a:pt x="119363" y="1460670"/>
                  <a:pt x="99255" y="1332612"/>
                </a:cubicBezTo>
                <a:cubicBezTo>
                  <a:pt x="79147" y="1204554"/>
                  <a:pt x="17234" y="783337"/>
                  <a:pt x="4005" y="681737"/>
                </a:cubicBezTo>
                <a:cubicBezTo>
                  <a:pt x="-9224" y="580137"/>
                  <a:pt x="14059" y="737829"/>
                  <a:pt x="19880" y="723012"/>
                </a:cubicBezTo>
                <a:cubicBezTo>
                  <a:pt x="25701" y="708195"/>
                  <a:pt x="30992" y="643637"/>
                  <a:pt x="38930" y="592837"/>
                </a:cubicBezTo>
                <a:cubicBezTo>
                  <a:pt x="46868" y="542037"/>
                  <a:pt x="37872" y="509229"/>
                  <a:pt x="67505" y="418212"/>
                </a:cubicBezTo>
                <a:cubicBezTo>
                  <a:pt x="97138" y="327195"/>
                  <a:pt x="220434" y="-49571"/>
                  <a:pt x="213555" y="54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フリーフォーム 215">
            <a:extLst>
              <a:ext uri="{FF2B5EF4-FFF2-40B4-BE49-F238E27FC236}">
                <a16:creationId xmlns:a16="http://schemas.microsoft.com/office/drawing/2014/main" id="{21D2D4E3-C943-FAB0-7821-1B1BDDF40A06}"/>
              </a:ext>
            </a:extLst>
          </p:cNvPr>
          <p:cNvSpPr/>
          <p:nvPr/>
        </p:nvSpPr>
        <p:spPr>
          <a:xfrm>
            <a:off x="3636878" y="2825597"/>
            <a:ext cx="132525" cy="1254300"/>
          </a:xfrm>
          <a:custGeom>
            <a:avLst/>
            <a:gdLst>
              <a:gd name="connsiteX0" fmla="*/ 1672 w 132525"/>
              <a:gd name="connsiteY0" fmla="*/ 153 h 1254300"/>
              <a:gd name="connsiteX1" fmla="*/ 14372 w 132525"/>
              <a:gd name="connsiteY1" fmla="*/ 260503 h 1254300"/>
              <a:gd name="connsiteX2" fmla="*/ 125497 w 132525"/>
              <a:gd name="connsiteY2" fmla="*/ 797078 h 1254300"/>
              <a:gd name="connsiteX3" fmla="*/ 49297 w 132525"/>
              <a:gd name="connsiteY3" fmla="*/ 1228878 h 1254300"/>
              <a:gd name="connsiteX4" fmla="*/ 61997 w 132525"/>
              <a:gd name="connsiteY4" fmla="*/ 1171728 h 1254300"/>
              <a:gd name="connsiteX5" fmla="*/ 131847 w 132525"/>
              <a:gd name="connsiteY5" fmla="*/ 905028 h 1254300"/>
              <a:gd name="connsiteX6" fmla="*/ 14372 w 132525"/>
              <a:gd name="connsiteY6" fmla="*/ 292253 h 1254300"/>
              <a:gd name="connsiteX7" fmla="*/ 1672 w 132525"/>
              <a:gd name="connsiteY7" fmla="*/ 153 h 12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525" h="1254300">
                <a:moveTo>
                  <a:pt x="1672" y="153"/>
                </a:moveTo>
                <a:cubicBezTo>
                  <a:pt x="1672" y="-5139"/>
                  <a:pt x="-6266" y="127682"/>
                  <a:pt x="14372" y="260503"/>
                </a:cubicBezTo>
                <a:cubicBezTo>
                  <a:pt x="35010" y="393324"/>
                  <a:pt x="119676" y="635682"/>
                  <a:pt x="125497" y="797078"/>
                </a:cubicBezTo>
                <a:cubicBezTo>
                  <a:pt x="131318" y="958474"/>
                  <a:pt x="59880" y="1166436"/>
                  <a:pt x="49297" y="1228878"/>
                </a:cubicBezTo>
                <a:cubicBezTo>
                  <a:pt x="38714" y="1291320"/>
                  <a:pt x="48239" y="1225703"/>
                  <a:pt x="61997" y="1171728"/>
                </a:cubicBezTo>
                <a:cubicBezTo>
                  <a:pt x="75755" y="1117753"/>
                  <a:pt x="139784" y="1051607"/>
                  <a:pt x="131847" y="905028"/>
                </a:cubicBezTo>
                <a:cubicBezTo>
                  <a:pt x="123910" y="758449"/>
                  <a:pt x="35539" y="443065"/>
                  <a:pt x="14372" y="292253"/>
                </a:cubicBezTo>
                <a:cubicBezTo>
                  <a:pt x="-6795" y="141441"/>
                  <a:pt x="1672" y="5445"/>
                  <a:pt x="1672" y="15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フリーフォーム 216">
            <a:extLst>
              <a:ext uri="{FF2B5EF4-FFF2-40B4-BE49-F238E27FC236}">
                <a16:creationId xmlns:a16="http://schemas.microsoft.com/office/drawing/2014/main" id="{2E17971E-56E7-47A1-3B49-F9881828960C}"/>
              </a:ext>
            </a:extLst>
          </p:cNvPr>
          <p:cNvSpPr/>
          <p:nvPr/>
        </p:nvSpPr>
        <p:spPr>
          <a:xfrm>
            <a:off x="2904579" y="1898255"/>
            <a:ext cx="578929" cy="553084"/>
          </a:xfrm>
          <a:custGeom>
            <a:avLst/>
            <a:gdLst>
              <a:gd name="connsiteX0" fmla="*/ 83096 w 578929"/>
              <a:gd name="connsiteY0" fmla="*/ 395 h 553084"/>
              <a:gd name="connsiteX1" fmla="*/ 89446 w 578929"/>
              <a:gd name="connsiteY1" fmla="*/ 184545 h 553084"/>
              <a:gd name="connsiteX2" fmla="*/ 143421 w 578929"/>
              <a:gd name="connsiteY2" fmla="*/ 305195 h 553084"/>
              <a:gd name="connsiteX3" fmla="*/ 143421 w 578929"/>
              <a:gd name="connsiteY3" fmla="*/ 219470 h 553084"/>
              <a:gd name="connsiteX4" fmla="*/ 175171 w 578929"/>
              <a:gd name="connsiteY4" fmla="*/ 311545 h 553084"/>
              <a:gd name="connsiteX5" fmla="*/ 216446 w 578929"/>
              <a:gd name="connsiteY5" fmla="*/ 343295 h 553084"/>
              <a:gd name="connsiteX6" fmla="*/ 264071 w 578929"/>
              <a:gd name="connsiteY6" fmla="*/ 273445 h 553084"/>
              <a:gd name="connsiteX7" fmla="*/ 248196 w 578929"/>
              <a:gd name="connsiteY7" fmla="*/ 324245 h 553084"/>
              <a:gd name="connsiteX8" fmla="*/ 349796 w 578929"/>
              <a:gd name="connsiteY8" fmla="*/ 282970 h 553084"/>
              <a:gd name="connsiteX9" fmla="*/ 568871 w 578929"/>
              <a:gd name="connsiteY9" fmla="*/ 187720 h 553084"/>
              <a:gd name="connsiteX10" fmla="*/ 537121 w 578929"/>
              <a:gd name="connsiteY10" fmla="*/ 209945 h 553084"/>
              <a:gd name="connsiteX11" fmla="*/ 492671 w 578929"/>
              <a:gd name="connsiteY11" fmla="*/ 308370 h 553084"/>
              <a:gd name="connsiteX12" fmla="*/ 387896 w 578929"/>
              <a:gd name="connsiteY12" fmla="*/ 416320 h 553084"/>
              <a:gd name="connsiteX13" fmla="*/ 314871 w 578929"/>
              <a:gd name="connsiteY13" fmla="*/ 476645 h 553084"/>
              <a:gd name="connsiteX14" fmla="*/ 254546 w 578929"/>
              <a:gd name="connsiteY14" fmla="*/ 552845 h 553084"/>
              <a:gd name="connsiteX15" fmla="*/ 273596 w 578929"/>
              <a:gd name="connsiteY15" fmla="*/ 498870 h 553084"/>
              <a:gd name="connsiteX16" fmla="*/ 273596 w 578929"/>
              <a:gd name="connsiteY16" fmla="*/ 448070 h 553084"/>
              <a:gd name="connsiteX17" fmla="*/ 225971 w 578929"/>
              <a:gd name="connsiteY17" fmla="*/ 371870 h 553084"/>
              <a:gd name="connsiteX18" fmla="*/ 92621 w 578929"/>
              <a:gd name="connsiteY18" fmla="*/ 276620 h 553084"/>
              <a:gd name="connsiteX19" fmla="*/ 38646 w 578929"/>
              <a:gd name="connsiteY19" fmla="*/ 187720 h 553084"/>
              <a:gd name="connsiteX20" fmla="*/ 546 w 578929"/>
              <a:gd name="connsiteY20" fmla="*/ 175020 h 553084"/>
              <a:gd name="connsiteX21" fmla="*/ 67221 w 578929"/>
              <a:gd name="connsiteY21" fmla="*/ 209945 h 553084"/>
              <a:gd name="connsiteX22" fmla="*/ 67221 w 578929"/>
              <a:gd name="connsiteY22" fmla="*/ 136920 h 553084"/>
              <a:gd name="connsiteX23" fmla="*/ 83096 w 578929"/>
              <a:gd name="connsiteY23" fmla="*/ 395 h 55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8929" h="553084">
                <a:moveTo>
                  <a:pt x="83096" y="395"/>
                </a:moveTo>
                <a:cubicBezTo>
                  <a:pt x="86800" y="8332"/>
                  <a:pt x="79392" y="133745"/>
                  <a:pt x="89446" y="184545"/>
                </a:cubicBezTo>
                <a:cubicBezTo>
                  <a:pt x="99500" y="235345"/>
                  <a:pt x="134425" y="299374"/>
                  <a:pt x="143421" y="305195"/>
                </a:cubicBezTo>
                <a:cubicBezTo>
                  <a:pt x="152417" y="311016"/>
                  <a:pt x="138130" y="218412"/>
                  <a:pt x="143421" y="219470"/>
                </a:cubicBezTo>
                <a:cubicBezTo>
                  <a:pt x="148712" y="220528"/>
                  <a:pt x="163000" y="290908"/>
                  <a:pt x="175171" y="311545"/>
                </a:cubicBezTo>
                <a:cubicBezTo>
                  <a:pt x="187342" y="332182"/>
                  <a:pt x="201629" y="349645"/>
                  <a:pt x="216446" y="343295"/>
                </a:cubicBezTo>
                <a:cubicBezTo>
                  <a:pt x="231263" y="336945"/>
                  <a:pt x="258779" y="276620"/>
                  <a:pt x="264071" y="273445"/>
                </a:cubicBezTo>
                <a:cubicBezTo>
                  <a:pt x="269363" y="270270"/>
                  <a:pt x="233909" y="322658"/>
                  <a:pt x="248196" y="324245"/>
                </a:cubicBezTo>
                <a:cubicBezTo>
                  <a:pt x="262483" y="325832"/>
                  <a:pt x="349796" y="282970"/>
                  <a:pt x="349796" y="282970"/>
                </a:cubicBezTo>
                <a:lnTo>
                  <a:pt x="568871" y="187720"/>
                </a:lnTo>
                <a:cubicBezTo>
                  <a:pt x="600092" y="175549"/>
                  <a:pt x="549821" y="189837"/>
                  <a:pt x="537121" y="209945"/>
                </a:cubicBezTo>
                <a:cubicBezTo>
                  <a:pt x="524421" y="230053"/>
                  <a:pt x="517542" y="273974"/>
                  <a:pt x="492671" y="308370"/>
                </a:cubicBezTo>
                <a:cubicBezTo>
                  <a:pt x="467800" y="342766"/>
                  <a:pt x="417529" y="388274"/>
                  <a:pt x="387896" y="416320"/>
                </a:cubicBezTo>
                <a:cubicBezTo>
                  <a:pt x="358263" y="444366"/>
                  <a:pt x="337096" y="453891"/>
                  <a:pt x="314871" y="476645"/>
                </a:cubicBezTo>
                <a:cubicBezTo>
                  <a:pt x="292646" y="499399"/>
                  <a:pt x="261425" y="549141"/>
                  <a:pt x="254546" y="552845"/>
                </a:cubicBezTo>
                <a:cubicBezTo>
                  <a:pt x="247667" y="556549"/>
                  <a:pt x="270421" y="516333"/>
                  <a:pt x="273596" y="498870"/>
                </a:cubicBezTo>
                <a:cubicBezTo>
                  <a:pt x="276771" y="481408"/>
                  <a:pt x="281534" y="469237"/>
                  <a:pt x="273596" y="448070"/>
                </a:cubicBezTo>
                <a:cubicBezTo>
                  <a:pt x="265659" y="426903"/>
                  <a:pt x="256133" y="400445"/>
                  <a:pt x="225971" y="371870"/>
                </a:cubicBezTo>
                <a:cubicBezTo>
                  <a:pt x="195809" y="343295"/>
                  <a:pt x="123842" y="307312"/>
                  <a:pt x="92621" y="276620"/>
                </a:cubicBezTo>
                <a:cubicBezTo>
                  <a:pt x="61400" y="245928"/>
                  <a:pt x="53992" y="204653"/>
                  <a:pt x="38646" y="187720"/>
                </a:cubicBezTo>
                <a:cubicBezTo>
                  <a:pt x="23300" y="170787"/>
                  <a:pt x="-4216" y="171316"/>
                  <a:pt x="546" y="175020"/>
                </a:cubicBezTo>
                <a:cubicBezTo>
                  <a:pt x="5308" y="178724"/>
                  <a:pt x="56109" y="216295"/>
                  <a:pt x="67221" y="209945"/>
                </a:cubicBezTo>
                <a:cubicBezTo>
                  <a:pt x="78333" y="203595"/>
                  <a:pt x="65104" y="167612"/>
                  <a:pt x="67221" y="136920"/>
                </a:cubicBezTo>
                <a:cubicBezTo>
                  <a:pt x="69338" y="106228"/>
                  <a:pt x="79392" y="-7542"/>
                  <a:pt x="83096" y="395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フリーフォーム 217">
            <a:extLst>
              <a:ext uri="{FF2B5EF4-FFF2-40B4-BE49-F238E27FC236}">
                <a16:creationId xmlns:a16="http://schemas.microsoft.com/office/drawing/2014/main" id="{F7B6B777-E4C8-1939-250D-C73B50944F29}"/>
              </a:ext>
            </a:extLst>
          </p:cNvPr>
          <p:cNvSpPr/>
          <p:nvPr/>
        </p:nvSpPr>
        <p:spPr>
          <a:xfrm>
            <a:off x="2733426" y="2071723"/>
            <a:ext cx="594042" cy="760728"/>
          </a:xfrm>
          <a:custGeom>
            <a:avLst/>
            <a:gdLst>
              <a:gd name="connsiteX0" fmla="*/ 111374 w 594042"/>
              <a:gd name="connsiteY0" fmla="*/ 1552 h 760728"/>
              <a:gd name="connsiteX1" fmla="*/ 133599 w 594042"/>
              <a:gd name="connsiteY1" fmla="*/ 246027 h 760728"/>
              <a:gd name="connsiteX2" fmla="*/ 343149 w 594042"/>
              <a:gd name="connsiteY2" fmla="*/ 430177 h 760728"/>
              <a:gd name="connsiteX3" fmla="*/ 222499 w 594042"/>
              <a:gd name="connsiteY3" fmla="*/ 376202 h 760728"/>
              <a:gd name="connsiteX4" fmla="*/ 355849 w 594042"/>
              <a:gd name="connsiteY4" fmla="*/ 515902 h 760728"/>
              <a:gd name="connsiteX5" fmla="*/ 365374 w 594042"/>
              <a:gd name="connsiteY5" fmla="*/ 668302 h 760728"/>
              <a:gd name="connsiteX6" fmla="*/ 593974 w 594042"/>
              <a:gd name="connsiteY6" fmla="*/ 601627 h 760728"/>
              <a:gd name="connsiteX7" fmla="*/ 339974 w 594042"/>
              <a:gd name="connsiteY7" fmla="*/ 757202 h 760728"/>
              <a:gd name="connsiteX8" fmla="*/ 241549 w 594042"/>
              <a:gd name="connsiteY8" fmla="*/ 712752 h 760728"/>
              <a:gd name="connsiteX9" fmla="*/ 249 w 594042"/>
              <a:gd name="connsiteY9" fmla="*/ 741327 h 760728"/>
              <a:gd name="connsiteX10" fmla="*/ 197099 w 594042"/>
              <a:gd name="connsiteY10" fmla="*/ 649252 h 760728"/>
              <a:gd name="connsiteX11" fmla="*/ 266949 w 594042"/>
              <a:gd name="connsiteY11" fmla="*/ 655602 h 760728"/>
              <a:gd name="connsiteX12" fmla="*/ 292349 w 594042"/>
              <a:gd name="connsiteY12" fmla="*/ 557177 h 760728"/>
              <a:gd name="connsiteX13" fmla="*/ 101849 w 594042"/>
              <a:gd name="connsiteY13" fmla="*/ 385727 h 760728"/>
              <a:gd name="connsiteX14" fmla="*/ 79624 w 594042"/>
              <a:gd name="connsiteY14" fmla="*/ 169827 h 760728"/>
              <a:gd name="connsiteX15" fmla="*/ 54224 w 594042"/>
              <a:gd name="connsiteY15" fmla="*/ 300002 h 760728"/>
              <a:gd name="connsiteX16" fmla="*/ 54224 w 594042"/>
              <a:gd name="connsiteY16" fmla="*/ 147602 h 760728"/>
              <a:gd name="connsiteX17" fmla="*/ 111374 w 594042"/>
              <a:gd name="connsiteY17" fmla="*/ 1552 h 7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4042" h="760728">
                <a:moveTo>
                  <a:pt x="111374" y="1552"/>
                </a:moveTo>
                <a:cubicBezTo>
                  <a:pt x="124603" y="17956"/>
                  <a:pt x="94970" y="174590"/>
                  <a:pt x="133599" y="246027"/>
                </a:cubicBezTo>
                <a:cubicBezTo>
                  <a:pt x="172228" y="317464"/>
                  <a:pt x="328332" y="408481"/>
                  <a:pt x="343149" y="430177"/>
                </a:cubicBezTo>
                <a:cubicBezTo>
                  <a:pt x="357966" y="451873"/>
                  <a:pt x="220382" y="361915"/>
                  <a:pt x="222499" y="376202"/>
                </a:cubicBezTo>
                <a:cubicBezTo>
                  <a:pt x="224616" y="390490"/>
                  <a:pt x="332037" y="467219"/>
                  <a:pt x="355849" y="515902"/>
                </a:cubicBezTo>
                <a:cubicBezTo>
                  <a:pt x="379661" y="564585"/>
                  <a:pt x="325687" y="654015"/>
                  <a:pt x="365374" y="668302"/>
                </a:cubicBezTo>
                <a:cubicBezTo>
                  <a:pt x="405061" y="682589"/>
                  <a:pt x="598207" y="586810"/>
                  <a:pt x="593974" y="601627"/>
                </a:cubicBezTo>
                <a:cubicBezTo>
                  <a:pt x="589741" y="616444"/>
                  <a:pt x="398711" y="738681"/>
                  <a:pt x="339974" y="757202"/>
                </a:cubicBezTo>
                <a:cubicBezTo>
                  <a:pt x="281237" y="775723"/>
                  <a:pt x="298170" y="715398"/>
                  <a:pt x="241549" y="712752"/>
                </a:cubicBezTo>
                <a:cubicBezTo>
                  <a:pt x="184928" y="710106"/>
                  <a:pt x="7657" y="751910"/>
                  <a:pt x="249" y="741327"/>
                </a:cubicBezTo>
                <a:cubicBezTo>
                  <a:pt x="-7159" y="730744"/>
                  <a:pt x="152649" y="663539"/>
                  <a:pt x="197099" y="649252"/>
                </a:cubicBezTo>
                <a:cubicBezTo>
                  <a:pt x="241549" y="634965"/>
                  <a:pt x="251074" y="670948"/>
                  <a:pt x="266949" y="655602"/>
                </a:cubicBezTo>
                <a:cubicBezTo>
                  <a:pt x="282824" y="640256"/>
                  <a:pt x="319866" y="602156"/>
                  <a:pt x="292349" y="557177"/>
                </a:cubicBezTo>
                <a:cubicBezTo>
                  <a:pt x="264832" y="512198"/>
                  <a:pt x="137303" y="450285"/>
                  <a:pt x="101849" y="385727"/>
                </a:cubicBezTo>
                <a:cubicBezTo>
                  <a:pt x="66395" y="321169"/>
                  <a:pt x="87561" y="184114"/>
                  <a:pt x="79624" y="169827"/>
                </a:cubicBezTo>
                <a:cubicBezTo>
                  <a:pt x="71687" y="155540"/>
                  <a:pt x="58457" y="303706"/>
                  <a:pt x="54224" y="300002"/>
                </a:cubicBezTo>
                <a:cubicBezTo>
                  <a:pt x="49991" y="296298"/>
                  <a:pt x="45228" y="192052"/>
                  <a:pt x="54224" y="147602"/>
                </a:cubicBezTo>
                <a:cubicBezTo>
                  <a:pt x="63220" y="103152"/>
                  <a:pt x="98145" y="-14852"/>
                  <a:pt x="111374" y="1552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9" name="フリーフォーム 218">
            <a:extLst>
              <a:ext uri="{FF2B5EF4-FFF2-40B4-BE49-F238E27FC236}">
                <a16:creationId xmlns:a16="http://schemas.microsoft.com/office/drawing/2014/main" id="{142D829F-F37C-0577-504F-B0D8C15A6202}"/>
              </a:ext>
            </a:extLst>
          </p:cNvPr>
          <p:cNvSpPr/>
          <p:nvPr/>
        </p:nvSpPr>
        <p:spPr>
          <a:xfrm>
            <a:off x="3225795" y="2352535"/>
            <a:ext cx="359596" cy="330152"/>
          </a:xfrm>
          <a:custGeom>
            <a:avLst/>
            <a:gdLst>
              <a:gd name="connsiteX0" fmla="*/ 330205 w 359596"/>
              <a:gd name="connsiteY0" fmla="*/ 140 h 330152"/>
              <a:gd name="connsiteX1" fmla="*/ 269880 w 359596"/>
              <a:gd name="connsiteY1" fmla="*/ 92215 h 330152"/>
              <a:gd name="connsiteX2" fmla="*/ 184155 w 359596"/>
              <a:gd name="connsiteY2" fmla="*/ 152540 h 330152"/>
              <a:gd name="connsiteX3" fmla="*/ 5 w 359596"/>
              <a:gd name="connsiteY3" fmla="*/ 216040 h 330152"/>
              <a:gd name="connsiteX4" fmla="*/ 190505 w 359596"/>
              <a:gd name="connsiteY4" fmla="*/ 162065 h 330152"/>
              <a:gd name="connsiteX5" fmla="*/ 177805 w 359596"/>
              <a:gd name="connsiteY5" fmla="*/ 203340 h 330152"/>
              <a:gd name="connsiteX6" fmla="*/ 66680 w 359596"/>
              <a:gd name="connsiteY6" fmla="*/ 317640 h 330152"/>
              <a:gd name="connsiteX7" fmla="*/ 47630 w 359596"/>
              <a:gd name="connsiteY7" fmla="*/ 327165 h 330152"/>
              <a:gd name="connsiteX8" fmla="*/ 165105 w 359596"/>
              <a:gd name="connsiteY8" fmla="*/ 270015 h 330152"/>
              <a:gd name="connsiteX9" fmla="*/ 298455 w 359596"/>
              <a:gd name="connsiteY9" fmla="*/ 250965 h 330152"/>
              <a:gd name="connsiteX10" fmla="*/ 260355 w 359596"/>
              <a:gd name="connsiteY10" fmla="*/ 244615 h 330152"/>
              <a:gd name="connsiteX11" fmla="*/ 358780 w 359596"/>
              <a:gd name="connsiteY11" fmla="*/ 155715 h 330152"/>
              <a:gd name="connsiteX12" fmla="*/ 307980 w 359596"/>
              <a:gd name="connsiteY12" fmla="*/ 177940 h 330152"/>
              <a:gd name="connsiteX13" fmla="*/ 320680 w 359596"/>
              <a:gd name="connsiteY13" fmla="*/ 114440 h 330152"/>
              <a:gd name="connsiteX14" fmla="*/ 330205 w 359596"/>
              <a:gd name="connsiteY14" fmla="*/ 140 h 33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9596" h="330152">
                <a:moveTo>
                  <a:pt x="330205" y="140"/>
                </a:moveTo>
                <a:cubicBezTo>
                  <a:pt x="321738" y="-3564"/>
                  <a:pt x="294222" y="66815"/>
                  <a:pt x="269880" y="92215"/>
                </a:cubicBezTo>
                <a:cubicBezTo>
                  <a:pt x="245538" y="117615"/>
                  <a:pt x="229134" y="131903"/>
                  <a:pt x="184155" y="152540"/>
                </a:cubicBezTo>
                <a:cubicBezTo>
                  <a:pt x="139176" y="173177"/>
                  <a:pt x="-1053" y="214452"/>
                  <a:pt x="5" y="216040"/>
                </a:cubicBezTo>
                <a:cubicBezTo>
                  <a:pt x="1063" y="217628"/>
                  <a:pt x="160872" y="164182"/>
                  <a:pt x="190505" y="162065"/>
                </a:cubicBezTo>
                <a:cubicBezTo>
                  <a:pt x="220138" y="159948"/>
                  <a:pt x="198442" y="177411"/>
                  <a:pt x="177805" y="203340"/>
                </a:cubicBezTo>
                <a:cubicBezTo>
                  <a:pt x="157167" y="229269"/>
                  <a:pt x="66680" y="317640"/>
                  <a:pt x="66680" y="317640"/>
                </a:cubicBezTo>
                <a:cubicBezTo>
                  <a:pt x="44984" y="338278"/>
                  <a:pt x="47630" y="327165"/>
                  <a:pt x="47630" y="327165"/>
                </a:cubicBezTo>
                <a:cubicBezTo>
                  <a:pt x="64034" y="319228"/>
                  <a:pt x="123301" y="282715"/>
                  <a:pt x="165105" y="270015"/>
                </a:cubicBezTo>
                <a:cubicBezTo>
                  <a:pt x="206909" y="257315"/>
                  <a:pt x="282580" y="255198"/>
                  <a:pt x="298455" y="250965"/>
                </a:cubicBezTo>
                <a:cubicBezTo>
                  <a:pt x="314330" y="246732"/>
                  <a:pt x="250301" y="260490"/>
                  <a:pt x="260355" y="244615"/>
                </a:cubicBezTo>
                <a:cubicBezTo>
                  <a:pt x="270409" y="228740"/>
                  <a:pt x="350843" y="166828"/>
                  <a:pt x="358780" y="155715"/>
                </a:cubicBezTo>
                <a:cubicBezTo>
                  <a:pt x="366718" y="144603"/>
                  <a:pt x="314330" y="184819"/>
                  <a:pt x="307980" y="177940"/>
                </a:cubicBezTo>
                <a:cubicBezTo>
                  <a:pt x="301630" y="171061"/>
                  <a:pt x="316447" y="136665"/>
                  <a:pt x="320680" y="114440"/>
                </a:cubicBezTo>
                <a:cubicBezTo>
                  <a:pt x="324913" y="92215"/>
                  <a:pt x="338672" y="3844"/>
                  <a:pt x="330205" y="140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0" name="フリーフォーム 219">
            <a:extLst>
              <a:ext uri="{FF2B5EF4-FFF2-40B4-BE49-F238E27FC236}">
                <a16:creationId xmlns:a16="http://schemas.microsoft.com/office/drawing/2014/main" id="{A5CF62FE-5F0E-3CC0-1FBF-46BF84B6FA3E}"/>
              </a:ext>
            </a:extLst>
          </p:cNvPr>
          <p:cNvSpPr/>
          <p:nvPr/>
        </p:nvSpPr>
        <p:spPr>
          <a:xfrm>
            <a:off x="2909688" y="2358880"/>
            <a:ext cx="621900" cy="340988"/>
          </a:xfrm>
          <a:custGeom>
            <a:avLst/>
            <a:gdLst>
              <a:gd name="connsiteX0" fmla="*/ 4962 w 621900"/>
              <a:gd name="connsiteY0" fmla="*/ 145 h 340988"/>
              <a:gd name="connsiteX1" fmla="*/ 255787 w 621900"/>
              <a:gd name="connsiteY1" fmla="*/ 89045 h 340988"/>
              <a:gd name="connsiteX2" fmla="*/ 331987 w 621900"/>
              <a:gd name="connsiteY2" fmla="*/ 146195 h 340988"/>
              <a:gd name="connsiteX3" fmla="*/ 519312 w 621900"/>
              <a:gd name="connsiteY3" fmla="*/ 82695 h 340988"/>
              <a:gd name="connsiteX4" fmla="*/ 455812 w 621900"/>
              <a:gd name="connsiteY4" fmla="*/ 136670 h 340988"/>
              <a:gd name="connsiteX5" fmla="*/ 620912 w 621900"/>
              <a:gd name="connsiteY5" fmla="*/ 111270 h 340988"/>
              <a:gd name="connsiteX6" fmla="*/ 506612 w 621900"/>
              <a:gd name="connsiteY6" fmla="*/ 171595 h 340988"/>
              <a:gd name="connsiteX7" fmla="*/ 163712 w 621900"/>
              <a:gd name="connsiteY7" fmla="*/ 333520 h 340988"/>
              <a:gd name="connsiteX8" fmla="*/ 176412 w 621900"/>
              <a:gd name="connsiteY8" fmla="*/ 292245 h 340988"/>
              <a:gd name="connsiteX9" fmla="*/ 24012 w 621900"/>
              <a:gd name="connsiteY9" fmla="*/ 101745 h 340988"/>
              <a:gd name="connsiteX10" fmla="*/ 103387 w 621900"/>
              <a:gd name="connsiteY10" fmla="*/ 187470 h 340988"/>
              <a:gd name="connsiteX11" fmla="*/ 87512 w 621900"/>
              <a:gd name="connsiteY11" fmla="*/ 111270 h 340988"/>
              <a:gd name="connsiteX12" fmla="*/ 4962 w 621900"/>
              <a:gd name="connsiteY12" fmla="*/ 145 h 34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1900" h="340988">
                <a:moveTo>
                  <a:pt x="4962" y="145"/>
                </a:moveTo>
                <a:cubicBezTo>
                  <a:pt x="33008" y="-3559"/>
                  <a:pt x="201283" y="64703"/>
                  <a:pt x="255787" y="89045"/>
                </a:cubicBezTo>
                <a:cubicBezTo>
                  <a:pt x="310291" y="113387"/>
                  <a:pt x="288066" y="147253"/>
                  <a:pt x="331987" y="146195"/>
                </a:cubicBezTo>
                <a:cubicBezTo>
                  <a:pt x="375908" y="145137"/>
                  <a:pt x="498675" y="84282"/>
                  <a:pt x="519312" y="82695"/>
                </a:cubicBezTo>
                <a:cubicBezTo>
                  <a:pt x="539949" y="81108"/>
                  <a:pt x="438879" y="131908"/>
                  <a:pt x="455812" y="136670"/>
                </a:cubicBezTo>
                <a:cubicBezTo>
                  <a:pt x="472745" y="141432"/>
                  <a:pt x="612445" y="105449"/>
                  <a:pt x="620912" y="111270"/>
                </a:cubicBezTo>
                <a:cubicBezTo>
                  <a:pt x="629379" y="117091"/>
                  <a:pt x="582812" y="134553"/>
                  <a:pt x="506612" y="171595"/>
                </a:cubicBezTo>
                <a:cubicBezTo>
                  <a:pt x="430412" y="208637"/>
                  <a:pt x="218745" y="313412"/>
                  <a:pt x="163712" y="333520"/>
                </a:cubicBezTo>
                <a:cubicBezTo>
                  <a:pt x="108679" y="353628"/>
                  <a:pt x="199695" y="330874"/>
                  <a:pt x="176412" y="292245"/>
                </a:cubicBezTo>
                <a:cubicBezTo>
                  <a:pt x="153129" y="253616"/>
                  <a:pt x="36183" y="119207"/>
                  <a:pt x="24012" y="101745"/>
                </a:cubicBezTo>
                <a:cubicBezTo>
                  <a:pt x="11841" y="84283"/>
                  <a:pt x="92804" y="185883"/>
                  <a:pt x="103387" y="187470"/>
                </a:cubicBezTo>
                <a:cubicBezTo>
                  <a:pt x="113970" y="189058"/>
                  <a:pt x="98625" y="137199"/>
                  <a:pt x="87512" y="111270"/>
                </a:cubicBezTo>
                <a:cubicBezTo>
                  <a:pt x="76400" y="85341"/>
                  <a:pt x="-23084" y="3849"/>
                  <a:pt x="4962" y="145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フリーフォーム 220">
            <a:extLst>
              <a:ext uri="{FF2B5EF4-FFF2-40B4-BE49-F238E27FC236}">
                <a16:creationId xmlns:a16="http://schemas.microsoft.com/office/drawing/2014/main" id="{0CB25B99-AE13-AF64-D81A-3C1E257773FC}"/>
              </a:ext>
            </a:extLst>
          </p:cNvPr>
          <p:cNvSpPr/>
          <p:nvPr/>
        </p:nvSpPr>
        <p:spPr>
          <a:xfrm>
            <a:off x="2696990" y="2088256"/>
            <a:ext cx="375408" cy="656896"/>
          </a:xfrm>
          <a:custGeom>
            <a:avLst/>
            <a:gdLst>
              <a:gd name="connsiteX0" fmla="*/ 43035 w 375408"/>
              <a:gd name="connsiteY0" fmla="*/ 894 h 656896"/>
              <a:gd name="connsiteX1" fmla="*/ 154160 w 375408"/>
              <a:gd name="connsiteY1" fmla="*/ 289819 h 656896"/>
              <a:gd name="connsiteX2" fmla="*/ 109710 w 375408"/>
              <a:gd name="connsiteY2" fmla="*/ 467619 h 656896"/>
              <a:gd name="connsiteX3" fmla="*/ 195435 w 375408"/>
              <a:gd name="connsiteY3" fmla="*/ 331094 h 656896"/>
              <a:gd name="connsiteX4" fmla="*/ 150985 w 375408"/>
              <a:gd name="connsiteY4" fmla="*/ 458094 h 656896"/>
              <a:gd name="connsiteX5" fmla="*/ 373235 w 375408"/>
              <a:gd name="connsiteY5" fmla="*/ 654944 h 656896"/>
              <a:gd name="connsiteX6" fmla="*/ 249410 w 375408"/>
              <a:gd name="connsiteY6" fmla="*/ 553344 h 656896"/>
              <a:gd name="connsiteX7" fmla="*/ 11285 w 375408"/>
              <a:gd name="connsiteY7" fmla="*/ 461269 h 656896"/>
              <a:gd name="connsiteX8" fmla="*/ 36685 w 375408"/>
              <a:gd name="connsiteY8" fmla="*/ 280294 h 656896"/>
              <a:gd name="connsiteX9" fmla="*/ 20810 w 375408"/>
              <a:gd name="connsiteY9" fmla="*/ 89794 h 656896"/>
              <a:gd name="connsiteX10" fmla="*/ 49385 w 375408"/>
              <a:gd name="connsiteY10" fmla="*/ 277119 h 656896"/>
              <a:gd name="connsiteX11" fmla="*/ 71610 w 375408"/>
              <a:gd name="connsiteY11" fmla="*/ 200919 h 656896"/>
              <a:gd name="connsiteX12" fmla="*/ 43035 w 375408"/>
              <a:gd name="connsiteY12" fmla="*/ 894 h 65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5408" h="656896">
                <a:moveTo>
                  <a:pt x="43035" y="894"/>
                </a:moveTo>
                <a:cubicBezTo>
                  <a:pt x="56793" y="15711"/>
                  <a:pt x="143048" y="212032"/>
                  <a:pt x="154160" y="289819"/>
                </a:cubicBezTo>
                <a:cubicBezTo>
                  <a:pt x="165273" y="367607"/>
                  <a:pt x="102831" y="460740"/>
                  <a:pt x="109710" y="467619"/>
                </a:cubicBezTo>
                <a:cubicBezTo>
                  <a:pt x="116589" y="474498"/>
                  <a:pt x="188556" y="332681"/>
                  <a:pt x="195435" y="331094"/>
                </a:cubicBezTo>
                <a:cubicBezTo>
                  <a:pt x="202314" y="329507"/>
                  <a:pt x="121352" y="404119"/>
                  <a:pt x="150985" y="458094"/>
                </a:cubicBezTo>
                <a:cubicBezTo>
                  <a:pt x="180618" y="512069"/>
                  <a:pt x="356831" y="639069"/>
                  <a:pt x="373235" y="654944"/>
                </a:cubicBezTo>
                <a:cubicBezTo>
                  <a:pt x="389639" y="670819"/>
                  <a:pt x="309735" y="585623"/>
                  <a:pt x="249410" y="553344"/>
                </a:cubicBezTo>
                <a:cubicBezTo>
                  <a:pt x="189085" y="521065"/>
                  <a:pt x="46739" y="506777"/>
                  <a:pt x="11285" y="461269"/>
                </a:cubicBezTo>
                <a:cubicBezTo>
                  <a:pt x="-24169" y="415761"/>
                  <a:pt x="35098" y="342206"/>
                  <a:pt x="36685" y="280294"/>
                </a:cubicBezTo>
                <a:cubicBezTo>
                  <a:pt x="38272" y="218382"/>
                  <a:pt x="18693" y="90323"/>
                  <a:pt x="20810" y="89794"/>
                </a:cubicBezTo>
                <a:cubicBezTo>
                  <a:pt x="22927" y="89265"/>
                  <a:pt x="40918" y="258598"/>
                  <a:pt x="49385" y="277119"/>
                </a:cubicBezTo>
                <a:cubicBezTo>
                  <a:pt x="57852" y="295640"/>
                  <a:pt x="69493" y="242194"/>
                  <a:pt x="71610" y="200919"/>
                </a:cubicBezTo>
                <a:cubicBezTo>
                  <a:pt x="73727" y="159644"/>
                  <a:pt x="29277" y="-13923"/>
                  <a:pt x="43035" y="894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2" name="フリーフォーム 221">
            <a:extLst>
              <a:ext uri="{FF2B5EF4-FFF2-40B4-BE49-F238E27FC236}">
                <a16:creationId xmlns:a16="http://schemas.microsoft.com/office/drawing/2014/main" id="{63929D5D-2B8D-47C4-52C6-7D5115D18555}"/>
              </a:ext>
            </a:extLst>
          </p:cNvPr>
          <p:cNvSpPr/>
          <p:nvPr/>
        </p:nvSpPr>
        <p:spPr>
          <a:xfrm>
            <a:off x="3200264" y="1922638"/>
            <a:ext cx="311922" cy="176734"/>
          </a:xfrm>
          <a:custGeom>
            <a:avLst/>
            <a:gdLst>
              <a:gd name="connsiteX0" fmla="*/ 136 w 311922"/>
              <a:gd name="connsiteY0" fmla="*/ 1412 h 176734"/>
              <a:gd name="connsiteX1" fmla="*/ 108086 w 311922"/>
              <a:gd name="connsiteY1" fmla="*/ 39512 h 176734"/>
              <a:gd name="connsiteX2" fmla="*/ 304936 w 311922"/>
              <a:gd name="connsiteY2" fmla="*/ 64912 h 176734"/>
              <a:gd name="connsiteX3" fmla="*/ 257311 w 311922"/>
              <a:gd name="connsiteY3" fmla="*/ 87137 h 176734"/>
              <a:gd name="connsiteX4" fmla="*/ 155711 w 311922"/>
              <a:gd name="connsiteY4" fmla="*/ 176037 h 176734"/>
              <a:gd name="connsiteX5" fmla="*/ 181111 w 311922"/>
              <a:gd name="connsiteY5" fmla="*/ 128412 h 176734"/>
              <a:gd name="connsiteX6" fmla="*/ 82686 w 311922"/>
              <a:gd name="connsiteY6" fmla="*/ 125237 h 176734"/>
              <a:gd name="connsiteX7" fmla="*/ 123961 w 311922"/>
              <a:gd name="connsiteY7" fmla="*/ 109362 h 176734"/>
              <a:gd name="connsiteX8" fmla="*/ 85861 w 311922"/>
              <a:gd name="connsiteY8" fmla="*/ 93487 h 176734"/>
              <a:gd name="connsiteX9" fmla="*/ 136 w 311922"/>
              <a:gd name="connsiteY9" fmla="*/ 1412 h 17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922" h="176734">
                <a:moveTo>
                  <a:pt x="136" y="1412"/>
                </a:moveTo>
                <a:cubicBezTo>
                  <a:pt x="3840" y="-7584"/>
                  <a:pt x="57286" y="28929"/>
                  <a:pt x="108086" y="39512"/>
                </a:cubicBezTo>
                <a:cubicBezTo>
                  <a:pt x="158886" y="50095"/>
                  <a:pt x="280065" y="56975"/>
                  <a:pt x="304936" y="64912"/>
                </a:cubicBezTo>
                <a:cubicBezTo>
                  <a:pt x="329807" y="72849"/>
                  <a:pt x="282182" y="68616"/>
                  <a:pt x="257311" y="87137"/>
                </a:cubicBezTo>
                <a:cubicBezTo>
                  <a:pt x="232440" y="105658"/>
                  <a:pt x="168411" y="169158"/>
                  <a:pt x="155711" y="176037"/>
                </a:cubicBezTo>
                <a:cubicBezTo>
                  <a:pt x="143011" y="182916"/>
                  <a:pt x="193282" y="136879"/>
                  <a:pt x="181111" y="128412"/>
                </a:cubicBezTo>
                <a:cubicBezTo>
                  <a:pt x="168940" y="119945"/>
                  <a:pt x="92211" y="128412"/>
                  <a:pt x="82686" y="125237"/>
                </a:cubicBezTo>
                <a:cubicBezTo>
                  <a:pt x="73161" y="122062"/>
                  <a:pt x="123432" y="114654"/>
                  <a:pt x="123961" y="109362"/>
                </a:cubicBezTo>
                <a:cubicBezTo>
                  <a:pt x="124490" y="104070"/>
                  <a:pt x="102265" y="105129"/>
                  <a:pt x="85861" y="93487"/>
                </a:cubicBezTo>
                <a:cubicBezTo>
                  <a:pt x="69457" y="81845"/>
                  <a:pt x="-3568" y="10408"/>
                  <a:pt x="136" y="1412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3" name="フリーフォーム 222">
            <a:extLst>
              <a:ext uri="{FF2B5EF4-FFF2-40B4-BE49-F238E27FC236}">
                <a16:creationId xmlns:a16="http://schemas.microsoft.com/office/drawing/2014/main" id="{38459165-5E74-BA0E-A58A-088115EBE1BE}"/>
              </a:ext>
            </a:extLst>
          </p:cNvPr>
          <p:cNvSpPr/>
          <p:nvPr/>
        </p:nvSpPr>
        <p:spPr>
          <a:xfrm>
            <a:off x="3457475" y="1800207"/>
            <a:ext cx="228705" cy="387402"/>
          </a:xfrm>
          <a:custGeom>
            <a:avLst/>
            <a:gdLst>
              <a:gd name="connsiteX0" fmla="*/ 219175 w 228705"/>
              <a:gd name="connsiteY0" fmla="*/ 18 h 387402"/>
              <a:gd name="connsiteX1" fmla="*/ 187425 w 228705"/>
              <a:gd name="connsiteY1" fmla="*/ 60343 h 387402"/>
              <a:gd name="connsiteX2" fmla="*/ 228700 w 228705"/>
              <a:gd name="connsiteY2" fmla="*/ 152418 h 387402"/>
              <a:gd name="connsiteX3" fmla="*/ 184250 w 228705"/>
              <a:gd name="connsiteY3" fmla="*/ 114318 h 387402"/>
              <a:gd name="connsiteX4" fmla="*/ 187425 w 228705"/>
              <a:gd name="connsiteY4" fmla="*/ 219093 h 387402"/>
              <a:gd name="connsiteX5" fmla="*/ 133450 w 228705"/>
              <a:gd name="connsiteY5" fmla="*/ 307993 h 387402"/>
              <a:gd name="connsiteX6" fmla="*/ 155675 w 228705"/>
              <a:gd name="connsiteY6" fmla="*/ 387368 h 387402"/>
              <a:gd name="connsiteX7" fmla="*/ 158850 w 228705"/>
              <a:gd name="connsiteY7" fmla="*/ 298468 h 387402"/>
              <a:gd name="connsiteX8" fmla="*/ 111225 w 228705"/>
              <a:gd name="connsiteY8" fmla="*/ 79393 h 387402"/>
              <a:gd name="connsiteX9" fmla="*/ 100 w 228705"/>
              <a:gd name="connsiteY9" fmla="*/ 155593 h 387402"/>
              <a:gd name="connsiteX10" fmla="*/ 92175 w 228705"/>
              <a:gd name="connsiteY10" fmla="*/ 82568 h 387402"/>
              <a:gd name="connsiteX11" fmla="*/ 133450 w 228705"/>
              <a:gd name="connsiteY11" fmla="*/ 53993 h 387402"/>
              <a:gd name="connsiteX12" fmla="*/ 219175 w 228705"/>
              <a:gd name="connsiteY12" fmla="*/ 18 h 38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705" h="387402">
                <a:moveTo>
                  <a:pt x="219175" y="18"/>
                </a:moveTo>
                <a:cubicBezTo>
                  <a:pt x="228171" y="1076"/>
                  <a:pt x="185837" y="34943"/>
                  <a:pt x="187425" y="60343"/>
                </a:cubicBezTo>
                <a:cubicBezTo>
                  <a:pt x="189012" y="85743"/>
                  <a:pt x="229229" y="143422"/>
                  <a:pt x="228700" y="152418"/>
                </a:cubicBezTo>
                <a:cubicBezTo>
                  <a:pt x="228171" y="161414"/>
                  <a:pt x="191129" y="103206"/>
                  <a:pt x="184250" y="114318"/>
                </a:cubicBezTo>
                <a:cubicBezTo>
                  <a:pt x="177371" y="125430"/>
                  <a:pt x="195892" y="186814"/>
                  <a:pt x="187425" y="219093"/>
                </a:cubicBezTo>
                <a:cubicBezTo>
                  <a:pt x="178958" y="251372"/>
                  <a:pt x="138742" y="279947"/>
                  <a:pt x="133450" y="307993"/>
                </a:cubicBezTo>
                <a:cubicBezTo>
                  <a:pt x="128158" y="336039"/>
                  <a:pt x="151442" y="388955"/>
                  <a:pt x="155675" y="387368"/>
                </a:cubicBezTo>
                <a:cubicBezTo>
                  <a:pt x="159908" y="385781"/>
                  <a:pt x="166258" y="349797"/>
                  <a:pt x="158850" y="298468"/>
                </a:cubicBezTo>
                <a:cubicBezTo>
                  <a:pt x="151442" y="247139"/>
                  <a:pt x="137683" y="103205"/>
                  <a:pt x="111225" y="79393"/>
                </a:cubicBezTo>
                <a:cubicBezTo>
                  <a:pt x="84767" y="55581"/>
                  <a:pt x="3275" y="155064"/>
                  <a:pt x="100" y="155593"/>
                </a:cubicBezTo>
                <a:cubicBezTo>
                  <a:pt x="-3075" y="156122"/>
                  <a:pt x="69950" y="99501"/>
                  <a:pt x="92175" y="82568"/>
                </a:cubicBezTo>
                <a:cubicBezTo>
                  <a:pt x="114400" y="65635"/>
                  <a:pt x="114400" y="63518"/>
                  <a:pt x="133450" y="53993"/>
                </a:cubicBezTo>
                <a:cubicBezTo>
                  <a:pt x="152500" y="44468"/>
                  <a:pt x="210179" y="-1040"/>
                  <a:pt x="219175" y="18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4" name="フリーフォーム 223">
            <a:extLst>
              <a:ext uri="{FF2B5EF4-FFF2-40B4-BE49-F238E27FC236}">
                <a16:creationId xmlns:a16="http://schemas.microsoft.com/office/drawing/2014/main" id="{2F7182C3-5CD2-B38F-6584-93CD0F926A5D}"/>
              </a:ext>
            </a:extLst>
          </p:cNvPr>
          <p:cNvSpPr/>
          <p:nvPr/>
        </p:nvSpPr>
        <p:spPr>
          <a:xfrm>
            <a:off x="3075770" y="1759704"/>
            <a:ext cx="579303" cy="136027"/>
          </a:xfrm>
          <a:custGeom>
            <a:avLst/>
            <a:gdLst>
              <a:gd name="connsiteX0" fmla="*/ 805 w 579303"/>
              <a:gd name="connsiteY0" fmla="*/ 135771 h 136027"/>
              <a:gd name="connsiteX1" fmla="*/ 264330 w 579303"/>
              <a:gd name="connsiteY1" fmla="*/ 65921 h 136027"/>
              <a:gd name="connsiteX2" fmla="*/ 572305 w 579303"/>
              <a:gd name="connsiteY2" fmla="*/ 65921 h 136027"/>
              <a:gd name="connsiteX3" fmla="*/ 467530 w 579303"/>
              <a:gd name="connsiteY3" fmla="*/ 46871 h 136027"/>
              <a:gd name="connsiteX4" fmla="*/ 327830 w 579303"/>
              <a:gd name="connsiteY4" fmla="*/ 5596 h 136027"/>
              <a:gd name="connsiteX5" fmla="*/ 140505 w 579303"/>
              <a:gd name="connsiteY5" fmla="*/ 2421 h 136027"/>
              <a:gd name="connsiteX6" fmla="*/ 45255 w 579303"/>
              <a:gd name="connsiteY6" fmla="*/ 24646 h 136027"/>
              <a:gd name="connsiteX7" fmla="*/ 197655 w 579303"/>
              <a:gd name="connsiteY7" fmla="*/ 11946 h 136027"/>
              <a:gd name="connsiteX8" fmla="*/ 181780 w 579303"/>
              <a:gd name="connsiteY8" fmla="*/ 37346 h 136027"/>
              <a:gd name="connsiteX9" fmla="*/ 805 w 579303"/>
              <a:gd name="connsiteY9" fmla="*/ 135771 h 13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9303" h="136027">
                <a:moveTo>
                  <a:pt x="805" y="135771"/>
                </a:moveTo>
                <a:cubicBezTo>
                  <a:pt x="14563" y="140533"/>
                  <a:pt x="169080" y="77563"/>
                  <a:pt x="264330" y="65921"/>
                </a:cubicBezTo>
                <a:cubicBezTo>
                  <a:pt x="359580" y="54279"/>
                  <a:pt x="538438" y="69096"/>
                  <a:pt x="572305" y="65921"/>
                </a:cubicBezTo>
                <a:cubicBezTo>
                  <a:pt x="606172" y="62746"/>
                  <a:pt x="508276" y="56925"/>
                  <a:pt x="467530" y="46871"/>
                </a:cubicBezTo>
                <a:cubicBezTo>
                  <a:pt x="426784" y="36817"/>
                  <a:pt x="382334" y="13004"/>
                  <a:pt x="327830" y="5596"/>
                </a:cubicBezTo>
                <a:cubicBezTo>
                  <a:pt x="273326" y="-1812"/>
                  <a:pt x="187601" y="-754"/>
                  <a:pt x="140505" y="2421"/>
                </a:cubicBezTo>
                <a:cubicBezTo>
                  <a:pt x="93409" y="5596"/>
                  <a:pt x="35730" y="23058"/>
                  <a:pt x="45255" y="24646"/>
                </a:cubicBezTo>
                <a:cubicBezTo>
                  <a:pt x="54780" y="26233"/>
                  <a:pt x="174901" y="9829"/>
                  <a:pt x="197655" y="11946"/>
                </a:cubicBezTo>
                <a:cubicBezTo>
                  <a:pt x="220409" y="14063"/>
                  <a:pt x="209826" y="20413"/>
                  <a:pt x="181780" y="37346"/>
                </a:cubicBezTo>
                <a:cubicBezTo>
                  <a:pt x="153734" y="54279"/>
                  <a:pt x="-12953" y="131009"/>
                  <a:pt x="805" y="135771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" name="フリーフォーム 224">
            <a:extLst>
              <a:ext uri="{FF2B5EF4-FFF2-40B4-BE49-F238E27FC236}">
                <a16:creationId xmlns:a16="http://schemas.microsoft.com/office/drawing/2014/main" id="{C9D9BAF7-30B3-A011-6A68-1E5BC17508AF}"/>
              </a:ext>
            </a:extLst>
          </p:cNvPr>
          <p:cNvSpPr/>
          <p:nvPr/>
        </p:nvSpPr>
        <p:spPr>
          <a:xfrm>
            <a:off x="3453984" y="945406"/>
            <a:ext cx="238571" cy="262563"/>
          </a:xfrm>
          <a:custGeom>
            <a:avLst/>
            <a:gdLst>
              <a:gd name="connsiteX0" fmla="*/ 92491 w 238571"/>
              <a:gd name="connsiteY0" fmla="*/ 261094 h 262563"/>
              <a:gd name="connsiteX1" fmla="*/ 232191 w 238571"/>
              <a:gd name="connsiteY1" fmla="*/ 197594 h 262563"/>
              <a:gd name="connsiteX2" fmla="*/ 216316 w 238571"/>
              <a:gd name="connsiteY2" fmla="*/ 111869 h 262563"/>
              <a:gd name="connsiteX3" fmla="*/ 229016 w 238571"/>
              <a:gd name="connsiteY3" fmla="*/ 744 h 262563"/>
              <a:gd name="connsiteX4" fmla="*/ 155991 w 238571"/>
              <a:gd name="connsiteY4" fmla="*/ 67419 h 262563"/>
              <a:gd name="connsiteX5" fmla="*/ 416 w 238571"/>
              <a:gd name="connsiteY5" fmla="*/ 146794 h 262563"/>
              <a:gd name="connsiteX6" fmla="*/ 111541 w 238571"/>
              <a:gd name="connsiteY6" fmla="*/ 115044 h 262563"/>
              <a:gd name="connsiteX7" fmla="*/ 149641 w 238571"/>
              <a:gd name="connsiteY7" fmla="*/ 134094 h 262563"/>
              <a:gd name="connsiteX8" fmla="*/ 92491 w 238571"/>
              <a:gd name="connsiteY8" fmla="*/ 261094 h 26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571" h="262563">
                <a:moveTo>
                  <a:pt x="92491" y="261094"/>
                </a:moveTo>
                <a:cubicBezTo>
                  <a:pt x="106249" y="271677"/>
                  <a:pt x="211554" y="222465"/>
                  <a:pt x="232191" y="197594"/>
                </a:cubicBezTo>
                <a:cubicBezTo>
                  <a:pt x="252828" y="172723"/>
                  <a:pt x="216845" y="144677"/>
                  <a:pt x="216316" y="111869"/>
                </a:cubicBezTo>
                <a:cubicBezTo>
                  <a:pt x="215787" y="79061"/>
                  <a:pt x="239070" y="8152"/>
                  <a:pt x="229016" y="744"/>
                </a:cubicBezTo>
                <a:cubicBezTo>
                  <a:pt x="218962" y="-6664"/>
                  <a:pt x="194091" y="43077"/>
                  <a:pt x="155991" y="67419"/>
                </a:cubicBezTo>
                <a:cubicBezTo>
                  <a:pt x="117891" y="91761"/>
                  <a:pt x="7824" y="138856"/>
                  <a:pt x="416" y="146794"/>
                </a:cubicBezTo>
                <a:cubicBezTo>
                  <a:pt x="-6992" y="154731"/>
                  <a:pt x="86670" y="117161"/>
                  <a:pt x="111541" y="115044"/>
                </a:cubicBezTo>
                <a:cubicBezTo>
                  <a:pt x="136412" y="112927"/>
                  <a:pt x="148583" y="113457"/>
                  <a:pt x="149641" y="134094"/>
                </a:cubicBezTo>
                <a:cubicBezTo>
                  <a:pt x="150699" y="154731"/>
                  <a:pt x="78733" y="250511"/>
                  <a:pt x="92491" y="261094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6" name="フリーフォーム 225">
            <a:extLst>
              <a:ext uri="{FF2B5EF4-FFF2-40B4-BE49-F238E27FC236}">
                <a16:creationId xmlns:a16="http://schemas.microsoft.com/office/drawing/2014/main" id="{61D748BF-FE14-59FC-C3E8-671B33DC85D7}"/>
              </a:ext>
            </a:extLst>
          </p:cNvPr>
          <p:cNvSpPr/>
          <p:nvPr/>
        </p:nvSpPr>
        <p:spPr>
          <a:xfrm>
            <a:off x="3698249" y="1071392"/>
            <a:ext cx="248426" cy="590401"/>
          </a:xfrm>
          <a:custGeom>
            <a:avLst/>
            <a:gdLst>
              <a:gd name="connsiteX0" fmla="*/ 626 w 248426"/>
              <a:gd name="connsiteY0" fmla="*/ 1758 h 590401"/>
              <a:gd name="connsiteX1" fmla="*/ 133976 w 248426"/>
              <a:gd name="connsiteY1" fmla="*/ 93833 h 590401"/>
              <a:gd name="connsiteX2" fmla="*/ 114926 w 248426"/>
              <a:gd name="connsiteY2" fmla="*/ 214483 h 590401"/>
              <a:gd name="connsiteX3" fmla="*/ 178426 w 248426"/>
              <a:gd name="connsiteY3" fmla="*/ 154158 h 590401"/>
              <a:gd name="connsiteX4" fmla="*/ 162551 w 248426"/>
              <a:gd name="connsiteY4" fmla="*/ 277983 h 590401"/>
              <a:gd name="connsiteX5" fmla="*/ 153026 w 248426"/>
              <a:gd name="connsiteY5" fmla="*/ 382758 h 590401"/>
              <a:gd name="connsiteX6" fmla="*/ 222876 w 248426"/>
              <a:gd name="connsiteY6" fmla="*/ 535158 h 590401"/>
              <a:gd name="connsiteX7" fmla="*/ 248276 w 248426"/>
              <a:gd name="connsiteY7" fmla="*/ 589133 h 590401"/>
              <a:gd name="connsiteX8" fmla="*/ 213351 w 248426"/>
              <a:gd name="connsiteY8" fmla="*/ 551033 h 590401"/>
              <a:gd name="connsiteX9" fmla="*/ 83176 w 248426"/>
              <a:gd name="connsiteY9" fmla="*/ 328783 h 590401"/>
              <a:gd name="connsiteX10" fmla="*/ 80001 w 248426"/>
              <a:gd name="connsiteY10" fmla="*/ 354183 h 590401"/>
              <a:gd name="connsiteX11" fmla="*/ 73651 w 248426"/>
              <a:gd name="connsiteY11" fmla="*/ 227183 h 590401"/>
              <a:gd name="connsiteX12" fmla="*/ 83176 w 248426"/>
              <a:gd name="connsiteY12" fmla="*/ 176383 h 590401"/>
              <a:gd name="connsiteX13" fmla="*/ 626 w 248426"/>
              <a:gd name="connsiteY13" fmla="*/ 1758 h 59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426" h="590401">
                <a:moveTo>
                  <a:pt x="626" y="1758"/>
                </a:moveTo>
                <a:cubicBezTo>
                  <a:pt x="9093" y="-12000"/>
                  <a:pt x="114926" y="58379"/>
                  <a:pt x="133976" y="93833"/>
                </a:cubicBezTo>
                <a:cubicBezTo>
                  <a:pt x="153026" y="129287"/>
                  <a:pt x="107518" y="204429"/>
                  <a:pt x="114926" y="214483"/>
                </a:cubicBezTo>
                <a:cubicBezTo>
                  <a:pt x="122334" y="224537"/>
                  <a:pt x="170489" y="143575"/>
                  <a:pt x="178426" y="154158"/>
                </a:cubicBezTo>
                <a:cubicBezTo>
                  <a:pt x="186363" y="164741"/>
                  <a:pt x="166784" y="239883"/>
                  <a:pt x="162551" y="277983"/>
                </a:cubicBezTo>
                <a:cubicBezTo>
                  <a:pt x="158318" y="316083"/>
                  <a:pt x="142972" y="339896"/>
                  <a:pt x="153026" y="382758"/>
                </a:cubicBezTo>
                <a:cubicBezTo>
                  <a:pt x="163080" y="425621"/>
                  <a:pt x="207001" y="500762"/>
                  <a:pt x="222876" y="535158"/>
                </a:cubicBezTo>
                <a:cubicBezTo>
                  <a:pt x="238751" y="569554"/>
                  <a:pt x="249864" y="586487"/>
                  <a:pt x="248276" y="589133"/>
                </a:cubicBezTo>
                <a:cubicBezTo>
                  <a:pt x="246689" y="591779"/>
                  <a:pt x="240868" y="594425"/>
                  <a:pt x="213351" y="551033"/>
                </a:cubicBezTo>
                <a:cubicBezTo>
                  <a:pt x="185834" y="507641"/>
                  <a:pt x="105401" y="361591"/>
                  <a:pt x="83176" y="328783"/>
                </a:cubicBezTo>
                <a:cubicBezTo>
                  <a:pt x="60951" y="295975"/>
                  <a:pt x="81589" y="371116"/>
                  <a:pt x="80001" y="354183"/>
                </a:cubicBezTo>
                <a:cubicBezTo>
                  <a:pt x="78414" y="337250"/>
                  <a:pt x="73122" y="256816"/>
                  <a:pt x="73651" y="227183"/>
                </a:cubicBezTo>
                <a:cubicBezTo>
                  <a:pt x="74180" y="197550"/>
                  <a:pt x="94288" y="209720"/>
                  <a:pt x="83176" y="176383"/>
                </a:cubicBezTo>
                <a:cubicBezTo>
                  <a:pt x="72064" y="143046"/>
                  <a:pt x="-7841" y="15516"/>
                  <a:pt x="626" y="1758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" name="フリーフォーム 226">
            <a:extLst>
              <a:ext uri="{FF2B5EF4-FFF2-40B4-BE49-F238E27FC236}">
                <a16:creationId xmlns:a16="http://schemas.microsoft.com/office/drawing/2014/main" id="{591584D1-C34A-11BE-8292-0CBB5E59F69C}"/>
              </a:ext>
            </a:extLst>
          </p:cNvPr>
          <p:cNvSpPr/>
          <p:nvPr/>
        </p:nvSpPr>
        <p:spPr>
          <a:xfrm>
            <a:off x="3599614" y="1330149"/>
            <a:ext cx="254930" cy="363033"/>
          </a:xfrm>
          <a:custGeom>
            <a:avLst/>
            <a:gdLst>
              <a:gd name="connsiteX0" fmla="*/ 64336 w 254930"/>
              <a:gd name="connsiteY0" fmla="*/ 176 h 363033"/>
              <a:gd name="connsiteX1" fmla="*/ 131011 w 254930"/>
              <a:gd name="connsiteY1" fmla="*/ 212901 h 363033"/>
              <a:gd name="connsiteX2" fmla="*/ 254836 w 254930"/>
              <a:gd name="connsiteY2" fmla="*/ 314501 h 363033"/>
              <a:gd name="connsiteX3" fmla="*/ 150061 w 254930"/>
              <a:gd name="connsiteY3" fmla="*/ 362126 h 363033"/>
              <a:gd name="connsiteX4" fmla="*/ 73861 w 254930"/>
              <a:gd name="connsiteY4" fmla="*/ 339901 h 363033"/>
              <a:gd name="connsiteX5" fmla="*/ 57986 w 254930"/>
              <a:gd name="connsiteY5" fmla="*/ 270051 h 363033"/>
              <a:gd name="connsiteX6" fmla="*/ 26236 w 254930"/>
              <a:gd name="connsiteY6" fmla="*/ 143051 h 363033"/>
              <a:gd name="connsiteX7" fmla="*/ 836 w 254930"/>
              <a:gd name="connsiteY7" fmla="*/ 251001 h 363033"/>
              <a:gd name="connsiteX8" fmla="*/ 64336 w 254930"/>
              <a:gd name="connsiteY8" fmla="*/ 176 h 36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930" h="363033">
                <a:moveTo>
                  <a:pt x="64336" y="176"/>
                </a:moveTo>
                <a:cubicBezTo>
                  <a:pt x="86032" y="-6174"/>
                  <a:pt x="99261" y="160514"/>
                  <a:pt x="131011" y="212901"/>
                </a:cubicBezTo>
                <a:cubicBezTo>
                  <a:pt x="162761" y="265288"/>
                  <a:pt x="251661" y="289630"/>
                  <a:pt x="254836" y="314501"/>
                </a:cubicBezTo>
                <a:cubicBezTo>
                  <a:pt x="258011" y="339372"/>
                  <a:pt x="180223" y="357893"/>
                  <a:pt x="150061" y="362126"/>
                </a:cubicBezTo>
                <a:cubicBezTo>
                  <a:pt x="119899" y="366359"/>
                  <a:pt x="89207" y="355247"/>
                  <a:pt x="73861" y="339901"/>
                </a:cubicBezTo>
                <a:cubicBezTo>
                  <a:pt x="58515" y="324555"/>
                  <a:pt x="65923" y="302859"/>
                  <a:pt x="57986" y="270051"/>
                </a:cubicBezTo>
                <a:cubicBezTo>
                  <a:pt x="50049" y="237243"/>
                  <a:pt x="35761" y="146226"/>
                  <a:pt x="26236" y="143051"/>
                </a:cubicBezTo>
                <a:cubicBezTo>
                  <a:pt x="16711" y="139876"/>
                  <a:pt x="-4456" y="271109"/>
                  <a:pt x="836" y="251001"/>
                </a:cubicBezTo>
                <a:cubicBezTo>
                  <a:pt x="6128" y="230893"/>
                  <a:pt x="42640" y="6526"/>
                  <a:pt x="64336" y="176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" name="フリーフォーム 227">
            <a:extLst>
              <a:ext uri="{FF2B5EF4-FFF2-40B4-BE49-F238E27FC236}">
                <a16:creationId xmlns:a16="http://schemas.microsoft.com/office/drawing/2014/main" id="{70884190-8FA9-7BDA-CBAE-E17CB1C2BB5C}"/>
              </a:ext>
            </a:extLst>
          </p:cNvPr>
          <p:cNvSpPr/>
          <p:nvPr/>
        </p:nvSpPr>
        <p:spPr>
          <a:xfrm>
            <a:off x="3736383" y="1709422"/>
            <a:ext cx="169574" cy="281922"/>
          </a:xfrm>
          <a:custGeom>
            <a:avLst/>
            <a:gdLst>
              <a:gd name="connsiteX0" fmla="*/ 168867 w 169574"/>
              <a:gd name="connsiteY0" fmla="*/ 8253 h 281922"/>
              <a:gd name="connsiteX1" fmla="*/ 67267 w 169574"/>
              <a:gd name="connsiteY1" fmla="*/ 103503 h 281922"/>
              <a:gd name="connsiteX2" fmla="*/ 38692 w 169574"/>
              <a:gd name="connsiteY2" fmla="*/ 132078 h 281922"/>
              <a:gd name="connsiteX3" fmla="*/ 54567 w 169574"/>
              <a:gd name="connsiteY3" fmla="*/ 220978 h 281922"/>
              <a:gd name="connsiteX4" fmla="*/ 70442 w 169574"/>
              <a:gd name="connsiteY4" fmla="*/ 259078 h 281922"/>
              <a:gd name="connsiteX5" fmla="*/ 57742 w 169574"/>
              <a:gd name="connsiteY5" fmla="*/ 246378 h 281922"/>
              <a:gd name="connsiteX6" fmla="*/ 38692 w 169574"/>
              <a:gd name="connsiteY6" fmla="*/ 281303 h 281922"/>
              <a:gd name="connsiteX7" fmla="*/ 16467 w 169574"/>
              <a:gd name="connsiteY7" fmla="*/ 211453 h 281922"/>
              <a:gd name="connsiteX8" fmla="*/ 10117 w 169574"/>
              <a:gd name="connsiteY8" fmla="*/ 1903 h 281922"/>
              <a:gd name="connsiteX9" fmla="*/ 10117 w 169574"/>
              <a:gd name="connsiteY9" fmla="*/ 103503 h 281922"/>
              <a:gd name="connsiteX10" fmla="*/ 168867 w 169574"/>
              <a:gd name="connsiteY10" fmla="*/ 8253 h 28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574" h="281922">
                <a:moveTo>
                  <a:pt x="168867" y="8253"/>
                </a:moveTo>
                <a:cubicBezTo>
                  <a:pt x="178392" y="8253"/>
                  <a:pt x="88963" y="82866"/>
                  <a:pt x="67267" y="103503"/>
                </a:cubicBezTo>
                <a:cubicBezTo>
                  <a:pt x="45571" y="124141"/>
                  <a:pt x="40809" y="112499"/>
                  <a:pt x="38692" y="132078"/>
                </a:cubicBezTo>
                <a:cubicBezTo>
                  <a:pt x="36575" y="151657"/>
                  <a:pt x="49275" y="199812"/>
                  <a:pt x="54567" y="220978"/>
                </a:cubicBezTo>
                <a:cubicBezTo>
                  <a:pt x="59859" y="242144"/>
                  <a:pt x="70442" y="259078"/>
                  <a:pt x="70442" y="259078"/>
                </a:cubicBezTo>
                <a:cubicBezTo>
                  <a:pt x="70971" y="263311"/>
                  <a:pt x="63034" y="242674"/>
                  <a:pt x="57742" y="246378"/>
                </a:cubicBezTo>
                <a:cubicBezTo>
                  <a:pt x="52450" y="250082"/>
                  <a:pt x="45571" y="287124"/>
                  <a:pt x="38692" y="281303"/>
                </a:cubicBezTo>
                <a:cubicBezTo>
                  <a:pt x="31813" y="275482"/>
                  <a:pt x="21229" y="258020"/>
                  <a:pt x="16467" y="211453"/>
                </a:cubicBezTo>
                <a:cubicBezTo>
                  <a:pt x="11705" y="164886"/>
                  <a:pt x="11175" y="19894"/>
                  <a:pt x="10117" y="1903"/>
                </a:cubicBezTo>
                <a:cubicBezTo>
                  <a:pt x="9059" y="-16088"/>
                  <a:pt x="-12108" y="99270"/>
                  <a:pt x="10117" y="103503"/>
                </a:cubicBezTo>
                <a:cubicBezTo>
                  <a:pt x="32342" y="107736"/>
                  <a:pt x="159342" y="8253"/>
                  <a:pt x="168867" y="8253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" name="フリーフォーム 228">
            <a:extLst>
              <a:ext uri="{FF2B5EF4-FFF2-40B4-BE49-F238E27FC236}">
                <a16:creationId xmlns:a16="http://schemas.microsoft.com/office/drawing/2014/main" id="{95242F55-E16B-CE68-1427-210D2CB092DB}"/>
              </a:ext>
            </a:extLst>
          </p:cNvPr>
          <p:cNvSpPr/>
          <p:nvPr/>
        </p:nvSpPr>
        <p:spPr>
          <a:xfrm>
            <a:off x="3644521" y="1644648"/>
            <a:ext cx="102488" cy="254193"/>
          </a:xfrm>
          <a:custGeom>
            <a:avLst/>
            <a:gdLst>
              <a:gd name="connsiteX0" fmla="*/ 60704 w 102488"/>
              <a:gd name="connsiteY0" fmla="*/ 2 h 254193"/>
              <a:gd name="connsiteX1" fmla="*/ 101979 w 102488"/>
              <a:gd name="connsiteY1" fmla="*/ 95252 h 254193"/>
              <a:gd name="connsiteX2" fmla="*/ 79754 w 102488"/>
              <a:gd name="connsiteY2" fmla="*/ 193677 h 254193"/>
              <a:gd name="connsiteX3" fmla="*/ 22604 w 102488"/>
              <a:gd name="connsiteY3" fmla="*/ 254002 h 254193"/>
              <a:gd name="connsiteX4" fmla="*/ 60704 w 102488"/>
              <a:gd name="connsiteY4" fmla="*/ 174627 h 254193"/>
              <a:gd name="connsiteX5" fmla="*/ 22604 w 102488"/>
              <a:gd name="connsiteY5" fmla="*/ 187327 h 254193"/>
              <a:gd name="connsiteX6" fmla="*/ 44829 w 102488"/>
              <a:gd name="connsiteY6" fmla="*/ 155577 h 254193"/>
              <a:gd name="connsiteX7" fmla="*/ 379 w 102488"/>
              <a:gd name="connsiteY7" fmla="*/ 73027 h 254193"/>
              <a:gd name="connsiteX8" fmla="*/ 25779 w 102488"/>
              <a:gd name="connsiteY8" fmla="*/ 92077 h 254193"/>
              <a:gd name="connsiteX9" fmla="*/ 60704 w 102488"/>
              <a:gd name="connsiteY9" fmla="*/ 2 h 25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488" h="254193">
                <a:moveTo>
                  <a:pt x="60704" y="2"/>
                </a:moveTo>
                <a:cubicBezTo>
                  <a:pt x="73404" y="531"/>
                  <a:pt x="98804" y="62973"/>
                  <a:pt x="101979" y="95252"/>
                </a:cubicBezTo>
                <a:cubicBezTo>
                  <a:pt x="105154" y="127531"/>
                  <a:pt x="92983" y="167219"/>
                  <a:pt x="79754" y="193677"/>
                </a:cubicBezTo>
                <a:cubicBezTo>
                  <a:pt x="66525" y="220135"/>
                  <a:pt x="25779" y="257177"/>
                  <a:pt x="22604" y="254002"/>
                </a:cubicBezTo>
                <a:cubicBezTo>
                  <a:pt x="19429" y="250827"/>
                  <a:pt x="60704" y="185739"/>
                  <a:pt x="60704" y="174627"/>
                </a:cubicBezTo>
                <a:cubicBezTo>
                  <a:pt x="60704" y="163515"/>
                  <a:pt x="25250" y="190502"/>
                  <a:pt x="22604" y="187327"/>
                </a:cubicBezTo>
                <a:cubicBezTo>
                  <a:pt x="19958" y="184152"/>
                  <a:pt x="48533" y="174627"/>
                  <a:pt x="44829" y="155577"/>
                </a:cubicBezTo>
                <a:cubicBezTo>
                  <a:pt x="41125" y="136527"/>
                  <a:pt x="3554" y="83610"/>
                  <a:pt x="379" y="73027"/>
                </a:cubicBezTo>
                <a:cubicBezTo>
                  <a:pt x="-2796" y="62444"/>
                  <a:pt x="14667" y="100544"/>
                  <a:pt x="25779" y="92077"/>
                </a:cubicBezTo>
                <a:cubicBezTo>
                  <a:pt x="36891" y="83610"/>
                  <a:pt x="48004" y="-527"/>
                  <a:pt x="60704" y="2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0" name="フリーフォーム 229">
            <a:extLst>
              <a:ext uri="{FF2B5EF4-FFF2-40B4-BE49-F238E27FC236}">
                <a16:creationId xmlns:a16="http://schemas.microsoft.com/office/drawing/2014/main" id="{0D5E83C6-B5BC-94D0-15F8-FE8C0BB6D558}"/>
              </a:ext>
            </a:extLst>
          </p:cNvPr>
          <p:cNvSpPr/>
          <p:nvPr/>
        </p:nvSpPr>
        <p:spPr>
          <a:xfrm>
            <a:off x="3174956" y="1104900"/>
            <a:ext cx="282619" cy="552528"/>
          </a:xfrm>
          <a:custGeom>
            <a:avLst/>
            <a:gdLst>
              <a:gd name="connsiteX0" fmla="*/ 282619 w 282619"/>
              <a:gd name="connsiteY0" fmla="*/ 0 h 552528"/>
              <a:gd name="connsiteX1" fmla="*/ 215944 w 282619"/>
              <a:gd name="connsiteY1" fmla="*/ 111125 h 552528"/>
              <a:gd name="connsiteX2" fmla="*/ 161969 w 282619"/>
              <a:gd name="connsiteY2" fmla="*/ 177800 h 552528"/>
              <a:gd name="connsiteX3" fmla="*/ 123869 w 282619"/>
              <a:gd name="connsiteY3" fmla="*/ 250825 h 552528"/>
              <a:gd name="connsiteX4" fmla="*/ 34969 w 282619"/>
              <a:gd name="connsiteY4" fmla="*/ 476250 h 552528"/>
              <a:gd name="connsiteX5" fmla="*/ 44 w 282619"/>
              <a:gd name="connsiteY5" fmla="*/ 552450 h 552528"/>
              <a:gd name="connsiteX6" fmla="*/ 28619 w 282619"/>
              <a:gd name="connsiteY6" fmla="*/ 488950 h 552528"/>
              <a:gd name="connsiteX7" fmla="*/ 69894 w 282619"/>
              <a:gd name="connsiteY7" fmla="*/ 406400 h 552528"/>
              <a:gd name="connsiteX8" fmla="*/ 133394 w 282619"/>
              <a:gd name="connsiteY8" fmla="*/ 180975 h 552528"/>
              <a:gd name="connsiteX9" fmla="*/ 95294 w 282619"/>
              <a:gd name="connsiteY9" fmla="*/ 263525 h 552528"/>
              <a:gd name="connsiteX10" fmla="*/ 171494 w 282619"/>
              <a:gd name="connsiteY10" fmla="*/ 158750 h 552528"/>
              <a:gd name="connsiteX11" fmla="*/ 282619 w 282619"/>
              <a:gd name="connsiteY11" fmla="*/ 0 h 5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19" h="552528">
                <a:moveTo>
                  <a:pt x="282619" y="0"/>
                </a:moveTo>
                <a:cubicBezTo>
                  <a:pt x="259335" y="40746"/>
                  <a:pt x="236052" y="81492"/>
                  <a:pt x="215944" y="111125"/>
                </a:cubicBezTo>
                <a:cubicBezTo>
                  <a:pt x="195836" y="140758"/>
                  <a:pt x="177315" y="154517"/>
                  <a:pt x="161969" y="177800"/>
                </a:cubicBezTo>
                <a:cubicBezTo>
                  <a:pt x="146623" y="201083"/>
                  <a:pt x="145036" y="201083"/>
                  <a:pt x="123869" y="250825"/>
                </a:cubicBezTo>
                <a:cubicBezTo>
                  <a:pt x="102702" y="300567"/>
                  <a:pt x="55606" y="425979"/>
                  <a:pt x="34969" y="476250"/>
                </a:cubicBezTo>
                <a:cubicBezTo>
                  <a:pt x="14332" y="526521"/>
                  <a:pt x="1102" y="550333"/>
                  <a:pt x="44" y="552450"/>
                </a:cubicBezTo>
                <a:cubicBezTo>
                  <a:pt x="-1014" y="554567"/>
                  <a:pt x="16977" y="513292"/>
                  <a:pt x="28619" y="488950"/>
                </a:cubicBezTo>
                <a:cubicBezTo>
                  <a:pt x="40261" y="464608"/>
                  <a:pt x="52432" y="457729"/>
                  <a:pt x="69894" y="406400"/>
                </a:cubicBezTo>
                <a:cubicBezTo>
                  <a:pt x="87356" y="355071"/>
                  <a:pt x="129161" y="204787"/>
                  <a:pt x="133394" y="180975"/>
                </a:cubicBezTo>
                <a:cubicBezTo>
                  <a:pt x="137627" y="157163"/>
                  <a:pt x="88944" y="267229"/>
                  <a:pt x="95294" y="263525"/>
                </a:cubicBezTo>
                <a:cubicBezTo>
                  <a:pt x="101644" y="259821"/>
                  <a:pt x="171494" y="158750"/>
                  <a:pt x="171494" y="158750"/>
                </a:cubicBezTo>
                <a:lnTo>
                  <a:pt x="28261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フリーフォーム 230">
            <a:extLst>
              <a:ext uri="{FF2B5EF4-FFF2-40B4-BE49-F238E27FC236}">
                <a16:creationId xmlns:a16="http://schemas.microsoft.com/office/drawing/2014/main" id="{2031684A-0B32-8CF1-C95C-79568E8ED614}"/>
              </a:ext>
            </a:extLst>
          </p:cNvPr>
          <p:cNvSpPr/>
          <p:nvPr/>
        </p:nvSpPr>
        <p:spPr>
          <a:xfrm>
            <a:off x="3275952" y="1040878"/>
            <a:ext cx="245282" cy="749434"/>
          </a:xfrm>
          <a:custGeom>
            <a:avLst/>
            <a:gdLst>
              <a:gd name="connsiteX0" fmla="*/ 245123 w 245282"/>
              <a:gd name="connsiteY0" fmla="*/ 522 h 749434"/>
              <a:gd name="connsiteX1" fmla="*/ 165748 w 245282"/>
              <a:gd name="connsiteY1" fmla="*/ 187847 h 749434"/>
              <a:gd name="connsiteX2" fmla="*/ 118123 w 245282"/>
              <a:gd name="connsiteY2" fmla="*/ 359297 h 749434"/>
              <a:gd name="connsiteX3" fmla="*/ 137173 w 245282"/>
              <a:gd name="connsiteY3" fmla="*/ 289447 h 749434"/>
              <a:gd name="connsiteX4" fmla="*/ 102248 w 245282"/>
              <a:gd name="connsiteY4" fmla="*/ 445022 h 749434"/>
              <a:gd name="connsiteX5" fmla="*/ 648 w 245282"/>
              <a:gd name="connsiteY5" fmla="*/ 746647 h 749434"/>
              <a:gd name="connsiteX6" fmla="*/ 60973 w 245282"/>
              <a:gd name="connsiteY6" fmla="*/ 584722 h 749434"/>
              <a:gd name="connsiteX7" fmla="*/ 105423 w 245282"/>
              <a:gd name="connsiteY7" fmla="*/ 406922 h 749434"/>
              <a:gd name="connsiteX8" fmla="*/ 124473 w 245282"/>
              <a:gd name="connsiteY8" fmla="*/ 305322 h 749434"/>
              <a:gd name="connsiteX9" fmla="*/ 143523 w 245282"/>
              <a:gd name="connsiteY9" fmla="*/ 248172 h 749434"/>
              <a:gd name="connsiteX10" fmla="*/ 245123 w 245282"/>
              <a:gd name="connsiteY10" fmla="*/ 522 h 749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282" h="749434">
                <a:moveTo>
                  <a:pt x="245123" y="522"/>
                </a:moveTo>
                <a:cubicBezTo>
                  <a:pt x="248827" y="-9532"/>
                  <a:pt x="186915" y="128051"/>
                  <a:pt x="165748" y="187847"/>
                </a:cubicBezTo>
                <a:cubicBezTo>
                  <a:pt x="144581" y="247643"/>
                  <a:pt x="122885" y="342364"/>
                  <a:pt x="118123" y="359297"/>
                </a:cubicBezTo>
                <a:cubicBezTo>
                  <a:pt x="113361" y="376230"/>
                  <a:pt x="139819" y="275160"/>
                  <a:pt x="137173" y="289447"/>
                </a:cubicBezTo>
                <a:cubicBezTo>
                  <a:pt x="134527" y="303734"/>
                  <a:pt x="125002" y="368822"/>
                  <a:pt x="102248" y="445022"/>
                </a:cubicBezTo>
                <a:cubicBezTo>
                  <a:pt x="79494" y="521222"/>
                  <a:pt x="7527" y="723364"/>
                  <a:pt x="648" y="746647"/>
                </a:cubicBezTo>
                <a:cubicBezTo>
                  <a:pt x="-6231" y="769930"/>
                  <a:pt x="43511" y="641343"/>
                  <a:pt x="60973" y="584722"/>
                </a:cubicBezTo>
                <a:cubicBezTo>
                  <a:pt x="78435" y="528101"/>
                  <a:pt x="94840" y="453489"/>
                  <a:pt x="105423" y="406922"/>
                </a:cubicBezTo>
                <a:cubicBezTo>
                  <a:pt x="116006" y="360355"/>
                  <a:pt x="118123" y="331780"/>
                  <a:pt x="124473" y="305322"/>
                </a:cubicBezTo>
                <a:cubicBezTo>
                  <a:pt x="130823" y="278864"/>
                  <a:pt x="124473" y="297914"/>
                  <a:pt x="143523" y="248172"/>
                </a:cubicBezTo>
                <a:cubicBezTo>
                  <a:pt x="162573" y="198430"/>
                  <a:pt x="241419" y="10576"/>
                  <a:pt x="245123" y="5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2" name="フリーフォーム 231">
            <a:extLst>
              <a:ext uri="{FF2B5EF4-FFF2-40B4-BE49-F238E27FC236}">
                <a16:creationId xmlns:a16="http://schemas.microsoft.com/office/drawing/2014/main" id="{B220172C-B6FC-600A-4655-9B13576083A7}"/>
              </a:ext>
            </a:extLst>
          </p:cNvPr>
          <p:cNvSpPr/>
          <p:nvPr/>
        </p:nvSpPr>
        <p:spPr>
          <a:xfrm>
            <a:off x="3276600" y="1019556"/>
            <a:ext cx="316380" cy="844225"/>
          </a:xfrm>
          <a:custGeom>
            <a:avLst/>
            <a:gdLst>
              <a:gd name="connsiteX0" fmla="*/ 314325 w 316380"/>
              <a:gd name="connsiteY0" fmla="*/ 5969 h 844225"/>
              <a:gd name="connsiteX1" fmla="*/ 234950 w 316380"/>
              <a:gd name="connsiteY1" fmla="*/ 231394 h 844225"/>
              <a:gd name="connsiteX2" fmla="*/ 177800 w 316380"/>
              <a:gd name="connsiteY2" fmla="*/ 488569 h 844225"/>
              <a:gd name="connsiteX3" fmla="*/ 206375 w 316380"/>
              <a:gd name="connsiteY3" fmla="*/ 418719 h 844225"/>
              <a:gd name="connsiteX4" fmla="*/ 146050 w 316380"/>
              <a:gd name="connsiteY4" fmla="*/ 586994 h 844225"/>
              <a:gd name="connsiteX5" fmla="*/ 53975 w 316380"/>
              <a:gd name="connsiteY5" fmla="*/ 755269 h 844225"/>
              <a:gd name="connsiteX6" fmla="*/ 0 w 316380"/>
              <a:gd name="connsiteY6" fmla="*/ 844169 h 844225"/>
              <a:gd name="connsiteX7" fmla="*/ 53975 w 316380"/>
              <a:gd name="connsiteY7" fmla="*/ 764794 h 844225"/>
              <a:gd name="connsiteX8" fmla="*/ 158750 w 316380"/>
              <a:gd name="connsiteY8" fmla="*/ 552069 h 844225"/>
              <a:gd name="connsiteX9" fmla="*/ 180975 w 316380"/>
              <a:gd name="connsiteY9" fmla="*/ 406019 h 844225"/>
              <a:gd name="connsiteX10" fmla="*/ 168275 w 316380"/>
              <a:gd name="connsiteY10" fmla="*/ 456819 h 844225"/>
              <a:gd name="connsiteX11" fmla="*/ 231775 w 316380"/>
              <a:gd name="connsiteY11" fmla="*/ 228219 h 844225"/>
              <a:gd name="connsiteX12" fmla="*/ 288925 w 316380"/>
              <a:gd name="connsiteY12" fmla="*/ 75819 h 844225"/>
              <a:gd name="connsiteX13" fmla="*/ 314325 w 316380"/>
              <a:gd name="connsiteY13" fmla="*/ 5969 h 8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6380" h="844225">
                <a:moveTo>
                  <a:pt x="314325" y="5969"/>
                </a:moveTo>
                <a:cubicBezTo>
                  <a:pt x="305329" y="31898"/>
                  <a:pt x="257704" y="150961"/>
                  <a:pt x="234950" y="231394"/>
                </a:cubicBezTo>
                <a:cubicBezTo>
                  <a:pt x="212196" y="311827"/>
                  <a:pt x="182562" y="457348"/>
                  <a:pt x="177800" y="488569"/>
                </a:cubicBezTo>
                <a:cubicBezTo>
                  <a:pt x="173038" y="519790"/>
                  <a:pt x="211667" y="402315"/>
                  <a:pt x="206375" y="418719"/>
                </a:cubicBezTo>
                <a:cubicBezTo>
                  <a:pt x="201083" y="435123"/>
                  <a:pt x="171450" y="530902"/>
                  <a:pt x="146050" y="586994"/>
                </a:cubicBezTo>
                <a:cubicBezTo>
                  <a:pt x="120650" y="643086"/>
                  <a:pt x="78317" y="712407"/>
                  <a:pt x="53975" y="755269"/>
                </a:cubicBezTo>
                <a:cubicBezTo>
                  <a:pt x="29633" y="798131"/>
                  <a:pt x="0" y="842582"/>
                  <a:pt x="0" y="844169"/>
                </a:cubicBezTo>
                <a:cubicBezTo>
                  <a:pt x="0" y="845756"/>
                  <a:pt x="27517" y="813477"/>
                  <a:pt x="53975" y="764794"/>
                </a:cubicBezTo>
                <a:cubicBezTo>
                  <a:pt x="80433" y="716111"/>
                  <a:pt x="137583" y="611865"/>
                  <a:pt x="158750" y="552069"/>
                </a:cubicBezTo>
                <a:cubicBezTo>
                  <a:pt x="179917" y="492273"/>
                  <a:pt x="179387" y="421894"/>
                  <a:pt x="180975" y="406019"/>
                </a:cubicBezTo>
                <a:cubicBezTo>
                  <a:pt x="182562" y="390144"/>
                  <a:pt x="159808" y="486452"/>
                  <a:pt x="168275" y="456819"/>
                </a:cubicBezTo>
                <a:cubicBezTo>
                  <a:pt x="176742" y="427186"/>
                  <a:pt x="211667" y="291719"/>
                  <a:pt x="231775" y="228219"/>
                </a:cubicBezTo>
                <a:cubicBezTo>
                  <a:pt x="251883" y="164719"/>
                  <a:pt x="277283" y="106511"/>
                  <a:pt x="288925" y="75819"/>
                </a:cubicBezTo>
                <a:cubicBezTo>
                  <a:pt x="300567" y="45127"/>
                  <a:pt x="323321" y="-19960"/>
                  <a:pt x="314325" y="596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3" name="フリーフォーム 232">
            <a:extLst>
              <a:ext uri="{FF2B5EF4-FFF2-40B4-BE49-F238E27FC236}">
                <a16:creationId xmlns:a16="http://schemas.microsoft.com/office/drawing/2014/main" id="{E7C2C4EA-E3B7-406A-1E56-700BA37DE5D6}"/>
              </a:ext>
            </a:extLst>
          </p:cNvPr>
          <p:cNvSpPr/>
          <p:nvPr/>
        </p:nvSpPr>
        <p:spPr>
          <a:xfrm>
            <a:off x="3237371" y="1011350"/>
            <a:ext cx="411039" cy="850432"/>
          </a:xfrm>
          <a:custGeom>
            <a:avLst/>
            <a:gdLst>
              <a:gd name="connsiteX0" fmla="*/ 410704 w 411039"/>
              <a:gd name="connsiteY0" fmla="*/ 1475 h 850432"/>
              <a:gd name="connsiteX1" fmla="*/ 340854 w 411039"/>
              <a:gd name="connsiteY1" fmla="*/ 226900 h 850432"/>
              <a:gd name="connsiteX2" fmla="*/ 312279 w 411039"/>
              <a:gd name="connsiteY2" fmla="*/ 445975 h 850432"/>
              <a:gd name="connsiteX3" fmla="*/ 286879 w 411039"/>
              <a:gd name="connsiteY3" fmla="*/ 509475 h 850432"/>
              <a:gd name="connsiteX4" fmla="*/ 185279 w 411039"/>
              <a:gd name="connsiteY4" fmla="*/ 642825 h 850432"/>
              <a:gd name="connsiteX5" fmla="*/ 1129 w 411039"/>
              <a:gd name="connsiteY5" fmla="*/ 849200 h 850432"/>
              <a:gd name="connsiteX6" fmla="*/ 112254 w 411039"/>
              <a:gd name="connsiteY6" fmla="*/ 725375 h 850432"/>
              <a:gd name="connsiteX7" fmla="*/ 204329 w 411039"/>
              <a:gd name="connsiteY7" fmla="*/ 655525 h 850432"/>
              <a:gd name="connsiteX8" fmla="*/ 299579 w 411039"/>
              <a:gd name="connsiteY8" fmla="*/ 477725 h 850432"/>
              <a:gd name="connsiteX9" fmla="*/ 309104 w 411039"/>
              <a:gd name="connsiteY9" fmla="*/ 341200 h 850432"/>
              <a:gd name="connsiteX10" fmla="*/ 410704 w 411039"/>
              <a:gd name="connsiteY10" fmla="*/ 1475 h 85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039" h="850432">
                <a:moveTo>
                  <a:pt x="410704" y="1475"/>
                </a:moveTo>
                <a:cubicBezTo>
                  <a:pt x="415996" y="-17575"/>
                  <a:pt x="357258" y="152817"/>
                  <a:pt x="340854" y="226900"/>
                </a:cubicBezTo>
                <a:cubicBezTo>
                  <a:pt x="324450" y="300983"/>
                  <a:pt x="321275" y="398879"/>
                  <a:pt x="312279" y="445975"/>
                </a:cubicBezTo>
                <a:cubicBezTo>
                  <a:pt x="303283" y="493071"/>
                  <a:pt x="308046" y="476667"/>
                  <a:pt x="286879" y="509475"/>
                </a:cubicBezTo>
                <a:cubicBezTo>
                  <a:pt x="265712" y="542283"/>
                  <a:pt x="232904" y="586204"/>
                  <a:pt x="185279" y="642825"/>
                </a:cubicBezTo>
                <a:cubicBezTo>
                  <a:pt x="137654" y="699446"/>
                  <a:pt x="13300" y="835442"/>
                  <a:pt x="1129" y="849200"/>
                </a:cubicBezTo>
                <a:cubicBezTo>
                  <a:pt x="-11042" y="862958"/>
                  <a:pt x="78387" y="757654"/>
                  <a:pt x="112254" y="725375"/>
                </a:cubicBezTo>
                <a:cubicBezTo>
                  <a:pt x="146121" y="693096"/>
                  <a:pt x="173108" y="696800"/>
                  <a:pt x="204329" y="655525"/>
                </a:cubicBezTo>
                <a:cubicBezTo>
                  <a:pt x="235550" y="614250"/>
                  <a:pt x="282117" y="530112"/>
                  <a:pt x="299579" y="477725"/>
                </a:cubicBezTo>
                <a:cubicBezTo>
                  <a:pt x="317041" y="425338"/>
                  <a:pt x="293229" y="413696"/>
                  <a:pt x="309104" y="341200"/>
                </a:cubicBezTo>
                <a:cubicBezTo>
                  <a:pt x="324979" y="268704"/>
                  <a:pt x="405412" y="20525"/>
                  <a:pt x="410704" y="14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フリーフォーム 233">
            <a:extLst>
              <a:ext uri="{FF2B5EF4-FFF2-40B4-BE49-F238E27FC236}">
                <a16:creationId xmlns:a16="http://schemas.microsoft.com/office/drawing/2014/main" id="{9DCB1C61-CF5A-86A0-880B-1DBA4DF41748}"/>
              </a:ext>
            </a:extLst>
          </p:cNvPr>
          <p:cNvSpPr/>
          <p:nvPr/>
        </p:nvSpPr>
        <p:spPr>
          <a:xfrm>
            <a:off x="2563805" y="1964947"/>
            <a:ext cx="96939" cy="260213"/>
          </a:xfrm>
          <a:custGeom>
            <a:avLst/>
            <a:gdLst>
              <a:gd name="connsiteX0" fmla="*/ 96845 w 96939"/>
              <a:gd name="connsiteY0" fmla="*/ 378 h 260213"/>
              <a:gd name="connsiteX1" fmla="*/ 30170 w 96939"/>
              <a:gd name="connsiteY1" fmla="*/ 70228 h 260213"/>
              <a:gd name="connsiteX2" fmla="*/ 1595 w 96939"/>
              <a:gd name="connsiteY2" fmla="*/ 254378 h 260213"/>
              <a:gd name="connsiteX3" fmla="*/ 4770 w 96939"/>
              <a:gd name="connsiteY3" fmla="*/ 203578 h 260213"/>
              <a:gd name="connsiteX4" fmla="*/ 14295 w 96939"/>
              <a:gd name="connsiteY4" fmla="*/ 95628 h 260213"/>
              <a:gd name="connsiteX5" fmla="*/ 96845 w 96939"/>
              <a:gd name="connsiteY5" fmla="*/ 378 h 26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939" h="260213">
                <a:moveTo>
                  <a:pt x="96845" y="378"/>
                </a:moveTo>
                <a:cubicBezTo>
                  <a:pt x="99491" y="-3855"/>
                  <a:pt x="46045" y="27895"/>
                  <a:pt x="30170" y="70228"/>
                </a:cubicBezTo>
                <a:cubicBezTo>
                  <a:pt x="14295" y="112561"/>
                  <a:pt x="5828" y="232153"/>
                  <a:pt x="1595" y="254378"/>
                </a:cubicBezTo>
                <a:cubicBezTo>
                  <a:pt x="-2638" y="276603"/>
                  <a:pt x="2653" y="230036"/>
                  <a:pt x="4770" y="203578"/>
                </a:cubicBezTo>
                <a:cubicBezTo>
                  <a:pt x="6887" y="177120"/>
                  <a:pt x="3712" y="125261"/>
                  <a:pt x="14295" y="95628"/>
                </a:cubicBezTo>
                <a:cubicBezTo>
                  <a:pt x="24878" y="65995"/>
                  <a:pt x="94199" y="4611"/>
                  <a:pt x="96845" y="37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フリーフォーム 234">
            <a:extLst>
              <a:ext uri="{FF2B5EF4-FFF2-40B4-BE49-F238E27FC236}">
                <a16:creationId xmlns:a16="http://schemas.microsoft.com/office/drawing/2014/main" id="{9676A340-B3F1-C2FD-8BB8-99E063A9AD4A}"/>
              </a:ext>
            </a:extLst>
          </p:cNvPr>
          <p:cNvSpPr/>
          <p:nvPr/>
        </p:nvSpPr>
        <p:spPr>
          <a:xfrm>
            <a:off x="2448389" y="1929880"/>
            <a:ext cx="193904" cy="341358"/>
          </a:xfrm>
          <a:custGeom>
            <a:avLst/>
            <a:gdLst>
              <a:gd name="connsiteX0" fmla="*/ 193211 w 193904"/>
              <a:gd name="connsiteY0" fmla="*/ 520 h 341358"/>
              <a:gd name="connsiteX1" fmla="*/ 72561 w 193904"/>
              <a:gd name="connsiteY1" fmla="*/ 133870 h 341358"/>
              <a:gd name="connsiteX2" fmla="*/ 21761 w 193904"/>
              <a:gd name="connsiteY2" fmla="*/ 194195 h 341358"/>
              <a:gd name="connsiteX3" fmla="*/ 28111 w 193904"/>
              <a:gd name="connsiteY3" fmla="*/ 340245 h 341358"/>
              <a:gd name="connsiteX4" fmla="*/ 15411 w 193904"/>
              <a:gd name="connsiteY4" fmla="*/ 257695 h 341358"/>
              <a:gd name="connsiteX5" fmla="*/ 12236 w 193904"/>
              <a:gd name="connsiteY5" fmla="*/ 187845 h 341358"/>
              <a:gd name="connsiteX6" fmla="*/ 193211 w 193904"/>
              <a:gd name="connsiteY6" fmla="*/ 520 h 34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904" h="341358">
                <a:moveTo>
                  <a:pt x="193211" y="520"/>
                </a:moveTo>
                <a:cubicBezTo>
                  <a:pt x="203265" y="-8476"/>
                  <a:pt x="101136" y="101591"/>
                  <a:pt x="72561" y="133870"/>
                </a:cubicBezTo>
                <a:cubicBezTo>
                  <a:pt x="43986" y="166149"/>
                  <a:pt x="29169" y="159799"/>
                  <a:pt x="21761" y="194195"/>
                </a:cubicBezTo>
                <a:cubicBezTo>
                  <a:pt x="14353" y="228591"/>
                  <a:pt x="29169" y="329662"/>
                  <a:pt x="28111" y="340245"/>
                </a:cubicBezTo>
                <a:cubicBezTo>
                  <a:pt x="27053" y="350828"/>
                  <a:pt x="18057" y="283095"/>
                  <a:pt x="15411" y="257695"/>
                </a:cubicBezTo>
                <a:cubicBezTo>
                  <a:pt x="12765" y="232295"/>
                  <a:pt x="-15810" y="224357"/>
                  <a:pt x="12236" y="187845"/>
                </a:cubicBezTo>
                <a:cubicBezTo>
                  <a:pt x="40282" y="151333"/>
                  <a:pt x="183157" y="9516"/>
                  <a:pt x="193211" y="52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フリーフォーム 235">
            <a:extLst>
              <a:ext uri="{FF2B5EF4-FFF2-40B4-BE49-F238E27FC236}">
                <a16:creationId xmlns:a16="http://schemas.microsoft.com/office/drawing/2014/main" id="{C04E5288-7042-BACC-FE14-3655A0BC4936}"/>
              </a:ext>
            </a:extLst>
          </p:cNvPr>
          <p:cNvSpPr/>
          <p:nvPr/>
        </p:nvSpPr>
        <p:spPr>
          <a:xfrm>
            <a:off x="3168516" y="984096"/>
            <a:ext cx="444673" cy="297526"/>
          </a:xfrm>
          <a:custGeom>
            <a:avLst/>
            <a:gdLst>
              <a:gd name="connsiteX0" fmla="*/ 444634 w 444673"/>
              <a:gd name="connsiteY0" fmla="*/ 154 h 297526"/>
              <a:gd name="connsiteX1" fmla="*/ 187459 w 444673"/>
              <a:gd name="connsiteY1" fmla="*/ 66829 h 297526"/>
              <a:gd name="connsiteX2" fmla="*/ 3309 w 444673"/>
              <a:gd name="connsiteY2" fmla="*/ 295429 h 297526"/>
              <a:gd name="connsiteX3" fmla="*/ 76334 w 444673"/>
              <a:gd name="connsiteY3" fmla="*/ 174779 h 297526"/>
              <a:gd name="connsiteX4" fmla="*/ 168409 w 444673"/>
              <a:gd name="connsiteY4" fmla="*/ 79529 h 297526"/>
              <a:gd name="connsiteX5" fmla="*/ 444634 w 444673"/>
              <a:gd name="connsiteY5" fmla="*/ 154 h 29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673" h="297526">
                <a:moveTo>
                  <a:pt x="444634" y="154"/>
                </a:moveTo>
                <a:cubicBezTo>
                  <a:pt x="447809" y="-1963"/>
                  <a:pt x="261013" y="17617"/>
                  <a:pt x="187459" y="66829"/>
                </a:cubicBezTo>
                <a:cubicBezTo>
                  <a:pt x="113905" y="116041"/>
                  <a:pt x="21830" y="277437"/>
                  <a:pt x="3309" y="295429"/>
                </a:cubicBezTo>
                <a:cubicBezTo>
                  <a:pt x="-15212" y="313421"/>
                  <a:pt x="48817" y="210762"/>
                  <a:pt x="76334" y="174779"/>
                </a:cubicBezTo>
                <a:cubicBezTo>
                  <a:pt x="103851" y="138796"/>
                  <a:pt x="108613" y="108104"/>
                  <a:pt x="168409" y="79529"/>
                </a:cubicBezTo>
                <a:cubicBezTo>
                  <a:pt x="228205" y="50954"/>
                  <a:pt x="441459" y="2271"/>
                  <a:pt x="444634" y="15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フリーフォーム 236">
            <a:extLst>
              <a:ext uri="{FF2B5EF4-FFF2-40B4-BE49-F238E27FC236}">
                <a16:creationId xmlns:a16="http://schemas.microsoft.com/office/drawing/2014/main" id="{DC3425F6-F40A-FA15-6DC5-984F6BF82DC3}"/>
              </a:ext>
            </a:extLst>
          </p:cNvPr>
          <p:cNvSpPr/>
          <p:nvPr/>
        </p:nvSpPr>
        <p:spPr>
          <a:xfrm>
            <a:off x="3498727" y="831332"/>
            <a:ext cx="277264" cy="89717"/>
          </a:xfrm>
          <a:custGeom>
            <a:avLst/>
            <a:gdLst>
              <a:gd name="connsiteX0" fmla="*/ 123 w 277264"/>
              <a:gd name="connsiteY0" fmla="*/ 51318 h 89717"/>
              <a:gd name="connsiteX1" fmla="*/ 101723 w 277264"/>
              <a:gd name="connsiteY1" fmla="*/ 518 h 89717"/>
              <a:gd name="connsiteX2" fmla="*/ 276348 w 277264"/>
              <a:gd name="connsiteY2" fmla="*/ 89418 h 89717"/>
              <a:gd name="connsiteX3" fmla="*/ 168398 w 277264"/>
              <a:gd name="connsiteY3" fmla="*/ 29093 h 89717"/>
              <a:gd name="connsiteX4" fmla="*/ 120773 w 277264"/>
              <a:gd name="connsiteY4" fmla="*/ 19568 h 89717"/>
              <a:gd name="connsiteX5" fmla="*/ 123 w 277264"/>
              <a:gd name="connsiteY5" fmla="*/ 51318 h 8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264" h="89717">
                <a:moveTo>
                  <a:pt x="123" y="51318"/>
                </a:moveTo>
                <a:cubicBezTo>
                  <a:pt x="-3052" y="48143"/>
                  <a:pt x="55685" y="-5832"/>
                  <a:pt x="101723" y="518"/>
                </a:cubicBezTo>
                <a:cubicBezTo>
                  <a:pt x="147761" y="6868"/>
                  <a:pt x="265236" y="84656"/>
                  <a:pt x="276348" y="89418"/>
                </a:cubicBezTo>
                <a:cubicBezTo>
                  <a:pt x="287460" y="94180"/>
                  <a:pt x="194327" y="40735"/>
                  <a:pt x="168398" y="29093"/>
                </a:cubicBezTo>
                <a:cubicBezTo>
                  <a:pt x="142469" y="17451"/>
                  <a:pt x="142469" y="17451"/>
                  <a:pt x="120773" y="19568"/>
                </a:cubicBezTo>
                <a:cubicBezTo>
                  <a:pt x="99077" y="21685"/>
                  <a:pt x="3298" y="54493"/>
                  <a:pt x="123" y="5131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フリーフォーム 237">
            <a:extLst>
              <a:ext uri="{FF2B5EF4-FFF2-40B4-BE49-F238E27FC236}">
                <a16:creationId xmlns:a16="http://schemas.microsoft.com/office/drawing/2014/main" id="{8F400AB4-7CAB-0FB1-F843-1C3CCB803EE5}"/>
              </a:ext>
            </a:extLst>
          </p:cNvPr>
          <p:cNvSpPr/>
          <p:nvPr/>
        </p:nvSpPr>
        <p:spPr>
          <a:xfrm>
            <a:off x="3435290" y="606423"/>
            <a:ext cx="73603" cy="197241"/>
          </a:xfrm>
          <a:custGeom>
            <a:avLst/>
            <a:gdLst>
              <a:gd name="connsiteX0" fmla="*/ 60 w 73603"/>
              <a:gd name="connsiteY0" fmla="*/ 2 h 197241"/>
              <a:gd name="connsiteX1" fmla="*/ 57210 w 73603"/>
              <a:gd name="connsiteY1" fmla="*/ 120652 h 197241"/>
              <a:gd name="connsiteX2" fmla="*/ 31810 w 73603"/>
              <a:gd name="connsiteY2" fmla="*/ 196852 h 197241"/>
              <a:gd name="connsiteX3" fmla="*/ 66735 w 73603"/>
              <a:gd name="connsiteY3" fmla="*/ 149227 h 197241"/>
              <a:gd name="connsiteX4" fmla="*/ 69910 w 73603"/>
              <a:gd name="connsiteY4" fmla="*/ 123827 h 197241"/>
              <a:gd name="connsiteX5" fmla="*/ 60 w 73603"/>
              <a:gd name="connsiteY5" fmla="*/ 2 h 19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603" h="197241">
                <a:moveTo>
                  <a:pt x="60" y="2"/>
                </a:moveTo>
                <a:cubicBezTo>
                  <a:pt x="-2057" y="-527"/>
                  <a:pt x="51918" y="87844"/>
                  <a:pt x="57210" y="120652"/>
                </a:cubicBezTo>
                <a:cubicBezTo>
                  <a:pt x="62502" y="153460"/>
                  <a:pt x="30223" y="192090"/>
                  <a:pt x="31810" y="196852"/>
                </a:cubicBezTo>
                <a:cubicBezTo>
                  <a:pt x="33397" y="201614"/>
                  <a:pt x="60385" y="161398"/>
                  <a:pt x="66735" y="149227"/>
                </a:cubicBezTo>
                <a:cubicBezTo>
                  <a:pt x="73085" y="137056"/>
                  <a:pt x="76789" y="143935"/>
                  <a:pt x="69910" y="123827"/>
                </a:cubicBezTo>
                <a:cubicBezTo>
                  <a:pt x="63031" y="103719"/>
                  <a:pt x="2177" y="531"/>
                  <a:pt x="60" y="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フリーフォーム 238">
            <a:extLst>
              <a:ext uri="{FF2B5EF4-FFF2-40B4-BE49-F238E27FC236}">
                <a16:creationId xmlns:a16="http://schemas.microsoft.com/office/drawing/2014/main" id="{562A85A9-EEE0-D70E-98E3-728DAF03B9D0}"/>
              </a:ext>
            </a:extLst>
          </p:cNvPr>
          <p:cNvSpPr/>
          <p:nvPr/>
        </p:nvSpPr>
        <p:spPr>
          <a:xfrm>
            <a:off x="3343212" y="507934"/>
            <a:ext cx="69926" cy="159044"/>
          </a:xfrm>
          <a:custGeom>
            <a:avLst/>
            <a:gdLst>
              <a:gd name="connsiteX0" fmla="*/ 6413 w 69926"/>
              <a:gd name="connsiteY0" fmla="*/ 158816 h 159044"/>
              <a:gd name="connsiteX1" fmla="*/ 69913 w 69926"/>
              <a:gd name="connsiteY1" fmla="*/ 114366 h 159044"/>
              <a:gd name="connsiteX2" fmla="*/ 63 w 69926"/>
              <a:gd name="connsiteY2" fmla="*/ 66 h 159044"/>
              <a:gd name="connsiteX3" fmla="*/ 57213 w 69926"/>
              <a:gd name="connsiteY3" fmla="*/ 98491 h 159044"/>
              <a:gd name="connsiteX4" fmla="*/ 6413 w 69926"/>
              <a:gd name="connsiteY4" fmla="*/ 158816 h 15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26" h="159044">
                <a:moveTo>
                  <a:pt x="6413" y="158816"/>
                </a:moveTo>
                <a:cubicBezTo>
                  <a:pt x="8530" y="161462"/>
                  <a:pt x="70971" y="140824"/>
                  <a:pt x="69913" y="114366"/>
                </a:cubicBezTo>
                <a:cubicBezTo>
                  <a:pt x="68855" y="87908"/>
                  <a:pt x="2180" y="2712"/>
                  <a:pt x="63" y="66"/>
                </a:cubicBezTo>
                <a:cubicBezTo>
                  <a:pt x="-2054" y="-2580"/>
                  <a:pt x="49805" y="74678"/>
                  <a:pt x="57213" y="98491"/>
                </a:cubicBezTo>
                <a:cubicBezTo>
                  <a:pt x="64621" y="122303"/>
                  <a:pt x="4296" y="156170"/>
                  <a:pt x="6413" y="15881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フリーフォーム 239">
            <a:extLst>
              <a:ext uri="{FF2B5EF4-FFF2-40B4-BE49-F238E27FC236}">
                <a16:creationId xmlns:a16="http://schemas.microsoft.com/office/drawing/2014/main" id="{F4CD5239-208E-DD74-55A3-2D519D719491}"/>
              </a:ext>
            </a:extLst>
          </p:cNvPr>
          <p:cNvSpPr/>
          <p:nvPr/>
        </p:nvSpPr>
        <p:spPr>
          <a:xfrm>
            <a:off x="3082216" y="313218"/>
            <a:ext cx="216923" cy="258352"/>
          </a:xfrm>
          <a:custGeom>
            <a:avLst/>
            <a:gdLst>
              <a:gd name="connsiteX0" fmla="*/ 143584 w 216923"/>
              <a:gd name="connsiteY0" fmla="*/ 258282 h 258352"/>
              <a:gd name="connsiteX1" fmla="*/ 210259 w 216923"/>
              <a:gd name="connsiteY1" fmla="*/ 147157 h 258352"/>
              <a:gd name="connsiteX2" fmla="*/ 191209 w 216923"/>
              <a:gd name="connsiteY2" fmla="*/ 102707 h 258352"/>
              <a:gd name="connsiteX3" fmla="*/ 3884 w 216923"/>
              <a:gd name="connsiteY3" fmla="*/ 1107 h 258352"/>
              <a:gd name="connsiteX4" fmla="*/ 73734 w 216923"/>
              <a:gd name="connsiteY4" fmla="*/ 51907 h 258352"/>
              <a:gd name="connsiteX5" fmla="*/ 184859 w 216923"/>
              <a:gd name="connsiteY5" fmla="*/ 102707 h 258352"/>
              <a:gd name="connsiteX6" fmla="*/ 203909 w 216923"/>
              <a:gd name="connsiteY6" fmla="*/ 163032 h 258352"/>
              <a:gd name="connsiteX7" fmla="*/ 143584 w 216923"/>
              <a:gd name="connsiteY7" fmla="*/ 258282 h 25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923" h="258352">
                <a:moveTo>
                  <a:pt x="143584" y="258282"/>
                </a:moveTo>
                <a:cubicBezTo>
                  <a:pt x="144642" y="255636"/>
                  <a:pt x="202322" y="173086"/>
                  <a:pt x="210259" y="147157"/>
                </a:cubicBezTo>
                <a:cubicBezTo>
                  <a:pt x="218196" y="121228"/>
                  <a:pt x="225605" y="127049"/>
                  <a:pt x="191209" y="102707"/>
                </a:cubicBezTo>
                <a:cubicBezTo>
                  <a:pt x="156813" y="78365"/>
                  <a:pt x="23463" y="9574"/>
                  <a:pt x="3884" y="1107"/>
                </a:cubicBezTo>
                <a:cubicBezTo>
                  <a:pt x="-15695" y="-7360"/>
                  <a:pt x="43572" y="34974"/>
                  <a:pt x="73734" y="51907"/>
                </a:cubicBezTo>
                <a:cubicBezTo>
                  <a:pt x="103896" y="68840"/>
                  <a:pt x="163163" y="84186"/>
                  <a:pt x="184859" y="102707"/>
                </a:cubicBezTo>
                <a:cubicBezTo>
                  <a:pt x="206555" y="121228"/>
                  <a:pt x="206026" y="137632"/>
                  <a:pt x="203909" y="163032"/>
                </a:cubicBezTo>
                <a:cubicBezTo>
                  <a:pt x="201792" y="188432"/>
                  <a:pt x="142526" y="260928"/>
                  <a:pt x="143584" y="25828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フリーフォーム 240">
            <a:extLst>
              <a:ext uri="{FF2B5EF4-FFF2-40B4-BE49-F238E27FC236}">
                <a16:creationId xmlns:a16="http://schemas.microsoft.com/office/drawing/2014/main" id="{8C86C32C-2F30-AC07-ED5D-6EE3D6835408}"/>
              </a:ext>
            </a:extLst>
          </p:cNvPr>
          <p:cNvSpPr/>
          <p:nvPr/>
        </p:nvSpPr>
        <p:spPr>
          <a:xfrm>
            <a:off x="3067039" y="824456"/>
            <a:ext cx="473098" cy="86794"/>
          </a:xfrm>
          <a:custGeom>
            <a:avLst/>
            <a:gdLst>
              <a:gd name="connsiteX0" fmla="*/ 473086 w 473098"/>
              <a:gd name="connsiteY0" fmla="*/ 51844 h 86794"/>
              <a:gd name="connsiteX1" fmla="*/ 250836 w 473098"/>
              <a:gd name="connsiteY1" fmla="*/ 10569 h 86794"/>
              <a:gd name="connsiteX2" fmla="*/ 11 w 473098"/>
              <a:gd name="connsiteY2" fmla="*/ 86769 h 86794"/>
              <a:gd name="connsiteX3" fmla="*/ 241311 w 473098"/>
              <a:gd name="connsiteY3" fmla="*/ 1044 h 86794"/>
              <a:gd name="connsiteX4" fmla="*/ 473086 w 473098"/>
              <a:gd name="connsiteY4" fmla="*/ 51844 h 86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098" h="86794">
                <a:moveTo>
                  <a:pt x="473086" y="51844"/>
                </a:moveTo>
                <a:cubicBezTo>
                  <a:pt x="474673" y="53431"/>
                  <a:pt x="329682" y="4748"/>
                  <a:pt x="250836" y="10569"/>
                </a:cubicBezTo>
                <a:cubicBezTo>
                  <a:pt x="171990" y="16390"/>
                  <a:pt x="1598" y="88356"/>
                  <a:pt x="11" y="86769"/>
                </a:cubicBezTo>
                <a:cubicBezTo>
                  <a:pt x="-1576" y="85182"/>
                  <a:pt x="168815" y="10569"/>
                  <a:pt x="241311" y="1044"/>
                </a:cubicBezTo>
                <a:cubicBezTo>
                  <a:pt x="313807" y="-8481"/>
                  <a:pt x="471499" y="50257"/>
                  <a:pt x="473086" y="5184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フリーフォーム 241">
            <a:extLst>
              <a:ext uri="{FF2B5EF4-FFF2-40B4-BE49-F238E27FC236}">
                <a16:creationId xmlns:a16="http://schemas.microsoft.com/office/drawing/2014/main" id="{EC1E4F8D-C3ED-A258-58D3-49C898A77756}"/>
              </a:ext>
            </a:extLst>
          </p:cNvPr>
          <p:cNvSpPr/>
          <p:nvPr/>
        </p:nvSpPr>
        <p:spPr>
          <a:xfrm>
            <a:off x="3031031" y="694871"/>
            <a:ext cx="405930" cy="63957"/>
          </a:xfrm>
          <a:custGeom>
            <a:avLst/>
            <a:gdLst>
              <a:gd name="connsiteX0" fmla="*/ 404319 w 405930"/>
              <a:gd name="connsiteY0" fmla="*/ 63954 h 63957"/>
              <a:gd name="connsiteX1" fmla="*/ 267794 w 405930"/>
              <a:gd name="connsiteY1" fmla="*/ 3629 h 63957"/>
              <a:gd name="connsiteX2" fmla="*/ 1094 w 405930"/>
              <a:gd name="connsiteY2" fmla="*/ 6804 h 63957"/>
              <a:gd name="connsiteX3" fmla="*/ 182069 w 405930"/>
              <a:gd name="connsiteY3" fmla="*/ 6804 h 63957"/>
              <a:gd name="connsiteX4" fmla="*/ 404319 w 405930"/>
              <a:gd name="connsiteY4" fmla="*/ 63954 h 6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930" h="63957">
                <a:moveTo>
                  <a:pt x="404319" y="63954"/>
                </a:moveTo>
                <a:cubicBezTo>
                  <a:pt x="418607" y="63425"/>
                  <a:pt x="334998" y="13154"/>
                  <a:pt x="267794" y="3629"/>
                </a:cubicBezTo>
                <a:cubicBezTo>
                  <a:pt x="200590" y="-5896"/>
                  <a:pt x="15381" y="6275"/>
                  <a:pt x="1094" y="6804"/>
                </a:cubicBezTo>
                <a:cubicBezTo>
                  <a:pt x="-13194" y="7333"/>
                  <a:pt x="115923" y="2571"/>
                  <a:pt x="182069" y="6804"/>
                </a:cubicBezTo>
                <a:cubicBezTo>
                  <a:pt x="248215" y="11037"/>
                  <a:pt x="390031" y="64483"/>
                  <a:pt x="404319" y="6395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フリーフォーム 242">
            <a:extLst>
              <a:ext uri="{FF2B5EF4-FFF2-40B4-BE49-F238E27FC236}">
                <a16:creationId xmlns:a16="http://schemas.microsoft.com/office/drawing/2014/main" id="{91379585-7E35-BB3C-727F-EE041EFAF16A}"/>
              </a:ext>
            </a:extLst>
          </p:cNvPr>
          <p:cNvSpPr/>
          <p:nvPr/>
        </p:nvSpPr>
        <p:spPr>
          <a:xfrm>
            <a:off x="2929051" y="602908"/>
            <a:ext cx="433452" cy="86247"/>
          </a:xfrm>
          <a:custGeom>
            <a:avLst/>
            <a:gdLst>
              <a:gd name="connsiteX0" fmla="*/ 430099 w 433452"/>
              <a:gd name="connsiteY0" fmla="*/ 54317 h 86247"/>
              <a:gd name="connsiteX1" fmla="*/ 318974 w 433452"/>
              <a:gd name="connsiteY1" fmla="*/ 342 h 86247"/>
              <a:gd name="connsiteX2" fmla="*/ 1474 w 433452"/>
              <a:gd name="connsiteY2" fmla="*/ 86067 h 86247"/>
              <a:gd name="connsiteX3" fmla="*/ 207849 w 433452"/>
              <a:gd name="connsiteY3" fmla="*/ 22567 h 86247"/>
              <a:gd name="connsiteX4" fmla="*/ 385649 w 433452"/>
              <a:gd name="connsiteY4" fmla="*/ 9867 h 86247"/>
              <a:gd name="connsiteX5" fmla="*/ 430099 w 433452"/>
              <a:gd name="connsiteY5" fmla="*/ 54317 h 8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3452" h="86247">
                <a:moveTo>
                  <a:pt x="430099" y="54317"/>
                </a:moveTo>
                <a:cubicBezTo>
                  <a:pt x="418987" y="52730"/>
                  <a:pt x="390411" y="-4950"/>
                  <a:pt x="318974" y="342"/>
                </a:cubicBezTo>
                <a:cubicBezTo>
                  <a:pt x="247537" y="5634"/>
                  <a:pt x="19995" y="82363"/>
                  <a:pt x="1474" y="86067"/>
                </a:cubicBezTo>
                <a:cubicBezTo>
                  <a:pt x="-17047" y="89771"/>
                  <a:pt x="143820" y="35267"/>
                  <a:pt x="207849" y="22567"/>
                </a:cubicBezTo>
                <a:cubicBezTo>
                  <a:pt x="271878" y="9867"/>
                  <a:pt x="347020" y="7750"/>
                  <a:pt x="385649" y="9867"/>
                </a:cubicBezTo>
                <a:cubicBezTo>
                  <a:pt x="424278" y="11984"/>
                  <a:pt x="441211" y="55904"/>
                  <a:pt x="430099" y="5431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フリーフォーム 243">
            <a:extLst>
              <a:ext uri="{FF2B5EF4-FFF2-40B4-BE49-F238E27FC236}">
                <a16:creationId xmlns:a16="http://schemas.microsoft.com/office/drawing/2014/main" id="{BCDB768A-AFD8-35D2-E40B-73A2F183DD95}"/>
              </a:ext>
            </a:extLst>
          </p:cNvPr>
          <p:cNvSpPr/>
          <p:nvPr/>
        </p:nvSpPr>
        <p:spPr>
          <a:xfrm>
            <a:off x="2806372" y="501633"/>
            <a:ext cx="438488" cy="54217"/>
          </a:xfrm>
          <a:custGeom>
            <a:avLst/>
            <a:gdLst>
              <a:gd name="connsiteX0" fmla="*/ 438478 w 438488"/>
              <a:gd name="connsiteY0" fmla="*/ 47642 h 54217"/>
              <a:gd name="connsiteX1" fmla="*/ 330528 w 438488"/>
              <a:gd name="connsiteY1" fmla="*/ 17 h 54217"/>
              <a:gd name="connsiteX2" fmla="*/ 328 w 438488"/>
              <a:gd name="connsiteY2" fmla="*/ 53992 h 54217"/>
              <a:gd name="connsiteX3" fmla="*/ 270203 w 438488"/>
              <a:gd name="connsiteY3" fmla="*/ 19067 h 54217"/>
              <a:gd name="connsiteX4" fmla="*/ 336878 w 438488"/>
              <a:gd name="connsiteY4" fmla="*/ 12717 h 54217"/>
              <a:gd name="connsiteX5" fmla="*/ 438478 w 438488"/>
              <a:gd name="connsiteY5" fmla="*/ 47642 h 5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488" h="54217">
                <a:moveTo>
                  <a:pt x="438478" y="47642"/>
                </a:moveTo>
                <a:cubicBezTo>
                  <a:pt x="437420" y="45525"/>
                  <a:pt x="403553" y="-1041"/>
                  <a:pt x="330528" y="17"/>
                </a:cubicBezTo>
                <a:cubicBezTo>
                  <a:pt x="257503" y="1075"/>
                  <a:pt x="10382" y="50817"/>
                  <a:pt x="328" y="53992"/>
                </a:cubicBezTo>
                <a:cubicBezTo>
                  <a:pt x="-9726" y="57167"/>
                  <a:pt x="214111" y="25946"/>
                  <a:pt x="270203" y="19067"/>
                </a:cubicBezTo>
                <a:cubicBezTo>
                  <a:pt x="326295" y="12188"/>
                  <a:pt x="312007" y="12717"/>
                  <a:pt x="336878" y="12717"/>
                </a:cubicBezTo>
                <a:cubicBezTo>
                  <a:pt x="361749" y="12717"/>
                  <a:pt x="439536" y="49759"/>
                  <a:pt x="438478" y="4764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フリーフォーム 244">
            <a:extLst>
              <a:ext uri="{FF2B5EF4-FFF2-40B4-BE49-F238E27FC236}">
                <a16:creationId xmlns:a16="http://schemas.microsoft.com/office/drawing/2014/main" id="{899340C6-E4CF-D44C-41AD-91CDAF19DDBD}"/>
              </a:ext>
            </a:extLst>
          </p:cNvPr>
          <p:cNvSpPr/>
          <p:nvPr/>
        </p:nvSpPr>
        <p:spPr>
          <a:xfrm>
            <a:off x="3101297" y="322822"/>
            <a:ext cx="51497" cy="144134"/>
          </a:xfrm>
          <a:custGeom>
            <a:avLst/>
            <a:gdLst>
              <a:gd name="connsiteX0" fmla="*/ 7028 w 51497"/>
              <a:gd name="connsiteY0" fmla="*/ 143903 h 144134"/>
              <a:gd name="connsiteX1" fmla="*/ 51478 w 51497"/>
              <a:gd name="connsiteY1" fmla="*/ 93103 h 144134"/>
              <a:gd name="connsiteX2" fmla="*/ 678 w 51497"/>
              <a:gd name="connsiteY2" fmla="*/ 1028 h 144134"/>
              <a:gd name="connsiteX3" fmla="*/ 22903 w 51497"/>
              <a:gd name="connsiteY3" fmla="*/ 45478 h 144134"/>
              <a:gd name="connsiteX4" fmla="*/ 32428 w 51497"/>
              <a:gd name="connsiteY4" fmla="*/ 74053 h 144134"/>
              <a:gd name="connsiteX5" fmla="*/ 7028 w 51497"/>
              <a:gd name="connsiteY5" fmla="*/ 143903 h 14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97" h="144134">
                <a:moveTo>
                  <a:pt x="7028" y="143903"/>
                </a:moveTo>
                <a:cubicBezTo>
                  <a:pt x="10203" y="147078"/>
                  <a:pt x="52536" y="116915"/>
                  <a:pt x="51478" y="93103"/>
                </a:cubicBezTo>
                <a:cubicBezTo>
                  <a:pt x="50420" y="69291"/>
                  <a:pt x="5440" y="8965"/>
                  <a:pt x="678" y="1028"/>
                </a:cubicBezTo>
                <a:cubicBezTo>
                  <a:pt x="-4085" y="-6910"/>
                  <a:pt x="17611" y="33307"/>
                  <a:pt x="22903" y="45478"/>
                </a:cubicBezTo>
                <a:cubicBezTo>
                  <a:pt x="28195" y="57649"/>
                  <a:pt x="32428" y="60824"/>
                  <a:pt x="32428" y="74053"/>
                </a:cubicBezTo>
                <a:cubicBezTo>
                  <a:pt x="32428" y="87282"/>
                  <a:pt x="3853" y="140728"/>
                  <a:pt x="7028" y="1439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フリーフォーム 245">
            <a:extLst>
              <a:ext uri="{FF2B5EF4-FFF2-40B4-BE49-F238E27FC236}">
                <a16:creationId xmlns:a16="http://schemas.microsoft.com/office/drawing/2014/main" id="{8EC52275-9267-1BEE-08AE-F003E2D311CD}"/>
              </a:ext>
            </a:extLst>
          </p:cNvPr>
          <p:cNvSpPr/>
          <p:nvPr/>
        </p:nvSpPr>
        <p:spPr>
          <a:xfrm>
            <a:off x="2783960" y="377352"/>
            <a:ext cx="350243" cy="51278"/>
          </a:xfrm>
          <a:custGeom>
            <a:avLst/>
            <a:gdLst>
              <a:gd name="connsiteX0" fmla="*/ 349765 w 350243"/>
              <a:gd name="connsiteY0" fmla="*/ 51273 h 51278"/>
              <a:gd name="connsiteX1" fmla="*/ 194190 w 350243"/>
              <a:gd name="connsiteY1" fmla="*/ 3648 h 51278"/>
              <a:gd name="connsiteX2" fmla="*/ 515 w 350243"/>
              <a:gd name="connsiteY2" fmla="*/ 3648 h 51278"/>
              <a:gd name="connsiteX3" fmla="*/ 143390 w 350243"/>
              <a:gd name="connsiteY3" fmla="*/ 6823 h 51278"/>
              <a:gd name="connsiteX4" fmla="*/ 349765 w 350243"/>
              <a:gd name="connsiteY4" fmla="*/ 51273 h 5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243" h="51278">
                <a:moveTo>
                  <a:pt x="349765" y="51273"/>
                </a:moveTo>
                <a:cubicBezTo>
                  <a:pt x="358232" y="50744"/>
                  <a:pt x="252398" y="11585"/>
                  <a:pt x="194190" y="3648"/>
                </a:cubicBezTo>
                <a:cubicBezTo>
                  <a:pt x="135982" y="-4289"/>
                  <a:pt x="8982" y="3119"/>
                  <a:pt x="515" y="3648"/>
                </a:cubicBezTo>
                <a:cubicBezTo>
                  <a:pt x="-7952" y="4177"/>
                  <a:pt x="89944" y="473"/>
                  <a:pt x="143390" y="6823"/>
                </a:cubicBezTo>
                <a:cubicBezTo>
                  <a:pt x="196836" y="13173"/>
                  <a:pt x="341298" y="51802"/>
                  <a:pt x="349765" y="5127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フリーフォーム 246">
            <a:extLst>
              <a:ext uri="{FF2B5EF4-FFF2-40B4-BE49-F238E27FC236}">
                <a16:creationId xmlns:a16="http://schemas.microsoft.com/office/drawing/2014/main" id="{8159AA94-B087-66FD-7906-C473B2CC03BD}"/>
              </a:ext>
            </a:extLst>
          </p:cNvPr>
          <p:cNvSpPr/>
          <p:nvPr/>
        </p:nvSpPr>
        <p:spPr>
          <a:xfrm>
            <a:off x="2698741" y="327478"/>
            <a:ext cx="358826" cy="85272"/>
          </a:xfrm>
          <a:custGeom>
            <a:avLst/>
            <a:gdLst>
              <a:gd name="connsiteX0" fmla="*/ 358784 w 358826"/>
              <a:gd name="connsiteY0" fmla="*/ 18597 h 85272"/>
              <a:gd name="connsiteX1" fmla="*/ 257184 w 358826"/>
              <a:gd name="connsiteY1" fmla="*/ 5897 h 85272"/>
              <a:gd name="connsiteX2" fmla="*/ 9 w 358826"/>
              <a:gd name="connsiteY2" fmla="*/ 85272 h 85272"/>
              <a:gd name="connsiteX3" fmla="*/ 247659 w 358826"/>
              <a:gd name="connsiteY3" fmla="*/ 2722 h 85272"/>
              <a:gd name="connsiteX4" fmla="*/ 358784 w 358826"/>
              <a:gd name="connsiteY4" fmla="*/ 18597 h 8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826" h="85272">
                <a:moveTo>
                  <a:pt x="358784" y="18597"/>
                </a:moveTo>
                <a:cubicBezTo>
                  <a:pt x="360371" y="19126"/>
                  <a:pt x="316980" y="-5216"/>
                  <a:pt x="257184" y="5897"/>
                </a:cubicBezTo>
                <a:cubicBezTo>
                  <a:pt x="197388" y="17009"/>
                  <a:pt x="9" y="85272"/>
                  <a:pt x="9" y="85272"/>
                </a:cubicBezTo>
                <a:cubicBezTo>
                  <a:pt x="-1578" y="84743"/>
                  <a:pt x="189980" y="13835"/>
                  <a:pt x="247659" y="2722"/>
                </a:cubicBezTo>
                <a:cubicBezTo>
                  <a:pt x="305338" y="-8391"/>
                  <a:pt x="357197" y="18068"/>
                  <a:pt x="358784" y="1859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フリーフォーム 247">
            <a:extLst>
              <a:ext uri="{FF2B5EF4-FFF2-40B4-BE49-F238E27FC236}">
                <a16:creationId xmlns:a16="http://schemas.microsoft.com/office/drawing/2014/main" id="{5F5EBD4B-FFA9-CCE9-9DBF-CAC19C6115C1}"/>
              </a:ext>
            </a:extLst>
          </p:cNvPr>
          <p:cNvSpPr/>
          <p:nvPr/>
        </p:nvSpPr>
        <p:spPr>
          <a:xfrm>
            <a:off x="2389556" y="2276183"/>
            <a:ext cx="42519" cy="293495"/>
          </a:xfrm>
          <a:custGeom>
            <a:avLst/>
            <a:gdLst>
              <a:gd name="connsiteX0" fmla="*/ 42494 w 42519"/>
              <a:gd name="connsiteY0" fmla="*/ 292 h 293495"/>
              <a:gd name="connsiteX1" fmla="*/ 7569 w 42519"/>
              <a:gd name="connsiteY1" fmla="*/ 162217 h 293495"/>
              <a:gd name="connsiteX2" fmla="*/ 17094 w 42519"/>
              <a:gd name="connsiteY2" fmla="*/ 292392 h 293495"/>
              <a:gd name="connsiteX3" fmla="*/ 7569 w 42519"/>
              <a:gd name="connsiteY3" fmla="*/ 219367 h 293495"/>
              <a:gd name="connsiteX4" fmla="*/ 1219 w 42519"/>
              <a:gd name="connsiteY4" fmla="*/ 124117 h 293495"/>
              <a:gd name="connsiteX5" fmla="*/ 42494 w 42519"/>
              <a:gd name="connsiteY5" fmla="*/ 292 h 29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19" h="293495">
                <a:moveTo>
                  <a:pt x="42494" y="292"/>
                </a:moveTo>
                <a:cubicBezTo>
                  <a:pt x="43552" y="6642"/>
                  <a:pt x="11802" y="113534"/>
                  <a:pt x="7569" y="162217"/>
                </a:cubicBezTo>
                <a:cubicBezTo>
                  <a:pt x="3336" y="210900"/>
                  <a:pt x="17094" y="282867"/>
                  <a:pt x="17094" y="292392"/>
                </a:cubicBezTo>
                <a:cubicBezTo>
                  <a:pt x="17094" y="301917"/>
                  <a:pt x="10215" y="247413"/>
                  <a:pt x="7569" y="219367"/>
                </a:cubicBezTo>
                <a:cubicBezTo>
                  <a:pt x="4923" y="191321"/>
                  <a:pt x="-3014" y="155338"/>
                  <a:pt x="1219" y="124117"/>
                </a:cubicBezTo>
                <a:cubicBezTo>
                  <a:pt x="5452" y="92896"/>
                  <a:pt x="41436" y="-6058"/>
                  <a:pt x="42494" y="2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フリーフォーム 248">
            <a:extLst>
              <a:ext uri="{FF2B5EF4-FFF2-40B4-BE49-F238E27FC236}">
                <a16:creationId xmlns:a16="http://schemas.microsoft.com/office/drawing/2014/main" id="{B88626A8-312D-E4FB-B66A-94BAF397D60A}"/>
              </a:ext>
            </a:extLst>
          </p:cNvPr>
          <p:cNvSpPr/>
          <p:nvPr/>
        </p:nvSpPr>
        <p:spPr>
          <a:xfrm>
            <a:off x="1145025" y="2939068"/>
            <a:ext cx="302973" cy="747110"/>
          </a:xfrm>
          <a:custGeom>
            <a:avLst/>
            <a:gdLst>
              <a:gd name="connsiteX0" fmla="*/ 302775 w 302973"/>
              <a:gd name="connsiteY0" fmla="*/ 982 h 747110"/>
              <a:gd name="connsiteX1" fmla="*/ 80525 w 302973"/>
              <a:gd name="connsiteY1" fmla="*/ 477232 h 747110"/>
              <a:gd name="connsiteX2" fmla="*/ 1150 w 302973"/>
              <a:gd name="connsiteY2" fmla="*/ 743932 h 747110"/>
              <a:gd name="connsiteX3" fmla="*/ 39250 w 302973"/>
              <a:gd name="connsiteY3" fmla="*/ 607407 h 747110"/>
              <a:gd name="connsiteX4" fmla="*/ 118625 w 302973"/>
              <a:gd name="connsiteY4" fmla="*/ 359757 h 747110"/>
              <a:gd name="connsiteX5" fmla="*/ 302775 w 302973"/>
              <a:gd name="connsiteY5" fmla="*/ 982 h 74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973" h="747110">
                <a:moveTo>
                  <a:pt x="302775" y="982"/>
                </a:moveTo>
                <a:cubicBezTo>
                  <a:pt x="296425" y="20561"/>
                  <a:pt x="130796" y="353407"/>
                  <a:pt x="80525" y="477232"/>
                </a:cubicBezTo>
                <a:cubicBezTo>
                  <a:pt x="30254" y="601057"/>
                  <a:pt x="8029" y="722236"/>
                  <a:pt x="1150" y="743932"/>
                </a:cubicBezTo>
                <a:cubicBezTo>
                  <a:pt x="-5729" y="765628"/>
                  <a:pt x="19671" y="671436"/>
                  <a:pt x="39250" y="607407"/>
                </a:cubicBezTo>
                <a:cubicBezTo>
                  <a:pt x="58829" y="543378"/>
                  <a:pt x="75763" y="459769"/>
                  <a:pt x="118625" y="359757"/>
                </a:cubicBezTo>
                <a:cubicBezTo>
                  <a:pt x="161487" y="259745"/>
                  <a:pt x="309125" y="-18597"/>
                  <a:pt x="302775" y="98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フリーフォーム 249">
            <a:extLst>
              <a:ext uri="{FF2B5EF4-FFF2-40B4-BE49-F238E27FC236}">
                <a16:creationId xmlns:a16="http://schemas.microsoft.com/office/drawing/2014/main" id="{FA12CFD1-C100-2005-D5FC-48F8F8803213}"/>
              </a:ext>
            </a:extLst>
          </p:cNvPr>
          <p:cNvSpPr/>
          <p:nvPr/>
        </p:nvSpPr>
        <p:spPr>
          <a:xfrm>
            <a:off x="882650" y="3452503"/>
            <a:ext cx="339511" cy="176522"/>
          </a:xfrm>
          <a:custGeom>
            <a:avLst/>
            <a:gdLst>
              <a:gd name="connsiteX0" fmla="*/ 0 w 339511"/>
              <a:gd name="connsiteY0" fmla="*/ 176522 h 176522"/>
              <a:gd name="connsiteX1" fmla="*/ 117475 w 339511"/>
              <a:gd name="connsiteY1" fmla="*/ 116197 h 176522"/>
              <a:gd name="connsiteX2" fmla="*/ 330200 w 339511"/>
              <a:gd name="connsiteY2" fmla="*/ 5072 h 176522"/>
              <a:gd name="connsiteX3" fmla="*/ 295275 w 339511"/>
              <a:gd name="connsiteY3" fmla="*/ 20947 h 176522"/>
              <a:gd name="connsiteX4" fmla="*/ 238125 w 339511"/>
              <a:gd name="connsiteY4" fmla="*/ 39997 h 176522"/>
              <a:gd name="connsiteX5" fmla="*/ 0 w 339511"/>
              <a:gd name="connsiteY5" fmla="*/ 176522 h 1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511" h="176522">
                <a:moveTo>
                  <a:pt x="0" y="176522"/>
                </a:moveTo>
                <a:lnTo>
                  <a:pt x="117475" y="116197"/>
                </a:lnTo>
                <a:lnTo>
                  <a:pt x="330200" y="5072"/>
                </a:lnTo>
                <a:cubicBezTo>
                  <a:pt x="359833" y="-10803"/>
                  <a:pt x="310621" y="15126"/>
                  <a:pt x="295275" y="20947"/>
                </a:cubicBezTo>
                <a:cubicBezTo>
                  <a:pt x="279929" y="26768"/>
                  <a:pt x="284692" y="16714"/>
                  <a:pt x="238125" y="39997"/>
                </a:cubicBezTo>
                <a:cubicBezTo>
                  <a:pt x="191558" y="63280"/>
                  <a:pt x="103716" y="111963"/>
                  <a:pt x="0" y="1765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フリーフォーム 250">
            <a:extLst>
              <a:ext uri="{FF2B5EF4-FFF2-40B4-BE49-F238E27FC236}">
                <a16:creationId xmlns:a16="http://schemas.microsoft.com/office/drawing/2014/main" id="{66EC42DD-6C39-2F38-D678-D66AB90BC091}"/>
              </a:ext>
            </a:extLst>
          </p:cNvPr>
          <p:cNvSpPr/>
          <p:nvPr/>
        </p:nvSpPr>
        <p:spPr>
          <a:xfrm>
            <a:off x="914238" y="3628861"/>
            <a:ext cx="111287" cy="787621"/>
          </a:xfrm>
          <a:custGeom>
            <a:avLst/>
            <a:gdLst>
              <a:gd name="connsiteX0" fmla="*/ 162 w 111287"/>
              <a:gd name="connsiteY0" fmla="*/ 164 h 787621"/>
              <a:gd name="connsiteX1" fmla="*/ 44612 w 111287"/>
              <a:gd name="connsiteY1" fmla="*/ 273214 h 787621"/>
              <a:gd name="connsiteX2" fmla="*/ 38262 w 111287"/>
              <a:gd name="connsiteY2" fmla="*/ 412914 h 787621"/>
              <a:gd name="connsiteX3" fmla="*/ 92237 w 111287"/>
              <a:gd name="connsiteY3" fmla="*/ 641514 h 787621"/>
              <a:gd name="connsiteX4" fmla="*/ 111287 w 111287"/>
              <a:gd name="connsiteY4" fmla="*/ 787564 h 787621"/>
              <a:gd name="connsiteX5" fmla="*/ 92237 w 111287"/>
              <a:gd name="connsiteY5" fmla="*/ 654214 h 787621"/>
              <a:gd name="connsiteX6" fmla="*/ 31912 w 111287"/>
              <a:gd name="connsiteY6" fmla="*/ 314489 h 787621"/>
              <a:gd name="connsiteX7" fmla="*/ 162 w 111287"/>
              <a:gd name="connsiteY7" fmla="*/ 164 h 78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287" h="787621">
                <a:moveTo>
                  <a:pt x="162" y="164"/>
                </a:moveTo>
                <a:cubicBezTo>
                  <a:pt x="2279" y="-6715"/>
                  <a:pt x="38262" y="204422"/>
                  <a:pt x="44612" y="273214"/>
                </a:cubicBezTo>
                <a:cubicBezTo>
                  <a:pt x="50962" y="342006"/>
                  <a:pt x="30325" y="351531"/>
                  <a:pt x="38262" y="412914"/>
                </a:cubicBezTo>
                <a:cubicBezTo>
                  <a:pt x="46199" y="474297"/>
                  <a:pt x="80066" y="579072"/>
                  <a:pt x="92237" y="641514"/>
                </a:cubicBezTo>
                <a:cubicBezTo>
                  <a:pt x="104408" y="703956"/>
                  <a:pt x="111287" y="785447"/>
                  <a:pt x="111287" y="787564"/>
                </a:cubicBezTo>
                <a:cubicBezTo>
                  <a:pt x="111287" y="789681"/>
                  <a:pt x="105466" y="733060"/>
                  <a:pt x="92237" y="654214"/>
                </a:cubicBezTo>
                <a:cubicBezTo>
                  <a:pt x="79008" y="575368"/>
                  <a:pt x="46729" y="421381"/>
                  <a:pt x="31912" y="314489"/>
                </a:cubicBezTo>
                <a:cubicBezTo>
                  <a:pt x="17095" y="207597"/>
                  <a:pt x="-1955" y="7043"/>
                  <a:pt x="162" y="1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フリーフォーム 251">
            <a:extLst>
              <a:ext uri="{FF2B5EF4-FFF2-40B4-BE49-F238E27FC236}">
                <a16:creationId xmlns:a16="http://schemas.microsoft.com/office/drawing/2014/main" id="{F342C82A-6DCA-DFA9-9F3E-3D98DE3A84E3}"/>
              </a:ext>
            </a:extLst>
          </p:cNvPr>
          <p:cNvSpPr/>
          <p:nvPr/>
        </p:nvSpPr>
        <p:spPr>
          <a:xfrm>
            <a:off x="373896" y="3616325"/>
            <a:ext cx="537329" cy="505291"/>
          </a:xfrm>
          <a:custGeom>
            <a:avLst/>
            <a:gdLst>
              <a:gd name="connsiteX0" fmla="*/ 537329 w 537329"/>
              <a:gd name="connsiteY0" fmla="*/ 0 h 505291"/>
              <a:gd name="connsiteX1" fmla="*/ 229354 w 537329"/>
              <a:gd name="connsiteY1" fmla="*/ 212725 h 505291"/>
              <a:gd name="connsiteX2" fmla="*/ 124579 w 537329"/>
              <a:gd name="connsiteY2" fmla="*/ 304800 h 505291"/>
              <a:gd name="connsiteX3" fmla="*/ 754 w 537329"/>
              <a:gd name="connsiteY3" fmla="*/ 504825 h 505291"/>
              <a:gd name="connsiteX4" fmla="*/ 80129 w 537329"/>
              <a:gd name="connsiteY4" fmla="*/ 355600 h 505291"/>
              <a:gd name="connsiteX5" fmla="*/ 229354 w 537329"/>
              <a:gd name="connsiteY5" fmla="*/ 212725 h 505291"/>
              <a:gd name="connsiteX6" fmla="*/ 537329 w 537329"/>
              <a:gd name="connsiteY6" fmla="*/ 0 h 50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7329" h="505291">
                <a:moveTo>
                  <a:pt x="537329" y="0"/>
                </a:moveTo>
                <a:cubicBezTo>
                  <a:pt x="537329" y="0"/>
                  <a:pt x="298146" y="161925"/>
                  <a:pt x="229354" y="212725"/>
                </a:cubicBezTo>
                <a:cubicBezTo>
                  <a:pt x="160562" y="263525"/>
                  <a:pt x="162679" y="256117"/>
                  <a:pt x="124579" y="304800"/>
                </a:cubicBezTo>
                <a:cubicBezTo>
                  <a:pt x="86479" y="353483"/>
                  <a:pt x="8162" y="496358"/>
                  <a:pt x="754" y="504825"/>
                </a:cubicBezTo>
                <a:cubicBezTo>
                  <a:pt x="-6654" y="513292"/>
                  <a:pt x="42029" y="404283"/>
                  <a:pt x="80129" y="355600"/>
                </a:cubicBezTo>
                <a:cubicBezTo>
                  <a:pt x="118229" y="306917"/>
                  <a:pt x="153683" y="268817"/>
                  <a:pt x="229354" y="212725"/>
                </a:cubicBezTo>
                <a:cubicBezTo>
                  <a:pt x="305025" y="156633"/>
                  <a:pt x="537329" y="0"/>
                  <a:pt x="537329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フリーフォーム 252">
            <a:extLst>
              <a:ext uri="{FF2B5EF4-FFF2-40B4-BE49-F238E27FC236}">
                <a16:creationId xmlns:a16="http://schemas.microsoft.com/office/drawing/2014/main" id="{0AC9ECDC-CA90-8EBB-BDB7-051268E8017E}"/>
              </a:ext>
            </a:extLst>
          </p:cNvPr>
          <p:cNvSpPr/>
          <p:nvPr/>
        </p:nvSpPr>
        <p:spPr>
          <a:xfrm>
            <a:off x="521329" y="3627774"/>
            <a:ext cx="375482" cy="263666"/>
          </a:xfrm>
          <a:custGeom>
            <a:avLst/>
            <a:gdLst>
              <a:gd name="connsiteX0" fmla="*/ 374021 w 375482"/>
              <a:gd name="connsiteY0" fmla="*/ 1251 h 263666"/>
              <a:gd name="connsiteX1" fmla="*/ 8896 w 375482"/>
              <a:gd name="connsiteY1" fmla="*/ 258426 h 263666"/>
              <a:gd name="connsiteX2" fmla="*/ 132721 w 375482"/>
              <a:gd name="connsiteY2" fmla="*/ 163176 h 263666"/>
              <a:gd name="connsiteX3" fmla="*/ 374021 w 375482"/>
              <a:gd name="connsiteY3" fmla="*/ 1251 h 26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82" h="263666">
                <a:moveTo>
                  <a:pt x="374021" y="1251"/>
                </a:moveTo>
                <a:cubicBezTo>
                  <a:pt x="353383" y="17126"/>
                  <a:pt x="49113" y="231439"/>
                  <a:pt x="8896" y="258426"/>
                </a:cubicBezTo>
                <a:cubicBezTo>
                  <a:pt x="-31321" y="285413"/>
                  <a:pt x="74513" y="201276"/>
                  <a:pt x="132721" y="163176"/>
                </a:cubicBezTo>
                <a:cubicBezTo>
                  <a:pt x="190929" y="125076"/>
                  <a:pt x="394659" y="-14624"/>
                  <a:pt x="374021" y="12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フリーフォーム 253">
            <a:extLst>
              <a:ext uri="{FF2B5EF4-FFF2-40B4-BE49-F238E27FC236}">
                <a16:creationId xmlns:a16="http://schemas.microsoft.com/office/drawing/2014/main" id="{50C0D398-69D4-FB32-6A6D-62F1DE9669FF}"/>
              </a:ext>
            </a:extLst>
          </p:cNvPr>
          <p:cNvSpPr/>
          <p:nvPr/>
        </p:nvSpPr>
        <p:spPr>
          <a:xfrm>
            <a:off x="517525" y="3645166"/>
            <a:ext cx="412528" cy="326788"/>
          </a:xfrm>
          <a:custGeom>
            <a:avLst/>
            <a:gdLst>
              <a:gd name="connsiteX0" fmla="*/ 390525 w 412528"/>
              <a:gd name="connsiteY0" fmla="*/ 6084 h 326788"/>
              <a:gd name="connsiteX1" fmla="*/ 361950 w 412528"/>
              <a:gd name="connsiteY1" fmla="*/ 69584 h 326788"/>
              <a:gd name="connsiteX2" fmla="*/ 107950 w 412528"/>
              <a:gd name="connsiteY2" fmla="*/ 221984 h 326788"/>
              <a:gd name="connsiteX3" fmla="*/ 0 w 412528"/>
              <a:gd name="connsiteY3" fmla="*/ 326759 h 326788"/>
              <a:gd name="connsiteX4" fmla="*/ 107950 w 412528"/>
              <a:gd name="connsiteY4" fmla="*/ 212459 h 326788"/>
              <a:gd name="connsiteX5" fmla="*/ 390525 w 412528"/>
              <a:gd name="connsiteY5" fmla="*/ 6084 h 32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528" h="326788">
                <a:moveTo>
                  <a:pt x="390525" y="6084"/>
                </a:moveTo>
                <a:cubicBezTo>
                  <a:pt x="432858" y="-17729"/>
                  <a:pt x="409046" y="33601"/>
                  <a:pt x="361950" y="69584"/>
                </a:cubicBezTo>
                <a:cubicBezTo>
                  <a:pt x="314854" y="105567"/>
                  <a:pt x="168275" y="179122"/>
                  <a:pt x="107950" y="221984"/>
                </a:cubicBezTo>
                <a:cubicBezTo>
                  <a:pt x="47625" y="264846"/>
                  <a:pt x="0" y="328346"/>
                  <a:pt x="0" y="326759"/>
                </a:cubicBezTo>
                <a:cubicBezTo>
                  <a:pt x="0" y="325172"/>
                  <a:pt x="40746" y="259026"/>
                  <a:pt x="107950" y="212459"/>
                </a:cubicBezTo>
                <a:cubicBezTo>
                  <a:pt x="175154" y="165892"/>
                  <a:pt x="348192" y="29897"/>
                  <a:pt x="390525" y="60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フリーフォーム 254">
            <a:extLst>
              <a:ext uri="{FF2B5EF4-FFF2-40B4-BE49-F238E27FC236}">
                <a16:creationId xmlns:a16="http://schemas.microsoft.com/office/drawing/2014/main" id="{D57E0FDD-857F-2550-5C7D-C92E2793A94F}"/>
              </a:ext>
            </a:extLst>
          </p:cNvPr>
          <p:cNvSpPr/>
          <p:nvPr/>
        </p:nvSpPr>
        <p:spPr>
          <a:xfrm>
            <a:off x="347574" y="4205790"/>
            <a:ext cx="17568" cy="481058"/>
          </a:xfrm>
          <a:custGeom>
            <a:avLst/>
            <a:gdLst>
              <a:gd name="connsiteX0" fmla="*/ 17551 w 17568"/>
              <a:gd name="connsiteY0" fmla="*/ 1085 h 481058"/>
              <a:gd name="connsiteX1" fmla="*/ 4851 w 17568"/>
              <a:gd name="connsiteY1" fmla="*/ 147135 h 481058"/>
              <a:gd name="connsiteX2" fmla="*/ 8026 w 17568"/>
              <a:gd name="connsiteY2" fmla="*/ 290010 h 481058"/>
              <a:gd name="connsiteX3" fmla="*/ 1676 w 17568"/>
              <a:gd name="connsiteY3" fmla="*/ 480510 h 481058"/>
              <a:gd name="connsiteX4" fmla="*/ 1676 w 17568"/>
              <a:gd name="connsiteY4" fmla="*/ 226510 h 481058"/>
              <a:gd name="connsiteX5" fmla="*/ 17551 w 17568"/>
              <a:gd name="connsiteY5" fmla="*/ 1085 h 48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8" h="481058">
                <a:moveTo>
                  <a:pt x="17551" y="1085"/>
                </a:moveTo>
                <a:cubicBezTo>
                  <a:pt x="18080" y="-12144"/>
                  <a:pt x="6438" y="98981"/>
                  <a:pt x="4851" y="147135"/>
                </a:cubicBezTo>
                <a:cubicBezTo>
                  <a:pt x="3264" y="195289"/>
                  <a:pt x="8555" y="234448"/>
                  <a:pt x="8026" y="290010"/>
                </a:cubicBezTo>
                <a:cubicBezTo>
                  <a:pt x="7497" y="345572"/>
                  <a:pt x="2734" y="491093"/>
                  <a:pt x="1676" y="480510"/>
                </a:cubicBezTo>
                <a:cubicBezTo>
                  <a:pt x="618" y="469927"/>
                  <a:pt x="-1499" y="302181"/>
                  <a:pt x="1676" y="226510"/>
                </a:cubicBezTo>
                <a:cubicBezTo>
                  <a:pt x="4851" y="150839"/>
                  <a:pt x="17022" y="14314"/>
                  <a:pt x="17551" y="108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フリーフォーム 255">
            <a:extLst>
              <a:ext uri="{FF2B5EF4-FFF2-40B4-BE49-F238E27FC236}">
                <a16:creationId xmlns:a16="http://schemas.microsoft.com/office/drawing/2014/main" id="{72D5E760-E38E-38E3-9745-4DBC56F55271}"/>
              </a:ext>
            </a:extLst>
          </p:cNvPr>
          <p:cNvSpPr/>
          <p:nvPr/>
        </p:nvSpPr>
        <p:spPr>
          <a:xfrm>
            <a:off x="492027" y="4088924"/>
            <a:ext cx="73859" cy="366073"/>
          </a:xfrm>
          <a:custGeom>
            <a:avLst/>
            <a:gdLst>
              <a:gd name="connsiteX0" fmla="*/ 98 w 73859"/>
              <a:gd name="connsiteY0" fmla="*/ 476 h 366073"/>
              <a:gd name="connsiteX1" fmla="*/ 57248 w 73859"/>
              <a:gd name="connsiteY1" fmla="*/ 159226 h 366073"/>
              <a:gd name="connsiteX2" fmla="*/ 50898 w 73859"/>
              <a:gd name="connsiteY2" fmla="*/ 365601 h 366073"/>
              <a:gd name="connsiteX3" fmla="*/ 73123 w 73859"/>
              <a:gd name="connsiteY3" fmla="*/ 210026 h 366073"/>
              <a:gd name="connsiteX4" fmla="*/ 98 w 73859"/>
              <a:gd name="connsiteY4" fmla="*/ 476 h 36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59" h="366073">
                <a:moveTo>
                  <a:pt x="98" y="476"/>
                </a:moveTo>
                <a:cubicBezTo>
                  <a:pt x="-2548" y="-7991"/>
                  <a:pt x="48781" y="98372"/>
                  <a:pt x="57248" y="159226"/>
                </a:cubicBezTo>
                <a:cubicBezTo>
                  <a:pt x="65715" y="220080"/>
                  <a:pt x="48252" y="357134"/>
                  <a:pt x="50898" y="365601"/>
                </a:cubicBezTo>
                <a:cubicBezTo>
                  <a:pt x="53544" y="374068"/>
                  <a:pt x="78415" y="266647"/>
                  <a:pt x="73123" y="210026"/>
                </a:cubicBezTo>
                <a:cubicBezTo>
                  <a:pt x="67831" y="153405"/>
                  <a:pt x="2744" y="8943"/>
                  <a:pt x="98" y="47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フリーフォーム 256">
            <a:extLst>
              <a:ext uri="{FF2B5EF4-FFF2-40B4-BE49-F238E27FC236}">
                <a16:creationId xmlns:a16="http://schemas.microsoft.com/office/drawing/2014/main" id="{50203FFF-1245-E924-91D3-FAE8EEDCD3A0}"/>
              </a:ext>
            </a:extLst>
          </p:cNvPr>
          <p:cNvSpPr/>
          <p:nvPr/>
        </p:nvSpPr>
        <p:spPr>
          <a:xfrm>
            <a:off x="399923" y="4095488"/>
            <a:ext cx="54107" cy="385461"/>
          </a:xfrm>
          <a:custGeom>
            <a:avLst/>
            <a:gdLst>
              <a:gd name="connsiteX0" fmla="*/ 54102 w 54107"/>
              <a:gd name="connsiteY0" fmla="*/ 262 h 385461"/>
              <a:gd name="connsiteX1" fmla="*/ 6477 w 54107"/>
              <a:gd name="connsiteY1" fmla="*/ 184412 h 385461"/>
              <a:gd name="connsiteX2" fmla="*/ 54102 w 54107"/>
              <a:gd name="connsiteY2" fmla="*/ 384437 h 385461"/>
              <a:gd name="connsiteX3" fmla="*/ 3302 w 54107"/>
              <a:gd name="connsiteY3" fmla="*/ 257437 h 385461"/>
              <a:gd name="connsiteX4" fmla="*/ 9652 w 54107"/>
              <a:gd name="connsiteY4" fmla="*/ 146312 h 385461"/>
              <a:gd name="connsiteX5" fmla="*/ 54102 w 54107"/>
              <a:gd name="connsiteY5" fmla="*/ 262 h 38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07" h="385461">
                <a:moveTo>
                  <a:pt x="54102" y="262"/>
                </a:moveTo>
                <a:cubicBezTo>
                  <a:pt x="53573" y="6612"/>
                  <a:pt x="6477" y="120383"/>
                  <a:pt x="6477" y="184412"/>
                </a:cubicBezTo>
                <a:cubicBezTo>
                  <a:pt x="6477" y="248441"/>
                  <a:pt x="54631" y="372266"/>
                  <a:pt x="54102" y="384437"/>
                </a:cubicBezTo>
                <a:cubicBezTo>
                  <a:pt x="53573" y="396608"/>
                  <a:pt x="10710" y="297124"/>
                  <a:pt x="3302" y="257437"/>
                </a:cubicBezTo>
                <a:cubicBezTo>
                  <a:pt x="-4106" y="217750"/>
                  <a:pt x="2244" y="188116"/>
                  <a:pt x="9652" y="146312"/>
                </a:cubicBezTo>
                <a:cubicBezTo>
                  <a:pt x="17060" y="104508"/>
                  <a:pt x="54631" y="-6088"/>
                  <a:pt x="54102" y="26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フリーフォーム 257">
            <a:extLst>
              <a:ext uri="{FF2B5EF4-FFF2-40B4-BE49-F238E27FC236}">
                <a16:creationId xmlns:a16="http://schemas.microsoft.com/office/drawing/2014/main" id="{6D3754E2-217A-5ED7-56C2-EE5023450877}"/>
              </a:ext>
            </a:extLst>
          </p:cNvPr>
          <p:cNvSpPr/>
          <p:nvPr/>
        </p:nvSpPr>
        <p:spPr>
          <a:xfrm>
            <a:off x="422275" y="4051117"/>
            <a:ext cx="57150" cy="178932"/>
          </a:xfrm>
          <a:custGeom>
            <a:avLst/>
            <a:gdLst>
              <a:gd name="connsiteX0" fmla="*/ 57150 w 57150"/>
              <a:gd name="connsiteY0" fmla="*/ 183 h 178932"/>
              <a:gd name="connsiteX1" fmla="*/ 9525 w 57150"/>
              <a:gd name="connsiteY1" fmla="*/ 139883 h 178932"/>
              <a:gd name="connsiteX2" fmla="*/ 0 w 57150"/>
              <a:gd name="connsiteY2" fmla="*/ 177983 h 178932"/>
              <a:gd name="connsiteX3" fmla="*/ 9525 w 57150"/>
              <a:gd name="connsiteY3" fmla="*/ 111308 h 178932"/>
              <a:gd name="connsiteX4" fmla="*/ 57150 w 57150"/>
              <a:gd name="connsiteY4" fmla="*/ 183 h 17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178932">
                <a:moveTo>
                  <a:pt x="57150" y="183"/>
                </a:moveTo>
                <a:cubicBezTo>
                  <a:pt x="57150" y="4945"/>
                  <a:pt x="19050" y="110250"/>
                  <a:pt x="9525" y="139883"/>
                </a:cubicBezTo>
                <a:cubicBezTo>
                  <a:pt x="0" y="169516"/>
                  <a:pt x="0" y="182745"/>
                  <a:pt x="0" y="177983"/>
                </a:cubicBezTo>
                <a:cubicBezTo>
                  <a:pt x="0" y="173221"/>
                  <a:pt x="2117" y="137766"/>
                  <a:pt x="9525" y="111308"/>
                </a:cubicBezTo>
                <a:cubicBezTo>
                  <a:pt x="16933" y="84850"/>
                  <a:pt x="57150" y="-4579"/>
                  <a:pt x="57150" y="18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フリーフォーム 258">
            <a:extLst>
              <a:ext uri="{FF2B5EF4-FFF2-40B4-BE49-F238E27FC236}">
                <a16:creationId xmlns:a16="http://schemas.microsoft.com/office/drawing/2014/main" id="{B7A2F859-7AAD-B23B-9B05-6DE7CFEB12C4}"/>
              </a:ext>
            </a:extLst>
          </p:cNvPr>
          <p:cNvSpPr/>
          <p:nvPr/>
        </p:nvSpPr>
        <p:spPr>
          <a:xfrm>
            <a:off x="640693" y="3886187"/>
            <a:ext cx="67335" cy="302150"/>
          </a:xfrm>
          <a:custGeom>
            <a:avLst/>
            <a:gdLst>
              <a:gd name="connsiteX0" fmla="*/ 67332 w 67335"/>
              <a:gd name="connsiteY0" fmla="*/ 13 h 302150"/>
              <a:gd name="connsiteX1" fmla="*/ 3832 w 67335"/>
              <a:gd name="connsiteY1" fmla="*/ 85738 h 302150"/>
              <a:gd name="connsiteX2" fmla="*/ 10182 w 67335"/>
              <a:gd name="connsiteY2" fmla="*/ 149238 h 302150"/>
              <a:gd name="connsiteX3" fmla="*/ 35582 w 67335"/>
              <a:gd name="connsiteY3" fmla="*/ 301638 h 302150"/>
              <a:gd name="connsiteX4" fmla="*/ 7007 w 67335"/>
              <a:gd name="connsiteY4" fmla="*/ 92088 h 302150"/>
              <a:gd name="connsiteX5" fmla="*/ 67332 w 67335"/>
              <a:gd name="connsiteY5" fmla="*/ 13 h 3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35" h="302150">
                <a:moveTo>
                  <a:pt x="67332" y="13"/>
                </a:moveTo>
                <a:cubicBezTo>
                  <a:pt x="66803" y="-1045"/>
                  <a:pt x="13357" y="60867"/>
                  <a:pt x="3832" y="85738"/>
                </a:cubicBezTo>
                <a:cubicBezTo>
                  <a:pt x="-5693" y="110609"/>
                  <a:pt x="4890" y="113255"/>
                  <a:pt x="10182" y="149238"/>
                </a:cubicBezTo>
                <a:cubicBezTo>
                  <a:pt x="15474" y="185221"/>
                  <a:pt x="36111" y="311163"/>
                  <a:pt x="35582" y="301638"/>
                </a:cubicBezTo>
                <a:cubicBezTo>
                  <a:pt x="35053" y="292113"/>
                  <a:pt x="4361" y="140242"/>
                  <a:pt x="7007" y="92088"/>
                </a:cubicBezTo>
                <a:cubicBezTo>
                  <a:pt x="9653" y="43934"/>
                  <a:pt x="67861" y="1071"/>
                  <a:pt x="67332" y="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フリーフォーム 259">
            <a:extLst>
              <a:ext uri="{FF2B5EF4-FFF2-40B4-BE49-F238E27FC236}">
                <a16:creationId xmlns:a16="http://schemas.microsoft.com/office/drawing/2014/main" id="{8274F926-764E-C5A1-7E9C-44F230D5A63F}"/>
              </a:ext>
            </a:extLst>
          </p:cNvPr>
          <p:cNvSpPr/>
          <p:nvPr/>
        </p:nvSpPr>
        <p:spPr>
          <a:xfrm>
            <a:off x="370002" y="4752262"/>
            <a:ext cx="55468" cy="502520"/>
          </a:xfrm>
          <a:custGeom>
            <a:avLst/>
            <a:gdLst>
              <a:gd name="connsiteX0" fmla="*/ 7823 w 55468"/>
              <a:gd name="connsiteY0" fmla="*/ 713 h 502520"/>
              <a:gd name="connsiteX1" fmla="*/ 7823 w 55468"/>
              <a:gd name="connsiteY1" fmla="*/ 127713 h 502520"/>
              <a:gd name="connsiteX2" fmla="*/ 55448 w 55468"/>
              <a:gd name="connsiteY2" fmla="*/ 502363 h 502520"/>
              <a:gd name="connsiteX3" fmla="*/ 1473 w 55468"/>
              <a:gd name="connsiteY3" fmla="*/ 172163 h 502520"/>
              <a:gd name="connsiteX4" fmla="*/ 7823 w 55468"/>
              <a:gd name="connsiteY4" fmla="*/ 713 h 50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68" h="502520">
                <a:moveTo>
                  <a:pt x="7823" y="713"/>
                </a:moveTo>
                <a:cubicBezTo>
                  <a:pt x="8881" y="-6695"/>
                  <a:pt x="-115" y="44105"/>
                  <a:pt x="7823" y="127713"/>
                </a:cubicBezTo>
                <a:cubicBezTo>
                  <a:pt x="15761" y="211321"/>
                  <a:pt x="56506" y="494955"/>
                  <a:pt x="55448" y="502363"/>
                </a:cubicBezTo>
                <a:cubicBezTo>
                  <a:pt x="54390" y="509771"/>
                  <a:pt x="6765" y="253125"/>
                  <a:pt x="1473" y="172163"/>
                </a:cubicBezTo>
                <a:cubicBezTo>
                  <a:pt x="-3819" y="91201"/>
                  <a:pt x="6765" y="8121"/>
                  <a:pt x="7823" y="7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1" name="フリーフォーム 260">
            <a:extLst>
              <a:ext uri="{FF2B5EF4-FFF2-40B4-BE49-F238E27FC236}">
                <a16:creationId xmlns:a16="http://schemas.microsoft.com/office/drawing/2014/main" id="{00C6C25A-0529-6347-4838-43769EE1B7F5}"/>
              </a:ext>
            </a:extLst>
          </p:cNvPr>
          <p:cNvSpPr/>
          <p:nvPr/>
        </p:nvSpPr>
        <p:spPr>
          <a:xfrm>
            <a:off x="749260" y="4263880"/>
            <a:ext cx="109111" cy="556295"/>
          </a:xfrm>
          <a:custGeom>
            <a:avLst/>
            <a:gdLst>
              <a:gd name="connsiteX0" fmla="*/ 40 w 109111"/>
              <a:gd name="connsiteY0" fmla="*/ 145 h 556295"/>
              <a:gd name="connsiteX1" fmla="*/ 107990 w 109111"/>
              <a:gd name="connsiteY1" fmla="*/ 241445 h 556295"/>
              <a:gd name="connsiteX2" fmla="*/ 54015 w 109111"/>
              <a:gd name="connsiteY2" fmla="*/ 438295 h 556295"/>
              <a:gd name="connsiteX3" fmla="*/ 15915 w 109111"/>
              <a:gd name="connsiteY3" fmla="*/ 555770 h 556295"/>
              <a:gd name="connsiteX4" fmla="*/ 69890 w 109111"/>
              <a:gd name="connsiteY4" fmla="*/ 393845 h 556295"/>
              <a:gd name="connsiteX5" fmla="*/ 98465 w 109111"/>
              <a:gd name="connsiteY5" fmla="*/ 279545 h 556295"/>
              <a:gd name="connsiteX6" fmla="*/ 95290 w 109111"/>
              <a:gd name="connsiteY6" fmla="*/ 206520 h 556295"/>
              <a:gd name="connsiteX7" fmla="*/ 40 w 109111"/>
              <a:gd name="connsiteY7" fmla="*/ 145 h 55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11" h="556295">
                <a:moveTo>
                  <a:pt x="40" y="145"/>
                </a:moveTo>
                <a:cubicBezTo>
                  <a:pt x="2157" y="5966"/>
                  <a:pt x="98994" y="168420"/>
                  <a:pt x="107990" y="241445"/>
                </a:cubicBezTo>
                <a:cubicBezTo>
                  <a:pt x="116986" y="314470"/>
                  <a:pt x="69361" y="385908"/>
                  <a:pt x="54015" y="438295"/>
                </a:cubicBezTo>
                <a:cubicBezTo>
                  <a:pt x="38669" y="490683"/>
                  <a:pt x="13269" y="563178"/>
                  <a:pt x="15915" y="555770"/>
                </a:cubicBezTo>
                <a:cubicBezTo>
                  <a:pt x="18561" y="548362"/>
                  <a:pt x="56132" y="439883"/>
                  <a:pt x="69890" y="393845"/>
                </a:cubicBezTo>
                <a:cubicBezTo>
                  <a:pt x="83648" y="347808"/>
                  <a:pt x="94232" y="310766"/>
                  <a:pt x="98465" y="279545"/>
                </a:cubicBezTo>
                <a:cubicBezTo>
                  <a:pt x="102698" y="248324"/>
                  <a:pt x="110636" y="248324"/>
                  <a:pt x="95290" y="206520"/>
                </a:cubicBezTo>
                <a:cubicBezTo>
                  <a:pt x="79944" y="164716"/>
                  <a:pt x="-2077" y="-5676"/>
                  <a:pt x="40" y="14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2" name="フリーフォーム 261">
            <a:extLst>
              <a:ext uri="{FF2B5EF4-FFF2-40B4-BE49-F238E27FC236}">
                <a16:creationId xmlns:a16="http://schemas.microsoft.com/office/drawing/2014/main" id="{A29B4435-3A2A-4FAE-5450-024E5C726D08}"/>
              </a:ext>
            </a:extLst>
          </p:cNvPr>
          <p:cNvSpPr/>
          <p:nvPr/>
        </p:nvSpPr>
        <p:spPr>
          <a:xfrm>
            <a:off x="438128" y="5308599"/>
            <a:ext cx="111236" cy="810764"/>
          </a:xfrm>
          <a:custGeom>
            <a:avLst/>
            <a:gdLst>
              <a:gd name="connsiteX0" fmla="*/ 22 w 111236"/>
              <a:gd name="connsiteY0" fmla="*/ 1 h 810764"/>
              <a:gd name="connsiteX1" fmla="*/ 12722 w 111236"/>
              <a:gd name="connsiteY1" fmla="*/ 241301 h 810764"/>
              <a:gd name="connsiteX2" fmla="*/ 25422 w 111236"/>
              <a:gd name="connsiteY2" fmla="*/ 409576 h 810764"/>
              <a:gd name="connsiteX3" fmla="*/ 111147 w 111236"/>
              <a:gd name="connsiteY3" fmla="*/ 809626 h 810764"/>
              <a:gd name="connsiteX4" fmla="*/ 41297 w 111236"/>
              <a:gd name="connsiteY4" fmla="*/ 520701 h 810764"/>
              <a:gd name="connsiteX5" fmla="*/ 15897 w 111236"/>
              <a:gd name="connsiteY5" fmla="*/ 238126 h 810764"/>
              <a:gd name="connsiteX6" fmla="*/ 22 w 111236"/>
              <a:gd name="connsiteY6" fmla="*/ 1 h 81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236" h="810764">
                <a:moveTo>
                  <a:pt x="22" y="1"/>
                </a:moveTo>
                <a:cubicBezTo>
                  <a:pt x="-507" y="530"/>
                  <a:pt x="8489" y="173039"/>
                  <a:pt x="12722" y="241301"/>
                </a:cubicBezTo>
                <a:cubicBezTo>
                  <a:pt x="16955" y="309563"/>
                  <a:pt x="9018" y="314855"/>
                  <a:pt x="25422" y="409576"/>
                </a:cubicBezTo>
                <a:cubicBezTo>
                  <a:pt x="41826" y="504297"/>
                  <a:pt x="108501" y="791105"/>
                  <a:pt x="111147" y="809626"/>
                </a:cubicBezTo>
                <a:cubicBezTo>
                  <a:pt x="113793" y="828147"/>
                  <a:pt x="57172" y="615951"/>
                  <a:pt x="41297" y="520701"/>
                </a:cubicBezTo>
                <a:cubicBezTo>
                  <a:pt x="25422" y="425451"/>
                  <a:pt x="21718" y="322263"/>
                  <a:pt x="15897" y="238126"/>
                </a:cubicBezTo>
                <a:cubicBezTo>
                  <a:pt x="10076" y="153989"/>
                  <a:pt x="551" y="-528"/>
                  <a:pt x="22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3" name="フリーフォーム 262">
            <a:extLst>
              <a:ext uri="{FF2B5EF4-FFF2-40B4-BE49-F238E27FC236}">
                <a16:creationId xmlns:a16="http://schemas.microsoft.com/office/drawing/2014/main" id="{E8AEE1B3-BE37-F3ED-D669-9718DB92C638}"/>
              </a:ext>
            </a:extLst>
          </p:cNvPr>
          <p:cNvSpPr/>
          <p:nvPr/>
        </p:nvSpPr>
        <p:spPr>
          <a:xfrm>
            <a:off x="989780" y="5169417"/>
            <a:ext cx="58417" cy="468229"/>
          </a:xfrm>
          <a:custGeom>
            <a:avLst/>
            <a:gdLst>
              <a:gd name="connsiteX0" fmla="*/ 820 w 58417"/>
              <a:gd name="connsiteY0" fmla="*/ 2658 h 468229"/>
              <a:gd name="connsiteX1" fmla="*/ 57970 w 58417"/>
              <a:gd name="connsiteY1" fmla="*/ 459858 h 468229"/>
              <a:gd name="connsiteX2" fmla="*/ 26220 w 58417"/>
              <a:gd name="connsiteY2" fmla="*/ 278883 h 468229"/>
              <a:gd name="connsiteX3" fmla="*/ 820 w 58417"/>
              <a:gd name="connsiteY3" fmla="*/ 2658 h 4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17" h="468229">
                <a:moveTo>
                  <a:pt x="820" y="2658"/>
                </a:moveTo>
                <a:cubicBezTo>
                  <a:pt x="6112" y="32820"/>
                  <a:pt x="53737" y="413821"/>
                  <a:pt x="57970" y="459858"/>
                </a:cubicBezTo>
                <a:cubicBezTo>
                  <a:pt x="62203" y="505896"/>
                  <a:pt x="35216" y="350320"/>
                  <a:pt x="26220" y="278883"/>
                </a:cubicBezTo>
                <a:cubicBezTo>
                  <a:pt x="17224" y="207446"/>
                  <a:pt x="-4472" y="-27504"/>
                  <a:pt x="820" y="26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フリーフォーム 263">
            <a:extLst>
              <a:ext uri="{FF2B5EF4-FFF2-40B4-BE49-F238E27FC236}">
                <a16:creationId xmlns:a16="http://schemas.microsoft.com/office/drawing/2014/main" id="{6E807185-D2E9-E73D-F576-705C296BC821}"/>
              </a:ext>
            </a:extLst>
          </p:cNvPr>
          <p:cNvSpPr/>
          <p:nvPr/>
        </p:nvSpPr>
        <p:spPr>
          <a:xfrm>
            <a:off x="726202" y="4765316"/>
            <a:ext cx="67548" cy="502390"/>
          </a:xfrm>
          <a:custGeom>
            <a:avLst/>
            <a:gdLst>
              <a:gd name="connsiteX0" fmla="*/ 19923 w 67548"/>
              <a:gd name="connsiteY0" fmla="*/ 359 h 502390"/>
              <a:gd name="connsiteX1" fmla="*/ 4048 w 67548"/>
              <a:gd name="connsiteY1" fmla="*/ 254359 h 502390"/>
              <a:gd name="connsiteX2" fmla="*/ 67548 w 67548"/>
              <a:gd name="connsiteY2" fmla="*/ 502009 h 502390"/>
              <a:gd name="connsiteX3" fmla="*/ 4048 w 67548"/>
              <a:gd name="connsiteY3" fmla="*/ 308334 h 502390"/>
              <a:gd name="connsiteX4" fmla="*/ 7223 w 67548"/>
              <a:gd name="connsiteY4" fmla="*/ 200384 h 502390"/>
              <a:gd name="connsiteX5" fmla="*/ 19923 w 67548"/>
              <a:gd name="connsiteY5" fmla="*/ 359 h 50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8" h="502390">
                <a:moveTo>
                  <a:pt x="19923" y="359"/>
                </a:moveTo>
                <a:cubicBezTo>
                  <a:pt x="19394" y="9355"/>
                  <a:pt x="-3890" y="170751"/>
                  <a:pt x="4048" y="254359"/>
                </a:cubicBezTo>
                <a:cubicBezTo>
                  <a:pt x="11985" y="337967"/>
                  <a:pt x="67548" y="493013"/>
                  <a:pt x="67548" y="502009"/>
                </a:cubicBezTo>
                <a:cubicBezTo>
                  <a:pt x="67548" y="511005"/>
                  <a:pt x="14102" y="358605"/>
                  <a:pt x="4048" y="308334"/>
                </a:cubicBezTo>
                <a:cubicBezTo>
                  <a:pt x="-6006" y="258063"/>
                  <a:pt x="5635" y="246951"/>
                  <a:pt x="7223" y="200384"/>
                </a:cubicBezTo>
                <a:cubicBezTo>
                  <a:pt x="8810" y="153817"/>
                  <a:pt x="20452" y="-8637"/>
                  <a:pt x="19923" y="35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フリーフォーム 264">
            <a:extLst>
              <a:ext uri="{FF2B5EF4-FFF2-40B4-BE49-F238E27FC236}">
                <a16:creationId xmlns:a16="http://schemas.microsoft.com/office/drawing/2014/main" id="{14685D5F-D95A-014F-B6F0-D52045F25012}"/>
              </a:ext>
            </a:extLst>
          </p:cNvPr>
          <p:cNvSpPr/>
          <p:nvPr/>
        </p:nvSpPr>
        <p:spPr>
          <a:xfrm>
            <a:off x="555619" y="6134074"/>
            <a:ext cx="207552" cy="647022"/>
          </a:xfrm>
          <a:custGeom>
            <a:avLst/>
            <a:gdLst>
              <a:gd name="connsiteX0" fmla="*/ 6 w 207552"/>
              <a:gd name="connsiteY0" fmla="*/ 26 h 647022"/>
              <a:gd name="connsiteX1" fmla="*/ 66681 w 207552"/>
              <a:gd name="connsiteY1" fmla="*/ 276251 h 647022"/>
              <a:gd name="connsiteX2" fmla="*/ 206381 w 207552"/>
              <a:gd name="connsiteY2" fmla="*/ 644551 h 647022"/>
              <a:gd name="connsiteX3" fmla="*/ 130181 w 207552"/>
              <a:gd name="connsiteY3" fmla="*/ 428651 h 647022"/>
              <a:gd name="connsiteX4" fmla="*/ 69856 w 207552"/>
              <a:gd name="connsiteY4" fmla="*/ 260376 h 647022"/>
              <a:gd name="connsiteX5" fmla="*/ 6 w 207552"/>
              <a:gd name="connsiteY5" fmla="*/ 26 h 64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52" h="647022">
                <a:moveTo>
                  <a:pt x="6" y="26"/>
                </a:moveTo>
                <a:cubicBezTo>
                  <a:pt x="-523" y="2672"/>
                  <a:pt x="32285" y="168830"/>
                  <a:pt x="66681" y="276251"/>
                </a:cubicBezTo>
                <a:cubicBezTo>
                  <a:pt x="101077" y="383672"/>
                  <a:pt x="195798" y="619151"/>
                  <a:pt x="206381" y="644551"/>
                </a:cubicBezTo>
                <a:cubicBezTo>
                  <a:pt x="216964" y="669951"/>
                  <a:pt x="152935" y="492680"/>
                  <a:pt x="130181" y="428651"/>
                </a:cubicBezTo>
                <a:cubicBezTo>
                  <a:pt x="107427" y="364622"/>
                  <a:pt x="89435" y="326522"/>
                  <a:pt x="69856" y="260376"/>
                </a:cubicBezTo>
                <a:cubicBezTo>
                  <a:pt x="50277" y="194230"/>
                  <a:pt x="535" y="-2620"/>
                  <a:pt x="6" y="2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7" name="フリーフォーム 266">
            <a:extLst>
              <a:ext uri="{FF2B5EF4-FFF2-40B4-BE49-F238E27FC236}">
                <a16:creationId xmlns:a16="http://schemas.microsoft.com/office/drawing/2014/main" id="{2ABFF2B2-56ED-5964-FC40-583B91D1F1DD}"/>
              </a:ext>
            </a:extLst>
          </p:cNvPr>
          <p:cNvSpPr/>
          <p:nvPr/>
        </p:nvSpPr>
        <p:spPr>
          <a:xfrm>
            <a:off x="802733" y="6729653"/>
            <a:ext cx="232839" cy="385599"/>
          </a:xfrm>
          <a:custGeom>
            <a:avLst/>
            <a:gdLst>
              <a:gd name="connsiteX0" fmla="*/ 542 w 232839"/>
              <a:gd name="connsiteY0" fmla="*/ 1347 h 385599"/>
              <a:gd name="connsiteX1" fmla="*/ 143417 w 232839"/>
              <a:gd name="connsiteY1" fmla="*/ 160097 h 385599"/>
              <a:gd name="connsiteX2" fmla="*/ 232317 w 232839"/>
              <a:gd name="connsiteY2" fmla="*/ 385522 h 385599"/>
              <a:gd name="connsiteX3" fmla="*/ 178342 w 232839"/>
              <a:gd name="connsiteY3" fmla="*/ 185497 h 385599"/>
              <a:gd name="connsiteX4" fmla="*/ 140242 w 232839"/>
              <a:gd name="connsiteY4" fmla="*/ 185497 h 385599"/>
              <a:gd name="connsiteX5" fmla="*/ 95792 w 232839"/>
              <a:gd name="connsiteY5" fmla="*/ 90247 h 385599"/>
              <a:gd name="connsiteX6" fmla="*/ 542 w 232839"/>
              <a:gd name="connsiteY6" fmla="*/ 1347 h 38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839" h="385599">
                <a:moveTo>
                  <a:pt x="542" y="1347"/>
                </a:moveTo>
                <a:cubicBezTo>
                  <a:pt x="8480" y="12989"/>
                  <a:pt x="104788" y="96068"/>
                  <a:pt x="143417" y="160097"/>
                </a:cubicBezTo>
                <a:cubicBezTo>
                  <a:pt x="182046" y="224126"/>
                  <a:pt x="226496" y="381289"/>
                  <a:pt x="232317" y="385522"/>
                </a:cubicBezTo>
                <a:cubicBezTo>
                  <a:pt x="238138" y="389755"/>
                  <a:pt x="193688" y="218835"/>
                  <a:pt x="178342" y="185497"/>
                </a:cubicBezTo>
                <a:cubicBezTo>
                  <a:pt x="162996" y="152159"/>
                  <a:pt x="154000" y="201372"/>
                  <a:pt x="140242" y="185497"/>
                </a:cubicBezTo>
                <a:cubicBezTo>
                  <a:pt x="126484" y="169622"/>
                  <a:pt x="117488" y="124114"/>
                  <a:pt x="95792" y="90247"/>
                </a:cubicBezTo>
                <a:cubicBezTo>
                  <a:pt x="74096" y="56380"/>
                  <a:pt x="-7396" y="-10295"/>
                  <a:pt x="542" y="134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8" name="フリーフォーム 267">
            <a:extLst>
              <a:ext uri="{FF2B5EF4-FFF2-40B4-BE49-F238E27FC236}">
                <a16:creationId xmlns:a16="http://schemas.microsoft.com/office/drawing/2014/main" id="{E564E559-C367-52C4-D7D9-01F781D0E326}"/>
              </a:ext>
            </a:extLst>
          </p:cNvPr>
          <p:cNvSpPr/>
          <p:nvPr/>
        </p:nvSpPr>
        <p:spPr>
          <a:xfrm>
            <a:off x="802443" y="6789302"/>
            <a:ext cx="535215" cy="886793"/>
          </a:xfrm>
          <a:custGeom>
            <a:avLst/>
            <a:gdLst>
              <a:gd name="connsiteX0" fmla="*/ 832 w 535215"/>
              <a:gd name="connsiteY0" fmla="*/ 2023 h 886793"/>
              <a:gd name="connsiteX1" fmla="*/ 61157 w 535215"/>
              <a:gd name="connsiteY1" fmla="*/ 265548 h 886793"/>
              <a:gd name="connsiteX2" fmla="*/ 308807 w 535215"/>
              <a:gd name="connsiteY2" fmla="*/ 573523 h 886793"/>
              <a:gd name="connsiteX3" fmla="*/ 388182 w 535215"/>
              <a:gd name="connsiteY3" fmla="*/ 690998 h 886793"/>
              <a:gd name="connsiteX4" fmla="*/ 534232 w 535215"/>
              <a:gd name="connsiteY4" fmla="*/ 884673 h 886793"/>
              <a:gd name="connsiteX5" fmla="*/ 445332 w 535215"/>
              <a:gd name="connsiteY5" fmla="*/ 783073 h 886793"/>
              <a:gd name="connsiteX6" fmla="*/ 315157 w 535215"/>
              <a:gd name="connsiteY6" fmla="*/ 611623 h 886793"/>
              <a:gd name="connsiteX7" fmla="*/ 270707 w 535215"/>
              <a:gd name="connsiteY7" fmla="*/ 516373 h 886793"/>
              <a:gd name="connsiteX8" fmla="*/ 70682 w 535215"/>
              <a:gd name="connsiteY8" fmla="*/ 281423 h 886793"/>
              <a:gd name="connsiteX9" fmla="*/ 45282 w 535215"/>
              <a:gd name="connsiteY9" fmla="*/ 227448 h 886793"/>
              <a:gd name="connsiteX10" fmla="*/ 26232 w 535215"/>
              <a:gd name="connsiteY10" fmla="*/ 148073 h 886793"/>
              <a:gd name="connsiteX11" fmla="*/ 832 w 535215"/>
              <a:gd name="connsiteY11" fmla="*/ 2023 h 886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5215" h="886793">
                <a:moveTo>
                  <a:pt x="832" y="2023"/>
                </a:moveTo>
                <a:cubicBezTo>
                  <a:pt x="6653" y="21602"/>
                  <a:pt x="9828" y="170298"/>
                  <a:pt x="61157" y="265548"/>
                </a:cubicBezTo>
                <a:cubicBezTo>
                  <a:pt x="112486" y="360798"/>
                  <a:pt x="254303" y="502615"/>
                  <a:pt x="308807" y="573523"/>
                </a:cubicBezTo>
                <a:cubicBezTo>
                  <a:pt x="363311" y="644431"/>
                  <a:pt x="350611" y="639140"/>
                  <a:pt x="388182" y="690998"/>
                </a:cubicBezTo>
                <a:cubicBezTo>
                  <a:pt x="425753" y="742856"/>
                  <a:pt x="524707" y="869327"/>
                  <a:pt x="534232" y="884673"/>
                </a:cubicBezTo>
                <a:cubicBezTo>
                  <a:pt x="543757" y="900019"/>
                  <a:pt x="481844" y="828581"/>
                  <a:pt x="445332" y="783073"/>
                </a:cubicBezTo>
                <a:cubicBezTo>
                  <a:pt x="408820" y="737565"/>
                  <a:pt x="344261" y="656073"/>
                  <a:pt x="315157" y="611623"/>
                </a:cubicBezTo>
                <a:cubicBezTo>
                  <a:pt x="286053" y="567173"/>
                  <a:pt x="311453" y="571406"/>
                  <a:pt x="270707" y="516373"/>
                </a:cubicBezTo>
                <a:cubicBezTo>
                  <a:pt x="229961" y="461340"/>
                  <a:pt x="108253" y="329577"/>
                  <a:pt x="70682" y="281423"/>
                </a:cubicBezTo>
                <a:cubicBezTo>
                  <a:pt x="33111" y="233269"/>
                  <a:pt x="52690" y="249673"/>
                  <a:pt x="45282" y="227448"/>
                </a:cubicBezTo>
                <a:cubicBezTo>
                  <a:pt x="37874" y="205223"/>
                  <a:pt x="30994" y="185644"/>
                  <a:pt x="26232" y="148073"/>
                </a:cubicBezTo>
                <a:cubicBezTo>
                  <a:pt x="21470" y="110502"/>
                  <a:pt x="-4989" y="-17556"/>
                  <a:pt x="832" y="202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9" name="フリーフォーム 268">
            <a:extLst>
              <a:ext uri="{FF2B5EF4-FFF2-40B4-BE49-F238E27FC236}">
                <a16:creationId xmlns:a16="http://schemas.microsoft.com/office/drawing/2014/main" id="{E404470C-F066-C2F8-808E-91F51387840E}"/>
              </a:ext>
            </a:extLst>
          </p:cNvPr>
          <p:cNvSpPr/>
          <p:nvPr/>
        </p:nvSpPr>
        <p:spPr>
          <a:xfrm>
            <a:off x="835007" y="5841997"/>
            <a:ext cx="54049" cy="622307"/>
          </a:xfrm>
          <a:custGeom>
            <a:avLst/>
            <a:gdLst>
              <a:gd name="connsiteX0" fmla="*/ 18 w 54049"/>
              <a:gd name="connsiteY0" fmla="*/ 3 h 622307"/>
              <a:gd name="connsiteX1" fmla="*/ 47643 w 54049"/>
              <a:gd name="connsiteY1" fmla="*/ 352428 h 622307"/>
              <a:gd name="connsiteX2" fmla="*/ 22243 w 54049"/>
              <a:gd name="connsiteY2" fmla="*/ 622303 h 622307"/>
              <a:gd name="connsiteX3" fmla="*/ 53993 w 54049"/>
              <a:gd name="connsiteY3" fmla="*/ 346078 h 622307"/>
              <a:gd name="connsiteX4" fmla="*/ 18 w 54049"/>
              <a:gd name="connsiteY4" fmla="*/ 3 h 62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9" h="622307">
                <a:moveTo>
                  <a:pt x="18" y="3"/>
                </a:moveTo>
                <a:cubicBezTo>
                  <a:pt x="-1040" y="1061"/>
                  <a:pt x="43939" y="248712"/>
                  <a:pt x="47643" y="352428"/>
                </a:cubicBezTo>
                <a:cubicBezTo>
                  <a:pt x="51347" y="456144"/>
                  <a:pt x="21185" y="623361"/>
                  <a:pt x="22243" y="622303"/>
                </a:cubicBezTo>
                <a:cubicBezTo>
                  <a:pt x="23301" y="621245"/>
                  <a:pt x="55580" y="446620"/>
                  <a:pt x="53993" y="346078"/>
                </a:cubicBezTo>
                <a:cubicBezTo>
                  <a:pt x="52406" y="245536"/>
                  <a:pt x="1076" y="-1055"/>
                  <a:pt x="18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0" name="フリーフォーム 269">
            <a:extLst>
              <a:ext uri="{FF2B5EF4-FFF2-40B4-BE49-F238E27FC236}">
                <a16:creationId xmlns:a16="http://schemas.microsoft.com/office/drawing/2014/main" id="{F52798FD-54AA-90F5-6DF9-0BB9F73E1192}"/>
              </a:ext>
            </a:extLst>
          </p:cNvPr>
          <p:cNvSpPr/>
          <p:nvPr/>
        </p:nvSpPr>
        <p:spPr>
          <a:xfrm>
            <a:off x="631814" y="5101841"/>
            <a:ext cx="120664" cy="619897"/>
          </a:xfrm>
          <a:custGeom>
            <a:avLst/>
            <a:gdLst>
              <a:gd name="connsiteX0" fmla="*/ 11 w 120664"/>
              <a:gd name="connsiteY0" fmla="*/ 384 h 619897"/>
              <a:gd name="connsiteX1" fmla="*/ 38111 w 120664"/>
              <a:gd name="connsiteY1" fmla="*/ 282959 h 619897"/>
              <a:gd name="connsiteX2" fmla="*/ 120661 w 120664"/>
              <a:gd name="connsiteY2" fmla="*/ 619509 h 619897"/>
              <a:gd name="connsiteX3" fmla="*/ 41286 w 120664"/>
              <a:gd name="connsiteY3" fmla="*/ 343284 h 619897"/>
              <a:gd name="connsiteX4" fmla="*/ 11 w 120664"/>
              <a:gd name="connsiteY4" fmla="*/ 384 h 61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64" h="619897">
                <a:moveTo>
                  <a:pt x="11" y="384"/>
                </a:moveTo>
                <a:cubicBezTo>
                  <a:pt x="-518" y="-9670"/>
                  <a:pt x="18003" y="179772"/>
                  <a:pt x="38111" y="282959"/>
                </a:cubicBezTo>
                <a:cubicBezTo>
                  <a:pt x="58219" y="386146"/>
                  <a:pt x="120132" y="609455"/>
                  <a:pt x="120661" y="619509"/>
                </a:cubicBezTo>
                <a:cubicBezTo>
                  <a:pt x="121190" y="629563"/>
                  <a:pt x="58748" y="442238"/>
                  <a:pt x="41286" y="343284"/>
                </a:cubicBezTo>
                <a:cubicBezTo>
                  <a:pt x="23824" y="244330"/>
                  <a:pt x="540" y="10438"/>
                  <a:pt x="11" y="3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フリーフォーム 270">
            <a:extLst>
              <a:ext uri="{FF2B5EF4-FFF2-40B4-BE49-F238E27FC236}">
                <a16:creationId xmlns:a16="http://schemas.microsoft.com/office/drawing/2014/main" id="{53DAE596-B422-AC8B-10DA-3E01EE1BAA34}"/>
              </a:ext>
            </a:extLst>
          </p:cNvPr>
          <p:cNvSpPr/>
          <p:nvPr/>
        </p:nvSpPr>
        <p:spPr>
          <a:xfrm>
            <a:off x="647532" y="3830940"/>
            <a:ext cx="232422" cy="518971"/>
          </a:xfrm>
          <a:custGeom>
            <a:avLst/>
            <a:gdLst>
              <a:gd name="connsiteX0" fmla="*/ 231943 w 232422"/>
              <a:gd name="connsiteY0" fmla="*/ 1285 h 518971"/>
              <a:gd name="connsiteX1" fmla="*/ 203368 w 232422"/>
              <a:gd name="connsiteY1" fmla="*/ 182260 h 518971"/>
              <a:gd name="connsiteX2" fmla="*/ 149393 w 232422"/>
              <a:gd name="connsiteY2" fmla="*/ 315610 h 518971"/>
              <a:gd name="connsiteX3" fmla="*/ 168 w 232422"/>
              <a:gd name="connsiteY3" fmla="*/ 518810 h 518971"/>
              <a:gd name="connsiteX4" fmla="*/ 181143 w 232422"/>
              <a:gd name="connsiteY4" fmla="*/ 280685 h 518971"/>
              <a:gd name="connsiteX5" fmla="*/ 231943 w 232422"/>
              <a:gd name="connsiteY5" fmla="*/ 1285 h 5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422" h="518971">
                <a:moveTo>
                  <a:pt x="231943" y="1285"/>
                </a:moveTo>
                <a:cubicBezTo>
                  <a:pt x="235647" y="-15119"/>
                  <a:pt x="217126" y="129873"/>
                  <a:pt x="203368" y="182260"/>
                </a:cubicBezTo>
                <a:cubicBezTo>
                  <a:pt x="189610" y="234647"/>
                  <a:pt x="183260" y="259518"/>
                  <a:pt x="149393" y="315610"/>
                </a:cubicBezTo>
                <a:cubicBezTo>
                  <a:pt x="115526" y="371702"/>
                  <a:pt x="-5124" y="524631"/>
                  <a:pt x="168" y="518810"/>
                </a:cubicBezTo>
                <a:cubicBezTo>
                  <a:pt x="5460" y="512989"/>
                  <a:pt x="141456" y="363235"/>
                  <a:pt x="181143" y="280685"/>
                </a:cubicBezTo>
                <a:cubicBezTo>
                  <a:pt x="220830" y="198135"/>
                  <a:pt x="228239" y="17689"/>
                  <a:pt x="231943" y="128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" name="フリーフォーム 265">
            <a:extLst>
              <a:ext uri="{FF2B5EF4-FFF2-40B4-BE49-F238E27FC236}">
                <a16:creationId xmlns:a16="http://schemas.microsoft.com/office/drawing/2014/main" id="{887C56F7-CE82-2FF6-99EF-E67C18C1BCCE}"/>
              </a:ext>
            </a:extLst>
          </p:cNvPr>
          <p:cNvSpPr/>
          <p:nvPr/>
        </p:nvSpPr>
        <p:spPr>
          <a:xfrm>
            <a:off x="3403600" y="3171825"/>
            <a:ext cx="658934" cy="160425"/>
          </a:xfrm>
          <a:custGeom>
            <a:avLst/>
            <a:gdLst>
              <a:gd name="connsiteX0" fmla="*/ 0 w 658934"/>
              <a:gd name="connsiteY0" fmla="*/ 0 h 160425"/>
              <a:gd name="connsiteX1" fmla="*/ 177800 w 658934"/>
              <a:gd name="connsiteY1" fmla="*/ 34925 h 160425"/>
              <a:gd name="connsiteX2" fmla="*/ 273050 w 658934"/>
              <a:gd name="connsiteY2" fmla="*/ 73025 h 160425"/>
              <a:gd name="connsiteX3" fmla="*/ 276225 w 658934"/>
              <a:gd name="connsiteY3" fmla="*/ 53975 h 160425"/>
              <a:gd name="connsiteX4" fmla="*/ 384175 w 658934"/>
              <a:gd name="connsiteY4" fmla="*/ 73025 h 160425"/>
              <a:gd name="connsiteX5" fmla="*/ 584200 w 658934"/>
              <a:gd name="connsiteY5" fmla="*/ 98425 h 160425"/>
              <a:gd name="connsiteX6" fmla="*/ 657225 w 658934"/>
              <a:gd name="connsiteY6" fmla="*/ 158750 h 160425"/>
              <a:gd name="connsiteX7" fmla="*/ 628650 w 658934"/>
              <a:gd name="connsiteY7" fmla="*/ 139700 h 160425"/>
              <a:gd name="connsiteX8" fmla="*/ 549275 w 658934"/>
              <a:gd name="connsiteY8" fmla="*/ 98425 h 160425"/>
              <a:gd name="connsiteX9" fmla="*/ 349250 w 658934"/>
              <a:gd name="connsiteY9" fmla="*/ 79375 h 160425"/>
              <a:gd name="connsiteX10" fmla="*/ 371475 w 658934"/>
              <a:gd name="connsiteY10" fmla="*/ 82550 h 160425"/>
              <a:gd name="connsiteX11" fmla="*/ 314325 w 658934"/>
              <a:gd name="connsiteY11" fmla="*/ 63500 h 160425"/>
              <a:gd name="connsiteX12" fmla="*/ 228600 w 658934"/>
              <a:gd name="connsiteY12" fmla="*/ 47625 h 160425"/>
              <a:gd name="connsiteX13" fmla="*/ 0 w 658934"/>
              <a:gd name="connsiteY13" fmla="*/ 0 h 1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8934" h="160425">
                <a:moveTo>
                  <a:pt x="0" y="0"/>
                </a:moveTo>
                <a:cubicBezTo>
                  <a:pt x="66146" y="11377"/>
                  <a:pt x="132292" y="22754"/>
                  <a:pt x="177800" y="34925"/>
                </a:cubicBezTo>
                <a:cubicBezTo>
                  <a:pt x="223308" y="47096"/>
                  <a:pt x="256646" y="69850"/>
                  <a:pt x="273050" y="73025"/>
                </a:cubicBezTo>
                <a:cubicBezTo>
                  <a:pt x="289454" y="76200"/>
                  <a:pt x="257704" y="53975"/>
                  <a:pt x="276225" y="53975"/>
                </a:cubicBezTo>
                <a:cubicBezTo>
                  <a:pt x="294746" y="53975"/>
                  <a:pt x="332846" y="65617"/>
                  <a:pt x="384175" y="73025"/>
                </a:cubicBezTo>
                <a:cubicBezTo>
                  <a:pt x="435504" y="80433"/>
                  <a:pt x="538692" y="84138"/>
                  <a:pt x="584200" y="98425"/>
                </a:cubicBezTo>
                <a:cubicBezTo>
                  <a:pt x="629708" y="112713"/>
                  <a:pt x="649817" y="151871"/>
                  <a:pt x="657225" y="158750"/>
                </a:cubicBezTo>
                <a:cubicBezTo>
                  <a:pt x="664633" y="165629"/>
                  <a:pt x="646642" y="149754"/>
                  <a:pt x="628650" y="139700"/>
                </a:cubicBezTo>
                <a:cubicBezTo>
                  <a:pt x="610658" y="129646"/>
                  <a:pt x="595842" y="108479"/>
                  <a:pt x="549275" y="98425"/>
                </a:cubicBezTo>
                <a:cubicBezTo>
                  <a:pt x="502708" y="88371"/>
                  <a:pt x="378883" y="82021"/>
                  <a:pt x="349250" y="79375"/>
                </a:cubicBezTo>
                <a:cubicBezTo>
                  <a:pt x="319617" y="76729"/>
                  <a:pt x="377296" y="85196"/>
                  <a:pt x="371475" y="82550"/>
                </a:cubicBezTo>
                <a:cubicBezTo>
                  <a:pt x="365654" y="79904"/>
                  <a:pt x="338138" y="69321"/>
                  <a:pt x="314325" y="63500"/>
                </a:cubicBezTo>
                <a:cubicBezTo>
                  <a:pt x="290512" y="57679"/>
                  <a:pt x="228600" y="47625"/>
                  <a:pt x="228600" y="476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2" name="フリーフォーム 271">
            <a:extLst>
              <a:ext uri="{FF2B5EF4-FFF2-40B4-BE49-F238E27FC236}">
                <a16:creationId xmlns:a16="http://schemas.microsoft.com/office/drawing/2014/main" id="{8C63A52D-0458-5D1E-D6D5-77518EDB7752}"/>
              </a:ext>
            </a:extLst>
          </p:cNvPr>
          <p:cNvSpPr/>
          <p:nvPr/>
        </p:nvSpPr>
        <p:spPr>
          <a:xfrm>
            <a:off x="3425822" y="3149599"/>
            <a:ext cx="203214" cy="720750"/>
          </a:xfrm>
          <a:custGeom>
            <a:avLst/>
            <a:gdLst>
              <a:gd name="connsiteX0" fmla="*/ 3 w 203214"/>
              <a:gd name="connsiteY0" fmla="*/ 1 h 720750"/>
              <a:gd name="connsiteX1" fmla="*/ 88903 w 203214"/>
              <a:gd name="connsiteY1" fmla="*/ 190501 h 720750"/>
              <a:gd name="connsiteX2" fmla="*/ 161928 w 203214"/>
              <a:gd name="connsiteY2" fmla="*/ 415926 h 720750"/>
              <a:gd name="connsiteX3" fmla="*/ 177803 w 203214"/>
              <a:gd name="connsiteY3" fmla="*/ 530226 h 720750"/>
              <a:gd name="connsiteX4" fmla="*/ 171453 w 203214"/>
              <a:gd name="connsiteY4" fmla="*/ 571501 h 720750"/>
              <a:gd name="connsiteX5" fmla="*/ 203203 w 203214"/>
              <a:gd name="connsiteY5" fmla="*/ 720726 h 720750"/>
              <a:gd name="connsiteX6" fmla="*/ 174628 w 203214"/>
              <a:gd name="connsiteY6" fmla="*/ 581026 h 720750"/>
              <a:gd name="connsiteX7" fmla="*/ 133353 w 203214"/>
              <a:gd name="connsiteY7" fmla="*/ 323851 h 720750"/>
              <a:gd name="connsiteX8" fmla="*/ 133353 w 203214"/>
              <a:gd name="connsiteY8" fmla="*/ 355601 h 720750"/>
              <a:gd name="connsiteX9" fmla="*/ 92078 w 203214"/>
              <a:gd name="connsiteY9" fmla="*/ 193676 h 720750"/>
              <a:gd name="connsiteX10" fmla="*/ 3 w 203214"/>
              <a:gd name="connsiteY10" fmla="*/ 1 h 7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214" h="720750">
                <a:moveTo>
                  <a:pt x="3" y="1"/>
                </a:moveTo>
                <a:cubicBezTo>
                  <a:pt x="-526" y="-528"/>
                  <a:pt x="61916" y="121180"/>
                  <a:pt x="88903" y="190501"/>
                </a:cubicBezTo>
                <a:cubicBezTo>
                  <a:pt x="115890" y="259822"/>
                  <a:pt x="147111" y="359305"/>
                  <a:pt x="161928" y="415926"/>
                </a:cubicBezTo>
                <a:cubicBezTo>
                  <a:pt x="176745" y="472547"/>
                  <a:pt x="176216" y="504297"/>
                  <a:pt x="177803" y="530226"/>
                </a:cubicBezTo>
                <a:cubicBezTo>
                  <a:pt x="179391" y="556155"/>
                  <a:pt x="167220" y="539751"/>
                  <a:pt x="171453" y="571501"/>
                </a:cubicBezTo>
                <a:cubicBezTo>
                  <a:pt x="175686" y="603251"/>
                  <a:pt x="202674" y="719139"/>
                  <a:pt x="203203" y="720726"/>
                </a:cubicBezTo>
                <a:cubicBezTo>
                  <a:pt x="203732" y="722313"/>
                  <a:pt x="186270" y="647172"/>
                  <a:pt x="174628" y="581026"/>
                </a:cubicBezTo>
                <a:cubicBezTo>
                  <a:pt x="162986" y="514880"/>
                  <a:pt x="140232" y="361422"/>
                  <a:pt x="133353" y="323851"/>
                </a:cubicBezTo>
                <a:cubicBezTo>
                  <a:pt x="126474" y="286280"/>
                  <a:pt x="140232" y="377297"/>
                  <a:pt x="133353" y="355601"/>
                </a:cubicBezTo>
                <a:cubicBezTo>
                  <a:pt x="126474" y="333905"/>
                  <a:pt x="114832" y="247651"/>
                  <a:pt x="92078" y="193676"/>
                </a:cubicBezTo>
                <a:cubicBezTo>
                  <a:pt x="69324" y="139701"/>
                  <a:pt x="532" y="530"/>
                  <a:pt x="3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3" name="フリーフォーム 272">
            <a:extLst>
              <a:ext uri="{FF2B5EF4-FFF2-40B4-BE49-F238E27FC236}">
                <a16:creationId xmlns:a16="http://schemas.microsoft.com/office/drawing/2014/main" id="{D883A738-DBD4-4AC3-BF68-A470D73DD32D}"/>
              </a:ext>
            </a:extLst>
          </p:cNvPr>
          <p:cNvSpPr/>
          <p:nvPr/>
        </p:nvSpPr>
        <p:spPr>
          <a:xfrm>
            <a:off x="3412946" y="3158994"/>
            <a:ext cx="142980" cy="295687"/>
          </a:xfrm>
          <a:custGeom>
            <a:avLst/>
            <a:gdLst>
              <a:gd name="connsiteX0" fmla="*/ 179 w 142980"/>
              <a:gd name="connsiteY0" fmla="*/ 131 h 295687"/>
              <a:gd name="connsiteX1" fmla="*/ 73204 w 142980"/>
              <a:gd name="connsiteY1" fmla="*/ 104906 h 295687"/>
              <a:gd name="connsiteX2" fmla="*/ 139879 w 142980"/>
              <a:gd name="connsiteY2" fmla="*/ 292231 h 295687"/>
              <a:gd name="connsiteX3" fmla="*/ 124004 w 142980"/>
              <a:gd name="connsiteY3" fmla="*/ 216031 h 295687"/>
              <a:gd name="connsiteX4" fmla="*/ 54154 w 142980"/>
              <a:gd name="connsiteY4" fmla="*/ 85856 h 295687"/>
              <a:gd name="connsiteX5" fmla="*/ 179 w 142980"/>
              <a:gd name="connsiteY5" fmla="*/ 131 h 29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980" h="295687">
                <a:moveTo>
                  <a:pt x="179" y="131"/>
                </a:moveTo>
                <a:cubicBezTo>
                  <a:pt x="3354" y="3306"/>
                  <a:pt x="49921" y="56223"/>
                  <a:pt x="73204" y="104906"/>
                </a:cubicBezTo>
                <a:cubicBezTo>
                  <a:pt x="96487" y="153589"/>
                  <a:pt x="131412" y="273710"/>
                  <a:pt x="139879" y="292231"/>
                </a:cubicBezTo>
                <a:cubicBezTo>
                  <a:pt x="148346" y="310752"/>
                  <a:pt x="138292" y="250427"/>
                  <a:pt x="124004" y="216031"/>
                </a:cubicBezTo>
                <a:cubicBezTo>
                  <a:pt x="109717" y="181635"/>
                  <a:pt x="71617" y="119723"/>
                  <a:pt x="54154" y="85856"/>
                </a:cubicBezTo>
                <a:cubicBezTo>
                  <a:pt x="36692" y="51989"/>
                  <a:pt x="-2996" y="-3044"/>
                  <a:pt x="179" y="1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4" name="フリーフォーム 273">
            <a:extLst>
              <a:ext uri="{FF2B5EF4-FFF2-40B4-BE49-F238E27FC236}">
                <a16:creationId xmlns:a16="http://schemas.microsoft.com/office/drawing/2014/main" id="{E4E65A7C-3AE3-8EE6-061C-A1A47B9A6260}"/>
              </a:ext>
            </a:extLst>
          </p:cNvPr>
          <p:cNvSpPr/>
          <p:nvPr/>
        </p:nvSpPr>
        <p:spPr>
          <a:xfrm>
            <a:off x="4035308" y="3293915"/>
            <a:ext cx="124592" cy="1035182"/>
          </a:xfrm>
          <a:custGeom>
            <a:avLst/>
            <a:gdLst>
              <a:gd name="connsiteX0" fmla="*/ 3292 w 124592"/>
              <a:gd name="connsiteY0" fmla="*/ 1735 h 1035182"/>
              <a:gd name="connsiteX1" fmla="*/ 3292 w 124592"/>
              <a:gd name="connsiteY1" fmla="*/ 154135 h 1035182"/>
              <a:gd name="connsiteX2" fmla="*/ 38217 w 124592"/>
              <a:gd name="connsiteY2" fmla="*/ 509735 h 1035182"/>
              <a:gd name="connsiteX3" fmla="*/ 108067 w 124592"/>
              <a:gd name="connsiteY3" fmla="*/ 919310 h 1035182"/>
              <a:gd name="connsiteX4" fmla="*/ 120767 w 124592"/>
              <a:gd name="connsiteY4" fmla="*/ 1014560 h 1035182"/>
              <a:gd name="connsiteX5" fmla="*/ 54092 w 124592"/>
              <a:gd name="connsiteY5" fmla="*/ 582760 h 1035182"/>
              <a:gd name="connsiteX6" fmla="*/ 3292 w 124592"/>
              <a:gd name="connsiteY6" fmla="*/ 243035 h 1035182"/>
              <a:gd name="connsiteX7" fmla="*/ 3292 w 124592"/>
              <a:gd name="connsiteY7" fmla="*/ 1735 h 103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592" h="1035182">
                <a:moveTo>
                  <a:pt x="3292" y="1735"/>
                </a:moveTo>
                <a:cubicBezTo>
                  <a:pt x="3292" y="-13082"/>
                  <a:pt x="-2529" y="69468"/>
                  <a:pt x="3292" y="154135"/>
                </a:cubicBezTo>
                <a:cubicBezTo>
                  <a:pt x="9113" y="238802"/>
                  <a:pt x="20754" y="382206"/>
                  <a:pt x="38217" y="509735"/>
                </a:cubicBezTo>
                <a:cubicBezTo>
                  <a:pt x="55680" y="637264"/>
                  <a:pt x="94309" y="835173"/>
                  <a:pt x="108067" y="919310"/>
                </a:cubicBezTo>
                <a:cubicBezTo>
                  <a:pt x="121825" y="1003447"/>
                  <a:pt x="129763" y="1070652"/>
                  <a:pt x="120767" y="1014560"/>
                </a:cubicBezTo>
                <a:cubicBezTo>
                  <a:pt x="111771" y="958468"/>
                  <a:pt x="73671" y="711347"/>
                  <a:pt x="54092" y="582760"/>
                </a:cubicBezTo>
                <a:cubicBezTo>
                  <a:pt x="34513" y="454173"/>
                  <a:pt x="10700" y="334052"/>
                  <a:pt x="3292" y="243035"/>
                </a:cubicBezTo>
                <a:cubicBezTo>
                  <a:pt x="-4116" y="152018"/>
                  <a:pt x="3292" y="16552"/>
                  <a:pt x="3292" y="173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5" name="フリーフォーム 274">
            <a:extLst>
              <a:ext uri="{FF2B5EF4-FFF2-40B4-BE49-F238E27FC236}">
                <a16:creationId xmlns:a16="http://schemas.microsoft.com/office/drawing/2014/main" id="{C9ADC987-AF02-91C0-4844-91A33282670E}"/>
              </a:ext>
            </a:extLst>
          </p:cNvPr>
          <p:cNvSpPr/>
          <p:nvPr/>
        </p:nvSpPr>
        <p:spPr>
          <a:xfrm>
            <a:off x="4155490" y="4354608"/>
            <a:ext cx="38817" cy="411159"/>
          </a:xfrm>
          <a:custGeom>
            <a:avLst/>
            <a:gdLst>
              <a:gd name="connsiteX0" fmla="*/ 38685 w 38817"/>
              <a:gd name="connsiteY0" fmla="*/ 1492 h 411159"/>
              <a:gd name="connsiteX1" fmla="*/ 13285 w 38817"/>
              <a:gd name="connsiteY1" fmla="*/ 163417 h 411159"/>
              <a:gd name="connsiteX2" fmla="*/ 16460 w 38817"/>
              <a:gd name="connsiteY2" fmla="*/ 284067 h 411159"/>
              <a:gd name="connsiteX3" fmla="*/ 16460 w 38817"/>
              <a:gd name="connsiteY3" fmla="*/ 318992 h 411159"/>
              <a:gd name="connsiteX4" fmla="*/ 32335 w 38817"/>
              <a:gd name="connsiteY4" fmla="*/ 411067 h 411159"/>
              <a:gd name="connsiteX5" fmla="*/ 10110 w 38817"/>
              <a:gd name="connsiteY5" fmla="*/ 334867 h 411159"/>
              <a:gd name="connsiteX6" fmla="*/ 585 w 38817"/>
              <a:gd name="connsiteY6" fmla="*/ 265017 h 411159"/>
              <a:gd name="connsiteX7" fmla="*/ 38685 w 38817"/>
              <a:gd name="connsiteY7" fmla="*/ 1492 h 41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17" h="411159">
                <a:moveTo>
                  <a:pt x="38685" y="1492"/>
                </a:moveTo>
                <a:cubicBezTo>
                  <a:pt x="40802" y="-15441"/>
                  <a:pt x="16989" y="116321"/>
                  <a:pt x="13285" y="163417"/>
                </a:cubicBezTo>
                <a:cubicBezTo>
                  <a:pt x="9581" y="210513"/>
                  <a:pt x="15931" y="258138"/>
                  <a:pt x="16460" y="284067"/>
                </a:cubicBezTo>
                <a:cubicBezTo>
                  <a:pt x="16989" y="309996"/>
                  <a:pt x="13814" y="297825"/>
                  <a:pt x="16460" y="318992"/>
                </a:cubicBezTo>
                <a:cubicBezTo>
                  <a:pt x="19106" y="340159"/>
                  <a:pt x="33393" y="408421"/>
                  <a:pt x="32335" y="411067"/>
                </a:cubicBezTo>
                <a:cubicBezTo>
                  <a:pt x="31277" y="413713"/>
                  <a:pt x="15402" y="359209"/>
                  <a:pt x="10110" y="334867"/>
                </a:cubicBezTo>
                <a:cubicBezTo>
                  <a:pt x="4818" y="310525"/>
                  <a:pt x="-2061" y="317933"/>
                  <a:pt x="585" y="265017"/>
                </a:cubicBezTo>
                <a:cubicBezTo>
                  <a:pt x="3231" y="212101"/>
                  <a:pt x="36568" y="18425"/>
                  <a:pt x="38685" y="14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6" name="フリーフォーム 275">
            <a:extLst>
              <a:ext uri="{FF2B5EF4-FFF2-40B4-BE49-F238E27FC236}">
                <a16:creationId xmlns:a16="http://schemas.microsoft.com/office/drawing/2014/main" id="{9115A23D-218A-BB1D-6010-532F905C5B08}"/>
              </a:ext>
            </a:extLst>
          </p:cNvPr>
          <p:cNvSpPr/>
          <p:nvPr/>
        </p:nvSpPr>
        <p:spPr>
          <a:xfrm>
            <a:off x="4125265" y="4793670"/>
            <a:ext cx="75697" cy="432938"/>
          </a:xfrm>
          <a:custGeom>
            <a:avLst/>
            <a:gdLst>
              <a:gd name="connsiteX0" fmla="*/ 75260 w 75697"/>
              <a:gd name="connsiteY0" fmla="*/ 580 h 432938"/>
              <a:gd name="connsiteX1" fmla="*/ 33985 w 75697"/>
              <a:gd name="connsiteY1" fmla="*/ 149805 h 432938"/>
              <a:gd name="connsiteX2" fmla="*/ 11760 w 75697"/>
              <a:gd name="connsiteY2" fmla="*/ 216480 h 432938"/>
              <a:gd name="connsiteX3" fmla="*/ 27635 w 75697"/>
              <a:gd name="connsiteY3" fmla="*/ 432380 h 432938"/>
              <a:gd name="connsiteX4" fmla="*/ 5410 w 75697"/>
              <a:gd name="connsiteY4" fmla="*/ 276805 h 432938"/>
              <a:gd name="connsiteX5" fmla="*/ 5410 w 75697"/>
              <a:gd name="connsiteY5" fmla="*/ 210130 h 432938"/>
              <a:gd name="connsiteX6" fmla="*/ 75260 w 75697"/>
              <a:gd name="connsiteY6" fmla="*/ 580 h 43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697" h="432938">
                <a:moveTo>
                  <a:pt x="75260" y="580"/>
                </a:moveTo>
                <a:cubicBezTo>
                  <a:pt x="80023" y="-9474"/>
                  <a:pt x="44568" y="113822"/>
                  <a:pt x="33985" y="149805"/>
                </a:cubicBezTo>
                <a:cubicBezTo>
                  <a:pt x="23402" y="185788"/>
                  <a:pt x="12818" y="169384"/>
                  <a:pt x="11760" y="216480"/>
                </a:cubicBezTo>
                <a:cubicBezTo>
                  <a:pt x="10702" y="263576"/>
                  <a:pt x="28693" y="422326"/>
                  <a:pt x="27635" y="432380"/>
                </a:cubicBezTo>
                <a:cubicBezTo>
                  <a:pt x="26577" y="442434"/>
                  <a:pt x="9114" y="313847"/>
                  <a:pt x="5410" y="276805"/>
                </a:cubicBezTo>
                <a:cubicBezTo>
                  <a:pt x="1706" y="239763"/>
                  <a:pt x="-4644" y="250347"/>
                  <a:pt x="5410" y="210130"/>
                </a:cubicBezTo>
                <a:cubicBezTo>
                  <a:pt x="15464" y="169913"/>
                  <a:pt x="70497" y="10634"/>
                  <a:pt x="75260" y="58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7" name="フリーフォーム 276">
            <a:extLst>
              <a:ext uri="{FF2B5EF4-FFF2-40B4-BE49-F238E27FC236}">
                <a16:creationId xmlns:a16="http://schemas.microsoft.com/office/drawing/2014/main" id="{33B6CEAB-0F0E-2ABE-29B3-DE45880C8688}"/>
              </a:ext>
            </a:extLst>
          </p:cNvPr>
          <p:cNvSpPr/>
          <p:nvPr/>
        </p:nvSpPr>
        <p:spPr>
          <a:xfrm>
            <a:off x="4184627" y="4892217"/>
            <a:ext cx="41368" cy="864187"/>
          </a:xfrm>
          <a:custGeom>
            <a:avLst/>
            <a:gdLst>
              <a:gd name="connsiteX0" fmla="*/ 41298 w 41368"/>
              <a:gd name="connsiteY0" fmla="*/ 458 h 864187"/>
              <a:gd name="connsiteX1" fmla="*/ 6373 w 41368"/>
              <a:gd name="connsiteY1" fmla="*/ 108408 h 864187"/>
              <a:gd name="connsiteX2" fmla="*/ 9548 w 41368"/>
              <a:gd name="connsiteY2" fmla="*/ 321133 h 864187"/>
              <a:gd name="connsiteX3" fmla="*/ 9548 w 41368"/>
              <a:gd name="connsiteY3" fmla="*/ 591008 h 864187"/>
              <a:gd name="connsiteX4" fmla="*/ 23 w 41368"/>
              <a:gd name="connsiteY4" fmla="*/ 864058 h 864187"/>
              <a:gd name="connsiteX5" fmla="*/ 12723 w 41368"/>
              <a:gd name="connsiteY5" fmla="*/ 622758 h 864187"/>
              <a:gd name="connsiteX6" fmla="*/ 3198 w 41368"/>
              <a:gd name="connsiteY6" fmla="*/ 337008 h 864187"/>
              <a:gd name="connsiteX7" fmla="*/ 15898 w 41368"/>
              <a:gd name="connsiteY7" fmla="*/ 219533 h 864187"/>
              <a:gd name="connsiteX8" fmla="*/ 15898 w 41368"/>
              <a:gd name="connsiteY8" fmla="*/ 146508 h 864187"/>
              <a:gd name="connsiteX9" fmla="*/ 41298 w 41368"/>
              <a:gd name="connsiteY9" fmla="*/ 458 h 86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68" h="864187">
                <a:moveTo>
                  <a:pt x="41298" y="458"/>
                </a:moveTo>
                <a:cubicBezTo>
                  <a:pt x="39710" y="-5892"/>
                  <a:pt x="11665" y="54962"/>
                  <a:pt x="6373" y="108408"/>
                </a:cubicBezTo>
                <a:cubicBezTo>
                  <a:pt x="1081" y="161854"/>
                  <a:pt x="9019" y="240700"/>
                  <a:pt x="9548" y="321133"/>
                </a:cubicBezTo>
                <a:cubicBezTo>
                  <a:pt x="10077" y="401566"/>
                  <a:pt x="11135" y="500521"/>
                  <a:pt x="9548" y="591008"/>
                </a:cubicBezTo>
                <a:cubicBezTo>
                  <a:pt x="7961" y="681495"/>
                  <a:pt x="-506" y="858766"/>
                  <a:pt x="23" y="864058"/>
                </a:cubicBezTo>
                <a:cubicBezTo>
                  <a:pt x="552" y="869350"/>
                  <a:pt x="12194" y="710600"/>
                  <a:pt x="12723" y="622758"/>
                </a:cubicBezTo>
                <a:cubicBezTo>
                  <a:pt x="13252" y="534916"/>
                  <a:pt x="2669" y="404212"/>
                  <a:pt x="3198" y="337008"/>
                </a:cubicBezTo>
                <a:cubicBezTo>
                  <a:pt x="3727" y="269804"/>
                  <a:pt x="13781" y="251283"/>
                  <a:pt x="15898" y="219533"/>
                </a:cubicBezTo>
                <a:cubicBezTo>
                  <a:pt x="18015" y="187783"/>
                  <a:pt x="14840" y="177200"/>
                  <a:pt x="15898" y="146508"/>
                </a:cubicBezTo>
                <a:cubicBezTo>
                  <a:pt x="16956" y="115816"/>
                  <a:pt x="42886" y="6808"/>
                  <a:pt x="41298" y="4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8" name="フリーフォーム 277">
            <a:extLst>
              <a:ext uri="{FF2B5EF4-FFF2-40B4-BE49-F238E27FC236}">
                <a16:creationId xmlns:a16="http://schemas.microsoft.com/office/drawing/2014/main" id="{3E20B6BA-A4F2-BD21-5F13-22853ACD603A}"/>
              </a:ext>
            </a:extLst>
          </p:cNvPr>
          <p:cNvSpPr/>
          <p:nvPr/>
        </p:nvSpPr>
        <p:spPr>
          <a:xfrm>
            <a:off x="4066747" y="5267176"/>
            <a:ext cx="73689" cy="514801"/>
          </a:xfrm>
          <a:custGeom>
            <a:avLst/>
            <a:gdLst>
              <a:gd name="connsiteX0" fmla="*/ 73453 w 73689"/>
              <a:gd name="connsiteY0" fmla="*/ 3324 h 514801"/>
              <a:gd name="connsiteX1" fmla="*/ 428 w 73689"/>
              <a:gd name="connsiteY1" fmla="*/ 295424 h 514801"/>
              <a:gd name="connsiteX2" fmla="*/ 41703 w 73689"/>
              <a:gd name="connsiteY2" fmla="*/ 514499 h 514801"/>
              <a:gd name="connsiteX3" fmla="*/ 6778 w 73689"/>
              <a:gd name="connsiteY3" fmla="*/ 339874 h 514801"/>
              <a:gd name="connsiteX4" fmla="*/ 3603 w 73689"/>
              <a:gd name="connsiteY4" fmla="*/ 206524 h 514801"/>
              <a:gd name="connsiteX5" fmla="*/ 22653 w 73689"/>
              <a:gd name="connsiteY5" fmla="*/ 139849 h 514801"/>
              <a:gd name="connsiteX6" fmla="*/ 73453 w 73689"/>
              <a:gd name="connsiteY6" fmla="*/ 3324 h 51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89" h="514801">
                <a:moveTo>
                  <a:pt x="73453" y="3324"/>
                </a:moveTo>
                <a:cubicBezTo>
                  <a:pt x="69749" y="29253"/>
                  <a:pt x="5720" y="210228"/>
                  <a:pt x="428" y="295424"/>
                </a:cubicBezTo>
                <a:cubicBezTo>
                  <a:pt x="-4864" y="380620"/>
                  <a:pt x="40645" y="507091"/>
                  <a:pt x="41703" y="514499"/>
                </a:cubicBezTo>
                <a:cubicBezTo>
                  <a:pt x="42761" y="521907"/>
                  <a:pt x="13128" y="391203"/>
                  <a:pt x="6778" y="339874"/>
                </a:cubicBezTo>
                <a:cubicBezTo>
                  <a:pt x="428" y="288545"/>
                  <a:pt x="957" y="239862"/>
                  <a:pt x="3603" y="206524"/>
                </a:cubicBezTo>
                <a:cubicBezTo>
                  <a:pt x="6249" y="173187"/>
                  <a:pt x="8895" y="168953"/>
                  <a:pt x="22653" y="139849"/>
                </a:cubicBezTo>
                <a:cubicBezTo>
                  <a:pt x="36411" y="110745"/>
                  <a:pt x="77157" y="-22605"/>
                  <a:pt x="73453" y="33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9" name="フリーフォーム 278">
            <a:extLst>
              <a:ext uri="{FF2B5EF4-FFF2-40B4-BE49-F238E27FC236}">
                <a16:creationId xmlns:a16="http://schemas.microsoft.com/office/drawing/2014/main" id="{BFF23456-93D9-0B56-8030-144C43AE91BC}"/>
              </a:ext>
            </a:extLst>
          </p:cNvPr>
          <p:cNvSpPr/>
          <p:nvPr/>
        </p:nvSpPr>
        <p:spPr>
          <a:xfrm>
            <a:off x="1870049" y="4822811"/>
            <a:ext cx="854458" cy="137149"/>
          </a:xfrm>
          <a:custGeom>
            <a:avLst/>
            <a:gdLst>
              <a:gd name="connsiteX0" fmla="*/ 26 w 854458"/>
              <a:gd name="connsiteY0" fmla="*/ 14 h 137149"/>
              <a:gd name="connsiteX1" fmla="*/ 136551 w 854458"/>
              <a:gd name="connsiteY1" fmla="*/ 79389 h 137149"/>
              <a:gd name="connsiteX2" fmla="*/ 403251 w 854458"/>
              <a:gd name="connsiteY2" fmla="*/ 130189 h 137149"/>
              <a:gd name="connsiteX3" fmla="*/ 596926 w 854458"/>
              <a:gd name="connsiteY3" fmla="*/ 136539 h 137149"/>
              <a:gd name="connsiteX4" fmla="*/ 762026 w 854458"/>
              <a:gd name="connsiteY4" fmla="*/ 136539 h 137149"/>
              <a:gd name="connsiteX5" fmla="*/ 854101 w 854458"/>
              <a:gd name="connsiteY5" fmla="*/ 133364 h 137149"/>
              <a:gd name="connsiteX6" fmla="*/ 730276 w 854458"/>
              <a:gd name="connsiteY6" fmla="*/ 136539 h 137149"/>
              <a:gd name="connsiteX7" fmla="*/ 641376 w 854458"/>
              <a:gd name="connsiteY7" fmla="*/ 136539 h 137149"/>
              <a:gd name="connsiteX8" fmla="*/ 622326 w 854458"/>
              <a:gd name="connsiteY8" fmla="*/ 127014 h 137149"/>
              <a:gd name="connsiteX9" fmla="*/ 330226 w 854458"/>
              <a:gd name="connsiteY9" fmla="*/ 114314 h 137149"/>
              <a:gd name="connsiteX10" fmla="*/ 146076 w 854458"/>
              <a:gd name="connsiteY10" fmla="*/ 73039 h 137149"/>
              <a:gd name="connsiteX11" fmla="*/ 26 w 854458"/>
              <a:gd name="connsiteY11" fmla="*/ 14 h 13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4458" h="137149">
                <a:moveTo>
                  <a:pt x="26" y="14"/>
                </a:moveTo>
                <a:cubicBezTo>
                  <a:pt x="-1562" y="1072"/>
                  <a:pt x="69347" y="57693"/>
                  <a:pt x="136551" y="79389"/>
                </a:cubicBezTo>
                <a:cubicBezTo>
                  <a:pt x="203755" y="101085"/>
                  <a:pt x="326522" y="120664"/>
                  <a:pt x="403251" y="130189"/>
                </a:cubicBezTo>
                <a:cubicBezTo>
                  <a:pt x="479980" y="139714"/>
                  <a:pt x="537130" y="135481"/>
                  <a:pt x="596926" y="136539"/>
                </a:cubicBezTo>
                <a:cubicBezTo>
                  <a:pt x="656722" y="137597"/>
                  <a:pt x="719164" y="137068"/>
                  <a:pt x="762026" y="136539"/>
                </a:cubicBezTo>
                <a:cubicBezTo>
                  <a:pt x="804888" y="136010"/>
                  <a:pt x="859393" y="133364"/>
                  <a:pt x="854101" y="133364"/>
                </a:cubicBezTo>
                <a:cubicBezTo>
                  <a:pt x="848809" y="133364"/>
                  <a:pt x="765730" y="136010"/>
                  <a:pt x="730276" y="136539"/>
                </a:cubicBezTo>
                <a:cubicBezTo>
                  <a:pt x="694822" y="137068"/>
                  <a:pt x="641376" y="136539"/>
                  <a:pt x="641376" y="136539"/>
                </a:cubicBezTo>
                <a:cubicBezTo>
                  <a:pt x="623384" y="134952"/>
                  <a:pt x="674184" y="130718"/>
                  <a:pt x="622326" y="127014"/>
                </a:cubicBezTo>
                <a:cubicBezTo>
                  <a:pt x="570468" y="123310"/>
                  <a:pt x="409601" y="123310"/>
                  <a:pt x="330226" y="114314"/>
                </a:cubicBezTo>
                <a:cubicBezTo>
                  <a:pt x="250851" y="105318"/>
                  <a:pt x="198463" y="89972"/>
                  <a:pt x="146076" y="73039"/>
                </a:cubicBezTo>
                <a:cubicBezTo>
                  <a:pt x="93689" y="56106"/>
                  <a:pt x="1614" y="-1044"/>
                  <a:pt x="26" y="1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0" name="フリーフォーム 279">
            <a:extLst>
              <a:ext uri="{FF2B5EF4-FFF2-40B4-BE49-F238E27FC236}">
                <a16:creationId xmlns:a16="http://schemas.microsoft.com/office/drawing/2014/main" id="{EAEE61F3-9E5A-645B-2867-C588957BF863}"/>
              </a:ext>
            </a:extLst>
          </p:cNvPr>
          <p:cNvSpPr/>
          <p:nvPr/>
        </p:nvSpPr>
        <p:spPr>
          <a:xfrm>
            <a:off x="1860550" y="4829175"/>
            <a:ext cx="895398" cy="148532"/>
          </a:xfrm>
          <a:custGeom>
            <a:avLst/>
            <a:gdLst>
              <a:gd name="connsiteX0" fmla="*/ 0 w 895398"/>
              <a:gd name="connsiteY0" fmla="*/ 0 h 148532"/>
              <a:gd name="connsiteX1" fmla="*/ 222250 w 895398"/>
              <a:gd name="connsiteY1" fmla="*/ 107950 h 148532"/>
              <a:gd name="connsiteX2" fmla="*/ 508000 w 895398"/>
              <a:gd name="connsiteY2" fmla="*/ 146050 h 148532"/>
              <a:gd name="connsiteX3" fmla="*/ 727075 w 895398"/>
              <a:gd name="connsiteY3" fmla="*/ 142875 h 148532"/>
              <a:gd name="connsiteX4" fmla="*/ 895350 w 895398"/>
              <a:gd name="connsiteY4" fmla="*/ 127000 h 148532"/>
              <a:gd name="connsiteX5" fmla="*/ 746125 w 895398"/>
              <a:gd name="connsiteY5" fmla="*/ 133350 h 148532"/>
              <a:gd name="connsiteX6" fmla="*/ 523875 w 895398"/>
              <a:gd name="connsiteY6" fmla="*/ 142875 h 148532"/>
              <a:gd name="connsiteX7" fmla="*/ 200025 w 895398"/>
              <a:gd name="connsiteY7" fmla="*/ 114300 h 148532"/>
              <a:gd name="connsiteX8" fmla="*/ 196850 w 895398"/>
              <a:gd name="connsiteY8" fmla="*/ 111125 h 148532"/>
              <a:gd name="connsiteX9" fmla="*/ 0 w 895398"/>
              <a:gd name="connsiteY9" fmla="*/ 0 h 14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5398" h="148532">
                <a:moveTo>
                  <a:pt x="0" y="0"/>
                </a:moveTo>
                <a:cubicBezTo>
                  <a:pt x="68791" y="41804"/>
                  <a:pt x="137583" y="83608"/>
                  <a:pt x="222250" y="107950"/>
                </a:cubicBezTo>
                <a:cubicBezTo>
                  <a:pt x="306917" y="132292"/>
                  <a:pt x="423863" y="140229"/>
                  <a:pt x="508000" y="146050"/>
                </a:cubicBezTo>
                <a:cubicBezTo>
                  <a:pt x="592137" y="151871"/>
                  <a:pt x="662517" y="146050"/>
                  <a:pt x="727075" y="142875"/>
                </a:cubicBezTo>
                <a:cubicBezTo>
                  <a:pt x="791633" y="139700"/>
                  <a:pt x="892175" y="128587"/>
                  <a:pt x="895350" y="127000"/>
                </a:cubicBezTo>
                <a:cubicBezTo>
                  <a:pt x="898525" y="125413"/>
                  <a:pt x="746125" y="133350"/>
                  <a:pt x="746125" y="133350"/>
                </a:cubicBezTo>
                <a:cubicBezTo>
                  <a:pt x="684213" y="135996"/>
                  <a:pt x="614892" y="146050"/>
                  <a:pt x="523875" y="142875"/>
                </a:cubicBezTo>
                <a:cubicBezTo>
                  <a:pt x="432858" y="139700"/>
                  <a:pt x="254529" y="119592"/>
                  <a:pt x="200025" y="114300"/>
                </a:cubicBezTo>
                <a:cubicBezTo>
                  <a:pt x="145521" y="109008"/>
                  <a:pt x="196850" y="111125"/>
                  <a:pt x="196850" y="1111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1" name="フリーフォーム 280">
            <a:extLst>
              <a:ext uri="{FF2B5EF4-FFF2-40B4-BE49-F238E27FC236}">
                <a16:creationId xmlns:a16="http://schemas.microsoft.com/office/drawing/2014/main" id="{A6CC7B7D-6A79-C707-E2C8-1F8530789CE2}"/>
              </a:ext>
            </a:extLst>
          </p:cNvPr>
          <p:cNvSpPr/>
          <p:nvPr/>
        </p:nvSpPr>
        <p:spPr>
          <a:xfrm>
            <a:off x="2970069" y="4483094"/>
            <a:ext cx="547908" cy="405256"/>
          </a:xfrm>
          <a:custGeom>
            <a:avLst/>
            <a:gdLst>
              <a:gd name="connsiteX0" fmla="*/ 547831 w 547908"/>
              <a:gd name="connsiteY0" fmla="*/ 6 h 405256"/>
              <a:gd name="connsiteX1" fmla="*/ 414481 w 547908"/>
              <a:gd name="connsiteY1" fmla="*/ 168281 h 405256"/>
              <a:gd name="connsiteX2" fmla="*/ 300181 w 547908"/>
              <a:gd name="connsiteY2" fmla="*/ 257181 h 405256"/>
              <a:gd name="connsiteX3" fmla="*/ 160481 w 547908"/>
              <a:gd name="connsiteY3" fmla="*/ 349256 h 405256"/>
              <a:gd name="connsiteX4" fmla="*/ 1731 w 547908"/>
              <a:gd name="connsiteY4" fmla="*/ 403231 h 405256"/>
              <a:gd name="connsiteX5" fmla="*/ 268431 w 547908"/>
              <a:gd name="connsiteY5" fmla="*/ 279406 h 405256"/>
              <a:gd name="connsiteX6" fmla="*/ 395431 w 547908"/>
              <a:gd name="connsiteY6" fmla="*/ 174631 h 405256"/>
              <a:gd name="connsiteX7" fmla="*/ 547831 w 547908"/>
              <a:gd name="connsiteY7" fmla="*/ 6 h 40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908" h="405256">
                <a:moveTo>
                  <a:pt x="547831" y="6"/>
                </a:moveTo>
                <a:cubicBezTo>
                  <a:pt x="551006" y="-1052"/>
                  <a:pt x="455756" y="125419"/>
                  <a:pt x="414481" y="168281"/>
                </a:cubicBezTo>
                <a:cubicBezTo>
                  <a:pt x="373206" y="211143"/>
                  <a:pt x="342514" y="227019"/>
                  <a:pt x="300181" y="257181"/>
                </a:cubicBezTo>
                <a:cubicBezTo>
                  <a:pt x="257848" y="287343"/>
                  <a:pt x="210223" y="324914"/>
                  <a:pt x="160481" y="349256"/>
                </a:cubicBezTo>
                <a:cubicBezTo>
                  <a:pt x="110739" y="373598"/>
                  <a:pt x="-16261" y="414873"/>
                  <a:pt x="1731" y="403231"/>
                </a:cubicBezTo>
                <a:cubicBezTo>
                  <a:pt x="19723" y="391589"/>
                  <a:pt x="202814" y="317506"/>
                  <a:pt x="268431" y="279406"/>
                </a:cubicBezTo>
                <a:cubicBezTo>
                  <a:pt x="334048" y="241306"/>
                  <a:pt x="349923" y="215906"/>
                  <a:pt x="395431" y="174631"/>
                </a:cubicBezTo>
                <a:cubicBezTo>
                  <a:pt x="440939" y="133356"/>
                  <a:pt x="544656" y="1064"/>
                  <a:pt x="547831" y="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2" name="フリーフォーム 281">
            <a:extLst>
              <a:ext uri="{FF2B5EF4-FFF2-40B4-BE49-F238E27FC236}">
                <a16:creationId xmlns:a16="http://schemas.microsoft.com/office/drawing/2014/main" id="{30B0E255-6458-FC2A-C0BE-3789B026898F}"/>
              </a:ext>
            </a:extLst>
          </p:cNvPr>
          <p:cNvSpPr/>
          <p:nvPr/>
        </p:nvSpPr>
        <p:spPr>
          <a:xfrm>
            <a:off x="2930337" y="4600236"/>
            <a:ext cx="559236" cy="381565"/>
          </a:xfrm>
          <a:custGeom>
            <a:avLst/>
            <a:gdLst>
              <a:gd name="connsiteX0" fmla="*/ 558988 w 559236"/>
              <a:gd name="connsiteY0" fmla="*/ 339 h 381565"/>
              <a:gd name="connsiteX1" fmla="*/ 378013 w 559236"/>
              <a:gd name="connsiteY1" fmla="*/ 171789 h 381565"/>
              <a:gd name="connsiteX2" fmla="*/ 187513 w 559236"/>
              <a:gd name="connsiteY2" fmla="*/ 279739 h 381565"/>
              <a:gd name="connsiteX3" fmla="*/ 188 w 559236"/>
              <a:gd name="connsiteY3" fmla="*/ 381339 h 381565"/>
              <a:gd name="connsiteX4" fmla="*/ 222438 w 559236"/>
              <a:gd name="connsiteY4" fmla="*/ 251164 h 381565"/>
              <a:gd name="connsiteX5" fmla="*/ 412938 w 559236"/>
              <a:gd name="connsiteY5" fmla="*/ 130514 h 381565"/>
              <a:gd name="connsiteX6" fmla="*/ 558988 w 559236"/>
              <a:gd name="connsiteY6" fmla="*/ 339 h 38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6" h="381565">
                <a:moveTo>
                  <a:pt x="558988" y="339"/>
                </a:moveTo>
                <a:cubicBezTo>
                  <a:pt x="553167" y="7218"/>
                  <a:pt x="439925" y="125222"/>
                  <a:pt x="378013" y="171789"/>
                </a:cubicBezTo>
                <a:cubicBezTo>
                  <a:pt x="316101" y="218356"/>
                  <a:pt x="250484" y="244814"/>
                  <a:pt x="187513" y="279739"/>
                </a:cubicBezTo>
                <a:cubicBezTo>
                  <a:pt x="124542" y="314664"/>
                  <a:pt x="-5633" y="386101"/>
                  <a:pt x="188" y="381339"/>
                </a:cubicBezTo>
                <a:cubicBezTo>
                  <a:pt x="6009" y="376577"/>
                  <a:pt x="153646" y="292968"/>
                  <a:pt x="222438" y="251164"/>
                </a:cubicBezTo>
                <a:cubicBezTo>
                  <a:pt x="291230" y="209360"/>
                  <a:pt x="358963" y="168085"/>
                  <a:pt x="412938" y="130514"/>
                </a:cubicBezTo>
                <a:cubicBezTo>
                  <a:pt x="466913" y="92943"/>
                  <a:pt x="564809" y="-6540"/>
                  <a:pt x="558988" y="3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3" name="フリーフォーム 282">
            <a:extLst>
              <a:ext uri="{FF2B5EF4-FFF2-40B4-BE49-F238E27FC236}">
                <a16:creationId xmlns:a16="http://schemas.microsoft.com/office/drawing/2014/main" id="{58D42432-CC88-CDCC-8681-92DF7F7362E5}"/>
              </a:ext>
            </a:extLst>
          </p:cNvPr>
          <p:cNvSpPr/>
          <p:nvPr/>
        </p:nvSpPr>
        <p:spPr>
          <a:xfrm>
            <a:off x="3116422" y="4465392"/>
            <a:ext cx="370177" cy="809709"/>
          </a:xfrm>
          <a:custGeom>
            <a:avLst/>
            <a:gdLst>
              <a:gd name="connsiteX0" fmla="*/ 369728 w 370177"/>
              <a:gd name="connsiteY0" fmla="*/ 1833 h 809709"/>
              <a:gd name="connsiteX1" fmla="*/ 318928 w 370177"/>
              <a:gd name="connsiteY1" fmla="*/ 392358 h 809709"/>
              <a:gd name="connsiteX2" fmla="*/ 191928 w 370177"/>
              <a:gd name="connsiteY2" fmla="*/ 643183 h 809709"/>
              <a:gd name="connsiteX3" fmla="*/ 115728 w 370177"/>
              <a:gd name="connsiteY3" fmla="*/ 735258 h 809709"/>
              <a:gd name="connsiteX4" fmla="*/ 1428 w 370177"/>
              <a:gd name="connsiteY4" fmla="*/ 808283 h 809709"/>
              <a:gd name="connsiteX5" fmla="*/ 201453 w 370177"/>
              <a:gd name="connsiteY5" fmla="*/ 668583 h 809709"/>
              <a:gd name="connsiteX6" fmla="*/ 328453 w 370177"/>
              <a:gd name="connsiteY6" fmla="*/ 392358 h 809709"/>
              <a:gd name="connsiteX7" fmla="*/ 347503 w 370177"/>
              <a:gd name="connsiteY7" fmla="*/ 141533 h 809709"/>
              <a:gd name="connsiteX8" fmla="*/ 344328 w 370177"/>
              <a:gd name="connsiteY8" fmla="*/ 239958 h 809709"/>
              <a:gd name="connsiteX9" fmla="*/ 369728 w 370177"/>
              <a:gd name="connsiteY9" fmla="*/ 1833 h 80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0177" h="809709">
                <a:moveTo>
                  <a:pt x="369728" y="1833"/>
                </a:moveTo>
                <a:cubicBezTo>
                  <a:pt x="365495" y="27233"/>
                  <a:pt x="348561" y="285466"/>
                  <a:pt x="318928" y="392358"/>
                </a:cubicBezTo>
                <a:cubicBezTo>
                  <a:pt x="289295" y="499250"/>
                  <a:pt x="225795" y="586033"/>
                  <a:pt x="191928" y="643183"/>
                </a:cubicBezTo>
                <a:cubicBezTo>
                  <a:pt x="158061" y="700333"/>
                  <a:pt x="147478" y="707741"/>
                  <a:pt x="115728" y="735258"/>
                </a:cubicBezTo>
                <a:cubicBezTo>
                  <a:pt x="83978" y="762775"/>
                  <a:pt x="-12860" y="819396"/>
                  <a:pt x="1428" y="808283"/>
                </a:cubicBezTo>
                <a:cubicBezTo>
                  <a:pt x="15715" y="797171"/>
                  <a:pt x="146949" y="737904"/>
                  <a:pt x="201453" y="668583"/>
                </a:cubicBezTo>
                <a:cubicBezTo>
                  <a:pt x="255957" y="599262"/>
                  <a:pt x="304111" y="480200"/>
                  <a:pt x="328453" y="392358"/>
                </a:cubicBezTo>
                <a:cubicBezTo>
                  <a:pt x="352795" y="304516"/>
                  <a:pt x="344857" y="166933"/>
                  <a:pt x="347503" y="141533"/>
                </a:cubicBezTo>
                <a:cubicBezTo>
                  <a:pt x="350149" y="116133"/>
                  <a:pt x="341682" y="256891"/>
                  <a:pt x="344328" y="239958"/>
                </a:cubicBezTo>
                <a:cubicBezTo>
                  <a:pt x="346974" y="223025"/>
                  <a:pt x="373961" y="-23567"/>
                  <a:pt x="369728" y="18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4" name="フリーフォーム 283">
            <a:extLst>
              <a:ext uri="{FF2B5EF4-FFF2-40B4-BE49-F238E27FC236}">
                <a16:creationId xmlns:a16="http://schemas.microsoft.com/office/drawing/2014/main" id="{33FE6133-49B3-3FD1-AEB1-A45C17A7AE1A}"/>
              </a:ext>
            </a:extLst>
          </p:cNvPr>
          <p:cNvSpPr/>
          <p:nvPr/>
        </p:nvSpPr>
        <p:spPr>
          <a:xfrm>
            <a:off x="4057650" y="3298825"/>
            <a:ext cx="803908" cy="693650"/>
          </a:xfrm>
          <a:custGeom>
            <a:avLst/>
            <a:gdLst>
              <a:gd name="connsiteX0" fmla="*/ 0 w 803908"/>
              <a:gd name="connsiteY0" fmla="*/ 0 h 693650"/>
              <a:gd name="connsiteX1" fmla="*/ 244475 w 803908"/>
              <a:gd name="connsiteY1" fmla="*/ 92075 h 693650"/>
              <a:gd name="connsiteX2" fmla="*/ 479425 w 803908"/>
              <a:gd name="connsiteY2" fmla="*/ 247650 h 693650"/>
              <a:gd name="connsiteX3" fmla="*/ 463550 w 803908"/>
              <a:gd name="connsiteY3" fmla="*/ 228600 h 693650"/>
              <a:gd name="connsiteX4" fmla="*/ 587375 w 803908"/>
              <a:gd name="connsiteY4" fmla="*/ 330200 h 693650"/>
              <a:gd name="connsiteX5" fmla="*/ 803275 w 803908"/>
              <a:gd name="connsiteY5" fmla="*/ 692150 h 693650"/>
              <a:gd name="connsiteX6" fmla="*/ 647700 w 803908"/>
              <a:gd name="connsiteY6" fmla="*/ 450850 h 693650"/>
              <a:gd name="connsiteX7" fmla="*/ 482600 w 803908"/>
              <a:gd name="connsiteY7" fmla="*/ 247650 h 693650"/>
              <a:gd name="connsiteX8" fmla="*/ 425450 w 803908"/>
              <a:gd name="connsiteY8" fmla="*/ 187325 h 693650"/>
              <a:gd name="connsiteX9" fmla="*/ 222250 w 803908"/>
              <a:gd name="connsiteY9" fmla="*/ 98425 h 693650"/>
              <a:gd name="connsiteX10" fmla="*/ 0 w 803908"/>
              <a:gd name="connsiteY10" fmla="*/ 0 h 6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3908" h="693650">
                <a:moveTo>
                  <a:pt x="0" y="0"/>
                </a:moveTo>
                <a:cubicBezTo>
                  <a:pt x="82285" y="25400"/>
                  <a:pt x="164571" y="50800"/>
                  <a:pt x="244475" y="92075"/>
                </a:cubicBezTo>
                <a:cubicBezTo>
                  <a:pt x="324379" y="133350"/>
                  <a:pt x="442913" y="224896"/>
                  <a:pt x="479425" y="247650"/>
                </a:cubicBezTo>
                <a:cubicBezTo>
                  <a:pt x="515937" y="270404"/>
                  <a:pt x="445558" y="214842"/>
                  <a:pt x="463550" y="228600"/>
                </a:cubicBezTo>
                <a:cubicBezTo>
                  <a:pt x="481542" y="242358"/>
                  <a:pt x="530754" y="252942"/>
                  <a:pt x="587375" y="330200"/>
                </a:cubicBezTo>
                <a:cubicBezTo>
                  <a:pt x="643996" y="407458"/>
                  <a:pt x="793221" y="672042"/>
                  <a:pt x="803275" y="692150"/>
                </a:cubicBezTo>
                <a:cubicBezTo>
                  <a:pt x="813329" y="712258"/>
                  <a:pt x="701146" y="524933"/>
                  <a:pt x="647700" y="450850"/>
                </a:cubicBezTo>
                <a:cubicBezTo>
                  <a:pt x="594254" y="376767"/>
                  <a:pt x="519642" y="291571"/>
                  <a:pt x="482600" y="247650"/>
                </a:cubicBezTo>
                <a:cubicBezTo>
                  <a:pt x="445558" y="203729"/>
                  <a:pt x="468842" y="212196"/>
                  <a:pt x="425450" y="187325"/>
                </a:cubicBezTo>
                <a:cubicBezTo>
                  <a:pt x="382058" y="162454"/>
                  <a:pt x="222250" y="98425"/>
                  <a:pt x="222250" y="984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5" name="フリーフォーム 284">
            <a:extLst>
              <a:ext uri="{FF2B5EF4-FFF2-40B4-BE49-F238E27FC236}">
                <a16:creationId xmlns:a16="http://schemas.microsoft.com/office/drawing/2014/main" id="{E6D0060B-2B83-1C91-BA44-5BAAA2DA669F}"/>
              </a:ext>
            </a:extLst>
          </p:cNvPr>
          <p:cNvSpPr/>
          <p:nvPr/>
        </p:nvSpPr>
        <p:spPr>
          <a:xfrm>
            <a:off x="4898243" y="4054940"/>
            <a:ext cx="188332" cy="434687"/>
          </a:xfrm>
          <a:custGeom>
            <a:avLst/>
            <a:gdLst>
              <a:gd name="connsiteX0" fmla="*/ 782 w 188332"/>
              <a:gd name="connsiteY0" fmla="*/ 2710 h 434687"/>
              <a:gd name="connsiteX1" fmla="*/ 105557 w 188332"/>
              <a:gd name="connsiteY1" fmla="*/ 294810 h 434687"/>
              <a:gd name="connsiteX2" fmla="*/ 188107 w 188332"/>
              <a:gd name="connsiteY2" fmla="*/ 434510 h 434687"/>
              <a:gd name="connsiteX3" fmla="*/ 127782 w 188332"/>
              <a:gd name="connsiteY3" fmla="*/ 320210 h 434687"/>
              <a:gd name="connsiteX4" fmla="*/ 61107 w 188332"/>
              <a:gd name="connsiteY4" fmla="*/ 158285 h 434687"/>
              <a:gd name="connsiteX5" fmla="*/ 782 w 188332"/>
              <a:gd name="connsiteY5" fmla="*/ 2710 h 43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332" h="434687">
                <a:moveTo>
                  <a:pt x="782" y="2710"/>
                </a:moveTo>
                <a:cubicBezTo>
                  <a:pt x="8190" y="25464"/>
                  <a:pt x="74336" y="222843"/>
                  <a:pt x="105557" y="294810"/>
                </a:cubicBezTo>
                <a:cubicBezTo>
                  <a:pt x="136778" y="366777"/>
                  <a:pt x="184403" y="430277"/>
                  <a:pt x="188107" y="434510"/>
                </a:cubicBezTo>
                <a:cubicBezTo>
                  <a:pt x="191811" y="438743"/>
                  <a:pt x="148949" y="366247"/>
                  <a:pt x="127782" y="320210"/>
                </a:cubicBezTo>
                <a:cubicBezTo>
                  <a:pt x="106615" y="274173"/>
                  <a:pt x="81745" y="210143"/>
                  <a:pt x="61107" y="158285"/>
                </a:cubicBezTo>
                <a:cubicBezTo>
                  <a:pt x="40469" y="106427"/>
                  <a:pt x="-6626" y="-20044"/>
                  <a:pt x="782" y="27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6" name="フリーフォーム 285">
            <a:extLst>
              <a:ext uri="{FF2B5EF4-FFF2-40B4-BE49-F238E27FC236}">
                <a16:creationId xmlns:a16="http://schemas.microsoft.com/office/drawing/2014/main" id="{E5320C40-DEFD-BE97-D74D-D17483CD09F7}"/>
              </a:ext>
            </a:extLst>
          </p:cNvPr>
          <p:cNvSpPr/>
          <p:nvPr/>
        </p:nvSpPr>
        <p:spPr>
          <a:xfrm>
            <a:off x="4063935" y="3561746"/>
            <a:ext cx="119770" cy="814163"/>
          </a:xfrm>
          <a:custGeom>
            <a:avLst/>
            <a:gdLst>
              <a:gd name="connsiteX0" fmla="*/ 65 w 119770"/>
              <a:gd name="connsiteY0" fmla="*/ 604 h 814163"/>
              <a:gd name="connsiteX1" fmla="*/ 44515 w 119770"/>
              <a:gd name="connsiteY1" fmla="*/ 346679 h 814163"/>
              <a:gd name="connsiteX2" fmla="*/ 111190 w 119770"/>
              <a:gd name="connsiteY2" fmla="*/ 708629 h 814163"/>
              <a:gd name="connsiteX3" fmla="*/ 117540 w 119770"/>
              <a:gd name="connsiteY3" fmla="*/ 813404 h 814163"/>
              <a:gd name="connsiteX4" fmla="*/ 98490 w 119770"/>
              <a:gd name="connsiteY4" fmla="*/ 670529 h 814163"/>
              <a:gd name="connsiteX5" fmla="*/ 54040 w 119770"/>
              <a:gd name="connsiteY5" fmla="*/ 432404 h 814163"/>
              <a:gd name="connsiteX6" fmla="*/ 65 w 119770"/>
              <a:gd name="connsiteY6" fmla="*/ 604 h 81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70" h="814163">
                <a:moveTo>
                  <a:pt x="65" y="604"/>
                </a:moveTo>
                <a:cubicBezTo>
                  <a:pt x="-1522" y="-13683"/>
                  <a:pt x="25994" y="228675"/>
                  <a:pt x="44515" y="346679"/>
                </a:cubicBezTo>
                <a:cubicBezTo>
                  <a:pt x="63036" y="464683"/>
                  <a:pt x="99019" y="630841"/>
                  <a:pt x="111190" y="708629"/>
                </a:cubicBezTo>
                <a:cubicBezTo>
                  <a:pt x="123361" y="786417"/>
                  <a:pt x="119657" y="819754"/>
                  <a:pt x="117540" y="813404"/>
                </a:cubicBezTo>
                <a:cubicBezTo>
                  <a:pt x="115423" y="807054"/>
                  <a:pt x="109073" y="734029"/>
                  <a:pt x="98490" y="670529"/>
                </a:cubicBezTo>
                <a:cubicBezTo>
                  <a:pt x="87907" y="607029"/>
                  <a:pt x="68857" y="539825"/>
                  <a:pt x="54040" y="432404"/>
                </a:cubicBezTo>
                <a:cubicBezTo>
                  <a:pt x="39223" y="324983"/>
                  <a:pt x="1652" y="14891"/>
                  <a:pt x="65" y="6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7" name="フリーフォーム 286">
            <a:extLst>
              <a:ext uri="{FF2B5EF4-FFF2-40B4-BE49-F238E27FC236}">
                <a16:creationId xmlns:a16="http://schemas.microsoft.com/office/drawing/2014/main" id="{E118536D-B473-6DF3-CCBD-FFE443C03FAE}"/>
              </a:ext>
            </a:extLst>
          </p:cNvPr>
          <p:cNvSpPr/>
          <p:nvPr/>
        </p:nvSpPr>
        <p:spPr>
          <a:xfrm>
            <a:off x="4073525" y="3375598"/>
            <a:ext cx="60325" cy="390179"/>
          </a:xfrm>
          <a:custGeom>
            <a:avLst/>
            <a:gdLst>
              <a:gd name="connsiteX0" fmla="*/ 0 w 60325"/>
              <a:gd name="connsiteY0" fmla="*/ 5777 h 390179"/>
              <a:gd name="connsiteX1" fmla="*/ 12700 w 60325"/>
              <a:gd name="connsiteY1" fmla="*/ 199452 h 390179"/>
              <a:gd name="connsiteX2" fmla="*/ 60325 w 60325"/>
              <a:gd name="connsiteY2" fmla="*/ 389952 h 390179"/>
              <a:gd name="connsiteX3" fmla="*/ 12700 w 60325"/>
              <a:gd name="connsiteY3" fmla="*/ 234377 h 390179"/>
              <a:gd name="connsiteX4" fmla="*/ 12700 w 60325"/>
              <a:gd name="connsiteY4" fmla="*/ 66102 h 390179"/>
              <a:gd name="connsiteX5" fmla="*/ 0 w 60325"/>
              <a:gd name="connsiteY5" fmla="*/ 5777 h 39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25" h="390179">
                <a:moveTo>
                  <a:pt x="0" y="5777"/>
                </a:moveTo>
                <a:cubicBezTo>
                  <a:pt x="0" y="28002"/>
                  <a:pt x="2646" y="135423"/>
                  <a:pt x="12700" y="199452"/>
                </a:cubicBezTo>
                <a:cubicBezTo>
                  <a:pt x="22754" y="263481"/>
                  <a:pt x="60325" y="384131"/>
                  <a:pt x="60325" y="389952"/>
                </a:cubicBezTo>
                <a:cubicBezTo>
                  <a:pt x="60325" y="395773"/>
                  <a:pt x="20637" y="288352"/>
                  <a:pt x="12700" y="234377"/>
                </a:cubicBezTo>
                <a:cubicBezTo>
                  <a:pt x="4763" y="180402"/>
                  <a:pt x="13229" y="102085"/>
                  <a:pt x="12700" y="66102"/>
                </a:cubicBezTo>
                <a:cubicBezTo>
                  <a:pt x="12171" y="30119"/>
                  <a:pt x="0" y="-16448"/>
                  <a:pt x="0" y="57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8" name="フリーフォーム 287">
            <a:extLst>
              <a:ext uri="{FF2B5EF4-FFF2-40B4-BE49-F238E27FC236}">
                <a16:creationId xmlns:a16="http://schemas.microsoft.com/office/drawing/2014/main" id="{36E32B32-5D90-54C1-BD70-425EF40AF36A}"/>
              </a:ext>
            </a:extLst>
          </p:cNvPr>
          <p:cNvSpPr/>
          <p:nvPr/>
        </p:nvSpPr>
        <p:spPr>
          <a:xfrm>
            <a:off x="4130435" y="3549375"/>
            <a:ext cx="480203" cy="422847"/>
          </a:xfrm>
          <a:custGeom>
            <a:avLst/>
            <a:gdLst>
              <a:gd name="connsiteX0" fmla="*/ 240 w 480203"/>
              <a:gd name="connsiteY0" fmla="*/ 275 h 422847"/>
              <a:gd name="connsiteX1" fmla="*/ 193915 w 480203"/>
              <a:gd name="connsiteY1" fmla="*/ 120925 h 422847"/>
              <a:gd name="connsiteX2" fmla="*/ 184390 w 480203"/>
              <a:gd name="connsiteY2" fmla="*/ 95525 h 422847"/>
              <a:gd name="connsiteX3" fmla="*/ 336790 w 480203"/>
              <a:gd name="connsiteY3" fmla="*/ 181250 h 422847"/>
              <a:gd name="connsiteX4" fmla="*/ 479665 w 480203"/>
              <a:gd name="connsiteY4" fmla="*/ 422550 h 422847"/>
              <a:gd name="connsiteX5" fmla="*/ 381240 w 480203"/>
              <a:gd name="connsiteY5" fmla="*/ 228875 h 422847"/>
              <a:gd name="connsiteX6" fmla="*/ 270115 w 480203"/>
              <a:gd name="connsiteY6" fmla="*/ 130450 h 422847"/>
              <a:gd name="connsiteX7" fmla="*/ 155815 w 480203"/>
              <a:gd name="connsiteY7" fmla="*/ 89175 h 422847"/>
              <a:gd name="connsiteX8" fmla="*/ 240 w 480203"/>
              <a:gd name="connsiteY8" fmla="*/ 275 h 42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203" h="422847">
                <a:moveTo>
                  <a:pt x="240" y="275"/>
                </a:moveTo>
                <a:cubicBezTo>
                  <a:pt x="6590" y="5567"/>
                  <a:pt x="163223" y="105050"/>
                  <a:pt x="193915" y="120925"/>
                </a:cubicBezTo>
                <a:cubicBezTo>
                  <a:pt x="224607" y="136800"/>
                  <a:pt x="160578" y="85471"/>
                  <a:pt x="184390" y="95525"/>
                </a:cubicBezTo>
                <a:cubicBezTo>
                  <a:pt x="208202" y="105579"/>
                  <a:pt x="287578" y="126746"/>
                  <a:pt x="336790" y="181250"/>
                </a:cubicBezTo>
                <a:cubicBezTo>
                  <a:pt x="386003" y="235754"/>
                  <a:pt x="472257" y="414613"/>
                  <a:pt x="479665" y="422550"/>
                </a:cubicBezTo>
                <a:cubicBezTo>
                  <a:pt x="487073" y="430488"/>
                  <a:pt x="416165" y="277558"/>
                  <a:pt x="381240" y="228875"/>
                </a:cubicBezTo>
                <a:cubicBezTo>
                  <a:pt x="346315" y="180192"/>
                  <a:pt x="307686" y="153733"/>
                  <a:pt x="270115" y="130450"/>
                </a:cubicBezTo>
                <a:cubicBezTo>
                  <a:pt x="232544" y="107167"/>
                  <a:pt x="196561" y="110871"/>
                  <a:pt x="155815" y="89175"/>
                </a:cubicBezTo>
                <a:cubicBezTo>
                  <a:pt x="115069" y="67479"/>
                  <a:pt x="-6110" y="-5017"/>
                  <a:pt x="240" y="2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9" name="フリーフォーム 288">
            <a:extLst>
              <a:ext uri="{FF2B5EF4-FFF2-40B4-BE49-F238E27FC236}">
                <a16:creationId xmlns:a16="http://schemas.microsoft.com/office/drawing/2014/main" id="{4796ABD2-6FB6-41D9-0E41-72300A902823}"/>
              </a:ext>
            </a:extLst>
          </p:cNvPr>
          <p:cNvSpPr/>
          <p:nvPr/>
        </p:nvSpPr>
        <p:spPr>
          <a:xfrm>
            <a:off x="4364414" y="4295248"/>
            <a:ext cx="112666" cy="575204"/>
          </a:xfrm>
          <a:custGeom>
            <a:avLst/>
            <a:gdLst>
              <a:gd name="connsiteX0" fmla="*/ 112336 w 112666"/>
              <a:gd name="connsiteY0" fmla="*/ 527 h 575204"/>
              <a:gd name="connsiteX1" fmla="*/ 42486 w 112666"/>
              <a:gd name="connsiteY1" fmla="*/ 203727 h 575204"/>
              <a:gd name="connsiteX2" fmla="*/ 20261 w 112666"/>
              <a:gd name="connsiteY2" fmla="*/ 279927 h 575204"/>
              <a:gd name="connsiteX3" fmla="*/ 10736 w 112666"/>
              <a:gd name="connsiteY3" fmla="*/ 391052 h 575204"/>
              <a:gd name="connsiteX4" fmla="*/ 13911 w 112666"/>
              <a:gd name="connsiteY4" fmla="*/ 432327 h 575204"/>
              <a:gd name="connsiteX5" fmla="*/ 26611 w 112666"/>
              <a:gd name="connsiteY5" fmla="*/ 575202 h 575204"/>
              <a:gd name="connsiteX6" fmla="*/ 4386 w 112666"/>
              <a:gd name="connsiteY6" fmla="*/ 435502 h 575204"/>
              <a:gd name="connsiteX7" fmla="*/ 10736 w 112666"/>
              <a:gd name="connsiteY7" fmla="*/ 270402 h 575204"/>
              <a:gd name="connsiteX8" fmla="*/ 112336 w 112666"/>
              <a:gd name="connsiteY8" fmla="*/ 527 h 57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66" h="575204">
                <a:moveTo>
                  <a:pt x="112336" y="527"/>
                </a:moveTo>
                <a:cubicBezTo>
                  <a:pt x="117628" y="-10586"/>
                  <a:pt x="57832" y="157160"/>
                  <a:pt x="42486" y="203727"/>
                </a:cubicBezTo>
                <a:cubicBezTo>
                  <a:pt x="27140" y="250294"/>
                  <a:pt x="25553" y="248706"/>
                  <a:pt x="20261" y="279927"/>
                </a:cubicBezTo>
                <a:cubicBezTo>
                  <a:pt x="14969" y="311148"/>
                  <a:pt x="11794" y="365652"/>
                  <a:pt x="10736" y="391052"/>
                </a:cubicBezTo>
                <a:cubicBezTo>
                  <a:pt x="9678" y="416452"/>
                  <a:pt x="11265" y="401635"/>
                  <a:pt x="13911" y="432327"/>
                </a:cubicBezTo>
                <a:cubicBezTo>
                  <a:pt x="16557" y="463019"/>
                  <a:pt x="28198" y="574673"/>
                  <a:pt x="26611" y="575202"/>
                </a:cubicBezTo>
                <a:cubicBezTo>
                  <a:pt x="25024" y="575731"/>
                  <a:pt x="7032" y="486302"/>
                  <a:pt x="4386" y="435502"/>
                </a:cubicBezTo>
                <a:cubicBezTo>
                  <a:pt x="1740" y="384702"/>
                  <a:pt x="-6727" y="340781"/>
                  <a:pt x="10736" y="270402"/>
                </a:cubicBezTo>
                <a:cubicBezTo>
                  <a:pt x="28199" y="200023"/>
                  <a:pt x="107044" y="11640"/>
                  <a:pt x="112336" y="52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0" name="フリーフォーム 289">
            <a:extLst>
              <a:ext uri="{FF2B5EF4-FFF2-40B4-BE49-F238E27FC236}">
                <a16:creationId xmlns:a16="http://schemas.microsoft.com/office/drawing/2014/main" id="{1C495F0B-72AC-4692-202E-01EAF8374BA6}"/>
              </a:ext>
            </a:extLst>
          </p:cNvPr>
          <p:cNvSpPr/>
          <p:nvPr/>
        </p:nvSpPr>
        <p:spPr>
          <a:xfrm>
            <a:off x="4197326" y="4263755"/>
            <a:ext cx="193800" cy="416199"/>
          </a:xfrm>
          <a:custGeom>
            <a:avLst/>
            <a:gdLst>
              <a:gd name="connsiteX0" fmla="*/ 193699 w 193800"/>
              <a:gd name="connsiteY0" fmla="*/ 270 h 416199"/>
              <a:gd name="connsiteX1" fmla="*/ 155599 w 193800"/>
              <a:gd name="connsiteY1" fmla="*/ 187595 h 416199"/>
              <a:gd name="connsiteX2" fmla="*/ 142899 w 193800"/>
              <a:gd name="connsiteY2" fmla="*/ 289195 h 416199"/>
              <a:gd name="connsiteX3" fmla="*/ 130199 w 193800"/>
              <a:gd name="connsiteY3" fmla="*/ 336820 h 416199"/>
              <a:gd name="connsiteX4" fmla="*/ 104799 w 193800"/>
              <a:gd name="connsiteY4" fmla="*/ 359045 h 416199"/>
              <a:gd name="connsiteX5" fmla="*/ 24 w 193800"/>
              <a:gd name="connsiteY5" fmla="*/ 416195 h 416199"/>
              <a:gd name="connsiteX6" fmla="*/ 95274 w 193800"/>
              <a:gd name="connsiteY6" fmla="*/ 362220 h 416199"/>
              <a:gd name="connsiteX7" fmla="*/ 123849 w 193800"/>
              <a:gd name="connsiteY7" fmla="*/ 339995 h 416199"/>
              <a:gd name="connsiteX8" fmla="*/ 142899 w 193800"/>
              <a:gd name="connsiteY8" fmla="*/ 232045 h 416199"/>
              <a:gd name="connsiteX9" fmla="*/ 193699 w 193800"/>
              <a:gd name="connsiteY9" fmla="*/ 270 h 416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800" h="416199">
                <a:moveTo>
                  <a:pt x="193699" y="270"/>
                </a:moveTo>
                <a:cubicBezTo>
                  <a:pt x="195816" y="-7138"/>
                  <a:pt x="164066" y="139441"/>
                  <a:pt x="155599" y="187595"/>
                </a:cubicBezTo>
                <a:cubicBezTo>
                  <a:pt x="147132" y="235749"/>
                  <a:pt x="147132" y="264324"/>
                  <a:pt x="142899" y="289195"/>
                </a:cubicBezTo>
                <a:cubicBezTo>
                  <a:pt x="138666" y="314066"/>
                  <a:pt x="136549" y="325178"/>
                  <a:pt x="130199" y="336820"/>
                </a:cubicBezTo>
                <a:cubicBezTo>
                  <a:pt x="123849" y="348462"/>
                  <a:pt x="126495" y="345816"/>
                  <a:pt x="104799" y="359045"/>
                </a:cubicBezTo>
                <a:cubicBezTo>
                  <a:pt x="83103" y="372274"/>
                  <a:pt x="1611" y="415666"/>
                  <a:pt x="24" y="416195"/>
                </a:cubicBezTo>
                <a:cubicBezTo>
                  <a:pt x="-1563" y="416724"/>
                  <a:pt x="74637" y="374920"/>
                  <a:pt x="95274" y="362220"/>
                </a:cubicBezTo>
                <a:cubicBezTo>
                  <a:pt x="115911" y="349520"/>
                  <a:pt x="115912" y="361691"/>
                  <a:pt x="123849" y="339995"/>
                </a:cubicBezTo>
                <a:cubicBezTo>
                  <a:pt x="131786" y="318299"/>
                  <a:pt x="132845" y="286020"/>
                  <a:pt x="142899" y="232045"/>
                </a:cubicBezTo>
                <a:cubicBezTo>
                  <a:pt x="152953" y="178070"/>
                  <a:pt x="191582" y="7678"/>
                  <a:pt x="193699" y="27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1" name="フリーフォーム 290">
            <a:extLst>
              <a:ext uri="{FF2B5EF4-FFF2-40B4-BE49-F238E27FC236}">
                <a16:creationId xmlns:a16="http://schemas.microsoft.com/office/drawing/2014/main" id="{4135942E-4B63-9A8B-9CF6-4C3860E968CB}"/>
              </a:ext>
            </a:extLst>
          </p:cNvPr>
          <p:cNvSpPr/>
          <p:nvPr/>
        </p:nvSpPr>
        <p:spPr>
          <a:xfrm>
            <a:off x="4130734" y="3873000"/>
            <a:ext cx="250461" cy="343120"/>
          </a:xfrm>
          <a:custGeom>
            <a:avLst/>
            <a:gdLst>
              <a:gd name="connsiteX0" fmla="*/ 9466 w 250461"/>
              <a:gd name="connsiteY0" fmla="*/ 500 h 343120"/>
              <a:gd name="connsiteX1" fmla="*/ 47566 w 250461"/>
              <a:gd name="connsiteY1" fmla="*/ 171950 h 343120"/>
              <a:gd name="connsiteX2" fmla="*/ 247591 w 250461"/>
              <a:gd name="connsiteY2" fmla="*/ 340225 h 343120"/>
              <a:gd name="connsiteX3" fmla="*/ 155516 w 250461"/>
              <a:gd name="connsiteY3" fmla="*/ 267200 h 343120"/>
              <a:gd name="connsiteX4" fmla="*/ 12641 w 250461"/>
              <a:gd name="connsiteY4" fmla="*/ 124325 h 343120"/>
              <a:gd name="connsiteX5" fmla="*/ 9466 w 250461"/>
              <a:gd name="connsiteY5" fmla="*/ 500 h 34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461" h="343120">
                <a:moveTo>
                  <a:pt x="9466" y="500"/>
                </a:moveTo>
                <a:cubicBezTo>
                  <a:pt x="15287" y="8437"/>
                  <a:pt x="7879" y="115329"/>
                  <a:pt x="47566" y="171950"/>
                </a:cubicBezTo>
                <a:cubicBezTo>
                  <a:pt x="87253" y="228571"/>
                  <a:pt x="229599" y="324350"/>
                  <a:pt x="247591" y="340225"/>
                </a:cubicBezTo>
                <a:cubicBezTo>
                  <a:pt x="265583" y="356100"/>
                  <a:pt x="194674" y="303183"/>
                  <a:pt x="155516" y="267200"/>
                </a:cubicBezTo>
                <a:cubicBezTo>
                  <a:pt x="116358" y="231217"/>
                  <a:pt x="35395" y="167717"/>
                  <a:pt x="12641" y="124325"/>
                </a:cubicBezTo>
                <a:cubicBezTo>
                  <a:pt x="-10113" y="80933"/>
                  <a:pt x="3645" y="-7437"/>
                  <a:pt x="9466" y="5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2" name="フリーフォーム 291">
            <a:extLst>
              <a:ext uri="{FF2B5EF4-FFF2-40B4-BE49-F238E27FC236}">
                <a16:creationId xmlns:a16="http://schemas.microsoft.com/office/drawing/2014/main" id="{4550F26D-9DF3-0228-8B52-3860DBB91122}"/>
              </a:ext>
            </a:extLst>
          </p:cNvPr>
          <p:cNvSpPr/>
          <p:nvPr/>
        </p:nvSpPr>
        <p:spPr>
          <a:xfrm>
            <a:off x="4273004" y="4279849"/>
            <a:ext cx="57716" cy="184265"/>
          </a:xfrm>
          <a:custGeom>
            <a:avLst/>
            <a:gdLst>
              <a:gd name="connsiteX0" fmla="*/ 57696 w 57716"/>
              <a:gd name="connsiteY0" fmla="*/ 51 h 184265"/>
              <a:gd name="connsiteX1" fmla="*/ 10071 w 57716"/>
              <a:gd name="connsiteY1" fmla="*/ 92126 h 184265"/>
              <a:gd name="connsiteX2" fmla="*/ 6896 w 57716"/>
              <a:gd name="connsiteY2" fmla="*/ 184201 h 184265"/>
              <a:gd name="connsiteX3" fmla="*/ 3721 w 57716"/>
              <a:gd name="connsiteY3" fmla="*/ 104826 h 184265"/>
              <a:gd name="connsiteX4" fmla="*/ 57696 w 57716"/>
              <a:gd name="connsiteY4" fmla="*/ 51 h 18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16" h="184265">
                <a:moveTo>
                  <a:pt x="57696" y="51"/>
                </a:moveTo>
                <a:cubicBezTo>
                  <a:pt x="58754" y="-2066"/>
                  <a:pt x="18538" y="61434"/>
                  <a:pt x="10071" y="92126"/>
                </a:cubicBezTo>
                <a:cubicBezTo>
                  <a:pt x="1604" y="122818"/>
                  <a:pt x="7954" y="182084"/>
                  <a:pt x="6896" y="184201"/>
                </a:cubicBezTo>
                <a:cubicBezTo>
                  <a:pt x="5838" y="186318"/>
                  <a:pt x="-5804" y="135518"/>
                  <a:pt x="3721" y="104826"/>
                </a:cubicBezTo>
                <a:cubicBezTo>
                  <a:pt x="13246" y="74134"/>
                  <a:pt x="56638" y="2168"/>
                  <a:pt x="57696" y="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3" name="フリーフォーム 292">
            <a:extLst>
              <a:ext uri="{FF2B5EF4-FFF2-40B4-BE49-F238E27FC236}">
                <a16:creationId xmlns:a16="http://schemas.microsoft.com/office/drawing/2014/main" id="{82F1B675-CC72-2E48-A4DD-BB8220264707}"/>
              </a:ext>
            </a:extLst>
          </p:cNvPr>
          <p:cNvSpPr/>
          <p:nvPr/>
        </p:nvSpPr>
        <p:spPr>
          <a:xfrm>
            <a:off x="4343364" y="3527367"/>
            <a:ext cx="294191" cy="293428"/>
          </a:xfrm>
          <a:custGeom>
            <a:avLst/>
            <a:gdLst>
              <a:gd name="connsiteX0" fmla="*/ 36 w 294191"/>
              <a:gd name="connsiteY0" fmla="*/ 58 h 293428"/>
              <a:gd name="connsiteX1" fmla="*/ 193711 w 294191"/>
              <a:gd name="connsiteY1" fmla="*/ 133408 h 293428"/>
              <a:gd name="connsiteX2" fmla="*/ 292136 w 294191"/>
              <a:gd name="connsiteY2" fmla="*/ 292158 h 293428"/>
              <a:gd name="connsiteX3" fmla="*/ 254036 w 294191"/>
              <a:gd name="connsiteY3" fmla="*/ 203258 h 293428"/>
              <a:gd name="connsiteX4" fmla="*/ 177836 w 294191"/>
              <a:gd name="connsiteY4" fmla="*/ 117533 h 293428"/>
              <a:gd name="connsiteX5" fmla="*/ 36 w 294191"/>
              <a:gd name="connsiteY5" fmla="*/ 58 h 29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191" h="293428">
                <a:moveTo>
                  <a:pt x="36" y="58"/>
                </a:moveTo>
                <a:cubicBezTo>
                  <a:pt x="2682" y="2704"/>
                  <a:pt x="145028" y="84725"/>
                  <a:pt x="193711" y="133408"/>
                </a:cubicBezTo>
                <a:cubicBezTo>
                  <a:pt x="242394" y="182091"/>
                  <a:pt x="282082" y="280516"/>
                  <a:pt x="292136" y="292158"/>
                </a:cubicBezTo>
                <a:cubicBezTo>
                  <a:pt x="302190" y="303800"/>
                  <a:pt x="273086" y="232362"/>
                  <a:pt x="254036" y="203258"/>
                </a:cubicBezTo>
                <a:cubicBezTo>
                  <a:pt x="234986" y="174154"/>
                  <a:pt x="215407" y="150341"/>
                  <a:pt x="177836" y="117533"/>
                </a:cubicBezTo>
                <a:cubicBezTo>
                  <a:pt x="140265" y="84725"/>
                  <a:pt x="-2610" y="-2588"/>
                  <a:pt x="36" y="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4" name="フリーフォーム 293">
            <a:extLst>
              <a:ext uri="{FF2B5EF4-FFF2-40B4-BE49-F238E27FC236}">
                <a16:creationId xmlns:a16="http://schemas.microsoft.com/office/drawing/2014/main" id="{18691F29-3B58-4F81-0BC6-06CB3618EAAF}"/>
              </a:ext>
            </a:extLst>
          </p:cNvPr>
          <p:cNvSpPr/>
          <p:nvPr/>
        </p:nvSpPr>
        <p:spPr>
          <a:xfrm>
            <a:off x="4187823" y="4121142"/>
            <a:ext cx="101956" cy="174681"/>
          </a:xfrm>
          <a:custGeom>
            <a:avLst/>
            <a:gdLst>
              <a:gd name="connsiteX0" fmla="*/ 2 w 101956"/>
              <a:gd name="connsiteY0" fmla="*/ 8 h 174681"/>
              <a:gd name="connsiteX1" fmla="*/ 92077 w 101956"/>
              <a:gd name="connsiteY1" fmla="*/ 130183 h 174681"/>
              <a:gd name="connsiteX2" fmla="*/ 95252 w 101956"/>
              <a:gd name="connsiteY2" fmla="*/ 174633 h 174681"/>
              <a:gd name="connsiteX3" fmla="*/ 95252 w 101956"/>
              <a:gd name="connsiteY3" fmla="*/ 123833 h 174681"/>
              <a:gd name="connsiteX4" fmla="*/ 2 w 101956"/>
              <a:gd name="connsiteY4" fmla="*/ 8 h 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56" h="174681">
                <a:moveTo>
                  <a:pt x="2" y="8"/>
                </a:moveTo>
                <a:cubicBezTo>
                  <a:pt x="-527" y="1066"/>
                  <a:pt x="76202" y="101079"/>
                  <a:pt x="92077" y="130183"/>
                </a:cubicBezTo>
                <a:cubicBezTo>
                  <a:pt x="107952" y="159287"/>
                  <a:pt x="94723" y="175691"/>
                  <a:pt x="95252" y="174633"/>
                </a:cubicBezTo>
                <a:cubicBezTo>
                  <a:pt x="95781" y="173575"/>
                  <a:pt x="110069" y="150821"/>
                  <a:pt x="95252" y="123833"/>
                </a:cubicBezTo>
                <a:cubicBezTo>
                  <a:pt x="80435" y="96845"/>
                  <a:pt x="531" y="-1050"/>
                  <a:pt x="2" y="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5" name="フリーフォーム 294">
            <a:extLst>
              <a:ext uri="{FF2B5EF4-FFF2-40B4-BE49-F238E27FC236}">
                <a16:creationId xmlns:a16="http://schemas.microsoft.com/office/drawing/2014/main" id="{28061889-50DD-9294-0724-77F8CA2A810F}"/>
              </a:ext>
            </a:extLst>
          </p:cNvPr>
          <p:cNvSpPr/>
          <p:nvPr/>
        </p:nvSpPr>
        <p:spPr>
          <a:xfrm>
            <a:off x="4192750" y="3758566"/>
            <a:ext cx="96764" cy="265204"/>
          </a:xfrm>
          <a:custGeom>
            <a:avLst/>
            <a:gdLst>
              <a:gd name="connsiteX0" fmla="*/ 1425 w 96764"/>
              <a:gd name="connsiteY0" fmla="*/ 634 h 265204"/>
              <a:gd name="connsiteX1" fmla="*/ 14125 w 96764"/>
              <a:gd name="connsiteY1" fmla="*/ 124459 h 265204"/>
              <a:gd name="connsiteX2" fmla="*/ 96675 w 96764"/>
              <a:gd name="connsiteY2" fmla="*/ 264159 h 265204"/>
              <a:gd name="connsiteX3" fmla="*/ 30000 w 96764"/>
              <a:gd name="connsiteY3" fmla="*/ 178434 h 265204"/>
              <a:gd name="connsiteX4" fmla="*/ 1425 w 96764"/>
              <a:gd name="connsiteY4" fmla="*/ 634 h 2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64" h="265204">
                <a:moveTo>
                  <a:pt x="1425" y="634"/>
                </a:moveTo>
                <a:cubicBezTo>
                  <a:pt x="-1221" y="-8362"/>
                  <a:pt x="-1750" y="80538"/>
                  <a:pt x="14125" y="124459"/>
                </a:cubicBezTo>
                <a:cubicBezTo>
                  <a:pt x="30000" y="168380"/>
                  <a:pt x="94029" y="255163"/>
                  <a:pt x="96675" y="264159"/>
                </a:cubicBezTo>
                <a:cubicBezTo>
                  <a:pt x="99321" y="273155"/>
                  <a:pt x="42700" y="222355"/>
                  <a:pt x="30000" y="178434"/>
                </a:cubicBezTo>
                <a:cubicBezTo>
                  <a:pt x="17300" y="134513"/>
                  <a:pt x="4071" y="9630"/>
                  <a:pt x="1425" y="63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6" name="フリーフォーム 295">
            <a:extLst>
              <a:ext uri="{FF2B5EF4-FFF2-40B4-BE49-F238E27FC236}">
                <a16:creationId xmlns:a16="http://schemas.microsoft.com/office/drawing/2014/main" id="{BF8049A1-4C69-43F8-DD5E-88B065A29F3D}"/>
              </a:ext>
            </a:extLst>
          </p:cNvPr>
          <p:cNvSpPr/>
          <p:nvPr/>
        </p:nvSpPr>
        <p:spPr>
          <a:xfrm>
            <a:off x="4415786" y="4575171"/>
            <a:ext cx="156370" cy="663689"/>
          </a:xfrm>
          <a:custGeom>
            <a:avLst/>
            <a:gdLst>
              <a:gd name="connsiteX0" fmla="*/ 10164 w 156370"/>
              <a:gd name="connsiteY0" fmla="*/ 4 h 663689"/>
              <a:gd name="connsiteX1" fmla="*/ 19689 w 156370"/>
              <a:gd name="connsiteY1" fmla="*/ 266704 h 663689"/>
              <a:gd name="connsiteX2" fmla="*/ 54614 w 156370"/>
              <a:gd name="connsiteY2" fmla="*/ 415929 h 663689"/>
              <a:gd name="connsiteX3" fmla="*/ 156214 w 156370"/>
              <a:gd name="connsiteY3" fmla="*/ 663579 h 663689"/>
              <a:gd name="connsiteX4" fmla="*/ 29214 w 156370"/>
              <a:gd name="connsiteY4" fmla="*/ 384179 h 663689"/>
              <a:gd name="connsiteX5" fmla="*/ 639 w 156370"/>
              <a:gd name="connsiteY5" fmla="*/ 273054 h 663689"/>
              <a:gd name="connsiteX6" fmla="*/ 10164 w 156370"/>
              <a:gd name="connsiteY6" fmla="*/ 4 h 6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370" h="663689">
                <a:moveTo>
                  <a:pt x="10164" y="4"/>
                </a:moveTo>
                <a:cubicBezTo>
                  <a:pt x="13339" y="-1054"/>
                  <a:pt x="12281" y="197383"/>
                  <a:pt x="19689" y="266704"/>
                </a:cubicBezTo>
                <a:cubicBezTo>
                  <a:pt x="27097" y="336025"/>
                  <a:pt x="31860" y="349783"/>
                  <a:pt x="54614" y="415929"/>
                </a:cubicBezTo>
                <a:cubicBezTo>
                  <a:pt x="77368" y="482075"/>
                  <a:pt x="160447" y="668871"/>
                  <a:pt x="156214" y="663579"/>
                </a:cubicBezTo>
                <a:cubicBezTo>
                  <a:pt x="151981" y="658287"/>
                  <a:pt x="55143" y="449267"/>
                  <a:pt x="29214" y="384179"/>
                </a:cubicBezTo>
                <a:cubicBezTo>
                  <a:pt x="3285" y="319091"/>
                  <a:pt x="3814" y="339200"/>
                  <a:pt x="639" y="273054"/>
                </a:cubicBezTo>
                <a:cubicBezTo>
                  <a:pt x="-2536" y="206908"/>
                  <a:pt x="6989" y="1062"/>
                  <a:pt x="10164" y="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7" name="フリーフォーム 296">
            <a:extLst>
              <a:ext uri="{FF2B5EF4-FFF2-40B4-BE49-F238E27FC236}">
                <a16:creationId xmlns:a16="http://schemas.microsoft.com/office/drawing/2014/main" id="{C5E0D0ED-9D01-EEAA-6CBF-56204DD1EC22}"/>
              </a:ext>
            </a:extLst>
          </p:cNvPr>
          <p:cNvSpPr/>
          <p:nvPr/>
        </p:nvSpPr>
        <p:spPr>
          <a:xfrm>
            <a:off x="4977921" y="4517564"/>
            <a:ext cx="410219" cy="432522"/>
          </a:xfrm>
          <a:custGeom>
            <a:avLst/>
            <a:gdLst>
              <a:gd name="connsiteX0" fmla="*/ 479 w 410219"/>
              <a:gd name="connsiteY0" fmla="*/ 461 h 432522"/>
              <a:gd name="connsiteX1" fmla="*/ 146529 w 410219"/>
              <a:gd name="connsiteY1" fmla="*/ 95711 h 432522"/>
              <a:gd name="connsiteX2" fmla="*/ 292579 w 410219"/>
              <a:gd name="connsiteY2" fmla="*/ 305261 h 432522"/>
              <a:gd name="connsiteX3" fmla="*/ 410054 w 410219"/>
              <a:gd name="connsiteY3" fmla="*/ 432261 h 432522"/>
              <a:gd name="connsiteX4" fmla="*/ 267179 w 410219"/>
              <a:gd name="connsiteY4" fmla="*/ 273511 h 432522"/>
              <a:gd name="connsiteX5" fmla="*/ 197329 w 410219"/>
              <a:gd name="connsiteY5" fmla="*/ 130636 h 432522"/>
              <a:gd name="connsiteX6" fmla="*/ 479 w 410219"/>
              <a:gd name="connsiteY6" fmla="*/ 461 h 43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219" h="432522">
                <a:moveTo>
                  <a:pt x="479" y="461"/>
                </a:moveTo>
                <a:cubicBezTo>
                  <a:pt x="-7988" y="-5360"/>
                  <a:pt x="97846" y="44911"/>
                  <a:pt x="146529" y="95711"/>
                </a:cubicBezTo>
                <a:cubicBezTo>
                  <a:pt x="195212" y="146511"/>
                  <a:pt x="248658" y="249169"/>
                  <a:pt x="292579" y="305261"/>
                </a:cubicBezTo>
                <a:cubicBezTo>
                  <a:pt x="336500" y="361353"/>
                  <a:pt x="414287" y="437553"/>
                  <a:pt x="410054" y="432261"/>
                </a:cubicBezTo>
                <a:cubicBezTo>
                  <a:pt x="405821" y="426969"/>
                  <a:pt x="302633" y="323782"/>
                  <a:pt x="267179" y="273511"/>
                </a:cubicBezTo>
                <a:cubicBezTo>
                  <a:pt x="231725" y="223240"/>
                  <a:pt x="235958" y="175086"/>
                  <a:pt x="197329" y="130636"/>
                </a:cubicBezTo>
                <a:cubicBezTo>
                  <a:pt x="158700" y="86186"/>
                  <a:pt x="8946" y="6282"/>
                  <a:pt x="479" y="46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8" name="フリーフォーム 297">
            <a:extLst>
              <a:ext uri="{FF2B5EF4-FFF2-40B4-BE49-F238E27FC236}">
                <a16:creationId xmlns:a16="http://schemas.microsoft.com/office/drawing/2014/main" id="{AD8B41A6-20EE-0C69-1C09-4226B3940C00}"/>
              </a:ext>
            </a:extLst>
          </p:cNvPr>
          <p:cNvSpPr/>
          <p:nvPr/>
        </p:nvSpPr>
        <p:spPr>
          <a:xfrm>
            <a:off x="4938023" y="4479842"/>
            <a:ext cx="323257" cy="585395"/>
          </a:xfrm>
          <a:custGeom>
            <a:avLst/>
            <a:gdLst>
              <a:gd name="connsiteX0" fmla="*/ 2277 w 323257"/>
              <a:gd name="connsiteY0" fmla="*/ 83 h 585395"/>
              <a:gd name="connsiteX1" fmla="*/ 24502 w 323257"/>
              <a:gd name="connsiteY1" fmla="*/ 184233 h 585395"/>
              <a:gd name="connsiteX2" fmla="*/ 135627 w 323257"/>
              <a:gd name="connsiteY2" fmla="*/ 381083 h 585395"/>
              <a:gd name="connsiteX3" fmla="*/ 72127 w 323257"/>
              <a:gd name="connsiteY3" fmla="*/ 330283 h 585395"/>
              <a:gd name="connsiteX4" fmla="*/ 151502 w 323257"/>
              <a:gd name="connsiteY4" fmla="*/ 412833 h 585395"/>
              <a:gd name="connsiteX5" fmla="*/ 221352 w 323257"/>
              <a:gd name="connsiteY5" fmla="*/ 511258 h 585395"/>
              <a:gd name="connsiteX6" fmla="*/ 322952 w 323257"/>
              <a:gd name="connsiteY6" fmla="*/ 584283 h 585395"/>
              <a:gd name="connsiteX7" fmla="*/ 186427 w 323257"/>
              <a:gd name="connsiteY7" fmla="*/ 454108 h 585395"/>
              <a:gd name="connsiteX8" fmla="*/ 72127 w 323257"/>
              <a:gd name="connsiteY8" fmla="*/ 301708 h 585395"/>
              <a:gd name="connsiteX9" fmla="*/ 8627 w 323257"/>
              <a:gd name="connsiteY9" fmla="*/ 162008 h 585395"/>
              <a:gd name="connsiteX10" fmla="*/ 2277 w 323257"/>
              <a:gd name="connsiteY10" fmla="*/ 83 h 58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257" h="585395">
                <a:moveTo>
                  <a:pt x="2277" y="83"/>
                </a:moveTo>
                <a:cubicBezTo>
                  <a:pt x="4923" y="3787"/>
                  <a:pt x="2277" y="120733"/>
                  <a:pt x="24502" y="184233"/>
                </a:cubicBezTo>
                <a:cubicBezTo>
                  <a:pt x="46727" y="247733"/>
                  <a:pt x="127690" y="356741"/>
                  <a:pt x="135627" y="381083"/>
                </a:cubicBezTo>
                <a:cubicBezTo>
                  <a:pt x="143564" y="405425"/>
                  <a:pt x="69481" y="324991"/>
                  <a:pt x="72127" y="330283"/>
                </a:cubicBezTo>
                <a:cubicBezTo>
                  <a:pt x="74773" y="335575"/>
                  <a:pt x="126631" y="382671"/>
                  <a:pt x="151502" y="412833"/>
                </a:cubicBezTo>
                <a:cubicBezTo>
                  <a:pt x="176373" y="442996"/>
                  <a:pt x="192777" y="482683"/>
                  <a:pt x="221352" y="511258"/>
                </a:cubicBezTo>
                <a:cubicBezTo>
                  <a:pt x="249927" y="539833"/>
                  <a:pt x="328773" y="593808"/>
                  <a:pt x="322952" y="584283"/>
                </a:cubicBezTo>
                <a:cubicBezTo>
                  <a:pt x="317131" y="574758"/>
                  <a:pt x="228231" y="501204"/>
                  <a:pt x="186427" y="454108"/>
                </a:cubicBezTo>
                <a:cubicBezTo>
                  <a:pt x="144623" y="407012"/>
                  <a:pt x="101760" y="350391"/>
                  <a:pt x="72127" y="301708"/>
                </a:cubicBezTo>
                <a:cubicBezTo>
                  <a:pt x="42494" y="253025"/>
                  <a:pt x="20269" y="206987"/>
                  <a:pt x="8627" y="162008"/>
                </a:cubicBezTo>
                <a:cubicBezTo>
                  <a:pt x="-3015" y="117029"/>
                  <a:pt x="-369" y="-3621"/>
                  <a:pt x="2277" y="8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9" name="フリーフォーム 298">
            <a:extLst>
              <a:ext uri="{FF2B5EF4-FFF2-40B4-BE49-F238E27FC236}">
                <a16:creationId xmlns:a16="http://schemas.microsoft.com/office/drawing/2014/main" id="{9D99FBC8-2310-DB33-AF2B-E03AB2157F4B}"/>
              </a:ext>
            </a:extLst>
          </p:cNvPr>
          <p:cNvSpPr/>
          <p:nvPr/>
        </p:nvSpPr>
        <p:spPr>
          <a:xfrm>
            <a:off x="4525959" y="4578287"/>
            <a:ext cx="132894" cy="601530"/>
          </a:xfrm>
          <a:custGeom>
            <a:avLst/>
            <a:gdLst>
              <a:gd name="connsiteX0" fmla="*/ 11116 w 132894"/>
              <a:gd name="connsiteY0" fmla="*/ 63 h 601530"/>
              <a:gd name="connsiteX1" fmla="*/ 4766 w 132894"/>
              <a:gd name="connsiteY1" fmla="*/ 231838 h 601530"/>
              <a:gd name="connsiteX2" fmla="*/ 87316 w 132894"/>
              <a:gd name="connsiteY2" fmla="*/ 454088 h 601530"/>
              <a:gd name="connsiteX3" fmla="*/ 131766 w 132894"/>
              <a:gd name="connsiteY3" fmla="*/ 600138 h 601530"/>
              <a:gd name="connsiteX4" fmla="*/ 42866 w 132894"/>
              <a:gd name="connsiteY4" fmla="*/ 368363 h 601530"/>
              <a:gd name="connsiteX5" fmla="*/ 20641 w 132894"/>
              <a:gd name="connsiteY5" fmla="*/ 254063 h 601530"/>
              <a:gd name="connsiteX6" fmla="*/ 11116 w 132894"/>
              <a:gd name="connsiteY6" fmla="*/ 63 h 6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894" h="601530">
                <a:moveTo>
                  <a:pt x="11116" y="63"/>
                </a:moveTo>
                <a:cubicBezTo>
                  <a:pt x="8470" y="-3641"/>
                  <a:pt x="-7934" y="156167"/>
                  <a:pt x="4766" y="231838"/>
                </a:cubicBezTo>
                <a:cubicBezTo>
                  <a:pt x="17466" y="307509"/>
                  <a:pt x="66149" y="392705"/>
                  <a:pt x="87316" y="454088"/>
                </a:cubicBezTo>
                <a:cubicBezTo>
                  <a:pt x="108483" y="515471"/>
                  <a:pt x="139174" y="614425"/>
                  <a:pt x="131766" y="600138"/>
                </a:cubicBezTo>
                <a:cubicBezTo>
                  <a:pt x="124358" y="585851"/>
                  <a:pt x="61387" y="426042"/>
                  <a:pt x="42866" y="368363"/>
                </a:cubicBezTo>
                <a:cubicBezTo>
                  <a:pt x="24345" y="310684"/>
                  <a:pt x="24874" y="312271"/>
                  <a:pt x="20641" y="254063"/>
                </a:cubicBezTo>
                <a:cubicBezTo>
                  <a:pt x="16408" y="195855"/>
                  <a:pt x="13762" y="3767"/>
                  <a:pt x="11116" y="6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0" name="フリーフォーム 299">
            <a:extLst>
              <a:ext uri="{FF2B5EF4-FFF2-40B4-BE49-F238E27FC236}">
                <a16:creationId xmlns:a16="http://schemas.microsoft.com/office/drawing/2014/main" id="{AB5D8639-7F31-CDEF-86B4-368A1FAB4DFE}"/>
              </a:ext>
            </a:extLst>
          </p:cNvPr>
          <p:cNvSpPr/>
          <p:nvPr/>
        </p:nvSpPr>
        <p:spPr>
          <a:xfrm>
            <a:off x="5267325" y="4832350"/>
            <a:ext cx="187652" cy="247744"/>
          </a:xfrm>
          <a:custGeom>
            <a:avLst/>
            <a:gdLst>
              <a:gd name="connsiteX0" fmla="*/ 0 w 187652"/>
              <a:gd name="connsiteY0" fmla="*/ 0 h 247744"/>
              <a:gd name="connsiteX1" fmla="*/ 123825 w 187652"/>
              <a:gd name="connsiteY1" fmla="*/ 155575 h 247744"/>
              <a:gd name="connsiteX2" fmla="*/ 187325 w 187652"/>
              <a:gd name="connsiteY2" fmla="*/ 247650 h 247744"/>
              <a:gd name="connsiteX3" fmla="*/ 149225 w 187652"/>
              <a:gd name="connsiteY3" fmla="*/ 139700 h 247744"/>
              <a:gd name="connsiteX4" fmla="*/ 161925 w 187652"/>
              <a:gd name="connsiteY4" fmla="*/ 193675 h 247744"/>
              <a:gd name="connsiteX5" fmla="*/ 88900 w 187652"/>
              <a:gd name="connsiteY5" fmla="*/ 92075 h 247744"/>
              <a:gd name="connsiteX6" fmla="*/ 0 w 187652"/>
              <a:gd name="connsiteY6" fmla="*/ 0 h 2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652" h="247744">
                <a:moveTo>
                  <a:pt x="0" y="0"/>
                </a:moveTo>
                <a:cubicBezTo>
                  <a:pt x="46302" y="57150"/>
                  <a:pt x="92604" y="114300"/>
                  <a:pt x="123825" y="155575"/>
                </a:cubicBezTo>
                <a:cubicBezTo>
                  <a:pt x="155046" y="196850"/>
                  <a:pt x="183092" y="250296"/>
                  <a:pt x="187325" y="247650"/>
                </a:cubicBezTo>
                <a:cubicBezTo>
                  <a:pt x="191558" y="245004"/>
                  <a:pt x="153458" y="148696"/>
                  <a:pt x="149225" y="139700"/>
                </a:cubicBezTo>
                <a:cubicBezTo>
                  <a:pt x="144992" y="130704"/>
                  <a:pt x="171979" y="201612"/>
                  <a:pt x="161925" y="193675"/>
                </a:cubicBezTo>
                <a:cubicBezTo>
                  <a:pt x="151871" y="185738"/>
                  <a:pt x="88900" y="92075"/>
                  <a:pt x="88900" y="9207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1" name="フリーフォーム 300">
            <a:extLst>
              <a:ext uri="{FF2B5EF4-FFF2-40B4-BE49-F238E27FC236}">
                <a16:creationId xmlns:a16="http://schemas.microsoft.com/office/drawing/2014/main" id="{35F3C88A-FEB8-6A13-652B-6008302BF7FD}"/>
              </a:ext>
            </a:extLst>
          </p:cNvPr>
          <p:cNvSpPr/>
          <p:nvPr/>
        </p:nvSpPr>
        <p:spPr>
          <a:xfrm>
            <a:off x="4578036" y="5193284"/>
            <a:ext cx="473647" cy="688930"/>
          </a:xfrm>
          <a:custGeom>
            <a:avLst/>
            <a:gdLst>
              <a:gd name="connsiteX0" fmla="*/ 314 w 473647"/>
              <a:gd name="connsiteY0" fmla="*/ 1016 h 688930"/>
              <a:gd name="connsiteX1" fmla="*/ 168589 w 473647"/>
              <a:gd name="connsiteY1" fmla="*/ 302641 h 688930"/>
              <a:gd name="connsiteX2" fmla="*/ 467039 w 473647"/>
              <a:gd name="connsiteY2" fmla="*/ 680466 h 688930"/>
              <a:gd name="connsiteX3" fmla="*/ 368614 w 473647"/>
              <a:gd name="connsiteY3" fmla="*/ 559816 h 688930"/>
              <a:gd name="connsiteX4" fmla="*/ 289239 w 473647"/>
              <a:gd name="connsiteY4" fmla="*/ 493141 h 688930"/>
              <a:gd name="connsiteX5" fmla="*/ 130489 w 473647"/>
              <a:gd name="connsiteY5" fmla="*/ 213741 h 688930"/>
              <a:gd name="connsiteX6" fmla="*/ 314 w 473647"/>
              <a:gd name="connsiteY6" fmla="*/ 1016 h 68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647" h="688930">
                <a:moveTo>
                  <a:pt x="314" y="1016"/>
                </a:moveTo>
                <a:cubicBezTo>
                  <a:pt x="6664" y="15833"/>
                  <a:pt x="90802" y="189399"/>
                  <a:pt x="168589" y="302641"/>
                </a:cubicBezTo>
                <a:cubicBezTo>
                  <a:pt x="246377" y="415883"/>
                  <a:pt x="433702" y="637604"/>
                  <a:pt x="467039" y="680466"/>
                </a:cubicBezTo>
                <a:cubicBezTo>
                  <a:pt x="500376" y="723328"/>
                  <a:pt x="398247" y="591037"/>
                  <a:pt x="368614" y="559816"/>
                </a:cubicBezTo>
                <a:cubicBezTo>
                  <a:pt x="338981" y="528595"/>
                  <a:pt x="328927" y="550820"/>
                  <a:pt x="289239" y="493141"/>
                </a:cubicBezTo>
                <a:cubicBezTo>
                  <a:pt x="249551" y="435462"/>
                  <a:pt x="175468" y="290470"/>
                  <a:pt x="130489" y="213741"/>
                </a:cubicBezTo>
                <a:cubicBezTo>
                  <a:pt x="85510" y="137012"/>
                  <a:pt x="-6036" y="-13801"/>
                  <a:pt x="314" y="101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2" name="フリーフォーム 301">
            <a:extLst>
              <a:ext uri="{FF2B5EF4-FFF2-40B4-BE49-F238E27FC236}">
                <a16:creationId xmlns:a16="http://schemas.microsoft.com/office/drawing/2014/main" id="{F4899533-67A9-41A1-EFA7-75FD4E732057}"/>
              </a:ext>
            </a:extLst>
          </p:cNvPr>
          <p:cNvSpPr/>
          <p:nvPr/>
        </p:nvSpPr>
        <p:spPr>
          <a:xfrm>
            <a:off x="4907950" y="5733205"/>
            <a:ext cx="430102" cy="434259"/>
          </a:xfrm>
          <a:custGeom>
            <a:avLst/>
            <a:gdLst>
              <a:gd name="connsiteX0" fmla="*/ 600 w 430102"/>
              <a:gd name="connsiteY0" fmla="*/ 845 h 434259"/>
              <a:gd name="connsiteX1" fmla="*/ 206975 w 430102"/>
              <a:gd name="connsiteY1" fmla="*/ 216745 h 434259"/>
              <a:gd name="connsiteX2" fmla="*/ 429225 w 430102"/>
              <a:gd name="connsiteY2" fmla="*/ 432645 h 434259"/>
              <a:gd name="connsiteX3" fmla="*/ 273650 w 430102"/>
              <a:gd name="connsiteY3" fmla="*/ 299295 h 434259"/>
              <a:gd name="connsiteX4" fmla="*/ 600 w 430102"/>
              <a:gd name="connsiteY4" fmla="*/ 845 h 43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102" h="434259">
                <a:moveTo>
                  <a:pt x="600" y="845"/>
                </a:moveTo>
                <a:cubicBezTo>
                  <a:pt x="-10513" y="-12913"/>
                  <a:pt x="135538" y="144778"/>
                  <a:pt x="206975" y="216745"/>
                </a:cubicBezTo>
                <a:cubicBezTo>
                  <a:pt x="278413" y="288712"/>
                  <a:pt x="418112" y="418887"/>
                  <a:pt x="429225" y="432645"/>
                </a:cubicBezTo>
                <a:cubicBezTo>
                  <a:pt x="440338" y="446403"/>
                  <a:pt x="343500" y="369674"/>
                  <a:pt x="273650" y="299295"/>
                </a:cubicBezTo>
                <a:cubicBezTo>
                  <a:pt x="203800" y="228916"/>
                  <a:pt x="11713" y="14603"/>
                  <a:pt x="600" y="84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3" name="フリーフォーム 302">
            <a:extLst>
              <a:ext uri="{FF2B5EF4-FFF2-40B4-BE49-F238E27FC236}">
                <a16:creationId xmlns:a16="http://schemas.microsoft.com/office/drawing/2014/main" id="{9A896B0E-AB9D-33F3-8593-30BFD8480301}"/>
              </a:ext>
            </a:extLst>
          </p:cNvPr>
          <p:cNvSpPr/>
          <p:nvPr/>
        </p:nvSpPr>
        <p:spPr>
          <a:xfrm>
            <a:off x="5124358" y="6019783"/>
            <a:ext cx="420105" cy="397197"/>
          </a:xfrm>
          <a:custGeom>
            <a:avLst/>
            <a:gdLst>
              <a:gd name="connsiteX0" fmla="*/ 92 w 420105"/>
              <a:gd name="connsiteY0" fmla="*/ 17 h 397197"/>
              <a:gd name="connsiteX1" fmla="*/ 244567 w 420105"/>
              <a:gd name="connsiteY1" fmla="*/ 257192 h 397197"/>
              <a:gd name="connsiteX2" fmla="*/ 416017 w 420105"/>
              <a:gd name="connsiteY2" fmla="*/ 393717 h 397197"/>
              <a:gd name="connsiteX3" fmla="*/ 358867 w 420105"/>
              <a:gd name="connsiteY3" fmla="*/ 349267 h 397197"/>
              <a:gd name="connsiteX4" fmla="*/ 273142 w 420105"/>
              <a:gd name="connsiteY4" fmla="*/ 269892 h 397197"/>
              <a:gd name="connsiteX5" fmla="*/ 92 w 420105"/>
              <a:gd name="connsiteY5" fmla="*/ 17 h 39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105" h="397197">
                <a:moveTo>
                  <a:pt x="92" y="17"/>
                </a:moveTo>
                <a:cubicBezTo>
                  <a:pt x="-4670" y="-2100"/>
                  <a:pt x="175246" y="191575"/>
                  <a:pt x="244567" y="257192"/>
                </a:cubicBezTo>
                <a:cubicBezTo>
                  <a:pt x="313888" y="322809"/>
                  <a:pt x="396967" y="378371"/>
                  <a:pt x="416017" y="393717"/>
                </a:cubicBezTo>
                <a:cubicBezTo>
                  <a:pt x="435067" y="409063"/>
                  <a:pt x="382679" y="369904"/>
                  <a:pt x="358867" y="349267"/>
                </a:cubicBezTo>
                <a:cubicBezTo>
                  <a:pt x="335055" y="328630"/>
                  <a:pt x="329234" y="327042"/>
                  <a:pt x="273142" y="269892"/>
                </a:cubicBezTo>
                <a:cubicBezTo>
                  <a:pt x="217050" y="212742"/>
                  <a:pt x="4854" y="2134"/>
                  <a:pt x="92" y="1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4" name="フリーフォーム 303">
            <a:extLst>
              <a:ext uri="{FF2B5EF4-FFF2-40B4-BE49-F238E27FC236}">
                <a16:creationId xmlns:a16="http://schemas.microsoft.com/office/drawing/2014/main" id="{7B66FCFD-6CDD-4EBA-9011-55A80F5F43DC}"/>
              </a:ext>
            </a:extLst>
          </p:cNvPr>
          <p:cNvSpPr/>
          <p:nvPr/>
        </p:nvSpPr>
        <p:spPr>
          <a:xfrm>
            <a:off x="5524166" y="6387851"/>
            <a:ext cx="643070" cy="73863"/>
          </a:xfrm>
          <a:custGeom>
            <a:avLst/>
            <a:gdLst>
              <a:gd name="connsiteX0" fmla="*/ 334 w 643070"/>
              <a:gd name="connsiteY0" fmla="*/ 249 h 73863"/>
              <a:gd name="connsiteX1" fmla="*/ 168609 w 643070"/>
              <a:gd name="connsiteY1" fmla="*/ 51049 h 73863"/>
              <a:gd name="connsiteX2" fmla="*/ 286084 w 643070"/>
              <a:gd name="connsiteY2" fmla="*/ 57399 h 73863"/>
              <a:gd name="connsiteX3" fmla="*/ 190834 w 643070"/>
              <a:gd name="connsiteY3" fmla="*/ 16124 h 73863"/>
              <a:gd name="connsiteX4" fmla="*/ 349584 w 643070"/>
              <a:gd name="connsiteY4" fmla="*/ 51049 h 73863"/>
              <a:gd name="connsiteX5" fmla="*/ 641684 w 643070"/>
              <a:gd name="connsiteY5" fmla="*/ 66924 h 73863"/>
              <a:gd name="connsiteX6" fmla="*/ 467059 w 643070"/>
              <a:gd name="connsiteY6" fmla="*/ 60574 h 73863"/>
              <a:gd name="connsiteX7" fmla="*/ 270209 w 643070"/>
              <a:gd name="connsiteY7" fmla="*/ 63749 h 73863"/>
              <a:gd name="connsiteX8" fmla="*/ 343234 w 643070"/>
              <a:gd name="connsiteY8" fmla="*/ 73274 h 73863"/>
              <a:gd name="connsiteX9" fmla="*/ 257509 w 643070"/>
              <a:gd name="connsiteY9" fmla="*/ 44699 h 73863"/>
              <a:gd name="connsiteX10" fmla="*/ 232109 w 643070"/>
              <a:gd name="connsiteY10" fmla="*/ 41524 h 73863"/>
              <a:gd name="connsiteX11" fmla="*/ 127334 w 643070"/>
              <a:gd name="connsiteY11" fmla="*/ 31999 h 73863"/>
              <a:gd name="connsiteX12" fmla="*/ 334 w 643070"/>
              <a:gd name="connsiteY12" fmla="*/ 249 h 7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3070" h="73863">
                <a:moveTo>
                  <a:pt x="334" y="249"/>
                </a:moveTo>
                <a:cubicBezTo>
                  <a:pt x="7213" y="3424"/>
                  <a:pt x="120984" y="41524"/>
                  <a:pt x="168609" y="51049"/>
                </a:cubicBezTo>
                <a:cubicBezTo>
                  <a:pt x="216234" y="60574"/>
                  <a:pt x="282380" y="63220"/>
                  <a:pt x="286084" y="57399"/>
                </a:cubicBezTo>
                <a:cubicBezTo>
                  <a:pt x="289788" y="51578"/>
                  <a:pt x="180251" y="17182"/>
                  <a:pt x="190834" y="16124"/>
                </a:cubicBezTo>
                <a:cubicBezTo>
                  <a:pt x="201417" y="15066"/>
                  <a:pt x="274442" y="42582"/>
                  <a:pt x="349584" y="51049"/>
                </a:cubicBezTo>
                <a:cubicBezTo>
                  <a:pt x="424726" y="59516"/>
                  <a:pt x="622105" y="65337"/>
                  <a:pt x="641684" y="66924"/>
                </a:cubicBezTo>
                <a:cubicBezTo>
                  <a:pt x="661263" y="68511"/>
                  <a:pt x="467059" y="60574"/>
                  <a:pt x="467059" y="60574"/>
                </a:cubicBezTo>
                <a:cubicBezTo>
                  <a:pt x="405147" y="60045"/>
                  <a:pt x="290846" y="61632"/>
                  <a:pt x="270209" y="63749"/>
                </a:cubicBezTo>
                <a:cubicBezTo>
                  <a:pt x="249572" y="65866"/>
                  <a:pt x="345351" y="76449"/>
                  <a:pt x="343234" y="73274"/>
                </a:cubicBezTo>
                <a:cubicBezTo>
                  <a:pt x="341117" y="70099"/>
                  <a:pt x="276030" y="49991"/>
                  <a:pt x="257509" y="44699"/>
                </a:cubicBezTo>
                <a:cubicBezTo>
                  <a:pt x="238988" y="39407"/>
                  <a:pt x="232109" y="41524"/>
                  <a:pt x="232109" y="41524"/>
                </a:cubicBezTo>
                <a:cubicBezTo>
                  <a:pt x="210413" y="39407"/>
                  <a:pt x="160142" y="38878"/>
                  <a:pt x="127334" y="31999"/>
                </a:cubicBezTo>
                <a:cubicBezTo>
                  <a:pt x="94526" y="25120"/>
                  <a:pt x="-6545" y="-2926"/>
                  <a:pt x="334" y="2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5" name="フリーフォーム 304">
            <a:extLst>
              <a:ext uri="{FF2B5EF4-FFF2-40B4-BE49-F238E27FC236}">
                <a16:creationId xmlns:a16="http://schemas.microsoft.com/office/drawing/2014/main" id="{1C4D205C-6E9D-EB2F-A1C1-FDCD638B53C1}"/>
              </a:ext>
            </a:extLst>
          </p:cNvPr>
          <p:cNvSpPr/>
          <p:nvPr/>
        </p:nvSpPr>
        <p:spPr>
          <a:xfrm>
            <a:off x="5311725" y="5175176"/>
            <a:ext cx="46395" cy="298587"/>
          </a:xfrm>
          <a:custGeom>
            <a:avLst/>
            <a:gdLst>
              <a:gd name="connsiteX0" fmla="*/ 50 w 46395"/>
              <a:gd name="connsiteY0" fmla="*/ 74 h 298587"/>
              <a:gd name="connsiteX1" fmla="*/ 34975 w 46395"/>
              <a:gd name="connsiteY1" fmla="*/ 136599 h 298587"/>
              <a:gd name="connsiteX2" fmla="*/ 50 w 46395"/>
              <a:gd name="connsiteY2" fmla="*/ 298524 h 298587"/>
              <a:gd name="connsiteX3" fmla="*/ 38150 w 46395"/>
              <a:gd name="connsiteY3" fmla="*/ 155649 h 298587"/>
              <a:gd name="connsiteX4" fmla="*/ 44500 w 46395"/>
              <a:gd name="connsiteY4" fmla="*/ 117549 h 298587"/>
              <a:gd name="connsiteX5" fmla="*/ 50 w 46395"/>
              <a:gd name="connsiteY5" fmla="*/ 74 h 2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95" h="298587">
                <a:moveTo>
                  <a:pt x="50" y="74"/>
                </a:moveTo>
                <a:cubicBezTo>
                  <a:pt x="-1537" y="3249"/>
                  <a:pt x="34975" y="86857"/>
                  <a:pt x="34975" y="136599"/>
                </a:cubicBezTo>
                <a:cubicBezTo>
                  <a:pt x="34975" y="186341"/>
                  <a:pt x="-479" y="295349"/>
                  <a:pt x="50" y="298524"/>
                </a:cubicBezTo>
                <a:cubicBezTo>
                  <a:pt x="579" y="301699"/>
                  <a:pt x="30742" y="185811"/>
                  <a:pt x="38150" y="155649"/>
                </a:cubicBezTo>
                <a:cubicBezTo>
                  <a:pt x="45558" y="125487"/>
                  <a:pt x="48733" y="138716"/>
                  <a:pt x="44500" y="117549"/>
                </a:cubicBezTo>
                <a:cubicBezTo>
                  <a:pt x="40267" y="96382"/>
                  <a:pt x="1637" y="-3101"/>
                  <a:pt x="50" y="7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6" name="フリーフォーム 305">
            <a:extLst>
              <a:ext uri="{FF2B5EF4-FFF2-40B4-BE49-F238E27FC236}">
                <a16:creationId xmlns:a16="http://schemas.microsoft.com/office/drawing/2014/main" id="{47880780-6351-1379-586F-0C5F5BC7FFD8}"/>
              </a:ext>
            </a:extLst>
          </p:cNvPr>
          <p:cNvSpPr/>
          <p:nvPr/>
        </p:nvSpPr>
        <p:spPr>
          <a:xfrm>
            <a:off x="5384789" y="5162490"/>
            <a:ext cx="95501" cy="839143"/>
          </a:xfrm>
          <a:custGeom>
            <a:avLst/>
            <a:gdLst>
              <a:gd name="connsiteX0" fmla="*/ 95261 w 95501"/>
              <a:gd name="connsiteY0" fmla="*/ 60 h 839143"/>
              <a:gd name="connsiteX1" fmla="*/ 57161 w 95501"/>
              <a:gd name="connsiteY1" fmla="*/ 225485 h 839143"/>
              <a:gd name="connsiteX2" fmla="*/ 22236 w 95501"/>
              <a:gd name="connsiteY2" fmla="*/ 374710 h 839143"/>
              <a:gd name="connsiteX3" fmla="*/ 11 w 95501"/>
              <a:gd name="connsiteY3" fmla="*/ 476310 h 839143"/>
              <a:gd name="connsiteX4" fmla="*/ 19061 w 95501"/>
              <a:gd name="connsiteY4" fmla="*/ 415985 h 839143"/>
              <a:gd name="connsiteX5" fmla="*/ 12711 w 95501"/>
              <a:gd name="connsiteY5" fmla="*/ 482660 h 839143"/>
              <a:gd name="connsiteX6" fmla="*/ 28586 w 95501"/>
              <a:gd name="connsiteY6" fmla="*/ 647760 h 839143"/>
              <a:gd name="connsiteX7" fmla="*/ 57161 w 95501"/>
              <a:gd name="connsiteY7" fmla="*/ 838260 h 839143"/>
              <a:gd name="connsiteX8" fmla="*/ 41286 w 95501"/>
              <a:gd name="connsiteY8" fmla="*/ 708085 h 839143"/>
              <a:gd name="connsiteX9" fmla="*/ 25411 w 95501"/>
              <a:gd name="connsiteY9" fmla="*/ 463610 h 839143"/>
              <a:gd name="connsiteX10" fmla="*/ 38111 w 95501"/>
              <a:gd name="connsiteY10" fmla="*/ 247710 h 839143"/>
              <a:gd name="connsiteX11" fmla="*/ 95261 w 95501"/>
              <a:gd name="connsiteY11" fmla="*/ 60 h 83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501" h="839143">
                <a:moveTo>
                  <a:pt x="95261" y="60"/>
                </a:moveTo>
                <a:cubicBezTo>
                  <a:pt x="98436" y="-3644"/>
                  <a:pt x="69332" y="163043"/>
                  <a:pt x="57161" y="225485"/>
                </a:cubicBezTo>
                <a:cubicBezTo>
                  <a:pt x="44990" y="287927"/>
                  <a:pt x="31761" y="332906"/>
                  <a:pt x="22236" y="374710"/>
                </a:cubicBezTo>
                <a:cubicBezTo>
                  <a:pt x="12711" y="416514"/>
                  <a:pt x="540" y="469431"/>
                  <a:pt x="11" y="476310"/>
                </a:cubicBezTo>
                <a:cubicBezTo>
                  <a:pt x="-518" y="483189"/>
                  <a:pt x="16944" y="414927"/>
                  <a:pt x="19061" y="415985"/>
                </a:cubicBezTo>
                <a:cubicBezTo>
                  <a:pt x="21178" y="417043"/>
                  <a:pt x="11124" y="444031"/>
                  <a:pt x="12711" y="482660"/>
                </a:cubicBezTo>
                <a:cubicBezTo>
                  <a:pt x="14298" y="521289"/>
                  <a:pt x="21178" y="588493"/>
                  <a:pt x="28586" y="647760"/>
                </a:cubicBezTo>
                <a:cubicBezTo>
                  <a:pt x="35994" y="707027"/>
                  <a:pt x="55044" y="828206"/>
                  <a:pt x="57161" y="838260"/>
                </a:cubicBezTo>
                <a:cubicBezTo>
                  <a:pt x="59278" y="848314"/>
                  <a:pt x="46578" y="770527"/>
                  <a:pt x="41286" y="708085"/>
                </a:cubicBezTo>
                <a:cubicBezTo>
                  <a:pt x="35994" y="645643"/>
                  <a:pt x="25940" y="540339"/>
                  <a:pt x="25411" y="463610"/>
                </a:cubicBezTo>
                <a:cubicBezTo>
                  <a:pt x="24882" y="386881"/>
                  <a:pt x="24353" y="321264"/>
                  <a:pt x="38111" y="247710"/>
                </a:cubicBezTo>
                <a:cubicBezTo>
                  <a:pt x="51869" y="174156"/>
                  <a:pt x="92086" y="3764"/>
                  <a:pt x="95261" y="6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" name="フリーフォーム 306">
            <a:extLst>
              <a:ext uri="{FF2B5EF4-FFF2-40B4-BE49-F238E27FC236}">
                <a16:creationId xmlns:a16="http://schemas.microsoft.com/office/drawing/2014/main" id="{3153A8C9-28A9-BED4-6E5A-BDE508807775}"/>
              </a:ext>
            </a:extLst>
          </p:cNvPr>
          <p:cNvSpPr/>
          <p:nvPr/>
        </p:nvSpPr>
        <p:spPr>
          <a:xfrm>
            <a:off x="5266414" y="5454643"/>
            <a:ext cx="77344" cy="447694"/>
          </a:xfrm>
          <a:custGeom>
            <a:avLst/>
            <a:gdLst>
              <a:gd name="connsiteX0" fmla="*/ 48536 w 77344"/>
              <a:gd name="connsiteY0" fmla="*/ 7 h 447694"/>
              <a:gd name="connsiteX1" fmla="*/ 67586 w 77344"/>
              <a:gd name="connsiteY1" fmla="*/ 139707 h 447694"/>
              <a:gd name="connsiteX2" fmla="*/ 19961 w 77344"/>
              <a:gd name="connsiteY2" fmla="*/ 279407 h 447694"/>
              <a:gd name="connsiteX3" fmla="*/ 13611 w 77344"/>
              <a:gd name="connsiteY3" fmla="*/ 330207 h 447694"/>
              <a:gd name="connsiteX4" fmla="*/ 13611 w 77344"/>
              <a:gd name="connsiteY4" fmla="*/ 447682 h 447694"/>
              <a:gd name="connsiteX5" fmla="*/ 911 w 77344"/>
              <a:gd name="connsiteY5" fmla="*/ 336557 h 447694"/>
              <a:gd name="connsiteX6" fmla="*/ 42186 w 77344"/>
              <a:gd name="connsiteY6" fmla="*/ 187332 h 447694"/>
              <a:gd name="connsiteX7" fmla="*/ 77111 w 77344"/>
              <a:gd name="connsiteY7" fmla="*/ 133357 h 447694"/>
              <a:gd name="connsiteX8" fmla="*/ 48536 w 77344"/>
              <a:gd name="connsiteY8" fmla="*/ 7 h 44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44" h="447694">
                <a:moveTo>
                  <a:pt x="48536" y="7"/>
                </a:moveTo>
                <a:cubicBezTo>
                  <a:pt x="46948" y="1065"/>
                  <a:pt x="72348" y="93140"/>
                  <a:pt x="67586" y="139707"/>
                </a:cubicBezTo>
                <a:cubicBezTo>
                  <a:pt x="62824" y="186274"/>
                  <a:pt x="28957" y="247657"/>
                  <a:pt x="19961" y="279407"/>
                </a:cubicBezTo>
                <a:cubicBezTo>
                  <a:pt x="10965" y="311157"/>
                  <a:pt x="14669" y="302161"/>
                  <a:pt x="13611" y="330207"/>
                </a:cubicBezTo>
                <a:cubicBezTo>
                  <a:pt x="12553" y="358253"/>
                  <a:pt x="15728" y="446624"/>
                  <a:pt x="13611" y="447682"/>
                </a:cubicBezTo>
                <a:cubicBezTo>
                  <a:pt x="11494" y="448740"/>
                  <a:pt x="-3852" y="379949"/>
                  <a:pt x="911" y="336557"/>
                </a:cubicBezTo>
                <a:cubicBezTo>
                  <a:pt x="5673" y="293165"/>
                  <a:pt x="29486" y="221199"/>
                  <a:pt x="42186" y="187332"/>
                </a:cubicBezTo>
                <a:cubicBezTo>
                  <a:pt x="54886" y="153465"/>
                  <a:pt x="73936" y="160345"/>
                  <a:pt x="77111" y="133357"/>
                </a:cubicBezTo>
                <a:cubicBezTo>
                  <a:pt x="80286" y="106369"/>
                  <a:pt x="50124" y="-1051"/>
                  <a:pt x="48536" y="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8" name="フリーフォーム 307">
            <a:extLst>
              <a:ext uri="{FF2B5EF4-FFF2-40B4-BE49-F238E27FC236}">
                <a16:creationId xmlns:a16="http://schemas.microsoft.com/office/drawing/2014/main" id="{3880682E-98A3-4B78-5FCD-F084FA26F66E}"/>
              </a:ext>
            </a:extLst>
          </p:cNvPr>
          <p:cNvSpPr/>
          <p:nvPr/>
        </p:nvSpPr>
        <p:spPr>
          <a:xfrm>
            <a:off x="5451467" y="4399766"/>
            <a:ext cx="44498" cy="204438"/>
          </a:xfrm>
          <a:custGeom>
            <a:avLst/>
            <a:gdLst>
              <a:gd name="connsiteX0" fmla="*/ 8 w 44498"/>
              <a:gd name="connsiteY0" fmla="*/ 784 h 204438"/>
              <a:gd name="connsiteX1" fmla="*/ 31758 w 44498"/>
              <a:gd name="connsiteY1" fmla="*/ 67459 h 204438"/>
              <a:gd name="connsiteX2" fmla="*/ 44458 w 44498"/>
              <a:gd name="connsiteY2" fmla="*/ 203984 h 204438"/>
              <a:gd name="connsiteX3" fmla="*/ 34933 w 44498"/>
              <a:gd name="connsiteY3" fmla="*/ 108734 h 204438"/>
              <a:gd name="connsiteX4" fmla="*/ 8 w 44498"/>
              <a:gd name="connsiteY4" fmla="*/ 784 h 20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98" h="204438">
                <a:moveTo>
                  <a:pt x="8" y="784"/>
                </a:moveTo>
                <a:cubicBezTo>
                  <a:pt x="-521" y="-6095"/>
                  <a:pt x="24350" y="33592"/>
                  <a:pt x="31758" y="67459"/>
                </a:cubicBezTo>
                <a:cubicBezTo>
                  <a:pt x="39166" y="101326"/>
                  <a:pt x="43929" y="197105"/>
                  <a:pt x="44458" y="203984"/>
                </a:cubicBezTo>
                <a:cubicBezTo>
                  <a:pt x="44987" y="210863"/>
                  <a:pt x="40225" y="137838"/>
                  <a:pt x="34933" y="108734"/>
                </a:cubicBezTo>
                <a:cubicBezTo>
                  <a:pt x="29641" y="79630"/>
                  <a:pt x="537" y="7663"/>
                  <a:pt x="8" y="7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9" name="フリーフォーム 308">
            <a:extLst>
              <a:ext uri="{FF2B5EF4-FFF2-40B4-BE49-F238E27FC236}">
                <a16:creationId xmlns:a16="http://schemas.microsoft.com/office/drawing/2014/main" id="{30AF33E5-6619-359A-0319-4D13F605375F}"/>
              </a:ext>
            </a:extLst>
          </p:cNvPr>
          <p:cNvSpPr/>
          <p:nvPr/>
        </p:nvSpPr>
        <p:spPr>
          <a:xfrm>
            <a:off x="5473313" y="4593672"/>
            <a:ext cx="32149" cy="572054"/>
          </a:xfrm>
          <a:custGeom>
            <a:avLst/>
            <a:gdLst>
              <a:gd name="connsiteX0" fmla="*/ 387 w 32149"/>
              <a:gd name="connsiteY0" fmla="*/ 553 h 572054"/>
              <a:gd name="connsiteX1" fmla="*/ 13087 w 32149"/>
              <a:gd name="connsiteY1" fmla="*/ 187878 h 572054"/>
              <a:gd name="connsiteX2" fmla="*/ 22612 w 32149"/>
              <a:gd name="connsiteY2" fmla="*/ 324403 h 572054"/>
              <a:gd name="connsiteX3" fmla="*/ 387 w 32149"/>
              <a:gd name="connsiteY3" fmla="*/ 572053 h 572054"/>
              <a:gd name="connsiteX4" fmla="*/ 28962 w 32149"/>
              <a:gd name="connsiteY4" fmla="*/ 327578 h 572054"/>
              <a:gd name="connsiteX5" fmla="*/ 28962 w 32149"/>
              <a:gd name="connsiteY5" fmla="*/ 251378 h 572054"/>
              <a:gd name="connsiteX6" fmla="*/ 387 w 32149"/>
              <a:gd name="connsiteY6" fmla="*/ 553 h 57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49" h="572054">
                <a:moveTo>
                  <a:pt x="387" y="553"/>
                </a:moveTo>
                <a:cubicBezTo>
                  <a:pt x="-2259" y="-10030"/>
                  <a:pt x="9383" y="133903"/>
                  <a:pt x="13087" y="187878"/>
                </a:cubicBezTo>
                <a:cubicBezTo>
                  <a:pt x="16791" y="241853"/>
                  <a:pt x="24729" y="260374"/>
                  <a:pt x="22612" y="324403"/>
                </a:cubicBezTo>
                <a:cubicBezTo>
                  <a:pt x="20495" y="388432"/>
                  <a:pt x="-671" y="571524"/>
                  <a:pt x="387" y="572053"/>
                </a:cubicBezTo>
                <a:cubicBezTo>
                  <a:pt x="1445" y="572582"/>
                  <a:pt x="24200" y="381024"/>
                  <a:pt x="28962" y="327578"/>
                </a:cubicBezTo>
                <a:cubicBezTo>
                  <a:pt x="33724" y="274132"/>
                  <a:pt x="32666" y="300591"/>
                  <a:pt x="28962" y="251378"/>
                </a:cubicBezTo>
                <a:cubicBezTo>
                  <a:pt x="25258" y="202166"/>
                  <a:pt x="3033" y="11136"/>
                  <a:pt x="387" y="5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フリーフォーム 309">
            <a:extLst>
              <a:ext uri="{FF2B5EF4-FFF2-40B4-BE49-F238E27FC236}">
                <a16:creationId xmlns:a16="http://schemas.microsoft.com/office/drawing/2014/main" id="{7ABC7A24-CE73-E97A-0961-B2DE1C898185}"/>
              </a:ext>
            </a:extLst>
          </p:cNvPr>
          <p:cNvSpPr/>
          <p:nvPr/>
        </p:nvSpPr>
        <p:spPr>
          <a:xfrm>
            <a:off x="5654637" y="5076538"/>
            <a:ext cx="60576" cy="457765"/>
          </a:xfrm>
          <a:custGeom>
            <a:avLst/>
            <a:gdLst>
              <a:gd name="connsiteX0" fmla="*/ 38 w 60576"/>
              <a:gd name="connsiteY0" fmla="*/ 287 h 457765"/>
              <a:gd name="connsiteX1" fmla="*/ 50838 w 60576"/>
              <a:gd name="connsiteY1" fmla="*/ 206662 h 457765"/>
              <a:gd name="connsiteX2" fmla="*/ 28613 w 60576"/>
              <a:gd name="connsiteY2" fmla="*/ 457487 h 457765"/>
              <a:gd name="connsiteX3" fmla="*/ 60363 w 60576"/>
              <a:gd name="connsiteY3" fmla="*/ 251112 h 457765"/>
              <a:gd name="connsiteX4" fmla="*/ 38 w 60576"/>
              <a:gd name="connsiteY4" fmla="*/ 287 h 45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" h="457765">
                <a:moveTo>
                  <a:pt x="38" y="287"/>
                </a:moveTo>
                <a:cubicBezTo>
                  <a:pt x="-1549" y="-7121"/>
                  <a:pt x="46076" y="130462"/>
                  <a:pt x="50838" y="206662"/>
                </a:cubicBezTo>
                <a:cubicBezTo>
                  <a:pt x="55600" y="282862"/>
                  <a:pt x="27026" y="450079"/>
                  <a:pt x="28613" y="457487"/>
                </a:cubicBezTo>
                <a:cubicBezTo>
                  <a:pt x="30200" y="464895"/>
                  <a:pt x="63538" y="322549"/>
                  <a:pt x="60363" y="251112"/>
                </a:cubicBezTo>
                <a:cubicBezTo>
                  <a:pt x="57188" y="179675"/>
                  <a:pt x="1625" y="7695"/>
                  <a:pt x="38" y="28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フリーフォーム 310">
            <a:extLst>
              <a:ext uri="{FF2B5EF4-FFF2-40B4-BE49-F238E27FC236}">
                <a16:creationId xmlns:a16="http://schemas.microsoft.com/office/drawing/2014/main" id="{4EB51B49-3A48-142F-89BE-A222817A8350}"/>
              </a:ext>
            </a:extLst>
          </p:cNvPr>
          <p:cNvSpPr/>
          <p:nvPr/>
        </p:nvSpPr>
        <p:spPr>
          <a:xfrm>
            <a:off x="5543503" y="5612095"/>
            <a:ext cx="159863" cy="522416"/>
          </a:xfrm>
          <a:custGeom>
            <a:avLst/>
            <a:gdLst>
              <a:gd name="connsiteX0" fmla="*/ 146097 w 159863"/>
              <a:gd name="connsiteY0" fmla="*/ 1305 h 522416"/>
              <a:gd name="connsiteX1" fmla="*/ 149272 w 159863"/>
              <a:gd name="connsiteY1" fmla="*/ 144180 h 522416"/>
              <a:gd name="connsiteX2" fmla="*/ 47 w 159863"/>
              <a:gd name="connsiteY2" fmla="*/ 522005 h 522416"/>
              <a:gd name="connsiteX3" fmla="*/ 133397 w 159863"/>
              <a:gd name="connsiteY3" fmla="*/ 214030 h 522416"/>
              <a:gd name="connsiteX4" fmla="*/ 146097 w 159863"/>
              <a:gd name="connsiteY4" fmla="*/ 1305 h 52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63" h="522416">
                <a:moveTo>
                  <a:pt x="146097" y="1305"/>
                </a:moveTo>
                <a:cubicBezTo>
                  <a:pt x="148743" y="-10337"/>
                  <a:pt x="173614" y="57397"/>
                  <a:pt x="149272" y="144180"/>
                </a:cubicBezTo>
                <a:cubicBezTo>
                  <a:pt x="124930" y="230963"/>
                  <a:pt x="2693" y="510363"/>
                  <a:pt x="47" y="522005"/>
                </a:cubicBezTo>
                <a:cubicBezTo>
                  <a:pt x="-2599" y="533647"/>
                  <a:pt x="105880" y="294993"/>
                  <a:pt x="133397" y="214030"/>
                </a:cubicBezTo>
                <a:cubicBezTo>
                  <a:pt x="160914" y="133068"/>
                  <a:pt x="143451" y="12947"/>
                  <a:pt x="146097" y="130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2" name="フリーフォーム 311">
            <a:extLst>
              <a:ext uri="{FF2B5EF4-FFF2-40B4-BE49-F238E27FC236}">
                <a16:creationId xmlns:a16="http://schemas.microsoft.com/office/drawing/2014/main" id="{9D377D0C-6183-B4FA-1742-1D7BBE26D4D2}"/>
              </a:ext>
            </a:extLst>
          </p:cNvPr>
          <p:cNvSpPr/>
          <p:nvPr/>
        </p:nvSpPr>
        <p:spPr>
          <a:xfrm>
            <a:off x="6140443" y="5314908"/>
            <a:ext cx="52491" cy="787523"/>
          </a:xfrm>
          <a:custGeom>
            <a:avLst/>
            <a:gdLst>
              <a:gd name="connsiteX0" fmla="*/ 7 w 52491"/>
              <a:gd name="connsiteY0" fmla="*/ 42 h 787523"/>
              <a:gd name="connsiteX1" fmla="*/ 34932 w 52491"/>
              <a:gd name="connsiteY1" fmla="*/ 282617 h 787523"/>
              <a:gd name="connsiteX2" fmla="*/ 47632 w 52491"/>
              <a:gd name="connsiteY2" fmla="*/ 612817 h 787523"/>
              <a:gd name="connsiteX3" fmla="*/ 50807 w 52491"/>
              <a:gd name="connsiteY3" fmla="*/ 517567 h 787523"/>
              <a:gd name="connsiteX4" fmla="*/ 22232 w 52491"/>
              <a:gd name="connsiteY4" fmla="*/ 787442 h 787523"/>
              <a:gd name="connsiteX5" fmla="*/ 41282 w 52491"/>
              <a:gd name="connsiteY5" fmla="*/ 542967 h 787523"/>
              <a:gd name="connsiteX6" fmla="*/ 31757 w 52491"/>
              <a:gd name="connsiteY6" fmla="*/ 263567 h 787523"/>
              <a:gd name="connsiteX7" fmla="*/ 7 w 52491"/>
              <a:gd name="connsiteY7" fmla="*/ 42 h 78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491" h="787523">
                <a:moveTo>
                  <a:pt x="7" y="42"/>
                </a:moveTo>
                <a:cubicBezTo>
                  <a:pt x="536" y="3217"/>
                  <a:pt x="26994" y="180488"/>
                  <a:pt x="34932" y="282617"/>
                </a:cubicBezTo>
                <a:cubicBezTo>
                  <a:pt x="42870" y="384746"/>
                  <a:pt x="44986" y="573659"/>
                  <a:pt x="47632" y="612817"/>
                </a:cubicBezTo>
                <a:cubicBezTo>
                  <a:pt x="50278" y="651975"/>
                  <a:pt x="55040" y="488463"/>
                  <a:pt x="50807" y="517567"/>
                </a:cubicBezTo>
                <a:cubicBezTo>
                  <a:pt x="46574" y="546671"/>
                  <a:pt x="23819" y="783209"/>
                  <a:pt x="22232" y="787442"/>
                </a:cubicBezTo>
                <a:cubicBezTo>
                  <a:pt x="20645" y="791675"/>
                  <a:pt x="39695" y="630279"/>
                  <a:pt x="41282" y="542967"/>
                </a:cubicBezTo>
                <a:cubicBezTo>
                  <a:pt x="42869" y="455655"/>
                  <a:pt x="37049" y="353525"/>
                  <a:pt x="31757" y="263567"/>
                </a:cubicBezTo>
                <a:cubicBezTo>
                  <a:pt x="26465" y="173609"/>
                  <a:pt x="-522" y="-3133"/>
                  <a:pt x="7" y="4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3" name="フリーフォーム 312">
            <a:extLst>
              <a:ext uri="{FF2B5EF4-FFF2-40B4-BE49-F238E27FC236}">
                <a16:creationId xmlns:a16="http://schemas.microsoft.com/office/drawing/2014/main" id="{4DB0970B-1159-62D7-8D5D-12CBA6168D39}"/>
              </a:ext>
            </a:extLst>
          </p:cNvPr>
          <p:cNvSpPr/>
          <p:nvPr/>
        </p:nvSpPr>
        <p:spPr>
          <a:xfrm>
            <a:off x="5621292" y="6251531"/>
            <a:ext cx="313298" cy="105686"/>
          </a:xfrm>
          <a:custGeom>
            <a:avLst/>
            <a:gdLst>
              <a:gd name="connsiteX0" fmla="*/ 1633 w 313298"/>
              <a:gd name="connsiteY0" fmla="*/ 44 h 105686"/>
              <a:gd name="connsiteX1" fmla="*/ 81008 w 313298"/>
              <a:gd name="connsiteY1" fmla="*/ 57194 h 105686"/>
              <a:gd name="connsiteX2" fmla="*/ 312783 w 313298"/>
              <a:gd name="connsiteY2" fmla="*/ 104819 h 105686"/>
              <a:gd name="connsiteX3" fmla="*/ 144508 w 313298"/>
              <a:gd name="connsiteY3" fmla="*/ 88944 h 105686"/>
              <a:gd name="connsiteX4" fmla="*/ 173083 w 313298"/>
              <a:gd name="connsiteY4" fmla="*/ 101644 h 105686"/>
              <a:gd name="connsiteX5" fmla="*/ 141333 w 313298"/>
              <a:gd name="connsiteY5" fmla="*/ 66719 h 105686"/>
              <a:gd name="connsiteX6" fmla="*/ 1633 w 313298"/>
              <a:gd name="connsiteY6" fmla="*/ 44 h 10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298" h="105686">
                <a:moveTo>
                  <a:pt x="1633" y="44"/>
                </a:moveTo>
                <a:cubicBezTo>
                  <a:pt x="-8421" y="-1543"/>
                  <a:pt x="29150" y="39732"/>
                  <a:pt x="81008" y="57194"/>
                </a:cubicBezTo>
                <a:cubicBezTo>
                  <a:pt x="132866" y="74657"/>
                  <a:pt x="302200" y="99527"/>
                  <a:pt x="312783" y="104819"/>
                </a:cubicBezTo>
                <a:cubicBezTo>
                  <a:pt x="323366" y="110111"/>
                  <a:pt x="167791" y="89473"/>
                  <a:pt x="144508" y="88944"/>
                </a:cubicBezTo>
                <a:cubicBezTo>
                  <a:pt x="121225" y="88415"/>
                  <a:pt x="173612" y="105348"/>
                  <a:pt x="173083" y="101644"/>
                </a:cubicBezTo>
                <a:cubicBezTo>
                  <a:pt x="172554" y="97940"/>
                  <a:pt x="167262" y="77302"/>
                  <a:pt x="141333" y="66719"/>
                </a:cubicBezTo>
                <a:cubicBezTo>
                  <a:pt x="115404" y="56136"/>
                  <a:pt x="11687" y="1631"/>
                  <a:pt x="1633" y="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4" name="フリーフォーム 313">
            <a:extLst>
              <a:ext uri="{FF2B5EF4-FFF2-40B4-BE49-F238E27FC236}">
                <a16:creationId xmlns:a16="http://schemas.microsoft.com/office/drawing/2014/main" id="{9C4E81B2-074C-FB43-7ECA-C91CDD6E987B}"/>
              </a:ext>
            </a:extLst>
          </p:cNvPr>
          <p:cNvSpPr/>
          <p:nvPr/>
        </p:nvSpPr>
        <p:spPr>
          <a:xfrm>
            <a:off x="5695927" y="4756103"/>
            <a:ext cx="48649" cy="301698"/>
          </a:xfrm>
          <a:custGeom>
            <a:avLst/>
            <a:gdLst>
              <a:gd name="connsiteX0" fmla="*/ 23 w 48649"/>
              <a:gd name="connsiteY0" fmla="*/ 47 h 301698"/>
              <a:gd name="connsiteX1" fmla="*/ 41298 w 48649"/>
              <a:gd name="connsiteY1" fmla="*/ 117522 h 301698"/>
              <a:gd name="connsiteX2" fmla="*/ 44473 w 48649"/>
              <a:gd name="connsiteY2" fmla="*/ 301672 h 301698"/>
              <a:gd name="connsiteX3" fmla="*/ 47648 w 48649"/>
              <a:gd name="connsiteY3" fmla="*/ 130222 h 301698"/>
              <a:gd name="connsiteX4" fmla="*/ 23 w 48649"/>
              <a:gd name="connsiteY4" fmla="*/ 47 h 301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9" h="301698">
                <a:moveTo>
                  <a:pt x="23" y="47"/>
                </a:moveTo>
                <a:cubicBezTo>
                  <a:pt x="-1035" y="-2070"/>
                  <a:pt x="33890" y="67251"/>
                  <a:pt x="41298" y="117522"/>
                </a:cubicBezTo>
                <a:cubicBezTo>
                  <a:pt x="48706" y="167793"/>
                  <a:pt x="43415" y="299555"/>
                  <a:pt x="44473" y="301672"/>
                </a:cubicBezTo>
                <a:cubicBezTo>
                  <a:pt x="45531" y="303789"/>
                  <a:pt x="50823" y="176789"/>
                  <a:pt x="47648" y="130222"/>
                </a:cubicBezTo>
                <a:cubicBezTo>
                  <a:pt x="44473" y="83655"/>
                  <a:pt x="1081" y="2164"/>
                  <a:pt x="23" y="4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5" name="フリーフォーム 314">
            <a:extLst>
              <a:ext uri="{FF2B5EF4-FFF2-40B4-BE49-F238E27FC236}">
                <a16:creationId xmlns:a16="http://schemas.microsoft.com/office/drawing/2014/main" id="{CB9DE9D3-7D6A-E281-ABF6-CB3BBF33CF90}"/>
              </a:ext>
            </a:extLst>
          </p:cNvPr>
          <p:cNvSpPr/>
          <p:nvPr/>
        </p:nvSpPr>
        <p:spPr>
          <a:xfrm>
            <a:off x="4431456" y="4048315"/>
            <a:ext cx="300069" cy="87427"/>
          </a:xfrm>
          <a:custGeom>
            <a:avLst/>
            <a:gdLst>
              <a:gd name="connsiteX0" fmla="*/ 159 w 300069"/>
              <a:gd name="connsiteY0" fmla="*/ 87 h 87427"/>
              <a:gd name="connsiteX1" fmla="*/ 132956 w 300069"/>
              <a:gd name="connsiteY1" fmla="*/ 79765 h 87427"/>
              <a:gd name="connsiteX2" fmla="*/ 299900 w 300069"/>
              <a:gd name="connsiteY2" fmla="*/ 72176 h 87427"/>
              <a:gd name="connsiteX3" fmla="*/ 163309 w 300069"/>
              <a:gd name="connsiteY3" fmla="*/ 87353 h 87427"/>
              <a:gd name="connsiteX4" fmla="*/ 106396 w 300069"/>
              <a:gd name="connsiteY4" fmla="*/ 64588 h 87427"/>
              <a:gd name="connsiteX5" fmla="*/ 159 w 300069"/>
              <a:gd name="connsiteY5" fmla="*/ 87 h 8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069" h="87427">
                <a:moveTo>
                  <a:pt x="159" y="87"/>
                </a:moveTo>
                <a:cubicBezTo>
                  <a:pt x="4586" y="2616"/>
                  <a:pt x="82999" y="67750"/>
                  <a:pt x="132956" y="79765"/>
                </a:cubicBezTo>
                <a:cubicBezTo>
                  <a:pt x="182913" y="91780"/>
                  <a:pt x="294841" y="70911"/>
                  <a:pt x="299900" y="72176"/>
                </a:cubicBezTo>
                <a:cubicBezTo>
                  <a:pt x="304959" y="73441"/>
                  <a:pt x="195560" y="88618"/>
                  <a:pt x="163309" y="87353"/>
                </a:cubicBezTo>
                <a:cubicBezTo>
                  <a:pt x="131058" y="86088"/>
                  <a:pt x="127896" y="78500"/>
                  <a:pt x="106396" y="64588"/>
                </a:cubicBezTo>
                <a:cubicBezTo>
                  <a:pt x="84896" y="50676"/>
                  <a:pt x="-4268" y="-2442"/>
                  <a:pt x="159" y="8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6" name="フリーフォーム 315">
            <a:extLst>
              <a:ext uri="{FF2B5EF4-FFF2-40B4-BE49-F238E27FC236}">
                <a16:creationId xmlns:a16="http://schemas.microsoft.com/office/drawing/2014/main" id="{F8189E14-3F64-6901-BA31-AA62565CA7F7}"/>
              </a:ext>
            </a:extLst>
          </p:cNvPr>
          <p:cNvSpPr/>
          <p:nvPr/>
        </p:nvSpPr>
        <p:spPr>
          <a:xfrm>
            <a:off x="4762272" y="4229825"/>
            <a:ext cx="101897" cy="239760"/>
          </a:xfrm>
          <a:custGeom>
            <a:avLst/>
            <a:gdLst>
              <a:gd name="connsiteX0" fmla="*/ 7026 w 101897"/>
              <a:gd name="connsiteY0" fmla="*/ 698 h 239760"/>
              <a:gd name="connsiteX1" fmla="*/ 7026 w 101897"/>
              <a:gd name="connsiteY1" fmla="*/ 106935 h 239760"/>
              <a:gd name="connsiteX2" fmla="*/ 14614 w 101897"/>
              <a:gd name="connsiteY2" fmla="*/ 156260 h 239760"/>
              <a:gd name="connsiteX3" fmla="*/ 101881 w 101897"/>
              <a:gd name="connsiteY3" fmla="*/ 239732 h 239760"/>
              <a:gd name="connsiteX4" fmla="*/ 7026 w 101897"/>
              <a:gd name="connsiteY4" fmla="*/ 163848 h 239760"/>
              <a:gd name="connsiteX5" fmla="*/ 7026 w 101897"/>
              <a:gd name="connsiteY5" fmla="*/ 698 h 23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97" h="239760">
                <a:moveTo>
                  <a:pt x="7026" y="698"/>
                </a:moveTo>
                <a:cubicBezTo>
                  <a:pt x="7026" y="-8787"/>
                  <a:pt x="5761" y="81008"/>
                  <a:pt x="7026" y="106935"/>
                </a:cubicBezTo>
                <a:cubicBezTo>
                  <a:pt x="8291" y="132862"/>
                  <a:pt x="-1195" y="134127"/>
                  <a:pt x="14614" y="156260"/>
                </a:cubicBezTo>
                <a:cubicBezTo>
                  <a:pt x="30423" y="178393"/>
                  <a:pt x="103146" y="238467"/>
                  <a:pt x="101881" y="239732"/>
                </a:cubicBezTo>
                <a:cubicBezTo>
                  <a:pt x="100616" y="240997"/>
                  <a:pt x="22835" y="200525"/>
                  <a:pt x="7026" y="163848"/>
                </a:cubicBezTo>
                <a:cubicBezTo>
                  <a:pt x="-8783" y="127171"/>
                  <a:pt x="7026" y="10183"/>
                  <a:pt x="7026" y="69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7" name="フリーフォーム 316">
            <a:extLst>
              <a:ext uri="{FF2B5EF4-FFF2-40B4-BE49-F238E27FC236}">
                <a16:creationId xmlns:a16="http://schemas.microsoft.com/office/drawing/2014/main" id="{F3AC068D-64CE-1E77-1A05-7B7A67C11014}"/>
              </a:ext>
            </a:extLst>
          </p:cNvPr>
          <p:cNvSpPr/>
          <p:nvPr/>
        </p:nvSpPr>
        <p:spPr>
          <a:xfrm>
            <a:off x="4976548" y="5153968"/>
            <a:ext cx="210584" cy="218691"/>
          </a:xfrm>
          <a:custGeom>
            <a:avLst/>
            <a:gdLst>
              <a:gd name="connsiteX0" fmla="*/ 1430 w 210584"/>
              <a:gd name="connsiteY0" fmla="*/ 2337 h 218691"/>
              <a:gd name="connsiteX1" fmla="*/ 149404 w 210584"/>
              <a:gd name="connsiteY1" fmla="*/ 85810 h 218691"/>
              <a:gd name="connsiteX2" fmla="*/ 210111 w 210584"/>
              <a:gd name="connsiteY2" fmla="*/ 218606 h 218691"/>
              <a:gd name="connsiteX3" fmla="*/ 172169 w 210584"/>
              <a:gd name="connsiteY3" fmla="*/ 104781 h 218691"/>
              <a:gd name="connsiteX4" fmla="*/ 77314 w 210584"/>
              <a:gd name="connsiteY4" fmla="*/ 28897 h 218691"/>
              <a:gd name="connsiteX5" fmla="*/ 1430 w 210584"/>
              <a:gd name="connsiteY5" fmla="*/ 2337 h 21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84" h="218691">
                <a:moveTo>
                  <a:pt x="1430" y="2337"/>
                </a:moveTo>
                <a:cubicBezTo>
                  <a:pt x="13445" y="11822"/>
                  <a:pt x="114624" y="49765"/>
                  <a:pt x="149404" y="85810"/>
                </a:cubicBezTo>
                <a:cubicBezTo>
                  <a:pt x="184184" y="121855"/>
                  <a:pt x="206317" y="215444"/>
                  <a:pt x="210111" y="218606"/>
                </a:cubicBezTo>
                <a:cubicBezTo>
                  <a:pt x="213905" y="221768"/>
                  <a:pt x="194302" y="136399"/>
                  <a:pt x="172169" y="104781"/>
                </a:cubicBezTo>
                <a:cubicBezTo>
                  <a:pt x="150036" y="73163"/>
                  <a:pt x="98182" y="43441"/>
                  <a:pt x="77314" y="28897"/>
                </a:cubicBezTo>
                <a:cubicBezTo>
                  <a:pt x="56446" y="14353"/>
                  <a:pt x="-10585" y="-7148"/>
                  <a:pt x="1430" y="23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8" name="フリーフォーム 317">
            <a:extLst>
              <a:ext uri="{FF2B5EF4-FFF2-40B4-BE49-F238E27FC236}">
                <a16:creationId xmlns:a16="http://schemas.microsoft.com/office/drawing/2014/main" id="{9D11E14B-EA3C-3A4A-CA54-3B1B4329DE1A}"/>
              </a:ext>
            </a:extLst>
          </p:cNvPr>
          <p:cNvSpPr/>
          <p:nvPr/>
        </p:nvSpPr>
        <p:spPr>
          <a:xfrm>
            <a:off x="4613665" y="4552876"/>
            <a:ext cx="262796" cy="510190"/>
          </a:xfrm>
          <a:custGeom>
            <a:avLst/>
            <a:gdLst>
              <a:gd name="connsiteX0" fmla="*/ 71 w 262796"/>
              <a:gd name="connsiteY0" fmla="*/ 49478 h 510190"/>
              <a:gd name="connsiteX1" fmla="*/ 140456 w 262796"/>
              <a:gd name="connsiteY1" fmla="*/ 153 h 510190"/>
              <a:gd name="connsiteX2" fmla="*/ 113897 w 262796"/>
              <a:gd name="connsiteY2" fmla="*/ 38095 h 510190"/>
              <a:gd name="connsiteX3" fmla="*/ 151839 w 262796"/>
              <a:gd name="connsiteY3" fmla="*/ 144332 h 510190"/>
              <a:gd name="connsiteX4" fmla="*/ 132868 w 262796"/>
              <a:gd name="connsiteY4" fmla="*/ 140538 h 510190"/>
              <a:gd name="connsiteX5" fmla="*/ 201163 w 262796"/>
              <a:gd name="connsiteY5" fmla="*/ 258158 h 510190"/>
              <a:gd name="connsiteX6" fmla="*/ 261870 w 262796"/>
              <a:gd name="connsiteY6" fmla="*/ 508575 h 510190"/>
              <a:gd name="connsiteX7" fmla="*/ 231517 w 262796"/>
              <a:gd name="connsiteY7" fmla="*/ 356807 h 510190"/>
              <a:gd name="connsiteX8" fmla="*/ 148045 w 262796"/>
              <a:gd name="connsiteY8" fmla="*/ 178480 h 510190"/>
              <a:gd name="connsiteX9" fmla="*/ 121485 w 262796"/>
              <a:gd name="connsiteY9" fmla="*/ 60860 h 510190"/>
              <a:gd name="connsiteX10" fmla="*/ 121485 w 262796"/>
              <a:gd name="connsiteY10" fmla="*/ 30507 h 510190"/>
              <a:gd name="connsiteX11" fmla="*/ 71 w 262796"/>
              <a:gd name="connsiteY11" fmla="*/ 49478 h 51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796" h="510190">
                <a:moveTo>
                  <a:pt x="71" y="49478"/>
                </a:moveTo>
                <a:cubicBezTo>
                  <a:pt x="3233" y="44419"/>
                  <a:pt x="121485" y="2050"/>
                  <a:pt x="140456" y="153"/>
                </a:cubicBezTo>
                <a:cubicBezTo>
                  <a:pt x="159427" y="-1744"/>
                  <a:pt x="112000" y="14065"/>
                  <a:pt x="113897" y="38095"/>
                </a:cubicBezTo>
                <a:cubicBezTo>
                  <a:pt x="115794" y="62125"/>
                  <a:pt x="151839" y="144332"/>
                  <a:pt x="151839" y="144332"/>
                </a:cubicBezTo>
                <a:cubicBezTo>
                  <a:pt x="155001" y="161406"/>
                  <a:pt x="124647" y="121567"/>
                  <a:pt x="132868" y="140538"/>
                </a:cubicBezTo>
                <a:cubicBezTo>
                  <a:pt x="141089" y="159509"/>
                  <a:pt x="179663" y="196819"/>
                  <a:pt x="201163" y="258158"/>
                </a:cubicBezTo>
                <a:cubicBezTo>
                  <a:pt x="222663" y="319498"/>
                  <a:pt x="256811" y="492134"/>
                  <a:pt x="261870" y="508575"/>
                </a:cubicBezTo>
                <a:cubicBezTo>
                  <a:pt x="266929" y="525017"/>
                  <a:pt x="250488" y="411823"/>
                  <a:pt x="231517" y="356807"/>
                </a:cubicBezTo>
                <a:cubicBezTo>
                  <a:pt x="212546" y="301791"/>
                  <a:pt x="166384" y="227804"/>
                  <a:pt x="148045" y="178480"/>
                </a:cubicBezTo>
                <a:cubicBezTo>
                  <a:pt x="129706" y="129156"/>
                  <a:pt x="125912" y="85522"/>
                  <a:pt x="121485" y="60860"/>
                </a:cubicBezTo>
                <a:cubicBezTo>
                  <a:pt x="117058" y="36198"/>
                  <a:pt x="143618" y="34301"/>
                  <a:pt x="121485" y="30507"/>
                </a:cubicBezTo>
                <a:cubicBezTo>
                  <a:pt x="99352" y="26713"/>
                  <a:pt x="-3091" y="54537"/>
                  <a:pt x="71" y="494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9" name="フリーフォーム 318">
            <a:extLst>
              <a:ext uri="{FF2B5EF4-FFF2-40B4-BE49-F238E27FC236}">
                <a16:creationId xmlns:a16="http://schemas.microsoft.com/office/drawing/2014/main" id="{AEB76463-49FB-DD2B-8F3A-A6FEC2ECD944}"/>
              </a:ext>
            </a:extLst>
          </p:cNvPr>
          <p:cNvSpPr/>
          <p:nvPr/>
        </p:nvSpPr>
        <p:spPr>
          <a:xfrm>
            <a:off x="5417135" y="4079069"/>
            <a:ext cx="104500" cy="230004"/>
          </a:xfrm>
          <a:custGeom>
            <a:avLst/>
            <a:gdLst>
              <a:gd name="connsiteX0" fmla="*/ 104190 w 104500"/>
              <a:gd name="connsiteY0" fmla="*/ 806 h 230004"/>
              <a:gd name="connsiteX1" fmla="*/ 40690 w 104500"/>
              <a:gd name="connsiteY1" fmla="*/ 83356 h 230004"/>
              <a:gd name="connsiteX2" fmla="*/ 2590 w 104500"/>
              <a:gd name="connsiteY2" fmla="*/ 229406 h 230004"/>
              <a:gd name="connsiteX3" fmla="*/ 12115 w 104500"/>
              <a:gd name="connsiteY3" fmla="*/ 130981 h 230004"/>
              <a:gd name="connsiteX4" fmla="*/ 104190 w 104500"/>
              <a:gd name="connsiteY4" fmla="*/ 806 h 23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00" h="230004">
                <a:moveTo>
                  <a:pt x="104190" y="806"/>
                </a:moveTo>
                <a:cubicBezTo>
                  <a:pt x="108953" y="-7132"/>
                  <a:pt x="57623" y="45256"/>
                  <a:pt x="40690" y="83356"/>
                </a:cubicBezTo>
                <a:cubicBezTo>
                  <a:pt x="23757" y="121456"/>
                  <a:pt x="7352" y="221469"/>
                  <a:pt x="2590" y="229406"/>
                </a:cubicBezTo>
                <a:cubicBezTo>
                  <a:pt x="-2173" y="237344"/>
                  <a:pt x="-1114" y="164318"/>
                  <a:pt x="12115" y="130981"/>
                </a:cubicBezTo>
                <a:cubicBezTo>
                  <a:pt x="25344" y="97644"/>
                  <a:pt x="99427" y="8744"/>
                  <a:pt x="104190" y="8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0" name="フリーフォーム 319">
            <a:extLst>
              <a:ext uri="{FF2B5EF4-FFF2-40B4-BE49-F238E27FC236}">
                <a16:creationId xmlns:a16="http://schemas.microsoft.com/office/drawing/2014/main" id="{BA2B5B1B-8113-5B2B-A0A7-4B0E194622D9}"/>
              </a:ext>
            </a:extLst>
          </p:cNvPr>
          <p:cNvSpPr/>
          <p:nvPr/>
        </p:nvSpPr>
        <p:spPr>
          <a:xfrm>
            <a:off x="5398278" y="4073463"/>
            <a:ext cx="88136" cy="438279"/>
          </a:xfrm>
          <a:custGeom>
            <a:avLst/>
            <a:gdLst>
              <a:gd name="connsiteX0" fmla="*/ 88122 w 88136"/>
              <a:gd name="connsiteY0" fmla="*/ 62 h 438279"/>
              <a:gd name="connsiteX1" fmla="*/ 18272 w 88136"/>
              <a:gd name="connsiteY1" fmla="*/ 101662 h 438279"/>
              <a:gd name="connsiteX2" fmla="*/ 2397 w 88136"/>
              <a:gd name="connsiteY2" fmla="*/ 136587 h 438279"/>
              <a:gd name="connsiteX3" fmla="*/ 2397 w 88136"/>
              <a:gd name="connsiteY3" fmla="*/ 231837 h 438279"/>
              <a:gd name="connsiteX4" fmla="*/ 24622 w 88136"/>
              <a:gd name="connsiteY4" fmla="*/ 349312 h 438279"/>
              <a:gd name="connsiteX5" fmla="*/ 56372 w 88136"/>
              <a:gd name="connsiteY5" fmla="*/ 438212 h 438279"/>
              <a:gd name="connsiteX6" fmla="*/ 37322 w 88136"/>
              <a:gd name="connsiteY6" fmla="*/ 365187 h 438279"/>
              <a:gd name="connsiteX7" fmla="*/ 34147 w 88136"/>
              <a:gd name="connsiteY7" fmla="*/ 346137 h 438279"/>
              <a:gd name="connsiteX8" fmla="*/ 5572 w 88136"/>
              <a:gd name="connsiteY8" fmla="*/ 181037 h 438279"/>
              <a:gd name="connsiteX9" fmla="*/ 5572 w 88136"/>
              <a:gd name="connsiteY9" fmla="*/ 152462 h 438279"/>
              <a:gd name="connsiteX10" fmla="*/ 11922 w 88136"/>
              <a:gd name="connsiteY10" fmla="*/ 117537 h 438279"/>
              <a:gd name="connsiteX11" fmla="*/ 88122 w 88136"/>
              <a:gd name="connsiteY11" fmla="*/ 62 h 43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136" h="438279">
                <a:moveTo>
                  <a:pt x="88122" y="62"/>
                </a:moveTo>
                <a:cubicBezTo>
                  <a:pt x="89180" y="-2584"/>
                  <a:pt x="32559" y="78908"/>
                  <a:pt x="18272" y="101662"/>
                </a:cubicBezTo>
                <a:cubicBezTo>
                  <a:pt x="3984" y="124416"/>
                  <a:pt x="5043" y="114891"/>
                  <a:pt x="2397" y="136587"/>
                </a:cubicBezTo>
                <a:cubicBezTo>
                  <a:pt x="-249" y="158283"/>
                  <a:pt x="-1307" y="196383"/>
                  <a:pt x="2397" y="231837"/>
                </a:cubicBezTo>
                <a:cubicBezTo>
                  <a:pt x="6101" y="267291"/>
                  <a:pt x="15626" y="314916"/>
                  <a:pt x="24622" y="349312"/>
                </a:cubicBezTo>
                <a:cubicBezTo>
                  <a:pt x="33618" y="383708"/>
                  <a:pt x="54255" y="435566"/>
                  <a:pt x="56372" y="438212"/>
                </a:cubicBezTo>
                <a:cubicBezTo>
                  <a:pt x="58489" y="440858"/>
                  <a:pt x="37322" y="365187"/>
                  <a:pt x="37322" y="365187"/>
                </a:cubicBezTo>
                <a:cubicBezTo>
                  <a:pt x="33618" y="349841"/>
                  <a:pt x="39439" y="376829"/>
                  <a:pt x="34147" y="346137"/>
                </a:cubicBezTo>
                <a:cubicBezTo>
                  <a:pt x="28855" y="315445"/>
                  <a:pt x="10334" y="213316"/>
                  <a:pt x="5572" y="181037"/>
                </a:cubicBezTo>
                <a:cubicBezTo>
                  <a:pt x="809" y="148758"/>
                  <a:pt x="4514" y="163045"/>
                  <a:pt x="5572" y="152462"/>
                </a:cubicBezTo>
                <a:cubicBezTo>
                  <a:pt x="6630" y="141879"/>
                  <a:pt x="-2366" y="138704"/>
                  <a:pt x="11922" y="117537"/>
                </a:cubicBezTo>
                <a:cubicBezTo>
                  <a:pt x="26209" y="96370"/>
                  <a:pt x="87064" y="2708"/>
                  <a:pt x="88122" y="6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1" name="フリーフォーム 320">
            <a:extLst>
              <a:ext uri="{FF2B5EF4-FFF2-40B4-BE49-F238E27FC236}">
                <a16:creationId xmlns:a16="http://schemas.microsoft.com/office/drawing/2014/main" id="{E2B4DC41-AF1E-7C86-09A6-A6267B2CF9F9}"/>
              </a:ext>
            </a:extLst>
          </p:cNvPr>
          <p:cNvSpPr/>
          <p:nvPr/>
        </p:nvSpPr>
        <p:spPr>
          <a:xfrm>
            <a:off x="5502273" y="3895715"/>
            <a:ext cx="238233" cy="200117"/>
          </a:xfrm>
          <a:custGeom>
            <a:avLst/>
            <a:gdLst>
              <a:gd name="connsiteX0" fmla="*/ 238127 w 238233"/>
              <a:gd name="connsiteY0" fmla="*/ 10 h 200117"/>
              <a:gd name="connsiteX1" fmla="*/ 107952 w 238233"/>
              <a:gd name="connsiteY1" fmla="*/ 107960 h 200117"/>
              <a:gd name="connsiteX2" fmla="*/ 2 w 238233"/>
              <a:gd name="connsiteY2" fmla="*/ 200035 h 200117"/>
              <a:gd name="connsiteX3" fmla="*/ 104777 w 238233"/>
              <a:gd name="connsiteY3" fmla="*/ 92085 h 200117"/>
              <a:gd name="connsiteX4" fmla="*/ 85727 w 238233"/>
              <a:gd name="connsiteY4" fmla="*/ 114310 h 200117"/>
              <a:gd name="connsiteX5" fmla="*/ 238127 w 238233"/>
              <a:gd name="connsiteY5" fmla="*/ 10 h 20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233" h="200117">
                <a:moveTo>
                  <a:pt x="238127" y="10"/>
                </a:moveTo>
                <a:cubicBezTo>
                  <a:pt x="241831" y="-1048"/>
                  <a:pt x="147639" y="74623"/>
                  <a:pt x="107952" y="107960"/>
                </a:cubicBezTo>
                <a:cubicBezTo>
                  <a:pt x="68265" y="141297"/>
                  <a:pt x="531" y="202681"/>
                  <a:pt x="2" y="200035"/>
                </a:cubicBezTo>
                <a:cubicBezTo>
                  <a:pt x="-527" y="197389"/>
                  <a:pt x="90490" y="106372"/>
                  <a:pt x="104777" y="92085"/>
                </a:cubicBezTo>
                <a:cubicBezTo>
                  <a:pt x="119064" y="77798"/>
                  <a:pt x="66677" y="127010"/>
                  <a:pt x="85727" y="114310"/>
                </a:cubicBezTo>
                <a:cubicBezTo>
                  <a:pt x="104777" y="101610"/>
                  <a:pt x="234423" y="1068"/>
                  <a:pt x="238127" y="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フリーフォーム 321">
            <a:extLst>
              <a:ext uri="{FF2B5EF4-FFF2-40B4-BE49-F238E27FC236}">
                <a16:creationId xmlns:a16="http://schemas.microsoft.com/office/drawing/2014/main" id="{4B0F896A-DDF1-620A-2CFF-54D39176AE24}"/>
              </a:ext>
            </a:extLst>
          </p:cNvPr>
          <p:cNvSpPr/>
          <p:nvPr/>
        </p:nvSpPr>
        <p:spPr>
          <a:xfrm>
            <a:off x="5748315" y="3879460"/>
            <a:ext cx="236820" cy="108352"/>
          </a:xfrm>
          <a:custGeom>
            <a:avLst/>
            <a:gdLst>
              <a:gd name="connsiteX0" fmla="*/ 1610 w 236820"/>
              <a:gd name="connsiteY0" fmla="*/ 35315 h 108352"/>
              <a:gd name="connsiteX1" fmla="*/ 138135 w 236820"/>
              <a:gd name="connsiteY1" fmla="*/ 390 h 108352"/>
              <a:gd name="connsiteX2" fmla="*/ 204810 w 236820"/>
              <a:gd name="connsiteY2" fmla="*/ 22615 h 108352"/>
              <a:gd name="connsiteX3" fmla="*/ 236560 w 236820"/>
              <a:gd name="connsiteY3" fmla="*/ 108340 h 108352"/>
              <a:gd name="connsiteX4" fmla="*/ 188935 w 236820"/>
              <a:gd name="connsiteY4" fmla="*/ 16265 h 108352"/>
              <a:gd name="connsiteX5" fmla="*/ 163535 w 236820"/>
              <a:gd name="connsiteY5" fmla="*/ 13090 h 108352"/>
              <a:gd name="connsiteX6" fmla="*/ 119085 w 236820"/>
              <a:gd name="connsiteY6" fmla="*/ 390 h 108352"/>
              <a:gd name="connsiteX7" fmla="*/ 65110 w 236820"/>
              <a:gd name="connsiteY7" fmla="*/ 13090 h 108352"/>
              <a:gd name="connsiteX8" fmla="*/ 1610 w 236820"/>
              <a:gd name="connsiteY8" fmla="*/ 35315 h 1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820" h="108352">
                <a:moveTo>
                  <a:pt x="1610" y="35315"/>
                </a:moveTo>
                <a:cubicBezTo>
                  <a:pt x="13781" y="33198"/>
                  <a:pt x="104268" y="2507"/>
                  <a:pt x="138135" y="390"/>
                </a:cubicBezTo>
                <a:cubicBezTo>
                  <a:pt x="172002" y="-1727"/>
                  <a:pt x="188406" y="4623"/>
                  <a:pt x="204810" y="22615"/>
                </a:cubicBezTo>
                <a:cubicBezTo>
                  <a:pt x="221214" y="40607"/>
                  <a:pt x="239206" y="109398"/>
                  <a:pt x="236560" y="108340"/>
                </a:cubicBezTo>
                <a:cubicBezTo>
                  <a:pt x="233914" y="107282"/>
                  <a:pt x="201106" y="32140"/>
                  <a:pt x="188935" y="16265"/>
                </a:cubicBezTo>
                <a:cubicBezTo>
                  <a:pt x="176764" y="390"/>
                  <a:pt x="175177" y="15736"/>
                  <a:pt x="163535" y="13090"/>
                </a:cubicBezTo>
                <a:cubicBezTo>
                  <a:pt x="151893" y="10444"/>
                  <a:pt x="135489" y="390"/>
                  <a:pt x="119085" y="390"/>
                </a:cubicBezTo>
                <a:cubicBezTo>
                  <a:pt x="102681" y="390"/>
                  <a:pt x="80456" y="7798"/>
                  <a:pt x="65110" y="13090"/>
                </a:cubicBezTo>
                <a:cubicBezTo>
                  <a:pt x="49764" y="18382"/>
                  <a:pt x="-10561" y="37432"/>
                  <a:pt x="1610" y="353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フリーフォーム 322">
            <a:extLst>
              <a:ext uri="{FF2B5EF4-FFF2-40B4-BE49-F238E27FC236}">
                <a16:creationId xmlns:a16="http://schemas.microsoft.com/office/drawing/2014/main" id="{57E0334B-2AC2-DC3C-0BC6-A26CB05F1E1D}"/>
              </a:ext>
            </a:extLst>
          </p:cNvPr>
          <p:cNvSpPr/>
          <p:nvPr/>
        </p:nvSpPr>
        <p:spPr>
          <a:xfrm>
            <a:off x="5797343" y="3898900"/>
            <a:ext cx="86009" cy="88900"/>
          </a:xfrm>
          <a:custGeom>
            <a:avLst/>
            <a:gdLst>
              <a:gd name="connsiteX0" fmla="*/ 60532 w 86009"/>
              <a:gd name="connsiteY0" fmla="*/ 0 h 88900"/>
              <a:gd name="connsiteX1" fmla="*/ 207 w 86009"/>
              <a:gd name="connsiteY1" fmla="*/ 50800 h 88900"/>
              <a:gd name="connsiteX2" fmla="*/ 85932 w 86009"/>
              <a:gd name="connsiteY2" fmla="*/ 88900 h 88900"/>
              <a:gd name="connsiteX3" fmla="*/ 16082 w 86009"/>
              <a:gd name="connsiteY3" fmla="*/ 50800 h 88900"/>
              <a:gd name="connsiteX4" fmla="*/ 60532 w 86009"/>
              <a:gd name="connsiteY4" fmla="*/ 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09" h="88900">
                <a:moveTo>
                  <a:pt x="60532" y="0"/>
                </a:moveTo>
                <a:cubicBezTo>
                  <a:pt x="57886" y="0"/>
                  <a:pt x="-4026" y="35983"/>
                  <a:pt x="207" y="50800"/>
                </a:cubicBezTo>
                <a:cubicBezTo>
                  <a:pt x="4440" y="65617"/>
                  <a:pt x="83286" y="88900"/>
                  <a:pt x="85932" y="88900"/>
                </a:cubicBezTo>
                <a:cubicBezTo>
                  <a:pt x="88578" y="88900"/>
                  <a:pt x="22961" y="63500"/>
                  <a:pt x="16082" y="50800"/>
                </a:cubicBezTo>
                <a:cubicBezTo>
                  <a:pt x="9203" y="38100"/>
                  <a:pt x="63178" y="0"/>
                  <a:pt x="60532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4" name="フリーフォーム 323">
            <a:extLst>
              <a:ext uri="{FF2B5EF4-FFF2-40B4-BE49-F238E27FC236}">
                <a16:creationId xmlns:a16="http://schemas.microsoft.com/office/drawing/2014/main" id="{71263588-13ED-AAC2-5FB2-5345730993C4}"/>
              </a:ext>
            </a:extLst>
          </p:cNvPr>
          <p:cNvSpPr/>
          <p:nvPr/>
        </p:nvSpPr>
        <p:spPr>
          <a:xfrm>
            <a:off x="5751351" y="3946373"/>
            <a:ext cx="74774" cy="117920"/>
          </a:xfrm>
          <a:custGeom>
            <a:avLst/>
            <a:gdLst>
              <a:gd name="connsiteX0" fmla="*/ 8099 w 74774"/>
              <a:gd name="connsiteY0" fmla="*/ 152 h 117920"/>
              <a:gd name="connsiteX1" fmla="*/ 4924 w 74774"/>
              <a:gd name="connsiteY1" fmla="*/ 63652 h 117920"/>
              <a:gd name="connsiteX2" fmla="*/ 74774 w 74774"/>
              <a:gd name="connsiteY2" fmla="*/ 117627 h 117920"/>
              <a:gd name="connsiteX3" fmla="*/ 4924 w 74774"/>
              <a:gd name="connsiteY3" fmla="*/ 82702 h 117920"/>
              <a:gd name="connsiteX4" fmla="*/ 8099 w 74774"/>
              <a:gd name="connsiteY4" fmla="*/ 152 h 1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74" h="117920">
                <a:moveTo>
                  <a:pt x="8099" y="152"/>
                </a:moveTo>
                <a:cubicBezTo>
                  <a:pt x="8099" y="-3023"/>
                  <a:pt x="-6188" y="44073"/>
                  <a:pt x="4924" y="63652"/>
                </a:cubicBezTo>
                <a:cubicBezTo>
                  <a:pt x="16036" y="83231"/>
                  <a:pt x="74774" y="114452"/>
                  <a:pt x="74774" y="117627"/>
                </a:cubicBezTo>
                <a:cubicBezTo>
                  <a:pt x="74774" y="120802"/>
                  <a:pt x="17624" y="97519"/>
                  <a:pt x="4924" y="82702"/>
                </a:cubicBezTo>
                <a:cubicBezTo>
                  <a:pt x="-7776" y="67885"/>
                  <a:pt x="8099" y="3327"/>
                  <a:pt x="8099" y="1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5" name="フリーフォーム 324">
            <a:extLst>
              <a:ext uri="{FF2B5EF4-FFF2-40B4-BE49-F238E27FC236}">
                <a16:creationId xmlns:a16="http://schemas.microsoft.com/office/drawing/2014/main" id="{2F7EA7A6-7A28-E611-304E-5E01499DA101}"/>
              </a:ext>
            </a:extLst>
          </p:cNvPr>
          <p:cNvSpPr/>
          <p:nvPr/>
        </p:nvSpPr>
        <p:spPr>
          <a:xfrm>
            <a:off x="5479440" y="4270372"/>
            <a:ext cx="70460" cy="209553"/>
          </a:xfrm>
          <a:custGeom>
            <a:avLst/>
            <a:gdLst>
              <a:gd name="connsiteX0" fmla="*/ 610 w 70460"/>
              <a:gd name="connsiteY0" fmla="*/ 3 h 209553"/>
              <a:gd name="connsiteX1" fmla="*/ 10135 w 70460"/>
              <a:gd name="connsiteY1" fmla="*/ 98428 h 209553"/>
              <a:gd name="connsiteX2" fmla="*/ 70460 w 70460"/>
              <a:gd name="connsiteY2" fmla="*/ 209553 h 209553"/>
              <a:gd name="connsiteX3" fmla="*/ 70460 w 70460"/>
              <a:gd name="connsiteY3" fmla="*/ 209553 h 209553"/>
              <a:gd name="connsiteX4" fmla="*/ 26010 w 70460"/>
              <a:gd name="connsiteY4" fmla="*/ 146053 h 209553"/>
              <a:gd name="connsiteX5" fmla="*/ 16485 w 70460"/>
              <a:gd name="connsiteY5" fmla="*/ 101603 h 209553"/>
              <a:gd name="connsiteX6" fmla="*/ 610 w 70460"/>
              <a:gd name="connsiteY6" fmla="*/ 3 h 20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60" h="209553">
                <a:moveTo>
                  <a:pt x="610" y="3"/>
                </a:moveTo>
                <a:cubicBezTo>
                  <a:pt x="-448" y="-526"/>
                  <a:pt x="-1507" y="63503"/>
                  <a:pt x="10135" y="98428"/>
                </a:cubicBezTo>
                <a:cubicBezTo>
                  <a:pt x="21777" y="133353"/>
                  <a:pt x="70460" y="209553"/>
                  <a:pt x="70460" y="209553"/>
                </a:cubicBezTo>
                <a:lnTo>
                  <a:pt x="70460" y="209553"/>
                </a:lnTo>
                <a:cubicBezTo>
                  <a:pt x="63052" y="198970"/>
                  <a:pt x="35006" y="164045"/>
                  <a:pt x="26010" y="146053"/>
                </a:cubicBezTo>
                <a:cubicBezTo>
                  <a:pt x="17014" y="128061"/>
                  <a:pt x="19660" y="120653"/>
                  <a:pt x="16485" y="101603"/>
                </a:cubicBezTo>
                <a:cubicBezTo>
                  <a:pt x="13310" y="82553"/>
                  <a:pt x="1668" y="532"/>
                  <a:pt x="610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6" name="フリーフォーム 325">
            <a:extLst>
              <a:ext uri="{FF2B5EF4-FFF2-40B4-BE49-F238E27FC236}">
                <a16:creationId xmlns:a16="http://schemas.microsoft.com/office/drawing/2014/main" id="{7774EBA9-0E59-01F6-2B40-B987B676035C}"/>
              </a:ext>
            </a:extLst>
          </p:cNvPr>
          <p:cNvSpPr/>
          <p:nvPr/>
        </p:nvSpPr>
        <p:spPr>
          <a:xfrm>
            <a:off x="5597375" y="4232126"/>
            <a:ext cx="98939" cy="130362"/>
          </a:xfrm>
          <a:custGeom>
            <a:avLst/>
            <a:gdLst>
              <a:gd name="connsiteX0" fmla="*/ 150 w 98939"/>
              <a:gd name="connsiteY0" fmla="*/ 149 h 130362"/>
              <a:gd name="connsiteX1" fmla="*/ 35075 w 98939"/>
              <a:gd name="connsiteY1" fmla="*/ 66824 h 130362"/>
              <a:gd name="connsiteX2" fmla="*/ 98575 w 98939"/>
              <a:gd name="connsiteY2" fmla="*/ 130324 h 130362"/>
              <a:gd name="connsiteX3" fmla="*/ 60475 w 98939"/>
              <a:gd name="connsiteY3" fmla="*/ 76349 h 130362"/>
              <a:gd name="connsiteX4" fmla="*/ 47775 w 98939"/>
              <a:gd name="connsiteY4" fmla="*/ 85874 h 130362"/>
              <a:gd name="connsiteX5" fmla="*/ 150 w 98939"/>
              <a:gd name="connsiteY5" fmla="*/ 149 h 13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939" h="130362">
                <a:moveTo>
                  <a:pt x="150" y="149"/>
                </a:moveTo>
                <a:cubicBezTo>
                  <a:pt x="-1967" y="-3026"/>
                  <a:pt x="18671" y="45128"/>
                  <a:pt x="35075" y="66824"/>
                </a:cubicBezTo>
                <a:cubicBezTo>
                  <a:pt x="51479" y="88520"/>
                  <a:pt x="94342" y="128737"/>
                  <a:pt x="98575" y="130324"/>
                </a:cubicBezTo>
                <a:cubicBezTo>
                  <a:pt x="102808" y="131911"/>
                  <a:pt x="68942" y="83757"/>
                  <a:pt x="60475" y="76349"/>
                </a:cubicBezTo>
                <a:cubicBezTo>
                  <a:pt x="52008" y="68941"/>
                  <a:pt x="56242" y="95928"/>
                  <a:pt x="47775" y="85874"/>
                </a:cubicBezTo>
                <a:cubicBezTo>
                  <a:pt x="39308" y="75820"/>
                  <a:pt x="2267" y="3324"/>
                  <a:pt x="150" y="1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7" name="フリーフォーム 326">
            <a:extLst>
              <a:ext uri="{FF2B5EF4-FFF2-40B4-BE49-F238E27FC236}">
                <a16:creationId xmlns:a16="http://schemas.microsoft.com/office/drawing/2014/main" id="{D978BF2D-84CD-B98B-24B9-78C8D91CE66F}"/>
              </a:ext>
            </a:extLst>
          </p:cNvPr>
          <p:cNvSpPr/>
          <p:nvPr/>
        </p:nvSpPr>
        <p:spPr>
          <a:xfrm>
            <a:off x="5546714" y="4435459"/>
            <a:ext cx="82566" cy="92160"/>
          </a:xfrm>
          <a:custGeom>
            <a:avLst/>
            <a:gdLst>
              <a:gd name="connsiteX0" fmla="*/ 11 w 82566"/>
              <a:gd name="connsiteY0" fmla="*/ 16 h 92160"/>
              <a:gd name="connsiteX1" fmla="*/ 31761 w 82566"/>
              <a:gd name="connsiteY1" fmla="*/ 66691 h 92160"/>
              <a:gd name="connsiteX2" fmla="*/ 82561 w 82566"/>
              <a:gd name="connsiteY2" fmla="*/ 92091 h 92160"/>
              <a:gd name="connsiteX3" fmla="*/ 28586 w 82566"/>
              <a:gd name="connsiteY3" fmla="*/ 60341 h 92160"/>
              <a:gd name="connsiteX4" fmla="*/ 11 w 82566"/>
              <a:gd name="connsiteY4" fmla="*/ 16 h 9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66" h="92160">
                <a:moveTo>
                  <a:pt x="11" y="16"/>
                </a:moveTo>
                <a:cubicBezTo>
                  <a:pt x="540" y="1074"/>
                  <a:pt x="18003" y="51345"/>
                  <a:pt x="31761" y="66691"/>
                </a:cubicBezTo>
                <a:cubicBezTo>
                  <a:pt x="45519" y="82037"/>
                  <a:pt x="83090" y="93149"/>
                  <a:pt x="82561" y="92091"/>
                </a:cubicBezTo>
                <a:cubicBezTo>
                  <a:pt x="82032" y="91033"/>
                  <a:pt x="39698" y="73041"/>
                  <a:pt x="28586" y="60341"/>
                </a:cubicBezTo>
                <a:cubicBezTo>
                  <a:pt x="17474" y="47641"/>
                  <a:pt x="-518" y="-1042"/>
                  <a:pt x="11" y="1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8" name="フリーフォーム 327">
            <a:extLst>
              <a:ext uri="{FF2B5EF4-FFF2-40B4-BE49-F238E27FC236}">
                <a16:creationId xmlns:a16="http://schemas.microsoft.com/office/drawing/2014/main" id="{52012115-E8AB-667D-5E02-0EFA4598AB9A}"/>
              </a:ext>
            </a:extLst>
          </p:cNvPr>
          <p:cNvSpPr/>
          <p:nvPr/>
        </p:nvSpPr>
        <p:spPr>
          <a:xfrm>
            <a:off x="5635217" y="4416210"/>
            <a:ext cx="89393" cy="187569"/>
          </a:xfrm>
          <a:custGeom>
            <a:avLst/>
            <a:gdLst>
              <a:gd name="connsiteX0" fmla="*/ 89308 w 89393"/>
              <a:gd name="connsiteY0" fmla="*/ 215 h 187569"/>
              <a:gd name="connsiteX1" fmla="*/ 19458 w 89393"/>
              <a:gd name="connsiteY1" fmla="*/ 73240 h 187569"/>
              <a:gd name="connsiteX2" fmla="*/ 13108 w 89393"/>
              <a:gd name="connsiteY2" fmla="*/ 108165 h 187569"/>
              <a:gd name="connsiteX3" fmla="*/ 6758 w 89393"/>
              <a:gd name="connsiteY3" fmla="*/ 187540 h 187569"/>
              <a:gd name="connsiteX4" fmla="*/ 3583 w 89393"/>
              <a:gd name="connsiteY4" fmla="*/ 98640 h 187569"/>
              <a:gd name="connsiteX5" fmla="*/ 89308 w 89393"/>
              <a:gd name="connsiteY5" fmla="*/ 215 h 18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393" h="187569">
                <a:moveTo>
                  <a:pt x="89308" y="215"/>
                </a:moveTo>
                <a:cubicBezTo>
                  <a:pt x="91954" y="-4018"/>
                  <a:pt x="32158" y="55248"/>
                  <a:pt x="19458" y="73240"/>
                </a:cubicBezTo>
                <a:cubicBezTo>
                  <a:pt x="6758" y="91232"/>
                  <a:pt x="15225" y="89115"/>
                  <a:pt x="13108" y="108165"/>
                </a:cubicBezTo>
                <a:cubicBezTo>
                  <a:pt x="10991" y="127215"/>
                  <a:pt x="8345" y="189127"/>
                  <a:pt x="6758" y="187540"/>
                </a:cubicBezTo>
                <a:cubicBezTo>
                  <a:pt x="5171" y="185953"/>
                  <a:pt x="-5413" y="126686"/>
                  <a:pt x="3583" y="98640"/>
                </a:cubicBezTo>
                <a:cubicBezTo>
                  <a:pt x="12579" y="70594"/>
                  <a:pt x="86662" y="4448"/>
                  <a:pt x="89308" y="2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フリーフォーム 328">
            <a:extLst>
              <a:ext uri="{FF2B5EF4-FFF2-40B4-BE49-F238E27FC236}">
                <a16:creationId xmlns:a16="http://schemas.microsoft.com/office/drawing/2014/main" id="{4E8FA858-1817-101B-097C-D0EFD248143B}"/>
              </a:ext>
            </a:extLst>
          </p:cNvPr>
          <p:cNvSpPr/>
          <p:nvPr/>
        </p:nvSpPr>
        <p:spPr>
          <a:xfrm>
            <a:off x="5638574" y="4428938"/>
            <a:ext cx="79613" cy="97027"/>
          </a:xfrm>
          <a:custGeom>
            <a:avLst/>
            <a:gdLst>
              <a:gd name="connsiteX0" fmla="*/ 79601 w 79613"/>
              <a:gd name="connsiteY0" fmla="*/ 187 h 97027"/>
              <a:gd name="connsiteX1" fmla="*/ 3401 w 79613"/>
              <a:gd name="connsiteY1" fmla="*/ 95437 h 97027"/>
              <a:gd name="connsiteX2" fmla="*/ 12926 w 79613"/>
              <a:gd name="connsiteY2" fmla="*/ 60512 h 97027"/>
              <a:gd name="connsiteX3" fmla="*/ 9751 w 79613"/>
              <a:gd name="connsiteY3" fmla="*/ 70037 h 97027"/>
              <a:gd name="connsiteX4" fmla="*/ 79601 w 79613"/>
              <a:gd name="connsiteY4" fmla="*/ 187 h 9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613" h="97027">
                <a:moveTo>
                  <a:pt x="79601" y="187"/>
                </a:moveTo>
                <a:cubicBezTo>
                  <a:pt x="78543" y="4420"/>
                  <a:pt x="14513" y="85383"/>
                  <a:pt x="3401" y="95437"/>
                </a:cubicBezTo>
                <a:cubicBezTo>
                  <a:pt x="-7711" y="105491"/>
                  <a:pt x="11868" y="64745"/>
                  <a:pt x="12926" y="60512"/>
                </a:cubicBezTo>
                <a:cubicBezTo>
                  <a:pt x="13984" y="56279"/>
                  <a:pt x="3930" y="75329"/>
                  <a:pt x="9751" y="70037"/>
                </a:cubicBezTo>
                <a:cubicBezTo>
                  <a:pt x="15572" y="64745"/>
                  <a:pt x="80659" y="-4046"/>
                  <a:pt x="79601" y="18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0" name="フリーフォーム 329">
            <a:extLst>
              <a:ext uri="{FF2B5EF4-FFF2-40B4-BE49-F238E27FC236}">
                <a16:creationId xmlns:a16="http://schemas.microsoft.com/office/drawing/2014/main" id="{519DB286-56C4-804D-B5BE-9BF1909E2A6C}"/>
              </a:ext>
            </a:extLst>
          </p:cNvPr>
          <p:cNvSpPr/>
          <p:nvPr/>
        </p:nvSpPr>
        <p:spPr>
          <a:xfrm>
            <a:off x="5689596" y="4362419"/>
            <a:ext cx="127009" cy="69958"/>
          </a:xfrm>
          <a:custGeom>
            <a:avLst/>
            <a:gdLst>
              <a:gd name="connsiteX0" fmla="*/ 4 w 127009"/>
              <a:gd name="connsiteY0" fmla="*/ 3206 h 69958"/>
              <a:gd name="connsiteX1" fmla="*/ 69854 w 127009"/>
              <a:gd name="connsiteY1" fmla="*/ 19081 h 69958"/>
              <a:gd name="connsiteX2" fmla="*/ 127004 w 127009"/>
              <a:gd name="connsiteY2" fmla="*/ 69881 h 69958"/>
              <a:gd name="connsiteX3" fmla="*/ 66679 w 127009"/>
              <a:gd name="connsiteY3" fmla="*/ 6381 h 69958"/>
              <a:gd name="connsiteX4" fmla="*/ 4 w 127009"/>
              <a:gd name="connsiteY4" fmla="*/ 3206 h 6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9" h="69958">
                <a:moveTo>
                  <a:pt x="4" y="3206"/>
                </a:moveTo>
                <a:cubicBezTo>
                  <a:pt x="533" y="5323"/>
                  <a:pt x="48687" y="7969"/>
                  <a:pt x="69854" y="19081"/>
                </a:cubicBezTo>
                <a:cubicBezTo>
                  <a:pt x="91021" y="30194"/>
                  <a:pt x="127533" y="71998"/>
                  <a:pt x="127004" y="69881"/>
                </a:cubicBezTo>
                <a:cubicBezTo>
                  <a:pt x="126475" y="67764"/>
                  <a:pt x="82554" y="16964"/>
                  <a:pt x="66679" y="6381"/>
                </a:cubicBezTo>
                <a:cubicBezTo>
                  <a:pt x="50804" y="-4202"/>
                  <a:pt x="-525" y="1089"/>
                  <a:pt x="4" y="32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フリーフォーム 330">
            <a:extLst>
              <a:ext uri="{FF2B5EF4-FFF2-40B4-BE49-F238E27FC236}">
                <a16:creationId xmlns:a16="http://schemas.microsoft.com/office/drawing/2014/main" id="{95AE73A8-7989-2E24-9145-09C4FC05CDE2}"/>
              </a:ext>
            </a:extLst>
          </p:cNvPr>
          <p:cNvSpPr/>
          <p:nvPr/>
        </p:nvSpPr>
        <p:spPr>
          <a:xfrm>
            <a:off x="5800663" y="4432296"/>
            <a:ext cx="41525" cy="171457"/>
          </a:xfrm>
          <a:custGeom>
            <a:avLst/>
            <a:gdLst>
              <a:gd name="connsiteX0" fmla="*/ 62 w 41525"/>
              <a:gd name="connsiteY0" fmla="*/ 4 h 171457"/>
              <a:gd name="connsiteX1" fmla="*/ 31812 w 41525"/>
              <a:gd name="connsiteY1" fmla="*/ 79379 h 171457"/>
              <a:gd name="connsiteX2" fmla="*/ 25462 w 41525"/>
              <a:gd name="connsiteY2" fmla="*/ 171454 h 171457"/>
              <a:gd name="connsiteX3" fmla="*/ 41337 w 41525"/>
              <a:gd name="connsiteY3" fmla="*/ 82554 h 171457"/>
              <a:gd name="connsiteX4" fmla="*/ 62 w 41525"/>
              <a:gd name="connsiteY4" fmla="*/ 4 h 17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5" h="171457">
                <a:moveTo>
                  <a:pt x="62" y="4"/>
                </a:moveTo>
                <a:cubicBezTo>
                  <a:pt x="-1525" y="-525"/>
                  <a:pt x="27579" y="50804"/>
                  <a:pt x="31812" y="79379"/>
                </a:cubicBezTo>
                <a:cubicBezTo>
                  <a:pt x="36045" y="107954"/>
                  <a:pt x="23875" y="170925"/>
                  <a:pt x="25462" y="171454"/>
                </a:cubicBezTo>
                <a:cubicBezTo>
                  <a:pt x="27049" y="171983"/>
                  <a:pt x="43454" y="104779"/>
                  <a:pt x="41337" y="82554"/>
                </a:cubicBezTo>
                <a:cubicBezTo>
                  <a:pt x="39220" y="60329"/>
                  <a:pt x="1649" y="533"/>
                  <a:pt x="62" y="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2" name="フリーフォーム 331">
            <a:extLst>
              <a:ext uri="{FF2B5EF4-FFF2-40B4-BE49-F238E27FC236}">
                <a16:creationId xmlns:a16="http://schemas.microsoft.com/office/drawing/2014/main" id="{2F75206C-6D4F-3854-90A6-93A53284E4F6}"/>
              </a:ext>
            </a:extLst>
          </p:cNvPr>
          <p:cNvSpPr/>
          <p:nvPr/>
        </p:nvSpPr>
        <p:spPr>
          <a:xfrm>
            <a:off x="5657802" y="4603739"/>
            <a:ext cx="168421" cy="32637"/>
          </a:xfrm>
          <a:custGeom>
            <a:avLst/>
            <a:gdLst>
              <a:gd name="connsiteX0" fmla="*/ 48 w 168421"/>
              <a:gd name="connsiteY0" fmla="*/ 9536 h 32637"/>
              <a:gd name="connsiteX1" fmla="*/ 50848 w 168421"/>
              <a:gd name="connsiteY1" fmla="*/ 31761 h 32637"/>
              <a:gd name="connsiteX2" fmla="*/ 85773 w 168421"/>
              <a:gd name="connsiteY2" fmla="*/ 25411 h 32637"/>
              <a:gd name="connsiteX3" fmla="*/ 168323 w 168421"/>
              <a:gd name="connsiteY3" fmla="*/ 11 h 32637"/>
              <a:gd name="connsiteX4" fmla="*/ 101648 w 168421"/>
              <a:gd name="connsiteY4" fmla="*/ 22236 h 32637"/>
              <a:gd name="connsiteX5" fmla="*/ 60373 w 168421"/>
              <a:gd name="connsiteY5" fmla="*/ 28586 h 32637"/>
              <a:gd name="connsiteX6" fmla="*/ 48 w 168421"/>
              <a:gd name="connsiteY6" fmla="*/ 9536 h 3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421" h="32637">
                <a:moveTo>
                  <a:pt x="48" y="9536"/>
                </a:moveTo>
                <a:cubicBezTo>
                  <a:pt x="-1539" y="10065"/>
                  <a:pt x="36561" y="29115"/>
                  <a:pt x="50848" y="31761"/>
                </a:cubicBezTo>
                <a:cubicBezTo>
                  <a:pt x="65135" y="34407"/>
                  <a:pt x="66194" y="30703"/>
                  <a:pt x="85773" y="25411"/>
                </a:cubicBezTo>
                <a:cubicBezTo>
                  <a:pt x="105352" y="20119"/>
                  <a:pt x="165677" y="540"/>
                  <a:pt x="168323" y="11"/>
                </a:cubicBezTo>
                <a:cubicBezTo>
                  <a:pt x="170969" y="-518"/>
                  <a:pt x="119640" y="17474"/>
                  <a:pt x="101648" y="22236"/>
                </a:cubicBezTo>
                <a:cubicBezTo>
                  <a:pt x="83656" y="26999"/>
                  <a:pt x="73602" y="28586"/>
                  <a:pt x="60373" y="28586"/>
                </a:cubicBezTo>
                <a:cubicBezTo>
                  <a:pt x="47144" y="28586"/>
                  <a:pt x="1635" y="9007"/>
                  <a:pt x="48" y="953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3" name="フリーフォーム 332">
            <a:extLst>
              <a:ext uri="{FF2B5EF4-FFF2-40B4-BE49-F238E27FC236}">
                <a16:creationId xmlns:a16="http://schemas.microsoft.com/office/drawing/2014/main" id="{1C461C67-FC82-8BE6-6279-512751732699}"/>
              </a:ext>
            </a:extLst>
          </p:cNvPr>
          <p:cNvSpPr/>
          <p:nvPr/>
        </p:nvSpPr>
        <p:spPr>
          <a:xfrm>
            <a:off x="5676354" y="4432250"/>
            <a:ext cx="102315" cy="125111"/>
          </a:xfrm>
          <a:custGeom>
            <a:avLst/>
            <a:gdLst>
              <a:gd name="connsiteX0" fmla="*/ 102146 w 102315"/>
              <a:gd name="connsiteY0" fmla="*/ 50 h 125111"/>
              <a:gd name="connsiteX1" fmla="*/ 48171 w 102315"/>
              <a:gd name="connsiteY1" fmla="*/ 50850 h 125111"/>
              <a:gd name="connsiteX2" fmla="*/ 13246 w 102315"/>
              <a:gd name="connsiteY2" fmla="*/ 98475 h 125111"/>
              <a:gd name="connsiteX3" fmla="*/ 546 w 102315"/>
              <a:gd name="connsiteY3" fmla="*/ 123875 h 125111"/>
              <a:gd name="connsiteX4" fmla="*/ 29121 w 102315"/>
              <a:gd name="connsiteY4" fmla="*/ 60375 h 125111"/>
              <a:gd name="connsiteX5" fmla="*/ 102146 w 102315"/>
              <a:gd name="connsiteY5" fmla="*/ 50 h 12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5" h="125111">
                <a:moveTo>
                  <a:pt x="102146" y="50"/>
                </a:moveTo>
                <a:cubicBezTo>
                  <a:pt x="105321" y="-1537"/>
                  <a:pt x="62988" y="34446"/>
                  <a:pt x="48171" y="50850"/>
                </a:cubicBezTo>
                <a:cubicBezTo>
                  <a:pt x="33354" y="67254"/>
                  <a:pt x="21183" y="86304"/>
                  <a:pt x="13246" y="98475"/>
                </a:cubicBezTo>
                <a:cubicBezTo>
                  <a:pt x="5309" y="110646"/>
                  <a:pt x="-2100" y="130225"/>
                  <a:pt x="546" y="123875"/>
                </a:cubicBezTo>
                <a:cubicBezTo>
                  <a:pt x="3192" y="117525"/>
                  <a:pt x="15363" y="78367"/>
                  <a:pt x="29121" y="60375"/>
                </a:cubicBezTo>
                <a:cubicBezTo>
                  <a:pt x="42879" y="42383"/>
                  <a:pt x="98971" y="1637"/>
                  <a:pt x="102146" y="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4" name="フリーフォーム 333">
            <a:extLst>
              <a:ext uri="{FF2B5EF4-FFF2-40B4-BE49-F238E27FC236}">
                <a16:creationId xmlns:a16="http://schemas.microsoft.com/office/drawing/2014/main" id="{4BE5E8FC-43C7-4398-50F9-2E63C75F3E09}"/>
              </a:ext>
            </a:extLst>
          </p:cNvPr>
          <p:cNvSpPr/>
          <p:nvPr/>
        </p:nvSpPr>
        <p:spPr>
          <a:xfrm>
            <a:off x="5689271" y="4581525"/>
            <a:ext cx="121693" cy="16048"/>
          </a:xfrm>
          <a:custGeom>
            <a:avLst/>
            <a:gdLst>
              <a:gd name="connsiteX0" fmla="*/ 329 w 121693"/>
              <a:gd name="connsiteY0" fmla="*/ 0 h 16048"/>
              <a:gd name="connsiteX1" fmla="*/ 63829 w 121693"/>
              <a:gd name="connsiteY1" fmla="*/ 15875 h 16048"/>
              <a:gd name="connsiteX2" fmla="*/ 120979 w 121693"/>
              <a:gd name="connsiteY2" fmla="*/ 0 h 16048"/>
              <a:gd name="connsiteX3" fmla="*/ 92404 w 121693"/>
              <a:gd name="connsiteY3" fmla="*/ 15875 h 16048"/>
              <a:gd name="connsiteX4" fmla="*/ 329 w 121693"/>
              <a:gd name="connsiteY4" fmla="*/ 0 h 1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3" h="16048">
                <a:moveTo>
                  <a:pt x="329" y="0"/>
                </a:moveTo>
                <a:cubicBezTo>
                  <a:pt x="-4433" y="0"/>
                  <a:pt x="43721" y="15875"/>
                  <a:pt x="63829" y="15875"/>
                </a:cubicBezTo>
                <a:cubicBezTo>
                  <a:pt x="83937" y="15875"/>
                  <a:pt x="116217" y="0"/>
                  <a:pt x="120979" y="0"/>
                </a:cubicBezTo>
                <a:cubicBezTo>
                  <a:pt x="125741" y="0"/>
                  <a:pt x="105633" y="13758"/>
                  <a:pt x="92404" y="15875"/>
                </a:cubicBezTo>
                <a:cubicBezTo>
                  <a:pt x="79175" y="17992"/>
                  <a:pt x="5091" y="0"/>
                  <a:pt x="329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5" name="フリーフォーム 334">
            <a:extLst>
              <a:ext uri="{FF2B5EF4-FFF2-40B4-BE49-F238E27FC236}">
                <a16:creationId xmlns:a16="http://schemas.microsoft.com/office/drawing/2014/main" id="{E2FEC4AD-C604-EBD2-EFB1-516BFDFD0A13}"/>
              </a:ext>
            </a:extLst>
          </p:cNvPr>
          <p:cNvSpPr/>
          <p:nvPr/>
        </p:nvSpPr>
        <p:spPr>
          <a:xfrm>
            <a:off x="5508608" y="4165577"/>
            <a:ext cx="62606" cy="101652"/>
          </a:xfrm>
          <a:custGeom>
            <a:avLst/>
            <a:gdLst>
              <a:gd name="connsiteX0" fmla="*/ 17 w 62606"/>
              <a:gd name="connsiteY0" fmla="*/ 23 h 101652"/>
              <a:gd name="connsiteX1" fmla="*/ 53992 w 62606"/>
              <a:gd name="connsiteY1" fmla="*/ 50823 h 101652"/>
              <a:gd name="connsiteX2" fmla="*/ 47642 w 62606"/>
              <a:gd name="connsiteY2" fmla="*/ 101623 h 101652"/>
              <a:gd name="connsiteX3" fmla="*/ 60342 w 62606"/>
              <a:gd name="connsiteY3" fmla="*/ 57173 h 101652"/>
              <a:gd name="connsiteX4" fmla="*/ 17 w 62606"/>
              <a:gd name="connsiteY4" fmla="*/ 23 h 10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06" h="101652">
                <a:moveTo>
                  <a:pt x="17" y="23"/>
                </a:moveTo>
                <a:cubicBezTo>
                  <a:pt x="-1041" y="-1035"/>
                  <a:pt x="46055" y="33890"/>
                  <a:pt x="53992" y="50823"/>
                </a:cubicBezTo>
                <a:cubicBezTo>
                  <a:pt x="61929" y="67756"/>
                  <a:pt x="46584" y="100565"/>
                  <a:pt x="47642" y="101623"/>
                </a:cubicBezTo>
                <a:cubicBezTo>
                  <a:pt x="48700" y="102681"/>
                  <a:pt x="69338" y="74636"/>
                  <a:pt x="60342" y="57173"/>
                </a:cubicBezTo>
                <a:cubicBezTo>
                  <a:pt x="51346" y="39711"/>
                  <a:pt x="1075" y="1081"/>
                  <a:pt x="17" y="2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6" name="フリーフォーム 335">
            <a:extLst>
              <a:ext uri="{FF2B5EF4-FFF2-40B4-BE49-F238E27FC236}">
                <a16:creationId xmlns:a16="http://schemas.microsoft.com/office/drawing/2014/main" id="{0B668069-4C64-62DC-0450-58CC1FAADD1D}"/>
              </a:ext>
            </a:extLst>
          </p:cNvPr>
          <p:cNvSpPr/>
          <p:nvPr/>
        </p:nvSpPr>
        <p:spPr>
          <a:xfrm>
            <a:off x="5607027" y="4327463"/>
            <a:ext cx="34954" cy="101922"/>
          </a:xfrm>
          <a:custGeom>
            <a:avLst/>
            <a:gdLst>
              <a:gd name="connsiteX0" fmla="*/ 34948 w 34954"/>
              <a:gd name="connsiteY0" fmla="*/ 62 h 101922"/>
              <a:gd name="connsiteX1" fmla="*/ 3198 w 34954"/>
              <a:gd name="connsiteY1" fmla="*/ 66737 h 101922"/>
              <a:gd name="connsiteX2" fmla="*/ 22248 w 34954"/>
              <a:gd name="connsiteY2" fmla="*/ 101662 h 101922"/>
              <a:gd name="connsiteX3" fmla="*/ 23 w 34954"/>
              <a:gd name="connsiteY3" fmla="*/ 79437 h 101922"/>
              <a:gd name="connsiteX4" fmla="*/ 34948 w 34954"/>
              <a:gd name="connsiteY4" fmla="*/ 62 h 10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54" h="101922">
                <a:moveTo>
                  <a:pt x="34948" y="62"/>
                </a:moveTo>
                <a:cubicBezTo>
                  <a:pt x="35477" y="-2055"/>
                  <a:pt x="5315" y="49804"/>
                  <a:pt x="3198" y="66737"/>
                </a:cubicBezTo>
                <a:cubicBezTo>
                  <a:pt x="1081" y="83670"/>
                  <a:pt x="22777" y="99545"/>
                  <a:pt x="22248" y="101662"/>
                </a:cubicBezTo>
                <a:cubicBezTo>
                  <a:pt x="21719" y="103779"/>
                  <a:pt x="1081" y="92666"/>
                  <a:pt x="23" y="79437"/>
                </a:cubicBezTo>
                <a:cubicBezTo>
                  <a:pt x="-1035" y="66208"/>
                  <a:pt x="34419" y="2179"/>
                  <a:pt x="34948" y="6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" name="フリーフォーム 336">
            <a:extLst>
              <a:ext uri="{FF2B5EF4-FFF2-40B4-BE49-F238E27FC236}">
                <a16:creationId xmlns:a16="http://schemas.microsoft.com/office/drawing/2014/main" id="{6642C552-2054-5ADB-1E01-E5C27EDEEB00}"/>
              </a:ext>
            </a:extLst>
          </p:cNvPr>
          <p:cNvSpPr/>
          <p:nvPr/>
        </p:nvSpPr>
        <p:spPr>
          <a:xfrm>
            <a:off x="5534001" y="4324245"/>
            <a:ext cx="53458" cy="104979"/>
          </a:xfrm>
          <a:custGeom>
            <a:avLst/>
            <a:gdLst>
              <a:gd name="connsiteX0" fmla="*/ 24 w 53458"/>
              <a:gd name="connsiteY0" fmla="*/ 105 h 104979"/>
              <a:gd name="connsiteX1" fmla="*/ 41299 w 53458"/>
              <a:gd name="connsiteY1" fmla="*/ 57255 h 104979"/>
              <a:gd name="connsiteX2" fmla="*/ 50824 w 53458"/>
              <a:gd name="connsiteY2" fmla="*/ 104880 h 104979"/>
              <a:gd name="connsiteX3" fmla="*/ 47649 w 53458"/>
              <a:gd name="connsiteY3" fmla="*/ 44555 h 104979"/>
              <a:gd name="connsiteX4" fmla="*/ 24 w 53458"/>
              <a:gd name="connsiteY4" fmla="*/ 105 h 10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58" h="104979">
                <a:moveTo>
                  <a:pt x="24" y="105"/>
                </a:moveTo>
                <a:cubicBezTo>
                  <a:pt x="-1034" y="2222"/>
                  <a:pt x="32832" y="39793"/>
                  <a:pt x="41299" y="57255"/>
                </a:cubicBezTo>
                <a:cubicBezTo>
                  <a:pt x="49766" y="74717"/>
                  <a:pt x="49766" y="106997"/>
                  <a:pt x="50824" y="104880"/>
                </a:cubicBezTo>
                <a:cubicBezTo>
                  <a:pt x="51882" y="102763"/>
                  <a:pt x="57703" y="60959"/>
                  <a:pt x="47649" y="44555"/>
                </a:cubicBezTo>
                <a:cubicBezTo>
                  <a:pt x="37595" y="28151"/>
                  <a:pt x="1082" y="-2012"/>
                  <a:pt x="24" y="10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8" name="フリーフォーム 337">
            <a:extLst>
              <a:ext uri="{FF2B5EF4-FFF2-40B4-BE49-F238E27FC236}">
                <a16:creationId xmlns:a16="http://schemas.microsoft.com/office/drawing/2014/main" id="{01285D6F-0A74-CFBB-BD23-DD66649F42C1}"/>
              </a:ext>
            </a:extLst>
          </p:cNvPr>
          <p:cNvSpPr/>
          <p:nvPr/>
        </p:nvSpPr>
        <p:spPr>
          <a:xfrm>
            <a:off x="5483194" y="4003542"/>
            <a:ext cx="225468" cy="181110"/>
          </a:xfrm>
          <a:custGeom>
            <a:avLst/>
            <a:gdLst>
              <a:gd name="connsiteX0" fmla="*/ 31 w 225468"/>
              <a:gd name="connsiteY0" fmla="*/ 181108 h 181110"/>
              <a:gd name="connsiteX1" fmla="*/ 139731 w 225468"/>
              <a:gd name="connsiteY1" fmla="*/ 60458 h 181110"/>
              <a:gd name="connsiteX2" fmla="*/ 225456 w 225468"/>
              <a:gd name="connsiteY2" fmla="*/ 133 h 181110"/>
              <a:gd name="connsiteX3" fmla="*/ 146081 w 225468"/>
              <a:gd name="connsiteY3" fmla="*/ 44583 h 181110"/>
              <a:gd name="connsiteX4" fmla="*/ 152431 w 225468"/>
              <a:gd name="connsiteY4" fmla="*/ 57283 h 181110"/>
              <a:gd name="connsiteX5" fmla="*/ 31 w 225468"/>
              <a:gd name="connsiteY5" fmla="*/ 181108 h 18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468" h="181110">
                <a:moveTo>
                  <a:pt x="31" y="181108"/>
                </a:moveTo>
                <a:cubicBezTo>
                  <a:pt x="-2086" y="181637"/>
                  <a:pt x="102160" y="90620"/>
                  <a:pt x="139731" y="60458"/>
                </a:cubicBezTo>
                <a:cubicBezTo>
                  <a:pt x="177302" y="30296"/>
                  <a:pt x="224398" y="2779"/>
                  <a:pt x="225456" y="133"/>
                </a:cubicBezTo>
                <a:cubicBezTo>
                  <a:pt x="226514" y="-2513"/>
                  <a:pt x="158252" y="35058"/>
                  <a:pt x="146081" y="44583"/>
                </a:cubicBezTo>
                <a:cubicBezTo>
                  <a:pt x="133910" y="54108"/>
                  <a:pt x="173598" y="34529"/>
                  <a:pt x="152431" y="57283"/>
                </a:cubicBezTo>
                <a:cubicBezTo>
                  <a:pt x="131264" y="80037"/>
                  <a:pt x="2148" y="180579"/>
                  <a:pt x="31" y="18110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9" name="フリーフォーム 338">
            <a:extLst>
              <a:ext uri="{FF2B5EF4-FFF2-40B4-BE49-F238E27FC236}">
                <a16:creationId xmlns:a16="http://schemas.microsoft.com/office/drawing/2014/main" id="{40301E46-2D20-410D-E1E4-1491328CDD76}"/>
              </a:ext>
            </a:extLst>
          </p:cNvPr>
          <p:cNvSpPr/>
          <p:nvPr/>
        </p:nvSpPr>
        <p:spPr>
          <a:xfrm>
            <a:off x="5670547" y="4257657"/>
            <a:ext cx="104832" cy="123864"/>
          </a:xfrm>
          <a:custGeom>
            <a:avLst/>
            <a:gdLst>
              <a:gd name="connsiteX0" fmla="*/ 3 w 104832"/>
              <a:gd name="connsiteY0" fmla="*/ 18 h 123864"/>
              <a:gd name="connsiteX1" fmla="*/ 85728 w 104832"/>
              <a:gd name="connsiteY1" fmla="*/ 66693 h 123864"/>
              <a:gd name="connsiteX2" fmla="*/ 104778 w 104832"/>
              <a:gd name="connsiteY2" fmla="*/ 123843 h 123864"/>
              <a:gd name="connsiteX3" fmla="*/ 88903 w 104832"/>
              <a:gd name="connsiteY3" fmla="*/ 60343 h 123864"/>
              <a:gd name="connsiteX4" fmla="*/ 3 w 104832"/>
              <a:gd name="connsiteY4" fmla="*/ 18 h 12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32" h="123864">
                <a:moveTo>
                  <a:pt x="3" y="18"/>
                </a:moveTo>
                <a:cubicBezTo>
                  <a:pt x="-526" y="1076"/>
                  <a:pt x="68266" y="46056"/>
                  <a:pt x="85728" y="66693"/>
                </a:cubicBezTo>
                <a:cubicBezTo>
                  <a:pt x="103190" y="87330"/>
                  <a:pt x="104249" y="124901"/>
                  <a:pt x="104778" y="123843"/>
                </a:cubicBezTo>
                <a:cubicBezTo>
                  <a:pt x="105307" y="122785"/>
                  <a:pt x="102132" y="77806"/>
                  <a:pt x="88903" y="60343"/>
                </a:cubicBezTo>
                <a:cubicBezTo>
                  <a:pt x="75674" y="42881"/>
                  <a:pt x="532" y="-1040"/>
                  <a:pt x="3" y="1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0" name="フリーフォーム 339">
            <a:extLst>
              <a:ext uri="{FF2B5EF4-FFF2-40B4-BE49-F238E27FC236}">
                <a16:creationId xmlns:a16="http://schemas.microsoft.com/office/drawing/2014/main" id="{B9CDB772-713D-9BBB-28C5-A66EA7E58DE9}"/>
              </a:ext>
            </a:extLst>
          </p:cNvPr>
          <p:cNvSpPr/>
          <p:nvPr/>
        </p:nvSpPr>
        <p:spPr>
          <a:xfrm>
            <a:off x="5574470" y="4086222"/>
            <a:ext cx="127839" cy="136533"/>
          </a:xfrm>
          <a:custGeom>
            <a:avLst/>
            <a:gdLst>
              <a:gd name="connsiteX0" fmla="*/ 127830 w 127839"/>
              <a:gd name="connsiteY0" fmla="*/ 3 h 136533"/>
              <a:gd name="connsiteX1" fmla="*/ 16705 w 127839"/>
              <a:gd name="connsiteY1" fmla="*/ 76203 h 136533"/>
              <a:gd name="connsiteX2" fmla="*/ 7180 w 127839"/>
              <a:gd name="connsiteY2" fmla="*/ 136528 h 136533"/>
              <a:gd name="connsiteX3" fmla="*/ 10355 w 127839"/>
              <a:gd name="connsiteY3" fmla="*/ 73028 h 136533"/>
              <a:gd name="connsiteX4" fmla="*/ 127830 w 127839"/>
              <a:gd name="connsiteY4" fmla="*/ 3 h 13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39" h="136533">
                <a:moveTo>
                  <a:pt x="127830" y="3"/>
                </a:moveTo>
                <a:cubicBezTo>
                  <a:pt x="128888" y="532"/>
                  <a:pt x="36813" y="53449"/>
                  <a:pt x="16705" y="76203"/>
                </a:cubicBezTo>
                <a:cubicBezTo>
                  <a:pt x="-3403" y="98957"/>
                  <a:pt x="8238" y="137057"/>
                  <a:pt x="7180" y="136528"/>
                </a:cubicBezTo>
                <a:cubicBezTo>
                  <a:pt x="6122" y="135999"/>
                  <a:pt x="-10283" y="94195"/>
                  <a:pt x="10355" y="73028"/>
                </a:cubicBezTo>
                <a:cubicBezTo>
                  <a:pt x="30992" y="51861"/>
                  <a:pt x="126772" y="-526"/>
                  <a:pt x="127830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1" name="フリーフォーム 340">
            <a:extLst>
              <a:ext uri="{FF2B5EF4-FFF2-40B4-BE49-F238E27FC236}">
                <a16:creationId xmlns:a16="http://schemas.microsoft.com/office/drawing/2014/main" id="{FB73DFB3-C420-6C71-0894-1B9646AFACB9}"/>
              </a:ext>
            </a:extLst>
          </p:cNvPr>
          <p:cNvSpPr/>
          <p:nvPr/>
        </p:nvSpPr>
        <p:spPr>
          <a:xfrm>
            <a:off x="5451474" y="3888857"/>
            <a:ext cx="334269" cy="219598"/>
          </a:xfrm>
          <a:custGeom>
            <a:avLst/>
            <a:gdLst>
              <a:gd name="connsiteX0" fmla="*/ 1 w 334269"/>
              <a:gd name="connsiteY0" fmla="*/ 219593 h 219598"/>
              <a:gd name="connsiteX1" fmla="*/ 206376 w 334269"/>
              <a:gd name="connsiteY1" fmla="*/ 35443 h 219598"/>
              <a:gd name="connsiteX2" fmla="*/ 333376 w 334269"/>
              <a:gd name="connsiteY2" fmla="*/ 518 h 219598"/>
              <a:gd name="connsiteX3" fmla="*/ 260351 w 334269"/>
              <a:gd name="connsiteY3" fmla="*/ 16393 h 219598"/>
              <a:gd name="connsiteX4" fmla="*/ 209551 w 334269"/>
              <a:gd name="connsiteY4" fmla="*/ 41793 h 219598"/>
              <a:gd name="connsiteX5" fmla="*/ 1 w 334269"/>
              <a:gd name="connsiteY5" fmla="*/ 219593 h 21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269" h="219598">
                <a:moveTo>
                  <a:pt x="1" y="219593"/>
                </a:moveTo>
                <a:cubicBezTo>
                  <a:pt x="-528" y="218535"/>
                  <a:pt x="150814" y="71955"/>
                  <a:pt x="206376" y="35443"/>
                </a:cubicBezTo>
                <a:cubicBezTo>
                  <a:pt x="261939" y="-1070"/>
                  <a:pt x="324380" y="3693"/>
                  <a:pt x="333376" y="518"/>
                </a:cubicBezTo>
                <a:cubicBezTo>
                  <a:pt x="342372" y="-2657"/>
                  <a:pt x="280988" y="9514"/>
                  <a:pt x="260351" y="16393"/>
                </a:cubicBezTo>
                <a:cubicBezTo>
                  <a:pt x="239714" y="23272"/>
                  <a:pt x="249768" y="9514"/>
                  <a:pt x="209551" y="41793"/>
                </a:cubicBezTo>
                <a:cubicBezTo>
                  <a:pt x="169334" y="74072"/>
                  <a:pt x="530" y="220651"/>
                  <a:pt x="1" y="2195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2" name="フリーフォーム 341">
            <a:extLst>
              <a:ext uri="{FF2B5EF4-FFF2-40B4-BE49-F238E27FC236}">
                <a16:creationId xmlns:a16="http://schemas.microsoft.com/office/drawing/2014/main" id="{1E4CD39E-175D-65CD-089C-8E3D0F00D299}"/>
              </a:ext>
            </a:extLst>
          </p:cNvPr>
          <p:cNvSpPr/>
          <p:nvPr/>
        </p:nvSpPr>
        <p:spPr>
          <a:xfrm>
            <a:off x="5736627" y="3786996"/>
            <a:ext cx="314959" cy="96463"/>
          </a:xfrm>
          <a:custGeom>
            <a:avLst/>
            <a:gdLst>
              <a:gd name="connsiteX0" fmla="*/ 598 w 314959"/>
              <a:gd name="connsiteY0" fmla="*/ 96029 h 96463"/>
              <a:gd name="connsiteX1" fmla="*/ 99023 w 314959"/>
              <a:gd name="connsiteY1" fmla="*/ 70629 h 96463"/>
              <a:gd name="connsiteX2" fmla="*/ 200623 w 314959"/>
              <a:gd name="connsiteY2" fmla="*/ 13479 h 96463"/>
              <a:gd name="connsiteX3" fmla="*/ 314923 w 314959"/>
              <a:gd name="connsiteY3" fmla="*/ 26179 h 96463"/>
              <a:gd name="connsiteX4" fmla="*/ 213323 w 314959"/>
              <a:gd name="connsiteY4" fmla="*/ 779 h 96463"/>
              <a:gd name="connsiteX5" fmla="*/ 241898 w 314959"/>
              <a:gd name="connsiteY5" fmla="*/ 7129 h 96463"/>
              <a:gd name="connsiteX6" fmla="*/ 184748 w 314959"/>
              <a:gd name="connsiteY6" fmla="*/ 13479 h 96463"/>
              <a:gd name="connsiteX7" fmla="*/ 146648 w 314959"/>
              <a:gd name="connsiteY7" fmla="*/ 51579 h 96463"/>
              <a:gd name="connsiteX8" fmla="*/ 598 w 314959"/>
              <a:gd name="connsiteY8" fmla="*/ 96029 h 9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959" h="96463">
                <a:moveTo>
                  <a:pt x="598" y="96029"/>
                </a:moveTo>
                <a:cubicBezTo>
                  <a:pt x="-7340" y="99204"/>
                  <a:pt x="65686" y="84387"/>
                  <a:pt x="99023" y="70629"/>
                </a:cubicBezTo>
                <a:cubicBezTo>
                  <a:pt x="132360" y="56871"/>
                  <a:pt x="164640" y="20887"/>
                  <a:pt x="200623" y="13479"/>
                </a:cubicBezTo>
                <a:cubicBezTo>
                  <a:pt x="236606" y="6071"/>
                  <a:pt x="312806" y="28296"/>
                  <a:pt x="314923" y="26179"/>
                </a:cubicBezTo>
                <a:cubicBezTo>
                  <a:pt x="317040" y="24062"/>
                  <a:pt x="225494" y="3954"/>
                  <a:pt x="213323" y="779"/>
                </a:cubicBezTo>
                <a:cubicBezTo>
                  <a:pt x="201152" y="-2396"/>
                  <a:pt x="246660" y="5012"/>
                  <a:pt x="241898" y="7129"/>
                </a:cubicBezTo>
                <a:cubicBezTo>
                  <a:pt x="237136" y="9246"/>
                  <a:pt x="200623" y="6071"/>
                  <a:pt x="184748" y="13479"/>
                </a:cubicBezTo>
                <a:cubicBezTo>
                  <a:pt x="168873" y="20887"/>
                  <a:pt x="176281" y="37821"/>
                  <a:pt x="146648" y="51579"/>
                </a:cubicBezTo>
                <a:cubicBezTo>
                  <a:pt x="117015" y="65337"/>
                  <a:pt x="8536" y="92854"/>
                  <a:pt x="598" y="960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3" name="フリーフォーム 342">
            <a:extLst>
              <a:ext uri="{FF2B5EF4-FFF2-40B4-BE49-F238E27FC236}">
                <a16:creationId xmlns:a16="http://schemas.microsoft.com/office/drawing/2014/main" id="{EE050A56-5A68-A891-276E-A176948E60D1}"/>
              </a:ext>
            </a:extLst>
          </p:cNvPr>
          <p:cNvSpPr/>
          <p:nvPr/>
        </p:nvSpPr>
        <p:spPr>
          <a:xfrm>
            <a:off x="5908092" y="4029071"/>
            <a:ext cx="102279" cy="104786"/>
          </a:xfrm>
          <a:custGeom>
            <a:avLst/>
            <a:gdLst>
              <a:gd name="connsiteX0" fmla="*/ 583 w 102279"/>
              <a:gd name="connsiteY0" fmla="*/ 4 h 104786"/>
              <a:gd name="connsiteX1" fmla="*/ 35508 w 102279"/>
              <a:gd name="connsiteY1" fmla="*/ 63504 h 104786"/>
              <a:gd name="connsiteX2" fmla="*/ 102183 w 102279"/>
              <a:gd name="connsiteY2" fmla="*/ 104779 h 104786"/>
              <a:gd name="connsiteX3" fmla="*/ 19633 w 102279"/>
              <a:gd name="connsiteY3" fmla="*/ 66679 h 104786"/>
              <a:gd name="connsiteX4" fmla="*/ 583 w 102279"/>
              <a:gd name="connsiteY4" fmla="*/ 4 h 10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79" h="104786">
                <a:moveTo>
                  <a:pt x="583" y="4"/>
                </a:moveTo>
                <a:cubicBezTo>
                  <a:pt x="3229" y="-525"/>
                  <a:pt x="18575" y="46042"/>
                  <a:pt x="35508" y="63504"/>
                </a:cubicBezTo>
                <a:cubicBezTo>
                  <a:pt x="52441" y="80966"/>
                  <a:pt x="104829" y="104250"/>
                  <a:pt x="102183" y="104779"/>
                </a:cubicBezTo>
                <a:cubicBezTo>
                  <a:pt x="99537" y="105308"/>
                  <a:pt x="34979" y="79379"/>
                  <a:pt x="19633" y="66679"/>
                </a:cubicBezTo>
                <a:cubicBezTo>
                  <a:pt x="4287" y="53979"/>
                  <a:pt x="-2063" y="533"/>
                  <a:pt x="583" y="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4" name="フリーフォーム 343">
            <a:extLst>
              <a:ext uri="{FF2B5EF4-FFF2-40B4-BE49-F238E27FC236}">
                <a16:creationId xmlns:a16="http://schemas.microsoft.com/office/drawing/2014/main" id="{5FAB4553-1D4A-5670-4AB3-2FE7FBCAA6CA}"/>
              </a:ext>
            </a:extLst>
          </p:cNvPr>
          <p:cNvSpPr/>
          <p:nvPr/>
        </p:nvSpPr>
        <p:spPr>
          <a:xfrm>
            <a:off x="5708611" y="4143372"/>
            <a:ext cx="241597" cy="228998"/>
          </a:xfrm>
          <a:custGeom>
            <a:avLst/>
            <a:gdLst>
              <a:gd name="connsiteX0" fmla="*/ 39 w 241597"/>
              <a:gd name="connsiteY0" fmla="*/ 3 h 228998"/>
              <a:gd name="connsiteX1" fmla="*/ 171489 w 241597"/>
              <a:gd name="connsiteY1" fmla="*/ 104778 h 228998"/>
              <a:gd name="connsiteX2" fmla="*/ 241339 w 241597"/>
              <a:gd name="connsiteY2" fmla="*/ 228603 h 228998"/>
              <a:gd name="connsiteX3" fmla="*/ 193714 w 241597"/>
              <a:gd name="connsiteY3" fmla="*/ 142878 h 228998"/>
              <a:gd name="connsiteX4" fmla="*/ 155614 w 241597"/>
              <a:gd name="connsiteY4" fmla="*/ 107953 h 228998"/>
              <a:gd name="connsiteX5" fmla="*/ 39 w 241597"/>
              <a:gd name="connsiteY5" fmla="*/ 3 h 22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597" h="228998">
                <a:moveTo>
                  <a:pt x="39" y="3"/>
                </a:moveTo>
                <a:cubicBezTo>
                  <a:pt x="2685" y="-526"/>
                  <a:pt x="131272" y="66678"/>
                  <a:pt x="171489" y="104778"/>
                </a:cubicBezTo>
                <a:cubicBezTo>
                  <a:pt x="211706" y="142878"/>
                  <a:pt x="237635" y="222253"/>
                  <a:pt x="241339" y="228603"/>
                </a:cubicBezTo>
                <a:cubicBezTo>
                  <a:pt x="245043" y="234953"/>
                  <a:pt x="208001" y="162986"/>
                  <a:pt x="193714" y="142878"/>
                </a:cubicBezTo>
                <a:cubicBezTo>
                  <a:pt x="179427" y="122770"/>
                  <a:pt x="182601" y="129649"/>
                  <a:pt x="155614" y="107953"/>
                </a:cubicBezTo>
                <a:cubicBezTo>
                  <a:pt x="128627" y="86257"/>
                  <a:pt x="-2607" y="532"/>
                  <a:pt x="39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5" name="フリーフォーム 344">
            <a:extLst>
              <a:ext uri="{FF2B5EF4-FFF2-40B4-BE49-F238E27FC236}">
                <a16:creationId xmlns:a16="http://schemas.microsoft.com/office/drawing/2014/main" id="{69E1AA35-113D-721D-46B8-1602540A8A3A}"/>
              </a:ext>
            </a:extLst>
          </p:cNvPr>
          <p:cNvSpPr/>
          <p:nvPr/>
        </p:nvSpPr>
        <p:spPr>
          <a:xfrm>
            <a:off x="5765412" y="4070320"/>
            <a:ext cx="140198" cy="139786"/>
          </a:xfrm>
          <a:custGeom>
            <a:avLst/>
            <a:gdLst>
              <a:gd name="connsiteX0" fmla="*/ 388 w 140198"/>
              <a:gd name="connsiteY0" fmla="*/ 30 h 139786"/>
              <a:gd name="connsiteX1" fmla="*/ 54363 w 140198"/>
              <a:gd name="connsiteY1" fmla="*/ 76230 h 139786"/>
              <a:gd name="connsiteX2" fmla="*/ 111513 w 140198"/>
              <a:gd name="connsiteY2" fmla="*/ 98455 h 139786"/>
              <a:gd name="connsiteX3" fmla="*/ 140088 w 140198"/>
              <a:gd name="connsiteY3" fmla="*/ 139730 h 139786"/>
              <a:gd name="connsiteX4" fmla="*/ 101988 w 140198"/>
              <a:gd name="connsiteY4" fmla="*/ 88930 h 139786"/>
              <a:gd name="connsiteX5" fmla="*/ 82938 w 140198"/>
              <a:gd name="connsiteY5" fmla="*/ 85755 h 139786"/>
              <a:gd name="connsiteX6" fmla="*/ 388 w 140198"/>
              <a:gd name="connsiteY6" fmla="*/ 30 h 13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98" h="139786">
                <a:moveTo>
                  <a:pt x="388" y="30"/>
                </a:moveTo>
                <a:cubicBezTo>
                  <a:pt x="-4374" y="-1557"/>
                  <a:pt x="35842" y="59826"/>
                  <a:pt x="54363" y="76230"/>
                </a:cubicBezTo>
                <a:cubicBezTo>
                  <a:pt x="72884" y="92634"/>
                  <a:pt x="97226" y="87872"/>
                  <a:pt x="111513" y="98455"/>
                </a:cubicBezTo>
                <a:cubicBezTo>
                  <a:pt x="125801" y="109038"/>
                  <a:pt x="141675" y="141317"/>
                  <a:pt x="140088" y="139730"/>
                </a:cubicBezTo>
                <a:cubicBezTo>
                  <a:pt x="138501" y="138143"/>
                  <a:pt x="101988" y="88930"/>
                  <a:pt x="101988" y="88930"/>
                </a:cubicBezTo>
                <a:cubicBezTo>
                  <a:pt x="92463" y="79934"/>
                  <a:pt x="96167" y="94222"/>
                  <a:pt x="82938" y="85755"/>
                </a:cubicBezTo>
                <a:cubicBezTo>
                  <a:pt x="69709" y="77288"/>
                  <a:pt x="5150" y="1617"/>
                  <a:pt x="388" y="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6" name="フリーフォーム 345">
            <a:extLst>
              <a:ext uri="{FF2B5EF4-FFF2-40B4-BE49-F238E27FC236}">
                <a16:creationId xmlns:a16="http://schemas.microsoft.com/office/drawing/2014/main" id="{4C982E33-F1DE-DA0C-4FA9-6763258B3140}"/>
              </a:ext>
            </a:extLst>
          </p:cNvPr>
          <p:cNvSpPr/>
          <p:nvPr/>
        </p:nvSpPr>
        <p:spPr>
          <a:xfrm>
            <a:off x="6022855" y="4254348"/>
            <a:ext cx="41403" cy="149740"/>
          </a:xfrm>
          <a:custGeom>
            <a:avLst/>
            <a:gdLst>
              <a:gd name="connsiteX0" fmla="*/ 120 w 41403"/>
              <a:gd name="connsiteY0" fmla="*/ 152 h 149740"/>
              <a:gd name="connsiteX1" fmla="*/ 9645 w 41403"/>
              <a:gd name="connsiteY1" fmla="*/ 85877 h 149740"/>
              <a:gd name="connsiteX2" fmla="*/ 41395 w 41403"/>
              <a:gd name="connsiteY2" fmla="*/ 149377 h 149740"/>
              <a:gd name="connsiteX3" fmla="*/ 6470 w 41403"/>
              <a:gd name="connsiteY3" fmla="*/ 108102 h 149740"/>
              <a:gd name="connsiteX4" fmla="*/ 120 w 41403"/>
              <a:gd name="connsiteY4" fmla="*/ 152 h 14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03" h="149740">
                <a:moveTo>
                  <a:pt x="120" y="152"/>
                </a:moveTo>
                <a:cubicBezTo>
                  <a:pt x="649" y="-3552"/>
                  <a:pt x="2766" y="61006"/>
                  <a:pt x="9645" y="85877"/>
                </a:cubicBezTo>
                <a:cubicBezTo>
                  <a:pt x="16524" y="110748"/>
                  <a:pt x="41924" y="145673"/>
                  <a:pt x="41395" y="149377"/>
                </a:cubicBezTo>
                <a:cubicBezTo>
                  <a:pt x="40866" y="153081"/>
                  <a:pt x="12291" y="127681"/>
                  <a:pt x="6470" y="108102"/>
                </a:cubicBezTo>
                <a:cubicBezTo>
                  <a:pt x="649" y="88523"/>
                  <a:pt x="-409" y="3856"/>
                  <a:pt x="120" y="1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7" name="フリーフォーム 346">
            <a:extLst>
              <a:ext uri="{FF2B5EF4-FFF2-40B4-BE49-F238E27FC236}">
                <a16:creationId xmlns:a16="http://schemas.microsoft.com/office/drawing/2014/main" id="{318DD5B5-8FAE-B3FE-10AE-2BC9DDFB58B9}"/>
              </a:ext>
            </a:extLst>
          </p:cNvPr>
          <p:cNvSpPr/>
          <p:nvPr/>
        </p:nvSpPr>
        <p:spPr>
          <a:xfrm>
            <a:off x="5902175" y="4098921"/>
            <a:ext cx="111344" cy="104788"/>
          </a:xfrm>
          <a:custGeom>
            <a:avLst/>
            <a:gdLst>
              <a:gd name="connsiteX0" fmla="*/ 150 w 111344"/>
              <a:gd name="connsiteY0" fmla="*/ 4 h 104788"/>
              <a:gd name="connsiteX1" fmla="*/ 47775 w 111344"/>
              <a:gd name="connsiteY1" fmla="*/ 66679 h 104788"/>
              <a:gd name="connsiteX2" fmla="*/ 111275 w 111344"/>
              <a:gd name="connsiteY2" fmla="*/ 104779 h 104788"/>
              <a:gd name="connsiteX3" fmla="*/ 35075 w 111344"/>
              <a:gd name="connsiteY3" fmla="*/ 63504 h 104788"/>
              <a:gd name="connsiteX4" fmla="*/ 150 w 111344"/>
              <a:gd name="connsiteY4" fmla="*/ 4 h 1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44" h="104788">
                <a:moveTo>
                  <a:pt x="150" y="4"/>
                </a:moveTo>
                <a:cubicBezTo>
                  <a:pt x="2267" y="533"/>
                  <a:pt x="29254" y="49217"/>
                  <a:pt x="47775" y="66679"/>
                </a:cubicBezTo>
                <a:cubicBezTo>
                  <a:pt x="66296" y="84142"/>
                  <a:pt x="113392" y="105308"/>
                  <a:pt x="111275" y="104779"/>
                </a:cubicBezTo>
                <a:cubicBezTo>
                  <a:pt x="109158" y="104250"/>
                  <a:pt x="51479" y="77792"/>
                  <a:pt x="35075" y="63504"/>
                </a:cubicBezTo>
                <a:cubicBezTo>
                  <a:pt x="18671" y="49216"/>
                  <a:pt x="-1967" y="-525"/>
                  <a:pt x="150" y="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8" name="フリーフォーム 347">
            <a:extLst>
              <a:ext uri="{FF2B5EF4-FFF2-40B4-BE49-F238E27FC236}">
                <a16:creationId xmlns:a16="http://schemas.microsoft.com/office/drawing/2014/main" id="{A37F8E91-9225-DF83-EB3B-3E9611615EE0}"/>
              </a:ext>
            </a:extLst>
          </p:cNvPr>
          <p:cNvSpPr/>
          <p:nvPr/>
        </p:nvSpPr>
        <p:spPr>
          <a:xfrm>
            <a:off x="6010060" y="4053924"/>
            <a:ext cx="86107" cy="213362"/>
          </a:xfrm>
          <a:custGeom>
            <a:avLst/>
            <a:gdLst>
              <a:gd name="connsiteX0" fmla="*/ 215 w 86107"/>
              <a:gd name="connsiteY0" fmla="*/ 551 h 213362"/>
              <a:gd name="connsiteX1" fmla="*/ 41490 w 86107"/>
              <a:gd name="connsiteY1" fmla="*/ 98976 h 213362"/>
              <a:gd name="connsiteX2" fmla="*/ 70065 w 86107"/>
              <a:gd name="connsiteY2" fmla="*/ 159301 h 213362"/>
              <a:gd name="connsiteX3" fmla="*/ 85940 w 86107"/>
              <a:gd name="connsiteY3" fmla="*/ 213276 h 213362"/>
              <a:gd name="connsiteX4" fmla="*/ 60540 w 86107"/>
              <a:gd name="connsiteY4" fmla="*/ 146601 h 213362"/>
              <a:gd name="connsiteX5" fmla="*/ 215 w 86107"/>
              <a:gd name="connsiteY5" fmla="*/ 551 h 21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107" h="213362">
                <a:moveTo>
                  <a:pt x="215" y="551"/>
                </a:moveTo>
                <a:cubicBezTo>
                  <a:pt x="-2960" y="-7387"/>
                  <a:pt x="29848" y="72518"/>
                  <a:pt x="41490" y="98976"/>
                </a:cubicBezTo>
                <a:cubicBezTo>
                  <a:pt x="53132" y="125434"/>
                  <a:pt x="62657" y="140251"/>
                  <a:pt x="70065" y="159301"/>
                </a:cubicBezTo>
                <a:cubicBezTo>
                  <a:pt x="77473" y="178351"/>
                  <a:pt x="87528" y="215393"/>
                  <a:pt x="85940" y="213276"/>
                </a:cubicBezTo>
                <a:cubicBezTo>
                  <a:pt x="84352" y="211159"/>
                  <a:pt x="71652" y="175176"/>
                  <a:pt x="60540" y="146601"/>
                </a:cubicBezTo>
                <a:cubicBezTo>
                  <a:pt x="49428" y="118026"/>
                  <a:pt x="3390" y="8489"/>
                  <a:pt x="215" y="5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9" name="フリーフォーム 348">
            <a:extLst>
              <a:ext uri="{FF2B5EF4-FFF2-40B4-BE49-F238E27FC236}">
                <a16:creationId xmlns:a16="http://schemas.microsoft.com/office/drawing/2014/main" id="{E51D0801-4468-C9F3-1CD8-CEBADF0669ED}"/>
              </a:ext>
            </a:extLst>
          </p:cNvPr>
          <p:cNvSpPr/>
          <p:nvPr/>
        </p:nvSpPr>
        <p:spPr>
          <a:xfrm>
            <a:off x="5880098" y="3818636"/>
            <a:ext cx="175052" cy="35843"/>
          </a:xfrm>
          <a:custGeom>
            <a:avLst/>
            <a:gdLst>
              <a:gd name="connsiteX0" fmla="*/ 2 w 175052"/>
              <a:gd name="connsiteY0" fmla="*/ 35814 h 35843"/>
              <a:gd name="connsiteX1" fmla="*/ 101602 w 175052"/>
              <a:gd name="connsiteY1" fmla="*/ 889 h 35843"/>
              <a:gd name="connsiteX2" fmla="*/ 174627 w 175052"/>
              <a:gd name="connsiteY2" fmla="*/ 10414 h 35843"/>
              <a:gd name="connsiteX3" fmla="*/ 130177 w 175052"/>
              <a:gd name="connsiteY3" fmla="*/ 10414 h 35843"/>
              <a:gd name="connsiteX4" fmla="*/ 98427 w 175052"/>
              <a:gd name="connsiteY4" fmla="*/ 7239 h 35843"/>
              <a:gd name="connsiteX5" fmla="*/ 2 w 175052"/>
              <a:gd name="connsiteY5" fmla="*/ 35814 h 3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052" h="35843">
                <a:moveTo>
                  <a:pt x="2" y="35814"/>
                </a:moveTo>
                <a:cubicBezTo>
                  <a:pt x="531" y="34756"/>
                  <a:pt x="72498" y="5122"/>
                  <a:pt x="101602" y="889"/>
                </a:cubicBezTo>
                <a:cubicBezTo>
                  <a:pt x="130706" y="-3344"/>
                  <a:pt x="169865" y="8827"/>
                  <a:pt x="174627" y="10414"/>
                </a:cubicBezTo>
                <a:cubicBezTo>
                  <a:pt x="179389" y="12001"/>
                  <a:pt x="142877" y="10943"/>
                  <a:pt x="130177" y="10414"/>
                </a:cubicBezTo>
                <a:cubicBezTo>
                  <a:pt x="117477" y="9885"/>
                  <a:pt x="118535" y="5651"/>
                  <a:pt x="98427" y="7239"/>
                </a:cubicBezTo>
                <a:cubicBezTo>
                  <a:pt x="78319" y="8826"/>
                  <a:pt x="-527" y="36872"/>
                  <a:pt x="2" y="3581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0" name="フリーフォーム 349">
            <a:extLst>
              <a:ext uri="{FF2B5EF4-FFF2-40B4-BE49-F238E27FC236}">
                <a16:creationId xmlns:a16="http://schemas.microsoft.com/office/drawing/2014/main" id="{D0CFC107-C3BF-5671-51C2-17B6A63491B5}"/>
              </a:ext>
            </a:extLst>
          </p:cNvPr>
          <p:cNvSpPr/>
          <p:nvPr/>
        </p:nvSpPr>
        <p:spPr>
          <a:xfrm>
            <a:off x="6124391" y="3851097"/>
            <a:ext cx="219264" cy="247952"/>
          </a:xfrm>
          <a:custGeom>
            <a:avLst/>
            <a:gdLst>
              <a:gd name="connsiteX0" fmla="*/ 184 w 219264"/>
              <a:gd name="connsiteY0" fmla="*/ 178 h 247952"/>
              <a:gd name="connsiteX1" fmla="*/ 92259 w 219264"/>
              <a:gd name="connsiteY1" fmla="*/ 120828 h 247952"/>
              <a:gd name="connsiteX2" fmla="*/ 158934 w 219264"/>
              <a:gd name="connsiteY2" fmla="*/ 203378 h 247952"/>
              <a:gd name="connsiteX3" fmla="*/ 219259 w 219264"/>
              <a:gd name="connsiteY3" fmla="*/ 247828 h 247952"/>
              <a:gd name="connsiteX4" fmla="*/ 155759 w 219264"/>
              <a:gd name="connsiteY4" fmla="*/ 190678 h 247952"/>
              <a:gd name="connsiteX5" fmla="*/ 117659 w 219264"/>
              <a:gd name="connsiteY5" fmla="*/ 149403 h 247952"/>
              <a:gd name="connsiteX6" fmla="*/ 184 w 219264"/>
              <a:gd name="connsiteY6" fmla="*/ 178 h 24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264" h="247952">
                <a:moveTo>
                  <a:pt x="184" y="178"/>
                </a:moveTo>
                <a:cubicBezTo>
                  <a:pt x="-4049" y="-4584"/>
                  <a:pt x="65801" y="86961"/>
                  <a:pt x="92259" y="120828"/>
                </a:cubicBezTo>
                <a:cubicBezTo>
                  <a:pt x="118717" y="154695"/>
                  <a:pt x="137767" y="182211"/>
                  <a:pt x="158934" y="203378"/>
                </a:cubicBezTo>
                <a:cubicBezTo>
                  <a:pt x="180101" y="224545"/>
                  <a:pt x="219788" y="249945"/>
                  <a:pt x="219259" y="247828"/>
                </a:cubicBezTo>
                <a:cubicBezTo>
                  <a:pt x="218730" y="245711"/>
                  <a:pt x="172692" y="207082"/>
                  <a:pt x="155759" y="190678"/>
                </a:cubicBezTo>
                <a:cubicBezTo>
                  <a:pt x="138826" y="174274"/>
                  <a:pt x="139884" y="176390"/>
                  <a:pt x="117659" y="149403"/>
                </a:cubicBezTo>
                <a:cubicBezTo>
                  <a:pt x="95434" y="122416"/>
                  <a:pt x="4417" y="4940"/>
                  <a:pt x="184" y="1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1" name="フリーフォーム 350">
            <a:extLst>
              <a:ext uri="{FF2B5EF4-FFF2-40B4-BE49-F238E27FC236}">
                <a16:creationId xmlns:a16="http://schemas.microsoft.com/office/drawing/2014/main" id="{992D5B02-B3B7-F8CC-25BA-BCA300E150B3}"/>
              </a:ext>
            </a:extLst>
          </p:cNvPr>
          <p:cNvSpPr/>
          <p:nvPr/>
        </p:nvSpPr>
        <p:spPr>
          <a:xfrm>
            <a:off x="5998538" y="3854435"/>
            <a:ext cx="91112" cy="85954"/>
          </a:xfrm>
          <a:custGeom>
            <a:avLst/>
            <a:gdLst>
              <a:gd name="connsiteX0" fmla="*/ 8562 w 91112"/>
              <a:gd name="connsiteY0" fmla="*/ 15 h 85954"/>
              <a:gd name="connsiteX1" fmla="*/ 5387 w 91112"/>
              <a:gd name="connsiteY1" fmla="*/ 66690 h 85954"/>
              <a:gd name="connsiteX2" fmla="*/ 91112 w 91112"/>
              <a:gd name="connsiteY2" fmla="*/ 85740 h 85954"/>
              <a:gd name="connsiteX3" fmla="*/ 5387 w 91112"/>
              <a:gd name="connsiteY3" fmla="*/ 73040 h 85954"/>
              <a:gd name="connsiteX4" fmla="*/ 8562 w 91112"/>
              <a:gd name="connsiteY4" fmla="*/ 15 h 8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12" h="85954">
                <a:moveTo>
                  <a:pt x="8562" y="15"/>
                </a:moveTo>
                <a:cubicBezTo>
                  <a:pt x="8562" y="-1043"/>
                  <a:pt x="-8371" y="52402"/>
                  <a:pt x="5387" y="66690"/>
                </a:cubicBezTo>
                <a:cubicBezTo>
                  <a:pt x="19145" y="80978"/>
                  <a:pt x="91112" y="84682"/>
                  <a:pt x="91112" y="85740"/>
                </a:cubicBezTo>
                <a:cubicBezTo>
                  <a:pt x="91112" y="86798"/>
                  <a:pt x="17558" y="84153"/>
                  <a:pt x="5387" y="73040"/>
                </a:cubicBezTo>
                <a:cubicBezTo>
                  <a:pt x="-6784" y="61927"/>
                  <a:pt x="8562" y="1073"/>
                  <a:pt x="8562" y="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2" name="フリーフォーム 351">
            <a:extLst>
              <a:ext uri="{FF2B5EF4-FFF2-40B4-BE49-F238E27FC236}">
                <a16:creationId xmlns:a16="http://schemas.microsoft.com/office/drawing/2014/main" id="{213A788D-73B4-33B7-820E-0F3C44C9B2CD}"/>
              </a:ext>
            </a:extLst>
          </p:cNvPr>
          <p:cNvSpPr/>
          <p:nvPr/>
        </p:nvSpPr>
        <p:spPr>
          <a:xfrm>
            <a:off x="6029243" y="3971472"/>
            <a:ext cx="89036" cy="201021"/>
          </a:xfrm>
          <a:custGeom>
            <a:avLst/>
            <a:gdLst>
              <a:gd name="connsiteX0" fmla="*/ 82 w 89036"/>
              <a:gd name="connsiteY0" fmla="*/ 453 h 201021"/>
              <a:gd name="connsiteX1" fmla="*/ 35007 w 89036"/>
              <a:gd name="connsiteY1" fmla="*/ 89353 h 201021"/>
              <a:gd name="connsiteX2" fmla="*/ 88982 w 89036"/>
              <a:gd name="connsiteY2" fmla="*/ 200478 h 201021"/>
              <a:gd name="connsiteX3" fmla="*/ 44532 w 89036"/>
              <a:gd name="connsiteY3" fmla="*/ 127453 h 201021"/>
              <a:gd name="connsiteX4" fmla="*/ 82 w 89036"/>
              <a:gd name="connsiteY4" fmla="*/ 453 h 20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36" h="201021">
                <a:moveTo>
                  <a:pt x="82" y="453"/>
                </a:moveTo>
                <a:cubicBezTo>
                  <a:pt x="-1506" y="-5897"/>
                  <a:pt x="20190" y="56016"/>
                  <a:pt x="35007" y="89353"/>
                </a:cubicBezTo>
                <a:cubicBezTo>
                  <a:pt x="49824" y="122691"/>
                  <a:pt x="87395" y="194128"/>
                  <a:pt x="88982" y="200478"/>
                </a:cubicBezTo>
                <a:cubicBezTo>
                  <a:pt x="90570" y="206828"/>
                  <a:pt x="57232" y="156028"/>
                  <a:pt x="44532" y="127453"/>
                </a:cubicBezTo>
                <a:cubicBezTo>
                  <a:pt x="31832" y="98878"/>
                  <a:pt x="1670" y="6803"/>
                  <a:pt x="82" y="4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3" name="フリーフォーム 352">
            <a:extLst>
              <a:ext uri="{FF2B5EF4-FFF2-40B4-BE49-F238E27FC236}">
                <a16:creationId xmlns:a16="http://schemas.microsoft.com/office/drawing/2014/main" id="{FDFC1B4E-76A0-C012-39AD-DD90A64E2557}"/>
              </a:ext>
            </a:extLst>
          </p:cNvPr>
          <p:cNvSpPr/>
          <p:nvPr/>
        </p:nvSpPr>
        <p:spPr>
          <a:xfrm>
            <a:off x="6108300" y="3945896"/>
            <a:ext cx="165654" cy="222909"/>
          </a:xfrm>
          <a:custGeom>
            <a:avLst/>
            <a:gdLst>
              <a:gd name="connsiteX0" fmla="*/ 400 w 165654"/>
              <a:gd name="connsiteY0" fmla="*/ 629 h 222909"/>
              <a:gd name="connsiteX1" fmla="*/ 121050 w 165654"/>
              <a:gd name="connsiteY1" fmla="*/ 130804 h 222909"/>
              <a:gd name="connsiteX2" fmla="*/ 165500 w 165654"/>
              <a:gd name="connsiteY2" fmla="*/ 222879 h 222909"/>
              <a:gd name="connsiteX3" fmla="*/ 133750 w 165654"/>
              <a:gd name="connsiteY3" fmla="*/ 140329 h 222909"/>
              <a:gd name="connsiteX4" fmla="*/ 82950 w 165654"/>
              <a:gd name="connsiteY4" fmla="*/ 83179 h 222909"/>
              <a:gd name="connsiteX5" fmla="*/ 400 w 165654"/>
              <a:gd name="connsiteY5" fmla="*/ 629 h 22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654" h="222909">
                <a:moveTo>
                  <a:pt x="400" y="629"/>
                </a:moveTo>
                <a:cubicBezTo>
                  <a:pt x="6750" y="8566"/>
                  <a:pt x="93533" y="93762"/>
                  <a:pt x="121050" y="130804"/>
                </a:cubicBezTo>
                <a:cubicBezTo>
                  <a:pt x="148567" y="167846"/>
                  <a:pt x="163383" y="221291"/>
                  <a:pt x="165500" y="222879"/>
                </a:cubicBezTo>
                <a:cubicBezTo>
                  <a:pt x="167617" y="224467"/>
                  <a:pt x="147508" y="163612"/>
                  <a:pt x="133750" y="140329"/>
                </a:cubicBezTo>
                <a:cubicBezTo>
                  <a:pt x="119992" y="117046"/>
                  <a:pt x="100942" y="104346"/>
                  <a:pt x="82950" y="83179"/>
                </a:cubicBezTo>
                <a:cubicBezTo>
                  <a:pt x="64958" y="62012"/>
                  <a:pt x="-5950" y="-7308"/>
                  <a:pt x="400" y="6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4" name="フリーフォーム 353">
            <a:extLst>
              <a:ext uri="{FF2B5EF4-FFF2-40B4-BE49-F238E27FC236}">
                <a16:creationId xmlns:a16="http://schemas.microsoft.com/office/drawing/2014/main" id="{E8EF4893-941B-3156-943D-A2D274C6F922}"/>
              </a:ext>
            </a:extLst>
          </p:cNvPr>
          <p:cNvSpPr/>
          <p:nvPr/>
        </p:nvSpPr>
        <p:spPr>
          <a:xfrm>
            <a:off x="6137192" y="4175074"/>
            <a:ext cx="143164" cy="158890"/>
          </a:xfrm>
          <a:custGeom>
            <a:avLst/>
            <a:gdLst>
              <a:gd name="connsiteX0" fmla="*/ 83 w 143164"/>
              <a:gd name="connsiteY0" fmla="*/ 51 h 158890"/>
              <a:gd name="connsiteX1" fmla="*/ 98508 w 143164"/>
              <a:gd name="connsiteY1" fmla="*/ 98476 h 158890"/>
              <a:gd name="connsiteX2" fmla="*/ 142958 w 143164"/>
              <a:gd name="connsiteY2" fmla="*/ 158801 h 158890"/>
              <a:gd name="connsiteX3" fmla="*/ 82633 w 143164"/>
              <a:gd name="connsiteY3" fmla="*/ 85776 h 158890"/>
              <a:gd name="connsiteX4" fmla="*/ 83 w 143164"/>
              <a:gd name="connsiteY4" fmla="*/ 51 h 15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64" h="158890">
                <a:moveTo>
                  <a:pt x="83" y="51"/>
                </a:moveTo>
                <a:cubicBezTo>
                  <a:pt x="2729" y="2168"/>
                  <a:pt x="74696" y="72018"/>
                  <a:pt x="98508" y="98476"/>
                </a:cubicBezTo>
                <a:cubicBezTo>
                  <a:pt x="122320" y="124934"/>
                  <a:pt x="145604" y="160918"/>
                  <a:pt x="142958" y="158801"/>
                </a:cubicBezTo>
                <a:cubicBezTo>
                  <a:pt x="140312" y="156684"/>
                  <a:pt x="106975" y="110118"/>
                  <a:pt x="82633" y="85776"/>
                </a:cubicBezTo>
                <a:cubicBezTo>
                  <a:pt x="58291" y="61434"/>
                  <a:pt x="-2563" y="-2066"/>
                  <a:pt x="83" y="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5" name="フリーフォーム 354">
            <a:extLst>
              <a:ext uri="{FF2B5EF4-FFF2-40B4-BE49-F238E27FC236}">
                <a16:creationId xmlns:a16="http://schemas.microsoft.com/office/drawing/2014/main" id="{B78FE2E4-A0CB-0678-D39C-3B413B29DD6B}"/>
              </a:ext>
            </a:extLst>
          </p:cNvPr>
          <p:cNvSpPr/>
          <p:nvPr/>
        </p:nvSpPr>
        <p:spPr>
          <a:xfrm>
            <a:off x="6315069" y="4076607"/>
            <a:ext cx="54025" cy="127291"/>
          </a:xfrm>
          <a:custGeom>
            <a:avLst/>
            <a:gdLst>
              <a:gd name="connsiteX0" fmla="*/ 6 w 54025"/>
              <a:gd name="connsiteY0" fmla="*/ 93 h 127291"/>
              <a:gd name="connsiteX1" fmla="*/ 41281 w 54025"/>
              <a:gd name="connsiteY1" fmla="*/ 73118 h 127291"/>
              <a:gd name="connsiteX2" fmla="*/ 53981 w 54025"/>
              <a:gd name="connsiteY2" fmla="*/ 127093 h 127291"/>
              <a:gd name="connsiteX3" fmla="*/ 44456 w 54025"/>
              <a:gd name="connsiteY3" fmla="*/ 88993 h 127291"/>
              <a:gd name="connsiteX4" fmla="*/ 6 w 54025"/>
              <a:gd name="connsiteY4" fmla="*/ 93 h 12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25" h="127291">
                <a:moveTo>
                  <a:pt x="6" y="93"/>
                </a:moveTo>
                <a:cubicBezTo>
                  <a:pt x="-523" y="-2553"/>
                  <a:pt x="32285" y="51951"/>
                  <a:pt x="41281" y="73118"/>
                </a:cubicBezTo>
                <a:cubicBezTo>
                  <a:pt x="50277" y="94285"/>
                  <a:pt x="53452" y="124447"/>
                  <a:pt x="53981" y="127093"/>
                </a:cubicBezTo>
                <a:cubicBezTo>
                  <a:pt x="54510" y="129739"/>
                  <a:pt x="50277" y="105397"/>
                  <a:pt x="44456" y="88993"/>
                </a:cubicBezTo>
                <a:cubicBezTo>
                  <a:pt x="38635" y="72589"/>
                  <a:pt x="535" y="2739"/>
                  <a:pt x="6" y="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6" name="フリーフォーム 355">
            <a:extLst>
              <a:ext uri="{FF2B5EF4-FFF2-40B4-BE49-F238E27FC236}">
                <a16:creationId xmlns:a16="http://schemas.microsoft.com/office/drawing/2014/main" id="{DAA55F47-82CB-91CE-C5E3-6594522FE945}"/>
              </a:ext>
            </a:extLst>
          </p:cNvPr>
          <p:cNvSpPr/>
          <p:nvPr/>
        </p:nvSpPr>
        <p:spPr>
          <a:xfrm>
            <a:off x="6273627" y="4295656"/>
            <a:ext cx="128115" cy="181098"/>
          </a:xfrm>
          <a:custGeom>
            <a:avLst/>
            <a:gdLst>
              <a:gd name="connsiteX0" fmla="*/ 173 w 128115"/>
              <a:gd name="connsiteY0" fmla="*/ 119 h 181098"/>
              <a:gd name="connsiteX1" fmla="*/ 104948 w 128115"/>
              <a:gd name="connsiteY1" fmla="*/ 117594 h 181098"/>
              <a:gd name="connsiteX2" fmla="*/ 127173 w 128115"/>
              <a:gd name="connsiteY2" fmla="*/ 181094 h 181098"/>
              <a:gd name="connsiteX3" fmla="*/ 85898 w 128115"/>
              <a:gd name="connsiteY3" fmla="*/ 120769 h 181098"/>
              <a:gd name="connsiteX4" fmla="*/ 79548 w 128115"/>
              <a:gd name="connsiteY4" fmla="*/ 95369 h 181098"/>
              <a:gd name="connsiteX5" fmla="*/ 173 w 128115"/>
              <a:gd name="connsiteY5" fmla="*/ 119 h 18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115" h="181098">
                <a:moveTo>
                  <a:pt x="173" y="119"/>
                </a:moveTo>
                <a:cubicBezTo>
                  <a:pt x="4406" y="3823"/>
                  <a:pt x="83781" y="87432"/>
                  <a:pt x="104948" y="117594"/>
                </a:cubicBezTo>
                <a:cubicBezTo>
                  <a:pt x="126115" y="147756"/>
                  <a:pt x="130348" y="180565"/>
                  <a:pt x="127173" y="181094"/>
                </a:cubicBezTo>
                <a:cubicBezTo>
                  <a:pt x="123998" y="181623"/>
                  <a:pt x="93835" y="135056"/>
                  <a:pt x="85898" y="120769"/>
                </a:cubicBezTo>
                <a:cubicBezTo>
                  <a:pt x="77961" y="106482"/>
                  <a:pt x="88544" y="110715"/>
                  <a:pt x="79548" y="95369"/>
                </a:cubicBezTo>
                <a:cubicBezTo>
                  <a:pt x="70552" y="80023"/>
                  <a:pt x="-4060" y="-3585"/>
                  <a:pt x="173" y="11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7" name="フリーフォーム 356">
            <a:extLst>
              <a:ext uri="{FF2B5EF4-FFF2-40B4-BE49-F238E27FC236}">
                <a16:creationId xmlns:a16="http://schemas.microsoft.com/office/drawing/2014/main" id="{B4E58934-CE1C-F5DF-8682-4B741A699B5B}"/>
              </a:ext>
            </a:extLst>
          </p:cNvPr>
          <p:cNvSpPr/>
          <p:nvPr/>
        </p:nvSpPr>
        <p:spPr>
          <a:xfrm>
            <a:off x="6302375" y="4146513"/>
            <a:ext cx="98425" cy="79948"/>
          </a:xfrm>
          <a:custGeom>
            <a:avLst/>
            <a:gdLst>
              <a:gd name="connsiteX0" fmla="*/ 0 w 98425"/>
              <a:gd name="connsiteY0" fmla="*/ 37 h 79948"/>
              <a:gd name="connsiteX1" fmla="*/ 41275 w 98425"/>
              <a:gd name="connsiteY1" fmla="*/ 60362 h 79948"/>
              <a:gd name="connsiteX2" fmla="*/ 98425 w 98425"/>
              <a:gd name="connsiteY2" fmla="*/ 79412 h 79948"/>
              <a:gd name="connsiteX3" fmla="*/ 41275 w 98425"/>
              <a:gd name="connsiteY3" fmla="*/ 69887 h 79948"/>
              <a:gd name="connsiteX4" fmla="*/ 0 w 98425"/>
              <a:gd name="connsiteY4" fmla="*/ 37 h 7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25" h="79948">
                <a:moveTo>
                  <a:pt x="0" y="37"/>
                </a:moveTo>
                <a:cubicBezTo>
                  <a:pt x="0" y="-1550"/>
                  <a:pt x="24871" y="47133"/>
                  <a:pt x="41275" y="60362"/>
                </a:cubicBezTo>
                <a:cubicBezTo>
                  <a:pt x="57679" y="73591"/>
                  <a:pt x="98425" y="77825"/>
                  <a:pt x="98425" y="79412"/>
                </a:cubicBezTo>
                <a:cubicBezTo>
                  <a:pt x="98425" y="80999"/>
                  <a:pt x="53975" y="79412"/>
                  <a:pt x="41275" y="69887"/>
                </a:cubicBezTo>
                <a:cubicBezTo>
                  <a:pt x="28575" y="60362"/>
                  <a:pt x="0" y="1624"/>
                  <a:pt x="0" y="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8" name="フリーフォーム 357">
            <a:extLst>
              <a:ext uri="{FF2B5EF4-FFF2-40B4-BE49-F238E27FC236}">
                <a16:creationId xmlns:a16="http://schemas.microsoft.com/office/drawing/2014/main" id="{FD9FC699-EFA4-6BFB-DF77-7AF41E3B8517}"/>
              </a:ext>
            </a:extLst>
          </p:cNvPr>
          <p:cNvSpPr/>
          <p:nvPr/>
        </p:nvSpPr>
        <p:spPr>
          <a:xfrm>
            <a:off x="6378572" y="4216280"/>
            <a:ext cx="79621" cy="112262"/>
          </a:xfrm>
          <a:custGeom>
            <a:avLst/>
            <a:gdLst>
              <a:gd name="connsiteX0" fmla="*/ 3 w 79621"/>
              <a:gd name="connsiteY0" fmla="*/ 120 h 112262"/>
              <a:gd name="connsiteX1" fmla="*/ 69853 w 79621"/>
              <a:gd name="connsiteY1" fmla="*/ 92195 h 112262"/>
              <a:gd name="connsiteX2" fmla="*/ 79378 w 79621"/>
              <a:gd name="connsiteY2" fmla="*/ 111245 h 112262"/>
              <a:gd name="connsiteX3" fmla="*/ 73028 w 79621"/>
              <a:gd name="connsiteY3" fmla="*/ 73145 h 112262"/>
              <a:gd name="connsiteX4" fmla="*/ 3 w 79621"/>
              <a:gd name="connsiteY4" fmla="*/ 120 h 11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621" h="112262">
                <a:moveTo>
                  <a:pt x="3" y="120"/>
                </a:moveTo>
                <a:cubicBezTo>
                  <a:pt x="-526" y="3295"/>
                  <a:pt x="56624" y="73674"/>
                  <a:pt x="69853" y="92195"/>
                </a:cubicBezTo>
                <a:cubicBezTo>
                  <a:pt x="83082" y="110716"/>
                  <a:pt x="78849" y="114420"/>
                  <a:pt x="79378" y="111245"/>
                </a:cubicBezTo>
                <a:lnTo>
                  <a:pt x="73028" y="73145"/>
                </a:lnTo>
                <a:cubicBezTo>
                  <a:pt x="62974" y="57270"/>
                  <a:pt x="532" y="-3055"/>
                  <a:pt x="3" y="12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9" name="フリーフォーム 358">
            <a:extLst>
              <a:ext uri="{FF2B5EF4-FFF2-40B4-BE49-F238E27FC236}">
                <a16:creationId xmlns:a16="http://schemas.microsoft.com/office/drawing/2014/main" id="{D5BB2030-04DC-58A3-59F8-7548CA46E973}"/>
              </a:ext>
            </a:extLst>
          </p:cNvPr>
          <p:cNvSpPr/>
          <p:nvPr/>
        </p:nvSpPr>
        <p:spPr>
          <a:xfrm>
            <a:off x="6454616" y="4305089"/>
            <a:ext cx="92939" cy="178292"/>
          </a:xfrm>
          <a:custGeom>
            <a:avLst/>
            <a:gdLst>
              <a:gd name="connsiteX0" fmla="*/ 159 w 92939"/>
              <a:gd name="connsiteY0" fmla="*/ 211 h 178292"/>
              <a:gd name="connsiteX1" fmla="*/ 57309 w 92939"/>
              <a:gd name="connsiteY1" fmla="*/ 85936 h 178292"/>
              <a:gd name="connsiteX2" fmla="*/ 92234 w 92939"/>
              <a:gd name="connsiteY2" fmla="*/ 178011 h 178292"/>
              <a:gd name="connsiteX3" fmla="*/ 76359 w 92939"/>
              <a:gd name="connsiteY3" fmla="*/ 111336 h 178292"/>
              <a:gd name="connsiteX4" fmla="*/ 159 w 92939"/>
              <a:gd name="connsiteY4" fmla="*/ 211 h 17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39" h="178292">
                <a:moveTo>
                  <a:pt x="159" y="211"/>
                </a:moveTo>
                <a:cubicBezTo>
                  <a:pt x="-3016" y="-4022"/>
                  <a:pt x="41963" y="56303"/>
                  <a:pt x="57309" y="85936"/>
                </a:cubicBezTo>
                <a:cubicBezTo>
                  <a:pt x="72655" y="115569"/>
                  <a:pt x="89059" y="173778"/>
                  <a:pt x="92234" y="178011"/>
                </a:cubicBezTo>
                <a:cubicBezTo>
                  <a:pt x="95409" y="182244"/>
                  <a:pt x="87472" y="137794"/>
                  <a:pt x="76359" y="111336"/>
                </a:cubicBezTo>
                <a:cubicBezTo>
                  <a:pt x="65247" y="84878"/>
                  <a:pt x="3334" y="4444"/>
                  <a:pt x="159" y="2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0" name="フリーフォーム 359">
            <a:extLst>
              <a:ext uri="{FF2B5EF4-FFF2-40B4-BE49-F238E27FC236}">
                <a16:creationId xmlns:a16="http://schemas.microsoft.com/office/drawing/2014/main" id="{628977DE-0C74-1B85-1524-4E6CE09A94DD}"/>
              </a:ext>
            </a:extLst>
          </p:cNvPr>
          <p:cNvSpPr/>
          <p:nvPr/>
        </p:nvSpPr>
        <p:spPr>
          <a:xfrm>
            <a:off x="6432547" y="4333875"/>
            <a:ext cx="73667" cy="102489"/>
          </a:xfrm>
          <a:custGeom>
            <a:avLst/>
            <a:gdLst>
              <a:gd name="connsiteX0" fmla="*/ 3 w 73667"/>
              <a:gd name="connsiteY0" fmla="*/ 0 h 102489"/>
              <a:gd name="connsiteX1" fmla="*/ 57153 w 73667"/>
              <a:gd name="connsiteY1" fmla="*/ 73025 h 102489"/>
              <a:gd name="connsiteX2" fmla="*/ 6353 w 73667"/>
              <a:gd name="connsiteY2" fmla="*/ 101600 h 102489"/>
              <a:gd name="connsiteX3" fmla="*/ 44453 w 73667"/>
              <a:gd name="connsiteY3" fmla="*/ 95250 h 102489"/>
              <a:gd name="connsiteX4" fmla="*/ 73028 w 73667"/>
              <a:gd name="connsiteY4" fmla="*/ 95250 h 102489"/>
              <a:gd name="connsiteX5" fmla="*/ 60328 w 73667"/>
              <a:gd name="connsiteY5" fmla="*/ 73025 h 102489"/>
              <a:gd name="connsiteX6" fmla="*/ 3 w 73667"/>
              <a:gd name="connsiteY6" fmla="*/ 0 h 10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67" h="102489">
                <a:moveTo>
                  <a:pt x="3" y="0"/>
                </a:moveTo>
                <a:cubicBezTo>
                  <a:pt x="-526" y="0"/>
                  <a:pt x="56095" y="56092"/>
                  <a:pt x="57153" y="73025"/>
                </a:cubicBezTo>
                <a:cubicBezTo>
                  <a:pt x="58211" y="89958"/>
                  <a:pt x="8470" y="97896"/>
                  <a:pt x="6353" y="101600"/>
                </a:cubicBezTo>
                <a:cubicBezTo>
                  <a:pt x="4236" y="105304"/>
                  <a:pt x="33341" y="96308"/>
                  <a:pt x="44453" y="95250"/>
                </a:cubicBezTo>
                <a:cubicBezTo>
                  <a:pt x="55565" y="94192"/>
                  <a:pt x="70382" y="98954"/>
                  <a:pt x="73028" y="95250"/>
                </a:cubicBezTo>
                <a:cubicBezTo>
                  <a:pt x="75674" y="91546"/>
                  <a:pt x="69853" y="85725"/>
                  <a:pt x="60328" y="73025"/>
                </a:cubicBezTo>
                <a:cubicBezTo>
                  <a:pt x="50803" y="60325"/>
                  <a:pt x="532" y="0"/>
                  <a:pt x="3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1" name="フリーフォーム 360">
            <a:extLst>
              <a:ext uri="{FF2B5EF4-FFF2-40B4-BE49-F238E27FC236}">
                <a16:creationId xmlns:a16="http://schemas.microsoft.com/office/drawing/2014/main" id="{83771B69-5F80-D4CB-1EF3-A07A4344684C}"/>
              </a:ext>
            </a:extLst>
          </p:cNvPr>
          <p:cNvSpPr/>
          <p:nvPr/>
        </p:nvSpPr>
        <p:spPr>
          <a:xfrm>
            <a:off x="6429375" y="4486242"/>
            <a:ext cx="139719" cy="222405"/>
          </a:xfrm>
          <a:custGeom>
            <a:avLst/>
            <a:gdLst>
              <a:gd name="connsiteX0" fmla="*/ 0 w 139719"/>
              <a:gd name="connsiteY0" fmla="*/ 33 h 222405"/>
              <a:gd name="connsiteX1" fmla="*/ 60325 w 139719"/>
              <a:gd name="connsiteY1" fmla="*/ 123858 h 222405"/>
              <a:gd name="connsiteX2" fmla="*/ 79375 w 139719"/>
              <a:gd name="connsiteY2" fmla="*/ 171483 h 222405"/>
              <a:gd name="connsiteX3" fmla="*/ 139700 w 139719"/>
              <a:gd name="connsiteY3" fmla="*/ 222283 h 222405"/>
              <a:gd name="connsiteX4" fmla="*/ 85725 w 139719"/>
              <a:gd name="connsiteY4" fmla="*/ 184183 h 222405"/>
              <a:gd name="connsiteX5" fmla="*/ 60325 w 139719"/>
              <a:gd name="connsiteY5" fmla="*/ 136558 h 222405"/>
              <a:gd name="connsiteX6" fmla="*/ 0 w 139719"/>
              <a:gd name="connsiteY6" fmla="*/ 33 h 22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719" h="222405">
                <a:moveTo>
                  <a:pt x="0" y="33"/>
                </a:moveTo>
                <a:cubicBezTo>
                  <a:pt x="0" y="-2084"/>
                  <a:pt x="47096" y="95283"/>
                  <a:pt x="60325" y="123858"/>
                </a:cubicBezTo>
                <a:cubicBezTo>
                  <a:pt x="73554" y="152433"/>
                  <a:pt x="66146" y="155079"/>
                  <a:pt x="79375" y="171483"/>
                </a:cubicBezTo>
                <a:cubicBezTo>
                  <a:pt x="92604" y="187887"/>
                  <a:pt x="138642" y="220166"/>
                  <a:pt x="139700" y="222283"/>
                </a:cubicBezTo>
                <a:cubicBezTo>
                  <a:pt x="140758" y="224400"/>
                  <a:pt x="98954" y="198471"/>
                  <a:pt x="85725" y="184183"/>
                </a:cubicBezTo>
                <a:cubicBezTo>
                  <a:pt x="72496" y="169896"/>
                  <a:pt x="74612" y="161958"/>
                  <a:pt x="60325" y="136558"/>
                </a:cubicBezTo>
                <a:cubicBezTo>
                  <a:pt x="46038" y="111158"/>
                  <a:pt x="0" y="2150"/>
                  <a:pt x="0" y="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2" name="フリーフォーム 361">
            <a:extLst>
              <a:ext uri="{FF2B5EF4-FFF2-40B4-BE49-F238E27FC236}">
                <a16:creationId xmlns:a16="http://schemas.microsoft.com/office/drawing/2014/main" id="{51B38912-7113-568C-ABFA-64A8F71D5769}"/>
              </a:ext>
            </a:extLst>
          </p:cNvPr>
          <p:cNvSpPr/>
          <p:nvPr/>
        </p:nvSpPr>
        <p:spPr>
          <a:xfrm>
            <a:off x="6537320" y="4486141"/>
            <a:ext cx="38898" cy="70554"/>
          </a:xfrm>
          <a:custGeom>
            <a:avLst/>
            <a:gdLst>
              <a:gd name="connsiteX0" fmla="*/ 5 w 38898"/>
              <a:gd name="connsiteY0" fmla="*/ 134 h 70554"/>
              <a:gd name="connsiteX1" fmla="*/ 34930 w 38898"/>
              <a:gd name="connsiteY1" fmla="*/ 50934 h 70554"/>
              <a:gd name="connsiteX2" fmla="*/ 38105 w 38898"/>
              <a:gd name="connsiteY2" fmla="*/ 69984 h 70554"/>
              <a:gd name="connsiteX3" fmla="*/ 5 w 38898"/>
              <a:gd name="connsiteY3" fmla="*/ 134 h 70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98" h="70554">
                <a:moveTo>
                  <a:pt x="5" y="134"/>
                </a:moveTo>
                <a:cubicBezTo>
                  <a:pt x="-524" y="-3041"/>
                  <a:pt x="34930" y="50934"/>
                  <a:pt x="34930" y="50934"/>
                </a:cubicBezTo>
                <a:cubicBezTo>
                  <a:pt x="41280" y="62576"/>
                  <a:pt x="38105" y="73159"/>
                  <a:pt x="38105" y="69984"/>
                </a:cubicBezTo>
                <a:cubicBezTo>
                  <a:pt x="38105" y="66809"/>
                  <a:pt x="534" y="3309"/>
                  <a:pt x="5" y="13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3" name="フリーフォーム 362">
            <a:extLst>
              <a:ext uri="{FF2B5EF4-FFF2-40B4-BE49-F238E27FC236}">
                <a16:creationId xmlns:a16="http://schemas.microsoft.com/office/drawing/2014/main" id="{9781C342-59DB-A028-A2EA-56C896BF5CD4}"/>
              </a:ext>
            </a:extLst>
          </p:cNvPr>
          <p:cNvSpPr/>
          <p:nvPr/>
        </p:nvSpPr>
        <p:spPr>
          <a:xfrm>
            <a:off x="6461120" y="4486236"/>
            <a:ext cx="52394" cy="92258"/>
          </a:xfrm>
          <a:custGeom>
            <a:avLst/>
            <a:gdLst>
              <a:gd name="connsiteX0" fmla="*/ 5 w 52394"/>
              <a:gd name="connsiteY0" fmla="*/ 39 h 92258"/>
              <a:gd name="connsiteX1" fmla="*/ 47630 w 52394"/>
              <a:gd name="connsiteY1" fmla="*/ 66714 h 92258"/>
              <a:gd name="connsiteX2" fmla="*/ 47630 w 52394"/>
              <a:gd name="connsiteY2" fmla="*/ 92114 h 92258"/>
              <a:gd name="connsiteX3" fmla="*/ 50805 w 52394"/>
              <a:gd name="connsiteY3" fmla="*/ 57189 h 92258"/>
              <a:gd name="connsiteX4" fmla="*/ 5 w 52394"/>
              <a:gd name="connsiteY4" fmla="*/ 39 h 9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4" h="92258">
                <a:moveTo>
                  <a:pt x="5" y="39"/>
                </a:moveTo>
                <a:cubicBezTo>
                  <a:pt x="-524" y="1626"/>
                  <a:pt x="39693" y="51368"/>
                  <a:pt x="47630" y="66714"/>
                </a:cubicBezTo>
                <a:cubicBezTo>
                  <a:pt x="55567" y="82060"/>
                  <a:pt x="47101" y="93701"/>
                  <a:pt x="47630" y="92114"/>
                </a:cubicBezTo>
                <a:cubicBezTo>
                  <a:pt x="48159" y="90527"/>
                  <a:pt x="55567" y="69360"/>
                  <a:pt x="50805" y="57189"/>
                </a:cubicBezTo>
                <a:cubicBezTo>
                  <a:pt x="46043" y="45018"/>
                  <a:pt x="534" y="-1548"/>
                  <a:pt x="5" y="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4" name="フリーフォーム 363">
            <a:extLst>
              <a:ext uri="{FF2B5EF4-FFF2-40B4-BE49-F238E27FC236}">
                <a16:creationId xmlns:a16="http://schemas.microsoft.com/office/drawing/2014/main" id="{4A507519-325F-B3B2-20D8-9AAB72338E19}"/>
              </a:ext>
            </a:extLst>
          </p:cNvPr>
          <p:cNvSpPr/>
          <p:nvPr/>
        </p:nvSpPr>
        <p:spPr>
          <a:xfrm>
            <a:off x="6502961" y="4543385"/>
            <a:ext cx="88342" cy="177900"/>
          </a:xfrm>
          <a:custGeom>
            <a:avLst/>
            <a:gdLst>
              <a:gd name="connsiteX0" fmla="*/ 40714 w 88342"/>
              <a:gd name="connsiteY0" fmla="*/ 40 h 177900"/>
              <a:gd name="connsiteX1" fmla="*/ 12139 w 88342"/>
              <a:gd name="connsiteY1" fmla="*/ 60365 h 177900"/>
              <a:gd name="connsiteX2" fmla="*/ 15314 w 88342"/>
              <a:gd name="connsiteY2" fmla="*/ 95290 h 177900"/>
              <a:gd name="connsiteX3" fmla="*/ 88339 w 88342"/>
              <a:gd name="connsiteY3" fmla="*/ 177840 h 177900"/>
              <a:gd name="connsiteX4" fmla="*/ 12139 w 88342"/>
              <a:gd name="connsiteY4" fmla="*/ 107990 h 177900"/>
              <a:gd name="connsiteX5" fmla="*/ 2614 w 88342"/>
              <a:gd name="connsiteY5" fmla="*/ 69890 h 177900"/>
              <a:gd name="connsiteX6" fmla="*/ 40714 w 88342"/>
              <a:gd name="connsiteY6" fmla="*/ 40 h 1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42" h="177900">
                <a:moveTo>
                  <a:pt x="40714" y="40"/>
                </a:moveTo>
                <a:cubicBezTo>
                  <a:pt x="42301" y="-1547"/>
                  <a:pt x="16372" y="44490"/>
                  <a:pt x="12139" y="60365"/>
                </a:cubicBezTo>
                <a:cubicBezTo>
                  <a:pt x="7906" y="76240"/>
                  <a:pt x="2614" y="75711"/>
                  <a:pt x="15314" y="95290"/>
                </a:cubicBezTo>
                <a:cubicBezTo>
                  <a:pt x="28014" y="114869"/>
                  <a:pt x="88868" y="175723"/>
                  <a:pt x="88339" y="177840"/>
                </a:cubicBezTo>
                <a:cubicBezTo>
                  <a:pt x="87810" y="179957"/>
                  <a:pt x="26427" y="125982"/>
                  <a:pt x="12139" y="107990"/>
                </a:cubicBezTo>
                <a:cubicBezTo>
                  <a:pt x="-2149" y="89998"/>
                  <a:pt x="-1619" y="86294"/>
                  <a:pt x="2614" y="69890"/>
                </a:cubicBezTo>
                <a:cubicBezTo>
                  <a:pt x="6847" y="53486"/>
                  <a:pt x="39127" y="1627"/>
                  <a:pt x="40714" y="4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5" name="フリーフォーム 364">
            <a:extLst>
              <a:ext uri="{FF2B5EF4-FFF2-40B4-BE49-F238E27FC236}">
                <a16:creationId xmlns:a16="http://schemas.microsoft.com/office/drawing/2014/main" id="{F4D8A8A3-6B96-7B96-2644-12299E6ADD0D}"/>
              </a:ext>
            </a:extLst>
          </p:cNvPr>
          <p:cNvSpPr/>
          <p:nvPr/>
        </p:nvSpPr>
        <p:spPr>
          <a:xfrm>
            <a:off x="6527745" y="4549683"/>
            <a:ext cx="121475" cy="166603"/>
          </a:xfrm>
          <a:custGeom>
            <a:avLst/>
            <a:gdLst>
              <a:gd name="connsiteX0" fmla="*/ 55 w 121475"/>
              <a:gd name="connsiteY0" fmla="*/ 92 h 166603"/>
              <a:gd name="connsiteX1" fmla="*/ 50855 w 121475"/>
              <a:gd name="connsiteY1" fmla="*/ 22317 h 166603"/>
              <a:gd name="connsiteX2" fmla="*/ 117530 w 121475"/>
              <a:gd name="connsiteY2" fmla="*/ 130267 h 166603"/>
              <a:gd name="connsiteX3" fmla="*/ 108005 w 121475"/>
              <a:gd name="connsiteY3" fmla="*/ 146142 h 166603"/>
              <a:gd name="connsiteX4" fmla="*/ 60380 w 121475"/>
              <a:gd name="connsiteY4" fmla="*/ 165192 h 166603"/>
              <a:gd name="connsiteX5" fmla="*/ 92130 w 121475"/>
              <a:gd name="connsiteY5" fmla="*/ 165192 h 166603"/>
              <a:gd name="connsiteX6" fmla="*/ 108005 w 121475"/>
              <a:gd name="connsiteY6" fmla="*/ 149317 h 166603"/>
              <a:gd name="connsiteX7" fmla="*/ 111180 w 121475"/>
              <a:gd name="connsiteY7" fmla="*/ 117567 h 166603"/>
              <a:gd name="connsiteX8" fmla="*/ 82605 w 121475"/>
              <a:gd name="connsiteY8" fmla="*/ 57242 h 166603"/>
              <a:gd name="connsiteX9" fmla="*/ 60380 w 121475"/>
              <a:gd name="connsiteY9" fmla="*/ 25492 h 166603"/>
              <a:gd name="connsiteX10" fmla="*/ 55 w 121475"/>
              <a:gd name="connsiteY10" fmla="*/ 92 h 16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475" h="166603">
                <a:moveTo>
                  <a:pt x="55" y="92"/>
                </a:moveTo>
                <a:cubicBezTo>
                  <a:pt x="-1532" y="-437"/>
                  <a:pt x="31276" y="621"/>
                  <a:pt x="50855" y="22317"/>
                </a:cubicBezTo>
                <a:cubicBezTo>
                  <a:pt x="70434" y="44013"/>
                  <a:pt x="117530" y="130267"/>
                  <a:pt x="117530" y="130267"/>
                </a:cubicBezTo>
                <a:cubicBezTo>
                  <a:pt x="127055" y="150904"/>
                  <a:pt x="117530" y="140321"/>
                  <a:pt x="108005" y="146142"/>
                </a:cubicBezTo>
                <a:cubicBezTo>
                  <a:pt x="98480" y="151963"/>
                  <a:pt x="63026" y="162017"/>
                  <a:pt x="60380" y="165192"/>
                </a:cubicBezTo>
                <a:cubicBezTo>
                  <a:pt x="57734" y="168367"/>
                  <a:pt x="92130" y="165192"/>
                  <a:pt x="92130" y="165192"/>
                </a:cubicBezTo>
                <a:cubicBezTo>
                  <a:pt x="100067" y="162546"/>
                  <a:pt x="104830" y="157255"/>
                  <a:pt x="108005" y="149317"/>
                </a:cubicBezTo>
                <a:cubicBezTo>
                  <a:pt x="111180" y="141379"/>
                  <a:pt x="115413" y="132913"/>
                  <a:pt x="111180" y="117567"/>
                </a:cubicBezTo>
                <a:cubicBezTo>
                  <a:pt x="106947" y="102221"/>
                  <a:pt x="91072" y="72588"/>
                  <a:pt x="82605" y="57242"/>
                </a:cubicBezTo>
                <a:cubicBezTo>
                  <a:pt x="74138" y="41896"/>
                  <a:pt x="67788" y="33959"/>
                  <a:pt x="60380" y="25492"/>
                </a:cubicBezTo>
                <a:cubicBezTo>
                  <a:pt x="52972" y="17025"/>
                  <a:pt x="1642" y="621"/>
                  <a:pt x="55" y="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6" name="フリーフォーム 365">
            <a:extLst>
              <a:ext uri="{FF2B5EF4-FFF2-40B4-BE49-F238E27FC236}">
                <a16:creationId xmlns:a16="http://schemas.microsoft.com/office/drawing/2014/main" id="{6CF6795E-89A2-702B-243D-73E992520497}"/>
              </a:ext>
            </a:extLst>
          </p:cNvPr>
          <p:cNvSpPr/>
          <p:nvPr/>
        </p:nvSpPr>
        <p:spPr>
          <a:xfrm>
            <a:off x="6543962" y="4581441"/>
            <a:ext cx="47399" cy="104980"/>
          </a:xfrm>
          <a:custGeom>
            <a:avLst/>
            <a:gdLst>
              <a:gd name="connsiteX0" fmla="*/ 6063 w 47399"/>
              <a:gd name="connsiteY0" fmla="*/ 84 h 104980"/>
              <a:gd name="connsiteX1" fmla="*/ 12413 w 47399"/>
              <a:gd name="connsiteY1" fmla="*/ 63584 h 104980"/>
              <a:gd name="connsiteX2" fmla="*/ 47338 w 47399"/>
              <a:gd name="connsiteY2" fmla="*/ 104859 h 104980"/>
              <a:gd name="connsiteX3" fmla="*/ 2888 w 47399"/>
              <a:gd name="connsiteY3" fmla="*/ 50884 h 104980"/>
              <a:gd name="connsiteX4" fmla="*/ 6063 w 47399"/>
              <a:gd name="connsiteY4" fmla="*/ 84 h 1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99" h="104980">
                <a:moveTo>
                  <a:pt x="6063" y="84"/>
                </a:moveTo>
                <a:cubicBezTo>
                  <a:pt x="7651" y="2201"/>
                  <a:pt x="5534" y="46122"/>
                  <a:pt x="12413" y="63584"/>
                </a:cubicBezTo>
                <a:cubicBezTo>
                  <a:pt x="19292" y="81046"/>
                  <a:pt x="48926" y="106976"/>
                  <a:pt x="47338" y="104859"/>
                </a:cubicBezTo>
                <a:cubicBezTo>
                  <a:pt x="45750" y="102742"/>
                  <a:pt x="10296" y="65701"/>
                  <a:pt x="2888" y="50884"/>
                </a:cubicBezTo>
                <a:cubicBezTo>
                  <a:pt x="-4520" y="36067"/>
                  <a:pt x="4475" y="-2033"/>
                  <a:pt x="6063" y="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7" name="フリーフォーム 366">
            <a:extLst>
              <a:ext uri="{FF2B5EF4-FFF2-40B4-BE49-F238E27FC236}">
                <a16:creationId xmlns:a16="http://schemas.microsoft.com/office/drawing/2014/main" id="{1F84061A-5940-38EE-38A0-8C88F59F1B7B}"/>
              </a:ext>
            </a:extLst>
          </p:cNvPr>
          <p:cNvSpPr/>
          <p:nvPr/>
        </p:nvSpPr>
        <p:spPr>
          <a:xfrm>
            <a:off x="5892677" y="3717548"/>
            <a:ext cx="276348" cy="89873"/>
          </a:xfrm>
          <a:custGeom>
            <a:avLst/>
            <a:gdLst>
              <a:gd name="connsiteX0" fmla="*/ 123 w 276348"/>
              <a:gd name="connsiteY0" fmla="*/ 89277 h 89873"/>
              <a:gd name="connsiteX1" fmla="*/ 136648 w 276348"/>
              <a:gd name="connsiteY1" fmla="*/ 54352 h 89873"/>
              <a:gd name="connsiteX2" fmla="*/ 209673 w 276348"/>
              <a:gd name="connsiteY2" fmla="*/ 377 h 89873"/>
              <a:gd name="connsiteX3" fmla="*/ 276348 w 276348"/>
              <a:gd name="connsiteY3" fmla="*/ 28952 h 89873"/>
              <a:gd name="connsiteX4" fmla="*/ 209673 w 276348"/>
              <a:gd name="connsiteY4" fmla="*/ 377 h 89873"/>
              <a:gd name="connsiteX5" fmla="*/ 165223 w 276348"/>
              <a:gd name="connsiteY5" fmla="*/ 16252 h 89873"/>
              <a:gd name="connsiteX6" fmla="*/ 162048 w 276348"/>
              <a:gd name="connsiteY6" fmla="*/ 25777 h 89873"/>
              <a:gd name="connsiteX7" fmla="*/ 123 w 276348"/>
              <a:gd name="connsiteY7" fmla="*/ 89277 h 8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348" h="89873">
                <a:moveTo>
                  <a:pt x="123" y="89277"/>
                </a:moveTo>
                <a:cubicBezTo>
                  <a:pt x="-4110" y="94039"/>
                  <a:pt x="101723" y="69169"/>
                  <a:pt x="136648" y="54352"/>
                </a:cubicBezTo>
                <a:cubicBezTo>
                  <a:pt x="171573" y="39535"/>
                  <a:pt x="186390" y="4610"/>
                  <a:pt x="209673" y="377"/>
                </a:cubicBezTo>
                <a:cubicBezTo>
                  <a:pt x="232956" y="-3856"/>
                  <a:pt x="276348" y="28952"/>
                  <a:pt x="276348" y="28952"/>
                </a:cubicBezTo>
                <a:cubicBezTo>
                  <a:pt x="276348" y="28952"/>
                  <a:pt x="228194" y="2494"/>
                  <a:pt x="209673" y="377"/>
                </a:cubicBezTo>
                <a:cubicBezTo>
                  <a:pt x="191152" y="-1740"/>
                  <a:pt x="173160" y="12019"/>
                  <a:pt x="165223" y="16252"/>
                </a:cubicBezTo>
                <a:cubicBezTo>
                  <a:pt x="157286" y="20485"/>
                  <a:pt x="186919" y="16252"/>
                  <a:pt x="162048" y="25777"/>
                </a:cubicBezTo>
                <a:cubicBezTo>
                  <a:pt x="137177" y="35302"/>
                  <a:pt x="4356" y="84515"/>
                  <a:pt x="123" y="892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8" name="フリーフォーム 367">
            <a:extLst>
              <a:ext uri="{FF2B5EF4-FFF2-40B4-BE49-F238E27FC236}">
                <a16:creationId xmlns:a16="http://schemas.microsoft.com/office/drawing/2014/main" id="{647C8D70-CFBE-A614-5125-30FB5BECBEC6}"/>
              </a:ext>
            </a:extLst>
          </p:cNvPr>
          <p:cNvSpPr/>
          <p:nvPr/>
        </p:nvSpPr>
        <p:spPr>
          <a:xfrm>
            <a:off x="6022634" y="3742493"/>
            <a:ext cx="185499" cy="49050"/>
          </a:xfrm>
          <a:custGeom>
            <a:avLst/>
            <a:gdLst>
              <a:gd name="connsiteX0" fmla="*/ 341 w 185499"/>
              <a:gd name="connsiteY0" fmla="*/ 42107 h 49050"/>
              <a:gd name="connsiteX1" fmla="*/ 108291 w 185499"/>
              <a:gd name="connsiteY1" fmla="*/ 19882 h 49050"/>
              <a:gd name="connsiteX2" fmla="*/ 76541 w 185499"/>
              <a:gd name="connsiteY2" fmla="*/ 832 h 49050"/>
              <a:gd name="connsiteX3" fmla="*/ 184491 w 185499"/>
              <a:gd name="connsiteY3" fmla="*/ 48457 h 49050"/>
              <a:gd name="connsiteX4" fmla="*/ 127341 w 185499"/>
              <a:gd name="connsiteY4" fmla="*/ 26232 h 49050"/>
              <a:gd name="connsiteX5" fmla="*/ 73366 w 185499"/>
              <a:gd name="connsiteY5" fmla="*/ 7182 h 49050"/>
              <a:gd name="connsiteX6" fmla="*/ 73366 w 185499"/>
              <a:gd name="connsiteY6" fmla="*/ 29407 h 49050"/>
              <a:gd name="connsiteX7" fmla="*/ 341 w 185499"/>
              <a:gd name="connsiteY7" fmla="*/ 42107 h 4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499" h="49050">
                <a:moveTo>
                  <a:pt x="341" y="42107"/>
                </a:moveTo>
                <a:cubicBezTo>
                  <a:pt x="6162" y="40519"/>
                  <a:pt x="95591" y="26761"/>
                  <a:pt x="108291" y="19882"/>
                </a:cubicBezTo>
                <a:cubicBezTo>
                  <a:pt x="120991" y="13003"/>
                  <a:pt x="63841" y="-3931"/>
                  <a:pt x="76541" y="832"/>
                </a:cubicBezTo>
                <a:cubicBezTo>
                  <a:pt x="89241" y="5595"/>
                  <a:pt x="176024" y="44224"/>
                  <a:pt x="184491" y="48457"/>
                </a:cubicBezTo>
                <a:cubicBezTo>
                  <a:pt x="192958" y="52690"/>
                  <a:pt x="145862" y="33111"/>
                  <a:pt x="127341" y="26232"/>
                </a:cubicBezTo>
                <a:cubicBezTo>
                  <a:pt x="108820" y="19353"/>
                  <a:pt x="82362" y="6653"/>
                  <a:pt x="73366" y="7182"/>
                </a:cubicBezTo>
                <a:cubicBezTo>
                  <a:pt x="64370" y="7711"/>
                  <a:pt x="81833" y="24644"/>
                  <a:pt x="73366" y="29407"/>
                </a:cubicBezTo>
                <a:cubicBezTo>
                  <a:pt x="64899" y="34170"/>
                  <a:pt x="-5480" y="43695"/>
                  <a:pt x="341" y="4210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9" name="フリーフォーム 368">
            <a:extLst>
              <a:ext uri="{FF2B5EF4-FFF2-40B4-BE49-F238E27FC236}">
                <a16:creationId xmlns:a16="http://schemas.microsoft.com/office/drawing/2014/main" id="{F610B011-4633-A543-0E70-CDFB218D6A52}"/>
              </a:ext>
            </a:extLst>
          </p:cNvPr>
          <p:cNvSpPr/>
          <p:nvPr/>
        </p:nvSpPr>
        <p:spPr>
          <a:xfrm>
            <a:off x="6199744" y="3798748"/>
            <a:ext cx="126931" cy="177258"/>
          </a:xfrm>
          <a:custGeom>
            <a:avLst/>
            <a:gdLst>
              <a:gd name="connsiteX0" fmla="*/ 4206 w 126931"/>
              <a:gd name="connsiteY0" fmla="*/ 1727 h 177258"/>
              <a:gd name="connsiteX1" fmla="*/ 121681 w 126931"/>
              <a:gd name="connsiteY1" fmla="*/ 166827 h 177258"/>
              <a:gd name="connsiteX2" fmla="*/ 102631 w 126931"/>
              <a:gd name="connsiteY2" fmla="*/ 147777 h 177258"/>
              <a:gd name="connsiteX3" fmla="*/ 67706 w 126931"/>
              <a:gd name="connsiteY3" fmla="*/ 170002 h 177258"/>
              <a:gd name="connsiteX4" fmla="*/ 121681 w 126931"/>
              <a:gd name="connsiteY4" fmla="*/ 170002 h 177258"/>
              <a:gd name="connsiteX5" fmla="*/ 64531 w 126931"/>
              <a:gd name="connsiteY5" fmla="*/ 84277 h 177258"/>
              <a:gd name="connsiteX6" fmla="*/ 26431 w 126931"/>
              <a:gd name="connsiteY6" fmla="*/ 62052 h 177258"/>
              <a:gd name="connsiteX7" fmla="*/ 26431 w 126931"/>
              <a:gd name="connsiteY7" fmla="*/ 77927 h 177258"/>
              <a:gd name="connsiteX8" fmla="*/ 4206 w 126931"/>
              <a:gd name="connsiteY8" fmla="*/ 1727 h 17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931" h="177258">
                <a:moveTo>
                  <a:pt x="4206" y="1727"/>
                </a:moveTo>
                <a:cubicBezTo>
                  <a:pt x="20081" y="16544"/>
                  <a:pt x="121681" y="166827"/>
                  <a:pt x="121681" y="166827"/>
                </a:cubicBezTo>
                <a:cubicBezTo>
                  <a:pt x="138085" y="191169"/>
                  <a:pt x="111627" y="147248"/>
                  <a:pt x="102631" y="147777"/>
                </a:cubicBezTo>
                <a:cubicBezTo>
                  <a:pt x="93635" y="148306"/>
                  <a:pt x="64531" y="166298"/>
                  <a:pt x="67706" y="170002"/>
                </a:cubicBezTo>
                <a:cubicBezTo>
                  <a:pt x="70881" y="173706"/>
                  <a:pt x="122210" y="184290"/>
                  <a:pt x="121681" y="170002"/>
                </a:cubicBezTo>
                <a:cubicBezTo>
                  <a:pt x="121152" y="155715"/>
                  <a:pt x="80406" y="102269"/>
                  <a:pt x="64531" y="84277"/>
                </a:cubicBezTo>
                <a:cubicBezTo>
                  <a:pt x="48656" y="66285"/>
                  <a:pt x="26431" y="62052"/>
                  <a:pt x="26431" y="62052"/>
                </a:cubicBezTo>
                <a:cubicBezTo>
                  <a:pt x="20081" y="60994"/>
                  <a:pt x="30664" y="83748"/>
                  <a:pt x="26431" y="77927"/>
                </a:cubicBezTo>
                <a:cubicBezTo>
                  <a:pt x="22198" y="72106"/>
                  <a:pt x="-11669" y="-13090"/>
                  <a:pt x="4206" y="172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0" name="フリーフォーム 369">
            <a:extLst>
              <a:ext uri="{FF2B5EF4-FFF2-40B4-BE49-F238E27FC236}">
                <a16:creationId xmlns:a16="http://schemas.microsoft.com/office/drawing/2014/main" id="{D3319C1D-12FB-50E8-87A8-8F67E35708E0}"/>
              </a:ext>
            </a:extLst>
          </p:cNvPr>
          <p:cNvSpPr/>
          <p:nvPr/>
        </p:nvSpPr>
        <p:spPr>
          <a:xfrm>
            <a:off x="6336994" y="4015471"/>
            <a:ext cx="159789" cy="192242"/>
          </a:xfrm>
          <a:custGeom>
            <a:avLst/>
            <a:gdLst>
              <a:gd name="connsiteX0" fmla="*/ 306 w 159789"/>
              <a:gd name="connsiteY0" fmla="*/ 904 h 192242"/>
              <a:gd name="connsiteX1" fmla="*/ 86031 w 159789"/>
              <a:gd name="connsiteY1" fmla="*/ 70754 h 192242"/>
              <a:gd name="connsiteX2" fmla="*/ 159056 w 159789"/>
              <a:gd name="connsiteY2" fmla="*/ 191404 h 192242"/>
              <a:gd name="connsiteX3" fmla="*/ 117781 w 159789"/>
              <a:gd name="connsiteY3" fmla="*/ 118379 h 192242"/>
              <a:gd name="connsiteX4" fmla="*/ 306 w 159789"/>
              <a:gd name="connsiteY4" fmla="*/ 904 h 19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89" h="192242">
                <a:moveTo>
                  <a:pt x="306" y="904"/>
                </a:moveTo>
                <a:cubicBezTo>
                  <a:pt x="-4986" y="-7033"/>
                  <a:pt x="59573" y="39004"/>
                  <a:pt x="86031" y="70754"/>
                </a:cubicBezTo>
                <a:cubicBezTo>
                  <a:pt x="112489" y="102504"/>
                  <a:pt x="153764" y="183467"/>
                  <a:pt x="159056" y="191404"/>
                </a:cubicBezTo>
                <a:cubicBezTo>
                  <a:pt x="164348" y="199341"/>
                  <a:pt x="140006" y="149071"/>
                  <a:pt x="117781" y="118379"/>
                </a:cubicBezTo>
                <a:cubicBezTo>
                  <a:pt x="95556" y="87687"/>
                  <a:pt x="5598" y="8841"/>
                  <a:pt x="306" y="9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1" name="フリーフォーム 370">
            <a:extLst>
              <a:ext uri="{FF2B5EF4-FFF2-40B4-BE49-F238E27FC236}">
                <a16:creationId xmlns:a16="http://schemas.microsoft.com/office/drawing/2014/main" id="{BB2D5FC5-F433-3BA0-8C1B-5C6E969E632D}"/>
              </a:ext>
            </a:extLst>
          </p:cNvPr>
          <p:cNvSpPr/>
          <p:nvPr/>
        </p:nvSpPr>
        <p:spPr>
          <a:xfrm>
            <a:off x="6470041" y="4192371"/>
            <a:ext cx="106830" cy="191445"/>
          </a:xfrm>
          <a:custGeom>
            <a:avLst/>
            <a:gdLst>
              <a:gd name="connsiteX0" fmla="*/ 609 w 106830"/>
              <a:gd name="connsiteY0" fmla="*/ 1804 h 191445"/>
              <a:gd name="connsiteX1" fmla="*/ 99034 w 106830"/>
              <a:gd name="connsiteY1" fmla="*/ 157379 h 191445"/>
              <a:gd name="connsiteX2" fmla="*/ 95859 w 106830"/>
              <a:gd name="connsiteY2" fmla="*/ 185954 h 191445"/>
              <a:gd name="connsiteX3" fmla="*/ 57759 w 106830"/>
              <a:gd name="connsiteY3" fmla="*/ 78004 h 191445"/>
              <a:gd name="connsiteX4" fmla="*/ 609 w 106830"/>
              <a:gd name="connsiteY4" fmla="*/ 1804 h 19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30" h="191445">
                <a:moveTo>
                  <a:pt x="609" y="1804"/>
                </a:moveTo>
                <a:cubicBezTo>
                  <a:pt x="7488" y="15033"/>
                  <a:pt x="83159" y="126687"/>
                  <a:pt x="99034" y="157379"/>
                </a:cubicBezTo>
                <a:cubicBezTo>
                  <a:pt x="114909" y="188071"/>
                  <a:pt x="102738" y="199183"/>
                  <a:pt x="95859" y="185954"/>
                </a:cubicBezTo>
                <a:cubicBezTo>
                  <a:pt x="88980" y="172725"/>
                  <a:pt x="68342" y="104462"/>
                  <a:pt x="57759" y="78004"/>
                </a:cubicBezTo>
                <a:cubicBezTo>
                  <a:pt x="47176" y="51546"/>
                  <a:pt x="-6270" y="-11425"/>
                  <a:pt x="609" y="18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2" name="フリーフォーム 371">
            <a:extLst>
              <a:ext uri="{FF2B5EF4-FFF2-40B4-BE49-F238E27FC236}">
                <a16:creationId xmlns:a16="http://schemas.microsoft.com/office/drawing/2014/main" id="{333C40BC-B876-6023-1578-FB18CFEB9A4D}"/>
              </a:ext>
            </a:extLst>
          </p:cNvPr>
          <p:cNvSpPr/>
          <p:nvPr/>
        </p:nvSpPr>
        <p:spPr>
          <a:xfrm>
            <a:off x="6477000" y="4309385"/>
            <a:ext cx="92075" cy="53065"/>
          </a:xfrm>
          <a:custGeom>
            <a:avLst/>
            <a:gdLst>
              <a:gd name="connsiteX0" fmla="*/ 0 w 92075"/>
              <a:gd name="connsiteY0" fmla="*/ 11790 h 53065"/>
              <a:gd name="connsiteX1" fmla="*/ 63500 w 92075"/>
              <a:gd name="connsiteY1" fmla="*/ 2265 h 53065"/>
              <a:gd name="connsiteX2" fmla="*/ 92075 w 92075"/>
              <a:gd name="connsiteY2" fmla="*/ 53065 h 53065"/>
              <a:gd name="connsiteX3" fmla="*/ 63500 w 92075"/>
              <a:gd name="connsiteY3" fmla="*/ 2265 h 53065"/>
              <a:gd name="connsiteX4" fmla="*/ 0 w 92075"/>
              <a:gd name="connsiteY4" fmla="*/ 11790 h 5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75" h="53065">
                <a:moveTo>
                  <a:pt x="0" y="11790"/>
                </a:moveTo>
                <a:cubicBezTo>
                  <a:pt x="0" y="11790"/>
                  <a:pt x="48154" y="-4614"/>
                  <a:pt x="63500" y="2265"/>
                </a:cubicBezTo>
                <a:cubicBezTo>
                  <a:pt x="78846" y="9144"/>
                  <a:pt x="92075" y="53065"/>
                  <a:pt x="92075" y="53065"/>
                </a:cubicBezTo>
                <a:cubicBezTo>
                  <a:pt x="92075" y="53065"/>
                  <a:pt x="75142" y="10732"/>
                  <a:pt x="63500" y="2265"/>
                </a:cubicBezTo>
                <a:cubicBezTo>
                  <a:pt x="51858" y="-6202"/>
                  <a:pt x="0" y="11790"/>
                  <a:pt x="0" y="117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3" name="フリーフォーム 372">
            <a:extLst>
              <a:ext uri="{FF2B5EF4-FFF2-40B4-BE49-F238E27FC236}">
                <a16:creationId xmlns:a16="http://schemas.microsoft.com/office/drawing/2014/main" id="{2281204F-AD02-BC14-8905-460EBC3F4FCB}"/>
              </a:ext>
            </a:extLst>
          </p:cNvPr>
          <p:cNvSpPr/>
          <p:nvPr/>
        </p:nvSpPr>
        <p:spPr>
          <a:xfrm>
            <a:off x="6473809" y="4279951"/>
            <a:ext cx="95276" cy="85905"/>
          </a:xfrm>
          <a:custGeom>
            <a:avLst/>
            <a:gdLst>
              <a:gd name="connsiteX0" fmla="*/ 16 w 95276"/>
              <a:gd name="connsiteY0" fmla="*/ 47574 h 85905"/>
              <a:gd name="connsiteX1" fmla="*/ 60341 w 95276"/>
              <a:gd name="connsiteY1" fmla="*/ 28524 h 85905"/>
              <a:gd name="connsiteX2" fmla="*/ 95266 w 95276"/>
              <a:gd name="connsiteY2" fmla="*/ 85674 h 85905"/>
              <a:gd name="connsiteX3" fmla="*/ 57166 w 95276"/>
              <a:gd name="connsiteY3" fmla="*/ 3124 h 85905"/>
              <a:gd name="connsiteX4" fmla="*/ 53991 w 95276"/>
              <a:gd name="connsiteY4" fmla="*/ 18999 h 85905"/>
              <a:gd name="connsiteX5" fmla="*/ 16 w 95276"/>
              <a:gd name="connsiteY5" fmla="*/ 47574 h 8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76" h="85905">
                <a:moveTo>
                  <a:pt x="16" y="47574"/>
                </a:moveTo>
                <a:cubicBezTo>
                  <a:pt x="1074" y="49162"/>
                  <a:pt x="44466" y="22174"/>
                  <a:pt x="60341" y="28524"/>
                </a:cubicBezTo>
                <a:cubicBezTo>
                  <a:pt x="76216" y="34874"/>
                  <a:pt x="95795" y="89907"/>
                  <a:pt x="95266" y="85674"/>
                </a:cubicBezTo>
                <a:cubicBezTo>
                  <a:pt x="94737" y="81441"/>
                  <a:pt x="57166" y="3124"/>
                  <a:pt x="57166" y="3124"/>
                </a:cubicBezTo>
                <a:cubicBezTo>
                  <a:pt x="50287" y="-7988"/>
                  <a:pt x="58754" y="13707"/>
                  <a:pt x="53991" y="18999"/>
                </a:cubicBezTo>
                <a:cubicBezTo>
                  <a:pt x="49229" y="24291"/>
                  <a:pt x="-1042" y="45986"/>
                  <a:pt x="16" y="4757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4" name="フリーフォーム 373">
            <a:extLst>
              <a:ext uri="{FF2B5EF4-FFF2-40B4-BE49-F238E27FC236}">
                <a16:creationId xmlns:a16="http://schemas.microsoft.com/office/drawing/2014/main" id="{08EB4ECC-B165-2593-CB9C-ABD60A6313B6}"/>
              </a:ext>
            </a:extLst>
          </p:cNvPr>
          <p:cNvSpPr/>
          <p:nvPr/>
        </p:nvSpPr>
        <p:spPr>
          <a:xfrm>
            <a:off x="6584634" y="4390996"/>
            <a:ext cx="35560" cy="123954"/>
          </a:xfrm>
          <a:custGeom>
            <a:avLst/>
            <a:gdLst>
              <a:gd name="connsiteX0" fmla="*/ 316 w 35560"/>
              <a:gd name="connsiteY0" fmla="*/ 29 h 123954"/>
              <a:gd name="connsiteX1" fmla="*/ 13016 w 35560"/>
              <a:gd name="connsiteY1" fmla="*/ 82579 h 123954"/>
              <a:gd name="connsiteX2" fmla="*/ 35241 w 35560"/>
              <a:gd name="connsiteY2" fmla="*/ 123854 h 123954"/>
              <a:gd name="connsiteX3" fmla="*/ 25716 w 35560"/>
              <a:gd name="connsiteY3" fmla="*/ 92104 h 123954"/>
              <a:gd name="connsiteX4" fmla="*/ 316 w 35560"/>
              <a:gd name="connsiteY4" fmla="*/ 29 h 12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60" h="123954">
                <a:moveTo>
                  <a:pt x="316" y="29"/>
                </a:moveTo>
                <a:cubicBezTo>
                  <a:pt x="-1801" y="-1559"/>
                  <a:pt x="7195" y="61942"/>
                  <a:pt x="13016" y="82579"/>
                </a:cubicBezTo>
                <a:cubicBezTo>
                  <a:pt x="18837" y="103216"/>
                  <a:pt x="33124" y="122266"/>
                  <a:pt x="35241" y="123854"/>
                </a:cubicBezTo>
                <a:cubicBezTo>
                  <a:pt x="37358" y="125442"/>
                  <a:pt x="28362" y="107979"/>
                  <a:pt x="25716" y="92104"/>
                </a:cubicBezTo>
                <a:cubicBezTo>
                  <a:pt x="23070" y="76229"/>
                  <a:pt x="2433" y="1617"/>
                  <a:pt x="316" y="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5" name="フリーフォーム 374">
            <a:extLst>
              <a:ext uri="{FF2B5EF4-FFF2-40B4-BE49-F238E27FC236}">
                <a16:creationId xmlns:a16="http://schemas.microsoft.com/office/drawing/2014/main" id="{244E82C5-0A4F-2B60-E316-61FC17B5E171}"/>
              </a:ext>
            </a:extLst>
          </p:cNvPr>
          <p:cNvSpPr/>
          <p:nvPr/>
        </p:nvSpPr>
        <p:spPr>
          <a:xfrm>
            <a:off x="6578301" y="4507662"/>
            <a:ext cx="86151" cy="185511"/>
          </a:xfrm>
          <a:custGeom>
            <a:avLst/>
            <a:gdLst>
              <a:gd name="connsiteX0" fmla="*/ 60624 w 86151"/>
              <a:gd name="connsiteY0" fmla="*/ 184988 h 185511"/>
              <a:gd name="connsiteX1" fmla="*/ 86024 w 86151"/>
              <a:gd name="connsiteY1" fmla="*/ 134188 h 185511"/>
              <a:gd name="connsiteX2" fmla="*/ 47924 w 86151"/>
              <a:gd name="connsiteY2" fmla="*/ 23063 h 185511"/>
              <a:gd name="connsiteX3" fmla="*/ 28874 w 86151"/>
              <a:gd name="connsiteY3" fmla="*/ 838 h 185511"/>
              <a:gd name="connsiteX4" fmla="*/ 299 w 86151"/>
              <a:gd name="connsiteY4" fmla="*/ 38938 h 185511"/>
              <a:gd name="connsiteX5" fmla="*/ 16174 w 86151"/>
              <a:gd name="connsiteY5" fmla="*/ 10363 h 185511"/>
              <a:gd name="connsiteX6" fmla="*/ 51099 w 86151"/>
              <a:gd name="connsiteY6" fmla="*/ 16713 h 185511"/>
              <a:gd name="connsiteX7" fmla="*/ 54274 w 86151"/>
              <a:gd name="connsiteY7" fmla="*/ 67513 h 185511"/>
              <a:gd name="connsiteX8" fmla="*/ 70149 w 86151"/>
              <a:gd name="connsiteY8" fmla="*/ 105613 h 185511"/>
              <a:gd name="connsiteX9" fmla="*/ 60624 w 86151"/>
              <a:gd name="connsiteY9" fmla="*/ 184988 h 18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151" h="185511">
                <a:moveTo>
                  <a:pt x="60624" y="184988"/>
                </a:moveTo>
                <a:cubicBezTo>
                  <a:pt x="63270" y="189750"/>
                  <a:pt x="88141" y="161175"/>
                  <a:pt x="86024" y="134188"/>
                </a:cubicBezTo>
                <a:cubicBezTo>
                  <a:pt x="83907" y="107200"/>
                  <a:pt x="57449" y="45288"/>
                  <a:pt x="47924" y="23063"/>
                </a:cubicBezTo>
                <a:cubicBezTo>
                  <a:pt x="38399" y="838"/>
                  <a:pt x="36811" y="-1808"/>
                  <a:pt x="28874" y="838"/>
                </a:cubicBezTo>
                <a:cubicBezTo>
                  <a:pt x="20937" y="3484"/>
                  <a:pt x="2416" y="37350"/>
                  <a:pt x="299" y="38938"/>
                </a:cubicBezTo>
                <a:cubicBezTo>
                  <a:pt x="-1818" y="40526"/>
                  <a:pt x="7707" y="14067"/>
                  <a:pt x="16174" y="10363"/>
                </a:cubicBezTo>
                <a:cubicBezTo>
                  <a:pt x="24641" y="6659"/>
                  <a:pt x="44749" y="7188"/>
                  <a:pt x="51099" y="16713"/>
                </a:cubicBezTo>
                <a:cubicBezTo>
                  <a:pt x="57449" y="26238"/>
                  <a:pt x="51099" y="52696"/>
                  <a:pt x="54274" y="67513"/>
                </a:cubicBezTo>
                <a:cubicBezTo>
                  <a:pt x="57449" y="82330"/>
                  <a:pt x="66974" y="90267"/>
                  <a:pt x="70149" y="105613"/>
                </a:cubicBezTo>
                <a:cubicBezTo>
                  <a:pt x="73324" y="120959"/>
                  <a:pt x="57978" y="180226"/>
                  <a:pt x="60624" y="18498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6" name="フリーフォーム 375">
            <a:extLst>
              <a:ext uri="{FF2B5EF4-FFF2-40B4-BE49-F238E27FC236}">
                <a16:creationId xmlns:a16="http://schemas.microsoft.com/office/drawing/2014/main" id="{031FFD1A-26BA-BC71-CE59-298871F91DD0}"/>
              </a:ext>
            </a:extLst>
          </p:cNvPr>
          <p:cNvSpPr/>
          <p:nvPr/>
        </p:nvSpPr>
        <p:spPr>
          <a:xfrm>
            <a:off x="6107625" y="3724268"/>
            <a:ext cx="255175" cy="117554"/>
          </a:xfrm>
          <a:custGeom>
            <a:avLst/>
            <a:gdLst>
              <a:gd name="connsiteX0" fmla="*/ 1075 w 255175"/>
              <a:gd name="connsiteY0" fmla="*/ 7 h 117554"/>
              <a:gd name="connsiteX1" fmla="*/ 83625 w 255175"/>
              <a:gd name="connsiteY1" fmla="*/ 31757 h 117554"/>
              <a:gd name="connsiteX2" fmla="*/ 178875 w 255175"/>
              <a:gd name="connsiteY2" fmla="*/ 34932 h 117554"/>
              <a:gd name="connsiteX3" fmla="*/ 255075 w 255175"/>
              <a:gd name="connsiteY3" fmla="*/ 117482 h 117554"/>
              <a:gd name="connsiteX4" fmla="*/ 163000 w 255175"/>
              <a:gd name="connsiteY4" fmla="*/ 19057 h 117554"/>
              <a:gd name="connsiteX5" fmla="*/ 178875 w 255175"/>
              <a:gd name="connsiteY5" fmla="*/ 34932 h 117554"/>
              <a:gd name="connsiteX6" fmla="*/ 143950 w 255175"/>
              <a:gd name="connsiteY6" fmla="*/ 28582 h 117554"/>
              <a:gd name="connsiteX7" fmla="*/ 1075 w 255175"/>
              <a:gd name="connsiteY7" fmla="*/ 7 h 11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175" h="117554">
                <a:moveTo>
                  <a:pt x="1075" y="7"/>
                </a:moveTo>
                <a:cubicBezTo>
                  <a:pt x="-8979" y="536"/>
                  <a:pt x="53992" y="25936"/>
                  <a:pt x="83625" y="31757"/>
                </a:cubicBezTo>
                <a:cubicBezTo>
                  <a:pt x="113258" y="37578"/>
                  <a:pt x="150300" y="20645"/>
                  <a:pt x="178875" y="34932"/>
                </a:cubicBezTo>
                <a:cubicBezTo>
                  <a:pt x="207450" y="49219"/>
                  <a:pt x="257721" y="120128"/>
                  <a:pt x="255075" y="117482"/>
                </a:cubicBezTo>
                <a:cubicBezTo>
                  <a:pt x="252429" y="114836"/>
                  <a:pt x="163000" y="19057"/>
                  <a:pt x="163000" y="19057"/>
                </a:cubicBezTo>
                <a:cubicBezTo>
                  <a:pt x="150300" y="5299"/>
                  <a:pt x="182050" y="33345"/>
                  <a:pt x="178875" y="34932"/>
                </a:cubicBezTo>
                <a:cubicBezTo>
                  <a:pt x="175700" y="36519"/>
                  <a:pt x="169350" y="30699"/>
                  <a:pt x="143950" y="28582"/>
                </a:cubicBezTo>
                <a:cubicBezTo>
                  <a:pt x="118550" y="26465"/>
                  <a:pt x="11129" y="-522"/>
                  <a:pt x="1075" y="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7" name="フリーフォーム 376">
            <a:extLst>
              <a:ext uri="{FF2B5EF4-FFF2-40B4-BE49-F238E27FC236}">
                <a16:creationId xmlns:a16="http://schemas.microsoft.com/office/drawing/2014/main" id="{9A513501-27F8-DBB7-1989-3FA2ACD094FB}"/>
              </a:ext>
            </a:extLst>
          </p:cNvPr>
          <p:cNvSpPr/>
          <p:nvPr/>
        </p:nvSpPr>
        <p:spPr>
          <a:xfrm>
            <a:off x="6337042" y="3819501"/>
            <a:ext cx="93528" cy="190994"/>
          </a:xfrm>
          <a:custGeom>
            <a:avLst/>
            <a:gdLst>
              <a:gd name="connsiteX0" fmla="*/ 258 w 93528"/>
              <a:gd name="connsiteY0" fmla="*/ 24 h 190994"/>
              <a:gd name="connsiteX1" fmla="*/ 47883 w 93528"/>
              <a:gd name="connsiteY1" fmla="*/ 98449 h 190994"/>
              <a:gd name="connsiteX2" fmla="*/ 85983 w 93528"/>
              <a:gd name="connsiteY2" fmla="*/ 139724 h 190994"/>
              <a:gd name="connsiteX3" fmla="*/ 92333 w 93528"/>
              <a:gd name="connsiteY3" fmla="*/ 190524 h 190994"/>
              <a:gd name="connsiteX4" fmla="*/ 70108 w 93528"/>
              <a:gd name="connsiteY4" fmla="*/ 107974 h 190994"/>
              <a:gd name="connsiteX5" fmla="*/ 258 w 93528"/>
              <a:gd name="connsiteY5" fmla="*/ 24 h 19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528" h="190994">
                <a:moveTo>
                  <a:pt x="258" y="24"/>
                </a:moveTo>
                <a:cubicBezTo>
                  <a:pt x="-3446" y="-1563"/>
                  <a:pt x="33596" y="75166"/>
                  <a:pt x="47883" y="98449"/>
                </a:cubicBezTo>
                <a:cubicBezTo>
                  <a:pt x="62170" y="121732"/>
                  <a:pt x="78575" y="124378"/>
                  <a:pt x="85983" y="139724"/>
                </a:cubicBezTo>
                <a:cubicBezTo>
                  <a:pt x="93391" y="155070"/>
                  <a:pt x="94979" y="195816"/>
                  <a:pt x="92333" y="190524"/>
                </a:cubicBezTo>
                <a:cubicBezTo>
                  <a:pt x="89687" y="185232"/>
                  <a:pt x="84925" y="133374"/>
                  <a:pt x="70108" y="107974"/>
                </a:cubicBezTo>
                <a:cubicBezTo>
                  <a:pt x="55291" y="82574"/>
                  <a:pt x="3962" y="1611"/>
                  <a:pt x="258" y="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8" name="フリーフォーム 377">
            <a:extLst>
              <a:ext uri="{FF2B5EF4-FFF2-40B4-BE49-F238E27FC236}">
                <a16:creationId xmlns:a16="http://schemas.microsoft.com/office/drawing/2014/main" id="{52D2EF42-706E-CFB8-B378-2C26486258F5}"/>
              </a:ext>
            </a:extLst>
          </p:cNvPr>
          <p:cNvSpPr/>
          <p:nvPr/>
        </p:nvSpPr>
        <p:spPr>
          <a:xfrm>
            <a:off x="6438881" y="3987536"/>
            <a:ext cx="57424" cy="198695"/>
          </a:xfrm>
          <a:custGeom>
            <a:avLst/>
            <a:gdLst>
              <a:gd name="connsiteX0" fmla="*/ 19 w 57424"/>
              <a:gd name="connsiteY0" fmla="*/ 264 h 198695"/>
              <a:gd name="connsiteX1" fmla="*/ 53994 w 57424"/>
              <a:gd name="connsiteY1" fmla="*/ 190764 h 198695"/>
              <a:gd name="connsiteX2" fmla="*/ 47644 w 57424"/>
              <a:gd name="connsiteY2" fmla="*/ 149489 h 198695"/>
              <a:gd name="connsiteX3" fmla="*/ 19 w 57424"/>
              <a:gd name="connsiteY3" fmla="*/ 264 h 19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24" h="198695">
                <a:moveTo>
                  <a:pt x="19" y="264"/>
                </a:moveTo>
                <a:cubicBezTo>
                  <a:pt x="1077" y="7143"/>
                  <a:pt x="46057" y="165893"/>
                  <a:pt x="53994" y="190764"/>
                </a:cubicBezTo>
                <a:cubicBezTo>
                  <a:pt x="61931" y="215635"/>
                  <a:pt x="54523" y="176476"/>
                  <a:pt x="47644" y="149489"/>
                </a:cubicBezTo>
                <a:cubicBezTo>
                  <a:pt x="40765" y="122502"/>
                  <a:pt x="-1039" y="-6615"/>
                  <a:pt x="19" y="2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9" name="フリーフォーム 378">
            <a:extLst>
              <a:ext uri="{FF2B5EF4-FFF2-40B4-BE49-F238E27FC236}">
                <a16:creationId xmlns:a16="http://schemas.microsoft.com/office/drawing/2014/main" id="{7574B975-02C6-EEF9-8A8A-27BDA146774E}"/>
              </a:ext>
            </a:extLst>
          </p:cNvPr>
          <p:cNvSpPr/>
          <p:nvPr/>
        </p:nvSpPr>
        <p:spPr>
          <a:xfrm>
            <a:off x="6142717" y="3997323"/>
            <a:ext cx="129065" cy="156698"/>
          </a:xfrm>
          <a:custGeom>
            <a:avLst/>
            <a:gdLst>
              <a:gd name="connsiteX0" fmla="*/ 16783 w 129065"/>
              <a:gd name="connsiteY0" fmla="*/ 2 h 156698"/>
              <a:gd name="connsiteX1" fmla="*/ 61233 w 129065"/>
              <a:gd name="connsiteY1" fmla="*/ 123827 h 156698"/>
              <a:gd name="connsiteX2" fmla="*/ 127908 w 129065"/>
              <a:gd name="connsiteY2" fmla="*/ 155577 h 156698"/>
              <a:gd name="connsiteX3" fmla="*/ 908 w 129065"/>
              <a:gd name="connsiteY3" fmla="*/ 149227 h 156698"/>
              <a:gd name="connsiteX4" fmla="*/ 67583 w 129065"/>
              <a:gd name="connsiteY4" fmla="*/ 146052 h 156698"/>
              <a:gd name="connsiteX5" fmla="*/ 48533 w 129065"/>
              <a:gd name="connsiteY5" fmla="*/ 133352 h 156698"/>
              <a:gd name="connsiteX6" fmla="*/ 67583 w 129065"/>
              <a:gd name="connsiteY6" fmla="*/ 127002 h 156698"/>
              <a:gd name="connsiteX7" fmla="*/ 16783 w 129065"/>
              <a:gd name="connsiteY7" fmla="*/ 2 h 15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065" h="156698">
                <a:moveTo>
                  <a:pt x="16783" y="2"/>
                </a:moveTo>
                <a:cubicBezTo>
                  <a:pt x="15725" y="-527"/>
                  <a:pt x="42712" y="97898"/>
                  <a:pt x="61233" y="123827"/>
                </a:cubicBezTo>
                <a:cubicBezTo>
                  <a:pt x="79754" y="149756"/>
                  <a:pt x="137962" y="151344"/>
                  <a:pt x="127908" y="155577"/>
                </a:cubicBezTo>
                <a:cubicBezTo>
                  <a:pt x="117854" y="159810"/>
                  <a:pt x="10962" y="150814"/>
                  <a:pt x="908" y="149227"/>
                </a:cubicBezTo>
                <a:cubicBezTo>
                  <a:pt x="-9146" y="147640"/>
                  <a:pt x="67583" y="146052"/>
                  <a:pt x="67583" y="146052"/>
                </a:cubicBezTo>
                <a:cubicBezTo>
                  <a:pt x="75520" y="143406"/>
                  <a:pt x="48533" y="136527"/>
                  <a:pt x="48533" y="133352"/>
                </a:cubicBezTo>
                <a:cubicBezTo>
                  <a:pt x="48533" y="130177"/>
                  <a:pt x="71816" y="143406"/>
                  <a:pt x="67583" y="127002"/>
                </a:cubicBezTo>
                <a:cubicBezTo>
                  <a:pt x="63350" y="110598"/>
                  <a:pt x="17841" y="531"/>
                  <a:pt x="16783" y="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0" name="フリーフォーム 379">
            <a:extLst>
              <a:ext uri="{FF2B5EF4-FFF2-40B4-BE49-F238E27FC236}">
                <a16:creationId xmlns:a16="http://schemas.microsoft.com/office/drawing/2014/main" id="{E440C8DD-501C-98F1-7F1B-296726FCC669}"/>
              </a:ext>
            </a:extLst>
          </p:cNvPr>
          <p:cNvSpPr/>
          <p:nvPr/>
        </p:nvSpPr>
        <p:spPr>
          <a:xfrm>
            <a:off x="6219825" y="4200525"/>
            <a:ext cx="165802" cy="86190"/>
          </a:xfrm>
          <a:custGeom>
            <a:avLst/>
            <a:gdLst>
              <a:gd name="connsiteX0" fmla="*/ 0 w 165802"/>
              <a:gd name="connsiteY0" fmla="*/ 0 h 86190"/>
              <a:gd name="connsiteX1" fmla="*/ 63500 w 165802"/>
              <a:gd name="connsiteY1" fmla="*/ 28575 h 86190"/>
              <a:gd name="connsiteX2" fmla="*/ 165100 w 165802"/>
              <a:gd name="connsiteY2" fmla="*/ 85725 h 86190"/>
              <a:gd name="connsiteX3" fmla="*/ 111125 w 165802"/>
              <a:gd name="connsiteY3" fmla="*/ 57150 h 86190"/>
              <a:gd name="connsiteX4" fmla="*/ 0 w 165802"/>
              <a:gd name="connsiteY4" fmla="*/ 0 h 8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02" h="86190">
                <a:moveTo>
                  <a:pt x="0" y="0"/>
                </a:moveTo>
                <a:cubicBezTo>
                  <a:pt x="17991" y="7144"/>
                  <a:pt x="35983" y="14288"/>
                  <a:pt x="63500" y="28575"/>
                </a:cubicBezTo>
                <a:cubicBezTo>
                  <a:pt x="91017" y="42863"/>
                  <a:pt x="157163" y="80963"/>
                  <a:pt x="165100" y="85725"/>
                </a:cubicBezTo>
                <a:cubicBezTo>
                  <a:pt x="173038" y="90488"/>
                  <a:pt x="111125" y="57150"/>
                  <a:pt x="111125" y="5715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1" name="フリーフォーム 380">
            <a:extLst>
              <a:ext uri="{FF2B5EF4-FFF2-40B4-BE49-F238E27FC236}">
                <a16:creationId xmlns:a16="http://schemas.microsoft.com/office/drawing/2014/main" id="{46296D28-3F61-28F4-CAF0-B828F53DA626}"/>
              </a:ext>
            </a:extLst>
          </p:cNvPr>
          <p:cNvSpPr/>
          <p:nvPr/>
        </p:nvSpPr>
        <p:spPr>
          <a:xfrm>
            <a:off x="6286082" y="4270098"/>
            <a:ext cx="134735" cy="117926"/>
          </a:xfrm>
          <a:custGeom>
            <a:avLst/>
            <a:gdLst>
              <a:gd name="connsiteX0" fmla="*/ 418 w 134735"/>
              <a:gd name="connsiteY0" fmla="*/ 277 h 117926"/>
              <a:gd name="connsiteX1" fmla="*/ 117893 w 134735"/>
              <a:gd name="connsiteY1" fmla="*/ 63777 h 117926"/>
              <a:gd name="connsiteX2" fmla="*/ 114718 w 134735"/>
              <a:gd name="connsiteY2" fmla="*/ 117752 h 117926"/>
              <a:gd name="connsiteX3" fmla="*/ 133768 w 134735"/>
              <a:gd name="connsiteY3" fmla="*/ 79652 h 117926"/>
              <a:gd name="connsiteX4" fmla="*/ 79793 w 134735"/>
              <a:gd name="connsiteY4" fmla="*/ 41552 h 117926"/>
              <a:gd name="connsiteX5" fmla="*/ 418 w 134735"/>
              <a:gd name="connsiteY5" fmla="*/ 277 h 11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35" h="117926">
                <a:moveTo>
                  <a:pt x="418" y="277"/>
                </a:moveTo>
                <a:cubicBezTo>
                  <a:pt x="6768" y="3981"/>
                  <a:pt x="98843" y="44198"/>
                  <a:pt x="117893" y="63777"/>
                </a:cubicBezTo>
                <a:cubicBezTo>
                  <a:pt x="136943" y="83356"/>
                  <a:pt x="112072" y="115106"/>
                  <a:pt x="114718" y="117752"/>
                </a:cubicBezTo>
                <a:cubicBezTo>
                  <a:pt x="117364" y="120398"/>
                  <a:pt x="139589" y="92352"/>
                  <a:pt x="133768" y="79652"/>
                </a:cubicBezTo>
                <a:cubicBezTo>
                  <a:pt x="127947" y="66952"/>
                  <a:pt x="97785" y="52135"/>
                  <a:pt x="79793" y="41552"/>
                </a:cubicBezTo>
                <a:cubicBezTo>
                  <a:pt x="61801" y="30969"/>
                  <a:pt x="-5932" y="-3427"/>
                  <a:pt x="418" y="2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2" name="フリーフォーム 381">
            <a:extLst>
              <a:ext uri="{FF2B5EF4-FFF2-40B4-BE49-F238E27FC236}">
                <a16:creationId xmlns:a16="http://schemas.microsoft.com/office/drawing/2014/main" id="{72F554CC-071E-8E88-945E-28DC4249EDAA}"/>
              </a:ext>
            </a:extLst>
          </p:cNvPr>
          <p:cNvSpPr/>
          <p:nvPr/>
        </p:nvSpPr>
        <p:spPr>
          <a:xfrm>
            <a:off x="6213458" y="3765522"/>
            <a:ext cx="134308" cy="157691"/>
          </a:xfrm>
          <a:custGeom>
            <a:avLst/>
            <a:gdLst>
              <a:gd name="connsiteX0" fmla="*/ 17 w 134308"/>
              <a:gd name="connsiteY0" fmla="*/ 28 h 157691"/>
              <a:gd name="connsiteX1" fmla="*/ 66692 w 134308"/>
              <a:gd name="connsiteY1" fmla="*/ 22253 h 157691"/>
              <a:gd name="connsiteX2" fmla="*/ 85742 w 134308"/>
              <a:gd name="connsiteY2" fmla="*/ 66703 h 157691"/>
              <a:gd name="connsiteX3" fmla="*/ 130192 w 134308"/>
              <a:gd name="connsiteY3" fmla="*/ 130203 h 157691"/>
              <a:gd name="connsiteX4" fmla="*/ 130192 w 134308"/>
              <a:gd name="connsiteY4" fmla="*/ 155603 h 157691"/>
              <a:gd name="connsiteX5" fmla="*/ 111142 w 134308"/>
              <a:gd name="connsiteY5" fmla="*/ 79403 h 157691"/>
              <a:gd name="connsiteX6" fmla="*/ 60342 w 134308"/>
              <a:gd name="connsiteY6" fmla="*/ 19078 h 157691"/>
              <a:gd name="connsiteX7" fmla="*/ 17 w 134308"/>
              <a:gd name="connsiteY7" fmla="*/ 28 h 15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308" h="157691">
                <a:moveTo>
                  <a:pt x="17" y="28"/>
                </a:moveTo>
                <a:cubicBezTo>
                  <a:pt x="1075" y="557"/>
                  <a:pt x="52405" y="11141"/>
                  <a:pt x="66692" y="22253"/>
                </a:cubicBezTo>
                <a:cubicBezTo>
                  <a:pt x="80980" y="33366"/>
                  <a:pt x="75159" y="48711"/>
                  <a:pt x="85742" y="66703"/>
                </a:cubicBezTo>
                <a:cubicBezTo>
                  <a:pt x="96325" y="84695"/>
                  <a:pt x="122784" y="115386"/>
                  <a:pt x="130192" y="130203"/>
                </a:cubicBezTo>
                <a:cubicBezTo>
                  <a:pt x="137600" y="145020"/>
                  <a:pt x="133367" y="164070"/>
                  <a:pt x="130192" y="155603"/>
                </a:cubicBezTo>
                <a:cubicBezTo>
                  <a:pt x="127017" y="147136"/>
                  <a:pt x="122784" y="102157"/>
                  <a:pt x="111142" y="79403"/>
                </a:cubicBezTo>
                <a:cubicBezTo>
                  <a:pt x="99500" y="56649"/>
                  <a:pt x="75688" y="31778"/>
                  <a:pt x="60342" y="19078"/>
                </a:cubicBezTo>
                <a:cubicBezTo>
                  <a:pt x="44996" y="6378"/>
                  <a:pt x="-1041" y="-501"/>
                  <a:pt x="17" y="2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3" name="フリーフォーム 382">
            <a:extLst>
              <a:ext uri="{FF2B5EF4-FFF2-40B4-BE49-F238E27FC236}">
                <a16:creationId xmlns:a16="http://schemas.microsoft.com/office/drawing/2014/main" id="{E15CE0F2-E863-B02D-BE4E-2902D0184CFE}"/>
              </a:ext>
            </a:extLst>
          </p:cNvPr>
          <p:cNvSpPr/>
          <p:nvPr/>
        </p:nvSpPr>
        <p:spPr>
          <a:xfrm>
            <a:off x="5641786" y="4190735"/>
            <a:ext cx="121087" cy="124529"/>
          </a:xfrm>
          <a:custGeom>
            <a:avLst/>
            <a:gdLst>
              <a:gd name="connsiteX0" fmla="*/ 120839 w 121087"/>
              <a:gd name="connsiteY0" fmla="*/ 3440 h 124529"/>
              <a:gd name="connsiteX1" fmla="*/ 16064 w 121087"/>
              <a:gd name="connsiteY1" fmla="*/ 38365 h 124529"/>
              <a:gd name="connsiteX2" fmla="*/ 25589 w 121087"/>
              <a:gd name="connsiteY2" fmla="*/ 124090 h 124529"/>
              <a:gd name="connsiteX3" fmla="*/ 3364 w 121087"/>
              <a:gd name="connsiteY3" fmla="*/ 70115 h 124529"/>
              <a:gd name="connsiteX4" fmla="*/ 3364 w 121087"/>
              <a:gd name="connsiteY4" fmla="*/ 32015 h 124529"/>
              <a:gd name="connsiteX5" fmla="*/ 189 w 121087"/>
              <a:gd name="connsiteY5" fmla="*/ 9790 h 124529"/>
              <a:gd name="connsiteX6" fmla="*/ 9714 w 121087"/>
              <a:gd name="connsiteY6" fmla="*/ 265 h 124529"/>
              <a:gd name="connsiteX7" fmla="*/ 44639 w 121087"/>
              <a:gd name="connsiteY7" fmla="*/ 19315 h 124529"/>
              <a:gd name="connsiteX8" fmla="*/ 120839 w 121087"/>
              <a:gd name="connsiteY8" fmla="*/ 3440 h 12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87" h="124529">
                <a:moveTo>
                  <a:pt x="120839" y="3440"/>
                </a:moveTo>
                <a:cubicBezTo>
                  <a:pt x="116077" y="6615"/>
                  <a:pt x="31939" y="18257"/>
                  <a:pt x="16064" y="38365"/>
                </a:cubicBezTo>
                <a:cubicBezTo>
                  <a:pt x="189" y="58473"/>
                  <a:pt x="27706" y="118798"/>
                  <a:pt x="25589" y="124090"/>
                </a:cubicBezTo>
                <a:cubicBezTo>
                  <a:pt x="23472" y="129382"/>
                  <a:pt x="7068" y="85461"/>
                  <a:pt x="3364" y="70115"/>
                </a:cubicBezTo>
                <a:cubicBezTo>
                  <a:pt x="-340" y="54769"/>
                  <a:pt x="3893" y="42069"/>
                  <a:pt x="3364" y="32015"/>
                </a:cubicBezTo>
                <a:cubicBezTo>
                  <a:pt x="2835" y="21961"/>
                  <a:pt x="-869" y="15081"/>
                  <a:pt x="189" y="9790"/>
                </a:cubicBezTo>
                <a:cubicBezTo>
                  <a:pt x="1247" y="4499"/>
                  <a:pt x="2306" y="-1322"/>
                  <a:pt x="9714" y="265"/>
                </a:cubicBezTo>
                <a:cubicBezTo>
                  <a:pt x="17122" y="1852"/>
                  <a:pt x="28764" y="16669"/>
                  <a:pt x="44639" y="19315"/>
                </a:cubicBezTo>
                <a:cubicBezTo>
                  <a:pt x="60514" y="21961"/>
                  <a:pt x="125601" y="265"/>
                  <a:pt x="120839" y="344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4" name="フリーフォーム 383">
            <a:extLst>
              <a:ext uri="{FF2B5EF4-FFF2-40B4-BE49-F238E27FC236}">
                <a16:creationId xmlns:a16="http://schemas.microsoft.com/office/drawing/2014/main" id="{AC444903-C028-5FA1-456A-1614E39BC8B7}"/>
              </a:ext>
            </a:extLst>
          </p:cNvPr>
          <p:cNvSpPr/>
          <p:nvPr/>
        </p:nvSpPr>
        <p:spPr>
          <a:xfrm>
            <a:off x="5740320" y="4225914"/>
            <a:ext cx="103208" cy="197040"/>
          </a:xfrm>
          <a:custGeom>
            <a:avLst/>
            <a:gdLst>
              <a:gd name="connsiteX0" fmla="*/ 80 w 103208"/>
              <a:gd name="connsiteY0" fmla="*/ 11 h 197040"/>
              <a:gd name="connsiteX1" fmla="*/ 76280 w 103208"/>
              <a:gd name="connsiteY1" fmla="*/ 92086 h 197040"/>
              <a:gd name="connsiteX2" fmla="*/ 92155 w 103208"/>
              <a:gd name="connsiteY2" fmla="*/ 142886 h 197040"/>
              <a:gd name="connsiteX3" fmla="*/ 76280 w 103208"/>
              <a:gd name="connsiteY3" fmla="*/ 196861 h 197040"/>
              <a:gd name="connsiteX4" fmla="*/ 101680 w 103208"/>
              <a:gd name="connsiteY4" fmla="*/ 123836 h 197040"/>
              <a:gd name="connsiteX5" fmla="*/ 92155 w 103208"/>
              <a:gd name="connsiteY5" fmla="*/ 98436 h 197040"/>
              <a:gd name="connsiteX6" fmla="*/ 80 w 103208"/>
              <a:gd name="connsiteY6" fmla="*/ 11 h 19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08" h="197040">
                <a:moveTo>
                  <a:pt x="80" y="11"/>
                </a:moveTo>
                <a:cubicBezTo>
                  <a:pt x="-2566" y="-1047"/>
                  <a:pt x="60934" y="68274"/>
                  <a:pt x="76280" y="92086"/>
                </a:cubicBezTo>
                <a:cubicBezTo>
                  <a:pt x="91626" y="115898"/>
                  <a:pt x="92155" y="125424"/>
                  <a:pt x="92155" y="142886"/>
                </a:cubicBezTo>
                <a:cubicBezTo>
                  <a:pt x="92155" y="160348"/>
                  <a:pt x="74693" y="200036"/>
                  <a:pt x="76280" y="196861"/>
                </a:cubicBezTo>
                <a:cubicBezTo>
                  <a:pt x="77867" y="193686"/>
                  <a:pt x="99034" y="140240"/>
                  <a:pt x="101680" y="123836"/>
                </a:cubicBezTo>
                <a:cubicBezTo>
                  <a:pt x="104326" y="107432"/>
                  <a:pt x="104855" y="115369"/>
                  <a:pt x="92155" y="98436"/>
                </a:cubicBezTo>
                <a:cubicBezTo>
                  <a:pt x="79455" y="81503"/>
                  <a:pt x="2726" y="1069"/>
                  <a:pt x="80" y="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5" name="フリーフォーム 384">
            <a:extLst>
              <a:ext uri="{FF2B5EF4-FFF2-40B4-BE49-F238E27FC236}">
                <a16:creationId xmlns:a16="http://schemas.microsoft.com/office/drawing/2014/main" id="{7D718CEF-9FD1-E5D2-9E5D-E9798C2B67ED}"/>
              </a:ext>
            </a:extLst>
          </p:cNvPr>
          <p:cNvSpPr/>
          <p:nvPr/>
        </p:nvSpPr>
        <p:spPr>
          <a:xfrm>
            <a:off x="6032240" y="3828368"/>
            <a:ext cx="125926" cy="88554"/>
          </a:xfrm>
          <a:custGeom>
            <a:avLst/>
            <a:gdLst>
              <a:gd name="connsiteX0" fmla="*/ 260 w 125926"/>
              <a:gd name="connsiteY0" fmla="*/ 682 h 88554"/>
              <a:gd name="connsiteX1" fmla="*/ 92335 w 125926"/>
              <a:gd name="connsiteY1" fmla="*/ 48307 h 88554"/>
              <a:gd name="connsiteX2" fmla="*/ 124085 w 125926"/>
              <a:gd name="connsiteY2" fmla="*/ 86407 h 88554"/>
              <a:gd name="connsiteX3" fmla="*/ 260 w 125926"/>
              <a:gd name="connsiteY3" fmla="*/ 682 h 8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926" h="88554">
                <a:moveTo>
                  <a:pt x="260" y="682"/>
                </a:moveTo>
                <a:cubicBezTo>
                  <a:pt x="-5032" y="-5668"/>
                  <a:pt x="71698" y="34020"/>
                  <a:pt x="92335" y="48307"/>
                </a:cubicBezTo>
                <a:cubicBezTo>
                  <a:pt x="112972" y="62594"/>
                  <a:pt x="132023" y="97520"/>
                  <a:pt x="124085" y="86407"/>
                </a:cubicBezTo>
                <a:cubicBezTo>
                  <a:pt x="116148" y="75295"/>
                  <a:pt x="5552" y="7032"/>
                  <a:pt x="260" y="68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6" name="フリーフォーム 385">
            <a:extLst>
              <a:ext uri="{FF2B5EF4-FFF2-40B4-BE49-F238E27FC236}">
                <a16:creationId xmlns:a16="http://schemas.microsoft.com/office/drawing/2014/main" id="{26DBE1D5-6B57-E7EA-3DE3-DABDF4D12984}"/>
              </a:ext>
            </a:extLst>
          </p:cNvPr>
          <p:cNvSpPr/>
          <p:nvPr/>
        </p:nvSpPr>
        <p:spPr>
          <a:xfrm>
            <a:off x="5498944" y="4178295"/>
            <a:ext cx="51362" cy="107960"/>
          </a:xfrm>
          <a:custGeom>
            <a:avLst/>
            <a:gdLst>
              <a:gd name="connsiteX0" fmla="*/ 156 w 51362"/>
              <a:gd name="connsiteY0" fmla="*/ 5 h 107960"/>
              <a:gd name="connsiteX1" fmla="*/ 35081 w 51362"/>
              <a:gd name="connsiteY1" fmla="*/ 57155 h 107960"/>
              <a:gd name="connsiteX2" fmla="*/ 35081 w 51362"/>
              <a:gd name="connsiteY2" fmla="*/ 107955 h 107960"/>
              <a:gd name="connsiteX3" fmla="*/ 50956 w 51362"/>
              <a:gd name="connsiteY3" fmla="*/ 60330 h 107960"/>
              <a:gd name="connsiteX4" fmla="*/ 156 w 51362"/>
              <a:gd name="connsiteY4" fmla="*/ 5 h 10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62" h="107960">
                <a:moveTo>
                  <a:pt x="156" y="5"/>
                </a:moveTo>
                <a:cubicBezTo>
                  <a:pt x="-2490" y="-524"/>
                  <a:pt x="29260" y="39163"/>
                  <a:pt x="35081" y="57155"/>
                </a:cubicBezTo>
                <a:cubicBezTo>
                  <a:pt x="40902" y="75147"/>
                  <a:pt x="32435" y="107426"/>
                  <a:pt x="35081" y="107955"/>
                </a:cubicBezTo>
                <a:cubicBezTo>
                  <a:pt x="37727" y="108484"/>
                  <a:pt x="54131" y="72501"/>
                  <a:pt x="50956" y="60330"/>
                </a:cubicBezTo>
                <a:cubicBezTo>
                  <a:pt x="47781" y="48159"/>
                  <a:pt x="2802" y="534"/>
                  <a:pt x="156" y="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7" name="フリーフォーム 386">
            <a:extLst>
              <a:ext uri="{FF2B5EF4-FFF2-40B4-BE49-F238E27FC236}">
                <a16:creationId xmlns:a16="http://schemas.microsoft.com/office/drawing/2014/main" id="{C70EAE9B-BD8E-61B6-3846-DBF4EE75D357}"/>
              </a:ext>
            </a:extLst>
          </p:cNvPr>
          <p:cNvSpPr/>
          <p:nvPr/>
        </p:nvSpPr>
        <p:spPr>
          <a:xfrm>
            <a:off x="5955146" y="4209701"/>
            <a:ext cx="32912" cy="172267"/>
          </a:xfrm>
          <a:custGeom>
            <a:avLst/>
            <a:gdLst>
              <a:gd name="connsiteX0" fmla="*/ 4329 w 32912"/>
              <a:gd name="connsiteY0" fmla="*/ 349 h 172267"/>
              <a:gd name="connsiteX1" fmla="*/ 4329 w 32912"/>
              <a:gd name="connsiteY1" fmla="*/ 79724 h 172267"/>
              <a:gd name="connsiteX2" fmla="*/ 32904 w 32912"/>
              <a:gd name="connsiteY2" fmla="*/ 171799 h 172267"/>
              <a:gd name="connsiteX3" fmla="*/ 1154 w 32912"/>
              <a:gd name="connsiteY3" fmla="*/ 111474 h 172267"/>
              <a:gd name="connsiteX4" fmla="*/ 4329 w 32912"/>
              <a:gd name="connsiteY4" fmla="*/ 349 h 172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12" h="172267">
                <a:moveTo>
                  <a:pt x="4329" y="349"/>
                </a:moveTo>
                <a:cubicBezTo>
                  <a:pt x="4858" y="-4943"/>
                  <a:pt x="-433" y="51149"/>
                  <a:pt x="4329" y="79724"/>
                </a:cubicBezTo>
                <a:cubicBezTo>
                  <a:pt x="9091" y="108299"/>
                  <a:pt x="33433" y="166507"/>
                  <a:pt x="32904" y="171799"/>
                </a:cubicBezTo>
                <a:cubicBezTo>
                  <a:pt x="32375" y="177091"/>
                  <a:pt x="4858" y="136345"/>
                  <a:pt x="1154" y="111474"/>
                </a:cubicBezTo>
                <a:cubicBezTo>
                  <a:pt x="-2550" y="86603"/>
                  <a:pt x="3800" y="5641"/>
                  <a:pt x="4329" y="3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8" name="フリーフォーム 387">
            <a:extLst>
              <a:ext uri="{FF2B5EF4-FFF2-40B4-BE49-F238E27FC236}">
                <a16:creationId xmlns:a16="http://schemas.microsoft.com/office/drawing/2014/main" id="{B0256126-5223-135B-33EC-85AA46AAE085}"/>
              </a:ext>
            </a:extLst>
          </p:cNvPr>
          <p:cNvSpPr/>
          <p:nvPr/>
        </p:nvSpPr>
        <p:spPr>
          <a:xfrm>
            <a:off x="5813092" y="4143271"/>
            <a:ext cx="108702" cy="89310"/>
          </a:xfrm>
          <a:custGeom>
            <a:avLst/>
            <a:gdLst>
              <a:gd name="connsiteX0" fmla="*/ 333 w 108702"/>
              <a:gd name="connsiteY0" fmla="*/ 104 h 89310"/>
              <a:gd name="connsiteX1" fmla="*/ 35258 w 108702"/>
              <a:gd name="connsiteY1" fmla="*/ 60429 h 89310"/>
              <a:gd name="connsiteX2" fmla="*/ 108283 w 108702"/>
              <a:gd name="connsiteY2" fmla="*/ 89004 h 89310"/>
              <a:gd name="connsiteX3" fmla="*/ 67008 w 108702"/>
              <a:gd name="connsiteY3" fmla="*/ 76304 h 89310"/>
              <a:gd name="connsiteX4" fmla="*/ 54308 w 108702"/>
              <a:gd name="connsiteY4" fmla="*/ 76304 h 89310"/>
              <a:gd name="connsiteX5" fmla="*/ 333 w 108702"/>
              <a:gd name="connsiteY5" fmla="*/ 104 h 8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702" h="89310">
                <a:moveTo>
                  <a:pt x="333" y="104"/>
                </a:moveTo>
                <a:cubicBezTo>
                  <a:pt x="-2842" y="-2542"/>
                  <a:pt x="17266" y="45612"/>
                  <a:pt x="35258" y="60429"/>
                </a:cubicBezTo>
                <a:cubicBezTo>
                  <a:pt x="53250" y="75246"/>
                  <a:pt x="102991" y="86358"/>
                  <a:pt x="108283" y="89004"/>
                </a:cubicBezTo>
                <a:cubicBezTo>
                  <a:pt x="113575" y="91650"/>
                  <a:pt x="67008" y="76304"/>
                  <a:pt x="67008" y="76304"/>
                </a:cubicBezTo>
                <a:cubicBezTo>
                  <a:pt x="58012" y="74187"/>
                  <a:pt x="61187" y="84242"/>
                  <a:pt x="54308" y="76304"/>
                </a:cubicBezTo>
                <a:cubicBezTo>
                  <a:pt x="47429" y="68366"/>
                  <a:pt x="3508" y="2750"/>
                  <a:pt x="333" y="1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9" name="フリーフォーム 388">
            <a:extLst>
              <a:ext uri="{FF2B5EF4-FFF2-40B4-BE49-F238E27FC236}">
                <a16:creationId xmlns:a16="http://schemas.microsoft.com/office/drawing/2014/main" id="{3629488F-A386-98C7-5A03-E02878A7708C}"/>
              </a:ext>
            </a:extLst>
          </p:cNvPr>
          <p:cNvSpPr/>
          <p:nvPr/>
        </p:nvSpPr>
        <p:spPr>
          <a:xfrm>
            <a:off x="6102344" y="3984466"/>
            <a:ext cx="43315" cy="121060"/>
          </a:xfrm>
          <a:custGeom>
            <a:avLst/>
            <a:gdLst>
              <a:gd name="connsiteX0" fmla="*/ 6 w 43315"/>
              <a:gd name="connsiteY0" fmla="*/ 159 h 121060"/>
              <a:gd name="connsiteX1" fmla="*/ 38106 w 43315"/>
              <a:gd name="connsiteY1" fmla="*/ 76359 h 121060"/>
              <a:gd name="connsiteX2" fmla="*/ 38106 w 43315"/>
              <a:gd name="connsiteY2" fmla="*/ 120809 h 121060"/>
              <a:gd name="connsiteX3" fmla="*/ 41281 w 43315"/>
              <a:gd name="connsiteY3" fmla="*/ 57309 h 121060"/>
              <a:gd name="connsiteX4" fmla="*/ 6 w 43315"/>
              <a:gd name="connsiteY4" fmla="*/ 159 h 12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15" h="121060">
                <a:moveTo>
                  <a:pt x="6" y="159"/>
                </a:moveTo>
                <a:cubicBezTo>
                  <a:pt x="-523" y="3334"/>
                  <a:pt x="31756" y="56251"/>
                  <a:pt x="38106" y="76359"/>
                </a:cubicBezTo>
                <a:cubicBezTo>
                  <a:pt x="44456" y="96467"/>
                  <a:pt x="37577" y="123984"/>
                  <a:pt x="38106" y="120809"/>
                </a:cubicBezTo>
                <a:cubicBezTo>
                  <a:pt x="38635" y="117634"/>
                  <a:pt x="47102" y="72655"/>
                  <a:pt x="41281" y="57309"/>
                </a:cubicBezTo>
                <a:cubicBezTo>
                  <a:pt x="35460" y="41963"/>
                  <a:pt x="535" y="-3016"/>
                  <a:pt x="6" y="15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0" name="フリーフォーム 389">
            <a:extLst>
              <a:ext uri="{FF2B5EF4-FFF2-40B4-BE49-F238E27FC236}">
                <a16:creationId xmlns:a16="http://schemas.microsoft.com/office/drawing/2014/main" id="{472F0B92-1B20-351F-799B-FB991274545B}"/>
              </a:ext>
            </a:extLst>
          </p:cNvPr>
          <p:cNvSpPr/>
          <p:nvPr/>
        </p:nvSpPr>
        <p:spPr>
          <a:xfrm>
            <a:off x="6089584" y="3806179"/>
            <a:ext cx="152621" cy="118121"/>
          </a:xfrm>
          <a:custGeom>
            <a:avLst/>
            <a:gdLst>
              <a:gd name="connsiteX0" fmla="*/ 66 w 152621"/>
              <a:gd name="connsiteY0" fmla="*/ 646 h 118121"/>
              <a:gd name="connsiteX1" fmla="*/ 73091 w 152621"/>
              <a:gd name="connsiteY1" fmla="*/ 6996 h 118121"/>
              <a:gd name="connsiteX2" fmla="*/ 92141 w 152621"/>
              <a:gd name="connsiteY2" fmla="*/ 41921 h 118121"/>
              <a:gd name="connsiteX3" fmla="*/ 152466 w 152621"/>
              <a:gd name="connsiteY3" fmla="*/ 118121 h 118121"/>
              <a:gd name="connsiteX4" fmla="*/ 108016 w 152621"/>
              <a:gd name="connsiteY4" fmla="*/ 41921 h 118121"/>
              <a:gd name="connsiteX5" fmla="*/ 60391 w 152621"/>
              <a:gd name="connsiteY5" fmla="*/ 16521 h 118121"/>
              <a:gd name="connsiteX6" fmla="*/ 66 w 152621"/>
              <a:gd name="connsiteY6" fmla="*/ 646 h 11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621" h="118121">
                <a:moveTo>
                  <a:pt x="66" y="646"/>
                </a:moveTo>
                <a:cubicBezTo>
                  <a:pt x="2183" y="-942"/>
                  <a:pt x="57745" y="117"/>
                  <a:pt x="73091" y="6996"/>
                </a:cubicBezTo>
                <a:cubicBezTo>
                  <a:pt x="88437" y="13875"/>
                  <a:pt x="78912" y="23400"/>
                  <a:pt x="92141" y="41921"/>
                </a:cubicBezTo>
                <a:cubicBezTo>
                  <a:pt x="105370" y="60442"/>
                  <a:pt x="149820" y="118121"/>
                  <a:pt x="152466" y="118121"/>
                </a:cubicBezTo>
                <a:cubicBezTo>
                  <a:pt x="155112" y="118121"/>
                  <a:pt x="123362" y="58854"/>
                  <a:pt x="108016" y="41921"/>
                </a:cubicBezTo>
                <a:cubicBezTo>
                  <a:pt x="92670" y="24988"/>
                  <a:pt x="73620" y="23400"/>
                  <a:pt x="60391" y="16521"/>
                </a:cubicBezTo>
                <a:cubicBezTo>
                  <a:pt x="47162" y="9642"/>
                  <a:pt x="-2051" y="2234"/>
                  <a:pt x="66" y="64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1" name="フリーフォーム 390">
            <a:extLst>
              <a:ext uri="{FF2B5EF4-FFF2-40B4-BE49-F238E27FC236}">
                <a16:creationId xmlns:a16="http://schemas.microsoft.com/office/drawing/2014/main" id="{358372CC-A5ED-34F2-E364-68BA26373F13}"/>
              </a:ext>
            </a:extLst>
          </p:cNvPr>
          <p:cNvSpPr/>
          <p:nvPr/>
        </p:nvSpPr>
        <p:spPr>
          <a:xfrm>
            <a:off x="5635625" y="4073522"/>
            <a:ext cx="139721" cy="179592"/>
          </a:xfrm>
          <a:custGeom>
            <a:avLst/>
            <a:gdLst>
              <a:gd name="connsiteX0" fmla="*/ 139700 w 139721"/>
              <a:gd name="connsiteY0" fmla="*/ 3 h 179592"/>
              <a:gd name="connsiteX1" fmla="*/ 38100 w 139721"/>
              <a:gd name="connsiteY1" fmla="*/ 76203 h 179592"/>
              <a:gd name="connsiteX2" fmla="*/ 44450 w 139721"/>
              <a:gd name="connsiteY2" fmla="*/ 142878 h 179592"/>
              <a:gd name="connsiteX3" fmla="*/ 63500 w 139721"/>
              <a:gd name="connsiteY3" fmla="*/ 177803 h 179592"/>
              <a:gd name="connsiteX4" fmla="*/ 28575 w 139721"/>
              <a:gd name="connsiteY4" fmla="*/ 88903 h 179592"/>
              <a:gd name="connsiteX5" fmla="*/ 0 w 139721"/>
              <a:gd name="connsiteY5" fmla="*/ 142878 h 179592"/>
              <a:gd name="connsiteX6" fmla="*/ 28575 w 139721"/>
              <a:gd name="connsiteY6" fmla="*/ 79378 h 179592"/>
              <a:gd name="connsiteX7" fmla="*/ 139700 w 139721"/>
              <a:gd name="connsiteY7" fmla="*/ 3 h 17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721" h="179592">
                <a:moveTo>
                  <a:pt x="139700" y="3"/>
                </a:moveTo>
                <a:cubicBezTo>
                  <a:pt x="141287" y="-526"/>
                  <a:pt x="53975" y="52391"/>
                  <a:pt x="38100" y="76203"/>
                </a:cubicBezTo>
                <a:cubicBezTo>
                  <a:pt x="22225" y="100016"/>
                  <a:pt x="40217" y="125945"/>
                  <a:pt x="44450" y="142878"/>
                </a:cubicBezTo>
                <a:cubicBezTo>
                  <a:pt x="48683" y="159811"/>
                  <a:pt x="66146" y="186799"/>
                  <a:pt x="63500" y="177803"/>
                </a:cubicBezTo>
                <a:cubicBezTo>
                  <a:pt x="60854" y="168807"/>
                  <a:pt x="39158" y="94724"/>
                  <a:pt x="28575" y="88903"/>
                </a:cubicBezTo>
                <a:cubicBezTo>
                  <a:pt x="17992" y="83082"/>
                  <a:pt x="0" y="144465"/>
                  <a:pt x="0" y="142878"/>
                </a:cubicBezTo>
                <a:cubicBezTo>
                  <a:pt x="0" y="141291"/>
                  <a:pt x="12171" y="101603"/>
                  <a:pt x="28575" y="79378"/>
                </a:cubicBezTo>
                <a:cubicBezTo>
                  <a:pt x="44979" y="57153"/>
                  <a:pt x="138113" y="532"/>
                  <a:pt x="139700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2" name="フリーフォーム 391">
            <a:extLst>
              <a:ext uri="{FF2B5EF4-FFF2-40B4-BE49-F238E27FC236}">
                <a16:creationId xmlns:a16="http://schemas.microsoft.com/office/drawing/2014/main" id="{4453F55A-1C39-ECCB-A6DA-C6B4BD5005B1}"/>
              </a:ext>
            </a:extLst>
          </p:cNvPr>
          <p:cNvSpPr/>
          <p:nvPr/>
        </p:nvSpPr>
        <p:spPr>
          <a:xfrm>
            <a:off x="6399389" y="3955971"/>
            <a:ext cx="20461" cy="79454"/>
          </a:xfrm>
          <a:custGeom>
            <a:avLst/>
            <a:gdLst>
              <a:gd name="connsiteX0" fmla="*/ 20461 w 20461"/>
              <a:gd name="connsiteY0" fmla="*/ 79 h 79454"/>
              <a:gd name="connsiteX1" fmla="*/ 1411 w 20461"/>
              <a:gd name="connsiteY1" fmla="*/ 60404 h 79454"/>
              <a:gd name="connsiteX2" fmla="*/ 1411 w 20461"/>
              <a:gd name="connsiteY2" fmla="*/ 79454 h 79454"/>
              <a:gd name="connsiteX3" fmla="*/ 1411 w 20461"/>
              <a:gd name="connsiteY3" fmla="*/ 47704 h 79454"/>
              <a:gd name="connsiteX4" fmla="*/ 20461 w 20461"/>
              <a:gd name="connsiteY4" fmla="*/ 79 h 7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61" h="79454">
                <a:moveTo>
                  <a:pt x="20461" y="79"/>
                </a:moveTo>
                <a:cubicBezTo>
                  <a:pt x="20461" y="2196"/>
                  <a:pt x="1411" y="60404"/>
                  <a:pt x="1411" y="60404"/>
                </a:cubicBezTo>
                <a:cubicBezTo>
                  <a:pt x="-1764" y="73633"/>
                  <a:pt x="1411" y="79454"/>
                  <a:pt x="1411" y="79454"/>
                </a:cubicBezTo>
                <a:cubicBezTo>
                  <a:pt x="1411" y="77337"/>
                  <a:pt x="882" y="56700"/>
                  <a:pt x="1411" y="47704"/>
                </a:cubicBezTo>
                <a:cubicBezTo>
                  <a:pt x="1940" y="38708"/>
                  <a:pt x="20461" y="-2038"/>
                  <a:pt x="20461" y="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3" name="フリーフォーム 392">
            <a:extLst>
              <a:ext uri="{FF2B5EF4-FFF2-40B4-BE49-F238E27FC236}">
                <a16:creationId xmlns:a16="http://schemas.microsoft.com/office/drawing/2014/main" id="{EBACB706-3AF1-5702-6D24-A899DB1A9386}"/>
              </a:ext>
            </a:extLst>
          </p:cNvPr>
          <p:cNvSpPr/>
          <p:nvPr/>
        </p:nvSpPr>
        <p:spPr>
          <a:xfrm>
            <a:off x="6392334" y="3952875"/>
            <a:ext cx="30691" cy="100021"/>
          </a:xfrm>
          <a:custGeom>
            <a:avLst/>
            <a:gdLst>
              <a:gd name="connsiteX0" fmla="*/ 30691 w 30691"/>
              <a:gd name="connsiteY0" fmla="*/ 0 h 100021"/>
              <a:gd name="connsiteX1" fmla="*/ 2116 w 30691"/>
              <a:gd name="connsiteY1" fmla="*/ 98425 h 100021"/>
              <a:gd name="connsiteX2" fmla="*/ 2116 w 30691"/>
              <a:gd name="connsiteY2" fmla="*/ 63500 h 100021"/>
              <a:gd name="connsiteX3" fmla="*/ 30691 w 30691"/>
              <a:gd name="connsiteY3" fmla="*/ 0 h 10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91" h="100021">
                <a:moveTo>
                  <a:pt x="30691" y="0"/>
                </a:moveTo>
                <a:cubicBezTo>
                  <a:pt x="18784" y="43921"/>
                  <a:pt x="6878" y="87842"/>
                  <a:pt x="2116" y="98425"/>
                </a:cubicBezTo>
                <a:cubicBezTo>
                  <a:pt x="-2647" y="109008"/>
                  <a:pt x="2116" y="63500"/>
                  <a:pt x="2116" y="63500"/>
                </a:cubicBezTo>
                <a:lnTo>
                  <a:pt x="3069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4" name="フリーフォーム 393">
            <a:extLst>
              <a:ext uri="{FF2B5EF4-FFF2-40B4-BE49-F238E27FC236}">
                <a16:creationId xmlns:a16="http://schemas.microsoft.com/office/drawing/2014/main" id="{6D69CDC7-0B3A-F39A-1D8C-F56C02C16C17}"/>
              </a:ext>
            </a:extLst>
          </p:cNvPr>
          <p:cNvSpPr/>
          <p:nvPr/>
        </p:nvSpPr>
        <p:spPr>
          <a:xfrm>
            <a:off x="6292683" y="4364964"/>
            <a:ext cx="105041" cy="137930"/>
          </a:xfrm>
          <a:custGeom>
            <a:avLst/>
            <a:gdLst>
              <a:gd name="connsiteX0" fmla="*/ 167 w 105041"/>
              <a:gd name="connsiteY0" fmla="*/ 661 h 137930"/>
              <a:gd name="connsiteX1" fmla="*/ 57317 w 105041"/>
              <a:gd name="connsiteY1" fmla="*/ 51461 h 137930"/>
              <a:gd name="connsiteX2" fmla="*/ 104942 w 105041"/>
              <a:gd name="connsiteY2" fmla="*/ 137186 h 137930"/>
              <a:gd name="connsiteX3" fmla="*/ 70017 w 105041"/>
              <a:gd name="connsiteY3" fmla="*/ 92736 h 137930"/>
              <a:gd name="connsiteX4" fmla="*/ 76367 w 105041"/>
              <a:gd name="connsiteY4" fmla="*/ 86386 h 137930"/>
              <a:gd name="connsiteX5" fmla="*/ 167 w 105041"/>
              <a:gd name="connsiteY5" fmla="*/ 661 h 13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041" h="137930">
                <a:moveTo>
                  <a:pt x="167" y="661"/>
                </a:moveTo>
                <a:cubicBezTo>
                  <a:pt x="-3008" y="-5160"/>
                  <a:pt x="39855" y="28707"/>
                  <a:pt x="57317" y="51461"/>
                </a:cubicBezTo>
                <a:cubicBezTo>
                  <a:pt x="74780" y="74215"/>
                  <a:pt x="102825" y="130307"/>
                  <a:pt x="104942" y="137186"/>
                </a:cubicBezTo>
                <a:cubicBezTo>
                  <a:pt x="107059" y="144065"/>
                  <a:pt x="74780" y="101203"/>
                  <a:pt x="70017" y="92736"/>
                </a:cubicBezTo>
                <a:cubicBezTo>
                  <a:pt x="65254" y="84269"/>
                  <a:pt x="82717" y="96440"/>
                  <a:pt x="76367" y="86386"/>
                </a:cubicBezTo>
                <a:cubicBezTo>
                  <a:pt x="70017" y="76332"/>
                  <a:pt x="3342" y="6482"/>
                  <a:pt x="167" y="66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5" name="フリーフォーム 394">
            <a:extLst>
              <a:ext uri="{FF2B5EF4-FFF2-40B4-BE49-F238E27FC236}">
                <a16:creationId xmlns:a16="http://schemas.microsoft.com/office/drawing/2014/main" id="{1B8EEF6D-D343-56AB-DFF0-79020F10BB67}"/>
              </a:ext>
            </a:extLst>
          </p:cNvPr>
          <p:cNvSpPr/>
          <p:nvPr/>
        </p:nvSpPr>
        <p:spPr>
          <a:xfrm>
            <a:off x="6386795" y="4502119"/>
            <a:ext cx="204628" cy="221230"/>
          </a:xfrm>
          <a:custGeom>
            <a:avLst/>
            <a:gdLst>
              <a:gd name="connsiteX0" fmla="*/ 1305 w 204628"/>
              <a:gd name="connsiteY0" fmla="*/ 3206 h 221230"/>
              <a:gd name="connsiteX1" fmla="*/ 58455 w 204628"/>
              <a:gd name="connsiteY1" fmla="*/ 76231 h 221230"/>
              <a:gd name="connsiteX2" fmla="*/ 99730 w 204628"/>
              <a:gd name="connsiteY2" fmla="*/ 152431 h 221230"/>
              <a:gd name="connsiteX3" fmla="*/ 204505 w 204628"/>
              <a:gd name="connsiteY3" fmla="*/ 219106 h 221230"/>
              <a:gd name="connsiteX4" fmla="*/ 118780 w 204628"/>
              <a:gd name="connsiteY4" fmla="*/ 187356 h 221230"/>
              <a:gd name="connsiteX5" fmla="*/ 1305 w 204628"/>
              <a:gd name="connsiteY5" fmla="*/ 3206 h 22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628" h="221230">
                <a:moveTo>
                  <a:pt x="1305" y="3206"/>
                </a:moveTo>
                <a:cubicBezTo>
                  <a:pt x="-8749" y="-15315"/>
                  <a:pt x="42051" y="51360"/>
                  <a:pt x="58455" y="76231"/>
                </a:cubicBezTo>
                <a:cubicBezTo>
                  <a:pt x="74859" y="101102"/>
                  <a:pt x="75388" y="128619"/>
                  <a:pt x="99730" y="152431"/>
                </a:cubicBezTo>
                <a:cubicBezTo>
                  <a:pt x="124072" y="176244"/>
                  <a:pt x="201330" y="213285"/>
                  <a:pt x="204505" y="219106"/>
                </a:cubicBezTo>
                <a:cubicBezTo>
                  <a:pt x="207680" y="224927"/>
                  <a:pt x="148942" y="220164"/>
                  <a:pt x="118780" y="187356"/>
                </a:cubicBezTo>
                <a:cubicBezTo>
                  <a:pt x="88618" y="154548"/>
                  <a:pt x="11359" y="21727"/>
                  <a:pt x="1305" y="32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6" name="フリーフォーム 395">
            <a:extLst>
              <a:ext uri="{FF2B5EF4-FFF2-40B4-BE49-F238E27FC236}">
                <a16:creationId xmlns:a16="http://schemas.microsoft.com/office/drawing/2014/main" id="{F6DA5300-1613-3FF2-2889-F8E6CE09D08A}"/>
              </a:ext>
            </a:extLst>
          </p:cNvPr>
          <p:cNvSpPr/>
          <p:nvPr/>
        </p:nvSpPr>
        <p:spPr>
          <a:xfrm>
            <a:off x="6105514" y="5289541"/>
            <a:ext cx="84328" cy="361688"/>
          </a:xfrm>
          <a:custGeom>
            <a:avLst/>
            <a:gdLst>
              <a:gd name="connsiteX0" fmla="*/ 11 w 84328"/>
              <a:gd name="connsiteY0" fmla="*/ 9 h 361688"/>
              <a:gd name="connsiteX1" fmla="*/ 31761 w 84328"/>
              <a:gd name="connsiteY1" fmla="*/ 123834 h 361688"/>
              <a:gd name="connsiteX2" fmla="*/ 82561 w 84328"/>
              <a:gd name="connsiteY2" fmla="*/ 352434 h 361688"/>
              <a:gd name="connsiteX3" fmla="*/ 73036 w 84328"/>
              <a:gd name="connsiteY3" fmla="*/ 298459 h 361688"/>
              <a:gd name="connsiteX4" fmla="*/ 76211 w 84328"/>
              <a:gd name="connsiteY4" fmla="*/ 127009 h 361688"/>
              <a:gd name="connsiteX5" fmla="*/ 79386 w 84328"/>
              <a:gd name="connsiteY5" fmla="*/ 257184 h 361688"/>
              <a:gd name="connsiteX6" fmla="*/ 63511 w 84328"/>
              <a:gd name="connsiteY6" fmla="*/ 222259 h 361688"/>
              <a:gd name="connsiteX7" fmla="*/ 34936 w 84328"/>
              <a:gd name="connsiteY7" fmla="*/ 117484 h 361688"/>
              <a:gd name="connsiteX8" fmla="*/ 11 w 84328"/>
              <a:gd name="connsiteY8" fmla="*/ 9 h 36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328" h="361688">
                <a:moveTo>
                  <a:pt x="11" y="9"/>
                </a:moveTo>
                <a:cubicBezTo>
                  <a:pt x="-518" y="1067"/>
                  <a:pt x="18003" y="65097"/>
                  <a:pt x="31761" y="123834"/>
                </a:cubicBezTo>
                <a:cubicBezTo>
                  <a:pt x="45519" y="182572"/>
                  <a:pt x="75682" y="323330"/>
                  <a:pt x="82561" y="352434"/>
                </a:cubicBezTo>
                <a:cubicBezTo>
                  <a:pt x="89440" y="381538"/>
                  <a:pt x="74094" y="336030"/>
                  <a:pt x="73036" y="298459"/>
                </a:cubicBezTo>
                <a:cubicBezTo>
                  <a:pt x="71978" y="260888"/>
                  <a:pt x="75153" y="133888"/>
                  <a:pt x="76211" y="127009"/>
                </a:cubicBezTo>
                <a:cubicBezTo>
                  <a:pt x="77269" y="120130"/>
                  <a:pt x="81503" y="241309"/>
                  <a:pt x="79386" y="257184"/>
                </a:cubicBezTo>
                <a:cubicBezTo>
                  <a:pt x="77269" y="273059"/>
                  <a:pt x="70919" y="245542"/>
                  <a:pt x="63511" y="222259"/>
                </a:cubicBezTo>
                <a:cubicBezTo>
                  <a:pt x="56103" y="198976"/>
                  <a:pt x="44990" y="151880"/>
                  <a:pt x="34936" y="117484"/>
                </a:cubicBezTo>
                <a:cubicBezTo>
                  <a:pt x="24882" y="83088"/>
                  <a:pt x="540" y="-1049"/>
                  <a:pt x="11" y="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7" name="フリーフォーム 396">
            <a:extLst>
              <a:ext uri="{FF2B5EF4-FFF2-40B4-BE49-F238E27FC236}">
                <a16:creationId xmlns:a16="http://schemas.microsoft.com/office/drawing/2014/main" id="{64855539-3210-FFF4-23F3-B860376D2F11}"/>
              </a:ext>
            </a:extLst>
          </p:cNvPr>
          <p:cNvSpPr/>
          <p:nvPr/>
        </p:nvSpPr>
        <p:spPr>
          <a:xfrm>
            <a:off x="5760904" y="4628873"/>
            <a:ext cx="62121" cy="197389"/>
          </a:xfrm>
          <a:custGeom>
            <a:avLst/>
            <a:gdLst>
              <a:gd name="connsiteX0" fmla="*/ 20771 w 62121"/>
              <a:gd name="connsiteY0" fmla="*/ 277 h 197389"/>
              <a:gd name="connsiteX1" fmla="*/ 14421 w 62121"/>
              <a:gd name="connsiteY1" fmla="*/ 86002 h 197389"/>
              <a:gd name="connsiteX2" fmla="*/ 62046 w 62121"/>
              <a:gd name="connsiteY2" fmla="*/ 197127 h 197389"/>
              <a:gd name="connsiteX3" fmla="*/ 1721 w 62121"/>
              <a:gd name="connsiteY3" fmla="*/ 114577 h 197389"/>
              <a:gd name="connsiteX4" fmla="*/ 20771 w 62121"/>
              <a:gd name="connsiteY4" fmla="*/ 277 h 19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21" h="197389">
                <a:moveTo>
                  <a:pt x="20771" y="277"/>
                </a:moveTo>
                <a:cubicBezTo>
                  <a:pt x="22888" y="-4485"/>
                  <a:pt x="7542" y="53194"/>
                  <a:pt x="14421" y="86002"/>
                </a:cubicBezTo>
                <a:cubicBezTo>
                  <a:pt x="21300" y="118810"/>
                  <a:pt x="64163" y="192365"/>
                  <a:pt x="62046" y="197127"/>
                </a:cubicBezTo>
                <a:cubicBezTo>
                  <a:pt x="59929" y="201889"/>
                  <a:pt x="10188" y="140506"/>
                  <a:pt x="1721" y="114577"/>
                </a:cubicBezTo>
                <a:cubicBezTo>
                  <a:pt x="-6746" y="88648"/>
                  <a:pt x="18654" y="5039"/>
                  <a:pt x="20771" y="2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8" name="フリーフォーム 397">
            <a:extLst>
              <a:ext uri="{FF2B5EF4-FFF2-40B4-BE49-F238E27FC236}">
                <a16:creationId xmlns:a16="http://schemas.microsoft.com/office/drawing/2014/main" id="{3514E451-A3A3-9DEA-D493-B1E7D18554D5}"/>
              </a:ext>
            </a:extLst>
          </p:cNvPr>
          <p:cNvSpPr/>
          <p:nvPr/>
        </p:nvSpPr>
        <p:spPr>
          <a:xfrm>
            <a:off x="5824549" y="4749685"/>
            <a:ext cx="39705" cy="174891"/>
          </a:xfrm>
          <a:custGeom>
            <a:avLst/>
            <a:gdLst>
              <a:gd name="connsiteX0" fmla="*/ 11101 w 39705"/>
              <a:gd name="connsiteY0" fmla="*/ 115 h 174891"/>
              <a:gd name="connsiteX1" fmla="*/ 7926 w 39705"/>
              <a:gd name="connsiteY1" fmla="*/ 89015 h 174891"/>
              <a:gd name="connsiteX2" fmla="*/ 39676 w 39705"/>
              <a:gd name="connsiteY2" fmla="*/ 174740 h 174891"/>
              <a:gd name="connsiteX3" fmla="*/ 1576 w 39705"/>
              <a:gd name="connsiteY3" fmla="*/ 108065 h 174891"/>
              <a:gd name="connsiteX4" fmla="*/ 11101 w 39705"/>
              <a:gd name="connsiteY4" fmla="*/ 115 h 17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05" h="174891">
                <a:moveTo>
                  <a:pt x="11101" y="115"/>
                </a:moveTo>
                <a:cubicBezTo>
                  <a:pt x="12159" y="-3060"/>
                  <a:pt x="3164" y="59911"/>
                  <a:pt x="7926" y="89015"/>
                </a:cubicBezTo>
                <a:cubicBezTo>
                  <a:pt x="12688" y="118119"/>
                  <a:pt x="40734" y="171565"/>
                  <a:pt x="39676" y="174740"/>
                </a:cubicBezTo>
                <a:cubicBezTo>
                  <a:pt x="38618" y="177915"/>
                  <a:pt x="7926" y="130290"/>
                  <a:pt x="1576" y="108065"/>
                </a:cubicBezTo>
                <a:cubicBezTo>
                  <a:pt x="-4774" y="85840"/>
                  <a:pt x="10043" y="3290"/>
                  <a:pt x="11101" y="1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9" name="フリーフォーム 398">
            <a:extLst>
              <a:ext uri="{FF2B5EF4-FFF2-40B4-BE49-F238E27FC236}">
                <a16:creationId xmlns:a16="http://schemas.microsoft.com/office/drawing/2014/main" id="{696FB389-1797-4D4D-273C-F855612C8BCC}"/>
              </a:ext>
            </a:extLst>
          </p:cNvPr>
          <p:cNvSpPr/>
          <p:nvPr/>
        </p:nvSpPr>
        <p:spPr>
          <a:xfrm>
            <a:off x="5854689" y="4533841"/>
            <a:ext cx="38241" cy="282687"/>
          </a:xfrm>
          <a:custGeom>
            <a:avLst/>
            <a:gdLst>
              <a:gd name="connsiteX0" fmla="*/ 19061 w 38241"/>
              <a:gd name="connsiteY0" fmla="*/ 59 h 282687"/>
              <a:gd name="connsiteX1" fmla="*/ 12711 w 38241"/>
              <a:gd name="connsiteY1" fmla="*/ 130234 h 282687"/>
              <a:gd name="connsiteX2" fmla="*/ 38111 w 38241"/>
              <a:gd name="connsiteY2" fmla="*/ 282634 h 282687"/>
              <a:gd name="connsiteX3" fmla="*/ 11 w 38241"/>
              <a:gd name="connsiteY3" fmla="*/ 146109 h 282687"/>
              <a:gd name="connsiteX4" fmla="*/ 19061 w 38241"/>
              <a:gd name="connsiteY4" fmla="*/ 59 h 28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41" h="282687">
                <a:moveTo>
                  <a:pt x="19061" y="59"/>
                </a:moveTo>
                <a:cubicBezTo>
                  <a:pt x="21178" y="-2587"/>
                  <a:pt x="9536" y="83138"/>
                  <a:pt x="12711" y="130234"/>
                </a:cubicBezTo>
                <a:cubicBezTo>
                  <a:pt x="15886" y="177330"/>
                  <a:pt x="40228" y="279988"/>
                  <a:pt x="38111" y="282634"/>
                </a:cubicBezTo>
                <a:cubicBezTo>
                  <a:pt x="35994" y="285280"/>
                  <a:pt x="540" y="189501"/>
                  <a:pt x="11" y="146109"/>
                </a:cubicBezTo>
                <a:cubicBezTo>
                  <a:pt x="-518" y="102717"/>
                  <a:pt x="16944" y="2705"/>
                  <a:pt x="19061" y="5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0" name="フリーフォーム 399">
            <a:extLst>
              <a:ext uri="{FF2B5EF4-FFF2-40B4-BE49-F238E27FC236}">
                <a16:creationId xmlns:a16="http://schemas.microsoft.com/office/drawing/2014/main" id="{391A6E25-451B-D2F0-4203-47404A6C70AB}"/>
              </a:ext>
            </a:extLst>
          </p:cNvPr>
          <p:cNvSpPr/>
          <p:nvPr/>
        </p:nvSpPr>
        <p:spPr>
          <a:xfrm>
            <a:off x="5876925" y="4714088"/>
            <a:ext cx="25637" cy="299414"/>
          </a:xfrm>
          <a:custGeom>
            <a:avLst/>
            <a:gdLst>
              <a:gd name="connsiteX0" fmla="*/ 25400 w 25637"/>
              <a:gd name="connsiteY0" fmla="*/ 787 h 299414"/>
              <a:gd name="connsiteX1" fmla="*/ 12700 w 25637"/>
              <a:gd name="connsiteY1" fmla="*/ 162712 h 299414"/>
              <a:gd name="connsiteX2" fmla="*/ 12700 w 25637"/>
              <a:gd name="connsiteY2" fmla="*/ 251612 h 299414"/>
              <a:gd name="connsiteX3" fmla="*/ 25400 w 25637"/>
              <a:gd name="connsiteY3" fmla="*/ 299237 h 299414"/>
              <a:gd name="connsiteX4" fmla="*/ 0 w 25637"/>
              <a:gd name="connsiteY4" fmla="*/ 235737 h 299414"/>
              <a:gd name="connsiteX5" fmla="*/ 25400 w 25637"/>
              <a:gd name="connsiteY5" fmla="*/ 787 h 29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37" h="299414">
                <a:moveTo>
                  <a:pt x="25400" y="787"/>
                </a:moveTo>
                <a:cubicBezTo>
                  <a:pt x="27517" y="-11384"/>
                  <a:pt x="14817" y="120908"/>
                  <a:pt x="12700" y="162712"/>
                </a:cubicBezTo>
                <a:cubicBezTo>
                  <a:pt x="10583" y="204516"/>
                  <a:pt x="10583" y="228858"/>
                  <a:pt x="12700" y="251612"/>
                </a:cubicBezTo>
                <a:cubicBezTo>
                  <a:pt x="14817" y="274366"/>
                  <a:pt x="27517" y="301883"/>
                  <a:pt x="25400" y="299237"/>
                </a:cubicBezTo>
                <a:cubicBezTo>
                  <a:pt x="23283" y="296591"/>
                  <a:pt x="0" y="284420"/>
                  <a:pt x="0" y="235737"/>
                </a:cubicBezTo>
                <a:cubicBezTo>
                  <a:pt x="0" y="187054"/>
                  <a:pt x="23283" y="12958"/>
                  <a:pt x="25400" y="78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1" name="フリーフォーム 400">
            <a:extLst>
              <a:ext uri="{FF2B5EF4-FFF2-40B4-BE49-F238E27FC236}">
                <a16:creationId xmlns:a16="http://schemas.microsoft.com/office/drawing/2014/main" id="{6FA916F4-B9A0-C0A6-DA8A-F52B13E42066}"/>
              </a:ext>
            </a:extLst>
          </p:cNvPr>
          <p:cNvSpPr/>
          <p:nvPr/>
        </p:nvSpPr>
        <p:spPr>
          <a:xfrm>
            <a:off x="5866791" y="4825113"/>
            <a:ext cx="80045" cy="258906"/>
          </a:xfrm>
          <a:custGeom>
            <a:avLst/>
            <a:gdLst>
              <a:gd name="connsiteX0" fmla="*/ 19659 w 80045"/>
              <a:gd name="connsiteY0" fmla="*/ 887 h 258906"/>
              <a:gd name="connsiteX1" fmla="*/ 609 w 80045"/>
              <a:gd name="connsiteY1" fmla="*/ 115187 h 258906"/>
              <a:gd name="connsiteX2" fmla="*/ 6959 w 80045"/>
              <a:gd name="connsiteY2" fmla="*/ 175512 h 258906"/>
              <a:gd name="connsiteX3" fmla="*/ 29184 w 80045"/>
              <a:gd name="connsiteY3" fmla="*/ 245362 h 258906"/>
              <a:gd name="connsiteX4" fmla="*/ 79984 w 80045"/>
              <a:gd name="connsiteY4" fmla="*/ 258062 h 258906"/>
              <a:gd name="connsiteX5" fmla="*/ 38709 w 80045"/>
              <a:gd name="connsiteY5" fmla="*/ 232662 h 258906"/>
              <a:gd name="connsiteX6" fmla="*/ 609 w 80045"/>
              <a:gd name="connsiteY6" fmla="*/ 181862 h 258906"/>
              <a:gd name="connsiteX7" fmla="*/ 19659 w 80045"/>
              <a:gd name="connsiteY7" fmla="*/ 887 h 2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45" h="258906">
                <a:moveTo>
                  <a:pt x="19659" y="887"/>
                </a:moveTo>
                <a:cubicBezTo>
                  <a:pt x="19659" y="-10225"/>
                  <a:pt x="2726" y="86083"/>
                  <a:pt x="609" y="115187"/>
                </a:cubicBezTo>
                <a:cubicBezTo>
                  <a:pt x="-1508" y="144291"/>
                  <a:pt x="2197" y="153816"/>
                  <a:pt x="6959" y="175512"/>
                </a:cubicBezTo>
                <a:cubicBezTo>
                  <a:pt x="11721" y="197208"/>
                  <a:pt x="17013" y="231604"/>
                  <a:pt x="29184" y="245362"/>
                </a:cubicBezTo>
                <a:cubicBezTo>
                  <a:pt x="41355" y="259120"/>
                  <a:pt x="78396" y="260179"/>
                  <a:pt x="79984" y="258062"/>
                </a:cubicBezTo>
                <a:cubicBezTo>
                  <a:pt x="81572" y="255945"/>
                  <a:pt x="51938" y="245362"/>
                  <a:pt x="38709" y="232662"/>
                </a:cubicBezTo>
                <a:cubicBezTo>
                  <a:pt x="25480" y="219962"/>
                  <a:pt x="3255" y="217316"/>
                  <a:pt x="609" y="181862"/>
                </a:cubicBezTo>
                <a:cubicBezTo>
                  <a:pt x="-2037" y="146408"/>
                  <a:pt x="19659" y="11999"/>
                  <a:pt x="19659" y="88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2" name="フリーフォーム 401">
            <a:extLst>
              <a:ext uri="{FF2B5EF4-FFF2-40B4-BE49-F238E27FC236}">
                <a16:creationId xmlns:a16="http://schemas.microsoft.com/office/drawing/2014/main" id="{43968DEE-44A0-CE5F-81B0-006DD7C90236}"/>
              </a:ext>
            </a:extLst>
          </p:cNvPr>
          <p:cNvSpPr/>
          <p:nvPr/>
        </p:nvSpPr>
        <p:spPr>
          <a:xfrm>
            <a:off x="5978517" y="5051399"/>
            <a:ext cx="114364" cy="188118"/>
          </a:xfrm>
          <a:custGeom>
            <a:avLst/>
            <a:gdLst>
              <a:gd name="connsiteX0" fmla="*/ 8 w 114364"/>
              <a:gd name="connsiteY0" fmla="*/ 26 h 188118"/>
              <a:gd name="connsiteX1" fmla="*/ 31758 w 114364"/>
              <a:gd name="connsiteY1" fmla="*/ 98451 h 188118"/>
              <a:gd name="connsiteX2" fmla="*/ 114308 w 114364"/>
              <a:gd name="connsiteY2" fmla="*/ 187351 h 188118"/>
              <a:gd name="connsiteX3" fmla="*/ 44458 w 114364"/>
              <a:gd name="connsiteY3" fmla="*/ 139726 h 188118"/>
              <a:gd name="connsiteX4" fmla="*/ 28583 w 114364"/>
              <a:gd name="connsiteY4" fmla="*/ 107976 h 188118"/>
              <a:gd name="connsiteX5" fmla="*/ 8 w 114364"/>
              <a:gd name="connsiteY5" fmla="*/ 26 h 18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64" h="188118">
                <a:moveTo>
                  <a:pt x="8" y="26"/>
                </a:moveTo>
                <a:cubicBezTo>
                  <a:pt x="537" y="-1561"/>
                  <a:pt x="12708" y="67230"/>
                  <a:pt x="31758" y="98451"/>
                </a:cubicBezTo>
                <a:cubicBezTo>
                  <a:pt x="50808" y="129672"/>
                  <a:pt x="112191" y="180472"/>
                  <a:pt x="114308" y="187351"/>
                </a:cubicBezTo>
                <a:cubicBezTo>
                  <a:pt x="116425" y="194230"/>
                  <a:pt x="58746" y="152955"/>
                  <a:pt x="44458" y="139726"/>
                </a:cubicBezTo>
                <a:cubicBezTo>
                  <a:pt x="30171" y="126497"/>
                  <a:pt x="33346" y="125439"/>
                  <a:pt x="28583" y="107976"/>
                </a:cubicBezTo>
                <a:cubicBezTo>
                  <a:pt x="23820" y="90513"/>
                  <a:pt x="-521" y="1613"/>
                  <a:pt x="8" y="2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3" name="フリーフォーム 402">
            <a:extLst>
              <a:ext uri="{FF2B5EF4-FFF2-40B4-BE49-F238E27FC236}">
                <a16:creationId xmlns:a16="http://schemas.microsoft.com/office/drawing/2014/main" id="{BE99ABEF-B5CB-B595-B1E0-56F3A6AD353E}"/>
              </a:ext>
            </a:extLst>
          </p:cNvPr>
          <p:cNvSpPr/>
          <p:nvPr/>
        </p:nvSpPr>
        <p:spPr>
          <a:xfrm>
            <a:off x="5940421" y="4752818"/>
            <a:ext cx="216372" cy="255259"/>
          </a:xfrm>
          <a:custGeom>
            <a:avLst/>
            <a:gdLst>
              <a:gd name="connsiteX0" fmla="*/ 4 w 216372"/>
              <a:gd name="connsiteY0" fmla="*/ 157 h 255259"/>
              <a:gd name="connsiteX1" fmla="*/ 63504 w 216372"/>
              <a:gd name="connsiteY1" fmla="*/ 158907 h 255259"/>
              <a:gd name="connsiteX2" fmla="*/ 73029 w 216372"/>
              <a:gd name="connsiteY2" fmla="*/ 190657 h 255259"/>
              <a:gd name="connsiteX3" fmla="*/ 215904 w 216372"/>
              <a:gd name="connsiteY3" fmla="*/ 254157 h 255259"/>
              <a:gd name="connsiteX4" fmla="*/ 117479 w 216372"/>
              <a:gd name="connsiteY4" fmla="*/ 228757 h 255259"/>
              <a:gd name="connsiteX5" fmla="*/ 76204 w 216372"/>
              <a:gd name="connsiteY5" fmla="*/ 200182 h 255259"/>
              <a:gd name="connsiteX6" fmla="*/ 60329 w 216372"/>
              <a:gd name="connsiteY6" fmla="*/ 130332 h 255259"/>
              <a:gd name="connsiteX7" fmla="*/ 4 w 216372"/>
              <a:gd name="connsiteY7" fmla="*/ 157 h 255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372" h="255259">
                <a:moveTo>
                  <a:pt x="4" y="157"/>
                </a:moveTo>
                <a:cubicBezTo>
                  <a:pt x="533" y="4920"/>
                  <a:pt x="51333" y="127157"/>
                  <a:pt x="63504" y="158907"/>
                </a:cubicBezTo>
                <a:cubicBezTo>
                  <a:pt x="75675" y="190657"/>
                  <a:pt x="47629" y="174782"/>
                  <a:pt x="73029" y="190657"/>
                </a:cubicBezTo>
                <a:cubicBezTo>
                  <a:pt x="98429" y="206532"/>
                  <a:pt x="208496" y="247807"/>
                  <a:pt x="215904" y="254157"/>
                </a:cubicBezTo>
                <a:cubicBezTo>
                  <a:pt x="223312" y="260507"/>
                  <a:pt x="140762" y="237753"/>
                  <a:pt x="117479" y="228757"/>
                </a:cubicBezTo>
                <a:cubicBezTo>
                  <a:pt x="94196" y="219761"/>
                  <a:pt x="85729" y="216586"/>
                  <a:pt x="76204" y="200182"/>
                </a:cubicBezTo>
                <a:cubicBezTo>
                  <a:pt x="66679" y="183778"/>
                  <a:pt x="72500" y="160494"/>
                  <a:pt x="60329" y="130332"/>
                </a:cubicBezTo>
                <a:cubicBezTo>
                  <a:pt x="48158" y="100170"/>
                  <a:pt x="-525" y="-4606"/>
                  <a:pt x="4" y="15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4" name="フリーフォーム 403">
            <a:extLst>
              <a:ext uri="{FF2B5EF4-FFF2-40B4-BE49-F238E27FC236}">
                <a16:creationId xmlns:a16="http://schemas.microsoft.com/office/drawing/2014/main" id="{4B32FB10-4D24-9A1A-5EC6-870BA6F6B341}"/>
              </a:ext>
            </a:extLst>
          </p:cNvPr>
          <p:cNvSpPr/>
          <p:nvPr/>
        </p:nvSpPr>
        <p:spPr>
          <a:xfrm>
            <a:off x="5861583" y="4391022"/>
            <a:ext cx="93218" cy="297467"/>
          </a:xfrm>
          <a:custGeom>
            <a:avLst/>
            <a:gdLst>
              <a:gd name="connsiteX0" fmla="*/ 47092 w 93218"/>
              <a:gd name="connsiteY0" fmla="*/ 3 h 297467"/>
              <a:gd name="connsiteX1" fmla="*/ 37567 w 93218"/>
              <a:gd name="connsiteY1" fmla="*/ 114303 h 297467"/>
              <a:gd name="connsiteX2" fmla="*/ 91542 w 93218"/>
              <a:gd name="connsiteY2" fmla="*/ 292103 h 297467"/>
              <a:gd name="connsiteX3" fmla="*/ 72492 w 93218"/>
              <a:gd name="connsiteY3" fmla="*/ 238128 h 297467"/>
              <a:gd name="connsiteX4" fmla="*/ 2642 w 93218"/>
              <a:gd name="connsiteY4" fmla="*/ 104778 h 297467"/>
              <a:gd name="connsiteX5" fmla="*/ 15342 w 93218"/>
              <a:gd name="connsiteY5" fmla="*/ 155578 h 297467"/>
              <a:gd name="connsiteX6" fmla="*/ 21692 w 93218"/>
              <a:gd name="connsiteY6" fmla="*/ 117478 h 297467"/>
              <a:gd name="connsiteX7" fmla="*/ 47092 w 93218"/>
              <a:gd name="connsiteY7" fmla="*/ 3 h 2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218" h="297467">
                <a:moveTo>
                  <a:pt x="47092" y="3"/>
                </a:moveTo>
                <a:cubicBezTo>
                  <a:pt x="49738" y="-526"/>
                  <a:pt x="30159" y="65620"/>
                  <a:pt x="37567" y="114303"/>
                </a:cubicBezTo>
                <a:cubicBezTo>
                  <a:pt x="44975" y="162986"/>
                  <a:pt x="85721" y="271466"/>
                  <a:pt x="91542" y="292103"/>
                </a:cubicBezTo>
                <a:cubicBezTo>
                  <a:pt x="97363" y="312740"/>
                  <a:pt x="87309" y="269349"/>
                  <a:pt x="72492" y="238128"/>
                </a:cubicBezTo>
                <a:cubicBezTo>
                  <a:pt x="57675" y="206907"/>
                  <a:pt x="12167" y="118536"/>
                  <a:pt x="2642" y="104778"/>
                </a:cubicBezTo>
                <a:cubicBezTo>
                  <a:pt x="-6883" y="91020"/>
                  <a:pt x="12167" y="153461"/>
                  <a:pt x="15342" y="155578"/>
                </a:cubicBezTo>
                <a:cubicBezTo>
                  <a:pt x="18517" y="157695"/>
                  <a:pt x="17988" y="137586"/>
                  <a:pt x="21692" y="117478"/>
                </a:cubicBezTo>
                <a:cubicBezTo>
                  <a:pt x="25396" y="97370"/>
                  <a:pt x="44446" y="532"/>
                  <a:pt x="47092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5" name="フリーフォーム 404">
            <a:extLst>
              <a:ext uri="{FF2B5EF4-FFF2-40B4-BE49-F238E27FC236}">
                <a16:creationId xmlns:a16="http://schemas.microsoft.com/office/drawing/2014/main" id="{2F2CEFEA-7921-4AB6-4E2C-A92960457413}"/>
              </a:ext>
            </a:extLst>
          </p:cNvPr>
          <p:cNvSpPr/>
          <p:nvPr/>
        </p:nvSpPr>
        <p:spPr>
          <a:xfrm>
            <a:off x="5930557" y="4606798"/>
            <a:ext cx="30039" cy="166412"/>
          </a:xfrm>
          <a:custGeom>
            <a:avLst/>
            <a:gdLst>
              <a:gd name="connsiteX0" fmla="*/ 28918 w 30039"/>
              <a:gd name="connsiteY0" fmla="*/ 127 h 166412"/>
              <a:gd name="connsiteX1" fmla="*/ 22568 w 30039"/>
              <a:gd name="connsiteY1" fmla="*/ 98552 h 166412"/>
              <a:gd name="connsiteX2" fmla="*/ 6693 w 30039"/>
              <a:gd name="connsiteY2" fmla="*/ 143002 h 166412"/>
              <a:gd name="connsiteX3" fmla="*/ 343 w 30039"/>
              <a:gd name="connsiteY3" fmla="*/ 165227 h 166412"/>
              <a:gd name="connsiteX4" fmla="*/ 16218 w 30039"/>
              <a:gd name="connsiteY4" fmla="*/ 108077 h 166412"/>
              <a:gd name="connsiteX5" fmla="*/ 343 w 30039"/>
              <a:gd name="connsiteY5" fmla="*/ 120777 h 166412"/>
              <a:gd name="connsiteX6" fmla="*/ 28918 w 30039"/>
              <a:gd name="connsiteY6" fmla="*/ 127 h 16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39" h="166412">
                <a:moveTo>
                  <a:pt x="28918" y="127"/>
                </a:moveTo>
                <a:cubicBezTo>
                  <a:pt x="32622" y="-3577"/>
                  <a:pt x="26272" y="74740"/>
                  <a:pt x="22568" y="98552"/>
                </a:cubicBezTo>
                <a:cubicBezTo>
                  <a:pt x="18864" y="122365"/>
                  <a:pt x="10397" y="131890"/>
                  <a:pt x="6693" y="143002"/>
                </a:cubicBezTo>
                <a:cubicBezTo>
                  <a:pt x="2989" y="154114"/>
                  <a:pt x="-1245" y="171048"/>
                  <a:pt x="343" y="165227"/>
                </a:cubicBezTo>
                <a:cubicBezTo>
                  <a:pt x="1930" y="159406"/>
                  <a:pt x="16218" y="115485"/>
                  <a:pt x="16218" y="108077"/>
                </a:cubicBezTo>
                <a:cubicBezTo>
                  <a:pt x="16218" y="100669"/>
                  <a:pt x="-1244" y="132419"/>
                  <a:pt x="343" y="120777"/>
                </a:cubicBezTo>
                <a:cubicBezTo>
                  <a:pt x="1930" y="109135"/>
                  <a:pt x="25214" y="3831"/>
                  <a:pt x="28918" y="12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6" name="フリーフォーム 405">
            <a:extLst>
              <a:ext uri="{FF2B5EF4-FFF2-40B4-BE49-F238E27FC236}">
                <a16:creationId xmlns:a16="http://schemas.microsoft.com/office/drawing/2014/main" id="{04FC444D-CD07-32EC-E9B6-9CF0BCC83441}"/>
              </a:ext>
            </a:extLst>
          </p:cNvPr>
          <p:cNvSpPr/>
          <p:nvPr/>
        </p:nvSpPr>
        <p:spPr>
          <a:xfrm>
            <a:off x="5921375" y="4400357"/>
            <a:ext cx="200078" cy="190710"/>
          </a:xfrm>
          <a:custGeom>
            <a:avLst/>
            <a:gdLst>
              <a:gd name="connsiteX0" fmla="*/ 0 w 200078"/>
              <a:gd name="connsiteY0" fmla="*/ 193 h 190710"/>
              <a:gd name="connsiteX1" fmla="*/ 101600 w 200078"/>
              <a:gd name="connsiteY1" fmla="*/ 70043 h 190710"/>
              <a:gd name="connsiteX2" fmla="*/ 161925 w 200078"/>
              <a:gd name="connsiteY2" fmla="*/ 124018 h 190710"/>
              <a:gd name="connsiteX3" fmla="*/ 200025 w 200078"/>
              <a:gd name="connsiteY3" fmla="*/ 190693 h 190710"/>
              <a:gd name="connsiteX4" fmla="*/ 168275 w 200078"/>
              <a:gd name="connsiteY4" fmla="*/ 117668 h 190710"/>
              <a:gd name="connsiteX5" fmla="*/ 92075 w 200078"/>
              <a:gd name="connsiteY5" fmla="*/ 31943 h 190710"/>
              <a:gd name="connsiteX6" fmla="*/ 101600 w 200078"/>
              <a:gd name="connsiteY6" fmla="*/ 47818 h 190710"/>
              <a:gd name="connsiteX7" fmla="*/ 0 w 200078"/>
              <a:gd name="connsiteY7" fmla="*/ 193 h 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078" h="190710">
                <a:moveTo>
                  <a:pt x="0" y="193"/>
                </a:moveTo>
                <a:cubicBezTo>
                  <a:pt x="0" y="3897"/>
                  <a:pt x="74612" y="49405"/>
                  <a:pt x="101600" y="70043"/>
                </a:cubicBezTo>
                <a:cubicBezTo>
                  <a:pt x="128588" y="90681"/>
                  <a:pt x="145521" y="103910"/>
                  <a:pt x="161925" y="124018"/>
                </a:cubicBezTo>
                <a:cubicBezTo>
                  <a:pt x="178329" y="144126"/>
                  <a:pt x="198967" y="191751"/>
                  <a:pt x="200025" y="190693"/>
                </a:cubicBezTo>
                <a:cubicBezTo>
                  <a:pt x="201083" y="189635"/>
                  <a:pt x="186267" y="144126"/>
                  <a:pt x="168275" y="117668"/>
                </a:cubicBezTo>
                <a:cubicBezTo>
                  <a:pt x="150283" y="91210"/>
                  <a:pt x="92075" y="31943"/>
                  <a:pt x="92075" y="31943"/>
                </a:cubicBezTo>
                <a:cubicBezTo>
                  <a:pt x="80963" y="20301"/>
                  <a:pt x="111125" y="48347"/>
                  <a:pt x="101600" y="47818"/>
                </a:cubicBezTo>
                <a:cubicBezTo>
                  <a:pt x="92075" y="47289"/>
                  <a:pt x="0" y="-3511"/>
                  <a:pt x="0" y="1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7" name="フリーフォーム 406">
            <a:extLst>
              <a:ext uri="{FF2B5EF4-FFF2-40B4-BE49-F238E27FC236}">
                <a16:creationId xmlns:a16="http://schemas.microsoft.com/office/drawing/2014/main" id="{4EA924DA-539C-A596-8046-8C12347FD05A}"/>
              </a:ext>
            </a:extLst>
          </p:cNvPr>
          <p:cNvSpPr/>
          <p:nvPr/>
        </p:nvSpPr>
        <p:spPr>
          <a:xfrm>
            <a:off x="5902318" y="4368717"/>
            <a:ext cx="226769" cy="289008"/>
          </a:xfrm>
          <a:custGeom>
            <a:avLst/>
            <a:gdLst>
              <a:gd name="connsiteX0" fmla="*/ 7 w 226769"/>
              <a:gd name="connsiteY0" fmla="*/ 83 h 289008"/>
              <a:gd name="connsiteX1" fmla="*/ 139707 w 226769"/>
              <a:gd name="connsiteY1" fmla="*/ 155658 h 289008"/>
              <a:gd name="connsiteX2" fmla="*/ 209557 w 226769"/>
              <a:gd name="connsiteY2" fmla="*/ 231858 h 289008"/>
              <a:gd name="connsiteX3" fmla="*/ 196857 w 226769"/>
              <a:gd name="connsiteY3" fmla="*/ 289008 h 289008"/>
              <a:gd name="connsiteX4" fmla="*/ 225432 w 226769"/>
              <a:gd name="connsiteY4" fmla="*/ 231858 h 289008"/>
              <a:gd name="connsiteX5" fmla="*/ 146057 w 226769"/>
              <a:gd name="connsiteY5" fmla="*/ 177883 h 289008"/>
              <a:gd name="connsiteX6" fmla="*/ 7 w 226769"/>
              <a:gd name="connsiteY6" fmla="*/ 83 h 289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769" h="289008">
                <a:moveTo>
                  <a:pt x="7" y="83"/>
                </a:moveTo>
                <a:cubicBezTo>
                  <a:pt x="-1051" y="-3621"/>
                  <a:pt x="104782" y="117029"/>
                  <a:pt x="139707" y="155658"/>
                </a:cubicBezTo>
                <a:cubicBezTo>
                  <a:pt x="174632" y="194287"/>
                  <a:pt x="200032" y="209633"/>
                  <a:pt x="209557" y="231858"/>
                </a:cubicBezTo>
                <a:cubicBezTo>
                  <a:pt x="219082" y="254083"/>
                  <a:pt x="194211" y="289008"/>
                  <a:pt x="196857" y="289008"/>
                </a:cubicBezTo>
                <a:cubicBezTo>
                  <a:pt x="199503" y="289008"/>
                  <a:pt x="233899" y="250379"/>
                  <a:pt x="225432" y="231858"/>
                </a:cubicBezTo>
                <a:cubicBezTo>
                  <a:pt x="216965" y="213337"/>
                  <a:pt x="180453" y="212279"/>
                  <a:pt x="146057" y="177883"/>
                </a:cubicBezTo>
                <a:cubicBezTo>
                  <a:pt x="111661" y="143487"/>
                  <a:pt x="1065" y="3787"/>
                  <a:pt x="7" y="8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8" name="フリーフォーム 407">
            <a:extLst>
              <a:ext uri="{FF2B5EF4-FFF2-40B4-BE49-F238E27FC236}">
                <a16:creationId xmlns:a16="http://schemas.microsoft.com/office/drawing/2014/main" id="{5613BF71-9141-C34F-3127-107DCEF9784B}"/>
              </a:ext>
            </a:extLst>
          </p:cNvPr>
          <p:cNvSpPr/>
          <p:nvPr/>
        </p:nvSpPr>
        <p:spPr>
          <a:xfrm>
            <a:off x="6064247" y="4622006"/>
            <a:ext cx="216625" cy="248837"/>
          </a:xfrm>
          <a:custGeom>
            <a:avLst/>
            <a:gdLst>
              <a:gd name="connsiteX0" fmla="*/ 3 w 216625"/>
              <a:gd name="connsiteY0" fmla="*/ 35719 h 248837"/>
              <a:gd name="connsiteX1" fmla="*/ 79378 w 216625"/>
              <a:gd name="connsiteY1" fmla="*/ 38894 h 248837"/>
              <a:gd name="connsiteX2" fmla="*/ 187328 w 216625"/>
              <a:gd name="connsiteY2" fmla="*/ 140494 h 248837"/>
              <a:gd name="connsiteX3" fmla="*/ 168278 w 216625"/>
              <a:gd name="connsiteY3" fmla="*/ 248444 h 248837"/>
              <a:gd name="connsiteX4" fmla="*/ 203203 w 216625"/>
              <a:gd name="connsiteY4" fmla="*/ 175419 h 248837"/>
              <a:gd name="connsiteX5" fmla="*/ 206378 w 216625"/>
              <a:gd name="connsiteY5" fmla="*/ 137319 h 248837"/>
              <a:gd name="connsiteX6" fmla="*/ 73028 w 216625"/>
              <a:gd name="connsiteY6" fmla="*/ 3969 h 248837"/>
              <a:gd name="connsiteX7" fmla="*/ 76203 w 216625"/>
              <a:gd name="connsiteY7" fmla="*/ 35719 h 248837"/>
              <a:gd name="connsiteX8" fmla="*/ 3 w 216625"/>
              <a:gd name="connsiteY8" fmla="*/ 35719 h 2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625" h="248837">
                <a:moveTo>
                  <a:pt x="3" y="35719"/>
                </a:moveTo>
                <a:cubicBezTo>
                  <a:pt x="532" y="36248"/>
                  <a:pt x="48157" y="21432"/>
                  <a:pt x="79378" y="38894"/>
                </a:cubicBezTo>
                <a:cubicBezTo>
                  <a:pt x="110599" y="56356"/>
                  <a:pt x="172511" y="105569"/>
                  <a:pt x="187328" y="140494"/>
                </a:cubicBezTo>
                <a:cubicBezTo>
                  <a:pt x="202145" y="175419"/>
                  <a:pt x="165632" y="242623"/>
                  <a:pt x="168278" y="248444"/>
                </a:cubicBezTo>
                <a:cubicBezTo>
                  <a:pt x="170924" y="254265"/>
                  <a:pt x="196853" y="193940"/>
                  <a:pt x="203203" y="175419"/>
                </a:cubicBezTo>
                <a:cubicBezTo>
                  <a:pt x="209553" y="156898"/>
                  <a:pt x="228074" y="165894"/>
                  <a:pt x="206378" y="137319"/>
                </a:cubicBezTo>
                <a:cubicBezTo>
                  <a:pt x="184682" y="108744"/>
                  <a:pt x="94724" y="20902"/>
                  <a:pt x="73028" y="3969"/>
                </a:cubicBezTo>
                <a:cubicBezTo>
                  <a:pt x="51332" y="-12964"/>
                  <a:pt x="86257" y="29369"/>
                  <a:pt x="76203" y="35719"/>
                </a:cubicBezTo>
                <a:cubicBezTo>
                  <a:pt x="66149" y="42069"/>
                  <a:pt x="-526" y="35190"/>
                  <a:pt x="3" y="3571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9" name="フリーフォーム 408">
            <a:extLst>
              <a:ext uri="{FF2B5EF4-FFF2-40B4-BE49-F238E27FC236}">
                <a16:creationId xmlns:a16="http://schemas.microsoft.com/office/drawing/2014/main" id="{345790E0-2E8E-ACC7-62B6-449DDB14E1CF}"/>
              </a:ext>
            </a:extLst>
          </p:cNvPr>
          <p:cNvSpPr/>
          <p:nvPr/>
        </p:nvSpPr>
        <p:spPr>
          <a:xfrm>
            <a:off x="5954291" y="4466519"/>
            <a:ext cx="85873" cy="247721"/>
          </a:xfrm>
          <a:custGeom>
            <a:avLst/>
            <a:gdLst>
              <a:gd name="connsiteX0" fmla="*/ 8359 w 85873"/>
              <a:gd name="connsiteY0" fmla="*/ 706 h 247721"/>
              <a:gd name="connsiteX1" fmla="*/ 14709 w 85873"/>
              <a:gd name="connsiteY1" fmla="*/ 86431 h 247721"/>
              <a:gd name="connsiteX2" fmla="*/ 84559 w 85873"/>
              <a:gd name="connsiteY2" fmla="*/ 245181 h 247721"/>
              <a:gd name="connsiteX3" fmla="*/ 55984 w 85873"/>
              <a:gd name="connsiteY3" fmla="*/ 178506 h 247721"/>
              <a:gd name="connsiteX4" fmla="*/ 2009 w 85873"/>
              <a:gd name="connsiteY4" fmla="*/ 102306 h 247721"/>
              <a:gd name="connsiteX5" fmla="*/ 11534 w 85873"/>
              <a:gd name="connsiteY5" fmla="*/ 130881 h 247721"/>
              <a:gd name="connsiteX6" fmla="*/ 8359 w 85873"/>
              <a:gd name="connsiteY6" fmla="*/ 706 h 2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73" h="247721">
                <a:moveTo>
                  <a:pt x="8359" y="706"/>
                </a:moveTo>
                <a:cubicBezTo>
                  <a:pt x="8888" y="-6702"/>
                  <a:pt x="2009" y="45685"/>
                  <a:pt x="14709" y="86431"/>
                </a:cubicBezTo>
                <a:cubicBezTo>
                  <a:pt x="27409" y="127177"/>
                  <a:pt x="77680" y="229835"/>
                  <a:pt x="84559" y="245181"/>
                </a:cubicBezTo>
                <a:cubicBezTo>
                  <a:pt x="91438" y="260527"/>
                  <a:pt x="69742" y="202318"/>
                  <a:pt x="55984" y="178506"/>
                </a:cubicBezTo>
                <a:cubicBezTo>
                  <a:pt x="42226" y="154694"/>
                  <a:pt x="9417" y="110244"/>
                  <a:pt x="2009" y="102306"/>
                </a:cubicBezTo>
                <a:cubicBezTo>
                  <a:pt x="-5399" y="94369"/>
                  <a:pt x="9947" y="139877"/>
                  <a:pt x="11534" y="130881"/>
                </a:cubicBezTo>
                <a:cubicBezTo>
                  <a:pt x="13121" y="121885"/>
                  <a:pt x="7830" y="8114"/>
                  <a:pt x="8359" y="7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0" name="フリーフォーム 409">
            <a:extLst>
              <a:ext uri="{FF2B5EF4-FFF2-40B4-BE49-F238E27FC236}">
                <a16:creationId xmlns:a16="http://schemas.microsoft.com/office/drawing/2014/main" id="{DE8A1718-AB74-22FC-B892-53DF36144D8A}"/>
              </a:ext>
            </a:extLst>
          </p:cNvPr>
          <p:cNvSpPr/>
          <p:nvPr/>
        </p:nvSpPr>
        <p:spPr>
          <a:xfrm>
            <a:off x="6006974" y="4737098"/>
            <a:ext cx="70763" cy="168460"/>
          </a:xfrm>
          <a:custGeom>
            <a:avLst/>
            <a:gdLst>
              <a:gd name="connsiteX0" fmla="*/ 126 w 70763"/>
              <a:gd name="connsiteY0" fmla="*/ 2 h 168460"/>
              <a:gd name="connsiteX1" fmla="*/ 44576 w 70763"/>
              <a:gd name="connsiteY1" fmla="*/ 104777 h 168460"/>
              <a:gd name="connsiteX2" fmla="*/ 44576 w 70763"/>
              <a:gd name="connsiteY2" fmla="*/ 168277 h 168460"/>
              <a:gd name="connsiteX3" fmla="*/ 69976 w 70763"/>
              <a:gd name="connsiteY3" fmla="*/ 85727 h 168460"/>
              <a:gd name="connsiteX4" fmla="*/ 60451 w 70763"/>
              <a:gd name="connsiteY4" fmla="*/ 101602 h 168460"/>
              <a:gd name="connsiteX5" fmla="*/ 126 w 70763"/>
              <a:gd name="connsiteY5" fmla="*/ 2 h 16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63" h="168460">
                <a:moveTo>
                  <a:pt x="126" y="2"/>
                </a:moveTo>
                <a:cubicBezTo>
                  <a:pt x="-2520" y="531"/>
                  <a:pt x="37168" y="76731"/>
                  <a:pt x="44576" y="104777"/>
                </a:cubicBezTo>
                <a:cubicBezTo>
                  <a:pt x="51984" y="132823"/>
                  <a:pt x="40343" y="171452"/>
                  <a:pt x="44576" y="168277"/>
                </a:cubicBezTo>
                <a:cubicBezTo>
                  <a:pt x="48809" y="165102"/>
                  <a:pt x="69976" y="85727"/>
                  <a:pt x="69976" y="85727"/>
                </a:cubicBezTo>
                <a:cubicBezTo>
                  <a:pt x="72622" y="74614"/>
                  <a:pt x="68389" y="112715"/>
                  <a:pt x="60451" y="101602"/>
                </a:cubicBezTo>
                <a:cubicBezTo>
                  <a:pt x="52514" y="90490"/>
                  <a:pt x="2772" y="-527"/>
                  <a:pt x="126" y="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1" name="フリーフォーム 410">
            <a:extLst>
              <a:ext uri="{FF2B5EF4-FFF2-40B4-BE49-F238E27FC236}">
                <a16:creationId xmlns:a16="http://schemas.microsoft.com/office/drawing/2014/main" id="{217BD0DE-CF40-3593-BEDE-4DFE314200D5}"/>
              </a:ext>
            </a:extLst>
          </p:cNvPr>
          <p:cNvSpPr/>
          <p:nvPr/>
        </p:nvSpPr>
        <p:spPr>
          <a:xfrm>
            <a:off x="6100846" y="5288173"/>
            <a:ext cx="442964" cy="447369"/>
          </a:xfrm>
          <a:custGeom>
            <a:avLst/>
            <a:gdLst>
              <a:gd name="connsiteX0" fmla="*/ 1504 w 442964"/>
              <a:gd name="connsiteY0" fmla="*/ 1377 h 447369"/>
              <a:gd name="connsiteX1" fmla="*/ 249154 w 442964"/>
              <a:gd name="connsiteY1" fmla="*/ 261727 h 447369"/>
              <a:gd name="connsiteX2" fmla="*/ 360279 w 442964"/>
              <a:gd name="connsiteY2" fmla="*/ 398252 h 447369"/>
              <a:gd name="connsiteX3" fmla="*/ 442829 w 442964"/>
              <a:gd name="connsiteY3" fmla="*/ 445877 h 447369"/>
              <a:gd name="connsiteX4" fmla="*/ 341229 w 442964"/>
              <a:gd name="connsiteY4" fmla="*/ 350627 h 447369"/>
              <a:gd name="connsiteX5" fmla="*/ 153904 w 442964"/>
              <a:gd name="connsiteY5" fmla="*/ 166477 h 447369"/>
              <a:gd name="connsiteX6" fmla="*/ 1504 w 442964"/>
              <a:gd name="connsiteY6" fmla="*/ 1377 h 44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964" h="447369">
                <a:moveTo>
                  <a:pt x="1504" y="1377"/>
                </a:moveTo>
                <a:cubicBezTo>
                  <a:pt x="17379" y="17252"/>
                  <a:pt x="189358" y="195581"/>
                  <a:pt x="249154" y="261727"/>
                </a:cubicBezTo>
                <a:cubicBezTo>
                  <a:pt x="308950" y="327873"/>
                  <a:pt x="328000" y="367560"/>
                  <a:pt x="360279" y="398252"/>
                </a:cubicBezTo>
                <a:cubicBezTo>
                  <a:pt x="392558" y="428944"/>
                  <a:pt x="446004" y="453815"/>
                  <a:pt x="442829" y="445877"/>
                </a:cubicBezTo>
                <a:cubicBezTo>
                  <a:pt x="439654" y="437939"/>
                  <a:pt x="389383" y="397194"/>
                  <a:pt x="341229" y="350627"/>
                </a:cubicBezTo>
                <a:cubicBezTo>
                  <a:pt x="293075" y="304060"/>
                  <a:pt x="208408" y="222039"/>
                  <a:pt x="153904" y="166477"/>
                </a:cubicBezTo>
                <a:cubicBezTo>
                  <a:pt x="99400" y="110915"/>
                  <a:pt x="-14371" y="-14498"/>
                  <a:pt x="1504" y="13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2" name="フリーフォーム 411">
            <a:extLst>
              <a:ext uri="{FF2B5EF4-FFF2-40B4-BE49-F238E27FC236}">
                <a16:creationId xmlns:a16="http://schemas.microsoft.com/office/drawing/2014/main" id="{99909A4C-8412-A81A-D06B-CAA1D9E857A7}"/>
              </a:ext>
            </a:extLst>
          </p:cNvPr>
          <p:cNvSpPr/>
          <p:nvPr/>
        </p:nvSpPr>
        <p:spPr>
          <a:xfrm>
            <a:off x="5927088" y="4775043"/>
            <a:ext cx="76841" cy="266923"/>
          </a:xfrm>
          <a:custGeom>
            <a:avLst/>
            <a:gdLst>
              <a:gd name="connsiteX0" fmla="*/ 637 w 76841"/>
              <a:gd name="connsiteY0" fmla="*/ 157 h 266923"/>
              <a:gd name="connsiteX1" fmla="*/ 16512 w 76841"/>
              <a:gd name="connsiteY1" fmla="*/ 152557 h 266923"/>
              <a:gd name="connsiteX2" fmla="*/ 76837 w 76841"/>
              <a:gd name="connsiteY2" fmla="*/ 266857 h 266923"/>
              <a:gd name="connsiteX3" fmla="*/ 19687 w 76841"/>
              <a:gd name="connsiteY3" fmla="*/ 168432 h 266923"/>
              <a:gd name="connsiteX4" fmla="*/ 3812 w 76841"/>
              <a:gd name="connsiteY4" fmla="*/ 123982 h 266923"/>
              <a:gd name="connsiteX5" fmla="*/ 637 w 76841"/>
              <a:gd name="connsiteY5" fmla="*/ 157 h 26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841" h="266923">
                <a:moveTo>
                  <a:pt x="637" y="157"/>
                </a:moveTo>
                <a:cubicBezTo>
                  <a:pt x="2754" y="4919"/>
                  <a:pt x="3812" y="108107"/>
                  <a:pt x="16512" y="152557"/>
                </a:cubicBezTo>
                <a:cubicBezTo>
                  <a:pt x="29212" y="197007"/>
                  <a:pt x="76308" y="264211"/>
                  <a:pt x="76837" y="266857"/>
                </a:cubicBezTo>
                <a:cubicBezTo>
                  <a:pt x="77366" y="269503"/>
                  <a:pt x="31858" y="192245"/>
                  <a:pt x="19687" y="168432"/>
                </a:cubicBezTo>
                <a:cubicBezTo>
                  <a:pt x="7516" y="144620"/>
                  <a:pt x="5400" y="147795"/>
                  <a:pt x="3812" y="123982"/>
                </a:cubicBezTo>
                <a:cubicBezTo>
                  <a:pt x="2224" y="100169"/>
                  <a:pt x="-1480" y="-4605"/>
                  <a:pt x="637" y="15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3" name="フリーフォーム 412">
            <a:extLst>
              <a:ext uri="{FF2B5EF4-FFF2-40B4-BE49-F238E27FC236}">
                <a16:creationId xmlns:a16="http://schemas.microsoft.com/office/drawing/2014/main" id="{3029EF2A-63C0-9832-0223-4AF742B2071F}"/>
              </a:ext>
            </a:extLst>
          </p:cNvPr>
          <p:cNvSpPr/>
          <p:nvPr/>
        </p:nvSpPr>
        <p:spPr>
          <a:xfrm>
            <a:off x="5949317" y="4918073"/>
            <a:ext cx="167766" cy="299980"/>
          </a:xfrm>
          <a:custGeom>
            <a:avLst/>
            <a:gdLst>
              <a:gd name="connsiteX0" fmla="*/ 32383 w 167766"/>
              <a:gd name="connsiteY0" fmla="*/ 2 h 299980"/>
              <a:gd name="connsiteX1" fmla="*/ 67308 w 167766"/>
              <a:gd name="connsiteY1" fmla="*/ 130177 h 299980"/>
              <a:gd name="connsiteX2" fmla="*/ 159383 w 167766"/>
              <a:gd name="connsiteY2" fmla="*/ 295277 h 299980"/>
              <a:gd name="connsiteX3" fmla="*/ 149858 w 167766"/>
              <a:gd name="connsiteY3" fmla="*/ 247652 h 299980"/>
              <a:gd name="connsiteX4" fmla="*/ 38733 w 167766"/>
              <a:gd name="connsiteY4" fmla="*/ 171452 h 299980"/>
              <a:gd name="connsiteX5" fmla="*/ 633 w 167766"/>
              <a:gd name="connsiteY5" fmla="*/ 98427 h 299980"/>
              <a:gd name="connsiteX6" fmla="*/ 64133 w 167766"/>
              <a:gd name="connsiteY6" fmla="*/ 177802 h 299980"/>
              <a:gd name="connsiteX7" fmla="*/ 67308 w 167766"/>
              <a:gd name="connsiteY7" fmla="*/ 177802 h 299980"/>
              <a:gd name="connsiteX8" fmla="*/ 64133 w 167766"/>
              <a:gd name="connsiteY8" fmla="*/ 133352 h 299980"/>
              <a:gd name="connsiteX9" fmla="*/ 32383 w 167766"/>
              <a:gd name="connsiteY9" fmla="*/ 2 h 29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766" h="299980">
                <a:moveTo>
                  <a:pt x="32383" y="2"/>
                </a:moveTo>
                <a:cubicBezTo>
                  <a:pt x="32912" y="-527"/>
                  <a:pt x="46141" y="80965"/>
                  <a:pt x="67308" y="130177"/>
                </a:cubicBezTo>
                <a:cubicBezTo>
                  <a:pt x="88475" y="179389"/>
                  <a:pt x="145625" y="275698"/>
                  <a:pt x="159383" y="295277"/>
                </a:cubicBezTo>
                <a:cubicBezTo>
                  <a:pt x="173141" y="314856"/>
                  <a:pt x="169966" y="268289"/>
                  <a:pt x="149858" y="247652"/>
                </a:cubicBezTo>
                <a:cubicBezTo>
                  <a:pt x="129750" y="227015"/>
                  <a:pt x="63604" y="196323"/>
                  <a:pt x="38733" y="171452"/>
                </a:cubicBezTo>
                <a:cubicBezTo>
                  <a:pt x="13862" y="146581"/>
                  <a:pt x="-3600" y="97369"/>
                  <a:pt x="633" y="98427"/>
                </a:cubicBezTo>
                <a:cubicBezTo>
                  <a:pt x="4866" y="99485"/>
                  <a:pt x="64133" y="177802"/>
                  <a:pt x="64133" y="177802"/>
                </a:cubicBezTo>
                <a:cubicBezTo>
                  <a:pt x="75245" y="191031"/>
                  <a:pt x="67308" y="185210"/>
                  <a:pt x="67308" y="177802"/>
                </a:cubicBezTo>
                <a:cubicBezTo>
                  <a:pt x="67308" y="170394"/>
                  <a:pt x="71541" y="159810"/>
                  <a:pt x="64133" y="133352"/>
                </a:cubicBezTo>
                <a:cubicBezTo>
                  <a:pt x="56725" y="106894"/>
                  <a:pt x="31854" y="531"/>
                  <a:pt x="32383" y="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4" name="フリーフォーム 413">
            <a:extLst>
              <a:ext uri="{FF2B5EF4-FFF2-40B4-BE49-F238E27FC236}">
                <a16:creationId xmlns:a16="http://schemas.microsoft.com/office/drawing/2014/main" id="{597A85CD-12A3-7F54-ECAA-98B612C04229}"/>
              </a:ext>
            </a:extLst>
          </p:cNvPr>
          <p:cNvSpPr/>
          <p:nvPr/>
        </p:nvSpPr>
        <p:spPr>
          <a:xfrm>
            <a:off x="6069543" y="4225903"/>
            <a:ext cx="86832" cy="174702"/>
          </a:xfrm>
          <a:custGeom>
            <a:avLst/>
            <a:gdLst>
              <a:gd name="connsiteX0" fmla="*/ 86782 w 86832"/>
              <a:gd name="connsiteY0" fmla="*/ 22 h 174702"/>
              <a:gd name="connsiteX1" fmla="*/ 13757 w 86832"/>
              <a:gd name="connsiteY1" fmla="*/ 114322 h 174702"/>
              <a:gd name="connsiteX2" fmla="*/ 29632 w 86832"/>
              <a:gd name="connsiteY2" fmla="*/ 174647 h 174702"/>
              <a:gd name="connsiteX3" fmla="*/ 1057 w 86832"/>
              <a:gd name="connsiteY3" fmla="*/ 104797 h 174702"/>
              <a:gd name="connsiteX4" fmla="*/ 86782 w 86832"/>
              <a:gd name="connsiteY4" fmla="*/ 22 h 17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32" h="174702">
                <a:moveTo>
                  <a:pt x="86782" y="22"/>
                </a:moveTo>
                <a:cubicBezTo>
                  <a:pt x="88899" y="1610"/>
                  <a:pt x="23282" y="85218"/>
                  <a:pt x="13757" y="114322"/>
                </a:cubicBezTo>
                <a:cubicBezTo>
                  <a:pt x="4232" y="143426"/>
                  <a:pt x="31749" y="176235"/>
                  <a:pt x="29632" y="174647"/>
                </a:cubicBezTo>
                <a:cubicBezTo>
                  <a:pt x="27515" y="173059"/>
                  <a:pt x="-6351" y="128610"/>
                  <a:pt x="1057" y="104797"/>
                </a:cubicBezTo>
                <a:cubicBezTo>
                  <a:pt x="8465" y="80985"/>
                  <a:pt x="84665" y="-1566"/>
                  <a:pt x="86782" y="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5" name="フリーフォーム 414">
            <a:extLst>
              <a:ext uri="{FF2B5EF4-FFF2-40B4-BE49-F238E27FC236}">
                <a16:creationId xmlns:a16="http://schemas.microsoft.com/office/drawing/2014/main" id="{50E0265C-8E58-D9D9-3513-84BC77D2EACC}"/>
              </a:ext>
            </a:extLst>
          </p:cNvPr>
          <p:cNvSpPr/>
          <p:nvPr/>
        </p:nvSpPr>
        <p:spPr>
          <a:xfrm>
            <a:off x="6102453" y="4378257"/>
            <a:ext cx="104965" cy="204665"/>
          </a:xfrm>
          <a:custGeom>
            <a:avLst/>
            <a:gdLst>
              <a:gd name="connsiteX0" fmla="*/ 3072 w 104965"/>
              <a:gd name="connsiteY0" fmla="*/ 68 h 204665"/>
              <a:gd name="connsiteX1" fmla="*/ 9422 w 104965"/>
              <a:gd name="connsiteY1" fmla="*/ 79443 h 204665"/>
              <a:gd name="connsiteX2" fmla="*/ 104672 w 104965"/>
              <a:gd name="connsiteY2" fmla="*/ 203268 h 204665"/>
              <a:gd name="connsiteX3" fmla="*/ 37997 w 104965"/>
              <a:gd name="connsiteY3" fmla="*/ 142943 h 204665"/>
              <a:gd name="connsiteX4" fmla="*/ 3072 w 104965"/>
              <a:gd name="connsiteY4" fmla="*/ 92143 h 204665"/>
              <a:gd name="connsiteX5" fmla="*/ 3072 w 104965"/>
              <a:gd name="connsiteY5" fmla="*/ 68 h 20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965" h="204665">
                <a:moveTo>
                  <a:pt x="3072" y="68"/>
                </a:moveTo>
                <a:cubicBezTo>
                  <a:pt x="4130" y="-2049"/>
                  <a:pt x="-7511" y="45576"/>
                  <a:pt x="9422" y="79443"/>
                </a:cubicBezTo>
                <a:cubicBezTo>
                  <a:pt x="26355" y="113310"/>
                  <a:pt x="99910" y="192685"/>
                  <a:pt x="104672" y="203268"/>
                </a:cubicBezTo>
                <a:cubicBezTo>
                  <a:pt x="109435" y="213851"/>
                  <a:pt x="54930" y="161464"/>
                  <a:pt x="37997" y="142943"/>
                </a:cubicBezTo>
                <a:cubicBezTo>
                  <a:pt x="21064" y="124422"/>
                  <a:pt x="9422" y="111193"/>
                  <a:pt x="3072" y="92143"/>
                </a:cubicBezTo>
                <a:cubicBezTo>
                  <a:pt x="-3278" y="73093"/>
                  <a:pt x="2014" y="2185"/>
                  <a:pt x="3072" y="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6" name="フリーフォーム 415">
            <a:extLst>
              <a:ext uri="{FF2B5EF4-FFF2-40B4-BE49-F238E27FC236}">
                <a16:creationId xmlns:a16="http://schemas.microsoft.com/office/drawing/2014/main" id="{AEDCC2A8-D080-5F39-018C-2CAAC3CDAA5D}"/>
              </a:ext>
            </a:extLst>
          </p:cNvPr>
          <p:cNvSpPr/>
          <p:nvPr/>
        </p:nvSpPr>
        <p:spPr>
          <a:xfrm>
            <a:off x="6121291" y="4269458"/>
            <a:ext cx="66951" cy="169198"/>
          </a:xfrm>
          <a:custGeom>
            <a:avLst/>
            <a:gdLst>
              <a:gd name="connsiteX0" fmla="*/ 66784 w 66951"/>
              <a:gd name="connsiteY0" fmla="*/ 917 h 169198"/>
              <a:gd name="connsiteX1" fmla="*/ 19159 w 66951"/>
              <a:gd name="connsiteY1" fmla="*/ 64417 h 169198"/>
              <a:gd name="connsiteX2" fmla="*/ 19159 w 66951"/>
              <a:gd name="connsiteY2" fmla="*/ 118392 h 169198"/>
              <a:gd name="connsiteX3" fmla="*/ 60434 w 66951"/>
              <a:gd name="connsiteY3" fmla="*/ 169192 h 169198"/>
              <a:gd name="connsiteX4" fmla="*/ 109 w 66951"/>
              <a:gd name="connsiteY4" fmla="*/ 115217 h 169198"/>
              <a:gd name="connsiteX5" fmla="*/ 66784 w 66951"/>
              <a:gd name="connsiteY5" fmla="*/ 917 h 169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51" h="169198">
                <a:moveTo>
                  <a:pt x="66784" y="917"/>
                </a:moveTo>
                <a:cubicBezTo>
                  <a:pt x="69959" y="-7550"/>
                  <a:pt x="27097" y="44838"/>
                  <a:pt x="19159" y="64417"/>
                </a:cubicBezTo>
                <a:cubicBezTo>
                  <a:pt x="11221" y="83996"/>
                  <a:pt x="12280" y="100930"/>
                  <a:pt x="19159" y="118392"/>
                </a:cubicBezTo>
                <a:cubicBezTo>
                  <a:pt x="26038" y="135854"/>
                  <a:pt x="63609" y="169721"/>
                  <a:pt x="60434" y="169192"/>
                </a:cubicBezTo>
                <a:cubicBezTo>
                  <a:pt x="57259" y="168663"/>
                  <a:pt x="3284" y="139559"/>
                  <a:pt x="109" y="115217"/>
                </a:cubicBezTo>
                <a:cubicBezTo>
                  <a:pt x="-3066" y="90875"/>
                  <a:pt x="63609" y="9384"/>
                  <a:pt x="66784" y="91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7" name="フリーフォーム 416">
            <a:extLst>
              <a:ext uri="{FF2B5EF4-FFF2-40B4-BE49-F238E27FC236}">
                <a16:creationId xmlns:a16="http://schemas.microsoft.com/office/drawing/2014/main" id="{330E7F4A-5AE7-7CBD-E4A3-091B3D57A35E}"/>
              </a:ext>
            </a:extLst>
          </p:cNvPr>
          <p:cNvSpPr/>
          <p:nvPr/>
        </p:nvSpPr>
        <p:spPr>
          <a:xfrm>
            <a:off x="6178023" y="4273286"/>
            <a:ext cx="86374" cy="172783"/>
          </a:xfrm>
          <a:custGeom>
            <a:avLst/>
            <a:gdLst>
              <a:gd name="connsiteX0" fmla="*/ 13227 w 86374"/>
              <a:gd name="connsiteY0" fmla="*/ 264 h 172783"/>
              <a:gd name="connsiteX1" fmla="*/ 38627 w 86374"/>
              <a:gd name="connsiteY1" fmla="*/ 82814 h 172783"/>
              <a:gd name="connsiteX2" fmla="*/ 73552 w 86374"/>
              <a:gd name="connsiteY2" fmla="*/ 159014 h 172783"/>
              <a:gd name="connsiteX3" fmla="*/ 83077 w 86374"/>
              <a:gd name="connsiteY3" fmla="*/ 171714 h 172783"/>
              <a:gd name="connsiteX4" fmla="*/ 32277 w 86374"/>
              <a:gd name="connsiteY4" fmla="*/ 171714 h 172783"/>
              <a:gd name="connsiteX5" fmla="*/ 527 w 86374"/>
              <a:gd name="connsiteY5" fmla="*/ 168539 h 172783"/>
              <a:gd name="connsiteX6" fmla="*/ 57677 w 86374"/>
              <a:gd name="connsiteY6" fmla="*/ 155839 h 172783"/>
              <a:gd name="connsiteX7" fmla="*/ 86252 w 86374"/>
              <a:gd name="connsiteY7" fmla="*/ 165364 h 172783"/>
              <a:gd name="connsiteX8" fmla="*/ 67202 w 86374"/>
              <a:gd name="connsiteY8" fmla="*/ 139964 h 172783"/>
              <a:gd name="connsiteX9" fmla="*/ 48152 w 86374"/>
              <a:gd name="connsiteY9" fmla="*/ 111389 h 172783"/>
              <a:gd name="connsiteX10" fmla="*/ 13227 w 86374"/>
              <a:gd name="connsiteY10" fmla="*/ 264 h 17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374" h="172783">
                <a:moveTo>
                  <a:pt x="13227" y="264"/>
                </a:moveTo>
                <a:cubicBezTo>
                  <a:pt x="11640" y="-4498"/>
                  <a:pt x="28573" y="56356"/>
                  <a:pt x="38627" y="82814"/>
                </a:cubicBezTo>
                <a:cubicBezTo>
                  <a:pt x="48681" y="109272"/>
                  <a:pt x="73552" y="159014"/>
                  <a:pt x="73552" y="159014"/>
                </a:cubicBezTo>
                <a:cubicBezTo>
                  <a:pt x="80960" y="173831"/>
                  <a:pt x="89956" y="169597"/>
                  <a:pt x="83077" y="171714"/>
                </a:cubicBezTo>
                <a:cubicBezTo>
                  <a:pt x="76198" y="173831"/>
                  <a:pt x="46035" y="172243"/>
                  <a:pt x="32277" y="171714"/>
                </a:cubicBezTo>
                <a:cubicBezTo>
                  <a:pt x="18519" y="171185"/>
                  <a:pt x="-3706" y="171185"/>
                  <a:pt x="527" y="168539"/>
                </a:cubicBezTo>
                <a:cubicBezTo>
                  <a:pt x="4760" y="165893"/>
                  <a:pt x="43390" y="156368"/>
                  <a:pt x="57677" y="155839"/>
                </a:cubicBezTo>
                <a:cubicBezTo>
                  <a:pt x="71965" y="155310"/>
                  <a:pt x="84665" y="168010"/>
                  <a:pt x="86252" y="165364"/>
                </a:cubicBezTo>
                <a:cubicBezTo>
                  <a:pt x="87840" y="162718"/>
                  <a:pt x="73552" y="148960"/>
                  <a:pt x="67202" y="139964"/>
                </a:cubicBezTo>
                <a:cubicBezTo>
                  <a:pt x="60852" y="130968"/>
                  <a:pt x="52914" y="130439"/>
                  <a:pt x="48152" y="111389"/>
                </a:cubicBezTo>
                <a:cubicBezTo>
                  <a:pt x="43390" y="92339"/>
                  <a:pt x="14814" y="5026"/>
                  <a:pt x="13227" y="2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8" name="フリーフォーム 417">
            <a:extLst>
              <a:ext uri="{FF2B5EF4-FFF2-40B4-BE49-F238E27FC236}">
                <a16:creationId xmlns:a16="http://schemas.microsoft.com/office/drawing/2014/main" id="{B9087091-DEF1-F91C-C3E6-71693B74DC96}"/>
              </a:ext>
            </a:extLst>
          </p:cNvPr>
          <p:cNvSpPr/>
          <p:nvPr/>
        </p:nvSpPr>
        <p:spPr>
          <a:xfrm>
            <a:off x="6149715" y="4324011"/>
            <a:ext cx="57452" cy="86546"/>
          </a:xfrm>
          <a:custGeom>
            <a:avLst/>
            <a:gdLst>
              <a:gd name="connsiteX0" fmla="*/ 35185 w 57452"/>
              <a:gd name="connsiteY0" fmla="*/ 339 h 86546"/>
              <a:gd name="connsiteX1" fmla="*/ 260 w 57452"/>
              <a:gd name="connsiteY1" fmla="*/ 38439 h 86546"/>
              <a:gd name="connsiteX2" fmla="*/ 57410 w 57452"/>
              <a:gd name="connsiteY2" fmla="*/ 86064 h 86546"/>
              <a:gd name="connsiteX3" fmla="*/ 9785 w 57452"/>
              <a:gd name="connsiteY3" fmla="*/ 60664 h 86546"/>
              <a:gd name="connsiteX4" fmla="*/ 35185 w 57452"/>
              <a:gd name="connsiteY4" fmla="*/ 339 h 8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52" h="86546">
                <a:moveTo>
                  <a:pt x="35185" y="339"/>
                </a:moveTo>
                <a:cubicBezTo>
                  <a:pt x="33598" y="-3365"/>
                  <a:pt x="-3444" y="24152"/>
                  <a:pt x="260" y="38439"/>
                </a:cubicBezTo>
                <a:cubicBezTo>
                  <a:pt x="3964" y="52726"/>
                  <a:pt x="55823" y="82360"/>
                  <a:pt x="57410" y="86064"/>
                </a:cubicBezTo>
                <a:cubicBezTo>
                  <a:pt x="58997" y="89768"/>
                  <a:pt x="16135" y="71247"/>
                  <a:pt x="9785" y="60664"/>
                </a:cubicBezTo>
                <a:cubicBezTo>
                  <a:pt x="3435" y="50081"/>
                  <a:pt x="36772" y="4043"/>
                  <a:pt x="35185" y="3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9" name="フリーフォーム 418">
            <a:extLst>
              <a:ext uri="{FF2B5EF4-FFF2-40B4-BE49-F238E27FC236}">
                <a16:creationId xmlns:a16="http://schemas.microsoft.com/office/drawing/2014/main" id="{FF0A833C-08E0-A0BE-5FEC-5FD9C6C86CD4}"/>
              </a:ext>
            </a:extLst>
          </p:cNvPr>
          <p:cNvSpPr/>
          <p:nvPr/>
        </p:nvSpPr>
        <p:spPr>
          <a:xfrm>
            <a:off x="6140405" y="4435304"/>
            <a:ext cx="187393" cy="63738"/>
          </a:xfrm>
          <a:custGeom>
            <a:avLst/>
            <a:gdLst>
              <a:gd name="connsiteX0" fmla="*/ 45 w 187393"/>
              <a:gd name="connsiteY0" fmla="*/ 171 h 63738"/>
              <a:gd name="connsiteX1" fmla="*/ 69895 w 187393"/>
              <a:gd name="connsiteY1" fmla="*/ 44621 h 63738"/>
              <a:gd name="connsiteX2" fmla="*/ 187370 w 187393"/>
              <a:gd name="connsiteY2" fmla="*/ 35096 h 63738"/>
              <a:gd name="connsiteX3" fmla="*/ 79420 w 187393"/>
              <a:gd name="connsiteY3" fmla="*/ 63671 h 63738"/>
              <a:gd name="connsiteX4" fmla="*/ 45 w 187393"/>
              <a:gd name="connsiteY4" fmla="*/ 171 h 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93" h="63738">
                <a:moveTo>
                  <a:pt x="45" y="171"/>
                </a:moveTo>
                <a:cubicBezTo>
                  <a:pt x="-1542" y="-3004"/>
                  <a:pt x="38674" y="38800"/>
                  <a:pt x="69895" y="44621"/>
                </a:cubicBezTo>
                <a:cubicBezTo>
                  <a:pt x="101116" y="50442"/>
                  <a:pt x="185783" y="31921"/>
                  <a:pt x="187370" y="35096"/>
                </a:cubicBezTo>
                <a:cubicBezTo>
                  <a:pt x="188957" y="38271"/>
                  <a:pt x="108524" y="65258"/>
                  <a:pt x="79420" y="63671"/>
                </a:cubicBezTo>
                <a:cubicBezTo>
                  <a:pt x="50316" y="62084"/>
                  <a:pt x="1632" y="3346"/>
                  <a:pt x="45" y="17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0" name="フリーフォーム 419">
            <a:extLst>
              <a:ext uri="{FF2B5EF4-FFF2-40B4-BE49-F238E27FC236}">
                <a16:creationId xmlns:a16="http://schemas.microsoft.com/office/drawing/2014/main" id="{CABB67E9-3A8E-2234-C929-BE36A0FF7A31}"/>
              </a:ext>
            </a:extLst>
          </p:cNvPr>
          <p:cNvSpPr/>
          <p:nvPr/>
        </p:nvSpPr>
        <p:spPr>
          <a:xfrm>
            <a:off x="6219819" y="4524375"/>
            <a:ext cx="139709" cy="35332"/>
          </a:xfrm>
          <a:custGeom>
            <a:avLst/>
            <a:gdLst>
              <a:gd name="connsiteX0" fmla="*/ 6 w 139709"/>
              <a:gd name="connsiteY0" fmla="*/ 15875 h 35332"/>
              <a:gd name="connsiteX1" fmla="*/ 53981 w 139709"/>
              <a:gd name="connsiteY1" fmla="*/ 34925 h 35332"/>
              <a:gd name="connsiteX2" fmla="*/ 139706 w 139709"/>
              <a:gd name="connsiteY2" fmla="*/ 0 h 35332"/>
              <a:gd name="connsiteX3" fmla="*/ 57156 w 139709"/>
              <a:gd name="connsiteY3" fmla="*/ 34925 h 35332"/>
              <a:gd name="connsiteX4" fmla="*/ 6 w 139709"/>
              <a:gd name="connsiteY4" fmla="*/ 15875 h 35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09" h="35332">
                <a:moveTo>
                  <a:pt x="6" y="15875"/>
                </a:moveTo>
                <a:cubicBezTo>
                  <a:pt x="-523" y="15875"/>
                  <a:pt x="30698" y="37571"/>
                  <a:pt x="53981" y="34925"/>
                </a:cubicBezTo>
                <a:cubicBezTo>
                  <a:pt x="77264" y="32279"/>
                  <a:pt x="139177" y="0"/>
                  <a:pt x="139706" y="0"/>
                </a:cubicBezTo>
                <a:cubicBezTo>
                  <a:pt x="140235" y="0"/>
                  <a:pt x="76735" y="31221"/>
                  <a:pt x="57156" y="34925"/>
                </a:cubicBezTo>
                <a:cubicBezTo>
                  <a:pt x="37577" y="38629"/>
                  <a:pt x="535" y="15875"/>
                  <a:pt x="6" y="158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1" name="フリーフォーム 420">
            <a:extLst>
              <a:ext uri="{FF2B5EF4-FFF2-40B4-BE49-F238E27FC236}">
                <a16:creationId xmlns:a16="http://schemas.microsoft.com/office/drawing/2014/main" id="{92387660-63D2-7571-71E1-2F9731AC01A4}"/>
              </a:ext>
            </a:extLst>
          </p:cNvPr>
          <p:cNvSpPr/>
          <p:nvPr/>
        </p:nvSpPr>
        <p:spPr>
          <a:xfrm>
            <a:off x="6169012" y="4498975"/>
            <a:ext cx="174693" cy="47624"/>
          </a:xfrm>
          <a:custGeom>
            <a:avLst/>
            <a:gdLst>
              <a:gd name="connsiteX0" fmla="*/ 13 w 174693"/>
              <a:gd name="connsiteY0" fmla="*/ 0 h 47624"/>
              <a:gd name="connsiteX1" fmla="*/ 82563 w 174693"/>
              <a:gd name="connsiteY1" fmla="*/ 44450 h 47624"/>
              <a:gd name="connsiteX2" fmla="*/ 146063 w 174693"/>
              <a:gd name="connsiteY2" fmla="*/ 41275 h 47624"/>
              <a:gd name="connsiteX3" fmla="*/ 174638 w 174693"/>
              <a:gd name="connsiteY3" fmla="*/ 19050 h 47624"/>
              <a:gd name="connsiteX4" fmla="*/ 139713 w 174693"/>
              <a:gd name="connsiteY4" fmla="*/ 41275 h 47624"/>
              <a:gd name="connsiteX5" fmla="*/ 88913 w 174693"/>
              <a:gd name="connsiteY5" fmla="*/ 44450 h 47624"/>
              <a:gd name="connsiteX6" fmla="*/ 13 w 174693"/>
              <a:gd name="connsiteY6" fmla="*/ 0 h 4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693" h="47624">
                <a:moveTo>
                  <a:pt x="13" y="0"/>
                </a:moveTo>
                <a:cubicBezTo>
                  <a:pt x="-1045" y="0"/>
                  <a:pt x="58221" y="37571"/>
                  <a:pt x="82563" y="44450"/>
                </a:cubicBezTo>
                <a:cubicBezTo>
                  <a:pt x="106905" y="51329"/>
                  <a:pt x="130717" y="45508"/>
                  <a:pt x="146063" y="41275"/>
                </a:cubicBezTo>
                <a:cubicBezTo>
                  <a:pt x="161409" y="37042"/>
                  <a:pt x="175696" y="19050"/>
                  <a:pt x="174638" y="19050"/>
                </a:cubicBezTo>
                <a:cubicBezTo>
                  <a:pt x="173580" y="19050"/>
                  <a:pt x="154000" y="37042"/>
                  <a:pt x="139713" y="41275"/>
                </a:cubicBezTo>
                <a:cubicBezTo>
                  <a:pt x="125426" y="45508"/>
                  <a:pt x="107963" y="48154"/>
                  <a:pt x="88913" y="44450"/>
                </a:cubicBezTo>
                <a:cubicBezTo>
                  <a:pt x="69863" y="40746"/>
                  <a:pt x="1071" y="0"/>
                  <a:pt x="13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2" name="フリーフォーム 421">
            <a:extLst>
              <a:ext uri="{FF2B5EF4-FFF2-40B4-BE49-F238E27FC236}">
                <a16:creationId xmlns:a16="http://schemas.microsoft.com/office/drawing/2014/main" id="{2C2E4228-49FA-DDD7-1D0F-3C7ED3709C23}"/>
              </a:ext>
            </a:extLst>
          </p:cNvPr>
          <p:cNvSpPr/>
          <p:nvPr/>
        </p:nvSpPr>
        <p:spPr>
          <a:xfrm>
            <a:off x="6235517" y="4578317"/>
            <a:ext cx="102089" cy="157441"/>
          </a:xfrm>
          <a:custGeom>
            <a:avLst/>
            <a:gdLst>
              <a:gd name="connsiteX0" fmla="*/ 183 w 102089"/>
              <a:gd name="connsiteY0" fmla="*/ 33 h 157441"/>
              <a:gd name="connsiteX1" fmla="*/ 25583 w 102089"/>
              <a:gd name="connsiteY1" fmla="*/ 82583 h 157441"/>
              <a:gd name="connsiteX2" fmla="*/ 101783 w 102089"/>
              <a:gd name="connsiteY2" fmla="*/ 155608 h 157441"/>
              <a:gd name="connsiteX3" fmla="*/ 50983 w 102089"/>
              <a:gd name="connsiteY3" fmla="*/ 130208 h 157441"/>
              <a:gd name="connsiteX4" fmla="*/ 16058 w 102089"/>
              <a:gd name="connsiteY4" fmla="*/ 73058 h 157441"/>
              <a:gd name="connsiteX5" fmla="*/ 183 w 102089"/>
              <a:gd name="connsiteY5" fmla="*/ 33 h 15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089" h="157441">
                <a:moveTo>
                  <a:pt x="183" y="33"/>
                </a:moveTo>
                <a:cubicBezTo>
                  <a:pt x="1770" y="1620"/>
                  <a:pt x="8650" y="56654"/>
                  <a:pt x="25583" y="82583"/>
                </a:cubicBezTo>
                <a:cubicBezTo>
                  <a:pt x="42516" y="108512"/>
                  <a:pt x="97550" y="147671"/>
                  <a:pt x="101783" y="155608"/>
                </a:cubicBezTo>
                <a:cubicBezTo>
                  <a:pt x="106016" y="163545"/>
                  <a:pt x="65271" y="143966"/>
                  <a:pt x="50983" y="130208"/>
                </a:cubicBezTo>
                <a:cubicBezTo>
                  <a:pt x="36695" y="116450"/>
                  <a:pt x="24525" y="91579"/>
                  <a:pt x="16058" y="73058"/>
                </a:cubicBezTo>
                <a:cubicBezTo>
                  <a:pt x="7591" y="54537"/>
                  <a:pt x="-1404" y="-1554"/>
                  <a:pt x="183" y="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3" name="フリーフォーム 422">
            <a:extLst>
              <a:ext uri="{FF2B5EF4-FFF2-40B4-BE49-F238E27FC236}">
                <a16:creationId xmlns:a16="http://schemas.microsoft.com/office/drawing/2014/main" id="{FCB9B7CB-F077-4B54-90DD-7495D96080AD}"/>
              </a:ext>
            </a:extLst>
          </p:cNvPr>
          <p:cNvSpPr/>
          <p:nvPr/>
        </p:nvSpPr>
        <p:spPr>
          <a:xfrm>
            <a:off x="6303532" y="4578278"/>
            <a:ext cx="212210" cy="151292"/>
          </a:xfrm>
          <a:custGeom>
            <a:avLst/>
            <a:gdLst>
              <a:gd name="connsiteX0" fmla="*/ 17893 w 212210"/>
              <a:gd name="connsiteY0" fmla="*/ 72 h 151292"/>
              <a:gd name="connsiteX1" fmla="*/ 52818 w 212210"/>
              <a:gd name="connsiteY1" fmla="*/ 95322 h 151292"/>
              <a:gd name="connsiteX2" fmla="*/ 100443 w 212210"/>
              <a:gd name="connsiteY2" fmla="*/ 139772 h 151292"/>
              <a:gd name="connsiteX3" fmla="*/ 2018 w 212210"/>
              <a:gd name="connsiteY3" fmla="*/ 139772 h 151292"/>
              <a:gd name="connsiteX4" fmla="*/ 208393 w 212210"/>
              <a:gd name="connsiteY4" fmla="*/ 149297 h 151292"/>
              <a:gd name="connsiteX5" fmla="*/ 129018 w 212210"/>
              <a:gd name="connsiteY5" fmla="*/ 146122 h 151292"/>
              <a:gd name="connsiteX6" fmla="*/ 40118 w 212210"/>
              <a:gd name="connsiteY6" fmla="*/ 98497 h 151292"/>
              <a:gd name="connsiteX7" fmla="*/ 49643 w 212210"/>
              <a:gd name="connsiteY7" fmla="*/ 111197 h 151292"/>
              <a:gd name="connsiteX8" fmla="*/ 43293 w 212210"/>
              <a:gd name="connsiteY8" fmla="*/ 79447 h 151292"/>
              <a:gd name="connsiteX9" fmla="*/ 17893 w 212210"/>
              <a:gd name="connsiteY9" fmla="*/ 72 h 15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2210" h="151292">
                <a:moveTo>
                  <a:pt x="17893" y="72"/>
                </a:moveTo>
                <a:cubicBezTo>
                  <a:pt x="19481" y="2718"/>
                  <a:pt x="39060" y="72039"/>
                  <a:pt x="52818" y="95322"/>
                </a:cubicBezTo>
                <a:cubicBezTo>
                  <a:pt x="66576" y="118605"/>
                  <a:pt x="108910" y="132364"/>
                  <a:pt x="100443" y="139772"/>
                </a:cubicBezTo>
                <a:cubicBezTo>
                  <a:pt x="91976" y="147180"/>
                  <a:pt x="-15974" y="138185"/>
                  <a:pt x="2018" y="139772"/>
                </a:cubicBezTo>
                <a:cubicBezTo>
                  <a:pt x="20010" y="141360"/>
                  <a:pt x="208393" y="149297"/>
                  <a:pt x="208393" y="149297"/>
                </a:cubicBezTo>
                <a:cubicBezTo>
                  <a:pt x="229560" y="150355"/>
                  <a:pt x="157064" y="154589"/>
                  <a:pt x="129018" y="146122"/>
                </a:cubicBezTo>
                <a:cubicBezTo>
                  <a:pt x="100972" y="137655"/>
                  <a:pt x="40118" y="98497"/>
                  <a:pt x="40118" y="98497"/>
                </a:cubicBezTo>
                <a:cubicBezTo>
                  <a:pt x="26889" y="92676"/>
                  <a:pt x="49114" y="114372"/>
                  <a:pt x="49643" y="111197"/>
                </a:cubicBezTo>
                <a:cubicBezTo>
                  <a:pt x="50172" y="108022"/>
                  <a:pt x="47526" y="91089"/>
                  <a:pt x="43293" y="79447"/>
                </a:cubicBezTo>
                <a:cubicBezTo>
                  <a:pt x="39060" y="67805"/>
                  <a:pt x="16305" y="-2574"/>
                  <a:pt x="17893" y="7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4" name="フリーフォーム 423">
            <a:extLst>
              <a:ext uri="{FF2B5EF4-FFF2-40B4-BE49-F238E27FC236}">
                <a16:creationId xmlns:a16="http://schemas.microsoft.com/office/drawing/2014/main" id="{9F9C15D7-191E-02FF-96E3-446EFDC24CF4}"/>
              </a:ext>
            </a:extLst>
          </p:cNvPr>
          <p:cNvSpPr/>
          <p:nvPr/>
        </p:nvSpPr>
        <p:spPr>
          <a:xfrm>
            <a:off x="6247551" y="4543384"/>
            <a:ext cx="132388" cy="79439"/>
          </a:xfrm>
          <a:custGeom>
            <a:avLst/>
            <a:gdLst>
              <a:gd name="connsiteX0" fmla="*/ 849 w 132388"/>
              <a:gd name="connsiteY0" fmla="*/ 31791 h 79439"/>
              <a:gd name="connsiteX1" fmla="*/ 57999 w 132388"/>
              <a:gd name="connsiteY1" fmla="*/ 38141 h 79439"/>
              <a:gd name="connsiteX2" fmla="*/ 131024 w 132388"/>
              <a:gd name="connsiteY2" fmla="*/ 41 h 79439"/>
              <a:gd name="connsiteX3" fmla="*/ 105624 w 132388"/>
              <a:gd name="connsiteY3" fmla="*/ 31791 h 79439"/>
              <a:gd name="connsiteX4" fmla="*/ 105624 w 132388"/>
              <a:gd name="connsiteY4" fmla="*/ 79416 h 79439"/>
              <a:gd name="connsiteX5" fmla="*/ 102449 w 132388"/>
              <a:gd name="connsiteY5" fmla="*/ 38141 h 79439"/>
              <a:gd name="connsiteX6" fmla="*/ 849 w 132388"/>
              <a:gd name="connsiteY6" fmla="*/ 31791 h 7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388" h="79439">
                <a:moveTo>
                  <a:pt x="849" y="31791"/>
                </a:moveTo>
                <a:cubicBezTo>
                  <a:pt x="-6559" y="31791"/>
                  <a:pt x="36303" y="43433"/>
                  <a:pt x="57999" y="38141"/>
                </a:cubicBezTo>
                <a:cubicBezTo>
                  <a:pt x="79695" y="32849"/>
                  <a:pt x="123087" y="1099"/>
                  <a:pt x="131024" y="41"/>
                </a:cubicBezTo>
                <a:cubicBezTo>
                  <a:pt x="138961" y="-1017"/>
                  <a:pt x="109857" y="18562"/>
                  <a:pt x="105624" y="31791"/>
                </a:cubicBezTo>
                <a:cubicBezTo>
                  <a:pt x="101391" y="45020"/>
                  <a:pt x="106153" y="78358"/>
                  <a:pt x="105624" y="79416"/>
                </a:cubicBezTo>
                <a:cubicBezTo>
                  <a:pt x="105095" y="80474"/>
                  <a:pt x="114091" y="45020"/>
                  <a:pt x="102449" y="38141"/>
                </a:cubicBezTo>
                <a:cubicBezTo>
                  <a:pt x="90807" y="31262"/>
                  <a:pt x="8257" y="31791"/>
                  <a:pt x="849" y="3179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5" name="フリーフォーム 424">
            <a:extLst>
              <a:ext uri="{FF2B5EF4-FFF2-40B4-BE49-F238E27FC236}">
                <a16:creationId xmlns:a16="http://schemas.microsoft.com/office/drawing/2014/main" id="{8E1FD0D2-A124-1ABC-6DB4-F8D16C5E7B78}"/>
              </a:ext>
            </a:extLst>
          </p:cNvPr>
          <p:cNvSpPr/>
          <p:nvPr/>
        </p:nvSpPr>
        <p:spPr>
          <a:xfrm>
            <a:off x="6013423" y="4536378"/>
            <a:ext cx="47652" cy="201236"/>
          </a:xfrm>
          <a:custGeom>
            <a:avLst/>
            <a:gdLst>
              <a:gd name="connsiteX0" fmla="*/ 27 w 47652"/>
              <a:gd name="connsiteY0" fmla="*/ 697 h 201236"/>
              <a:gd name="connsiteX1" fmla="*/ 34952 w 47652"/>
              <a:gd name="connsiteY1" fmla="*/ 86422 h 201236"/>
              <a:gd name="connsiteX2" fmla="*/ 34952 w 47652"/>
              <a:gd name="connsiteY2" fmla="*/ 140397 h 201236"/>
              <a:gd name="connsiteX3" fmla="*/ 47652 w 47652"/>
              <a:gd name="connsiteY3" fmla="*/ 165797 h 201236"/>
              <a:gd name="connsiteX4" fmla="*/ 34952 w 47652"/>
              <a:gd name="connsiteY4" fmla="*/ 200722 h 201236"/>
              <a:gd name="connsiteX5" fmla="*/ 41302 w 47652"/>
              <a:gd name="connsiteY5" fmla="*/ 137222 h 201236"/>
              <a:gd name="connsiteX6" fmla="*/ 27 w 47652"/>
              <a:gd name="connsiteY6" fmla="*/ 697 h 20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52" h="201236">
                <a:moveTo>
                  <a:pt x="27" y="697"/>
                </a:moveTo>
                <a:cubicBezTo>
                  <a:pt x="-1031" y="-7770"/>
                  <a:pt x="29131" y="63139"/>
                  <a:pt x="34952" y="86422"/>
                </a:cubicBezTo>
                <a:cubicBezTo>
                  <a:pt x="40773" y="109705"/>
                  <a:pt x="32835" y="127168"/>
                  <a:pt x="34952" y="140397"/>
                </a:cubicBezTo>
                <a:cubicBezTo>
                  <a:pt x="37069" y="153626"/>
                  <a:pt x="47652" y="155743"/>
                  <a:pt x="47652" y="165797"/>
                </a:cubicBezTo>
                <a:cubicBezTo>
                  <a:pt x="47652" y="175851"/>
                  <a:pt x="36010" y="205484"/>
                  <a:pt x="34952" y="200722"/>
                </a:cubicBezTo>
                <a:cubicBezTo>
                  <a:pt x="33894" y="195960"/>
                  <a:pt x="46594" y="167384"/>
                  <a:pt x="41302" y="137222"/>
                </a:cubicBezTo>
                <a:cubicBezTo>
                  <a:pt x="36010" y="107060"/>
                  <a:pt x="1085" y="9164"/>
                  <a:pt x="27" y="69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6" name="フリーフォーム 425">
            <a:extLst>
              <a:ext uri="{FF2B5EF4-FFF2-40B4-BE49-F238E27FC236}">
                <a16:creationId xmlns:a16="http://schemas.microsoft.com/office/drawing/2014/main" id="{E8C4FC9A-03BB-3947-F848-BA34BF88DB37}"/>
              </a:ext>
            </a:extLst>
          </p:cNvPr>
          <p:cNvSpPr/>
          <p:nvPr/>
        </p:nvSpPr>
        <p:spPr>
          <a:xfrm>
            <a:off x="6092764" y="4791038"/>
            <a:ext cx="74439" cy="178411"/>
          </a:xfrm>
          <a:custGeom>
            <a:avLst/>
            <a:gdLst>
              <a:gd name="connsiteX0" fmla="*/ 61 w 74439"/>
              <a:gd name="connsiteY0" fmla="*/ 37 h 178411"/>
              <a:gd name="connsiteX1" fmla="*/ 60386 w 74439"/>
              <a:gd name="connsiteY1" fmla="*/ 66712 h 178411"/>
              <a:gd name="connsiteX2" fmla="*/ 54036 w 74439"/>
              <a:gd name="connsiteY2" fmla="*/ 111162 h 178411"/>
              <a:gd name="connsiteX3" fmla="*/ 66736 w 74439"/>
              <a:gd name="connsiteY3" fmla="*/ 177837 h 178411"/>
              <a:gd name="connsiteX4" fmla="*/ 60386 w 74439"/>
              <a:gd name="connsiteY4" fmla="*/ 139737 h 178411"/>
              <a:gd name="connsiteX5" fmla="*/ 73086 w 74439"/>
              <a:gd name="connsiteY5" fmla="*/ 76237 h 178411"/>
              <a:gd name="connsiteX6" fmla="*/ 61 w 74439"/>
              <a:gd name="connsiteY6" fmla="*/ 37 h 17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439" h="178411">
                <a:moveTo>
                  <a:pt x="61" y="37"/>
                </a:moveTo>
                <a:cubicBezTo>
                  <a:pt x="-2056" y="-1551"/>
                  <a:pt x="51390" y="48191"/>
                  <a:pt x="60386" y="66712"/>
                </a:cubicBezTo>
                <a:cubicBezTo>
                  <a:pt x="69382" y="85233"/>
                  <a:pt x="52978" y="92641"/>
                  <a:pt x="54036" y="111162"/>
                </a:cubicBezTo>
                <a:cubicBezTo>
                  <a:pt x="55094" y="129683"/>
                  <a:pt x="65678" y="173075"/>
                  <a:pt x="66736" y="177837"/>
                </a:cubicBezTo>
                <a:cubicBezTo>
                  <a:pt x="67794" y="182599"/>
                  <a:pt x="59328" y="156670"/>
                  <a:pt x="60386" y="139737"/>
                </a:cubicBezTo>
                <a:cubicBezTo>
                  <a:pt x="61444" y="122804"/>
                  <a:pt x="79436" y="94758"/>
                  <a:pt x="73086" y="76237"/>
                </a:cubicBezTo>
                <a:cubicBezTo>
                  <a:pt x="66736" y="57716"/>
                  <a:pt x="2178" y="1625"/>
                  <a:pt x="61" y="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7" name="フリーフォーム 426">
            <a:extLst>
              <a:ext uri="{FF2B5EF4-FFF2-40B4-BE49-F238E27FC236}">
                <a16:creationId xmlns:a16="http://schemas.microsoft.com/office/drawing/2014/main" id="{5DD21FCD-B02F-2F22-3B17-24CF644479AC}"/>
              </a:ext>
            </a:extLst>
          </p:cNvPr>
          <p:cNvSpPr/>
          <p:nvPr/>
        </p:nvSpPr>
        <p:spPr>
          <a:xfrm>
            <a:off x="6299192" y="4752970"/>
            <a:ext cx="290007" cy="159088"/>
          </a:xfrm>
          <a:custGeom>
            <a:avLst/>
            <a:gdLst>
              <a:gd name="connsiteX0" fmla="*/ 8 w 290007"/>
              <a:gd name="connsiteY0" fmla="*/ 5 h 159088"/>
              <a:gd name="connsiteX1" fmla="*/ 120658 w 290007"/>
              <a:gd name="connsiteY1" fmla="*/ 57155 h 159088"/>
              <a:gd name="connsiteX2" fmla="*/ 142883 w 290007"/>
              <a:gd name="connsiteY2" fmla="*/ 98430 h 159088"/>
              <a:gd name="connsiteX3" fmla="*/ 288933 w 290007"/>
              <a:gd name="connsiteY3" fmla="*/ 158755 h 159088"/>
              <a:gd name="connsiteX4" fmla="*/ 203208 w 290007"/>
              <a:gd name="connsiteY4" fmla="*/ 120655 h 159088"/>
              <a:gd name="connsiteX5" fmla="*/ 92083 w 290007"/>
              <a:gd name="connsiteY5" fmla="*/ 76205 h 159088"/>
              <a:gd name="connsiteX6" fmla="*/ 127008 w 290007"/>
              <a:gd name="connsiteY6" fmla="*/ 92080 h 159088"/>
              <a:gd name="connsiteX7" fmla="*/ 114308 w 290007"/>
              <a:gd name="connsiteY7" fmla="*/ 60330 h 159088"/>
              <a:gd name="connsiteX8" fmla="*/ 8 w 290007"/>
              <a:gd name="connsiteY8" fmla="*/ 5 h 15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007" h="159088">
                <a:moveTo>
                  <a:pt x="8" y="5"/>
                </a:moveTo>
                <a:cubicBezTo>
                  <a:pt x="1066" y="-524"/>
                  <a:pt x="96846" y="40751"/>
                  <a:pt x="120658" y="57155"/>
                </a:cubicBezTo>
                <a:cubicBezTo>
                  <a:pt x="144470" y="73559"/>
                  <a:pt x="114837" y="81497"/>
                  <a:pt x="142883" y="98430"/>
                </a:cubicBezTo>
                <a:cubicBezTo>
                  <a:pt x="170929" y="115363"/>
                  <a:pt x="278879" y="155051"/>
                  <a:pt x="288933" y="158755"/>
                </a:cubicBezTo>
                <a:cubicBezTo>
                  <a:pt x="298987" y="162459"/>
                  <a:pt x="236016" y="134413"/>
                  <a:pt x="203208" y="120655"/>
                </a:cubicBezTo>
                <a:cubicBezTo>
                  <a:pt x="170400" y="106897"/>
                  <a:pt x="104783" y="80968"/>
                  <a:pt x="92083" y="76205"/>
                </a:cubicBezTo>
                <a:cubicBezTo>
                  <a:pt x="79383" y="71442"/>
                  <a:pt x="123304" y="94726"/>
                  <a:pt x="127008" y="92080"/>
                </a:cubicBezTo>
                <a:cubicBezTo>
                  <a:pt x="130712" y="89434"/>
                  <a:pt x="128596" y="73559"/>
                  <a:pt x="114308" y="60330"/>
                </a:cubicBezTo>
                <a:cubicBezTo>
                  <a:pt x="100021" y="47101"/>
                  <a:pt x="-1050" y="534"/>
                  <a:pt x="8" y="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8" name="フリーフォーム 427">
            <a:extLst>
              <a:ext uri="{FF2B5EF4-FFF2-40B4-BE49-F238E27FC236}">
                <a16:creationId xmlns:a16="http://schemas.microsoft.com/office/drawing/2014/main" id="{C86548F0-49C0-7EF5-E95A-492E5397401D}"/>
              </a:ext>
            </a:extLst>
          </p:cNvPr>
          <p:cNvSpPr/>
          <p:nvPr/>
        </p:nvSpPr>
        <p:spPr>
          <a:xfrm>
            <a:off x="6216606" y="4737459"/>
            <a:ext cx="371218" cy="272292"/>
          </a:xfrm>
          <a:custGeom>
            <a:avLst/>
            <a:gdLst>
              <a:gd name="connsiteX0" fmla="*/ 44 w 371218"/>
              <a:gd name="connsiteY0" fmla="*/ 91716 h 272292"/>
              <a:gd name="connsiteX1" fmla="*/ 139744 w 371218"/>
              <a:gd name="connsiteY1" fmla="*/ 59966 h 272292"/>
              <a:gd name="connsiteX2" fmla="*/ 200069 w 371218"/>
              <a:gd name="connsiteY2" fmla="*/ 82191 h 272292"/>
              <a:gd name="connsiteX3" fmla="*/ 209594 w 371218"/>
              <a:gd name="connsiteY3" fmla="*/ 123466 h 272292"/>
              <a:gd name="connsiteX4" fmla="*/ 368344 w 371218"/>
              <a:gd name="connsiteY4" fmla="*/ 269516 h 272292"/>
              <a:gd name="connsiteX5" fmla="*/ 295319 w 371218"/>
              <a:gd name="connsiteY5" fmla="*/ 202841 h 272292"/>
              <a:gd name="connsiteX6" fmla="*/ 92119 w 371218"/>
              <a:gd name="connsiteY6" fmla="*/ 5991 h 272292"/>
              <a:gd name="connsiteX7" fmla="*/ 123869 w 371218"/>
              <a:gd name="connsiteY7" fmla="*/ 53616 h 272292"/>
              <a:gd name="connsiteX8" fmla="*/ 44 w 371218"/>
              <a:gd name="connsiteY8" fmla="*/ 91716 h 27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218" h="272292">
                <a:moveTo>
                  <a:pt x="44" y="91716"/>
                </a:moveTo>
                <a:cubicBezTo>
                  <a:pt x="2690" y="92774"/>
                  <a:pt x="106407" y="61553"/>
                  <a:pt x="139744" y="59966"/>
                </a:cubicBezTo>
                <a:cubicBezTo>
                  <a:pt x="173081" y="58379"/>
                  <a:pt x="188427" y="71608"/>
                  <a:pt x="200069" y="82191"/>
                </a:cubicBezTo>
                <a:cubicBezTo>
                  <a:pt x="211711" y="92774"/>
                  <a:pt x="181548" y="92245"/>
                  <a:pt x="209594" y="123466"/>
                </a:cubicBezTo>
                <a:cubicBezTo>
                  <a:pt x="237640" y="154687"/>
                  <a:pt x="354057" y="256287"/>
                  <a:pt x="368344" y="269516"/>
                </a:cubicBezTo>
                <a:cubicBezTo>
                  <a:pt x="382632" y="282745"/>
                  <a:pt x="341357" y="246762"/>
                  <a:pt x="295319" y="202841"/>
                </a:cubicBezTo>
                <a:cubicBezTo>
                  <a:pt x="249282" y="158920"/>
                  <a:pt x="120694" y="30862"/>
                  <a:pt x="92119" y="5991"/>
                </a:cubicBezTo>
                <a:cubicBezTo>
                  <a:pt x="63544" y="-18880"/>
                  <a:pt x="132865" y="40916"/>
                  <a:pt x="123869" y="53616"/>
                </a:cubicBezTo>
                <a:cubicBezTo>
                  <a:pt x="114873" y="66316"/>
                  <a:pt x="-2602" y="90658"/>
                  <a:pt x="44" y="9171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9" name="フリーフォーム 428">
            <a:extLst>
              <a:ext uri="{FF2B5EF4-FFF2-40B4-BE49-F238E27FC236}">
                <a16:creationId xmlns:a16="http://schemas.microsoft.com/office/drawing/2014/main" id="{2BCED75B-BB2F-49C8-393A-D479515EA819}"/>
              </a:ext>
            </a:extLst>
          </p:cNvPr>
          <p:cNvSpPr/>
          <p:nvPr/>
        </p:nvSpPr>
        <p:spPr>
          <a:xfrm>
            <a:off x="6194307" y="4832326"/>
            <a:ext cx="203543" cy="60466"/>
          </a:xfrm>
          <a:custGeom>
            <a:avLst/>
            <a:gdLst>
              <a:gd name="connsiteX0" fmla="*/ 118 w 203543"/>
              <a:gd name="connsiteY0" fmla="*/ 60349 h 60466"/>
              <a:gd name="connsiteX1" fmla="*/ 114418 w 203543"/>
              <a:gd name="connsiteY1" fmla="*/ 15899 h 60466"/>
              <a:gd name="connsiteX2" fmla="*/ 203318 w 203543"/>
              <a:gd name="connsiteY2" fmla="*/ 34949 h 60466"/>
              <a:gd name="connsiteX3" fmla="*/ 136643 w 203543"/>
              <a:gd name="connsiteY3" fmla="*/ 24 h 60466"/>
              <a:gd name="connsiteX4" fmla="*/ 118 w 203543"/>
              <a:gd name="connsiteY4" fmla="*/ 60349 h 6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543" h="60466">
                <a:moveTo>
                  <a:pt x="118" y="60349"/>
                </a:moveTo>
                <a:cubicBezTo>
                  <a:pt x="-3586" y="62995"/>
                  <a:pt x="80551" y="20132"/>
                  <a:pt x="114418" y="15899"/>
                </a:cubicBezTo>
                <a:cubicBezTo>
                  <a:pt x="148285" y="11666"/>
                  <a:pt x="199614" y="37595"/>
                  <a:pt x="203318" y="34949"/>
                </a:cubicBezTo>
                <a:cubicBezTo>
                  <a:pt x="207022" y="32303"/>
                  <a:pt x="164160" y="-1034"/>
                  <a:pt x="136643" y="24"/>
                </a:cubicBezTo>
                <a:cubicBezTo>
                  <a:pt x="109126" y="1082"/>
                  <a:pt x="3822" y="57703"/>
                  <a:pt x="118" y="603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0" name="フリーフォーム 429">
            <a:extLst>
              <a:ext uri="{FF2B5EF4-FFF2-40B4-BE49-F238E27FC236}">
                <a16:creationId xmlns:a16="http://schemas.microsoft.com/office/drawing/2014/main" id="{CE6132ED-7971-434A-168A-FC1BDF60459C}"/>
              </a:ext>
            </a:extLst>
          </p:cNvPr>
          <p:cNvSpPr/>
          <p:nvPr/>
        </p:nvSpPr>
        <p:spPr>
          <a:xfrm>
            <a:off x="6289352" y="5003772"/>
            <a:ext cx="323164" cy="81645"/>
          </a:xfrm>
          <a:custGeom>
            <a:avLst/>
            <a:gdLst>
              <a:gd name="connsiteX0" fmla="*/ 323 w 323164"/>
              <a:gd name="connsiteY0" fmla="*/ 28 h 81645"/>
              <a:gd name="connsiteX1" fmla="*/ 155898 w 323164"/>
              <a:gd name="connsiteY1" fmla="*/ 69878 h 81645"/>
              <a:gd name="connsiteX2" fmla="*/ 320998 w 323164"/>
              <a:gd name="connsiteY2" fmla="*/ 34953 h 81645"/>
              <a:gd name="connsiteX3" fmla="*/ 241623 w 323164"/>
              <a:gd name="connsiteY3" fmla="*/ 66703 h 81645"/>
              <a:gd name="connsiteX4" fmla="*/ 117798 w 323164"/>
              <a:gd name="connsiteY4" fmla="*/ 79403 h 81645"/>
              <a:gd name="connsiteX5" fmla="*/ 323 w 323164"/>
              <a:gd name="connsiteY5" fmla="*/ 28 h 8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164" h="81645">
                <a:moveTo>
                  <a:pt x="323" y="28"/>
                </a:moveTo>
                <a:cubicBezTo>
                  <a:pt x="6673" y="-1560"/>
                  <a:pt x="102452" y="64057"/>
                  <a:pt x="155898" y="69878"/>
                </a:cubicBezTo>
                <a:cubicBezTo>
                  <a:pt x="209344" y="75699"/>
                  <a:pt x="306711" y="35482"/>
                  <a:pt x="320998" y="34953"/>
                </a:cubicBezTo>
                <a:cubicBezTo>
                  <a:pt x="335286" y="34424"/>
                  <a:pt x="275490" y="59295"/>
                  <a:pt x="241623" y="66703"/>
                </a:cubicBezTo>
                <a:cubicBezTo>
                  <a:pt x="207756" y="74111"/>
                  <a:pt x="152723" y="86811"/>
                  <a:pt x="117798" y="79403"/>
                </a:cubicBezTo>
                <a:cubicBezTo>
                  <a:pt x="82873" y="71995"/>
                  <a:pt x="-6027" y="1616"/>
                  <a:pt x="323" y="2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1" name="フリーフォーム 430">
            <a:extLst>
              <a:ext uri="{FF2B5EF4-FFF2-40B4-BE49-F238E27FC236}">
                <a16:creationId xmlns:a16="http://schemas.microsoft.com/office/drawing/2014/main" id="{2DA90252-8B2D-EABA-EE4B-FD4A32CB78A4}"/>
              </a:ext>
            </a:extLst>
          </p:cNvPr>
          <p:cNvSpPr/>
          <p:nvPr/>
        </p:nvSpPr>
        <p:spPr>
          <a:xfrm>
            <a:off x="6451090" y="4742451"/>
            <a:ext cx="277059" cy="96251"/>
          </a:xfrm>
          <a:custGeom>
            <a:avLst/>
            <a:gdLst>
              <a:gd name="connsiteX0" fmla="*/ 3685 w 277059"/>
              <a:gd name="connsiteY0" fmla="*/ 23224 h 96251"/>
              <a:gd name="connsiteX1" fmla="*/ 168785 w 277059"/>
              <a:gd name="connsiteY1" fmla="*/ 10524 h 96251"/>
              <a:gd name="connsiteX2" fmla="*/ 276735 w 277059"/>
              <a:gd name="connsiteY2" fmla="*/ 96249 h 96251"/>
              <a:gd name="connsiteX3" fmla="*/ 197360 w 277059"/>
              <a:gd name="connsiteY3" fmla="*/ 7349 h 96251"/>
              <a:gd name="connsiteX4" fmla="*/ 64010 w 277059"/>
              <a:gd name="connsiteY4" fmla="*/ 7349 h 96251"/>
              <a:gd name="connsiteX5" fmla="*/ 3685 w 277059"/>
              <a:gd name="connsiteY5" fmla="*/ 23224 h 9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059" h="96251">
                <a:moveTo>
                  <a:pt x="3685" y="23224"/>
                </a:moveTo>
                <a:cubicBezTo>
                  <a:pt x="21147" y="23753"/>
                  <a:pt x="123277" y="-1647"/>
                  <a:pt x="168785" y="10524"/>
                </a:cubicBezTo>
                <a:cubicBezTo>
                  <a:pt x="214293" y="22695"/>
                  <a:pt x="271973" y="96778"/>
                  <a:pt x="276735" y="96249"/>
                </a:cubicBezTo>
                <a:cubicBezTo>
                  <a:pt x="281498" y="95720"/>
                  <a:pt x="232814" y="22166"/>
                  <a:pt x="197360" y="7349"/>
                </a:cubicBezTo>
                <a:cubicBezTo>
                  <a:pt x="161906" y="-7468"/>
                  <a:pt x="93114" y="4174"/>
                  <a:pt x="64010" y="7349"/>
                </a:cubicBezTo>
                <a:cubicBezTo>
                  <a:pt x="34906" y="10524"/>
                  <a:pt x="-13777" y="22695"/>
                  <a:pt x="3685" y="232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2" name="フリーフォーム 431">
            <a:extLst>
              <a:ext uri="{FF2B5EF4-FFF2-40B4-BE49-F238E27FC236}">
                <a16:creationId xmlns:a16="http://schemas.microsoft.com/office/drawing/2014/main" id="{941FEB6C-899E-1D1C-D88E-C43E14ECCABF}"/>
              </a:ext>
            </a:extLst>
          </p:cNvPr>
          <p:cNvSpPr/>
          <p:nvPr/>
        </p:nvSpPr>
        <p:spPr>
          <a:xfrm>
            <a:off x="6192106" y="5218850"/>
            <a:ext cx="343354" cy="390530"/>
          </a:xfrm>
          <a:custGeom>
            <a:avLst/>
            <a:gdLst>
              <a:gd name="connsiteX0" fmla="*/ 2319 w 343354"/>
              <a:gd name="connsiteY0" fmla="*/ 4025 h 390530"/>
              <a:gd name="connsiteX1" fmla="*/ 113444 w 343354"/>
              <a:gd name="connsiteY1" fmla="*/ 153250 h 390530"/>
              <a:gd name="connsiteX2" fmla="*/ 294419 w 343354"/>
              <a:gd name="connsiteY2" fmla="*/ 305650 h 390530"/>
              <a:gd name="connsiteX3" fmla="*/ 218219 w 343354"/>
              <a:gd name="connsiteY3" fmla="*/ 261200 h 390530"/>
              <a:gd name="connsiteX4" fmla="*/ 342044 w 343354"/>
              <a:gd name="connsiteY4" fmla="*/ 388200 h 390530"/>
              <a:gd name="connsiteX5" fmla="*/ 275369 w 343354"/>
              <a:gd name="connsiteY5" fmla="*/ 334225 h 390530"/>
              <a:gd name="connsiteX6" fmla="*/ 151544 w 343354"/>
              <a:gd name="connsiteY6" fmla="*/ 219925 h 390530"/>
              <a:gd name="connsiteX7" fmla="*/ 202344 w 343354"/>
              <a:gd name="connsiteY7" fmla="*/ 254850 h 390530"/>
              <a:gd name="connsiteX8" fmla="*/ 129319 w 343354"/>
              <a:gd name="connsiteY8" fmla="*/ 156425 h 390530"/>
              <a:gd name="connsiteX9" fmla="*/ 65819 w 343354"/>
              <a:gd name="connsiteY9" fmla="*/ 137375 h 390530"/>
              <a:gd name="connsiteX10" fmla="*/ 122969 w 343354"/>
              <a:gd name="connsiteY10" fmla="*/ 200875 h 390530"/>
              <a:gd name="connsiteX11" fmla="*/ 91219 w 343354"/>
              <a:gd name="connsiteY11" fmla="*/ 134200 h 390530"/>
              <a:gd name="connsiteX12" fmla="*/ 40419 w 343354"/>
              <a:gd name="connsiteY12" fmla="*/ 48475 h 390530"/>
              <a:gd name="connsiteX13" fmla="*/ 2319 w 343354"/>
              <a:gd name="connsiteY13" fmla="*/ 4025 h 39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3354" h="390530">
                <a:moveTo>
                  <a:pt x="2319" y="4025"/>
                </a:moveTo>
                <a:cubicBezTo>
                  <a:pt x="14490" y="21487"/>
                  <a:pt x="64761" y="102979"/>
                  <a:pt x="113444" y="153250"/>
                </a:cubicBezTo>
                <a:cubicBezTo>
                  <a:pt x="162127" y="203521"/>
                  <a:pt x="276957" y="287658"/>
                  <a:pt x="294419" y="305650"/>
                </a:cubicBezTo>
                <a:cubicBezTo>
                  <a:pt x="311881" y="323642"/>
                  <a:pt x="210282" y="247442"/>
                  <a:pt x="218219" y="261200"/>
                </a:cubicBezTo>
                <a:cubicBezTo>
                  <a:pt x="226157" y="274958"/>
                  <a:pt x="332519" y="376029"/>
                  <a:pt x="342044" y="388200"/>
                </a:cubicBezTo>
                <a:cubicBezTo>
                  <a:pt x="351569" y="400371"/>
                  <a:pt x="307119" y="362271"/>
                  <a:pt x="275369" y="334225"/>
                </a:cubicBezTo>
                <a:cubicBezTo>
                  <a:pt x="243619" y="306179"/>
                  <a:pt x="163715" y="233154"/>
                  <a:pt x="151544" y="219925"/>
                </a:cubicBezTo>
                <a:cubicBezTo>
                  <a:pt x="139373" y="206696"/>
                  <a:pt x="206048" y="265433"/>
                  <a:pt x="202344" y="254850"/>
                </a:cubicBezTo>
                <a:cubicBezTo>
                  <a:pt x="198640" y="244267"/>
                  <a:pt x="152073" y="176004"/>
                  <a:pt x="129319" y="156425"/>
                </a:cubicBezTo>
                <a:cubicBezTo>
                  <a:pt x="106565" y="136846"/>
                  <a:pt x="66877" y="129967"/>
                  <a:pt x="65819" y="137375"/>
                </a:cubicBezTo>
                <a:cubicBezTo>
                  <a:pt x="64761" y="144783"/>
                  <a:pt x="118736" y="201404"/>
                  <a:pt x="122969" y="200875"/>
                </a:cubicBezTo>
                <a:cubicBezTo>
                  <a:pt x="127202" y="200346"/>
                  <a:pt x="104977" y="159600"/>
                  <a:pt x="91219" y="134200"/>
                </a:cubicBezTo>
                <a:cubicBezTo>
                  <a:pt x="77461" y="108800"/>
                  <a:pt x="51531" y="66466"/>
                  <a:pt x="40419" y="48475"/>
                </a:cubicBezTo>
                <a:cubicBezTo>
                  <a:pt x="29307" y="30484"/>
                  <a:pt x="-9852" y="-13437"/>
                  <a:pt x="2319" y="40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3" name="フリーフォーム 432">
            <a:extLst>
              <a:ext uri="{FF2B5EF4-FFF2-40B4-BE49-F238E27FC236}">
                <a16:creationId xmlns:a16="http://schemas.microsoft.com/office/drawing/2014/main" id="{7CE9AE1B-C6FF-3EFE-422D-44D03DDB3BE9}"/>
              </a:ext>
            </a:extLst>
          </p:cNvPr>
          <p:cNvSpPr/>
          <p:nvPr/>
        </p:nvSpPr>
        <p:spPr>
          <a:xfrm>
            <a:off x="6051319" y="5051335"/>
            <a:ext cx="367384" cy="183994"/>
          </a:xfrm>
          <a:custGeom>
            <a:avLst/>
            <a:gdLst>
              <a:gd name="connsiteX0" fmla="*/ 231 w 367384"/>
              <a:gd name="connsiteY0" fmla="*/ 90 h 183994"/>
              <a:gd name="connsiteX1" fmla="*/ 73256 w 367384"/>
              <a:gd name="connsiteY1" fmla="*/ 63590 h 183994"/>
              <a:gd name="connsiteX2" fmla="*/ 362181 w 367384"/>
              <a:gd name="connsiteY2" fmla="*/ 181065 h 183994"/>
              <a:gd name="connsiteX3" fmla="*/ 247881 w 367384"/>
              <a:gd name="connsiteY3" fmla="*/ 142965 h 183994"/>
              <a:gd name="connsiteX4" fmla="*/ 105006 w 367384"/>
              <a:gd name="connsiteY4" fmla="*/ 82640 h 183994"/>
              <a:gd name="connsiteX5" fmla="*/ 51031 w 367384"/>
              <a:gd name="connsiteY5" fmla="*/ 76290 h 183994"/>
              <a:gd name="connsiteX6" fmla="*/ 231 w 367384"/>
              <a:gd name="connsiteY6" fmla="*/ 90 h 183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384" h="183994">
                <a:moveTo>
                  <a:pt x="231" y="90"/>
                </a:moveTo>
                <a:cubicBezTo>
                  <a:pt x="3935" y="-2027"/>
                  <a:pt x="12931" y="33428"/>
                  <a:pt x="73256" y="63590"/>
                </a:cubicBezTo>
                <a:cubicBezTo>
                  <a:pt x="133581" y="93752"/>
                  <a:pt x="333077" y="167836"/>
                  <a:pt x="362181" y="181065"/>
                </a:cubicBezTo>
                <a:cubicBezTo>
                  <a:pt x="391285" y="194294"/>
                  <a:pt x="290744" y="159369"/>
                  <a:pt x="247881" y="142965"/>
                </a:cubicBezTo>
                <a:cubicBezTo>
                  <a:pt x="205019" y="126561"/>
                  <a:pt x="137814" y="93753"/>
                  <a:pt x="105006" y="82640"/>
                </a:cubicBezTo>
                <a:cubicBezTo>
                  <a:pt x="72198" y="71528"/>
                  <a:pt x="63731" y="86344"/>
                  <a:pt x="51031" y="76290"/>
                </a:cubicBezTo>
                <a:cubicBezTo>
                  <a:pt x="38331" y="66236"/>
                  <a:pt x="-3473" y="2207"/>
                  <a:pt x="231" y="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4" name="フリーフォーム 433">
            <a:extLst>
              <a:ext uri="{FF2B5EF4-FFF2-40B4-BE49-F238E27FC236}">
                <a16:creationId xmlns:a16="http://schemas.microsoft.com/office/drawing/2014/main" id="{5C03F032-BD84-CE99-65EB-7E68E67A4B41}"/>
              </a:ext>
            </a:extLst>
          </p:cNvPr>
          <p:cNvSpPr/>
          <p:nvPr/>
        </p:nvSpPr>
        <p:spPr>
          <a:xfrm>
            <a:off x="6600762" y="4975094"/>
            <a:ext cx="102411" cy="178207"/>
          </a:xfrm>
          <a:custGeom>
            <a:avLst/>
            <a:gdLst>
              <a:gd name="connsiteX0" fmla="*/ 41338 w 102411"/>
              <a:gd name="connsiteY0" fmla="*/ 131 h 178207"/>
              <a:gd name="connsiteX1" fmla="*/ 85788 w 102411"/>
              <a:gd name="connsiteY1" fmla="*/ 101731 h 178207"/>
              <a:gd name="connsiteX2" fmla="*/ 63 w 102411"/>
              <a:gd name="connsiteY2" fmla="*/ 177931 h 178207"/>
              <a:gd name="connsiteX3" fmla="*/ 101663 w 102411"/>
              <a:gd name="connsiteY3" fmla="*/ 123956 h 178207"/>
              <a:gd name="connsiteX4" fmla="*/ 41338 w 102411"/>
              <a:gd name="connsiteY4" fmla="*/ 131 h 17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1" h="178207">
                <a:moveTo>
                  <a:pt x="41338" y="131"/>
                </a:moveTo>
                <a:cubicBezTo>
                  <a:pt x="38692" y="-3573"/>
                  <a:pt x="92667" y="72098"/>
                  <a:pt x="85788" y="101731"/>
                </a:cubicBezTo>
                <a:cubicBezTo>
                  <a:pt x="78909" y="131364"/>
                  <a:pt x="-2583" y="174227"/>
                  <a:pt x="63" y="177931"/>
                </a:cubicBezTo>
                <a:cubicBezTo>
                  <a:pt x="2709" y="181635"/>
                  <a:pt x="93196" y="147239"/>
                  <a:pt x="101663" y="123956"/>
                </a:cubicBezTo>
                <a:cubicBezTo>
                  <a:pt x="110130" y="100673"/>
                  <a:pt x="43984" y="3835"/>
                  <a:pt x="41338" y="1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5" name="フリーフォーム 434">
            <a:extLst>
              <a:ext uri="{FF2B5EF4-FFF2-40B4-BE49-F238E27FC236}">
                <a16:creationId xmlns:a16="http://schemas.microsoft.com/office/drawing/2014/main" id="{741285D3-7B3E-27AF-9A28-AEE9E320F83D}"/>
              </a:ext>
            </a:extLst>
          </p:cNvPr>
          <p:cNvSpPr/>
          <p:nvPr/>
        </p:nvSpPr>
        <p:spPr>
          <a:xfrm>
            <a:off x="6426835" y="4771496"/>
            <a:ext cx="248922" cy="86265"/>
          </a:xfrm>
          <a:custGeom>
            <a:avLst/>
            <a:gdLst>
              <a:gd name="connsiteX0" fmla="*/ 2540 w 248922"/>
              <a:gd name="connsiteY0" fmla="*/ 529 h 86265"/>
              <a:gd name="connsiteX1" fmla="*/ 129540 w 248922"/>
              <a:gd name="connsiteY1" fmla="*/ 54504 h 86265"/>
              <a:gd name="connsiteX2" fmla="*/ 113665 w 248922"/>
              <a:gd name="connsiteY2" fmla="*/ 86254 h 86265"/>
              <a:gd name="connsiteX3" fmla="*/ 212090 w 248922"/>
              <a:gd name="connsiteY3" fmla="*/ 51329 h 86265"/>
              <a:gd name="connsiteX4" fmla="*/ 247015 w 248922"/>
              <a:gd name="connsiteY4" fmla="*/ 64029 h 86265"/>
              <a:gd name="connsiteX5" fmla="*/ 161290 w 248922"/>
              <a:gd name="connsiteY5" fmla="*/ 25929 h 86265"/>
              <a:gd name="connsiteX6" fmla="*/ 154940 w 248922"/>
              <a:gd name="connsiteY6" fmla="*/ 64029 h 86265"/>
              <a:gd name="connsiteX7" fmla="*/ 145415 w 248922"/>
              <a:gd name="connsiteY7" fmla="*/ 79904 h 86265"/>
              <a:gd name="connsiteX8" fmla="*/ 50165 w 248922"/>
              <a:gd name="connsiteY8" fmla="*/ 29104 h 86265"/>
              <a:gd name="connsiteX9" fmla="*/ 2540 w 248922"/>
              <a:gd name="connsiteY9" fmla="*/ 529 h 8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8922" h="86265">
                <a:moveTo>
                  <a:pt x="2540" y="529"/>
                </a:moveTo>
                <a:cubicBezTo>
                  <a:pt x="15769" y="4762"/>
                  <a:pt x="111019" y="40217"/>
                  <a:pt x="129540" y="54504"/>
                </a:cubicBezTo>
                <a:cubicBezTo>
                  <a:pt x="148061" y="68791"/>
                  <a:pt x="99907" y="86783"/>
                  <a:pt x="113665" y="86254"/>
                </a:cubicBezTo>
                <a:cubicBezTo>
                  <a:pt x="127423" y="85725"/>
                  <a:pt x="189865" y="55033"/>
                  <a:pt x="212090" y="51329"/>
                </a:cubicBezTo>
                <a:cubicBezTo>
                  <a:pt x="234315" y="47625"/>
                  <a:pt x="255482" y="68262"/>
                  <a:pt x="247015" y="64029"/>
                </a:cubicBezTo>
                <a:cubicBezTo>
                  <a:pt x="238548" y="59796"/>
                  <a:pt x="176636" y="25929"/>
                  <a:pt x="161290" y="25929"/>
                </a:cubicBezTo>
                <a:cubicBezTo>
                  <a:pt x="145944" y="25929"/>
                  <a:pt x="154940" y="64029"/>
                  <a:pt x="154940" y="64029"/>
                </a:cubicBezTo>
                <a:cubicBezTo>
                  <a:pt x="152294" y="73025"/>
                  <a:pt x="162877" y="85725"/>
                  <a:pt x="145415" y="79904"/>
                </a:cubicBezTo>
                <a:cubicBezTo>
                  <a:pt x="127953" y="74083"/>
                  <a:pt x="69215" y="39687"/>
                  <a:pt x="50165" y="29104"/>
                </a:cubicBezTo>
                <a:cubicBezTo>
                  <a:pt x="31115" y="18521"/>
                  <a:pt x="-10689" y="-3704"/>
                  <a:pt x="2540" y="5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6" name="フリーフォーム 435">
            <a:extLst>
              <a:ext uri="{FF2B5EF4-FFF2-40B4-BE49-F238E27FC236}">
                <a16:creationId xmlns:a16="http://schemas.microsoft.com/office/drawing/2014/main" id="{13D35B69-B154-DC31-29E9-1900613A27C1}"/>
              </a:ext>
            </a:extLst>
          </p:cNvPr>
          <p:cNvSpPr/>
          <p:nvPr/>
        </p:nvSpPr>
        <p:spPr>
          <a:xfrm>
            <a:off x="6384777" y="4898935"/>
            <a:ext cx="175347" cy="117600"/>
          </a:xfrm>
          <a:custGeom>
            <a:avLst/>
            <a:gdLst>
              <a:gd name="connsiteX0" fmla="*/ 148 w 175347"/>
              <a:gd name="connsiteY0" fmla="*/ 90 h 117600"/>
              <a:gd name="connsiteX1" fmla="*/ 130323 w 175347"/>
              <a:gd name="connsiteY1" fmla="*/ 47715 h 117600"/>
              <a:gd name="connsiteX2" fmla="*/ 174773 w 175347"/>
              <a:gd name="connsiteY2" fmla="*/ 117565 h 117600"/>
              <a:gd name="connsiteX3" fmla="*/ 104923 w 175347"/>
              <a:gd name="connsiteY3" fmla="*/ 38190 h 117600"/>
              <a:gd name="connsiteX4" fmla="*/ 148 w 175347"/>
              <a:gd name="connsiteY4" fmla="*/ 90 h 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347" h="117600">
                <a:moveTo>
                  <a:pt x="148" y="90"/>
                </a:moveTo>
                <a:cubicBezTo>
                  <a:pt x="4381" y="1677"/>
                  <a:pt x="101219" y="28136"/>
                  <a:pt x="130323" y="47715"/>
                </a:cubicBezTo>
                <a:cubicBezTo>
                  <a:pt x="159427" y="67294"/>
                  <a:pt x="179006" y="119152"/>
                  <a:pt x="174773" y="117565"/>
                </a:cubicBezTo>
                <a:cubicBezTo>
                  <a:pt x="170540" y="115978"/>
                  <a:pt x="126619" y="58298"/>
                  <a:pt x="104923" y="38190"/>
                </a:cubicBezTo>
                <a:cubicBezTo>
                  <a:pt x="83227" y="18082"/>
                  <a:pt x="-4085" y="-1497"/>
                  <a:pt x="148" y="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7" name="フリーフォーム 436">
            <a:extLst>
              <a:ext uri="{FF2B5EF4-FFF2-40B4-BE49-F238E27FC236}">
                <a16:creationId xmlns:a16="http://schemas.microsoft.com/office/drawing/2014/main" id="{7B8A980D-3F1A-644D-86AB-5AFF43AA4265}"/>
              </a:ext>
            </a:extLst>
          </p:cNvPr>
          <p:cNvSpPr/>
          <p:nvPr/>
        </p:nvSpPr>
        <p:spPr>
          <a:xfrm>
            <a:off x="6699141" y="4847895"/>
            <a:ext cx="235620" cy="273446"/>
          </a:xfrm>
          <a:custGeom>
            <a:avLst/>
            <a:gdLst>
              <a:gd name="connsiteX0" fmla="*/ 109 w 235620"/>
              <a:gd name="connsiteY0" fmla="*/ 330 h 273446"/>
              <a:gd name="connsiteX1" fmla="*/ 155684 w 235620"/>
              <a:gd name="connsiteY1" fmla="*/ 105105 h 273446"/>
              <a:gd name="connsiteX2" fmla="*/ 231884 w 235620"/>
              <a:gd name="connsiteY2" fmla="*/ 270205 h 273446"/>
              <a:gd name="connsiteX3" fmla="*/ 212834 w 235620"/>
              <a:gd name="connsiteY3" fmla="*/ 200355 h 273446"/>
              <a:gd name="connsiteX4" fmla="*/ 117584 w 235620"/>
              <a:gd name="connsiteY4" fmla="*/ 28905 h 273446"/>
              <a:gd name="connsiteX5" fmla="*/ 130284 w 235620"/>
              <a:gd name="connsiteY5" fmla="*/ 70180 h 273446"/>
              <a:gd name="connsiteX6" fmla="*/ 109 w 235620"/>
              <a:gd name="connsiteY6" fmla="*/ 330 h 27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620" h="273446">
                <a:moveTo>
                  <a:pt x="109" y="330"/>
                </a:moveTo>
                <a:cubicBezTo>
                  <a:pt x="4342" y="6151"/>
                  <a:pt x="117055" y="60126"/>
                  <a:pt x="155684" y="105105"/>
                </a:cubicBezTo>
                <a:cubicBezTo>
                  <a:pt x="194313" y="150084"/>
                  <a:pt x="222359" y="254330"/>
                  <a:pt x="231884" y="270205"/>
                </a:cubicBezTo>
                <a:cubicBezTo>
                  <a:pt x="241409" y="286080"/>
                  <a:pt x="231884" y="240572"/>
                  <a:pt x="212834" y="200355"/>
                </a:cubicBezTo>
                <a:cubicBezTo>
                  <a:pt x="193784" y="160138"/>
                  <a:pt x="131342" y="50601"/>
                  <a:pt x="117584" y="28905"/>
                </a:cubicBezTo>
                <a:cubicBezTo>
                  <a:pt x="103826" y="7209"/>
                  <a:pt x="145101" y="72826"/>
                  <a:pt x="130284" y="70180"/>
                </a:cubicBezTo>
                <a:cubicBezTo>
                  <a:pt x="115467" y="67534"/>
                  <a:pt x="-4124" y="-5491"/>
                  <a:pt x="109" y="3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8" name="フリーフォーム 437">
            <a:extLst>
              <a:ext uri="{FF2B5EF4-FFF2-40B4-BE49-F238E27FC236}">
                <a16:creationId xmlns:a16="http://schemas.microsoft.com/office/drawing/2014/main" id="{1F5038FA-63F2-7CCC-FFB1-2351429C0A54}"/>
              </a:ext>
            </a:extLst>
          </p:cNvPr>
          <p:cNvSpPr/>
          <p:nvPr/>
        </p:nvSpPr>
        <p:spPr>
          <a:xfrm>
            <a:off x="6930326" y="5095873"/>
            <a:ext cx="16655" cy="276229"/>
          </a:xfrm>
          <a:custGeom>
            <a:avLst/>
            <a:gdLst>
              <a:gd name="connsiteX0" fmla="*/ 10224 w 16655"/>
              <a:gd name="connsiteY0" fmla="*/ 2 h 276229"/>
              <a:gd name="connsiteX1" fmla="*/ 7049 w 16655"/>
              <a:gd name="connsiteY1" fmla="*/ 146052 h 276229"/>
              <a:gd name="connsiteX2" fmla="*/ 16574 w 16655"/>
              <a:gd name="connsiteY2" fmla="*/ 276227 h 276229"/>
              <a:gd name="connsiteX3" fmla="*/ 699 w 16655"/>
              <a:gd name="connsiteY3" fmla="*/ 142877 h 276229"/>
              <a:gd name="connsiteX4" fmla="*/ 10224 w 16655"/>
              <a:gd name="connsiteY4" fmla="*/ 2 h 27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55" h="276229">
                <a:moveTo>
                  <a:pt x="10224" y="2"/>
                </a:moveTo>
                <a:cubicBezTo>
                  <a:pt x="11282" y="531"/>
                  <a:pt x="5991" y="100015"/>
                  <a:pt x="7049" y="146052"/>
                </a:cubicBezTo>
                <a:cubicBezTo>
                  <a:pt x="8107" y="192089"/>
                  <a:pt x="17632" y="276756"/>
                  <a:pt x="16574" y="276227"/>
                </a:cubicBezTo>
                <a:cubicBezTo>
                  <a:pt x="15516" y="275698"/>
                  <a:pt x="4403" y="183623"/>
                  <a:pt x="699" y="142877"/>
                </a:cubicBezTo>
                <a:cubicBezTo>
                  <a:pt x="-3005" y="102131"/>
                  <a:pt x="9166" y="-527"/>
                  <a:pt x="10224" y="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9" name="フリーフォーム 438">
            <a:extLst>
              <a:ext uri="{FF2B5EF4-FFF2-40B4-BE49-F238E27FC236}">
                <a16:creationId xmlns:a16="http://schemas.microsoft.com/office/drawing/2014/main" id="{83BA5E8E-C37C-1B93-CAF6-756AFB7E4782}"/>
              </a:ext>
            </a:extLst>
          </p:cNvPr>
          <p:cNvSpPr/>
          <p:nvPr/>
        </p:nvSpPr>
        <p:spPr>
          <a:xfrm>
            <a:off x="5936800" y="2304802"/>
            <a:ext cx="353290" cy="149473"/>
          </a:xfrm>
          <a:custGeom>
            <a:avLst/>
            <a:gdLst>
              <a:gd name="connsiteX0" fmla="*/ 450 w 353290"/>
              <a:gd name="connsiteY0" fmla="*/ 248 h 149473"/>
              <a:gd name="connsiteX1" fmla="*/ 63950 w 353290"/>
              <a:gd name="connsiteY1" fmla="*/ 31998 h 149473"/>
              <a:gd name="connsiteX2" fmla="*/ 251275 w 353290"/>
              <a:gd name="connsiteY2" fmla="*/ 92323 h 149473"/>
              <a:gd name="connsiteX3" fmla="*/ 197300 w 353290"/>
              <a:gd name="connsiteY3" fmla="*/ 73273 h 149473"/>
              <a:gd name="connsiteX4" fmla="*/ 286200 w 353290"/>
              <a:gd name="connsiteY4" fmla="*/ 105023 h 149473"/>
              <a:gd name="connsiteX5" fmla="*/ 352875 w 353290"/>
              <a:gd name="connsiteY5" fmla="*/ 143123 h 149473"/>
              <a:gd name="connsiteX6" fmla="*/ 311600 w 353290"/>
              <a:gd name="connsiteY6" fmla="*/ 120898 h 149473"/>
              <a:gd name="connsiteX7" fmla="*/ 254450 w 353290"/>
              <a:gd name="connsiteY7" fmla="*/ 149473 h 149473"/>
              <a:gd name="connsiteX8" fmla="*/ 273500 w 353290"/>
              <a:gd name="connsiteY8" fmla="*/ 120898 h 149473"/>
              <a:gd name="connsiteX9" fmla="*/ 216350 w 353290"/>
              <a:gd name="connsiteY9" fmla="*/ 76448 h 149473"/>
              <a:gd name="connsiteX10" fmla="*/ 184600 w 353290"/>
              <a:gd name="connsiteY10" fmla="*/ 76448 h 149473"/>
              <a:gd name="connsiteX11" fmla="*/ 89350 w 353290"/>
              <a:gd name="connsiteY11" fmla="*/ 47873 h 149473"/>
              <a:gd name="connsiteX12" fmla="*/ 450 w 353290"/>
              <a:gd name="connsiteY12" fmla="*/ 248 h 14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290" h="149473">
                <a:moveTo>
                  <a:pt x="450" y="248"/>
                </a:moveTo>
                <a:cubicBezTo>
                  <a:pt x="-3783" y="-2398"/>
                  <a:pt x="22146" y="16652"/>
                  <a:pt x="63950" y="31998"/>
                </a:cubicBezTo>
                <a:cubicBezTo>
                  <a:pt x="105754" y="47344"/>
                  <a:pt x="229050" y="85444"/>
                  <a:pt x="251275" y="92323"/>
                </a:cubicBezTo>
                <a:cubicBezTo>
                  <a:pt x="273500" y="99202"/>
                  <a:pt x="197300" y="73273"/>
                  <a:pt x="197300" y="73273"/>
                </a:cubicBezTo>
                <a:cubicBezTo>
                  <a:pt x="203121" y="75390"/>
                  <a:pt x="260271" y="93381"/>
                  <a:pt x="286200" y="105023"/>
                </a:cubicBezTo>
                <a:cubicBezTo>
                  <a:pt x="312129" y="116665"/>
                  <a:pt x="348642" y="140477"/>
                  <a:pt x="352875" y="143123"/>
                </a:cubicBezTo>
                <a:cubicBezTo>
                  <a:pt x="357108" y="145769"/>
                  <a:pt x="328004" y="119840"/>
                  <a:pt x="311600" y="120898"/>
                </a:cubicBezTo>
                <a:cubicBezTo>
                  <a:pt x="295196" y="121956"/>
                  <a:pt x="260800" y="149473"/>
                  <a:pt x="254450" y="149473"/>
                </a:cubicBezTo>
                <a:cubicBezTo>
                  <a:pt x="248100" y="149473"/>
                  <a:pt x="279850" y="133069"/>
                  <a:pt x="273500" y="120898"/>
                </a:cubicBezTo>
                <a:cubicBezTo>
                  <a:pt x="267150" y="108727"/>
                  <a:pt x="231167" y="83856"/>
                  <a:pt x="216350" y="76448"/>
                </a:cubicBezTo>
                <a:cubicBezTo>
                  <a:pt x="201533" y="69040"/>
                  <a:pt x="205767" y="81210"/>
                  <a:pt x="184600" y="76448"/>
                </a:cubicBezTo>
                <a:cubicBezTo>
                  <a:pt x="163433" y="71686"/>
                  <a:pt x="113162" y="56340"/>
                  <a:pt x="89350" y="47873"/>
                </a:cubicBezTo>
                <a:cubicBezTo>
                  <a:pt x="65538" y="39406"/>
                  <a:pt x="4683" y="2894"/>
                  <a:pt x="450" y="24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1" name="フリーフォーム 440">
            <a:extLst>
              <a:ext uri="{FF2B5EF4-FFF2-40B4-BE49-F238E27FC236}">
                <a16:creationId xmlns:a16="http://schemas.microsoft.com/office/drawing/2014/main" id="{EB940D83-4BAD-7302-20E0-8CD591FD35B6}"/>
              </a:ext>
            </a:extLst>
          </p:cNvPr>
          <p:cNvSpPr/>
          <p:nvPr/>
        </p:nvSpPr>
        <p:spPr>
          <a:xfrm>
            <a:off x="6043726" y="2381198"/>
            <a:ext cx="175895" cy="127724"/>
          </a:xfrm>
          <a:custGeom>
            <a:avLst/>
            <a:gdLst>
              <a:gd name="connsiteX0" fmla="*/ 77674 w 175895"/>
              <a:gd name="connsiteY0" fmla="*/ 52 h 127724"/>
              <a:gd name="connsiteX1" fmla="*/ 172924 w 175895"/>
              <a:gd name="connsiteY1" fmla="*/ 50852 h 127724"/>
              <a:gd name="connsiteX2" fmla="*/ 137999 w 175895"/>
              <a:gd name="connsiteY2" fmla="*/ 69902 h 127724"/>
              <a:gd name="connsiteX3" fmla="*/ 1474 w 175895"/>
              <a:gd name="connsiteY3" fmla="*/ 127052 h 127724"/>
              <a:gd name="connsiteX4" fmla="*/ 71324 w 175895"/>
              <a:gd name="connsiteY4" fmla="*/ 98477 h 127724"/>
              <a:gd name="connsiteX5" fmla="*/ 160224 w 175895"/>
              <a:gd name="connsiteY5" fmla="*/ 57202 h 127724"/>
              <a:gd name="connsiteX6" fmla="*/ 131649 w 175895"/>
              <a:gd name="connsiteY6" fmla="*/ 41327 h 127724"/>
              <a:gd name="connsiteX7" fmla="*/ 77674 w 175895"/>
              <a:gd name="connsiteY7" fmla="*/ 52 h 12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895" h="127724">
                <a:moveTo>
                  <a:pt x="77674" y="52"/>
                </a:moveTo>
                <a:cubicBezTo>
                  <a:pt x="84553" y="1639"/>
                  <a:pt x="162870" y="39210"/>
                  <a:pt x="172924" y="50852"/>
                </a:cubicBezTo>
                <a:cubicBezTo>
                  <a:pt x="182978" y="62494"/>
                  <a:pt x="166574" y="57202"/>
                  <a:pt x="137999" y="69902"/>
                </a:cubicBezTo>
                <a:cubicBezTo>
                  <a:pt x="109424" y="82602"/>
                  <a:pt x="12586" y="122290"/>
                  <a:pt x="1474" y="127052"/>
                </a:cubicBezTo>
                <a:cubicBezTo>
                  <a:pt x="-9638" y="131814"/>
                  <a:pt x="44866" y="110119"/>
                  <a:pt x="71324" y="98477"/>
                </a:cubicBezTo>
                <a:cubicBezTo>
                  <a:pt x="97782" y="86835"/>
                  <a:pt x="150170" y="66727"/>
                  <a:pt x="160224" y="57202"/>
                </a:cubicBezTo>
                <a:cubicBezTo>
                  <a:pt x="170278" y="47677"/>
                  <a:pt x="140645" y="49265"/>
                  <a:pt x="131649" y="41327"/>
                </a:cubicBezTo>
                <a:cubicBezTo>
                  <a:pt x="122653" y="33390"/>
                  <a:pt x="70795" y="-1535"/>
                  <a:pt x="77674" y="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2" name="フリーフォーム 441">
            <a:extLst>
              <a:ext uri="{FF2B5EF4-FFF2-40B4-BE49-F238E27FC236}">
                <a16:creationId xmlns:a16="http://schemas.microsoft.com/office/drawing/2014/main" id="{3FD93C07-00EF-EAEF-DF80-D27DF7EC3E17}"/>
              </a:ext>
            </a:extLst>
          </p:cNvPr>
          <p:cNvSpPr/>
          <p:nvPr/>
        </p:nvSpPr>
        <p:spPr>
          <a:xfrm>
            <a:off x="6063204" y="2415709"/>
            <a:ext cx="164355" cy="86191"/>
          </a:xfrm>
          <a:custGeom>
            <a:avLst/>
            <a:gdLst>
              <a:gd name="connsiteX0" fmla="*/ 162971 w 164355"/>
              <a:gd name="connsiteY0" fmla="*/ 466 h 86191"/>
              <a:gd name="connsiteX1" fmla="*/ 1046 w 164355"/>
              <a:gd name="connsiteY1" fmla="*/ 79841 h 86191"/>
              <a:gd name="connsiteX2" fmla="*/ 89946 w 164355"/>
              <a:gd name="connsiteY2" fmla="*/ 48091 h 86191"/>
              <a:gd name="connsiteX3" fmla="*/ 20096 w 164355"/>
              <a:gd name="connsiteY3" fmla="*/ 86191 h 86191"/>
              <a:gd name="connsiteX4" fmla="*/ 77246 w 164355"/>
              <a:gd name="connsiteY4" fmla="*/ 48091 h 86191"/>
              <a:gd name="connsiteX5" fmla="*/ 162971 w 164355"/>
              <a:gd name="connsiteY5" fmla="*/ 466 h 8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355" h="86191">
                <a:moveTo>
                  <a:pt x="162971" y="466"/>
                </a:moveTo>
                <a:cubicBezTo>
                  <a:pt x="150271" y="5758"/>
                  <a:pt x="13217" y="71904"/>
                  <a:pt x="1046" y="79841"/>
                </a:cubicBezTo>
                <a:cubicBezTo>
                  <a:pt x="-11125" y="87778"/>
                  <a:pt x="86771" y="47033"/>
                  <a:pt x="89946" y="48091"/>
                </a:cubicBezTo>
                <a:cubicBezTo>
                  <a:pt x="93121" y="49149"/>
                  <a:pt x="22213" y="86191"/>
                  <a:pt x="20096" y="86191"/>
                </a:cubicBezTo>
                <a:cubicBezTo>
                  <a:pt x="17979" y="86191"/>
                  <a:pt x="57138" y="59733"/>
                  <a:pt x="77246" y="48091"/>
                </a:cubicBezTo>
                <a:cubicBezTo>
                  <a:pt x="97354" y="36449"/>
                  <a:pt x="175671" y="-4826"/>
                  <a:pt x="162971" y="46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3" name="フリーフォーム 442">
            <a:extLst>
              <a:ext uri="{FF2B5EF4-FFF2-40B4-BE49-F238E27FC236}">
                <a16:creationId xmlns:a16="http://schemas.microsoft.com/office/drawing/2014/main" id="{4F42A58E-3E79-9ED4-A03E-A8A9BBD5F27A}"/>
              </a:ext>
            </a:extLst>
          </p:cNvPr>
          <p:cNvSpPr/>
          <p:nvPr/>
        </p:nvSpPr>
        <p:spPr>
          <a:xfrm>
            <a:off x="6054067" y="2358935"/>
            <a:ext cx="68641" cy="124854"/>
          </a:xfrm>
          <a:custGeom>
            <a:avLst/>
            <a:gdLst>
              <a:gd name="connsiteX0" fmla="*/ 67333 w 68641"/>
              <a:gd name="connsiteY0" fmla="*/ 90 h 124854"/>
              <a:gd name="connsiteX1" fmla="*/ 48283 w 68641"/>
              <a:gd name="connsiteY1" fmla="*/ 54065 h 124854"/>
              <a:gd name="connsiteX2" fmla="*/ 67333 w 68641"/>
              <a:gd name="connsiteY2" fmla="*/ 123915 h 124854"/>
              <a:gd name="connsiteX3" fmla="*/ 51458 w 68641"/>
              <a:gd name="connsiteY3" fmla="*/ 92165 h 124854"/>
              <a:gd name="connsiteX4" fmla="*/ 16533 w 68641"/>
              <a:gd name="connsiteY4" fmla="*/ 60415 h 124854"/>
              <a:gd name="connsiteX5" fmla="*/ 26058 w 68641"/>
              <a:gd name="connsiteY5" fmla="*/ 123915 h 124854"/>
              <a:gd name="connsiteX6" fmla="*/ 3833 w 68641"/>
              <a:gd name="connsiteY6" fmla="*/ 82640 h 124854"/>
              <a:gd name="connsiteX7" fmla="*/ 3833 w 68641"/>
              <a:gd name="connsiteY7" fmla="*/ 66765 h 124854"/>
              <a:gd name="connsiteX8" fmla="*/ 67333 w 68641"/>
              <a:gd name="connsiteY8" fmla="*/ 90 h 12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641" h="124854">
                <a:moveTo>
                  <a:pt x="67333" y="90"/>
                </a:moveTo>
                <a:cubicBezTo>
                  <a:pt x="74741" y="-2027"/>
                  <a:pt x="48283" y="33428"/>
                  <a:pt x="48283" y="54065"/>
                </a:cubicBezTo>
                <a:cubicBezTo>
                  <a:pt x="48283" y="74702"/>
                  <a:pt x="66804" y="117565"/>
                  <a:pt x="67333" y="123915"/>
                </a:cubicBezTo>
                <a:cubicBezTo>
                  <a:pt x="67862" y="130265"/>
                  <a:pt x="59925" y="102748"/>
                  <a:pt x="51458" y="92165"/>
                </a:cubicBezTo>
                <a:cubicBezTo>
                  <a:pt x="42991" y="81582"/>
                  <a:pt x="20766" y="55123"/>
                  <a:pt x="16533" y="60415"/>
                </a:cubicBezTo>
                <a:cubicBezTo>
                  <a:pt x="12300" y="65707"/>
                  <a:pt x="28175" y="120211"/>
                  <a:pt x="26058" y="123915"/>
                </a:cubicBezTo>
                <a:cubicBezTo>
                  <a:pt x="23941" y="127619"/>
                  <a:pt x="3833" y="82640"/>
                  <a:pt x="3833" y="82640"/>
                </a:cubicBezTo>
                <a:cubicBezTo>
                  <a:pt x="129" y="73115"/>
                  <a:pt x="-2517" y="77877"/>
                  <a:pt x="3833" y="66765"/>
                </a:cubicBezTo>
                <a:cubicBezTo>
                  <a:pt x="10183" y="55653"/>
                  <a:pt x="59925" y="2207"/>
                  <a:pt x="67333" y="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4" name="フリーフォーム 443">
            <a:extLst>
              <a:ext uri="{FF2B5EF4-FFF2-40B4-BE49-F238E27FC236}">
                <a16:creationId xmlns:a16="http://schemas.microsoft.com/office/drawing/2014/main" id="{8FF17270-7BD6-EFE6-0968-2664B70EAF59}"/>
              </a:ext>
            </a:extLst>
          </p:cNvPr>
          <p:cNvSpPr/>
          <p:nvPr/>
        </p:nvSpPr>
        <p:spPr>
          <a:xfrm>
            <a:off x="5927425" y="2314464"/>
            <a:ext cx="156023" cy="197147"/>
          </a:xfrm>
          <a:custGeom>
            <a:avLst/>
            <a:gdLst>
              <a:gd name="connsiteX0" fmla="*/ 300 w 156023"/>
              <a:gd name="connsiteY0" fmla="*/ 111 h 197147"/>
              <a:gd name="connsiteX1" fmla="*/ 95550 w 156023"/>
              <a:gd name="connsiteY1" fmla="*/ 60436 h 197147"/>
              <a:gd name="connsiteX2" fmla="*/ 124125 w 156023"/>
              <a:gd name="connsiteY2" fmla="*/ 108061 h 197147"/>
              <a:gd name="connsiteX3" fmla="*/ 155875 w 156023"/>
              <a:gd name="connsiteY3" fmla="*/ 196961 h 197147"/>
              <a:gd name="connsiteX4" fmla="*/ 136825 w 156023"/>
              <a:gd name="connsiteY4" fmla="*/ 130286 h 197147"/>
              <a:gd name="connsiteX5" fmla="*/ 155875 w 156023"/>
              <a:gd name="connsiteY5" fmla="*/ 89011 h 197147"/>
              <a:gd name="connsiteX6" fmla="*/ 130475 w 156023"/>
              <a:gd name="connsiteY6" fmla="*/ 76311 h 197147"/>
              <a:gd name="connsiteX7" fmla="*/ 300 w 156023"/>
              <a:gd name="connsiteY7" fmla="*/ 111 h 19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023" h="197147">
                <a:moveTo>
                  <a:pt x="300" y="111"/>
                </a:moveTo>
                <a:cubicBezTo>
                  <a:pt x="-5521" y="-2535"/>
                  <a:pt x="74913" y="42444"/>
                  <a:pt x="95550" y="60436"/>
                </a:cubicBezTo>
                <a:cubicBezTo>
                  <a:pt x="116188" y="78428"/>
                  <a:pt x="114071" y="85307"/>
                  <a:pt x="124125" y="108061"/>
                </a:cubicBezTo>
                <a:cubicBezTo>
                  <a:pt x="134179" y="130815"/>
                  <a:pt x="153758" y="193257"/>
                  <a:pt x="155875" y="196961"/>
                </a:cubicBezTo>
                <a:cubicBezTo>
                  <a:pt x="157992" y="200665"/>
                  <a:pt x="136825" y="148278"/>
                  <a:pt x="136825" y="130286"/>
                </a:cubicBezTo>
                <a:cubicBezTo>
                  <a:pt x="136825" y="112294"/>
                  <a:pt x="156933" y="98007"/>
                  <a:pt x="155875" y="89011"/>
                </a:cubicBezTo>
                <a:cubicBezTo>
                  <a:pt x="154817" y="80015"/>
                  <a:pt x="150583" y="90069"/>
                  <a:pt x="130475" y="76311"/>
                </a:cubicBezTo>
                <a:cubicBezTo>
                  <a:pt x="110367" y="62553"/>
                  <a:pt x="6121" y="2757"/>
                  <a:pt x="300" y="1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5" name="フリーフォーム 444">
            <a:extLst>
              <a:ext uri="{FF2B5EF4-FFF2-40B4-BE49-F238E27FC236}">
                <a16:creationId xmlns:a16="http://schemas.microsoft.com/office/drawing/2014/main" id="{B70BF206-C625-0B24-E73E-7070D633DDCF}"/>
              </a:ext>
            </a:extLst>
          </p:cNvPr>
          <p:cNvSpPr/>
          <p:nvPr/>
        </p:nvSpPr>
        <p:spPr>
          <a:xfrm>
            <a:off x="5821442" y="2130382"/>
            <a:ext cx="58676" cy="190611"/>
          </a:xfrm>
          <a:custGeom>
            <a:avLst/>
            <a:gdLst>
              <a:gd name="connsiteX0" fmla="*/ 17383 w 58676"/>
              <a:gd name="connsiteY0" fmla="*/ 43 h 190611"/>
              <a:gd name="connsiteX1" fmla="*/ 7858 w 58676"/>
              <a:gd name="connsiteY1" fmla="*/ 104818 h 190611"/>
              <a:gd name="connsiteX2" fmla="*/ 58658 w 58676"/>
              <a:gd name="connsiteY2" fmla="*/ 190543 h 190611"/>
              <a:gd name="connsiteX3" fmla="*/ 1508 w 58676"/>
              <a:gd name="connsiteY3" fmla="*/ 117518 h 190611"/>
              <a:gd name="connsiteX4" fmla="*/ 17383 w 58676"/>
              <a:gd name="connsiteY4" fmla="*/ 43 h 19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76" h="190611">
                <a:moveTo>
                  <a:pt x="17383" y="43"/>
                </a:moveTo>
                <a:cubicBezTo>
                  <a:pt x="18441" y="-2074"/>
                  <a:pt x="979" y="73068"/>
                  <a:pt x="7858" y="104818"/>
                </a:cubicBezTo>
                <a:cubicBezTo>
                  <a:pt x="14737" y="136568"/>
                  <a:pt x="59716" y="188426"/>
                  <a:pt x="58658" y="190543"/>
                </a:cubicBezTo>
                <a:cubicBezTo>
                  <a:pt x="57600" y="192660"/>
                  <a:pt x="8916" y="145564"/>
                  <a:pt x="1508" y="117518"/>
                </a:cubicBezTo>
                <a:cubicBezTo>
                  <a:pt x="-5900" y="89472"/>
                  <a:pt x="16325" y="2160"/>
                  <a:pt x="17383" y="4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6" name="フリーフォーム 445">
            <a:extLst>
              <a:ext uri="{FF2B5EF4-FFF2-40B4-BE49-F238E27FC236}">
                <a16:creationId xmlns:a16="http://schemas.microsoft.com/office/drawing/2014/main" id="{E1CF3B15-7DBC-A7AB-BDC2-C84846F173C9}"/>
              </a:ext>
            </a:extLst>
          </p:cNvPr>
          <p:cNvSpPr/>
          <p:nvPr/>
        </p:nvSpPr>
        <p:spPr>
          <a:xfrm>
            <a:off x="5810238" y="2149983"/>
            <a:ext cx="454433" cy="75724"/>
          </a:xfrm>
          <a:custGeom>
            <a:avLst/>
            <a:gdLst>
              <a:gd name="connsiteX0" fmla="*/ 12 w 454433"/>
              <a:gd name="connsiteY0" fmla="*/ 75692 h 75724"/>
              <a:gd name="connsiteX1" fmla="*/ 168287 w 454433"/>
              <a:gd name="connsiteY1" fmla="*/ 12192 h 75724"/>
              <a:gd name="connsiteX2" fmla="*/ 142887 w 454433"/>
              <a:gd name="connsiteY2" fmla="*/ 28067 h 75724"/>
              <a:gd name="connsiteX3" fmla="*/ 244487 w 454433"/>
              <a:gd name="connsiteY3" fmla="*/ 24892 h 75724"/>
              <a:gd name="connsiteX4" fmla="*/ 219087 w 454433"/>
              <a:gd name="connsiteY4" fmla="*/ 34417 h 75724"/>
              <a:gd name="connsiteX5" fmla="*/ 336562 w 454433"/>
              <a:gd name="connsiteY5" fmla="*/ 50292 h 75724"/>
              <a:gd name="connsiteX6" fmla="*/ 454037 w 454433"/>
              <a:gd name="connsiteY6" fmla="*/ 62992 h 75724"/>
              <a:gd name="connsiteX7" fmla="*/ 368312 w 454433"/>
              <a:gd name="connsiteY7" fmla="*/ 56642 h 75724"/>
              <a:gd name="connsiteX8" fmla="*/ 200037 w 454433"/>
              <a:gd name="connsiteY8" fmla="*/ 2667 h 75724"/>
              <a:gd name="connsiteX9" fmla="*/ 219087 w 454433"/>
              <a:gd name="connsiteY9" fmla="*/ 12192 h 75724"/>
              <a:gd name="connsiteX10" fmla="*/ 177812 w 454433"/>
              <a:gd name="connsiteY10" fmla="*/ 2667 h 75724"/>
              <a:gd name="connsiteX11" fmla="*/ 12 w 454433"/>
              <a:gd name="connsiteY11" fmla="*/ 75692 h 7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4433" h="75724">
                <a:moveTo>
                  <a:pt x="12" y="75692"/>
                </a:moveTo>
                <a:cubicBezTo>
                  <a:pt x="-1575" y="77279"/>
                  <a:pt x="144475" y="20129"/>
                  <a:pt x="168287" y="12192"/>
                </a:cubicBezTo>
                <a:cubicBezTo>
                  <a:pt x="192100" y="4254"/>
                  <a:pt x="130187" y="25950"/>
                  <a:pt x="142887" y="28067"/>
                </a:cubicBezTo>
                <a:cubicBezTo>
                  <a:pt x="155587" y="30184"/>
                  <a:pt x="231787" y="23834"/>
                  <a:pt x="244487" y="24892"/>
                </a:cubicBezTo>
                <a:cubicBezTo>
                  <a:pt x="257187" y="25950"/>
                  <a:pt x="203741" y="30184"/>
                  <a:pt x="219087" y="34417"/>
                </a:cubicBezTo>
                <a:cubicBezTo>
                  <a:pt x="234433" y="38650"/>
                  <a:pt x="297404" y="45529"/>
                  <a:pt x="336562" y="50292"/>
                </a:cubicBezTo>
                <a:cubicBezTo>
                  <a:pt x="375720" y="55054"/>
                  <a:pt x="448746" y="61934"/>
                  <a:pt x="454037" y="62992"/>
                </a:cubicBezTo>
                <a:cubicBezTo>
                  <a:pt x="459328" y="64050"/>
                  <a:pt x="410645" y="66696"/>
                  <a:pt x="368312" y="56642"/>
                </a:cubicBezTo>
                <a:cubicBezTo>
                  <a:pt x="325979" y="46588"/>
                  <a:pt x="200037" y="2667"/>
                  <a:pt x="200037" y="2667"/>
                </a:cubicBezTo>
                <a:cubicBezTo>
                  <a:pt x="175166" y="-4741"/>
                  <a:pt x="222791" y="12192"/>
                  <a:pt x="219087" y="12192"/>
                </a:cubicBezTo>
                <a:cubicBezTo>
                  <a:pt x="215383" y="12192"/>
                  <a:pt x="209562" y="-6858"/>
                  <a:pt x="177812" y="2667"/>
                </a:cubicBezTo>
                <a:cubicBezTo>
                  <a:pt x="146062" y="12192"/>
                  <a:pt x="1599" y="74105"/>
                  <a:pt x="12" y="756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7" name="フリーフォーム 446">
            <a:extLst>
              <a:ext uri="{FF2B5EF4-FFF2-40B4-BE49-F238E27FC236}">
                <a16:creationId xmlns:a16="http://schemas.microsoft.com/office/drawing/2014/main" id="{EF925196-6A65-DDA5-F4C6-208DB50236D7}"/>
              </a:ext>
            </a:extLst>
          </p:cNvPr>
          <p:cNvSpPr/>
          <p:nvPr/>
        </p:nvSpPr>
        <p:spPr>
          <a:xfrm>
            <a:off x="5870510" y="2193900"/>
            <a:ext cx="316379" cy="124075"/>
          </a:xfrm>
          <a:custGeom>
            <a:avLst/>
            <a:gdLst>
              <a:gd name="connsiteX0" fmla="*/ 38165 w 316379"/>
              <a:gd name="connsiteY0" fmla="*/ 25 h 124075"/>
              <a:gd name="connsiteX1" fmla="*/ 215965 w 316379"/>
              <a:gd name="connsiteY1" fmla="*/ 34950 h 124075"/>
              <a:gd name="connsiteX2" fmla="*/ 314390 w 316379"/>
              <a:gd name="connsiteY2" fmla="*/ 19075 h 124075"/>
              <a:gd name="connsiteX3" fmla="*/ 244540 w 316379"/>
              <a:gd name="connsiteY3" fmla="*/ 34950 h 124075"/>
              <a:gd name="connsiteX4" fmla="*/ 193740 w 316379"/>
              <a:gd name="connsiteY4" fmla="*/ 63525 h 124075"/>
              <a:gd name="connsiteX5" fmla="*/ 92140 w 316379"/>
              <a:gd name="connsiteY5" fmla="*/ 50825 h 124075"/>
              <a:gd name="connsiteX6" fmla="*/ 65 w 316379"/>
              <a:gd name="connsiteY6" fmla="*/ 60350 h 124075"/>
              <a:gd name="connsiteX7" fmla="*/ 76265 w 316379"/>
              <a:gd name="connsiteY7" fmla="*/ 47650 h 124075"/>
              <a:gd name="connsiteX8" fmla="*/ 6415 w 316379"/>
              <a:gd name="connsiteY8" fmla="*/ 123850 h 124075"/>
              <a:gd name="connsiteX9" fmla="*/ 66740 w 316379"/>
              <a:gd name="connsiteY9" fmla="*/ 69875 h 124075"/>
              <a:gd name="connsiteX10" fmla="*/ 279465 w 316379"/>
              <a:gd name="connsiteY10" fmla="*/ 34950 h 124075"/>
              <a:gd name="connsiteX11" fmla="*/ 260415 w 316379"/>
              <a:gd name="connsiteY11" fmla="*/ 28600 h 124075"/>
              <a:gd name="connsiteX12" fmla="*/ 314390 w 316379"/>
              <a:gd name="connsiteY12" fmla="*/ 28600 h 124075"/>
              <a:gd name="connsiteX13" fmla="*/ 177865 w 316379"/>
              <a:gd name="connsiteY13" fmla="*/ 9550 h 124075"/>
              <a:gd name="connsiteX14" fmla="*/ 193740 w 316379"/>
              <a:gd name="connsiteY14" fmla="*/ 41300 h 124075"/>
              <a:gd name="connsiteX15" fmla="*/ 38165 w 316379"/>
              <a:gd name="connsiteY15" fmla="*/ 25 h 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6379" h="124075">
                <a:moveTo>
                  <a:pt x="38165" y="25"/>
                </a:moveTo>
                <a:cubicBezTo>
                  <a:pt x="41869" y="-1033"/>
                  <a:pt x="169928" y="31775"/>
                  <a:pt x="215965" y="34950"/>
                </a:cubicBezTo>
                <a:cubicBezTo>
                  <a:pt x="262002" y="38125"/>
                  <a:pt x="309628" y="19075"/>
                  <a:pt x="314390" y="19075"/>
                </a:cubicBezTo>
                <a:cubicBezTo>
                  <a:pt x="319152" y="19075"/>
                  <a:pt x="264648" y="27542"/>
                  <a:pt x="244540" y="34950"/>
                </a:cubicBezTo>
                <a:cubicBezTo>
                  <a:pt x="224432" y="42358"/>
                  <a:pt x="219140" y="60879"/>
                  <a:pt x="193740" y="63525"/>
                </a:cubicBezTo>
                <a:cubicBezTo>
                  <a:pt x="168340" y="66171"/>
                  <a:pt x="124419" y="51354"/>
                  <a:pt x="92140" y="50825"/>
                </a:cubicBezTo>
                <a:cubicBezTo>
                  <a:pt x="59861" y="50296"/>
                  <a:pt x="2711" y="60879"/>
                  <a:pt x="65" y="60350"/>
                </a:cubicBezTo>
                <a:cubicBezTo>
                  <a:pt x="-2581" y="59821"/>
                  <a:pt x="75207" y="37067"/>
                  <a:pt x="76265" y="47650"/>
                </a:cubicBezTo>
                <a:cubicBezTo>
                  <a:pt x="77323" y="58233"/>
                  <a:pt x="8002" y="120146"/>
                  <a:pt x="6415" y="123850"/>
                </a:cubicBezTo>
                <a:cubicBezTo>
                  <a:pt x="4828" y="127554"/>
                  <a:pt x="21232" y="84692"/>
                  <a:pt x="66740" y="69875"/>
                </a:cubicBezTo>
                <a:cubicBezTo>
                  <a:pt x="112248" y="55058"/>
                  <a:pt x="247186" y="41829"/>
                  <a:pt x="279465" y="34950"/>
                </a:cubicBezTo>
                <a:cubicBezTo>
                  <a:pt x="311744" y="28071"/>
                  <a:pt x="254594" y="29658"/>
                  <a:pt x="260415" y="28600"/>
                </a:cubicBezTo>
                <a:cubicBezTo>
                  <a:pt x="266236" y="27542"/>
                  <a:pt x="328148" y="31775"/>
                  <a:pt x="314390" y="28600"/>
                </a:cubicBezTo>
                <a:cubicBezTo>
                  <a:pt x="300632" y="25425"/>
                  <a:pt x="197973" y="7433"/>
                  <a:pt x="177865" y="9550"/>
                </a:cubicBezTo>
                <a:cubicBezTo>
                  <a:pt x="157757" y="11667"/>
                  <a:pt x="210144" y="41829"/>
                  <a:pt x="193740" y="41300"/>
                </a:cubicBezTo>
                <a:cubicBezTo>
                  <a:pt x="177336" y="40771"/>
                  <a:pt x="34461" y="1083"/>
                  <a:pt x="38165" y="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8" name="フリーフォーム 447">
            <a:extLst>
              <a:ext uri="{FF2B5EF4-FFF2-40B4-BE49-F238E27FC236}">
                <a16:creationId xmlns:a16="http://schemas.microsoft.com/office/drawing/2014/main" id="{7697FAC8-0006-C9AC-76DC-AC57FC950520}"/>
              </a:ext>
            </a:extLst>
          </p:cNvPr>
          <p:cNvSpPr/>
          <p:nvPr/>
        </p:nvSpPr>
        <p:spPr>
          <a:xfrm>
            <a:off x="5890775" y="2149458"/>
            <a:ext cx="43307" cy="130214"/>
          </a:xfrm>
          <a:custGeom>
            <a:avLst/>
            <a:gdLst>
              <a:gd name="connsiteX0" fmla="*/ 43300 w 43307"/>
              <a:gd name="connsiteY0" fmla="*/ 17 h 130214"/>
              <a:gd name="connsiteX1" fmla="*/ 8375 w 43307"/>
              <a:gd name="connsiteY1" fmla="*/ 73042 h 130214"/>
              <a:gd name="connsiteX2" fmla="*/ 2025 w 43307"/>
              <a:gd name="connsiteY2" fmla="*/ 130192 h 130214"/>
              <a:gd name="connsiteX3" fmla="*/ 5200 w 43307"/>
              <a:gd name="connsiteY3" fmla="*/ 66692 h 130214"/>
              <a:gd name="connsiteX4" fmla="*/ 43300 w 43307"/>
              <a:gd name="connsiteY4" fmla="*/ 17 h 13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07" h="130214">
                <a:moveTo>
                  <a:pt x="43300" y="17"/>
                </a:moveTo>
                <a:cubicBezTo>
                  <a:pt x="43829" y="1075"/>
                  <a:pt x="15254" y="51346"/>
                  <a:pt x="8375" y="73042"/>
                </a:cubicBezTo>
                <a:cubicBezTo>
                  <a:pt x="1496" y="94738"/>
                  <a:pt x="2554" y="131250"/>
                  <a:pt x="2025" y="130192"/>
                </a:cubicBezTo>
                <a:cubicBezTo>
                  <a:pt x="1496" y="129134"/>
                  <a:pt x="-3796" y="87859"/>
                  <a:pt x="5200" y="66692"/>
                </a:cubicBezTo>
                <a:cubicBezTo>
                  <a:pt x="14196" y="45525"/>
                  <a:pt x="42771" y="-1041"/>
                  <a:pt x="43300" y="1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9" name="フリーフォーム 448">
            <a:extLst>
              <a:ext uri="{FF2B5EF4-FFF2-40B4-BE49-F238E27FC236}">
                <a16:creationId xmlns:a16="http://schemas.microsoft.com/office/drawing/2014/main" id="{7E213235-970C-CAA9-DB92-5CF7BE98CC7E}"/>
              </a:ext>
            </a:extLst>
          </p:cNvPr>
          <p:cNvSpPr/>
          <p:nvPr/>
        </p:nvSpPr>
        <p:spPr>
          <a:xfrm>
            <a:off x="5905500" y="2320923"/>
            <a:ext cx="70307" cy="230419"/>
          </a:xfrm>
          <a:custGeom>
            <a:avLst/>
            <a:gdLst>
              <a:gd name="connsiteX0" fmla="*/ 0 w 70307"/>
              <a:gd name="connsiteY0" fmla="*/ 2 h 230419"/>
              <a:gd name="connsiteX1" fmla="*/ 69850 w 70307"/>
              <a:gd name="connsiteY1" fmla="*/ 120652 h 230419"/>
              <a:gd name="connsiteX2" fmla="*/ 31750 w 70307"/>
              <a:gd name="connsiteY2" fmla="*/ 228602 h 230419"/>
              <a:gd name="connsiteX3" fmla="*/ 63500 w 70307"/>
              <a:gd name="connsiteY3" fmla="*/ 180977 h 230419"/>
              <a:gd name="connsiteX4" fmla="*/ 41275 w 70307"/>
              <a:gd name="connsiteY4" fmla="*/ 85727 h 230419"/>
              <a:gd name="connsiteX5" fmla="*/ 69850 w 70307"/>
              <a:gd name="connsiteY5" fmla="*/ 123827 h 230419"/>
              <a:gd name="connsiteX6" fmla="*/ 0 w 70307"/>
              <a:gd name="connsiteY6" fmla="*/ 2 h 23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07" h="230419">
                <a:moveTo>
                  <a:pt x="0" y="2"/>
                </a:moveTo>
                <a:cubicBezTo>
                  <a:pt x="0" y="-527"/>
                  <a:pt x="64558" y="82552"/>
                  <a:pt x="69850" y="120652"/>
                </a:cubicBezTo>
                <a:cubicBezTo>
                  <a:pt x="75142" y="158752"/>
                  <a:pt x="32808" y="218548"/>
                  <a:pt x="31750" y="228602"/>
                </a:cubicBezTo>
                <a:cubicBezTo>
                  <a:pt x="30692" y="238656"/>
                  <a:pt x="61912" y="204790"/>
                  <a:pt x="63500" y="180977"/>
                </a:cubicBezTo>
                <a:cubicBezTo>
                  <a:pt x="65088" y="157164"/>
                  <a:pt x="40217" y="95252"/>
                  <a:pt x="41275" y="85727"/>
                </a:cubicBezTo>
                <a:cubicBezTo>
                  <a:pt x="42333" y="76202"/>
                  <a:pt x="73025" y="134410"/>
                  <a:pt x="69850" y="123827"/>
                </a:cubicBezTo>
                <a:cubicBezTo>
                  <a:pt x="66675" y="113244"/>
                  <a:pt x="0" y="531"/>
                  <a:pt x="0" y="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0" name="フリーフォーム 449">
            <a:extLst>
              <a:ext uri="{FF2B5EF4-FFF2-40B4-BE49-F238E27FC236}">
                <a16:creationId xmlns:a16="http://schemas.microsoft.com/office/drawing/2014/main" id="{C27745AB-F0D4-C9B9-5722-84C1BDC4B40D}"/>
              </a:ext>
            </a:extLst>
          </p:cNvPr>
          <p:cNvSpPr/>
          <p:nvPr/>
        </p:nvSpPr>
        <p:spPr>
          <a:xfrm>
            <a:off x="5819889" y="2666497"/>
            <a:ext cx="82632" cy="242683"/>
          </a:xfrm>
          <a:custGeom>
            <a:avLst/>
            <a:gdLst>
              <a:gd name="connsiteX0" fmla="*/ 82436 w 82632"/>
              <a:gd name="connsiteY0" fmla="*/ 503 h 242683"/>
              <a:gd name="connsiteX1" fmla="*/ 25286 w 82632"/>
              <a:gd name="connsiteY1" fmla="*/ 89403 h 242683"/>
              <a:gd name="connsiteX2" fmla="*/ 15761 w 82632"/>
              <a:gd name="connsiteY2" fmla="*/ 241803 h 242683"/>
              <a:gd name="connsiteX3" fmla="*/ 3061 w 82632"/>
              <a:gd name="connsiteY3" fmla="*/ 149728 h 242683"/>
              <a:gd name="connsiteX4" fmla="*/ 18936 w 82632"/>
              <a:gd name="connsiteY4" fmla="*/ 102103 h 242683"/>
              <a:gd name="connsiteX5" fmla="*/ 3061 w 82632"/>
              <a:gd name="connsiteY5" fmla="*/ 127503 h 242683"/>
              <a:gd name="connsiteX6" fmla="*/ 82436 w 82632"/>
              <a:gd name="connsiteY6" fmla="*/ 503 h 24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32" h="242683">
                <a:moveTo>
                  <a:pt x="82436" y="503"/>
                </a:moveTo>
                <a:cubicBezTo>
                  <a:pt x="86140" y="-5847"/>
                  <a:pt x="36398" y="49186"/>
                  <a:pt x="25286" y="89403"/>
                </a:cubicBezTo>
                <a:cubicBezTo>
                  <a:pt x="14173" y="129620"/>
                  <a:pt x="19465" y="231749"/>
                  <a:pt x="15761" y="241803"/>
                </a:cubicBezTo>
                <a:cubicBezTo>
                  <a:pt x="12057" y="251857"/>
                  <a:pt x="2532" y="173011"/>
                  <a:pt x="3061" y="149728"/>
                </a:cubicBezTo>
                <a:cubicBezTo>
                  <a:pt x="3590" y="126445"/>
                  <a:pt x="18936" y="105807"/>
                  <a:pt x="18936" y="102103"/>
                </a:cubicBezTo>
                <a:cubicBezTo>
                  <a:pt x="18936" y="98399"/>
                  <a:pt x="-9110" y="143378"/>
                  <a:pt x="3061" y="127503"/>
                </a:cubicBezTo>
                <a:cubicBezTo>
                  <a:pt x="15232" y="111628"/>
                  <a:pt x="78732" y="6853"/>
                  <a:pt x="82436" y="50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1" name="フリーフォーム 450">
            <a:extLst>
              <a:ext uri="{FF2B5EF4-FFF2-40B4-BE49-F238E27FC236}">
                <a16:creationId xmlns:a16="http://schemas.microsoft.com/office/drawing/2014/main" id="{D5AF7691-D24E-FD1E-55B1-1469E5F1F86F}"/>
              </a:ext>
            </a:extLst>
          </p:cNvPr>
          <p:cNvSpPr/>
          <p:nvPr/>
        </p:nvSpPr>
        <p:spPr>
          <a:xfrm>
            <a:off x="5870493" y="2367772"/>
            <a:ext cx="124663" cy="296161"/>
          </a:xfrm>
          <a:custGeom>
            <a:avLst/>
            <a:gdLst>
              <a:gd name="connsiteX0" fmla="*/ 98507 w 124663"/>
              <a:gd name="connsiteY0" fmla="*/ 778 h 296161"/>
              <a:gd name="connsiteX1" fmla="*/ 123907 w 124663"/>
              <a:gd name="connsiteY1" fmla="*/ 96028 h 296161"/>
              <a:gd name="connsiteX2" fmla="*/ 63582 w 124663"/>
              <a:gd name="connsiteY2" fmla="*/ 216678 h 296161"/>
              <a:gd name="connsiteX3" fmla="*/ 82 w 124663"/>
              <a:gd name="connsiteY3" fmla="*/ 296053 h 296161"/>
              <a:gd name="connsiteX4" fmla="*/ 50882 w 124663"/>
              <a:gd name="connsiteY4" fmla="*/ 232553 h 296161"/>
              <a:gd name="connsiteX5" fmla="*/ 82632 w 124663"/>
              <a:gd name="connsiteY5" fmla="*/ 178578 h 296161"/>
              <a:gd name="connsiteX6" fmla="*/ 101682 w 124663"/>
              <a:gd name="connsiteY6" fmla="*/ 108728 h 296161"/>
              <a:gd name="connsiteX7" fmla="*/ 111207 w 124663"/>
              <a:gd name="connsiteY7" fmla="*/ 92853 h 296161"/>
              <a:gd name="connsiteX8" fmla="*/ 114382 w 124663"/>
              <a:gd name="connsiteY8" fmla="*/ 51578 h 296161"/>
              <a:gd name="connsiteX9" fmla="*/ 98507 w 124663"/>
              <a:gd name="connsiteY9" fmla="*/ 778 h 29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663" h="296161">
                <a:moveTo>
                  <a:pt x="98507" y="778"/>
                </a:moveTo>
                <a:cubicBezTo>
                  <a:pt x="100094" y="8186"/>
                  <a:pt x="129728" y="60045"/>
                  <a:pt x="123907" y="96028"/>
                </a:cubicBezTo>
                <a:cubicBezTo>
                  <a:pt x="118086" y="132011"/>
                  <a:pt x="84219" y="183341"/>
                  <a:pt x="63582" y="216678"/>
                </a:cubicBezTo>
                <a:cubicBezTo>
                  <a:pt x="42944" y="250016"/>
                  <a:pt x="82" y="296053"/>
                  <a:pt x="82" y="296053"/>
                </a:cubicBezTo>
                <a:cubicBezTo>
                  <a:pt x="-2035" y="298699"/>
                  <a:pt x="37124" y="252132"/>
                  <a:pt x="50882" y="232553"/>
                </a:cubicBezTo>
                <a:cubicBezTo>
                  <a:pt x="64640" y="212974"/>
                  <a:pt x="74165" y="199216"/>
                  <a:pt x="82632" y="178578"/>
                </a:cubicBezTo>
                <a:cubicBezTo>
                  <a:pt x="91099" y="157940"/>
                  <a:pt x="101682" y="108728"/>
                  <a:pt x="101682" y="108728"/>
                </a:cubicBezTo>
                <a:cubicBezTo>
                  <a:pt x="106445" y="94440"/>
                  <a:pt x="109090" y="102378"/>
                  <a:pt x="111207" y="92853"/>
                </a:cubicBezTo>
                <a:cubicBezTo>
                  <a:pt x="113324" y="83328"/>
                  <a:pt x="114382" y="62161"/>
                  <a:pt x="114382" y="51578"/>
                </a:cubicBezTo>
                <a:cubicBezTo>
                  <a:pt x="114382" y="40995"/>
                  <a:pt x="96920" y="-6630"/>
                  <a:pt x="98507" y="7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2" name="フリーフォーム 451">
            <a:extLst>
              <a:ext uri="{FF2B5EF4-FFF2-40B4-BE49-F238E27FC236}">
                <a16:creationId xmlns:a16="http://schemas.microsoft.com/office/drawing/2014/main" id="{28BF4AF0-CA9D-1A3E-BD7C-868BBAA5617A}"/>
              </a:ext>
            </a:extLst>
          </p:cNvPr>
          <p:cNvSpPr/>
          <p:nvPr/>
        </p:nvSpPr>
        <p:spPr>
          <a:xfrm>
            <a:off x="5959283" y="2778043"/>
            <a:ext cx="181755" cy="139829"/>
          </a:xfrm>
          <a:custGeom>
            <a:avLst/>
            <a:gdLst>
              <a:gd name="connsiteX0" fmla="*/ 192 w 181755"/>
              <a:gd name="connsiteY0" fmla="*/ 54057 h 139829"/>
              <a:gd name="connsiteX1" fmla="*/ 120842 w 181755"/>
              <a:gd name="connsiteY1" fmla="*/ 38182 h 139829"/>
              <a:gd name="connsiteX2" fmla="*/ 181167 w 181755"/>
              <a:gd name="connsiteY2" fmla="*/ 76282 h 139829"/>
              <a:gd name="connsiteX3" fmla="*/ 130367 w 181755"/>
              <a:gd name="connsiteY3" fmla="*/ 139782 h 139829"/>
              <a:gd name="connsiteX4" fmla="*/ 181167 w 181755"/>
              <a:gd name="connsiteY4" fmla="*/ 85807 h 139829"/>
              <a:gd name="connsiteX5" fmla="*/ 152592 w 181755"/>
              <a:gd name="connsiteY5" fmla="*/ 38182 h 139829"/>
              <a:gd name="connsiteX6" fmla="*/ 73217 w 181755"/>
              <a:gd name="connsiteY6" fmla="*/ 82 h 139829"/>
              <a:gd name="connsiteX7" fmla="*/ 92267 w 181755"/>
              <a:gd name="connsiteY7" fmla="*/ 28657 h 139829"/>
              <a:gd name="connsiteX8" fmla="*/ 192 w 181755"/>
              <a:gd name="connsiteY8" fmla="*/ 54057 h 13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755" h="139829">
                <a:moveTo>
                  <a:pt x="192" y="54057"/>
                </a:moveTo>
                <a:cubicBezTo>
                  <a:pt x="4954" y="55644"/>
                  <a:pt x="90680" y="34478"/>
                  <a:pt x="120842" y="38182"/>
                </a:cubicBezTo>
                <a:cubicBezTo>
                  <a:pt x="151005" y="41886"/>
                  <a:pt x="179580" y="59349"/>
                  <a:pt x="181167" y="76282"/>
                </a:cubicBezTo>
                <a:cubicBezTo>
                  <a:pt x="182755" y="93215"/>
                  <a:pt x="130367" y="138195"/>
                  <a:pt x="130367" y="139782"/>
                </a:cubicBezTo>
                <a:cubicBezTo>
                  <a:pt x="130367" y="141369"/>
                  <a:pt x="177463" y="102740"/>
                  <a:pt x="181167" y="85807"/>
                </a:cubicBezTo>
                <a:cubicBezTo>
                  <a:pt x="184871" y="68874"/>
                  <a:pt x="170584" y="52470"/>
                  <a:pt x="152592" y="38182"/>
                </a:cubicBezTo>
                <a:cubicBezTo>
                  <a:pt x="134600" y="23894"/>
                  <a:pt x="83271" y="1669"/>
                  <a:pt x="73217" y="82"/>
                </a:cubicBezTo>
                <a:cubicBezTo>
                  <a:pt x="63163" y="-1505"/>
                  <a:pt x="103909" y="20190"/>
                  <a:pt x="92267" y="28657"/>
                </a:cubicBezTo>
                <a:cubicBezTo>
                  <a:pt x="80625" y="37124"/>
                  <a:pt x="-4570" y="52470"/>
                  <a:pt x="192" y="5405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3" name="フリーフォーム 452">
            <a:extLst>
              <a:ext uri="{FF2B5EF4-FFF2-40B4-BE49-F238E27FC236}">
                <a16:creationId xmlns:a16="http://schemas.microsoft.com/office/drawing/2014/main" id="{7DF5F21F-95D6-5B0B-EEBF-4DFAC0ADA5CA}"/>
              </a:ext>
            </a:extLst>
          </p:cNvPr>
          <p:cNvSpPr/>
          <p:nvPr/>
        </p:nvSpPr>
        <p:spPr>
          <a:xfrm>
            <a:off x="5838769" y="2752503"/>
            <a:ext cx="75197" cy="153172"/>
          </a:xfrm>
          <a:custGeom>
            <a:avLst/>
            <a:gdLst>
              <a:gd name="connsiteX0" fmla="*/ 25456 w 75197"/>
              <a:gd name="connsiteY0" fmla="*/ 222 h 153172"/>
              <a:gd name="connsiteX1" fmla="*/ 60381 w 75197"/>
              <a:gd name="connsiteY1" fmla="*/ 114522 h 153172"/>
              <a:gd name="connsiteX2" fmla="*/ 56 w 75197"/>
              <a:gd name="connsiteY2" fmla="*/ 152622 h 153172"/>
              <a:gd name="connsiteX3" fmla="*/ 73081 w 75197"/>
              <a:gd name="connsiteY3" fmla="*/ 133572 h 153172"/>
              <a:gd name="connsiteX4" fmla="*/ 54031 w 75197"/>
              <a:gd name="connsiteY4" fmla="*/ 85947 h 153172"/>
              <a:gd name="connsiteX5" fmla="*/ 25456 w 75197"/>
              <a:gd name="connsiteY5" fmla="*/ 222 h 15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97" h="153172">
                <a:moveTo>
                  <a:pt x="25456" y="222"/>
                </a:moveTo>
                <a:cubicBezTo>
                  <a:pt x="26514" y="4984"/>
                  <a:pt x="64614" y="89122"/>
                  <a:pt x="60381" y="114522"/>
                </a:cubicBezTo>
                <a:cubicBezTo>
                  <a:pt x="56148" y="139922"/>
                  <a:pt x="-2061" y="149447"/>
                  <a:pt x="56" y="152622"/>
                </a:cubicBezTo>
                <a:cubicBezTo>
                  <a:pt x="2173" y="155797"/>
                  <a:pt x="64085" y="144684"/>
                  <a:pt x="73081" y="133572"/>
                </a:cubicBezTo>
                <a:cubicBezTo>
                  <a:pt x="82077" y="122460"/>
                  <a:pt x="59852" y="103409"/>
                  <a:pt x="54031" y="85947"/>
                </a:cubicBezTo>
                <a:cubicBezTo>
                  <a:pt x="48210" y="68485"/>
                  <a:pt x="24398" y="-4540"/>
                  <a:pt x="25456" y="2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5" name="フリーフォーム 454">
            <a:extLst>
              <a:ext uri="{FF2B5EF4-FFF2-40B4-BE49-F238E27FC236}">
                <a16:creationId xmlns:a16="http://schemas.microsoft.com/office/drawing/2014/main" id="{7494E4CE-28A0-957D-5D19-A642B1D33B44}"/>
              </a:ext>
            </a:extLst>
          </p:cNvPr>
          <p:cNvSpPr/>
          <p:nvPr/>
        </p:nvSpPr>
        <p:spPr>
          <a:xfrm>
            <a:off x="5879885" y="2530435"/>
            <a:ext cx="117969" cy="213545"/>
          </a:xfrm>
          <a:custGeom>
            <a:avLst/>
            <a:gdLst>
              <a:gd name="connsiteX0" fmla="*/ 117690 w 117969"/>
              <a:gd name="connsiteY0" fmla="*/ 40 h 213545"/>
              <a:gd name="connsiteX1" fmla="*/ 101815 w 117969"/>
              <a:gd name="connsiteY1" fmla="*/ 114340 h 213545"/>
              <a:gd name="connsiteX2" fmla="*/ 3390 w 117969"/>
              <a:gd name="connsiteY2" fmla="*/ 212765 h 213545"/>
              <a:gd name="connsiteX3" fmla="*/ 25615 w 117969"/>
              <a:gd name="connsiteY3" fmla="*/ 155615 h 213545"/>
              <a:gd name="connsiteX4" fmla="*/ 54190 w 117969"/>
              <a:gd name="connsiteY4" fmla="*/ 69890 h 213545"/>
              <a:gd name="connsiteX5" fmla="*/ 9740 w 117969"/>
              <a:gd name="connsiteY5" fmla="*/ 190540 h 213545"/>
              <a:gd name="connsiteX6" fmla="*/ 101815 w 117969"/>
              <a:gd name="connsiteY6" fmla="*/ 127040 h 213545"/>
              <a:gd name="connsiteX7" fmla="*/ 117690 w 117969"/>
              <a:gd name="connsiteY7" fmla="*/ 40 h 21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69" h="213545">
                <a:moveTo>
                  <a:pt x="117690" y="40"/>
                </a:moveTo>
                <a:cubicBezTo>
                  <a:pt x="117690" y="-2077"/>
                  <a:pt x="120865" y="78886"/>
                  <a:pt x="101815" y="114340"/>
                </a:cubicBezTo>
                <a:cubicBezTo>
                  <a:pt x="82765" y="149794"/>
                  <a:pt x="16090" y="205886"/>
                  <a:pt x="3390" y="212765"/>
                </a:cubicBezTo>
                <a:cubicBezTo>
                  <a:pt x="-9310" y="219644"/>
                  <a:pt x="17148" y="179427"/>
                  <a:pt x="25615" y="155615"/>
                </a:cubicBezTo>
                <a:cubicBezTo>
                  <a:pt x="34082" y="131803"/>
                  <a:pt x="56836" y="64069"/>
                  <a:pt x="54190" y="69890"/>
                </a:cubicBezTo>
                <a:cubicBezTo>
                  <a:pt x="51544" y="75711"/>
                  <a:pt x="1803" y="181015"/>
                  <a:pt x="9740" y="190540"/>
                </a:cubicBezTo>
                <a:cubicBezTo>
                  <a:pt x="17677" y="200065"/>
                  <a:pt x="82236" y="158261"/>
                  <a:pt x="101815" y="127040"/>
                </a:cubicBezTo>
                <a:cubicBezTo>
                  <a:pt x="121394" y="95819"/>
                  <a:pt x="117690" y="2157"/>
                  <a:pt x="117690" y="4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6" name="フリーフォーム 455">
            <a:extLst>
              <a:ext uri="{FF2B5EF4-FFF2-40B4-BE49-F238E27FC236}">
                <a16:creationId xmlns:a16="http://schemas.microsoft.com/office/drawing/2014/main" id="{FE5A2289-78E5-BF7C-135C-3ADC538C08BF}"/>
              </a:ext>
            </a:extLst>
          </p:cNvPr>
          <p:cNvSpPr/>
          <p:nvPr/>
        </p:nvSpPr>
        <p:spPr>
          <a:xfrm>
            <a:off x="5904995" y="2727239"/>
            <a:ext cx="197285" cy="136641"/>
          </a:xfrm>
          <a:custGeom>
            <a:avLst/>
            <a:gdLst>
              <a:gd name="connsiteX0" fmla="*/ 505 w 197285"/>
              <a:gd name="connsiteY0" fmla="*/ 86 h 136641"/>
              <a:gd name="connsiteX1" fmla="*/ 25905 w 197285"/>
              <a:gd name="connsiteY1" fmla="*/ 104861 h 136641"/>
              <a:gd name="connsiteX2" fmla="*/ 70355 w 197285"/>
              <a:gd name="connsiteY2" fmla="*/ 136611 h 136641"/>
              <a:gd name="connsiteX3" fmla="*/ 178305 w 197285"/>
              <a:gd name="connsiteY3" fmla="*/ 111211 h 136641"/>
              <a:gd name="connsiteX4" fmla="*/ 184655 w 197285"/>
              <a:gd name="connsiteY4" fmla="*/ 117561 h 136641"/>
              <a:gd name="connsiteX5" fmla="*/ 48130 w 197285"/>
              <a:gd name="connsiteY5" fmla="*/ 123911 h 136641"/>
              <a:gd name="connsiteX6" fmla="*/ 505 w 197285"/>
              <a:gd name="connsiteY6" fmla="*/ 86 h 13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285" h="136641">
                <a:moveTo>
                  <a:pt x="505" y="86"/>
                </a:moveTo>
                <a:cubicBezTo>
                  <a:pt x="-3199" y="-3089"/>
                  <a:pt x="14263" y="82107"/>
                  <a:pt x="25905" y="104861"/>
                </a:cubicBezTo>
                <a:cubicBezTo>
                  <a:pt x="37547" y="127615"/>
                  <a:pt x="44955" y="135553"/>
                  <a:pt x="70355" y="136611"/>
                </a:cubicBezTo>
                <a:cubicBezTo>
                  <a:pt x="95755" y="137669"/>
                  <a:pt x="178305" y="111211"/>
                  <a:pt x="178305" y="111211"/>
                </a:cubicBezTo>
                <a:cubicBezTo>
                  <a:pt x="197355" y="108036"/>
                  <a:pt x="206351" y="115444"/>
                  <a:pt x="184655" y="117561"/>
                </a:cubicBezTo>
                <a:cubicBezTo>
                  <a:pt x="162959" y="119678"/>
                  <a:pt x="76705" y="137669"/>
                  <a:pt x="48130" y="123911"/>
                </a:cubicBezTo>
                <a:cubicBezTo>
                  <a:pt x="19555" y="110153"/>
                  <a:pt x="4209" y="3261"/>
                  <a:pt x="505" y="8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7" name="フリーフォーム 456">
            <a:extLst>
              <a:ext uri="{FF2B5EF4-FFF2-40B4-BE49-F238E27FC236}">
                <a16:creationId xmlns:a16="http://schemas.microsoft.com/office/drawing/2014/main" id="{56A7E75A-74E7-E167-1BD3-5D63AEFF3C8C}"/>
              </a:ext>
            </a:extLst>
          </p:cNvPr>
          <p:cNvSpPr/>
          <p:nvPr/>
        </p:nvSpPr>
        <p:spPr>
          <a:xfrm>
            <a:off x="5924297" y="2476473"/>
            <a:ext cx="114660" cy="193734"/>
          </a:xfrm>
          <a:custGeom>
            <a:avLst/>
            <a:gdLst>
              <a:gd name="connsiteX0" fmla="*/ 114553 w 114660"/>
              <a:gd name="connsiteY0" fmla="*/ 27 h 193734"/>
              <a:gd name="connsiteX1" fmla="*/ 51053 w 114660"/>
              <a:gd name="connsiteY1" fmla="*/ 98452 h 193734"/>
              <a:gd name="connsiteX2" fmla="*/ 253 w 114660"/>
              <a:gd name="connsiteY2" fmla="*/ 193702 h 193734"/>
              <a:gd name="connsiteX3" fmla="*/ 35178 w 114660"/>
              <a:gd name="connsiteY3" fmla="*/ 107977 h 193734"/>
              <a:gd name="connsiteX4" fmla="*/ 114553 w 114660"/>
              <a:gd name="connsiteY4" fmla="*/ 27 h 19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60" h="193734">
                <a:moveTo>
                  <a:pt x="114553" y="27"/>
                </a:moveTo>
                <a:cubicBezTo>
                  <a:pt x="117199" y="-1561"/>
                  <a:pt x="70103" y="66173"/>
                  <a:pt x="51053" y="98452"/>
                </a:cubicBezTo>
                <a:cubicBezTo>
                  <a:pt x="32003" y="130731"/>
                  <a:pt x="2899" y="192115"/>
                  <a:pt x="253" y="193702"/>
                </a:cubicBezTo>
                <a:cubicBezTo>
                  <a:pt x="-2393" y="195290"/>
                  <a:pt x="16128" y="138669"/>
                  <a:pt x="35178" y="107977"/>
                </a:cubicBezTo>
                <a:cubicBezTo>
                  <a:pt x="54228" y="77285"/>
                  <a:pt x="111907" y="1615"/>
                  <a:pt x="114553" y="2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8" name="フリーフォーム 457">
            <a:extLst>
              <a:ext uri="{FF2B5EF4-FFF2-40B4-BE49-F238E27FC236}">
                <a16:creationId xmlns:a16="http://schemas.microsoft.com/office/drawing/2014/main" id="{B0ABEF87-B059-9436-4375-7381D8D5507C}"/>
              </a:ext>
            </a:extLst>
          </p:cNvPr>
          <p:cNvSpPr/>
          <p:nvPr/>
        </p:nvSpPr>
        <p:spPr>
          <a:xfrm>
            <a:off x="6060550" y="2434658"/>
            <a:ext cx="287534" cy="73608"/>
          </a:xfrm>
          <a:custGeom>
            <a:avLst/>
            <a:gdLst>
              <a:gd name="connsiteX0" fmla="*/ 525 w 287534"/>
              <a:gd name="connsiteY0" fmla="*/ 73592 h 73608"/>
              <a:gd name="connsiteX1" fmla="*/ 175150 w 287534"/>
              <a:gd name="connsiteY1" fmla="*/ 16442 h 73608"/>
              <a:gd name="connsiteX2" fmla="*/ 286275 w 287534"/>
              <a:gd name="connsiteY2" fmla="*/ 29142 h 73608"/>
              <a:gd name="connsiteX3" fmla="*/ 229125 w 287534"/>
              <a:gd name="connsiteY3" fmla="*/ 567 h 73608"/>
              <a:gd name="connsiteX4" fmla="*/ 137050 w 287534"/>
              <a:gd name="connsiteY4" fmla="*/ 10092 h 73608"/>
              <a:gd name="connsiteX5" fmla="*/ 235475 w 287534"/>
              <a:gd name="connsiteY5" fmla="*/ 10092 h 73608"/>
              <a:gd name="connsiteX6" fmla="*/ 525 w 287534"/>
              <a:gd name="connsiteY6" fmla="*/ 73592 h 7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534" h="73608">
                <a:moveTo>
                  <a:pt x="525" y="73592"/>
                </a:moveTo>
                <a:cubicBezTo>
                  <a:pt x="-9529" y="74650"/>
                  <a:pt x="127525" y="23850"/>
                  <a:pt x="175150" y="16442"/>
                </a:cubicBezTo>
                <a:cubicBezTo>
                  <a:pt x="222775" y="9034"/>
                  <a:pt x="277279" y="31788"/>
                  <a:pt x="286275" y="29142"/>
                </a:cubicBezTo>
                <a:cubicBezTo>
                  <a:pt x="295271" y="26496"/>
                  <a:pt x="253996" y="3742"/>
                  <a:pt x="229125" y="567"/>
                </a:cubicBezTo>
                <a:cubicBezTo>
                  <a:pt x="204254" y="-2608"/>
                  <a:pt x="135992" y="8504"/>
                  <a:pt x="137050" y="10092"/>
                </a:cubicBezTo>
                <a:cubicBezTo>
                  <a:pt x="138108" y="11680"/>
                  <a:pt x="257171" y="567"/>
                  <a:pt x="235475" y="10092"/>
                </a:cubicBezTo>
                <a:cubicBezTo>
                  <a:pt x="213779" y="19617"/>
                  <a:pt x="10579" y="72534"/>
                  <a:pt x="525" y="735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9" name="フリーフォーム 458">
            <a:extLst>
              <a:ext uri="{FF2B5EF4-FFF2-40B4-BE49-F238E27FC236}">
                <a16:creationId xmlns:a16="http://schemas.microsoft.com/office/drawing/2014/main" id="{EB3DB62F-7475-7AF1-A2DB-C47878D73535}"/>
              </a:ext>
            </a:extLst>
          </p:cNvPr>
          <p:cNvSpPr/>
          <p:nvPr/>
        </p:nvSpPr>
        <p:spPr>
          <a:xfrm>
            <a:off x="5946748" y="2298621"/>
            <a:ext cx="99047" cy="169235"/>
          </a:xfrm>
          <a:custGeom>
            <a:avLst/>
            <a:gdLst>
              <a:gd name="connsiteX0" fmla="*/ 27 w 99047"/>
              <a:gd name="connsiteY0" fmla="*/ 79 h 169235"/>
              <a:gd name="connsiteX1" fmla="*/ 82577 w 99047"/>
              <a:gd name="connsiteY1" fmla="*/ 117554 h 169235"/>
              <a:gd name="connsiteX2" fmla="*/ 95277 w 99047"/>
              <a:gd name="connsiteY2" fmla="*/ 168354 h 169235"/>
              <a:gd name="connsiteX3" fmla="*/ 34952 w 99047"/>
              <a:gd name="connsiteY3" fmla="*/ 79454 h 169235"/>
              <a:gd name="connsiteX4" fmla="*/ 92102 w 99047"/>
              <a:gd name="connsiteY4" fmla="*/ 136604 h 169235"/>
              <a:gd name="connsiteX5" fmla="*/ 27 w 99047"/>
              <a:gd name="connsiteY5" fmla="*/ 79 h 16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47" h="169235">
                <a:moveTo>
                  <a:pt x="27" y="79"/>
                </a:moveTo>
                <a:cubicBezTo>
                  <a:pt x="-1560" y="-3096"/>
                  <a:pt x="66702" y="89508"/>
                  <a:pt x="82577" y="117554"/>
                </a:cubicBezTo>
                <a:cubicBezTo>
                  <a:pt x="98452" y="145600"/>
                  <a:pt x="103214" y="174704"/>
                  <a:pt x="95277" y="168354"/>
                </a:cubicBezTo>
                <a:cubicBezTo>
                  <a:pt x="87340" y="162004"/>
                  <a:pt x="35481" y="84746"/>
                  <a:pt x="34952" y="79454"/>
                </a:cubicBezTo>
                <a:cubicBezTo>
                  <a:pt x="34423" y="74162"/>
                  <a:pt x="94219" y="142954"/>
                  <a:pt x="92102" y="136604"/>
                </a:cubicBezTo>
                <a:cubicBezTo>
                  <a:pt x="89985" y="130254"/>
                  <a:pt x="1614" y="3254"/>
                  <a:pt x="27" y="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0" name="フリーフォーム 459">
            <a:extLst>
              <a:ext uri="{FF2B5EF4-FFF2-40B4-BE49-F238E27FC236}">
                <a16:creationId xmlns:a16="http://schemas.microsoft.com/office/drawing/2014/main" id="{00E90DC8-49FC-376C-4CBF-8A8124D7A98C}"/>
              </a:ext>
            </a:extLst>
          </p:cNvPr>
          <p:cNvSpPr/>
          <p:nvPr/>
        </p:nvSpPr>
        <p:spPr>
          <a:xfrm>
            <a:off x="5935290" y="2552654"/>
            <a:ext cx="135361" cy="268547"/>
          </a:xfrm>
          <a:custGeom>
            <a:avLst/>
            <a:gdLst>
              <a:gd name="connsiteX0" fmla="*/ 100385 w 135361"/>
              <a:gd name="connsiteY0" fmla="*/ 46 h 268547"/>
              <a:gd name="connsiteX1" fmla="*/ 116260 w 135361"/>
              <a:gd name="connsiteY1" fmla="*/ 95296 h 268547"/>
              <a:gd name="connsiteX2" fmla="*/ 36885 w 135361"/>
              <a:gd name="connsiteY2" fmla="*/ 161971 h 268547"/>
              <a:gd name="connsiteX3" fmla="*/ 8310 w 135361"/>
              <a:gd name="connsiteY3" fmla="*/ 266746 h 268547"/>
              <a:gd name="connsiteX4" fmla="*/ 11485 w 135361"/>
              <a:gd name="connsiteY4" fmla="*/ 222296 h 268547"/>
              <a:gd name="connsiteX5" fmla="*/ 135310 w 135361"/>
              <a:gd name="connsiteY5" fmla="*/ 146096 h 268547"/>
              <a:gd name="connsiteX6" fmla="*/ 27360 w 135361"/>
              <a:gd name="connsiteY6" fmla="*/ 203246 h 268547"/>
              <a:gd name="connsiteX7" fmla="*/ 74985 w 135361"/>
              <a:gd name="connsiteY7" fmla="*/ 127046 h 268547"/>
              <a:gd name="connsiteX8" fmla="*/ 116260 w 135361"/>
              <a:gd name="connsiteY8" fmla="*/ 107996 h 268547"/>
              <a:gd name="connsiteX9" fmla="*/ 100385 w 135361"/>
              <a:gd name="connsiteY9" fmla="*/ 46 h 26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5361" h="268547">
                <a:moveTo>
                  <a:pt x="100385" y="46"/>
                </a:moveTo>
                <a:cubicBezTo>
                  <a:pt x="100385" y="-2071"/>
                  <a:pt x="126843" y="68309"/>
                  <a:pt x="116260" y="95296"/>
                </a:cubicBezTo>
                <a:cubicBezTo>
                  <a:pt x="105677" y="122283"/>
                  <a:pt x="54877" y="133396"/>
                  <a:pt x="36885" y="161971"/>
                </a:cubicBezTo>
                <a:cubicBezTo>
                  <a:pt x="18893" y="190546"/>
                  <a:pt x="12543" y="256692"/>
                  <a:pt x="8310" y="266746"/>
                </a:cubicBezTo>
                <a:cubicBezTo>
                  <a:pt x="4077" y="276800"/>
                  <a:pt x="-9682" y="242404"/>
                  <a:pt x="11485" y="222296"/>
                </a:cubicBezTo>
                <a:cubicBezTo>
                  <a:pt x="32652" y="202188"/>
                  <a:pt x="132664" y="149271"/>
                  <a:pt x="135310" y="146096"/>
                </a:cubicBezTo>
                <a:cubicBezTo>
                  <a:pt x="137956" y="142921"/>
                  <a:pt x="37414" y="206421"/>
                  <a:pt x="27360" y="203246"/>
                </a:cubicBezTo>
                <a:cubicBezTo>
                  <a:pt x="17306" y="200071"/>
                  <a:pt x="60168" y="142921"/>
                  <a:pt x="74985" y="127046"/>
                </a:cubicBezTo>
                <a:cubicBezTo>
                  <a:pt x="89802" y="111171"/>
                  <a:pt x="109910" y="124400"/>
                  <a:pt x="116260" y="107996"/>
                </a:cubicBezTo>
                <a:cubicBezTo>
                  <a:pt x="122610" y="91592"/>
                  <a:pt x="100385" y="2163"/>
                  <a:pt x="100385" y="4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1" name="フリーフォーム 460">
            <a:extLst>
              <a:ext uri="{FF2B5EF4-FFF2-40B4-BE49-F238E27FC236}">
                <a16:creationId xmlns:a16="http://schemas.microsoft.com/office/drawing/2014/main" id="{D06DB066-8DFE-1DF1-64AD-5D7BB9C8E7A6}"/>
              </a:ext>
            </a:extLst>
          </p:cNvPr>
          <p:cNvSpPr/>
          <p:nvPr/>
        </p:nvSpPr>
        <p:spPr>
          <a:xfrm>
            <a:off x="5857823" y="2889200"/>
            <a:ext cx="263602" cy="51006"/>
          </a:xfrm>
          <a:custGeom>
            <a:avLst/>
            <a:gdLst>
              <a:gd name="connsiteX0" fmla="*/ 263577 w 263602"/>
              <a:gd name="connsiteY0" fmla="*/ 34975 h 51006"/>
              <a:gd name="connsiteX1" fmla="*/ 98477 w 263602"/>
              <a:gd name="connsiteY1" fmla="*/ 3225 h 51006"/>
              <a:gd name="connsiteX2" fmla="*/ 57202 w 263602"/>
              <a:gd name="connsiteY2" fmla="*/ 50850 h 51006"/>
              <a:gd name="connsiteX3" fmla="*/ 52 w 263602"/>
              <a:gd name="connsiteY3" fmla="*/ 19100 h 51006"/>
              <a:gd name="connsiteX4" fmla="*/ 47677 w 263602"/>
              <a:gd name="connsiteY4" fmla="*/ 34975 h 51006"/>
              <a:gd name="connsiteX5" fmla="*/ 85777 w 263602"/>
              <a:gd name="connsiteY5" fmla="*/ 50 h 51006"/>
              <a:gd name="connsiteX6" fmla="*/ 263577 w 263602"/>
              <a:gd name="connsiteY6" fmla="*/ 34975 h 5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602" h="51006">
                <a:moveTo>
                  <a:pt x="263577" y="34975"/>
                </a:moveTo>
                <a:cubicBezTo>
                  <a:pt x="265694" y="35504"/>
                  <a:pt x="132873" y="579"/>
                  <a:pt x="98477" y="3225"/>
                </a:cubicBezTo>
                <a:cubicBezTo>
                  <a:pt x="64081" y="5871"/>
                  <a:pt x="73606" y="48204"/>
                  <a:pt x="57202" y="50850"/>
                </a:cubicBezTo>
                <a:cubicBezTo>
                  <a:pt x="40798" y="53496"/>
                  <a:pt x="1639" y="21746"/>
                  <a:pt x="52" y="19100"/>
                </a:cubicBezTo>
                <a:cubicBezTo>
                  <a:pt x="-1536" y="16454"/>
                  <a:pt x="33390" y="38150"/>
                  <a:pt x="47677" y="34975"/>
                </a:cubicBezTo>
                <a:cubicBezTo>
                  <a:pt x="61964" y="31800"/>
                  <a:pt x="52440" y="1637"/>
                  <a:pt x="85777" y="50"/>
                </a:cubicBezTo>
                <a:cubicBezTo>
                  <a:pt x="119114" y="-1537"/>
                  <a:pt x="261460" y="34446"/>
                  <a:pt x="263577" y="349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2" name="フリーフォーム 461">
            <a:extLst>
              <a:ext uri="{FF2B5EF4-FFF2-40B4-BE49-F238E27FC236}">
                <a16:creationId xmlns:a16="http://schemas.microsoft.com/office/drawing/2014/main" id="{4A3690DB-6F41-E55A-AC65-45F45008B86F}"/>
              </a:ext>
            </a:extLst>
          </p:cNvPr>
          <p:cNvSpPr/>
          <p:nvPr/>
        </p:nvSpPr>
        <p:spPr>
          <a:xfrm>
            <a:off x="6069469" y="2962240"/>
            <a:ext cx="39256" cy="213080"/>
          </a:xfrm>
          <a:custGeom>
            <a:avLst/>
            <a:gdLst>
              <a:gd name="connsiteX0" fmla="*/ 10656 w 39256"/>
              <a:gd name="connsiteY0" fmla="*/ 35 h 213080"/>
              <a:gd name="connsiteX1" fmla="*/ 1131 w 39256"/>
              <a:gd name="connsiteY1" fmla="*/ 85760 h 213080"/>
              <a:gd name="connsiteX2" fmla="*/ 39231 w 39256"/>
              <a:gd name="connsiteY2" fmla="*/ 212760 h 213080"/>
              <a:gd name="connsiteX3" fmla="*/ 7481 w 39256"/>
              <a:gd name="connsiteY3" fmla="*/ 123860 h 213080"/>
              <a:gd name="connsiteX4" fmla="*/ 32881 w 39256"/>
              <a:gd name="connsiteY4" fmla="*/ 181010 h 213080"/>
              <a:gd name="connsiteX5" fmla="*/ 17006 w 39256"/>
              <a:gd name="connsiteY5" fmla="*/ 95285 h 213080"/>
              <a:gd name="connsiteX6" fmla="*/ 10656 w 39256"/>
              <a:gd name="connsiteY6" fmla="*/ 35 h 21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56" h="213080">
                <a:moveTo>
                  <a:pt x="10656" y="35"/>
                </a:moveTo>
                <a:cubicBezTo>
                  <a:pt x="8010" y="-1553"/>
                  <a:pt x="-3631" y="50306"/>
                  <a:pt x="1131" y="85760"/>
                </a:cubicBezTo>
                <a:cubicBezTo>
                  <a:pt x="5893" y="121214"/>
                  <a:pt x="38173" y="206410"/>
                  <a:pt x="39231" y="212760"/>
                </a:cubicBezTo>
                <a:cubicBezTo>
                  <a:pt x="40289" y="219110"/>
                  <a:pt x="8539" y="129151"/>
                  <a:pt x="7481" y="123860"/>
                </a:cubicBezTo>
                <a:cubicBezTo>
                  <a:pt x="6423" y="118569"/>
                  <a:pt x="31294" y="185772"/>
                  <a:pt x="32881" y="181010"/>
                </a:cubicBezTo>
                <a:cubicBezTo>
                  <a:pt x="34468" y="176248"/>
                  <a:pt x="20710" y="118568"/>
                  <a:pt x="17006" y="95285"/>
                </a:cubicBezTo>
                <a:cubicBezTo>
                  <a:pt x="13302" y="72002"/>
                  <a:pt x="13302" y="1623"/>
                  <a:pt x="10656" y="3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3" name="フリーフォーム 462">
            <a:extLst>
              <a:ext uri="{FF2B5EF4-FFF2-40B4-BE49-F238E27FC236}">
                <a16:creationId xmlns:a16="http://schemas.microsoft.com/office/drawing/2014/main" id="{8026075C-9DB3-5602-0098-0BA21656CA21}"/>
              </a:ext>
            </a:extLst>
          </p:cNvPr>
          <p:cNvSpPr/>
          <p:nvPr/>
        </p:nvSpPr>
        <p:spPr>
          <a:xfrm>
            <a:off x="6083300" y="3133639"/>
            <a:ext cx="261973" cy="111353"/>
          </a:xfrm>
          <a:custGeom>
            <a:avLst/>
            <a:gdLst>
              <a:gd name="connsiteX0" fmla="*/ 0 w 261973"/>
              <a:gd name="connsiteY0" fmla="*/ 86 h 111353"/>
              <a:gd name="connsiteX1" fmla="*/ 53975 w 261973"/>
              <a:gd name="connsiteY1" fmla="*/ 44536 h 111353"/>
              <a:gd name="connsiteX2" fmla="*/ 152400 w 261973"/>
              <a:gd name="connsiteY2" fmla="*/ 54061 h 111353"/>
              <a:gd name="connsiteX3" fmla="*/ 260350 w 261973"/>
              <a:gd name="connsiteY3" fmla="*/ 111211 h 111353"/>
              <a:gd name="connsiteX4" fmla="*/ 209550 w 261973"/>
              <a:gd name="connsiteY4" fmla="*/ 69936 h 111353"/>
              <a:gd name="connsiteX5" fmla="*/ 104775 w 261973"/>
              <a:gd name="connsiteY5" fmla="*/ 57236 h 111353"/>
              <a:gd name="connsiteX6" fmla="*/ 53975 w 261973"/>
              <a:gd name="connsiteY6" fmla="*/ 57236 h 111353"/>
              <a:gd name="connsiteX7" fmla="*/ 0 w 261973"/>
              <a:gd name="connsiteY7" fmla="*/ 86 h 11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973" h="111353">
                <a:moveTo>
                  <a:pt x="0" y="86"/>
                </a:moveTo>
                <a:cubicBezTo>
                  <a:pt x="0" y="-2031"/>
                  <a:pt x="28575" y="35540"/>
                  <a:pt x="53975" y="44536"/>
                </a:cubicBezTo>
                <a:cubicBezTo>
                  <a:pt x="79375" y="53532"/>
                  <a:pt x="118004" y="42948"/>
                  <a:pt x="152400" y="54061"/>
                </a:cubicBezTo>
                <a:cubicBezTo>
                  <a:pt x="186796" y="65174"/>
                  <a:pt x="250825" y="108565"/>
                  <a:pt x="260350" y="111211"/>
                </a:cubicBezTo>
                <a:cubicBezTo>
                  <a:pt x="269875" y="113857"/>
                  <a:pt x="235479" y="78932"/>
                  <a:pt x="209550" y="69936"/>
                </a:cubicBezTo>
                <a:cubicBezTo>
                  <a:pt x="183621" y="60940"/>
                  <a:pt x="130704" y="59353"/>
                  <a:pt x="104775" y="57236"/>
                </a:cubicBezTo>
                <a:cubicBezTo>
                  <a:pt x="78846" y="55119"/>
                  <a:pt x="65617" y="63586"/>
                  <a:pt x="53975" y="57236"/>
                </a:cubicBezTo>
                <a:cubicBezTo>
                  <a:pt x="42333" y="50886"/>
                  <a:pt x="0" y="2203"/>
                  <a:pt x="0" y="8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4" name="フリーフォーム 463">
            <a:extLst>
              <a:ext uri="{FF2B5EF4-FFF2-40B4-BE49-F238E27FC236}">
                <a16:creationId xmlns:a16="http://schemas.microsoft.com/office/drawing/2014/main" id="{3FBF5706-EC6D-232F-F995-1167CA84BEEF}"/>
              </a:ext>
            </a:extLst>
          </p:cNvPr>
          <p:cNvSpPr/>
          <p:nvPr/>
        </p:nvSpPr>
        <p:spPr>
          <a:xfrm>
            <a:off x="6092258" y="3076391"/>
            <a:ext cx="206973" cy="194017"/>
          </a:xfrm>
          <a:custGeom>
            <a:avLst/>
            <a:gdLst>
              <a:gd name="connsiteX0" fmla="*/ 3742 w 206973"/>
              <a:gd name="connsiteY0" fmla="*/ 184 h 194017"/>
              <a:gd name="connsiteX1" fmla="*/ 13267 w 206973"/>
              <a:gd name="connsiteY1" fmla="*/ 89084 h 194017"/>
              <a:gd name="connsiteX2" fmla="*/ 57717 w 206973"/>
              <a:gd name="connsiteY2" fmla="*/ 139884 h 194017"/>
              <a:gd name="connsiteX3" fmla="*/ 121217 w 206973"/>
              <a:gd name="connsiteY3" fmla="*/ 155759 h 194017"/>
              <a:gd name="connsiteX4" fmla="*/ 51367 w 206973"/>
              <a:gd name="connsiteY4" fmla="*/ 146234 h 194017"/>
              <a:gd name="connsiteX5" fmla="*/ 172017 w 206973"/>
              <a:gd name="connsiteY5" fmla="*/ 136709 h 194017"/>
              <a:gd name="connsiteX6" fmla="*/ 206942 w 206973"/>
              <a:gd name="connsiteY6" fmla="*/ 155759 h 194017"/>
              <a:gd name="connsiteX7" fmla="*/ 178367 w 206973"/>
              <a:gd name="connsiteY7" fmla="*/ 193859 h 194017"/>
              <a:gd name="connsiteX8" fmla="*/ 184717 w 206973"/>
              <a:gd name="connsiteY8" fmla="*/ 139884 h 194017"/>
              <a:gd name="connsiteX9" fmla="*/ 86292 w 206973"/>
              <a:gd name="connsiteY9" fmla="*/ 152584 h 194017"/>
              <a:gd name="connsiteX10" fmla="*/ 6917 w 206973"/>
              <a:gd name="connsiteY10" fmla="*/ 114484 h 194017"/>
              <a:gd name="connsiteX11" fmla="*/ 3742 w 206973"/>
              <a:gd name="connsiteY11" fmla="*/ 184 h 19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973" h="194017">
                <a:moveTo>
                  <a:pt x="3742" y="184"/>
                </a:moveTo>
                <a:cubicBezTo>
                  <a:pt x="4800" y="-4049"/>
                  <a:pt x="4271" y="65801"/>
                  <a:pt x="13267" y="89084"/>
                </a:cubicBezTo>
                <a:cubicBezTo>
                  <a:pt x="22263" y="112367"/>
                  <a:pt x="39726" y="128772"/>
                  <a:pt x="57717" y="139884"/>
                </a:cubicBezTo>
                <a:cubicBezTo>
                  <a:pt x="75708" y="150996"/>
                  <a:pt x="122275" y="154701"/>
                  <a:pt x="121217" y="155759"/>
                </a:cubicBezTo>
                <a:cubicBezTo>
                  <a:pt x="120159" y="156817"/>
                  <a:pt x="42900" y="149409"/>
                  <a:pt x="51367" y="146234"/>
                </a:cubicBezTo>
                <a:cubicBezTo>
                  <a:pt x="59834" y="143059"/>
                  <a:pt x="146088" y="135122"/>
                  <a:pt x="172017" y="136709"/>
                </a:cubicBezTo>
                <a:cubicBezTo>
                  <a:pt x="197946" y="138297"/>
                  <a:pt x="205884" y="146234"/>
                  <a:pt x="206942" y="155759"/>
                </a:cubicBezTo>
                <a:cubicBezTo>
                  <a:pt x="208000" y="165284"/>
                  <a:pt x="182071" y="196505"/>
                  <a:pt x="178367" y="193859"/>
                </a:cubicBezTo>
                <a:cubicBezTo>
                  <a:pt x="174663" y="191213"/>
                  <a:pt x="200063" y="146763"/>
                  <a:pt x="184717" y="139884"/>
                </a:cubicBezTo>
                <a:cubicBezTo>
                  <a:pt x="169371" y="133005"/>
                  <a:pt x="115925" y="156817"/>
                  <a:pt x="86292" y="152584"/>
                </a:cubicBezTo>
                <a:cubicBezTo>
                  <a:pt x="56659" y="148351"/>
                  <a:pt x="19617" y="132476"/>
                  <a:pt x="6917" y="114484"/>
                </a:cubicBezTo>
                <a:cubicBezTo>
                  <a:pt x="-5783" y="96492"/>
                  <a:pt x="2684" y="4417"/>
                  <a:pt x="3742" y="1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5" name="フリーフォーム 464">
            <a:extLst>
              <a:ext uri="{FF2B5EF4-FFF2-40B4-BE49-F238E27FC236}">
                <a16:creationId xmlns:a16="http://schemas.microsoft.com/office/drawing/2014/main" id="{FD8C86D0-9F80-0F01-8424-1EA2D6BD0194}"/>
              </a:ext>
            </a:extLst>
          </p:cNvPr>
          <p:cNvSpPr/>
          <p:nvPr/>
        </p:nvSpPr>
        <p:spPr>
          <a:xfrm>
            <a:off x="6162215" y="3224222"/>
            <a:ext cx="156589" cy="155280"/>
          </a:xfrm>
          <a:custGeom>
            <a:avLst/>
            <a:gdLst>
              <a:gd name="connsiteX0" fmla="*/ 156035 w 156589"/>
              <a:gd name="connsiteY0" fmla="*/ 4753 h 155280"/>
              <a:gd name="connsiteX1" fmla="*/ 51260 w 156589"/>
              <a:gd name="connsiteY1" fmla="*/ 14278 h 155280"/>
              <a:gd name="connsiteX2" fmla="*/ 22685 w 156589"/>
              <a:gd name="connsiteY2" fmla="*/ 96828 h 155280"/>
              <a:gd name="connsiteX3" fmla="*/ 83010 w 156589"/>
              <a:gd name="connsiteY3" fmla="*/ 153978 h 155280"/>
              <a:gd name="connsiteX4" fmla="*/ 35385 w 156589"/>
              <a:gd name="connsiteY4" fmla="*/ 131753 h 155280"/>
              <a:gd name="connsiteX5" fmla="*/ 6810 w 156589"/>
              <a:gd name="connsiteY5" fmla="*/ 74603 h 155280"/>
              <a:gd name="connsiteX6" fmla="*/ 67135 w 156589"/>
              <a:gd name="connsiteY6" fmla="*/ 1578 h 155280"/>
              <a:gd name="connsiteX7" fmla="*/ 460 w 156589"/>
              <a:gd name="connsiteY7" fmla="*/ 65078 h 155280"/>
              <a:gd name="connsiteX8" fmla="*/ 156035 w 156589"/>
              <a:gd name="connsiteY8" fmla="*/ 4753 h 15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89" h="155280">
                <a:moveTo>
                  <a:pt x="156035" y="4753"/>
                </a:moveTo>
                <a:cubicBezTo>
                  <a:pt x="164502" y="-3714"/>
                  <a:pt x="73485" y="-1068"/>
                  <a:pt x="51260" y="14278"/>
                </a:cubicBezTo>
                <a:cubicBezTo>
                  <a:pt x="29035" y="29624"/>
                  <a:pt x="17393" y="73545"/>
                  <a:pt x="22685" y="96828"/>
                </a:cubicBezTo>
                <a:cubicBezTo>
                  <a:pt x="27977" y="120111"/>
                  <a:pt x="80893" y="148157"/>
                  <a:pt x="83010" y="153978"/>
                </a:cubicBezTo>
                <a:cubicBezTo>
                  <a:pt x="85127" y="159799"/>
                  <a:pt x="48085" y="144982"/>
                  <a:pt x="35385" y="131753"/>
                </a:cubicBezTo>
                <a:cubicBezTo>
                  <a:pt x="22685" y="118524"/>
                  <a:pt x="1518" y="96299"/>
                  <a:pt x="6810" y="74603"/>
                </a:cubicBezTo>
                <a:cubicBezTo>
                  <a:pt x="12102" y="52907"/>
                  <a:pt x="68193" y="3166"/>
                  <a:pt x="67135" y="1578"/>
                </a:cubicBezTo>
                <a:cubicBezTo>
                  <a:pt x="66077" y="-10"/>
                  <a:pt x="-6419" y="65078"/>
                  <a:pt x="460" y="65078"/>
                </a:cubicBezTo>
                <a:cubicBezTo>
                  <a:pt x="7339" y="65078"/>
                  <a:pt x="147568" y="13220"/>
                  <a:pt x="156035" y="47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6" name="フリーフォーム 465">
            <a:extLst>
              <a:ext uri="{FF2B5EF4-FFF2-40B4-BE49-F238E27FC236}">
                <a16:creationId xmlns:a16="http://schemas.microsoft.com/office/drawing/2014/main" id="{E25F3AE2-B5E3-E4ED-6FF0-53D146DF50BF}"/>
              </a:ext>
            </a:extLst>
          </p:cNvPr>
          <p:cNvSpPr/>
          <p:nvPr/>
        </p:nvSpPr>
        <p:spPr>
          <a:xfrm>
            <a:off x="6205836" y="3213100"/>
            <a:ext cx="42631" cy="114300"/>
          </a:xfrm>
          <a:custGeom>
            <a:avLst/>
            <a:gdLst>
              <a:gd name="connsiteX0" fmla="*/ 42564 w 42631"/>
              <a:gd name="connsiteY0" fmla="*/ 0 h 114300"/>
              <a:gd name="connsiteX1" fmla="*/ 10814 w 42631"/>
              <a:gd name="connsiteY1" fmla="*/ 73025 h 114300"/>
              <a:gd name="connsiteX2" fmla="*/ 4464 w 42631"/>
              <a:gd name="connsiteY2" fmla="*/ 114300 h 114300"/>
              <a:gd name="connsiteX3" fmla="*/ 1289 w 42631"/>
              <a:gd name="connsiteY3" fmla="*/ 73025 h 114300"/>
              <a:gd name="connsiteX4" fmla="*/ 42564 w 42631"/>
              <a:gd name="connsiteY4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31" h="114300">
                <a:moveTo>
                  <a:pt x="42564" y="0"/>
                </a:moveTo>
                <a:cubicBezTo>
                  <a:pt x="44151" y="0"/>
                  <a:pt x="17164" y="53975"/>
                  <a:pt x="10814" y="73025"/>
                </a:cubicBezTo>
                <a:cubicBezTo>
                  <a:pt x="4464" y="92075"/>
                  <a:pt x="6051" y="114300"/>
                  <a:pt x="4464" y="114300"/>
                </a:cubicBezTo>
                <a:cubicBezTo>
                  <a:pt x="2877" y="114300"/>
                  <a:pt x="-2415" y="87842"/>
                  <a:pt x="1289" y="73025"/>
                </a:cubicBezTo>
                <a:cubicBezTo>
                  <a:pt x="4993" y="58208"/>
                  <a:pt x="40977" y="0"/>
                  <a:pt x="4256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7" name="フリーフォーム 466">
            <a:extLst>
              <a:ext uri="{FF2B5EF4-FFF2-40B4-BE49-F238E27FC236}">
                <a16:creationId xmlns:a16="http://schemas.microsoft.com/office/drawing/2014/main" id="{BEC032BC-0375-8589-4F26-E6E1B4C95602}"/>
              </a:ext>
            </a:extLst>
          </p:cNvPr>
          <p:cNvSpPr/>
          <p:nvPr/>
        </p:nvSpPr>
        <p:spPr>
          <a:xfrm>
            <a:off x="6184527" y="3195628"/>
            <a:ext cx="127699" cy="220856"/>
          </a:xfrm>
          <a:custGeom>
            <a:avLst/>
            <a:gdLst>
              <a:gd name="connsiteX0" fmla="*/ 127373 w 127699"/>
              <a:gd name="connsiteY0" fmla="*/ 1597 h 220856"/>
              <a:gd name="connsiteX1" fmla="*/ 82923 w 127699"/>
              <a:gd name="connsiteY1" fmla="*/ 61922 h 220856"/>
              <a:gd name="connsiteX2" fmla="*/ 63873 w 127699"/>
              <a:gd name="connsiteY2" fmla="*/ 131772 h 220856"/>
              <a:gd name="connsiteX3" fmla="*/ 32123 w 127699"/>
              <a:gd name="connsiteY3" fmla="*/ 176222 h 220856"/>
              <a:gd name="connsiteX4" fmla="*/ 3548 w 127699"/>
              <a:gd name="connsiteY4" fmla="*/ 150822 h 220856"/>
              <a:gd name="connsiteX5" fmla="*/ 117848 w 127699"/>
              <a:gd name="connsiteY5" fmla="*/ 220672 h 220856"/>
              <a:gd name="connsiteX6" fmla="*/ 63873 w 127699"/>
              <a:gd name="connsiteY6" fmla="*/ 169872 h 220856"/>
              <a:gd name="connsiteX7" fmla="*/ 57523 w 127699"/>
              <a:gd name="connsiteY7" fmla="*/ 128597 h 220856"/>
              <a:gd name="connsiteX8" fmla="*/ 127373 w 127699"/>
              <a:gd name="connsiteY8" fmla="*/ 1597 h 22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699" h="220856">
                <a:moveTo>
                  <a:pt x="127373" y="1597"/>
                </a:moveTo>
                <a:cubicBezTo>
                  <a:pt x="131606" y="-9516"/>
                  <a:pt x="93506" y="40226"/>
                  <a:pt x="82923" y="61922"/>
                </a:cubicBezTo>
                <a:cubicBezTo>
                  <a:pt x="72340" y="83618"/>
                  <a:pt x="72340" y="112722"/>
                  <a:pt x="63873" y="131772"/>
                </a:cubicBezTo>
                <a:cubicBezTo>
                  <a:pt x="55406" y="150822"/>
                  <a:pt x="42177" y="173047"/>
                  <a:pt x="32123" y="176222"/>
                </a:cubicBezTo>
                <a:cubicBezTo>
                  <a:pt x="22069" y="179397"/>
                  <a:pt x="-10739" y="143414"/>
                  <a:pt x="3548" y="150822"/>
                </a:cubicBezTo>
                <a:cubicBezTo>
                  <a:pt x="17835" y="158230"/>
                  <a:pt x="107794" y="217497"/>
                  <a:pt x="117848" y="220672"/>
                </a:cubicBezTo>
                <a:cubicBezTo>
                  <a:pt x="127902" y="223847"/>
                  <a:pt x="73927" y="185218"/>
                  <a:pt x="63873" y="169872"/>
                </a:cubicBezTo>
                <a:cubicBezTo>
                  <a:pt x="53819" y="154526"/>
                  <a:pt x="47998" y="150822"/>
                  <a:pt x="57523" y="128597"/>
                </a:cubicBezTo>
                <a:cubicBezTo>
                  <a:pt x="67048" y="106372"/>
                  <a:pt x="123140" y="12710"/>
                  <a:pt x="127373" y="159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8" name="フリーフォーム 467">
            <a:extLst>
              <a:ext uri="{FF2B5EF4-FFF2-40B4-BE49-F238E27FC236}">
                <a16:creationId xmlns:a16="http://schemas.microsoft.com/office/drawing/2014/main" id="{BF1F0960-50BD-B380-67CF-59F588865C7E}"/>
              </a:ext>
            </a:extLst>
          </p:cNvPr>
          <p:cNvSpPr/>
          <p:nvPr/>
        </p:nvSpPr>
        <p:spPr>
          <a:xfrm>
            <a:off x="6308603" y="3394062"/>
            <a:ext cx="141040" cy="334784"/>
          </a:xfrm>
          <a:custGeom>
            <a:avLst/>
            <a:gdLst>
              <a:gd name="connsiteX0" fmla="*/ 122 w 141040"/>
              <a:gd name="connsiteY0" fmla="*/ 13 h 334784"/>
              <a:gd name="connsiteX1" fmla="*/ 41397 w 141040"/>
              <a:gd name="connsiteY1" fmla="*/ 101613 h 334784"/>
              <a:gd name="connsiteX2" fmla="*/ 41397 w 141040"/>
              <a:gd name="connsiteY2" fmla="*/ 171463 h 334784"/>
              <a:gd name="connsiteX3" fmla="*/ 136647 w 141040"/>
              <a:gd name="connsiteY3" fmla="*/ 330213 h 334784"/>
              <a:gd name="connsiteX4" fmla="*/ 117597 w 141040"/>
              <a:gd name="connsiteY4" fmla="*/ 285763 h 334784"/>
              <a:gd name="connsiteX5" fmla="*/ 50922 w 141040"/>
              <a:gd name="connsiteY5" fmla="*/ 222263 h 334784"/>
              <a:gd name="connsiteX6" fmla="*/ 28697 w 141040"/>
              <a:gd name="connsiteY6" fmla="*/ 95263 h 334784"/>
              <a:gd name="connsiteX7" fmla="*/ 122 w 141040"/>
              <a:gd name="connsiteY7" fmla="*/ 13 h 33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040" h="334784">
                <a:moveTo>
                  <a:pt x="122" y="13"/>
                </a:moveTo>
                <a:cubicBezTo>
                  <a:pt x="2239" y="1071"/>
                  <a:pt x="34518" y="73038"/>
                  <a:pt x="41397" y="101613"/>
                </a:cubicBezTo>
                <a:cubicBezTo>
                  <a:pt x="48276" y="130188"/>
                  <a:pt x="25522" y="133363"/>
                  <a:pt x="41397" y="171463"/>
                </a:cubicBezTo>
                <a:cubicBezTo>
                  <a:pt x="57272" y="209563"/>
                  <a:pt x="123947" y="311163"/>
                  <a:pt x="136647" y="330213"/>
                </a:cubicBezTo>
                <a:cubicBezTo>
                  <a:pt x="149347" y="349263"/>
                  <a:pt x="131885" y="303755"/>
                  <a:pt x="117597" y="285763"/>
                </a:cubicBezTo>
                <a:cubicBezTo>
                  <a:pt x="103309" y="267771"/>
                  <a:pt x="65739" y="254013"/>
                  <a:pt x="50922" y="222263"/>
                </a:cubicBezTo>
                <a:cubicBezTo>
                  <a:pt x="36105" y="190513"/>
                  <a:pt x="33459" y="128600"/>
                  <a:pt x="28697" y="95263"/>
                </a:cubicBezTo>
                <a:cubicBezTo>
                  <a:pt x="23935" y="61926"/>
                  <a:pt x="-1995" y="-1045"/>
                  <a:pt x="122" y="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9" name="フリーフォーム 468">
            <a:extLst>
              <a:ext uri="{FF2B5EF4-FFF2-40B4-BE49-F238E27FC236}">
                <a16:creationId xmlns:a16="http://schemas.microsoft.com/office/drawing/2014/main" id="{8A121180-C9A1-754A-DF80-1A7EEA05A716}"/>
              </a:ext>
            </a:extLst>
          </p:cNvPr>
          <p:cNvSpPr/>
          <p:nvPr/>
        </p:nvSpPr>
        <p:spPr>
          <a:xfrm>
            <a:off x="6777434" y="3162290"/>
            <a:ext cx="474342" cy="282884"/>
          </a:xfrm>
          <a:custGeom>
            <a:avLst/>
            <a:gdLst>
              <a:gd name="connsiteX0" fmla="*/ 474266 w 474342"/>
              <a:gd name="connsiteY0" fmla="*/ 10 h 282884"/>
              <a:gd name="connsiteX1" fmla="*/ 229791 w 474342"/>
              <a:gd name="connsiteY1" fmla="*/ 123835 h 282884"/>
              <a:gd name="connsiteX2" fmla="*/ 10716 w 474342"/>
              <a:gd name="connsiteY2" fmla="*/ 276235 h 282884"/>
              <a:gd name="connsiteX3" fmla="*/ 48816 w 474342"/>
              <a:gd name="connsiteY3" fmla="*/ 234960 h 282884"/>
              <a:gd name="connsiteX4" fmla="*/ 178991 w 474342"/>
              <a:gd name="connsiteY4" fmla="*/ 50810 h 282884"/>
              <a:gd name="connsiteX5" fmla="*/ 61516 w 474342"/>
              <a:gd name="connsiteY5" fmla="*/ 215910 h 282884"/>
              <a:gd name="connsiteX6" fmla="*/ 156766 w 474342"/>
              <a:gd name="connsiteY6" fmla="*/ 136535 h 282884"/>
              <a:gd name="connsiteX7" fmla="*/ 48816 w 474342"/>
              <a:gd name="connsiteY7" fmla="*/ 234960 h 282884"/>
              <a:gd name="connsiteX8" fmla="*/ 204391 w 474342"/>
              <a:gd name="connsiteY8" fmla="*/ 130185 h 282884"/>
              <a:gd name="connsiteX9" fmla="*/ 474266 w 474342"/>
              <a:gd name="connsiteY9" fmla="*/ 10 h 28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342" h="282884">
                <a:moveTo>
                  <a:pt x="474266" y="10"/>
                </a:moveTo>
                <a:cubicBezTo>
                  <a:pt x="478499" y="-1048"/>
                  <a:pt x="307049" y="77798"/>
                  <a:pt x="229791" y="123835"/>
                </a:cubicBezTo>
                <a:cubicBezTo>
                  <a:pt x="152533" y="169873"/>
                  <a:pt x="40878" y="257714"/>
                  <a:pt x="10716" y="276235"/>
                </a:cubicBezTo>
                <a:cubicBezTo>
                  <a:pt x="-19447" y="294756"/>
                  <a:pt x="20770" y="272531"/>
                  <a:pt x="48816" y="234960"/>
                </a:cubicBezTo>
                <a:cubicBezTo>
                  <a:pt x="76862" y="197389"/>
                  <a:pt x="176874" y="53985"/>
                  <a:pt x="178991" y="50810"/>
                </a:cubicBezTo>
                <a:cubicBezTo>
                  <a:pt x="181108" y="47635"/>
                  <a:pt x="65220" y="201623"/>
                  <a:pt x="61516" y="215910"/>
                </a:cubicBezTo>
                <a:cubicBezTo>
                  <a:pt x="57812" y="230197"/>
                  <a:pt x="158883" y="133360"/>
                  <a:pt x="156766" y="136535"/>
                </a:cubicBezTo>
                <a:cubicBezTo>
                  <a:pt x="154649" y="139710"/>
                  <a:pt x="40879" y="236018"/>
                  <a:pt x="48816" y="234960"/>
                </a:cubicBezTo>
                <a:cubicBezTo>
                  <a:pt x="56753" y="233902"/>
                  <a:pt x="135599" y="167756"/>
                  <a:pt x="204391" y="130185"/>
                </a:cubicBezTo>
                <a:cubicBezTo>
                  <a:pt x="273183" y="92614"/>
                  <a:pt x="470033" y="1068"/>
                  <a:pt x="474266" y="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0" name="フリーフォーム 469">
            <a:extLst>
              <a:ext uri="{FF2B5EF4-FFF2-40B4-BE49-F238E27FC236}">
                <a16:creationId xmlns:a16="http://schemas.microsoft.com/office/drawing/2014/main" id="{20324403-8FF2-C8B2-5EC6-F458A4680FD8}"/>
              </a:ext>
            </a:extLst>
          </p:cNvPr>
          <p:cNvSpPr/>
          <p:nvPr/>
        </p:nvSpPr>
        <p:spPr>
          <a:xfrm>
            <a:off x="6321309" y="3383611"/>
            <a:ext cx="604174" cy="267642"/>
          </a:xfrm>
          <a:custGeom>
            <a:avLst/>
            <a:gdLst>
              <a:gd name="connsiteX0" fmla="*/ 116 w 604174"/>
              <a:gd name="connsiteY0" fmla="*/ 197789 h 267642"/>
              <a:gd name="connsiteX1" fmla="*/ 219191 w 604174"/>
              <a:gd name="connsiteY1" fmla="*/ 242239 h 267642"/>
              <a:gd name="connsiteX2" fmla="*/ 425566 w 604174"/>
              <a:gd name="connsiteY2" fmla="*/ 99364 h 267642"/>
              <a:gd name="connsiteX3" fmla="*/ 603366 w 604174"/>
              <a:gd name="connsiteY3" fmla="*/ 939 h 267642"/>
              <a:gd name="connsiteX4" fmla="*/ 482716 w 604174"/>
              <a:gd name="connsiteY4" fmla="*/ 61264 h 267642"/>
              <a:gd name="connsiteX5" fmla="*/ 282691 w 604174"/>
              <a:gd name="connsiteY5" fmla="*/ 242239 h 267642"/>
              <a:gd name="connsiteX6" fmla="*/ 314441 w 604174"/>
              <a:gd name="connsiteY6" fmla="*/ 197789 h 267642"/>
              <a:gd name="connsiteX7" fmla="*/ 190616 w 604174"/>
              <a:gd name="connsiteY7" fmla="*/ 267639 h 267642"/>
              <a:gd name="connsiteX8" fmla="*/ 116 w 604174"/>
              <a:gd name="connsiteY8" fmla="*/ 197789 h 26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174" h="267642">
                <a:moveTo>
                  <a:pt x="116" y="197789"/>
                </a:moveTo>
                <a:cubicBezTo>
                  <a:pt x="4878" y="193556"/>
                  <a:pt x="148283" y="258643"/>
                  <a:pt x="219191" y="242239"/>
                </a:cubicBezTo>
                <a:cubicBezTo>
                  <a:pt x="290099" y="225835"/>
                  <a:pt x="361537" y="139581"/>
                  <a:pt x="425566" y="99364"/>
                </a:cubicBezTo>
                <a:cubicBezTo>
                  <a:pt x="489595" y="59147"/>
                  <a:pt x="593841" y="7289"/>
                  <a:pt x="603366" y="939"/>
                </a:cubicBezTo>
                <a:cubicBezTo>
                  <a:pt x="612891" y="-5411"/>
                  <a:pt x="536162" y="21047"/>
                  <a:pt x="482716" y="61264"/>
                </a:cubicBezTo>
                <a:cubicBezTo>
                  <a:pt x="429270" y="101481"/>
                  <a:pt x="310737" y="219485"/>
                  <a:pt x="282691" y="242239"/>
                </a:cubicBezTo>
                <a:cubicBezTo>
                  <a:pt x="254645" y="264993"/>
                  <a:pt x="329787" y="193556"/>
                  <a:pt x="314441" y="197789"/>
                </a:cubicBezTo>
                <a:cubicBezTo>
                  <a:pt x="299095" y="202022"/>
                  <a:pt x="243003" y="267110"/>
                  <a:pt x="190616" y="267639"/>
                </a:cubicBezTo>
                <a:cubicBezTo>
                  <a:pt x="138229" y="268168"/>
                  <a:pt x="-4646" y="202022"/>
                  <a:pt x="116" y="19778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1" name="フリーフォーム 470">
            <a:extLst>
              <a:ext uri="{FF2B5EF4-FFF2-40B4-BE49-F238E27FC236}">
                <a16:creationId xmlns:a16="http://schemas.microsoft.com/office/drawing/2014/main" id="{6303FD4B-8320-646A-DC82-E859D5E48A5A}"/>
              </a:ext>
            </a:extLst>
          </p:cNvPr>
          <p:cNvSpPr/>
          <p:nvPr/>
        </p:nvSpPr>
        <p:spPr>
          <a:xfrm>
            <a:off x="5881825" y="1574648"/>
            <a:ext cx="113199" cy="239792"/>
          </a:xfrm>
          <a:custGeom>
            <a:avLst/>
            <a:gdLst>
              <a:gd name="connsiteX0" fmla="*/ 112575 w 113199"/>
              <a:gd name="connsiteY0" fmla="*/ 152 h 239792"/>
              <a:gd name="connsiteX1" fmla="*/ 49075 w 113199"/>
              <a:gd name="connsiteY1" fmla="*/ 120802 h 239792"/>
              <a:gd name="connsiteX2" fmla="*/ 1450 w 113199"/>
              <a:gd name="connsiteY2" fmla="*/ 238277 h 239792"/>
              <a:gd name="connsiteX3" fmla="*/ 14150 w 113199"/>
              <a:gd name="connsiteY3" fmla="*/ 181127 h 239792"/>
              <a:gd name="connsiteX4" fmla="*/ 33200 w 113199"/>
              <a:gd name="connsiteY4" fmla="*/ 89052 h 239792"/>
              <a:gd name="connsiteX5" fmla="*/ 7800 w 113199"/>
              <a:gd name="connsiteY5" fmla="*/ 146202 h 239792"/>
              <a:gd name="connsiteX6" fmla="*/ 112575 w 113199"/>
              <a:gd name="connsiteY6" fmla="*/ 152 h 23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199" h="239792">
                <a:moveTo>
                  <a:pt x="112575" y="152"/>
                </a:moveTo>
                <a:cubicBezTo>
                  <a:pt x="119454" y="-4081"/>
                  <a:pt x="67596" y="81115"/>
                  <a:pt x="49075" y="120802"/>
                </a:cubicBezTo>
                <a:cubicBezTo>
                  <a:pt x="30554" y="160489"/>
                  <a:pt x="7271" y="228223"/>
                  <a:pt x="1450" y="238277"/>
                </a:cubicBezTo>
                <a:cubicBezTo>
                  <a:pt x="-4371" y="248331"/>
                  <a:pt x="8858" y="205998"/>
                  <a:pt x="14150" y="181127"/>
                </a:cubicBezTo>
                <a:cubicBezTo>
                  <a:pt x="19442" y="156256"/>
                  <a:pt x="34258" y="94873"/>
                  <a:pt x="33200" y="89052"/>
                </a:cubicBezTo>
                <a:cubicBezTo>
                  <a:pt x="32142" y="83231"/>
                  <a:pt x="-7016" y="157314"/>
                  <a:pt x="7800" y="146202"/>
                </a:cubicBezTo>
                <a:cubicBezTo>
                  <a:pt x="22616" y="135090"/>
                  <a:pt x="105696" y="4385"/>
                  <a:pt x="112575" y="1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2" name="フリーフォーム 471">
            <a:extLst>
              <a:ext uri="{FF2B5EF4-FFF2-40B4-BE49-F238E27FC236}">
                <a16:creationId xmlns:a16="http://schemas.microsoft.com/office/drawing/2014/main" id="{AD57DA4F-392E-856D-3EF5-EBDE4B748FDD}"/>
              </a:ext>
            </a:extLst>
          </p:cNvPr>
          <p:cNvSpPr/>
          <p:nvPr/>
        </p:nvSpPr>
        <p:spPr>
          <a:xfrm>
            <a:off x="5825933" y="1841490"/>
            <a:ext cx="79632" cy="361048"/>
          </a:xfrm>
          <a:custGeom>
            <a:avLst/>
            <a:gdLst>
              <a:gd name="connsiteX0" fmla="*/ 79567 w 79632"/>
              <a:gd name="connsiteY0" fmla="*/ 10 h 361048"/>
              <a:gd name="connsiteX1" fmla="*/ 70042 w 79632"/>
              <a:gd name="connsiteY1" fmla="*/ 107960 h 361048"/>
              <a:gd name="connsiteX2" fmla="*/ 35117 w 79632"/>
              <a:gd name="connsiteY2" fmla="*/ 254010 h 361048"/>
              <a:gd name="connsiteX3" fmla="*/ 192 w 79632"/>
              <a:gd name="connsiteY3" fmla="*/ 358785 h 361048"/>
              <a:gd name="connsiteX4" fmla="*/ 22417 w 79632"/>
              <a:gd name="connsiteY4" fmla="*/ 307985 h 361048"/>
              <a:gd name="connsiteX5" fmla="*/ 50992 w 79632"/>
              <a:gd name="connsiteY5" fmla="*/ 107960 h 361048"/>
              <a:gd name="connsiteX6" fmla="*/ 44642 w 79632"/>
              <a:gd name="connsiteY6" fmla="*/ 168285 h 361048"/>
              <a:gd name="connsiteX7" fmla="*/ 66867 w 79632"/>
              <a:gd name="connsiteY7" fmla="*/ 101610 h 361048"/>
              <a:gd name="connsiteX8" fmla="*/ 79567 w 79632"/>
              <a:gd name="connsiteY8" fmla="*/ 10 h 3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2" h="361048">
                <a:moveTo>
                  <a:pt x="79567" y="10"/>
                </a:moveTo>
                <a:cubicBezTo>
                  <a:pt x="80096" y="1068"/>
                  <a:pt x="77450" y="65627"/>
                  <a:pt x="70042" y="107960"/>
                </a:cubicBezTo>
                <a:cubicBezTo>
                  <a:pt x="62634" y="150293"/>
                  <a:pt x="46759" y="212206"/>
                  <a:pt x="35117" y="254010"/>
                </a:cubicBezTo>
                <a:cubicBezTo>
                  <a:pt x="23475" y="295814"/>
                  <a:pt x="2309" y="349789"/>
                  <a:pt x="192" y="358785"/>
                </a:cubicBezTo>
                <a:cubicBezTo>
                  <a:pt x="-1925" y="367781"/>
                  <a:pt x="13950" y="349789"/>
                  <a:pt x="22417" y="307985"/>
                </a:cubicBezTo>
                <a:cubicBezTo>
                  <a:pt x="30884" y="266181"/>
                  <a:pt x="47288" y="131243"/>
                  <a:pt x="50992" y="107960"/>
                </a:cubicBezTo>
                <a:cubicBezTo>
                  <a:pt x="54696" y="84677"/>
                  <a:pt x="41996" y="169343"/>
                  <a:pt x="44642" y="168285"/>
                </a:cubicBezTo>
                <a:cubicBezTo>
                  <a:pt x="47288" y="167227"/>
                  <a:pt x="61575" y="127539"/>
                  <a:pt x="66867" y="101610"/>
                </a:cubicBezTo>
                <a:cubicBezTo>
                  <a:pt x="72159" y="75681"/>
                  <a:pt x="79038" y="-1048"/>
                  <a:pt x="79567" y="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3" name="フリーフォーム 472">
            <a:extLst>
              <a:ext uri="{FF2B5EF4-FFF2-40B4-BE49-F238E27FC236}">
                <a16:creationId xmlns:a16="http://schemas.microsoft.com/office/drawing/2014/main" id="{55F63EB2-070D-E0CC-6651-9FAECB9BA4ED}"/>
              </a:ext>
            </a:extLst>
          </p:cNvPr>
          <p:cNvSpPr/>
          <p:nvPr/>
        </p:nvSpPr>
        <p:spPr>
          <a:xfrm>
            <a:off x="7093643" y="2015792"/>
            <a:ext cx="151773" cy="332236"/>
          </a:xfrm>
          <a:custGeom>
            <a:avLst/>
            <a:gdLst>
              <a:gd name="connsiteX0" fmla="*/ 151707 w 151773"/>
              <a:gd name="connsiteY0" fmla="*/ 333 h 332236"/>
              <a:gd name="connsiteX1" fmla="*/ 40582 w 151773"/>
              <a:gd name="connsiteY1" fmla="*/ 79708 h 332236"/>
              <a:gd name="connsiteX2" fmla="*/ 5657 w 151773"/>
              <a:gd name="connsiteY2" fmla="*/ 165433 h 332236"/>
              <a:gd name="connsiteX3" fmla="*/ 37407 w 151773"/>
              <a:gd name="connsiteY3" fmla="*/ 120983 h 332236"/>
              <a:gd name="connsiteX4" fmla="*/ 40582 w 151773"/>
              <a:gd name="connsiteY4" fmla="*/ 228933 h 332236"/>
              <a:gd name="connsiteX5" fmla="*/ 50107 w 151773"/>
              <a:gd name="connsiteY5" fmla="*/ 292433 h 332236"/>
              <a:gd name="connsiteX6" fmla="*/ 2482 w 151773"/>
              <a:gd name="connsiteY6" fmla="*/ 263858 h 332236"/>
              <a:gd name="connsiteX7" fmla="*/ 139007 w 151773"/>
              <a:gd name="connsiteY7" fmla="*/ 330533 h 332236"/>
              <a:gd name="connsiteX8" fmla="*/ 40582 w 151773"/>
              <a:gd name="connsiteY8" fmla="*/ 295608 h 332236"/>
              <a:gd name="connsiteX9" fmla="*/ 18357 w 151773"/>
              <a:gd name="connsiteY9" fmla="*/ 124158 h 332236"/>
              <a:gd name="connsiteX10" fmla="*/ 56457 w 151773"/>
              <a:gd name="connsiteY10" fmla="*/ 54308 h 332236"/>
              <a:gd name="connsiteX11" fmla="*/ 151707 w 151773"/>
              <a:gd name="connsiteY11" fmla="*/ 333 h 33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1773" h="332236">
                <a:moveTo>
                  <a:pt x="151707" y="333"/>
                </a:moveTo>
                <a:cubicBezTo>
                  <a:pt x="149061" y="4566"/>
                  <a:pt x="64924" y="52191"/>
                  <a:pt x="40582" y="79708"/>
                </a:cubicBezTo>
                <a:cubicBezTo>
                  <a:pt x="16240" y="107225"/>
                  <a:pt x="6186" y="158554"/>
                  <a:pt x="5657" y="165433"/>
                </a:cubicBezTo>
                <a:cubicBezTo>
                  <a:pt x="5128" y="172312"/>
                  <a:pt x="31586" y="110400"/>
                  <a:pt x="37407" y="120983"/>
                </a:cubicBezTo>
                <a:cubicBezTo>
                  <a:pt x="43228" y="131566"/>
                  <a:pt x="38465" y="200358"/>
                  <a:pt x="40582" y="228933"/>
                </a:cubicBezTo>
                <a:cubicBezTo>
                  <a:pt x="42699" y="257508"/>
                  <a:pt x="56457" y="286612"/>
                  <a:pt x="50107" y="292433"/>
                </a:cubicBezTo>
                <a:cubicBezTo>
                  <a:pt x="43757" y="298254"/>
                  <a:pt x="-12335" y="257508"/>
                  <a:pt x="2482" y="263858"/>
                </a:cubicBezTo>
                <a:cubicBezTo>
                  <a:pt x="17299" y="270208"/>
                  <a:pt x="132657" y="325241"/>
                  <a:pt x="139007" y="330533"/>
                </a:cubicBezTo>
                <a:cubicBezTo>
                  <a:pt x="145357" y="335825"/>
                  <a:pt x="60690" y="330004"/>
                  <a:pt x="40582" y="295608"/>
                </a:cubicBezTo>
                <a:cubicBezTo>
                  <a:pt x="20474" y="261212"/>
                  <a:pt x="15711" y="164375"/>
                  <a:pt x="18357" y="124158"/>
                </a:cubicBezTo>
                <a:cubicBezTo>
                  <a:pt x="21003" y="83941"/>
                  <a:pt x="35819" y="75475"/>
                  <a:pt x="56457" y="54308"/>
                </a:cubicBezTo>
                <a:cubicBezTo>
                  <a:pt x="77094" y="33141"/>
                  <a:pt x="154353" y="-3900"/>
                  <a:pt x="151707" y="3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4" name="フリーフォーム 473">
            <a:extLst>
              <a:ext uri="{FF2B5EF4-FFF2-40B4-BE49-F238E27FC236}">
                <a16:creationId xmlns:a16="http://schemas.microsoft.com/office/drawing/2014/main" id="{4B96F964-D0C5-DA0E-4FE0-934F7B77F20B}"/>
              </a:ext>
            </a:extLst>
          </p:cNvPr>
          <p:cNvSpPr/>
          <p:nvPr/>
        </p:nvSpPr>
        <p:spPr>
          <a:xfrm>
            <a:off x="7251692" y="2022475"/>
            <a:ext cx="194622" cy="121195"/>
          </a:xfrm>
          <a:custGeom>
            <a:avLst/>
            <a:gdLst>
              <a:gd name="connsiteX0" fmla="*/ 8 w 194622"/>
              <a:gd name="connsiteY0" fmla="*/ 0 h 121195"/>
              <a:gd name="connsiteX1" fmla="*/ 123833 w 194622"/>
              <a:gd name="connsiteY1" fmla="*/ 34925 h 121195"/>
              <a:gd name="connsiteX2" fmla="*/ 193683 w 194622"/>
              <a:gd name="connsiteY2" fmla="*/ 120650 h 121195"/>
              <a:gd name="connsiteX3" fmla="*/ 161933 w 194622"/>
              <a:gd name="connsiteY3" fmla="*/ 69850 h 121195"/>
              <a:gd name="connsiteX4" fmla="*/ 130183 w 194622"/>
              <a:gd name="connsiteY4" fmla="*/ 34925 h 121195"/>
              <a:gd name="connsiteX5" fmla="*/ 8 w 194622"/>
              <a:gd name="connsiteY5" fmla="*/ 0 h 12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622" h="121195">
                <a:moveTo>
                  <a:pt x="8" y="0"/>
                </a:moveTo>
                <a:cubicBezTo>
                  <a:pt x="-1050" y="0"/>
                  <a:pt x="91554" y="14817"/>
                  <a:pt x="123833" y="34925"/>
                </a:cubicBezTo>
                <a:cubicBezTo>
                  <a:pt x="156112" y="55033"/>
                  <a:pt x="187333" y="114829"/>
                  <a:pt x="193683" y="120650"/>
                </a:cubicBezTo>
                <a:cubicBezTo>
                  <a:pt x="200033" y="126471"/>
                  <a:pt x="172516" y="84138"/>
                  <a:pt x="161933" y="69850"/>
                </a:cubicBezTo>
                <a:cubicBezTo>
                  <a:pt x="151350" y="55563"/>
                  <a:pt x="155054" y="45508"/>
                  <a:pt x="130183" y="34925"/>
                </a:cubicBezTo>
                <a:cubicBezTo>
                  <a:pt x="105312" y="24342"/>
                  <a:pt x="1066" y="0"/>
                  <a:pt x="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5" name="フリーフォーム 474">
            <a:extLst>
              <a:ext uri="{FF2B5EF4-FFF2-40B4-BE49-F238E27FC236}">
                <a16:creationId xmlns:a16="http://schemas.microsoft.com/office/drawing/2014/main" id="{934E7990-97B4-6316-4E76-428C864A3AE7}"/>
              </a:ext>
            </a:extLst>
          </p:cNvPr>
          <p:cNvSpPr/>
          <p:nvPr/>
        </p:nvSpPr>
        <p:spPr>
          <a:xfrm>
            <a:off x="7270596" y="1987537"/>
            <a:ext cx="235750" cy="317747"/>
          </a:xfrm>
          <a:custGeom>
            <a:avLst/>
            <a:gdLst>
              <a:gd name="connsiteX0" fmla="*/ 154 w 235750"/>
              <a:gd name="connsiteY0" fmla="*/ 13 h 317747"/>
              <a:gd name="connsiteX1" fmla="*/ 136679 w 235750"/>
              <a:gd name="connsiteY1" fmla="*/ 88913 h 317747"/>
              <a:gd name="connsiteX2" fmla="*/ 209704 w 235750"/>
              <a:gd name="connsiteY2" fmla="*/ 180988 h 317747"/>
              <a:gd name="connsiteX3" fmla="*/ 235104 w 235750"/>
              <a:gd name="connsiteY3" fmla="*/ 317513 h 317747"/>
              <a:gd name="connsiteX4" fmla="*/ 187479 w 235750"/>
              <a:gd name="connsiteY4" fmla="*/ 146063 h 317747"/>
              <a:gd name="connsiteX5" fmla="*/ 165254 w 235750"/>
              <a:gd name="connsiteY5" fmla="*/ 95263 h 317747"/>
              <a:gd name="connsiteX6" fmla="*/ 154 w 235750"/>
              <a:gd name="connsiteY6" fmla="*/ 13 h 31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750" h="317747">
                <a:moveTo>
                  <a:pt x="154" y="13"/>
                </a:moveTo>
                <a:cubicBezTo>
                  <a:pt x="-4608" y="-1045"/>
                  <a:pt x="101754" y="58751"/>
                  <a:pt x="136679" y="88913"/>
                </a:cubicBezTo>
                <a:cubicBezTo>
                  <a:pt x="171604" y="119076"/>
                  <a:pt x="193300" y="142888"/>
                  <a:pt x="209704" y="180988"/>
                </a:cubicBezTo>
                <a:cubicBezTo>
                  <a:pt x="226108" y="219088"/>
                  <a:pt x="238808" y="323334"/>
                  <a:pt x="235104" y="317513"/>
                </a:cubicBezTo>
                <a:cubicBezTo>
                  <a:pt x="231400" y="311692"/>
                  <a:pt x="199121" y="183105"/>
                  <a:pt x="187479" y="146063"/>
                </a:cubicBezTo>
                <a:cubicBezTo>
                  <a:pt x="175837" y="109021"/>
                  <a:pt x="190125" y="114313"/>
                  <a:pt x="165254" y="95263"/>
                </a:cubicBezTo>
                <a:cubicBezTo>
                  <a:pt x="140383" y="76213"/>
                  <a:pt x="4916" y="1071"/>
                  <a:pt x="154" y="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6" name="フリーフォーム 475">
            <a:extLst>
              <a:ext uri="{FF2B5EF4-FFF2-40B4-BE49-F238E27FC236}">
                <a16:creationId xmlns:a16="http://schemas.microsoft.com/office/drawing/2014/main" id="{55987DB1-FC27-AB5B-9596-32F11CCBE47F}"/>
              </a:ext>
            </a:extLst>
          </p:cNvPr>
          <p:cNvSpPr/>
          <p:nvPr/>
        </p:nvSpPr>
        <p:spPr>
          <a:xfrm>
            <a:off x="7407117" y="2317737"/>
            <a:ext cx="108119" cy="269967"/>
          </a:xfrm>
          <a:custGeom>
            <a:avLst/>
            <a:gdLst>
              <a:gd name="connsiteX0" fmla="*/ 108108 w 108119"/>
              <a:gd name="connsiteY0" fmla="*/ 13 h 269967"/>
              <a:gd name="connsiteX1" fmla="*/ 73183 w 108119"/>
              <a:gd name="connsiteY1" fmla="*/ 174638 h 269967"/>
              <a:gd name="connsiteX2" fmla="*/ 158 w 108119"/>
              <a:gd name="connsiteY2" fmla="*/ 269888 h 269967"/>
              <a:gd name="connsiteX3" fmla="*/ 54133 w 108119"/>
              <a:gd name="connsiteY3" fmla="*/ 190513 h 269967"/>
              <a:gd name="connsiteX4" fmla="*/ 70008 w 108119"/>
              <a:gd name="connsiteY4" fmla="*/ 165113 h 269967"/>
              <a:gd name="connsiteX5" fmla="*/ 108108 w 108119"/>
              <a:gd name="connsiteY5" fmla="*/ 13 h 26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119" h="269967">
                <a:moveTo>
                  <a:pt x="108108" y="13"/>
                </a:moveTo>
                <a:cubicBezTo>
                  <a:pt x="108637" y="1600"/>
                  <a:pt x="91175" y="129659"/>
                  <a:pt x="73183" y="174638"/>
                </a:cubicBezTo>
                <a:cubicBezTo>
                  <a:pt x="55191" y="219617"/>
                  <a:pt x="3333" y="267242"/>
                  <a:pt x="158" y="269888"/>
                </a:cubicBezTo>
                <a:cubicBezTo>
                  <a:pt x="-3017" y="272534"/>
                  <a:pt x="42491" y="207975"/>
                  <a:pt x="54133" y="190513"/>
                </a:cubicBezTo>
                <a:cubicBezTo>
                  <a:pt x="65775" y="173051"/>
                  <a:pt x="59954" y="193159"/>
                  <a:pt x="70008" y="165113"/>
                </a:cubicBezTo>
                <a:cubicBezTo>
                  <a:pt x="80062" y="137067"/>
                  <a:pt x="107579" y="-1574"/>
                  <a:pt x="108108" y="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7" name="フリーフォーム 476">
            <a:extLst>
              <a:ext uri="{FF2B5EF4-FFF2-40B4-BE49-F238E27FC236}">
                <a16:creationId xmlns:a16="http://schemas.microsoft.com/office/drawing/2014/main" id="{3E4B2953-5434-3BB9-374B-28F870ADAB3A}"/>
              </a:ext>
            </a:extLst>
          </p:cNvPr>
          <p:cNvSpPr/>
          <p:nvPr/>
        </p:nvSpPr>
        <p:spPr>
          <a:xfrm>
            <a:off x="7416705" y="2180348"/>
            <a:ext cx="75167" cy="359653"/>
          </a:xfrm>
          <a:custGeom>
            <a:avLst/>
            <a:gdLst>
              <a:gd name="connsiteX0" fmla="*/ 41370 w 75167"/>
              <a:gd name="connsiteY0" fmla="*/ 877 h 359653"/>
              <a:gd name="connsiteX1" fmla="*/ 57245 w 75167"/>
              <a:gd name="connsiteY1" fmla="*/ 210427 h 359653"/>
              <a:gd name="connsiteX2" fmla="*/ 95 w 75167"/>
              <a:gd name="connsiteY2" fmla="*/ 359652 h 359653"/>
              <a:gd name="connsiteX3" fmla="*/ 73120 w 75167"/>
              <a:gd name="connsiteY3" fmla="*/ 213602 h 359653"/>
              <a:gd name="connsiteX4" fmla="*/ 54070 w 75167"/>
              <a:gd name="connsiteY4" fmla="*/ 140577 h 359653"/>
              <a:gd name="connsiteX5" fmla="*/ 44545 w 75167"/>
              <a:gd name="connsiteY5" fmla="*/ 296152 h 359653"/>
              <a:gd name="connsiteX6" fmla="*/ 41370 w 75167"/>
              <a:gd name="connsiteY6" fmla="*/ 877 h 35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167" h="359653">
                <a:moveTo>
                  <a:pt x="41370" y="877"/>
                </a:moveTo>
                <a:cubicBezTo>
                  <a:pt x="43487" y="-13411"/>
                  <a:pt x="64124" y="150631"/>
                  <a:pt x="57245" y="210427"/>
                </a:cubicBezTo>
                <a:cubicBezTo>
                  <a:pt x="50366" y="270223"/>
                  <a:pt x="-2551" y="359123"/>
                  <a:pt x="95" y="359652"/>
                </a:cubicBezTo>
                <a:cubicBezTo>
                  <a:pt x="2741" y="360181"/>
                  <a:pt x="64124" y="250114"/>
                  <a:pt x="73120" y="213602"/>
                </a:cubicBezTo>
                <a:cubicBezTo>
                  <a:pt x="82116" y="177090"/>
                  <a:pt x="58832" y="126819"/>
                  <a:pt x="54070" y="140577"/>
                </a:cubicBezTo>
                <a:cubicBezTo>
                  <a:pt x="49308" y="154335"/>
                  <a:pt x="45074" y="315731"/>
                  <a:pt x="44545" y="296152"/>
                </a:cubicBezTo>
                <a:cubicBezTo>
                  <a:pt x="44016" y="276573"/>
                  <a:pt x="39253" y="15165"/>
                  <a:pt x="41370" y="8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8" name="フリーフォーム 477">
            <a:extLst>
              <a:ext uri="{FF2B5EF4-FFF2-40B4-BE49-F238E27FC236}">
                <a16:creationId xmlns:a16="http://schemas.microsoft.com/office/drawing/2014/main" id="{36518D8E-A419-00AD-200A-32A3656A8B13}"/>
              </a:ext>
            </a:extLst>
          </p:cNvPr>
          <p:cNvSpPr/>
          <p:nvPr/>
        </p:nvSpPr>
        <p:spPr>
          <a:xfrm>
            <a:off x="7251092" y="2002831"/>
            <a:ext cx="203538" cy="308707"/>
          </a:xfrm>
          <a:custGeom>
            <a:avLst/>
            <a:gdLst>
              <a:gd name="connsiteX0" fmla="*/ 608 w 203538"/>
              <a:gd name="connsiteY0" fmla="*/ 594 h 308707"/>
              <a:gd name="connsiteX1" fmla="*/ 130783 w 203538"/>
              <a:gd name="connsiteY1" fmla="*/ 76794 h 308707"/>
              <a:gd name="connsiteX2" fmla="*/ 200633 w 203538"/>
              <a:gd name="connsiteY2" fmla="*/ 305394 h 308707"/>
              <a:gd name="connsiteX3" fmla="*/ 184758 w 203538"/>
              <a:gd name="connsiteY3" fmla="*/ 203794 h 308707"/>
              <a:gd name="connsiteX4" fmla="*/ 133958 w 203538"/>
              <a:gd name="connsiteY4" fmla="*/ 83144 h 308707"/>
              <a:gd name="connsiteX5" fmla="*/ 83158 w 203538"/>
              <a:gd name="connsiteY5" fmla="*/ 41869 h 308707"/>
              <a:gd name="connsiteX6" fmla="*/ 608 w 203538"/>
              <a:gd name="connsiteY6" fmla="*/ 594 h 30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538" h="308707">
                <a:moveTo>
                  <a:pt x="608" y="594"/>
                </a:moveTo>
                <a:cubicBezTo>
                  <a:pt x="8545" y="6415"/>
                  <a:pt x="97446" y="25994"/>
                  <a:pt x="130783" y="76794"/>
                </a:cubicBezTo>
                <a:cubicBezTo>
                  <a:pt x="164120" y="127594"/>
                  <a:pt x="191637" y="284227"/>
                  <a:pt x="200633" y="305394"/>
                </a:cubicBezTo>
                <a:cubicBezTo>
                  <a:pt x="209629" y="326561"/>
                  <a:pt x="195870" y="240836"/>
                  <a:pt x="184758" y="203794"/>
                </a:cubicBezTo>
                <a:cubicBezTo>
                  <a:pt x="173646" y="166752"/>
                  <a:pt x="150891" y="110132"/>
                  <a:pt x="133958" y="83144"/>
                </a:cubicBezTo>
                <a:cubicBezTo>
                  <a:pt x="117025" y="56157"/>
                  <a:pt x="101679" y="50336"/>
                  <a:pt x="83158" y="41869"/>
                </a:cubicBezTo>
                <a:cubicBezTo>
                  <a:pt x="64637" y="33402"/>
                  <a:pt x="-7329" y="-5227"/>
                  <a:pt x="608" y="59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9" name="フリーフォーム 478">
            <a:extLst>
              <a:ext uri="{FF2B5EF4-FFF2-40B4-BE49-F238E27FC236}">
                <a16:creationId xmlns:a16="http://schemas.microsoft.com/office/drawing/2014/main" id="{F80F7695-7FA2-4EA8-32E7-343AA01A1C1C}"/>
              </a:ext>
            </a:extLst>
          </p:cNvPr>
          <p:cNvSpPr/>
          <p:nvPr/>
        </p:nvSpPr>
        <p:spPr>
          <a:xfrm>
            <a:off x="7132123" y="2133526"/>
            <a:ext cx="100727" cy="223006"/>
          </a:xfrm>
          <a:custGeom>
            <a:avLst/>
            <a:gdLst>
              <a:gd name="connsiteX0" fmla="*/ 100527 w 100727"/>
              <a:gd name="connsiteY0" fmla="*/ 222324 h 223006"/>
              <a:gd name="connsiteX1" fmla="*/ 27502 w 100727"/>
              <a:gd name="connsiteY1" fmla="*/ 146124 h 223006"/>
              <a:gd name="connsiteX2" fmla="*/ 21152 w 100727"/>
              <a:gd name="connsiteY2" fmla="*/ 3249 h 223006"/>
              <a:gd name="connsiteX3" fmla="*/ 24327 w 100727"/>
              <a:gd name="connsiteY3" fmla="*/ 50874 h 223006"/>
              <a:gd name="connsiteX4" fmla="*/ 2102 w 100727"/>
              <a:gd name="connsiteY4" fmla="*/ 104849 h 223006"/>
              <a:gd name="connsiteX5" fmla="*/ 100527 w 100727"/>
              <a:gd name="connsiteY5" fmla="*/ 222324 h 22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727" h="223006">
                <a:moveTo>
                  <a:pt x="100527" y="222324"/>
                </a:moveTo>
                <a:cubicBezTo>
                  <a:pt x="104760" y="229203"/>
                  <a:pt x="40731" y="182636"/>
                  <a:pt x="27502" y="146124"/>
                </a:cubicBezTo>
                <a:cubicBezTo>
                  <a:pt x="14273" y="109611"/>
                  <a:pt x="21681" y="19124"/>
                  <a:pt x="21152" y="3249"/>
                </a:cubicBezTo>
                <a:cubicBezTo>
                  <a:pt x="20623" y="-12626"/>
                  <a:pt x="27502" y="33941"/>
                  <a:pt x="24327" y="50874"/>
                </a:cubicBezTo>
                <a:cubicBezTo>
                  <a:pt x="21152" y="67807"/>
                  <a:pt x="-7952" y="77332"/>
                  <a:pt x="2102" y="104849"/>
                </a:cubicBezTo>
                <a:cubicBezTo>
                  <a:pt x="12156" y="132366"/>
                  <a:pt x="96294" y="215445"/>
                  <a:pt x="100527" y="2223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0" name="フリーフォーム 479">
            <a:extLst>
              <a:ext uri="{FF2B5EF4-FFF2-40B4-BE49-F238E27FC236}">
                <a16:creationId xmlns:a16="http://schemas.microsoft.com/office/drawing/2014/main" id="{610BD41F-FB15-0A1A-93E8-C19663546191}"/>
              </a:ext>
            </a:extLst>
          </p:cNvPr>
          <p:cNvSpPr/>
          <p:nvPr/>
        </p:nvSpPr>
        <p:spPr>
          <a:xfrm>
            <a:off x="7156271" y="2044535"/>
            <a:ext cx="296429" cy="178279"/>
          </a:xfrm>
          <a:custGeom>
            <a:avLst/>
            <a:gdLst>
              <a:gd name="connsiteX0" fmla="*/ 179 w 296429"/>
              <a:gd name="connsiteY0" fmla="*/ 63665 h 178279"/>
              <a:gd name="connsiteX1" fmla="*/ 127179 w 296429"/>
              <a:gd name="connsiteY1" fmla="*/ 165 h 178279"/>
              <a:gd name="connsiteX2" fmla="*/ 241479 w 296429"/>
              <a:gd name="connsiteY2" fmla="*/ 44615 h 178279"/>
              <a:gd name="connsiteX3" fmla="*/ 203379 w 296429"/>
              <a:gd name="connsiteY3" fmla="*/ 25565 h 178279"/>
              <a:gd name="connsiteX4" fmla="*/ 295454 w 296429"/>
              <a:gd name="connsiteY4" fmla="*/ 177965 h 178279"/>
              <a:gd name="connsiteX5" fmla="*/ 241479 w 296429"/>
              <a:gd name="connsiteY5" fmla="*/ 63665 h 178279"/>
              <a:gd name="connsiteX6" fmla="*/ 85904 w 296429"/>
              <a:gd name="connsiteY6" fmla="*/ 3340 h 178279"/>
              <a:gd name="connsiteX7" fmla="*/ 133529 w 296429"/>
              <a:gd name="connsiteY7" fmla="*/ 16040 h 178279"/>
              <a:gd name="connsiteX8" fmla="*/ 124004 w 296429"/>
              <a:gd name="connsiteY8" fmla="*/ 28740 h 178279"/>
              <a:gd name="connsiteX9" fmla="*/ 127179 w 296429"/>
              <a:gd name="connsiteY9" fmla="*/ 6515 h 178279"/>
              <a:gd name="connsiteX10" fmla="*/ 95429 w 296429"/>
              <a:gd name="connsiteY10" fmla="*/ 12865 h 178279"/>
              <a:gd name="connsiteX11" fmla="*/ 98604 w 296429"/>
              <a:gd name="connsiteY11" fmla="*/ 6515 h 178279"/>
              <a:gd name="connsiteX12" fmla="*/ 179 w 296429"/>
              <a:gd name="connsiteY12" fmla="*/ 63665 h 17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6429" h="178279">
                <a:moveTo>
                  <a:pt x="179" y="63665"/>
                </a:moveTo>
                <a:cubicBezTo>
                  <a:pt x="4941" y="62607"/>
                  <a:pt x="86962" y="3340"/>
                  <a:pt x="127179" y="165"/>
                </a:cubicBezTo>
                <a:cubicBezTo>
                  <a:pt x="167396" y="-3010"/>
                  <a:pt x="228779" y="40382"/>
                  <a:pt x="241479" y="44615"/>
                </a:cubicBezTo>
                <a:cubicBezTo>
                  <a:pt x="254179" y="48848"/>
                  <a:pt x="194383" y="3340"/>
                  <a:pt x="203379" y="25565"/>
                </a:cubicBezTo>
                <a:cubicBezTo>
                  <a:pt x="212375" y="47790"/>
                  <a:pt x="289104" y="171615"/>
                  <a:pt x="295454" y="177965"/>
                </a:cubicBezTo>
                <a:cubicBezTo>
                  <a:pt x="301804" y="184315"/>
                  <a:pt x="276404" y="92769"/>
                  <a:pt x="241479" y="63665"/>
                </a:cubicBezTo>
                <a:cubicBezTo>
                  <a:pt x="206554" y="34561"/>
                  <a:pt x="103896" y="11277"/>
                  <a:pt x="85904" y="3340"/>
                </a:cubicBezTo>
                <a:cubicBezTo>
                  <a:pt x="67912" y="-4598"/>
                  <a:pt x="127179" y="11807"/>
                  <a:pt x="133529" y="16040"/>
                </a:cubicBezTo>
                <a:cubicBezTo>
                  <a:pt x="139879" y="20273"/>
                  <a:pt x="125062" y="30328"/>
                  <a:pt x="124004" y="28740"/>
                </a:cubicBezTo>
                <a:cubicBezTo>
                  <a:pt x="122946" y="27152"/>
                  <a:pt x="131941" y="9161"/>
                  <a:pt x="127179" y="6515"/>
                </a:cubicBezTo>
                <a:cubicBezTo>
                  <a:pt x="122417" y="3869"/>
                  <a:pt x="95429" y="12865"/>
                  <a:pt x="95429" y="12865"/>
                </a:cubicBezTo>
                <a:cubicBezTo>
                  <a:pt x="90667" y="12865"/>
                  <a:pt x="110246" y="694"/>
                  <a:pt x="98604" y="6515"/>
                </a:cubicBezTo>
                <a:cubicBezTo>
                  <a:pt x="86962" y="12336"/>
                  <a:pt x="-4583" y="64723"/>
                  <a:pt x="179" y="6366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1" name="フリーフォーム 480">
            <a:extLst>
              <a:ext uri="{FF2B5EF4-FFF2-40B4-BE49-F238E27FC236}">
                <a16:creationId xmlns:a16="http://schemas.microsoft.com/office/drawing/2014/main" id="{538C6261-B8EB-7CCE-0FA3-59D663AD6C30}"/>
              </a:ext>
            </a:extLst>
          </p:cNvPr>
          <p:cNvSpPr/>
          <p:nvPr/>
        </p:nvSpPr>
        <p:spPr>
          <a:xfrm>
            <a:off x="7261135" y="2085859"/>
            <a:ext cx="159112" cy="236471"/>
          </a:xfrm>
          <a:custGeom>
            <a:avLst/>
            <a:gdLst>
              <a:gd name="connsiteX0" fmla="*/ 90 w 159112"/>
              <a:gd name="connsiteY0" fmla="*/ 116 h 236471"/>
              <a:gd name="connsiteX1" fmla="*/ 104865 w 159112"/>
              <a:gd name="connsiteY1" fmla="*/ 79491 h 236471"/>
              <a:gd name="connsiteX2" fmla="*/ 158840 w 159112"/>
              <a:gd name="connsiteY2" fmla="*/ 235066 h 236471"/>
              <a:gd name="connsiteX3" fmla="*/ 123915 w 159112"/>
              <a:gd name="connsiteY3" fmla="*/ 149341 h 236471"/>
              <a:gd name="connsiteX4" fmla="*/ 82640 w 159112"/>
              <a:gd name="connsiteY4" fmla="*/ 31866 h 236471"/>
              <a:gd name="connsiteX5" fmla="*/ 123915 w 159112"/>
              <a:gd name="connsiteY5" fmla="*/ 95366 h 236471"/>
              <a:gd name="connsiteX6" fmla="*/ 90 w 159112"/>
              <a:gd name="connsiteY6" fmla="*/ 116 h 23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112" h="236471">
                <a:moveTo>
                  <a:pt x="90" y="116"/>
                </a:moveTo>
                <a:cubicBezTo>
                  <a:pt x="-3085" y="-2530"/>
                  <a:pt x="78407" y="40333"/>
                  <a:pt x="104865" y="79491"/>
                </a:cubicBezTo>
                <a:cubicBezTo>
                  <a:pt x="131323" y="118649"/>
                  <a:pt x="155665" y="223424"/>
                  <a:pt x="158840" y="235066"/>
                </a:cubicBezTo>
                <a:cubicBezTo>
                  <a:pt x="162015" y="246708"/>
                  <a:pt x="136615" y="183208"/>
                  <a:pt x="123915" y="149341"/>
                </a:cubicBezTo>
                <a:cubicBezTo>
                  <a:pt x="111215" y="115474"/>
                  <a:pt x="82640" y="40862"/>
                  <a:pt x="82640" y="31866"/>
                </a:cubicBezTo>
                <a:cubicBezTo>
                  <a:pt x="82640" y="22870"/>
                  <a:pt x="130794" y="98012"/>
                  <a:pt x="123915" y="95366"/>
                </a:cubicBezTo>
                <a:cubicBezTo>
                  <a:pt x="117036" y="92720"/>
                  <a:pt x="3265" y="2762"/>
                  <a:pt x="90" y="11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2" name="フリーフォーム 481">
            <a:extLst>
              <a:ext uri="{FF2B5EF4-FFF2-40B4-BE49-F238E27FC236}">
                <a16:creationId xmlns:a16="http://schemas.microsoft.com/office/drawing/2014/main" id="{4ADF4693-55DF-74F1-C417-04580CB138CE}"/>
              </a:ext>
            </a:extLst>
          </p:cNvPr>
          <p:cNvSpPr/>
          <p:nvPr/>
        </p:nvSpPr>
        <p:spPr>
          <a:xfrm>
            <a:off x="7172242" y="2088857"/>
            <a:ext cx="128389" cy="172543"/>
          </a:xfrm>
          <a:custGeom>
            <a:avLst/>
            <a:gdLst>
              <a:gd name="connsiteX0" fmla="*/ 98508 w 128389"/>
              <a:gd name="connsiteY0" fmla="*/ 293 h 172543"/>
              <a:gd name="connsiteX1" fmla="*/ 123908 w 128389"/>
              <a:gd name="connsiteY1" fmla="*/ 133643 h 172543"/>
              <a:gd name="connsiteX2" fmla="*/ 57233 w 128389"/>
              <a:gd name="connsiteY2" fmla="*/ 130468 h 172543"/>
              <a:gd name="connsiteX3" fmla="*/ 83 w 128389"/>
              <a:gd name="connsiteY3" fmla="*/ 63793 h 172543"/>
              <a:gd name="connsiteX4" fmla="*/ 69933 w 128389"/>
              <a:gd name="connsiteY4" fmla="*/ 171743 h 172543"/>
              <a:gd name="connsiteX5" fmla="*/ 22308 w 128389"/>
              <a:gd name="connsiteY5" fmla="*/ 114593 h 172543"/>
              <a:gd name="connsiteX6" fmla="*/ 120733 w 128389"/>
              <a:gd name="connsiteY6" fmla="*/ 146343 h 172543"/>
              <a:gd name="connsiteX7" fmla="*/ 120733 w 128389"/>
              <a:gd name="connsiteY7" fmla="*/ 98718 h 172543"/>
              <a:gd name="connsiteX8" fmla="*/ 98508 w 128389"/>
              <a:gd name="connsiteY8" fmla="*/ 293 h 17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389" h="172543">
                <a:moveTo>
                  <a:pt x="98508" y="293"/>
                </a:moveTo>
                <a:cubicBezTo>
                  <a:pt x="99037" y="6114"/>
                  <a:pt x="130787" y="111947"/>
                  <a:pt x="123908" y="133643"/>
                </a:cubicBezTo>
                <a:cubicBezTo>
                  <a:pt x="117029" y="155339"/>
                  <a:pt x="77870" y="142110"/>
                  <a:pt x="57233" y="130468"/>
                </a:cubicBezTo>
                <a:cubicBezTo>
                  <a:pt x="36596" y="118826"/>
                  <a:pt x="-2034" y="56914"/>
                  <a:pt x="83" y="63793"/>
                </a:cubicBezTo>
                <a:cubicBezTo>
                  <a:pt x="2200" y="70672"/>
                  <a:pt x="66229" y="163276"/>
                  <a:pt x="69933" y="171743"/>
                </a:cubicBezTo>
                <a:cubicBezTo>
                  <a:pt x="73637" y="180210"/>
                  <a:pt x="13841" y="118826"/>
                  <a:pt x="22308" y="114593"/>
                </a:cubicBezTo>
                <a:cubicBezTo>
                  <a:pt x="30775" y="110360"/>
                  <a:pt x="104329" y="148989"/>
                  <a:pt x="120733" y="146343"/>
                </a:cubicBezTo>
                <a:cubicBezTo>
                  <a:pt x="137137" y="143697"/>
                  <a:pt x="122320" y="120414"/>
                  <a:pt x="120733" y="98718"/>
                </a:cubicBezTo>
                <a:cubicBezTo>
                  <a:pt x="119146" y="77022"/>
                  <a:pt x="97979" y="-5528"/>
                  <a:pt x="98508" y="2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3" name="フリーフォーム 482">
            <a:extLst>
              <a:ext uri="{FF2B5EF4-FFF2-40B4-BE49-F238E27FC236}">
                <a16:creationId xmlns:a16="http://schemas.microsoft.com/office/drawing/2014/main" id="{04969439-AA4E-8EFA-88A9-CB26AD89CE7B}"/>
              </a:ext>
            </a:extLst>
          </p:cNvPr>
          <p:cNvSpPr/>
          <p:nvPr/>
        </p:nvSpPr>
        <p:spPr>
          <a:xfrm>
            <a:off x="7061197" y="2333565"/>
            <a:ext cx="71616" cy="136585"/>
          </a:xfrm>
          <a:custGeom>
            <a:avLst/>
            <a:gdLst>
              <a:gd name="connsiteX0" fmla="*/ 3 w 71616"/>
              <a:gd name="connsiteY0" fmla="*/ 60 h 136585"/>
              <a:gd name="connsiteX1" fmla="*/ 66678 w 71616"/>
              <a:gd name="connsiteY1" fmla="*/ 104835 h 136585"/>
              <a:gd name="connsiteX2" fmla="*/ 66678 w 71616"/>
              <a:gd name="connsiteY2" fmla="*/ 136585 h 136585"/>
              <a:gd name="connsiteX3" fmla="*/ 66678 w 71616"/>
              <a:gd name="connsiteY3" fmla="*/ 50860 h 136585"/>
              <a:gd name="connsiteX4" fmla="*/ 63503 w 71616"/>
              <a:gd name="connsiteY4" fmla="*/ 88960 h 136585"/>
              <a:gd name="connsiteX5" fmla="*/ 3 w 71616"/>
              <a:gd name="connsiteY5" fmla="*/ 60 h 13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16" h="136585">
                <a:moveTo>
                  <a:pt x="3" y="60"/>
                </a:moveTo>
                <a:cubicBezTo>
                  <a:pt x="532" y="2706"/>
                  <a:pt x="55566" y="82081"/>
                  <a:pt x="66678" y="104835"/>
                </a:cubicBezTo>
                <a:cubicBezTo>
                  <a:pt x="77790" y="127589"/>
                  <a:pt x="66678" y="136585"/>
                  <a:pt x="66678" y="136585"/>
                </a:cubicBezTo>
                <a:cubicBezTo>
                  <a:pt x="66678" y="127589"/>
                  <a:pt x="67207" y="58798"/>
                  <a:pt x="66678" y="50860"/>
                </a:cubicBezTo>
                <a:cubicBezTo>
                  <a:pt x="66149" y="42923"/>
                  <a:pt x="71440" y="95310"/>
                  <a:pt x="63503" y="88960"/>
                </a:cubicBezTo>
                <a:cubicBezTo>
                  <a:pt x="55566" y="82610"/>
                  <a:pt x="-526" y="-2586"/>
                  <a:pt x="3" y="6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4" name="フリーフォーム 483">
            <a:extLst>
              <a:ext uri="{FF2B5EF4-FFF2-40B4-BE49-F238E27FC236}">
                <a16:creationId xmlns:a16="http://schemas.microsoft.com/office/drawing/2014/main" id="{BE453840-88C7-BD18-0D9D-80B7C1CDADBF}"/>
              </a:ext>
            </a:extLst>
          </p:cNvPr>
          <p:cNvSpPr/>
          <p:nvPr/>
        </p:nvSpPr>
        <p:spPr>
          <a:xfrm>
            <a:off x="7045323" y="2517560"/>
            <a:ext cx="114674" cy="108228"/>
          </a:xfrm>
          <a:custGeom>
            <a:avLst/>
            <a:gdLst>
              <a:gd name="connsiteX0" fmla="*/ 2 w 114674"/>
              <a:gd name="connsiteY0" fmla="*/ 215 h 108228"/>
              <a:gd name="connsiteX1" fmla="*/ 92077 w 114674"/>
              <a:gd name="connsiteY1" fmla="*/ 60540 h 108228"/>
              <a:gd name="connsiteX2" fmla="*/ 114302 w 114674"/>
              <a:gd name="connsiteY2" fmla="*/ 108165 h 108228"/>
              <a:gd name="connsiteX3" fmla="*/ 104777 w 114674"/>
              <a:gd name="connsiteY3" fmla="*/ 70065 h 108228"/>
              <a:gd name="connsiteX4" fmla="*/ 88902 w 114674"/>
              <a:gd name="connsiteY4" fmla="*/ 41490 h 108228"/>
              <a:gd name="connsiteX5" fmla="*/ 2 w 114674"/>
              <a:gd name="connsiteY5" fmla="*/ 215 h 10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74" h="108228">
                <a:moveTo>
                  <a:pt x="2" y="215"/>
                </a:moveTo>
                <a:cubicBezTo>
                  <a:pt x="531" y="3390"/>
                  <a:pt x="73027" y="42548"/>
                  <a:pt x="92077" y="60540"/>
                </a:cubicBezTo>
                <a:cubicBezTo>
                  <a:pt x="111127" y="78532"/>
                  <a:pt x="112185" y="106577"/>
                  <a:pt x="114302" y="108165"/>
                </a:cubicBezTo>
                <a:cubicBezTo>
                  <a:pt x="116419" y="109753"/>
                  <a:pt x="109010" y="81178"/>
                  <a:pt x="104777" y="70065"/>
                </a:cubicBezTo>
                <a:cubicBezTo>
                  <a:pt x="100544" y="58953"/>
                  <a:pt x="104248" y="53132"/>
                  <a:pt x="88902" y="41490"/>
                </a:cubicBezTo>
                <a:cubicBezTo>
                  <a:pt x="73556" y="29848"/>
                  <a:pt x="-527" y="-2960"/>
                  <a:pt x="2" y="2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5" name="フリーフォーム 484">
            <a:extLst>
              <a:ext uri="{FF2B5EF4-FFF2-40B4-BE49-F238E27FC236}">
                <a16:creationId xmlns:a16="http://schemas.microsoft.com/office/drawing/2014/main" id="{A69791C6-5248-1470-C648-7BE965055769}"/>
              </a:ext>
            </a:extLst>
          </p:cNvPr>
          <p:cNvSpPr/>
          <p:nvPr/>
        </p:nvSpPr>
        <p:spPr>
          <a:xfrm>
            <a:off x="7238322" y="2257311"/>
            <a:ext cx="156056" cy="230835"/>
          </a:xfrm>
          <a:custGeom>
            <a:avLst/>
            <a:gdLst>
              <a:gd name="connsiteX0" fmla="*/ 99103 w 156056"/>
              <a:gd name="connsiteY0" fmla="*/ 114 h 230835"/>
              <a:gd name="connsiteX1" fmla="*/ 149903 w 156056"/>
              <a:gd name="connsiteY1" fmla="*/ 79489 h 230835"/>
              <a:gd name="connsiteX2" fmla="*/ 149903 w 156056"/>
              <a:gd name="connsiteY2" fmla="*/ 114414 h 230835"/>
              <a:gd name="connsiteX3" fmla="*/ 102278 w 156056"/>
              <a:gd name="connsiteY3" fmla="*/ 203314 h 230835"/>
              <a:gd name="connsiteX4" fmla="*/ 130853 w 156056"/>
              <a:gd name="connsiteY4" fmla="*/ 130289 h 230835"/>
              <a:gd name="connsiteX5" fmla="*/ 99103 w 156056"/>
              <a:gd name="connsiteY5" fmla="*/ 200139 h 230835"/>
              <a:gd name="connsiteX6" fmla="*/ 26078 w 156056"/>
              <a:gd name="connsiteY6" fmla="*/ 219189 h 230835"/>
              <a:gd name="connsiteX7" fmla="*/ 7028 w 156056"/>
              <a:gd name="connsiteY7" fmla="*/ 228714 h 230835"/>
              <a:gd name="connsiteX8" fmla="*/ 137203 w 156056"/>
              <a:gd name="connsiteY8" fmla="*/ 177914 h 230835"/>
              <a:gd name="connsiteX9" fmla="*/ 149903 w 156056"/>
              <a:gd name="connsiteY9" fmla="*/ 98539 h 230835"/>
              <a:gd name="connsiteX10" fmla="*/ 99103 w 156056"/>
              <a:gd name="connsiteY10" fmla="*/ 114 h 230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056" h="230835">
                <a:moveTo>
                  <a:pt x="99103" y="114"/>
                </a:moveTo>
                <a:cubicBezTo>
                  <a:pt x="99103" y="-3061"/>
                  <a:pt x="141436" y="60439"/>
                  <a:pt x="149903" y="79489"/>
                </a:cubicBezTo>
                <a:cubicBezTo>
                  <a:pt x="158370" y="98539"/>
                  <a:pt x="157841" y="93777"/>
                  <a:pt x="149903" y="114414"/>
                </a:cubicBezTo>
                <a:cubicBezTo>
                  <a:pt x="141966" y="135052"/>
                  <a:pt x="105453" y="200668"/>
                  <a:pt x="102278" y="203314"/>
                </a:cubicBezTo>
                <a:cubicBezTo>
                  <a:pt x="99103" y="205960"/>
                  <a:pt x="131382" y="130818"/>
                  <a:pt x="130853" y="130289"/>
                </a:cubicBezTo>
                <a:cubicBezTo>
                  <a:pt x="130324" y="129760"/>
                  <a:pt x="116565" y="185322"/>
                  <a:pt x="99103" y="200139"/>
                </a:cubicBezTo>
                <a:cubicBezTo>
                  <a:pt x="81641" y="214956"/>
                  <a:pt x="26078" y="219189"/>
                  <a:pt x="26078" y="219189"/>
                </a:cubicBezTo>
                <a:cubicBezTo>
                  <a:pt x="10732" y="223952"/>
                  <a:pt x="-11493" y="235593"/>
                  <a:pt x="7028" y="228714"/>
                </a:cubicBezTo>
                <a:cubicBezTo>
                  <a:pt x="25549" y="221835"/>
                  <a:pt x="113390" y="199610"/>
                  <a:pt x="137203" y="177914"/>
                </a:cubicBezTo>
                <a:cubicBezTo>
                  <a:pt x="161016" y="156218"/>
                  <a:pt x="150961" y="127643"/>
                  <a:pt x="149903" y="98539"/>
                </a:cubicBezTo>
                <a:cubicBezTo>
                  <a:pt x="148845" y="69435"/>
                  <a:pt x="99103" y="3289"/>
                  <a:pt x="99103" y="11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6" name="フリーフォーム 485">
            <a:extLst>
              <a:ext uri="{FF2B5EF4-FFF2-40B4-BE49-F238E27FC236}">
                <a16:creationId xmlns:a16="http://schemas.microsoft.com/office/drawing/2014/main" id="{0F070A89-777A-C713-7360-DCF268964061}"/>
              </a:ext>
            </a:extLst>
          </p:cNvPr>
          <p:cNvSpPr/>
          <p:nvPr/>
        </p:nvSpPr>
        <p:spPr>
          <a:xfrm>
            <a:off x="7251692" y="2283619"/>
            <a:ext cx="134665" cy="88337"/>
          </a:xfrm>
          <a:custGeom>
            <a:avLst/>
            <a:gdLst>
              <a:gd name="connsiteX0" fmla="*/ 8 w 134665"/>
              <a:gd name="connsiteY0" fmla="*/ 2381 h 88337"/>
              <a:gd name="connsiteX1" fmla="*/ 117483 w 134665"/>
              <a:gd name="connsiteY1" fmla="*/ 11906 h 88337"/>
              <a:gd name="connsiteX2" fmla="*/ 133358 w 134665"/>
              <a:gd name="connsiteY2" fmla="*/ 88106 h 88337"/>
              <a:gd name="connsiteX3" fmla="*/ 111133 w 134665"/>
              <a:gd name="connsiteY3" fmla="*/ 34131 h 88337"/>
              <a:gd name="connsiteX4" fmla="*/ 8 w 134665"/>
              <a:gd name="connsiteY4" fmla="*/ 2381 h 8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65" h="88337">
                <a:moveTo>
                  <a:pt x="8" y="2381"/>
                </a:moveTo>
                <a:cubicBezTo>
                  <a:pt x="1066" y="-1323"/>
                  <a:pt x="95258" y="-2382"/>
                  <a:pt x="117483" y="11906"/>
                </a:cubicBezTo>
                <a:cubicBezTo>
                  <a:pt x="139708" y="26194"/>
                  <a:pt x="134416" y="84402"/>
                  <a:pt x="133358" y="88106"/>
                </a:cubicBezTo>
                <a:cubicBezTo>
                  <a:pt x="132300" y="91810"/>
                  <a:pt x="127008" y="50006"/>
                  <a:pt x="111133" y="34131"/>
                </a:cubicBezTo>
                <a:cubicBezTo>
                  <a:pt x="95258" y="18256"/>
                  <a:pt x="-1050" y="6085"/>
                  <a:pt x="8" y="238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7" name="フリーフォーム 486">
            <a:extLst>
              <a:ext uri="{FF2B5EF4-FFF2-40B4-BE49-F238E27FC236}">
                <a16:creationId xmlns:a16="http://schemas.microsoft.com/office/drawing/2014/main" id="{78979632-C83B-52DB-85D9-6AA3BF1DFFEC}"/>
              </a:ext>
            </a:extLst>
          </p:cNvPr>
          <p:cNvSpPr/>
          <p:nvPr/>
        </p:nvSpPr>
        <p:spPr>
          <a:xfrm>
            <a:off x="7120504" y="2296801"/>
            <a:ext cx="45482" cy="259856"/>
          </a:xfrm>
          <a:custGeom>
            <a:avLst/>
            <a:gdLst>
              <a:gd name="connsiteX0" fmla="*/ 39121 w 45482"/>
              <a:gd name="connsiteY0" fmla="*/ 1899 h 259856"/>
              <a:gd name="connsiteX1" fmla="*/ 23246 w 45482"/>
              <a:gd name="connsiteY1" fmla="*/ 74924 h 259856"/>
              <a:gd name="connsiteX2" fmla="*/ 45471 w 45482"/>
              <a:gd name="connsiteY2" fmla="*/ 163824 h 259856"/>
              <a:gd name="connsiteX3" fmla="*/ 26421 w 45482"/>
              <a:gd name="connsiteY3" fmla="*/ 220974 h 259856"/>
              <a:gd name="connsiteX4" fmla="*/ 35946 w 45482"/>
              <a:gd name="connsiteY4" fmla="*/ 259074 h 259856"/>
              <a:gd name="connsiteX5" fmla="*/ 35946 w 45482"/>
              <a:gd name="connsiteY5" fmla="*/ 186049 h 259856"/>
              <a:gd name="connsiteX6" fmla="*/ 1021 w 45482"/>
              <a:gd name="connsiteY6" fmla="*/ 84449 h 259856"/>
              <a:gd name="connsiteX7" fmla="*/ 10546 w 45482"/>
              <a:gd name="connsiteY7" fmla="*/ 154299 h 259856"/>
              <a:gd name="connsiteX8" fmla="*/ 39121 w 45482"/>
              <a:gd name="connsiteY8" fmla="*/ 1899 h 25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82" h="259856">
                <a:moveTo>
                  <a:pt x="39121" y="1899"/>
                </a:moveTo>
                <a:cubicBezTo>
                  <a:pt x="41238" y="-11330"/>
                  <a:pt x="22188" y="47937"/>
                  <a:pt x="23246" y="74924"/>
                </a:cubicBezTo>
                <a:cubicBezTo>
                  <a:pt x="24304" y="101911"/>
                  <a:pt x="44942" y="139482"/>
                  <a:pt x="45471" y="163824"/>
                </a:cubicBezTo>
                <a:cubicBezTo>
                  <a:pt x="46000" y="188166"/>
                  <a:pt x="28008" y="205099"/>
                  <a:pt x="26421" y="220974"/>
                </a:cubicBezTo>
                <a:cubicBezTo>
                  <a:pt x="24833" y="236849"/>
                  <a:pt x="34358" y="264895"/>
                  <a:pt x="35946" y="259074"/>
                </a:cubicBezTo>
                <a:cubicBezTo>
                  <a:pt x="37533" y="253253"/>
                  <a:pt x="41767" y="215153"/>
                  <a:pt x="35946" y="186049"/>
                </a:cubicBezTo>
                <a:cubicBezTo>
                  <a:pt x="30125" y="156945"/>
                  <a:pt x="5254" y="89741"/>
                  <a:pt x="1021" y="84449"/>
                </a:cubicBezTo>
                <a:cubicBezTo>
                  <a:pt x="-3212" y="79157"/>
                  <a:pt x="6842" y="163295"/>
                  <a:pt x="10546" y="154299"/>
                </a:cubicBezTo>
                <a:cubicBezTo>
                  <a:pt x="14250" y="145303"/>
                  <a:pt x="37004" y="15128"/>
                  <a:pt x="39121" y="189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8" name="フリーフォーム 487">
            <a:extLst>
              <a:ext uri="{FF2B5EF4-FFF2-40B4-BE49-F238E27FC236}">
                <a16:creationId xmlns:a16="http://schemas.microsoft.com/office/drawing/2014/main" id="{4A75DA42-FD54-9501-53F5-9D3EE031996A}"/>
              </a:ext>
            </a:extLst>
          </p:cNvPr>
          <p:cNvSpPr/>
          <p:nvPr/>
        </p:nvSpPr>
        <p:spPr>
          <a:xfrm>
            <a:off x="7334250" y="2215643"/>
            <a:ext cx="105311" cy="352966"/>
          </a:xfrm>
          <a:custGeom>
            <a:avLst/>
            <a:gdLst>
              <a:gd name="connsiteX0" fmla="*/ 25400 w 105311"/>
              <a:gd name="connsiteY0" fmla="*/ 507 h 352966"/>
              <a:gd name="connsiteX1" fmla="*/ 88900 w 105311"/>
              <a:gd name="connsiteY1" fmla="*/ 162432 h 352966"/>
              <a:gd name="connsiteX2" fmla="*/ 53975 w 105311"/>
              <a:gd name="connsiteY2" fmla="*/ 254507 h 352966"/>
              <a:gd name="connsiteX3" fmla="*/ 19050 w 105311"/>
              <a:gd name="connsiteY3" fmla="*/ 270382 h 352966"/>
              <a:gd name="connsiteX4" fmla="*/ 0 w 105311"/>
              <a:gd name="connsiteY4" fmla="*/ 352932 h 352966"/>
              <a:gd name="connsiteX5" fmla="*/ 19050 w 105311"/>
              <a:gd name="connsiteY5" fmla="*/ 279907 h 352966"/>
              <a:gd name="connsiteX6" fmla="*/ 82550 w 105311"/>
              <a:gd name="connsiteY6" fmla="*/ 225932 h 352966"/>
              <a:gd name="connsiteX7" fmla="*/ 104775 w 105311"/>
              <a:gd name="connsiteY7" fmla="*/ 98932 h 352966"/>
              <a:gd name="connsiteX8" fmla="*/ 98425 w 105311"/>
              <a:gd name="connsiteY8" fmla="*/ 222757 h 352966"/>
              <a:gd name="connsiteX9" fmla="*/ 98425 w 105311"/>
              <a:gd name="connsiteY9" fmla="*/ 114807 h 352966"/>
              <a:gd name="connsiteX10" fmla="*/ 25400 w 105311"/>
              <a:gd name="connsiteY10" fmla="*/ 507 h 35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311" h="352966">
                <a:moveTo>
                  <a:pt x="25400" y="507"/>
                </a:moveTo>
                <a:cubicBezTo>
                  <a:pt x="23812" y="8445"/>
                  <a:pt x="84138" y="120099"/>
                  <a:pt x="88900" y="162432"/>
                </a:cubicBezTo>
                <a:cubicBezTo>
                  <a:pt x="93662" y="204765"/>
                  <a:pt x="65617" y="236515"/>
                  <a:pt x="53975" y="254507"/>
                </a:cubicBezTo>
                <a:cubicBezTo>
                  <a:pt x="42333" y="272499"/>
                  <a:pt x="28046" y="253978"/>
                  <a:pt x="19050" y="270382"/>
                </a:cubicBezTo>
                <a:cubicBezTo>
                  <a:pt x="10054" y="286786"/>
                  <a:pt x="0" y="351345"/>
                  <a:pt x="0" y="352932"/>
                </a:cubicBezTo>
                <a:cubicBezTo>
                  <a:pt x="0" y="354519"/>
                  <a:pt x="5292" y="301074"/>
                  <a:pt x="19050" y="279907"/>
                </a:cubicBezTo>
                <a:cubicBezTo>
                  <a:pt x="32808" y="258740"/>
                  <a:pt x="68263" y="256094"/>
                  <a:pt x="82550" y="225932"/>
                </a:cubicBezTo>
                <a:cubicBezTo>
                  <a:pt x="96837" y="195770"/>
                  <a:pt x="102129" y="99461"/>
                  <a:pt x="104775" y="98932"/>
                </a:cubicBezTo>
                <a:cubicBezTo>
                  <a:pt x="107421" y="98403"/>
                  <a:pt x="99483" y="220111"/>
                  <a:pt x="98425" y="222757"/>
                </a:cubicBezTo>
                <a:cubicBezTo>
                  <a:pt x="97367" y="225403"/>
                  <a:pt x="111125" y="149732"/>
                  <a:pt x="98425" y="114807"/>
                </a:cubicBezTo>
                <a:cubicBezTo>
                  <a:pt x="85725" y="79882"/>
                  <a:pt x="26988" y="-7431"/>
                  <a:pt x="25400" y="50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9" name="フリーフォーム 488">
            <a:extLst>
              <a:ext uri="{FF2B5EF4-FFF2-40B4-BE49-F238E27FC236}">
                <a16:creationId xmlns:a16="http://schemas.microsoft.com/office/drawing/2014/main" id="{709C62B4-00B7-23BB-526E-29D2F6098A7C}"/>
              </a:ext>
            </a:extLst>
          </p:cNvPr>
          <p:cNvSpPr/>
          <p:nvPr/>
        </p:nvSpPr>
        <p:spPr>
          <a:xfrm>
            <a:off x="7194340" y="2479675"/>
            <a:ext cx="187738" cy="122557"/>
          </a:xfrm>
          <a:custGeom>
            <a:avLst/>
            <a:gdLst>
              <a:gd name="connsiteX0" fmla="*/ 152610 w 187738"/>
              <a:gd name="connsiteY0" fmla="*/ 0 h 122557"/>
              <a:gd name="connsiteX1" fmla="*/ 57360 w 187738"/>
              <a:gd name="connsiteY1" fmla="*/ 57150 h 122557"/>
              <a:gd name="connsiteX2" fmla="*/ 28785 w 187738"/>
              <a:gd name="connsiteY2" fmla="*/ 82550 h 122557"/>
              <a:gd name="connsiteX3" fmla="*/ 66885 w 187738"/>
              <a:gd name="connsiteY3" fmla="*/ 114300 h 122557"/>
              <a:gd name="connsiteX4" fmla="*/ 155785 w 187738"/>
              <a:gd name="connsiteY4" fmla="*/ 114300 h 122557"/>
              <a:gd name="connsiteX5" fmla="*/ 184360 w 187738"/>
              <a:gd name="connsiteY5" fmla="*/ 120650 h 122557"/>
              <a:gd name="connsiteX6" fmla="*/ 85935 w 187738"/>
              <a:gd name="connsiteY6" fmla="*/ 120650 h 122557"/>
              <a:gd name="connsiteX7" fmla="*/ 210 w 187738"/>
              <a:gd name="connsiteY7" fmla="*/ 98425 h 122557"/>
              <a:gd name="connsiteX8" fmla="*/ 60535 w 187738"/>
              <a:gd name="connsiteY8" fmla="*/ 44450 h 122557"/>
              <a:gd name="connsiteX9" fmla="*/ 22435 w 187738"/>
              <a:gd name="connsiteY9" fmla="*/ 57150 h 122557"/>
              <a:gd name="connsiteX10" fmla="*/ 152610 w 187738"/>
              <a:gd name="connsiteY10" fmla="*/ 0 h 12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738" h="122557">
                <a:moveTo>
                  <a:pt x="152610" y="0"/>
                </a:moveTo>
                <a:cubicBezTo>
                  <a:pt x="115304" y="21696"/>
                  <a:pt x="77998" y="43392"/>
                  <a:pt x="57360" y="57150"/>
                </a:cubicBezTo>
                <a:cubicBezTo>
                  <a:pt x="36722" y="70908"/>
                  <a:pt x="27197" y="73025"/>
                  <a:pt x="28785" y="82550"/>
                </a:cubicBezTo>
                <a:cubicBezTo>
                  <a:pt x="30372" y="92075"/>
                  <a:pt x="45719" y="109008"/>
                  <a:pt x="66885" y="114300"/>
                </a:cubicBezTo>
                <a:cubicBezTo>
                  <a:pt x="88051" y="119592"/>
                  <a:pt x="136206" y="113242"/>
                  <a:pt x="155785" y="114300"/>
                </a:cubicBezTo>
                <a:cubicBezTo>
                  <a:pt x="175364" y="115358"/>
                  <a:pt x="196002" y="119592"/>
                  <a:pt x="184360" y="120650"/>
                </a:cubicBezTo>
                <a:cubicBezTo>
                  <a:pt x="172718" y="121708"/>
                  <a:pt x="116627" y="124354"/>
                  <a:pt x="85935" y="120650"/>
                </a:cubicBezTo>
                <a:cubicBezTo>
                  <a:pt x="55243" y="116946"/>
                  <a:pt x="4443" y="111125"/>
                  <a:pt x="210" y="98425"/>
                </a:cubicBezTo>
                <a:cubicBezTo>
                  <a:pt x="-4023" y="85725"/>
                  <a:pt x="56831" y="51329"/>
                  <a:pt x="60535" y="44450"/>
                </a:cubicBezTo>
                <a:cubicBezTo>
                  <a:pt x="64239" y="37571"/>
                  <a:pt x="22435" y="57150"/>
                  <a:pt x="22435" y="57150"/>
                </a:cubicBezTo>
                <a:lnTo>
                  <a:pt x="15261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0" name="フリーフォーム 489">
            <a:extLst>
              <a:ext uri="{FF2B5EF4-FFF2-40B4-BE49-F238E27FC236}">
                <a16:creationId xmlns:a16="http://schemas.microsoft.com/office/drawing/2014/main" id="{BA52CE85-1FEB-A61D-BF8F-76BC9B638066}"/>
              </a:ext>
            </a:extLst>
          </p:cNvPr>
          <p:cNvSpPr/>
          <p:nvPr/>
        </p:nvSpPr>
        <p:spPr>
          <a:xfrm>
            <a:off x="7150311" y="2431988"/>
            <a:ext cx="237932" cy="155218"/>
          </a:xfrm>
          <a:custGeom>
            <a:avLst/>
            <a:gdLst>
              <a:gd name="connsiteX0" fmla="*/ 237914 w 237932"/>
              <a:gd name="connsiteY0" fmla="*/ 62 h 155218"/>
              <a:gd name="connsiteX1" fmla="*/ 91864 w 237932"/>
              <a:gd name="connsiteY1" fmla="*/ 60387 h 155218"/>
              <a:gd name="connsiteX2" fmla="*/ 31539 w 237932"/>
              <a:gd name="connsiteY2" fmla="*/ 120712 h 155218"/>
              <a:gd name="connsiteX3" fmla="*/ 2964 w 237932"/>
              <a:gd name="connsiteY3" fmla="*/ 152462 h 155218"/>
              <a:gd name="connsiteX4" fmla="*/ 101389 w 237932"/>
              <a:gd name="connsiteY4" fmla="*/ 50862 h 155218"/>
              <a:gd name="connsiteX5" fmla="*/ 237914 w 237932"/>
              <a:gd name="connsiteY5" fmla="*/ 62 h 15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932" h="155218">
                <a:moveTo>
                  <a:pt x="237914" y="62"/>
                </a:moveTo>
                <a:cubicBezTo>
                  <a:pt x="236327" y="1649"/>
                  <a:pt x="126260" y="40279"/>
                  <a:pt x="91864" y="60387"/>
                </a:cubicBezTo>
                <a:cubicBezTo>
                  <a:pt x="57468" y="80495"/>
                  <a:pt x="46356" y="105366"/>
                  <a:pt x="31539" y="120712"/>
                </a:cubicBezTo>
                <a:cubicBezTo>
                  <a:pt x="16722" y="136058"/>
                  <a:pt x="-8678" y="164104"/>
                  <a:pt x="2964" y="152462"/>
                </a:cubicBezTo>
                <a:cubicBezTo>
                  <a:pt x="14606" y="140820"/>
                  <a:pt x="63818" y="74145"/>
                  <a:pt x="101389" y="50862"/>
                </a:cubicBezTo>
                <a:cubicBezTo>
                  <a:pt x="138960" y="27579"/>
                  <a:pt x="239501" y="-1525"/>
                  <a:pt x="237914" y="6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1" name="フリーフォーム 490">
            <a:extLst>
              <a:ext uri="{FF2B5EF4-FFF2-40B4-BE49-F238E27FC236}">
                <a16:creationId xmlns:a16="http://schemas.microsoft.com/office/drawing/2014/main" id="{1274A816-E940-8F17-9E49-EF4374186AA4}"/>
              </a:ext>
            </a:extLst>
          </p:cNvPr>
          <p:cNvSpPr/>
          <p:nvPr/>
        </p:nvSpPr>
        <p:spPr>
          <a:xfrm>
            <a:off x="7086360" y="2558975"/>
            <a:ext cx="346824" cy="152401"/>
          </a:xfrm>
          <a:custGeom>
            <a:avLst/>
            <a:gdLst>
              <a:gd name="connsiteX0" fmla="*/ 240 w 346824"/>
              <a:gd name="connsiteY0" fmla="*/ 75 h 152401"/>
              <a:gd name="connsiteX1" fmla="*/ 85965 w 346824"/>
              <a:gd name="connsiteY1" fmla="*/ 123900 h 152401"/>
              <a:gd name="connsiteX2" fmla="*/ 139940 w 346824"/>
              <a:gd name="connsiteY2" fmla="*/ 149300 h 152401"/>
              <a:gd name="connsiteX3" fmla="*/ 251065 w 346824"/>
              <a:gd name="connsiteY3" fmla="*/ 73100 h 152401"/>
              <a:gd name="connsiteX4" fmla="*/ 346315 w 346824"/>
              <a:gd name="connsiteY4" fmla="*/ 75 h 152401"/>
              <a:gd name="connsiteX5" fmla="*/ 285990 w 346824"/>
              <a:gd name="connsiteY5" fmla="*/ 60400 h 152401"/>
              <a:gd name="connsiteX6" fmla="*/ 222490 w 346824"/>
              <a:gd name="connsiteY6" fmla="*/ 117550 h 152401"/>
              <a:gd name="connsiteX7" fmla="*/ 200265 w 346824"/>
              <a:gd name="connsiteY7" fmla="*/ 123900 h 152401"/>
              <a:gd name="connsiteX8" fmla="*/ 266940 w 346824"/>
              <a:gd name="connsiteY8" fmla="*/ 54050 h 152401"/>
              <a:gd name="connsiteX9" fmla="*/ 120890 w 346824"/>
              <a:gd name="connsiteY9" fmla="*/ 130250 h 152401"/>
              <a:gd name="connsiteX10" fmla="*/ 114540 w 346824"/>
              <a:gd name="connsiteY10" fmla="*/ 127075 h 152401"/>
              <a:gd name="connsiteX11" fmla="*/ 240 w 346824"/>
              <a:gd name="connsiteY11" fmla="*/ 75 h 15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824" h="152401">
                <a:moveTo>
                  <a:pt x="240" y="75"/>
                </a:moveTo>
                <a:cubicBezTo>
                  <a:pt x="-4523" y="-454"/>
                  <a:pt x="62682" y="99029"/>
                  <a:pt x="85965" y="123900"/>
                </a:cubicBezTo>
                <a:cubicBezTo>
                  <a:pt x="109248" y="148771"/>
                  <a:pt x="112423" y="157767"/>
                  <a:pt x="139940" y="149300"/>
                </a:cubicBezTo>
                <a:cubicBezTo>
                  <a:pt x="167457" y="140833"/>
                  <a:pt x="216669" y="97971"/>
                  <a:pt x="251065" y="73100"/>
                </a:cubicBezTo>
                <a:cubicBezTo>
                  <a:pt x="285461" y="48229"/>
                  <a:pt x="340494" y="2192"/>
                  <a:pt x="346315" y="75"/>
                </a:cubicBezTo>
                <a:cubicBezTo>
                  <a:pt x="352136" y="-2042"/>
                  <a:pt x="306627" y="40821"/>
                  <a:pt x="285990" y="60400"/>
                </a:cubicBezTo>
                <a:cubicBezTo>
                  <a:pt x="265353" y="79979"/>
                  <a:pt x="236778" y="106967"/>
                  <a:pt x="222490" y="117550"/>
                </a:cubicBezTo>
                <a:cubicBezTo>
                  <a:pt x="208203" y="128133"/>
                  <a:pt x="192857" y="134483"/>
                  <a:pt x="200265" y="123900"/>
                </a:cubicBezTo>
                <a:cubicBezTo>
                  <a:pt x="207673" y="113317"/>
                  <a:pt x="280169" y="52992"/>
                  <a:pt x="266940" y="54050"/>
                </a:cubicBezTo>
                <a:cubicBezTo>
                  <a:pt x="253711" y="55108"/>
                  <a:pt x="146290" y="118079"/>
                  <a:pt x="120890" y="130250"/>
                </a:cubicBezTo>
                <a:cubicBezTo>
                  <a:pt x="95490" y="142421"/>
                  <a:pt x="129357" y="145067"/>
                  <a:pt x="114540" y="127075"/>
                </a:cubicBezTo>
                <a:cubicBezTo>
                  <a:pt x="99723" y="109083"/>
                  <a:pt x="5003" y="604"/>
                  <a:pt x="240" y="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2" name="フリーフォーム 491">
            <a:extLst>
              <a:ext uri="{FF2B5EF4-FFF2-40B4-BE49-F238E27FC236}">
                <a16:creationId xmlns:a16="http://schemas.microsoft.com/office/drawing/2014/main" id="{82D95D92-A290-7DFF-6C78-57D63FF11739}"/>
              </a:ext>
            </a:extLst>
          </p:cNvPr>
          <p:cNvSpPr/>
          <p:nvPr/>
        </p:nvSpPr>
        <p:spPr>
          <a:xfrm>
            <a:off x="7060553" y="2541260"/>
            <a:ext cx="410874" cy="190165"/>
          </a:xfrm>
          <a:custGeom>
            <a:avLst/>
            <a:gdLst>
              <a:gd name="connsiteX0" fmla="*/ 121297 w 410874"/>
              <a:gd name="connsiteY0" fmla="*/ 27315 h 190165"/>
              <a:gd name="connsiteX1" fmla="*/ 102247 w 410874"/>
              <a:gd name="connsiteY1" fmla="*/ 109865 h 190165"/>
              <a:gd name="connsiteX2" fmla="*/ 127647 w 410874"/>
              <a:gd name="connsiteY2" fmla="*/ 176540 h 190165"/>
              <a:gd name="connsiteX3" fmla="*/ 213372 w 410874"/>
              <a:gd name="connsiteY3" fmla="*/ 173365 h 190165"/>
              <a:gd name="connsiteX4" fmla="*/ 407047 w 410874"/>
              <a:gd name="connsiteY4" fmla="*/ 1915 h 190165"/>
              <a:gd name="connsiteX5" fmla="*/ 327672 w 410874"/>
              <a:gd name="connsiteY5" fmla="*/ 87640 h 190165"/>
              <a:gd name="connsiteX6" fmla="*/ 153047 w 410874"/>
              <a:gd name="connsiteY6" fmla="*/ 186065 h 190165"/>
              <a:gd name="connsiteX7" fmla="*/ 647 w 410874"/>
              <a:gd name="connsiteY7" fmla="*/ 17790 h 190165"/>
              <a:gd name="connsiteX8" fmla="*/ 99072 w 410874"/>
              <a:gd name="connsiteY8" fmla="*/ 119390 h 190165"/>
              <a:gd name="connsiteX9" fmla="*/ 121297 w 410874"/>
              <a:gd name="connsiteY9" fmla="*/ 27315 h 19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74" h="190165">
                <a:moveTo>
                  <a:pt x="121297" y="27315"/>
                </a:moveTo>
                <a:cubicBezTo>
                  <a:pt x="121826" y="25728"/>
                  <a:pt x="101189" y="84994"/>
                  <a:pt x="102247" y="109865"/>
                </a:cubicBezTo>
                <a:cubicBezTo>
                  <a:pt x="103305" y="134736"/>
                  <a:pt x="109126" y="165957"/>
                  <a:pt x="127647" y="176540"/>
                </a:cubicBezTo>
                <a:cubicBezTo>
                  <a:pt x="146168" y="187123"/>
                  <a:pt x="166805" y="202469"/>
                  <a:pt x="213372" y="173365"/>
                </a:cubicBezTo>
                <a:cubicBezTo>
                  <a:pt x="259939" y="144261"/>
                  <a:pt x="387997" y="16202"/>
                  <a:pt x="407047" y="1915"/>
                </a:cubicBezTo>
                <a:cubicBezTo>
                  <a:pt x="426097" y="-12373"/>
                  <a:pt x="370005" y="56948"/>
                  <a:pt x="327672" y="87640"/>
                </a:cubicBezTo>
                <a:cubicBezTo>
                  <a:pt x="285339" y="118332"/>
                  <a:pt x="207551" y="197707"/>
                  <a:pt x="153047" y="186065"/>
                </a:cubicBezTo>
                <a:cubicBezTo>
                  <a:pt x="98543" y="174423"/>
                  <a:pt x="9643" y="28902"/>
                  <a:pt x="647" y="17790"/>
                </a:cubicBezTo>
                <a:cubicBezTo>
                  <a:pt x="-8349" y="6678"/>
                  <a:pt x="78964" y="115686"/>
                  <a:pt x="99072" y="119390"/>
                </a:cubicBezTo>
                <a:cubicBezTo>
                  <a:pt x="119180" y="123094"/>
                  <a:pt x="120768" y="28902"/>
                  <a:pt x="121297" y="273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3" name="フリーフォーム 492">
            <a:extLst>
              <a:ext uri="{FF2B5EF4-FFF2-40B4-BE49-F238E27FC236}">
                <a16:creationId xmlns:a16="http://schemas.microsoft.com/office/drawing/2014/main" id="{599D28FB-2CE2-A58F-B226-5EBC760B9CAC}"/>
              </a:ext>
            </a:extLst>
          </p:cNvPr>
          <p:cNvSpPr/>
          <p:nvPr/>
        </p:nvSpPr>
        <p:spPr>
          <a:xfrm>
            <a:off x="7159625" y="2232024"/>
            <a:ext cx="98931" cy="263558"/>
          </a:xfrm>
          <a:custGeom>
            <a:avLst/>
            <a:gdLst>
              <a:gd name="connsiteX0" fmla="*/ 0 w 98931"/>
              <a:gd name="connsiteY0" fmla="*/ 1 h 263558"/>
              <a:gd name="connsiteX1" fmla="*/ 98425 w 98931"/>
              <a:gd name="connsiteY1" fmla="*/ 142876 h 263558"/>
              <a:gd name="connsiteX2" fmla="*/ 19050 w 98931"/>
              <a:gd name="connsiteY2" fmla="*/ 146051 h 263558"/>
              <a:gd name="connsiteX3" fmla="*/ 47625 w 98931"/>
              <a:gd name="connsiteY3" fmla="*/ 177801 h 263558"/>
              <a:gd name="connsiteX4" fmla="*/ 34925 w 98931"/>
              <a:gd name="connsiteY4" fmla="*/ 263526 h 263558"/>
              <a:gd name="connsiteX5" fmla="*/ 47625 w 98931"/>
              <a:gd name="connsiteY5" fmla="*/ 187326 h 263558"/>
              <a:gd name="connsiteX6" fmla="*/ 98425 w 98931"/>
              <a:gd name="connsiteY6" fmla="*/ 139701 h 263558"/>
              <a:gd name="connsiteX7" fmla="*/ 0 w 98931"/>
              <a:gd name="connsiteY7" fmla="*/ 1 h 26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931" h="263558">
                <a:moveTo>
                  <a:pt x="0" y="1"/>
                </a:moveTo>
                <a:cubicBezTo>
                  <a:pt x="0" y="530"/>
                  <a:pt x="95250" y="118534"/>
                  <a:pt x="98425" y="142876"/>
                </a:cubicBezTo>
                <a:cubicBezTo>
                  <a:pt x="101600" y="167218"/>
                  <a:pt x="27517" y="140230"/>
                  <a:pt x="19050" y="146051"/>
                </a:cubicBezTo>
                <a:cubicBezTo>
                  <a:pt x="10583" y="151872"/>
                  <a:pt x="44979" y="158222"/>
                  <a:pt x="47625" y="177801"/>
                </a:cubicBezTo>
                <a:cubicBezTo>
                  <a:pt x="50271" y="197380"/>
                  <a:pt x="34925" y="261939"/>
                  <a:pt x="34925" y="263526"/>
                </a:cubicBezTo>
                <a:cubicBezTo>
                  <a:pt x="34925" y="265113"/>
                  <a:pt x="37042" y="207964"/>
                  <a:pt x="47625" y="187326"/>
                </a:cubicBezTo>
                <a:cubicBezTo>
                  <a:pt x="58208" y="166689"/>
                  <a:pt x="104246" y="167218"/>
                  <a:pt x="98425" y="139701"/>
                </a:cubicBezTo>
                <a:cubicBezTo>
                  <a:pt x="92604" y="112184"/>
                  <a:pt x="0" y="-528"/>
                  <a:pt x="0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4" name="フリーフォーム 493">
            <a:extLst>
              <a:ext uri="{FF2B5EF4-FFF2-40B4-BE49-F238E27FC236}">
                <a16:creationId xmlns:a16="http://schemas.microsoft.com/office/drawing/2014/main" id="{D772F114-A99D-55C4-27F2-5A7A5D92B1B3}"/>
              </a:ext>
            </a:extLst>
          </p:cNvPr>
          <p:cNvSpPr/>
          <p:nvPr/>
        </p:nvSpPr>
        <p:spPr>
          <a:xfrm>
            <a:off x="7184925" y="2257414"/>
            <a:ext cx="193854" cy="216024"/>
          </a:xfrm>
          <a:custGeom>
            <a:avLst/>
            <a:gdLst>
              <a:gd name="connsiteX0" fmla="*/ 100 w 193854"/>
              <a:gd name="connsiteY0" fmla="*/ 11 h 216024"/>
              <a:gd name="connsiteX1" fmla="*/ 82650 w 193854"/>
              <a:gd name="connsiteY1" fmla="*/ 95261 h 216024"/>
              <a:gd name="connsiteX2" fmla="*/ 120750 w 193854"/>
              <a:gd name="connsiteY2" fmla="*/ 152411 h 216024"/>
              <a:gd name="connsiteX3" fmla="*/ 127100 w 193854"/>
              <a:gd name="connsiteY3" fmla="*/ 158761 h 216024"/>
              <a:gd name="connsiteX4" fmla="*/ 38200 w 193854"/>
              <a:gd name="connsiteY4" fmla="*/ 215911 h 216024"/>
              <a:gd name="connsiteX5" fmla="*/ 104875 w 193854"/>
              <a:gd name="connsiteY5" fmla="*/ 171461 h 216024"/>
              <a:gd name="connsiteX6" fmla="*/ 177900 w 193854"/>
              <a:gd name="connsiteY6" fmla="*/ 104786 h 216024"/>
              <a:gd name="connsiteX7" fmla="*/ 152500 w 193854"/>
              <a:gd name="connsiteY7" fmla="*/ 38111 h 216024"/>
              <a:gd name="connsiteX8" fmla="*/ 193775 w 193854"/>
              <a:gd name="connsiteY8" fmla="*/ 92086 h 216024"/>
              <a:gd name="connsiteX9" fmla="*/ 139800 w 193854"/>
              <a:gd name="connsiteY9" fmla="*/ 133361 h 216024"/>
              <a:gd name="connsiteX10" fmla="*/ 66775 w 193854"/>
              <a:gd name="connsiteY10" fmla="*/ 101611 h 216024"/>
              <a:gd name="connsiteX11" fmla="*/ 100 w 193854"/>
              <a:gd name="connsiteY11" fmla="*/ 11 h 21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854" h="216024">
                <a:moveTo>
                  <a:pt x="100" y="11"/>
                </a:moveTo>
                <a:cubicBezTo>
                  <a:pt x="2746" y="-1047"/>
                  <a:pt x="62542" y="69861"/>
                  <a:pt x="82650" y="95261"/>
                </a:cubicBezTo>
                <a:cubicBezTo>
                  <a:pt x="102758" y="120661"/>
                  <a:pt x="120750" y="152411"/>
                  <a:pt x="120750" y="152411"/>
                </a:cubicBezTo>
                <a:cubicBezTo>
                  <a:pt x="128158" y="162994"/>
                  <a:pt x="140858" y="148178"/>
                  <a:pt x="127100" y="158761"/>
                </a:cubicBezTo>
                <a:cubicBezTo>
                  <a:pt x="113342" y="169344"/>
                  <a:pt x="41904" y="213794"/>
                  <a:pt x="38200" y="215911"/>
                </a:cubicBezTo>
                <a:cubicBezTo>
                  <a:pt x="34496" y="218028"/>
                  <a:pt x="81592" y="189982"/>
                  <a:pt x="104875" y="171461"/>
                </a:cubicBezTo>
                <a:cubicBezTo>
                  <a:pt x="128158" y="152940"/>
                  <a:pt x="169963" y="127011"/>
                  <a:pt x="177900" y="104786"/>
                </a:cubicBezTo>
                <a:cubicBezTo>
                  <a:pt x="185838" y="82561"/>
                  <a:pt x="149854" y="40228"/>
                  <a:pt x="152500" y="38111"/>
                </a:cubicBezTo>
                <a:cubicBezTo>
                  <a:pt x="155146" y="35994"/>
                  <a:pt x="195892" y="76211"/>
                  <a:pt x="193775" y="92086"/>
                </a:cubicBezTo>
                <a:cubicBezTo>
                  <a:pt x="191658" y="107961"/>
                  <a:pt x="160967" y="131774"/>
                  <a:pt x="139800" y="133361"/>
                </a:cubicBezTo>
                <a:cubicBezTo>
                  <a:pt x="118633" y="134948"/>
                  <a:pt x="85825" y="120132"/>
                  <a:pt x="66775" y="101611"/>
                </a:cubicBezTo>
                <a:cubicBezTo>
                  <a:pt x="47725" y="83090"/>
                  <a:pt x="-2546" y="1069"/>
                  <a:pt x="100" y="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5" name="フリーフォーム 494">
            <a:extLst>
              <a:ext uri="{FF2B5EF4-FFF2-40B4-BE49-F238E27FC236}">
                <a16:creationId xmlns:a16="http://schemas.microsoft.com/office/drawing/2014/main" id="{34709BB0-BEC5-44A2-81A1-21DE62FCA559}"/>
              </a:ext>
            </a:extLst>
          </p:cNvPr>
          <p:cNvSpPr/>
          <p:nvPr/>
        </p:nvSpPr>
        <p:spPr>
          <a:xfrm>
            <a:off x="5876891" y="1031781"/>
            <a:ext cx="95487" cy="676963"/>
          </a:xfrm>
          <a:custGeom>
            <a:avLst/>
            <a:gdLst>
              <a:gd name="connsiteX0" fmla="*/ 95284 w 95487"/>
              <a:gd name="connsiteY0" fmla="*/ 94 h 676963"/>
              <a:gd name="connsiteX1" fmla="*/ 60359 w 95487"/>
              <a:gd name="connsiteY1" fmla="*/ 219169 h 676963"/>
              <a:gd name="connsiteX2" fmla="*/ 76234 w 95487"/>
              <a:gd name="connsiteY2" fmla="*/ 485869 h 676963"/>
              <a:gd name="connsiteX3" fmla="*/ 34 w 95487"/>
              <a:gd name="connsiteY3" fmla="*/ 676369 h 676963"/>
              <a:gd name="connsiteX4" fmla="*/ 66709 w 95487"/>
              <a:gd name="connsiteY4" fmla="*/ 539844 h 676963"/>
              <a:gd name="connsiteX5" fmla="*/ 85759 w 95487"/>
              <a:gd name="connsiteY5" fmla="*/ 374744 h 676963"/>
              <a:gd name="connsiteX6" fmla="*/ 41309 w 95487"/>
              <a:gd name="connsiteY6" fmla="*/ 193769 h 676963"/>
              <a:gd name="connsiteX7" fmla="*/ 95284 w 95487"/>
              <a:gd name="connsiteY7" fmla="*/ 94 h 67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487" h="676963">
                <a:moveTo>
                  <a:pt x="95284" y="94"/>
                </a:moveTo>
                <a:cubicBezTo>
                  <a:pt x="98459" y="4327"/>
                  <a:pt x="63534" y="138207"/>
                  <a:pt x="60359" y="219169"/>
                </a:cubicBezTo>
                <a:cubicBezTo>
                  <a:pt x="57184" y="300131"/>
                  <a:pt x="86288" y="409669"/>
                  <a:pt x="76234" y="485869"/>
                </a:cubicBezTo>
                <a:cubicBezTo>
                  <a:pt x="66180" y="562069"/>
                  <a:pt x="1621" y="667373"/>
                  <a:pt x="34" y="676369"/>
                </a:cubicBezTo>
                <a:cubicBezTo>
                  <a:pt x="-1553" y="685365"/>
                  <a:pt x="52422" y="590115"/>
                  <a:pt x="66709" y="539844"/>
                </a:cubicBezTo>
                <a:cubicBezTo>
                  <a:pt x="80996" y="489573"/>
                  <a:pt x="89992" y="432423"/>
                  <a:pt x="85759" y="374744"/>
                </a:cubicBezTo>
                <a:cubicBezTo>
                  <a:pt x="81526" y="317065"/>
                  <a:pt x="39721" y="251977"/>
                  <a:pt x="41309" y="193769"/>
                </a:cubicBezTo>
                <a:cubicBezTo>
                  <a:pt x="42897" y="135561"/>
                  <a:pt x="92109" y="-4139"/>
                  <a:pt x="95284" y="9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6" name="フリーフォーム 495">
            <a:extLst>
              <a:ext uri="{FF2B5EF4-FFF2-40B4-BE49-F238E27FC236}">
                <a16:creationId xmlns:a16="http://schemas.microsoft.com/office/drawing/2014/main" id="{A87812D9-B277-8B3E-1033-EEE2EDA348F0}"/>
              </a:ext>
            </a:extLst>
          </p:cNvPr>
          <p:cNvSpPr/>
          <p:nvPr/>
        </p:nvSpPr>
        <p:spPr>
          <a:xfrm>
            <a:off x="5741370" y="1022350"/>
            <a:ext cx="227630" cy="731644"/>
          </a:xfrm>
          <a:custGeom>
            <a:avLst/>
            <a:gdLst>
              <a:gd name="connsiteX0" fmla="*/ 227630 w 227630"/>
              <a:gd name="connsiteY0" fmla="*/ 0 h 731644"/>
              <a:gd name="connsiteX1" fmla="*/ 21255 w 227630"/>
              <a:gd name="connsiteY1" fmla="*/ 161925 h 731644"/>
              <a:gd name="connsiteX2" fmla="*/ 21255 w 227630"/>
              <a:gd name="connsiteY2" fmla="*/ 450850 h 731644"/>
              <a:gd name="connsiteX3" fmla="*/ 8555 w 227630"/>
              <a:gd name="connsiteY3" fmla="*/ 247650 h 731644"/>
              <a:gd name="connsiteX4" fmla="*/ 8555 w 227630"/>
              <a:gd name="connsiteY4" fmla="*/ 327025 h 731644"/>
              <a:gd name="connsiteX5" fmla="*/ 106980 w 227630"/>
              <a:gd name="connsiteY5" fmla="*/ 571500 h 731644"/>
              <a:gd name="connsiteX6" fmla="*/ 173655 w 227630"/>
              <a:gd name="connsiteY6" fmla="*/ 730250 h 731644"/>
              <a:gd name="connsiteX7" fmla="*/ 148255 w 227630"/>
              <a:gd name="connsiteY7" fmla="*/ 631825 h 731644"/>
              <a:gd name="connsiteX8" fmla="*/ 8555 w 227630"/>
              <a:gd name="connsiteY8" fmla="*/ 352425 h 731644"/>
              <a:gd name="connsiteX9" fmla="*/ 18080 w 227630"/>
              <a:gd name="connsiteY9" fmla="*/ 177800 h 731644"/>
              <a:gd name="connsiteX10" fmla="*/ 2205 w 227630"/>
              <a:gd name="connsiteY10" fmla="*/ 228600 h 731644"/>
              <a:gd name="connsiteX11" fmla="*/ 75230 w 227630"/>
              <a:gd name="connsiteY11" fmla="*/ 114300 h 731644"/>
              <a:gd name="connsiteX12" fmla="*/ 53005 w 227630"/>
              <a:gd name="connsiteY12" fmla="*/ 130175 h 731644"/>
              <a:gd name="connsiteX13" fmla="*/ 227630 w 227630"/>
              <a:gd name="connsiteY13" fmla="*/ 0 h 73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7630" h="731644">
                <a:moveTo>
                  <a:pt x="227630" y="0"/>
                </a:moveTo>
                <a:cubicBezTo>
                  <a:pt x="141640" y="43391"/>
                  <a:pt x="55651" y="86783"/>
                  <a:pt x="21255" y="161925"/>
                </a:cubicBezTo>
                <a:cubicBezTo>
                  <a:pt x="-13141" y="237067"/>
                  <a:pt x="23372" y="436563"/>
                  <a:pt x="21255" y="450850"/>
                </a:cubicBezTo>
                <a:cubicBezTo>
                  <a:pt x="19138" y="465138"/>
                  <a:pt x="10672" y="268287"/>
                  <a:pt x="8555" y="247650"/>
                </a:cubicBezTo>
                <a:cubicBezTo>
                  <a:pt x="6438" y="227013"/>
                  <a:pt x="-7849" y="273050"/>
                  <a:pt x="8555" y="327025"/>
                </a:cubicBezTo>
                <a:cubicBezTo>
                  <a:pt x="24959" y="381000"/>
                  <a:pt x="79463" y="504296"/>
                  <a:pt x="106980" y="571500"/>
                </a:cubicBezTo>
                <a:cubicBezTo>
                  <a:pt x="134497" y="638704"/>
                  <a:pt x="166776" y="720196"/>
                  <a:pt x="173655" y="730250"/>
                </a:cubicBezTo>
                <a:cubicBezTo>
                  <a:pt x="180534" y="740304"/>
                  <a:pt x="175772" y="694796"/>
                  <a:pt x="148255" y="631825"/>
                </a:cubicBezTo>
                <a:cubicBezTo>
                  <a:pt x="120738" y="568854"/>
                  <a:pt x="30251" y="428096"/>
                  <a:pt x="8555" y="352425"/>
                </a:cubicBezTo>
                <a:cubicBezTo>
                  <a:pt x="-13141" y="276754"/>
                  <a:pt x="19138" y="198437"/>
                  <a:pt x="18080" y="177800"/>
                </a:cubicBezTo>
                <a:cubicBezTo>
                  <a:pt x="17022" y="157163"/>
                  <a:pt x="-7320" y="239183"/>
                  <a:pt x="2205" y="228600"/>
                </a:cubicBezTo>
                <a:cubicBezTo>
                  <a:pt x="11730" y="218017"/>
                  <a:pt x="66763" y="130704"/>
                  <a:pt x="75230" y="114300"/>
                </a:cubicBezTo>
                <a:cubicBezTo>
                  <a:pt x="83697" y="97896"/>
                  <a:pt x="53005" y="130175"/>
                  <a:pt x="53005" y="130175"/>
                </a:cubicBezTo>
                <a:lnTo>
                  <a:pt x="22763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7" name="フリーフォーム 496">
            <a:extLst>
              <a:ext uri="{FF2B5EF4-FFF2-40B4-BE49-F238E27FC236}">
                <a16:creationId xmlns:a16="http://schemas.microsoft.com/office/drawing/2014/main" id="{DBF09558-B893-5E7D-CDDA-F6B5111C1AC8}"/>
              </a:ext>
            </a:extLst>
          </p:cNvPr>
          <p:cNvSpPr/>
          <p:nvPr/>
        </p:nvSpPr>
        <p:spPr>
          <a:xfrm>
            <a:off x="5978016" y="1222796"/>
            <a:ext cx="718604" cy="463236"/>
          </a:xfrm>
          <a:custGeom>
            <a:avLst/>
            <a:gdLst>
              <a:gd name="connsiteX0" fmla="*/ 117984 w 718604"/>
              <a:gd name="connsiteY0" fmla="*/ 463129 h 463236"/>
              <a:gd name="connsiteX1" fmla="*/ 509 w 718604"/>
              <a:gd name="connsiteY1" fmla="*/ 307554 h 463236"/>
              <a:gd name="connsiteX2" fmla="*/ 73534 w 718604"/>
              <a:gd name="connsiteY2" fmla="*/ 15454 h 463236"/>
              <a:gd name="connsiteX3" fmla="*/ 29084 w 718604"/>
              <a:gd name="connsiteY3" fmla="*/ 40854 h 463236"/>
              <a:gd name="connsiteX4" fmla="*/ 137034 w 718604"/>
              <a:gd name="connsiteY4" fmla="*/ 44029 h 463236"/>
              <a:gd name="connsiteX5" fmla="*/ 702184 w 718604"/>
              <a:gd name="connsiteY5" fmla="*/ 196429 h 463236"/>
              <a:gd name="connsiteX6" fmla="*/ 524384 w 718604"/>
              <a:gd name="connsiteY6" fmla="*/ 142454 h 463236"/>
              <a:gd name="connsiteX7" fmla="*/ 86234 w 718604"/>
              <a:gd name="connsiteY7" fmla="*/ 37679 h 463236"/>
              <a:gd name="connsiteX8" fmla="*/ 60834 w 718604"/>
              <a:gd name="connsiteY8" fmla="*/ 75779 h 463236"/>
              <a:gd name="connsiteX9" fmla="*/ 25909 w 718604"/>
              <a:gd name="connsiteY9" fmla="*/ 225004 h 463236"/>
              <a:gd name="connsiteX10" fmla="*/ 25909 w 718604"/>
              <a:gd name="connsiteY10" fmla="*/ 329779 h 463236"/>
              <a:gd name="connsiteX11" fmla="*/ 117984 w 718604"/>
              <a:gd name="connsiteY11" fmla="*/ 463129 h 46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8604" h="463236">
                <a:moveTo>
                  <a:pt x="117984" y="463129"/>
                </a:moveTo>
                <a:cubicBezTo>
                  <a:pt x="113751" y="459425"/>
                  <a:pt x="7917" y="382166"/>
                  <a:pt x="509" y="307554"/>
                </a:cubicBezTo>
                <a:cubicBezTo>
                  <a:pt x="-6899" y="232941"/>
                  <a:pt x="68771" y="59904"/>
                  <a:pt x="73534" y="15454"/>
                </a:cubicBezTo>
                <a:cubicBezTo>
                  <a:pt x="78296" y="-28996"/>
                  <a:pt x="18501" y="36091"/>
                  <a:pt x="29084" y="40854"/>
                </a:cubicBezTo>
                <a:cubicBezTo>
                  <a:pt x="39667" y="45616"/>
                  <a:pt x="24851" y="18100"/>
                  <a:pt x="137034" y="44029"/>
                </a:cubicBezTo>
                <a:cubicBezTo>
                  <a:pt x="249217" y="69958"/>
                  <a:pt x="637626" y="180025"/>
                  <a:pt x="702184" y="196429"/>
                </a:cubicBezTo>
                <a:cubicBezTo>
                  <a:pt x="766742" y="212833"/>
                  <a:pt x="627042" y="168912"/>
                  <a:pt x="524384" y="142454"/>
                </a:cubicBezTo>
                <a:cubicBezTo>
                  <a:pt x="421726" y="115996"/>
                  <a:pt x="163492" y="48791"/>
                  <a:pt x="86234" y="37679"/>
                </a:cubicBezTo>
                <a:cubicBezTo>
                  <a:pt x="8976" y="26567"/>
                  <a:pt x="70888" y="44558"/>
                  <a:pt x="60834" y="75779"/>
                </a:cubicBezTo>
                <a:cubicBezTo>
                  <a:pt x="50780" y="107000"/>
                  <a:pt x="31730" y="182671"/>
                  <a:pt x="25909" y="225004"/>
                </a:cubicBezTo>
                <a:cubicBezTo>
                  <a:pt x="20088" y="267337"/>
                  <a:pt x="13209" y="285329"/>
                  <a:pt x="25909" y="329779"/>
                </a:cubicBezTo>
                <a:cubicBezTo>
                  <a:pt x="38609" y="374229"/>
                  <a:pt x="122217" y="466833"/>
                  <a:pt x="117984" y="4631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8" name="フリーフォーム 497">
            <a:extLst>
              <a:ext uri="{FF2B5EF4-FFF2-40B4-BE49-F238E27FC236}">
                <a16:creationId xmlns:a16="http://schemas.microsoft.com/office/drawing/2014/main" id="{A4409616-59AA-76B9-BE0E-1721E712A113}"/>
              </a:ext>
            </a:extLst>
          </p:cNvPr>
          <p:cNvSpPr/>
          <p:nvPr/>
        </p:nvSpPr>
        <p:spPr>
          <a:xfrm>
            <a:off x="5968776" y="929537"/>
            <a:ext cx="563652" cy="578656"/>
          </a:xfrm>
          <a:custGeom>
            <a:avLst/>
            <a:gdLst>
              <a:gd name="connsiteX0" fmla="*/ 552674 w 563652"/>
              <a:gd name="connsiteY0" fmla="*/ 54713 h 578656"/>
              <a:gd name="connsiteX1" fmla="*/ 438374 w 563652"/>
              <a:gd name="connsiteY1" fmla="*/ 19788 h 578656"/>
              <a:gd name="connsiteX2" fmla="*/ 51024 w 563652"/>
              <a:gd name="connsiteY2" fmla="*/ 45188 h 578656"/>
              <a:gd name="connsiteX3" fmla="*/ 92299 w 563652"/>
              <a:gd name="connsiteY3" fmla="*/ 45188 h 578656"/>
              <a:gd name="connsiteX4" fmla="*/ 60549 w 563652"/>
              <a:gd name="connsiteY4" fmla="*/ 194413 h 578656"/>
              <a:gd name="connsiteX5" fmla="*/ 3399 w 563652"/>
              <a:gd name="connsiteY5" fmla="*/ 375388 h 578656"/>
              <a:gd name="connsiteX6" fmla="*/ 6574 w 563652"/>
              <a:gd name="connsiteY6" fmla="*/ 578588 h 578656"/>
              <a:gd name="connsiteX7" fmla="*/ 6574 w 563652"/>
              <a:gd name="connsiteY7" fmla="*/ 394438 h 578656"/>
              <a:gd name="connsiteX8" fmla="*/ 66899 w 563652"/>
              <a:gd name="connsiteY8" fmla="*/ 102338 h 578656"/>
              <a:gd name="connsiteX9" fmla="*/ 133574 w 563652"/>
              <a:gd name="connsiteY9" fmla="*/ 45188 h 578656"/>
              <a:gd name="connsiteX10" fmla="*/ 279624 w 563652"/>
              <a:gd name="connsiteY10" fmla="*/ 10263 h 578656"/>
              <a:gd name="connsiteX11" fmla="*/ 206599 w 563652"/>
              <a:gd name="connsiteY11" fmla="*/ 738 h 578656"/>
              <a:gd name="connsiteX12" fmla="*/ 552674 w 563652"/>
              <a:gd name="connsiteY12" fmla="*/ 54713 h 57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3652" h="578656">
                <a:moveTo>
                  <a:pt x="552674" y="54713"/>
                </a:moveTo>
                <a:cubicBezTo>
                  <a:pt x="591303" y="57888"/>
                  <a:pt x="521982" y="21375"/>
                  <a:pt x="438374" y="19788"/>
                </a:cubicBezTo>
                <a:cubicBezTo>
                  <a:pt x="354766" y="18200"/>
                  <a:pt x="108703" y="40955"/>
                  <a:pt x="51024" y="45188"/>
                </a:cubicBezTo>
                <a:cubicBezTo>
                  <a:pt x="-6655" y="49421"/>
                  <a:pt x="90711" y="20317"/>
                  <a:pt x="92299" y="45188"/>
                </a:cubicBezTo>
                <a:cubicBezTo>
                  <a:pt x="93886" y="70059"/>
                  <a:pt x="75366" y="139380"/>
                  <a:pt x="60549" y="194413"/>
                </a:cubicBezTo>
                <a:cubicBezTo>
                  <a:pt x="45732" y="249446"/>
                  <a:pt x="12395" y="311359"/>
                  <a:pt x="3399" y="375388"/>
                </a:cubicBezTo>
                <a:cubicBezTo>
                  <a:pt x="-5597" y="439417"/>
                  <a:pt x="6045" y="575413"/>
                  <a:pt x="6574" y="578588"/>
                </a:cubicBezTo>
                <a:cubicBezTo>
                  <a:pt x="7103" y="581763"/>
                  <a:pt x="-3480" y="473813"/>
                  <a:pt x="6574" y="394438"/>
                </a:cubicBezTo>
                <a:cubicBezTo>
                  <a:pt x="16628" y="315063"/>
                  <a:pt x="45732" y="160546"/>
                  <a:pt x="66899" y="102338"/>
                </a:cubicBezTo>
                <a:cubicBezTo>
                  <a:pt x="88066" y="44130"/>
                  <a:pt x="98120" y="60534"/>
                  <a:pt x="133574" y="45188"/>
                </a:cubicBezTo>
                <a:cubicBezTo>
                  <a:pt x="169028" y="29842"/>
                  <a:pt x="267453" y="17671"/>
                  <a:pt x="279624" y="10263"/>
                </a:cubicBezTo>
                <a:cubicBezTo>
                  <a:pt x="291795" y="2855"/>
                  <a:pt x="164266" y="-1908"/>
                  <a:pt x="206599" y="738"/>
                </a:cubicBezTo>
                <a:cubicBezTo>
                  <a:pt x="248932" y="3384"/>
                  <a:pt x="514045" y="51538"/>
                  <a:pt x="552674" y="547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9" name="フリーフォーム 498">
            <a:extLst>
              <a:ext uri="{FF2B5EF4-FFF2-40B4-BE49-F238E27FC236}">
                <a16:creationId xmlns:a16="http://schemas.microsoft.com/office/drawing/2014/main" id="{9CB5C853-56F9-4436-8563-C8CA4A7DACA8}"/>
              </a:ext>
            </a:extLst>
          </p:cNvPr>
          <p:cNvSpPr/>
          <p:nvPr/>
        </p:nvSpPr>
        <p:spPr>
          <a:xfrm>
            <a:off x="6018207" y="1657347"/>
            <a:ext cx="327034" cy="284158"/>
          </a:xfrm>
          <a:custGeom>
            <a:avLst/>
            <a:gdLst>
              <a:gd name="connsiteX0" fmla="*/ 1593 w 327034"/>
              <a:gd name="connsiteY0" fmla="*/ 63503 h 284158"/>
              <a:gd name="connsiteX1" fmla="*/ 322268 w 327034"/>
              <a:gd name="connsiteY1" fmla="*/ 3 h 284158"/>
              <a:gd name="connsiteX2" fmla="*/ 201618 w 327034"/>
              <a:gd name="connsiteY2" fmla="*/ 66678 h 284158"/>
              <a:gd name="connsiteX3" fmla="*/ 312743 w 327034"/>
              <a:gd name="connsiteY3" fmla="*/ 282578 h 284158"/>
              <a:gd name="connsiteX4" fmla="*/ 242893 w 327034"/>
              <a:gd name="connsiteY4" fmla="*/ 158753 h 284158"/>
              <a:gd name="connsiteX5" fmla="*/ 169868 w 327034"/>
              <a:gd name="connsiteY5" fmla="*/ 50803 h 284158"/>
              <a:gd name="connsiteX6" fmla="*/ 150818 w 327034"/>
              <a:gd name="connsiteY6" fmla="*/ 41278 h 284158"/>
              <a:gd name="connsiteX7" fmla="*/ 195268 w 327034"/>
              <a:gd name="connsiteY7" fmla="*/ 44453 h 284158"/>
              <a:gd name="connsiteX8" fmla="*/ 1593 w 327034"/>
              <a:gd name="connsiteY8" fmla="*/ 63503 h 28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034" h="284158">
                <a:moveTo>
                  <a:pt x="1593" y="63503"/>
                </a:moveTo>
                <a:cubicBezTo>
                  <a:pt x="22760" y="56095"/>
                  <a:pt x="288931" y="-526"/>
                  <a:pt x="322268" y="3"/>
                </a:cubicBezTo>
                <a:cubicBezTo>
                  <a:pt x="355605" y="532"/>
                  <a:pt x="203205" y="19582"/>
                  <a:pt x="201618" y="66678"/>
                </a:cubicBezTo>
                <a:cubicBezTo>
                  <a:pt x="200031" y="113774"/>
                  <a:pt x="305864" y="267232"/>
                  <a:pt x="312743" y="282578"/>
                </a:cubicBezTo>
                <a:cubicBezTo>
                  <a:pt x="319622" y="297924"/>
                  <a:pt x="266706" y="197382"/>
                  <a:pt x="242893" y="158753"/>
                </a:cubicBezTo>
                <a:cubicBezTo>
                  <a:pt x="219080" y="120124"/>
                  <a:pt x="185214" y="70382"/>
                  <a:pt x="169868" y="50803"/>
                </a:cubicBezTo>
                <a:cubicBezTo>
                  <a:pt x="154522" y="31224"/>
                  <a:pt x="146585" y="42336"/>
                  <a:pt x="150818" y="41278"/>
                </a:cubicBezTo>
                <a:cubicBezTo>
                  <a:pt x="155051" y="40220"/>
                  <a:pt x="213789" y="44453"/>
                  <a:pt x="195268" y="44453"/>
                </a:cubicBezTo>
                <a:cubicBezTo>
                  <a:pt x="176747" y="44453"/>
                  <a:pt x="-19574" y="70911"/>
                  <a:pt x="1593" y="6350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0" name="フリーフォーム 499">
            <a:extLst>
              <a:ext uri="{FF2B5EF4-FFF2-40B4-BE49-F238E27FC236}">
                <a16:creationId xmlns:a16="http://schemas.microsoft.com/office/drawing/2014/main" id="{68BE57FC-09A1-E04A-D727-B525E9C71C5D}"/>
              </a:ext>
            </a:extLst>
          </p:cNvPr>
          <p:cNvSpPr/>
          <p:nvPr/>
        </p:nvSpPr>
        <p:spPr>
          <a:xfrm>
            <a:off x="6273793" y="1858042"/>
            <a:ext cx="949352" cy="466249"/>
          </a:xfrm>
          <a:custGeom>
            <a:avLst/>
            <a:gdLst>
              <a:gd name="connsiteX0" fmla="*/ 7 w 949352"/>
              <a:gd name="connsiteY0" fmla="*/ 91408 h 466249"/>
              <a:gd name="connsiteX1" fmla="*/ 177807 w 949352"/>
              <a:gd name="connsiteY1" fmla="*/ 50133 h 466249"/>
              <a:gd name="connsiteX2" fmla="*/ 403232 w 949352"/>
              <a:gd name="connsiteY2" fmla="*/ 285083 h 466249"/>
              <a:gd name="connsiteX3" fmla="*/ 374657 w 949352"/>
              <a:gd name="connsiteY3" fmla="*/ 275558 h 466249"/>
              <a:gd name="connsiteX4" fmla="*/ 549282 w 949352"/>
              <a:gd name="connsiteY4" fmla="*/ 466058 h 466249"/>
              <a:gd name="connsiteX5" fmla="*/ 425457 w 949352"/>
              <a:gd name="connsiteY5" fmla="*/ 313658 h 466249"/>
              <a:gd name="connsiteX6" fmla="*/ 596907 w 949352"/>
              <a:gd name="connsiteY6" fmla="*/ 434308 h 466249"/>
              <a:gd name="connsiteX7" fmla="*/ 949332 w 949352"/>
              <a:gd name="connsiteY7" fmla="*/ 440658 h 466249"/>
              <a:gd name="connsiteX8" fmla="*/ 612782 w 949352"/>
              <a:gd name="connsiteY8" fmla="*/ 424783 h 466249"/>
              <a:gd name="connsiteX9" fmla="*/ 403232 w 949352"/>
              <a:gd name="connsiteY9" fmla="*/ 307308 h 466249"/>
              <a:gd name="connsiteX10" fmla="*/ 193682 w 949352"/>
              <a:gd name="connsiteY10" fmla="*/ 15208 h 466249"/>
              <a:gd name="connsiteX11" fmla="*/ 114307 w 949352"/>
              <a:gd name="connsiteY11" fmla="*/ 37433 h 466249"/>
              <a:gd name="connsiteX12" fmla="*/ 184157 w 949352"/>
              <a:gd name="connsiteY12" fmla="*/ 2508 h 466249"/>
              <a:gd name="connsiteX13" fmla="*/ 7 w 949352"/>
              <a:gd name="connsiteY13" fmla="*/ 91408 h 46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9352" h="466249">
                <a:moveTo>
                  <a:pt x="7" y="91408"/>
                </a:moveTo>
                <a:cubicBezTo>
                  <a:pt x="-1051" y="99345"/>
                  <a:pt x="110603" y="17854"/>
                  <a:pt x="177807" y="50133"/>
                </a:cubicBezTo>
                <a:cubicBezTo>
                  <a:pt x="245011" y="82412"/>
                  <a:pt x="370424" y="247512"/>
                  <a:pt x="403232" y="285083"/>
                </a:cubicBezTo>
                <a:cubicBezTo>
                  <a:pt x="436040" y="322654"/>
                  <a:pt x="350315" y="245396"/>
                  <a:pt x="374657" y="275558"/>
                </a:cubicBezTo>
                <a:cubicBezTo>
                  <a:pt x="398999" y="305721"/>
                  <a:pt x="540815" y="459708"/>
                  <a:pt x="549282" y="466058"/>
                </a:cubicBezTo>
                <a:cubicBezTo>
                  <a:pt x="557749" y="472408"/>
                  <a:pt x="417520" y="318950"/>
                  <a:pt x="425457" y="313658"/>
                </a:cubicBezTo>
                <a:cubicBezTo>
                  <a:pt x="433394" y="308366"/>
                  <a:pt x="509595" y="413141"/>
                  <a:pt x="596907" y="434308"/>
                </a:cubicBezTo>
                <a:cubicBezTo>
                  <a:pt x="684219" y="455475"/>
                  <a:pt x="946686" y="442246"/>
                  <a:pt x="949332" y="440658"/>
                </a:cubicBezTo>
                <a:cubicBezTo>
                  <a:pt x="951978" y="439071"/>
                  <a:pt x="703799" y="447008"/>
                  <a:pt x="612782" y="424783"/>
                </a:cubicBezTo>
                <a:cubicBezTo>
                  <a:pt x="521765" y="402558"/>
                  <a:pt x="473082" y="375570"/>
                  <a:pt x="403232" y="307308"/>
                </a:cubicBezTo>
                <a:cubicBezTo>
                  <a:pt x="333382" y="239046"/>
                  <a:pt x="241836" y="60187"/>
                  <a:pt x="193682" y="15208"/>
                </a:cubicBezTo>
                <a:cubicBezTo>
                  <a:pt x="145528" y="-29771"/>
                  <a:pt x="115895" y="39550"/>
                  <a:pt x="114307" y="37433"/>
                </a:cubicBezTo>
                <a:cubicBezTo>
                  <a:pt x="112719" y="35316"/>
                  <a:pt x="204795" y="-5959"/>
                  <a:pt x="184157" y="2508"/>
                </a:cubicBezTo>
                <a:cubicBezTo>
                  <a:pt x="163519" y="10975"/>
                  <a:pt x="1065" y="83471"/>
                  <a:pt x="7" y="9140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1" name="フリーフォーム 500">
            <a:extLst>
              <a:ext uri="{FF2B5EF4-FFF2-40B4-BE49-F238E27FC236}">
                <a16:creationId xmlns:a16="http://schemas.microsoft.com/office/drawing/2014/main" id="{BD2D6456-E8F7-B3BB-D2B0-EBD6BA6DC952}"/>
              </a:ext>
            </a:extLst>
          </p:cNvPr>
          <p:cNvSpPr/>
          <p:nvPr/>
        </p:nvSpPr>
        <p:spPr>
          <a:xfrm>
            <a:off x="6218017" y="667396"/>
            <a:ext cx="476266" cy="269259"/>
          </a:xfrm>
          <a:custGeom>
            <a:avLst/>
            <a:gdLst>
              <a:gd name="connsiteX0" fmla="*/ 405033 w 476266"/>
              <a:gd name="connsiteY0" fmla="*/ 269229 h 269259"/>
              <a:gd name="connsiteX1" fmla="*/ 24033 w 476266"/>
              <a:gd name="connsiteY1" fmla="*/ 199379 h 269259"/>
              <a:gd name="connsiteX2" fmla="*/ 471708 w 476266"/>
              <a:gd name="connsiteY2" fmla="*/ 2529 h 269259"/>
              <a:gd name="connsiteX3" fmla="*/ 246283 w 476266"/>
              <a:gd name="connsiteY3" fmla="*/ 91429 h 269259"/>
              <a:gd name="connsiteX4" fmla="*/ 90708 w 476266"/>
              <a:gd name="connsiteY4" fmla="*/ 145404 h 269259"/>
              <a:gd name="connsiteX5" fmla="*/ 14508 w 476266"/>
              <a:gd name="connsiteY5" fmla="*/ 193029 h 269259"/>
              <a:gd name="connsiteX6" fmla="*/ 405033 w 476266"/>
              <a:gd name="connsiteY6" fmla="*/ 269229 h 26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66" h="269259">
                <a:moveTo>
                  <a:pt x="405033" y="269229"/>
                </a:moveTo>
                <a:cubicBezTo>
                  <a:pt x="406621" y="270287"/>
                  <a:pt x="12920" y="243829"/>
                  <a:pt x="24033" y="199379"/>
                </a:cubicBezTo>
                <a:cubicBezTo>
                  <a:pt x="35146" y="154929"/>
                  <a:pt x="434666" y="20521"/>
                  <a:pt x="471708" y="2529"/>
                </a:cubicBezTo>
                <a:cubicBezTo>
                  <a:pt x="508750" y="-15463"/>
                  <a:pt x="309783" y="67617"/>
                  <a:pt x="246283" y="91429"/>
                </a:cubicBezTo>
                <a:cubicBezTo>
                  <a:pt x="182783" y="115241"/>
                  <a:pt x="129337" y="128471"/>
                  <a:pt x="90708" y="145404"/>
                </a:cubicBezTo>
                <a:cubicBezTo>
                  <a:pt x="52079" y="162337"/>
                  <a:pt x="-34175" y="169746"/>
                  <a:pt x="14508" y="193029"/>
                </a:cubicBezTo>
                <a:cubicBezTo>
                  <a:pt x="63191" y="216312"/>
                  <a:pt x="403445" y="268171"/>
                  <a:pt x="405033" y="2692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2" name="フリーフォーム 501">
            <a:extLst>
              <a:ext uri="{FF2B5EF4-FFF2-40B4-BE49-F238E27FC236}">
                <a16:creationId xmlns:a16="http://schemas.microsoft.com/office/drawing/2014/main" id="{8E09189F-679D-0A7D-1E84-50B82F20A061}"/>
              </a:ext>
            </a:extLst>
          </p:cNvPr>
          <p:cNvSpPr/>
          <p:nvPr/>
        </p:nvSpPr>
        <p:spPr>
          <a:xfrm>
            <a:off x="6768933" y="535883"/>
            <a:ext cx="881621" cy="120610"/>
          </a:xfrm>
          <a:custGeom>
            <a:avLst/>
            <a:gdLst>
              <a:gd name="connsiteX0" fmla="*/ 167 w 881621"/>
              <a:gd name="connsiteY0" fmla="*/ 105467 h 120610"/>
              <a:gd name="connsiteX1" fmla="*/ 422442 w 881621"/>
              <a:gd name="connsiteY1" fmla="*/ 19742 h 120610"/>
              <a:gd name="connsiteX2" fmla="*/ 863767 w 881621"/>
              <a:gd name="connsiteY2" fmla="*/ 118167 h 120610"/>
              <a:gd name="connsiteX3" fmla="*/ 774867 w 881621"/>
              <a:gd name="connsiteY3" fmla="*/ 86417 h 120610"/>
              <a:gd name="connsiteX4" fmla="*/ 584367 w 881621"/>
              <a:gd name="connsiteY4" fmla="*/ 38792 h 120610"/>
              <a:gd name="connsiteX5" fmla="*/ 365292 w 881621"/>
              <a:gd name="connsiteY5" fmla="*/ 3867 h 120610"/>
              <a:gd name="connsiteX6" fmla="*/ 371642 w 881621"/>
              <a:gd name="connsiteY6" fmla="*/ 13392 h 120610"/>
              <a:gd name="connsiteX7" fmla="*/ 167 w 881621"/>
              <a:gd name="connsiteY7" fmla="*/ 105467 h 12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1621" h="120610">
                <a:moveTo>
                  <a:pt x="167" y="105467"/>
                </a:moveTo>
                <a:cubicBezTo>
                  <a:pt x="8634" y="106525"/>
                  <a:pt x="278509" y="17625"/>
                  <a:pt x="422442" y="19742"/>
                </a:cubicBezTo>
                <a:cubicBezTo>
                  <a:pt x="566375" y="21859"/>
                  <a:pt x="805030" y="107055"/>
                  <a:pt x="863767" y="118167"/>
                </a:cubicBezTo>
                <a:cubicBezTo>
                  <a:pt x="922504" y="129279"/>
                  <a:pt x="821434" y="99646"/>
                  <a:pt x="774867" y="86417"/>
                </a:cubicBezTo>
                <a:cubicBezTo>
                  <a:pt x="728300" y="73188"/>
                  <a:pt x="652629" y="52550"/>
                  <a:pt x="584367" y="38792"/>
                </a:cubicBezTo>
                <a:cubicBezTo>
                  <a:pt x="516105" y="25034"/>
                  <a:pt x="400746" y="8100"/>
                  <a:pt x="365292" y="3867"/>
                </a:cubicBezTo>
                <a:cubicBezTo>
                  <a:pt x="329838" y="-366"/>
                  <a:pt x="435671" y="-5129"/>
                  <a:pt x="371642" y="13392"/>
                </a:cubicBezTo>
                <a:cubicBezTo>
                  <a:pt x="307613" y="31913"/>
                  <a:pt x="-8300" y="104409"/>
                  <a:pt x="167" y="10546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3" name="フリーフォーム 502">
            <a:extLst>
              <a:ext uri="{FF2B5EF4-FFF2-40B4-BE49-F238E27FC236}">
                <a16:creationId xmlns:a16="http://schemas.microsoft.com/office/drawing/2014/main" id="{4C1BACBD-357A-0035-9AFD-95FC7921355B}"/>
              </a:ext>
            </a:extLst>
          </p:cNvPr>
          <p:cNvSpPr/>
          <p:nvPr/>
        </p:nvSpPr>
        <p:spPr>
          <a:xfrm>
            <a:off x="7788054" y="739611"/>
            <a:ext cx="692009" cy="774709"/>
          </a:xfrm>
          <a:custGeom>
            <a:avLst/>
            <a:gdLst>
              <a:gd name="connsiteX0" fmla="*/ 221 w 692009"/>
              <a:gd name="connsiteY0" fmla="*/ 164 h 774709"/>
              <a:gd name="connsiteX1" fmla="*/ 241521 w 692009"/>
              <a:gd name="connsiteY1" fmla="*/ 174789 h 774709"/>
              <a:gd name="connsiteX2" fmla="*/ 422496 w 692009"/>
              <a:gd name="connsiteY2" fmla="*/ 498639 h 774709"/>
              <a:gd name="connsiteX3" fmla="*/ 368521 w 692009"/>
              <a:gd name="connsiteY3" fmla="*/ 336714 h 774709"/>
              <a:gd name="connsiteX4" fmla="*/ 444721 w 692009"/>
              <a:gd name="connsiteY4" fmla="*/ 511339 h 774709"/>
              <a:gd name="connsiteX5" fmla="*/ 689196 w 692009"/>
              <a:gd name="connsiteY5" fmla="*/ 771689 h 774709"/>
              <a:gd name="connsiteX6" fmla="*/ 559021 w 692009"/>
              <a:gd name="connsiteY6" fmla="*/ 628814 h 774709"/>
              <a:gd name="connsiteX7" fmla="*/ 282796 w 692009"/>
              <a:gd name="connsiteY7" fmla="*/ 270039 h 774709"/>
              <a:gd name="connsiteX8" fmla="*/ 339946 w 692009"/>
              <a:gd name="connsiteY8" fmla="*/ 324014 h 774709"/>
              <a:gd name="connsiteX9" fmla="*/ 200246 w 692009"/>
              <a:gd name="connsiteY9" fmla="*/ 146214 h 774709"/>
              <a:gd name="connsiteX10" fmla="*/ 221 w 692009"/>
              <a:gd name="connsiteY10" fmla="*/ 164 h 77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2009" h="774709">
                <a:moveTo>
                  <a:pt x="221" y="164"/>
                </a:moveTo>
                <a:cubicBezTo>
                  <a:pt x="7100" y="4926"/>
                  <a:pt x="171142" y="91710"/>
                  <a:pt x="241521" y="174789"/>
                </a:cubicBezTo>
                <a:cubicBezTo>
                  <a:pt x="311900" y="257868"/>
                  <a:pt x="401329" y="471652"/>
                  <a:pt x="422496" y="498639"/>
                </a:cubicBezTo>
                <a:cubicBezTo>
                  <a:pt x="443663" y="525627"/>
                  <a:pt x="364817" y="334597"/>
                  <a:pt x="368521" y="336714"/>
                </a:cubicBezTo>
                <a:cubicBezTo>
                  <a:pt x="372225" y="338831"/>
                  <a:pt x="391275" y="438843"/>
                  <a:pt x="444721" y="511339"/>
                </a:cubicBezTo>
                <a:cubicBezTo>
                  <a:pt x="498167" y="583835"/>
                  <a:pt x="670146" y="752110"/>
                  <a:pt x="689196" y="771689"/>
                </a:cubicBezTo>
                <a:cubicBezTo>
                  <a:pt x="708246" y="791268"/>
                  <a:pt x="626754" y="712422"/>
                  <a:pt x="559021" y="628814"/>
                </a:cubicBezTo>
                <a:cubicBezTo>
                  <a:pt x="491288" y="545206"/>
                  <a:pt x="319308" y="320839"/>
                  <a:pt x="282796" y="270039"/>
                </a:cubicBezTo>
                <a:cubicBezTo>
                  <a:pt x="246284" y="219239"/>
                  <a:pt x="353704" y="344652"/>
                  <a:pt x="339946" y="324014"/>
                </a:cubicBezTo>
                <a:cubicBezTo>
                  <a:pt x="326188" y="303376"/>
                  <a:pt x="251575" y="197014"/>
                  <a:pt x="200246" y="146214"/>
                </a:cubicBezTo>
                <a:cubicBezTo>
                  <a:pt x="148917" y="95414"/>
                  <a:pt x="-6658" y="-4598"/>
                  <a:pt x="221" y="1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4" name="フリーフォーム 503">
            <a:extLst>
              <a:ext uri="{FF2B5EF4-FFF2-40B4-BE49-F238E27FC236}">
                <a16:creationId xmlns:a16="http://schemas.microsoft.com/office/drawing/2014/main" id="{0B2A683F-D9A7-5266-FCAF-ED035375B44C}"/>
              </a:ext>
            </a:extLst>
          </p:cNvPr>
          <p:cNvSpPr/>
          <p:nvPr/>
        </p:nvSpPr>
        <p:spPr>
          <a:xfrm>
            <a:off x="5974933" y="1437685"/>
            <a:ext cx="1615439" cy="473673"/>
          </a:xfrm>
          <a:custGeom>
            <a:avLst/>
            <a:gdLst>
              <a:gd name="connsiteX0" fmla="*/ 417 w 1615439"/>
              <a:gd name="connsiteY0" fmla="*/ 149815 h 473673"/>
              <a:gd name="connsiteX1" fmla="*/ 362367 w 1615439"/>
              <a:gd name="connsiteY1" fmla="*/ 41865 h 473673"/>
              <a:gd name="connsiteX2" fmla="*/ 854492 w 1615439"/>
              <a:gd name="connsiteY2" fmla="*/ 330790 h 473673"/>
              <a:gd name="connsiteX3" fmla="*/ 1451392 w 1615439"/>
              <a:gd name="connsiteY3" fmla="*/ 429215 h 473673"/>
              <a:gd name="connsiteX4" fmla="*/ 1333917 w 1615439"/>
              <a:gd name="connsiteY4" fmla="*/ 429215 h 473673"/>
              <a:gd name="connsiteX5" fmla="*/ 1613317 w 1615439"/>
              <a:gd name="connsiteY5" fmla="*/ 473665 h 473673"/>
              <a:gd name="connsiteX6" fmla="*/ 1432342 w 1615439"/>
              <a:gd name="connsiteY6" fmla="*/ 432390 h 473673"/>
              <a:gd name="connsiteX7" fmla="*/ 911642 w 1615439"/>
              <a:gd name="connsiteY7" fmla="*/ 372065 h 473673"/>
              <a:gd name="connsiteX8" fmla="*/ 413167 w 1615439"/>
              <a:gd name="connsiteY8" fmla="*/ 29165 h 473673"/>
              <a:gd name="connsiteX9" fmla="*/ 292517 w 1615439"/>
              <a:gd name="connsiteY9" fmla="*/ 29165 h 473673"/>
              <a:gd name="connsiteX10" fmla="*/ 417 w 1615439"/>
              <a:gd name="connsiteY10" fmla="*/ 149815 h 47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15439" h="473673">
                <a:moveTo>
                  <a:pt x="417" y="149815"/>
                </a:moveTo>
                <a:cubicBezTo>
                  <a:pt x="12059" y="151932"/>
                  <a:pt x="220021" y="11703"/>
                  <a:pt x="362367" y="41865"/>
                </a:cubicBezTo>
                <a:cubicBezTo>
                  <a:pt x="504713" y="72027"/>
                  <a:pt x="672988" y="266232"/>
                  <a:pt x="854492" y="330790"/>
                </a:cubicBezTo>
                <a:cubicBezTo>
                  <a:pt x="1035996" y="395348"/>
                  <a:pt x="1371488" y="412811"/>
                  <a:pt x="1451392" y="429215"/>
                </a:cubicBezTo>
                <a:cubicBezTo>
                  <a:pt x="1531296" y="445619"/>
                  <a:pt x="1306930" y="421807"/>
                  <a:pt x="1333917" y="429215"/>
                </a:cubicBezTo>
                <a:cubicBezTo>
                  <a:pt x="1360904" y="436623"/>
                  <a:pt x="1596913" y="473136"/>
                  <a:pt x="1613317" y="473665"/>
                </a:cubicBezTo>
                <a:cubicBezTo>
                  <a:pt x="1629721" y="474194"/>
                  <a:pt x="1549288" y="449323"/>
                  <a:pt x="1432342" y="432390"/>
                </a:cubicBezTo>
                <a:cubicBezTo>
                  <a:pt x="1315396" y="415457"/>
                  <a:pt x="1081504" y="439269"/>
                  <a:pt x="911642" y="372065"/>
                </a:cubicBezTo>
                <a:cubicBezTo>
                  <a:pt x="741780" y="304861"/>
                  <a:pt x="516355" y="86315"/>
                  <a:pt x="413167" y="29165"/>
                </a:cubicBezTo>
                <a:cubicBezTo>
                  <a:pt x="309980" y="-27985"/>
                  <a:pt x="361309" y="13819"/>
                  <a:pt x="292517" y="29165"/>
                </a:cubicBezTo>
                <a:cubicBezTo>
                  <a:pt x="223725" y="44511"/>
                  <a:pt x="-11225" y="147698"/>
                  <a:pt x="417" y="1498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5" name="フリーフォーム 504">
            <a:extLst>
              <a:ext uri="{FF2B5EF4-FFF2-40B4-BE49-F238E27FC236}">
                <a16:creationId xmlns:a16="http://schemas.microsoft.com/office/drawing/2014/main" id="{C5B6E8B0-C0A2-C2A2-B221-8B442AE4C42F}"/>
              </a:ext>
            </a:extLst>
          </p:cNvPr>
          <p:cNvSpPr/>
          <p:nvPr/>
        </p:nvSpPr>
        <p:spPr>
          <a:xfrm>
            <a:off x="6133625" y="784077"/>
            <a:ext cx="469718" cy="384332"/>
          </a:xfrm>
          <a:custGeom>
            <a:avLst/>
            <a:gdLst>
              <a:gd name="connsiteX0" fmla="*/ 475 w 469718"/>
              <a:gd name="connsiteY0" fmla="*/ 384323 h 384332"/>
              <a:gd name="connsiteX1" fmla="*/ 165575 w 469718"/>
              <a:gd name="connsiteY1" fmla="*/ 130323 h 384332"/>
              <a:gd name="connsiteX2" fmla="*/ 457675 w 469718"/>
              <a:gd name="connsiteY2" fmla="*/ 3323 h 384332"/>
              <a:gd name="connsiteX3" fmla="*/ 391000 w 469718"/>
              <a:gd name="connsiteY3" fmla="*/ 38248 h 384332"/>
              <a:gd name="connsiteX4" fmla="*/ 181450 w 469718"/>
              <a:gd name="connsiteY4" fmla="*/ 50948 h 384332"/>
              <a:gd name="connsiteX5" fmla="*/ 267175 w 469718"/>
              <a:gd name="connsiteY5" fmla="*/ 44598 h 384332"/>
              <a:gd name="connsiteX6" fmla="*/ 184625 w 469718"/>
              <a:gd name="connsiteY6" fmla="*/ 114448 h 384332"/>
              <a:gd name="connsiteX7" fmla="*/ 117950 w 469718"/>
              <a:gd name="connsiteY7" fmla="*/ 139848 h 384332"/>
              <a:gd name="connsiteX8" fmla="*/ 475 w 469718"/>
              <a:gd name="connsiteY8" fmla="*/ 384323 h 38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718" h="384332">
                <a:moveTo>
                  <a:pt x="475" y="384323"/>
                </a:moveTo>
                <a:cubicBezTo>
                  <a:pt x="8413" y="382735"/>
                  <a:pt x="89375" y="193823"/>
                  <a:pt x="165575" y="130323"/>
                </a:cubicBezTo>
                <a:cubicBezTo>
                  <a:pt x="241775" y="66823"/>
                  <a:pt x="420104" y="18669"/>
                  <a:pt x="457675" y="3323"/>
                </a:cubicBezTo>
                <a:cubicBezTo>
                  <a:pt x="495246" y="-12023"/>
                  <a:pt x="437037" y="30311"/>
                  <a:pt x="391000" y="38248"/>
                </a:cubicBezTo>
                <a:cubicBezTo>
                  <a:pt x="344963" y="46185"/>
                  <a:pt x="202087" y="49890"/>
                  <a:pt x="181450" y="50948"/>
                </a:cubicBezTo>
                <a:cubicBezTo>
                  <a:pt x="160813" y="52006"/>
                  <a:pt x="266646" y="34015"/>
                  <a:pt x="267175" y="44598"/>
                </a:cubicBezTo>
                <a:cubicBezTo>
                  <a:pt x="267704" y="55181"/>
                  <a:pt x="209496" y="98573"/>
                  <a:pt x="184625" y="114448"/>
                </a:cubicBezTo>
                <a:cubicBezTo>
                  <a:pt x="159754" y="130323"/>
                  <a:pt x="149700" y="94340"/>
                  <a:pt x="117950" y="139848"/>
                </a:cubicBezTo>
                <a:cubicBezTo>
                  <a:pt x="86200" y="185356"/>
                  <a:pt x="-7463" y="385911"/>
                  <a:pt x="475" y="38432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6" name="フリーフォーム 505">
            <a:extLst>
              <a:ext uri="{FF2B5EF4-FFF2-40B4-BE49-F238E27FC236}">
                <a16:creationId xmlns:a16="http://schemas.microsoft.com/office/drawing/2014/main" id="{C6D27EF9-2783-A88B-ECF5-057A64A711E6}"/>
              </a:ext>
            </a:extLst>
          </p:cNvPr>
          <p:cNvSpPr/>
          <p:nvPr/>
        </p:nvSpPr>
        <p:spPr>
          <a:xfrm>
            <a:off x="6003870" y="1187058"/>
            <a:ext cx="1312656" cy="470204"/>
          </a:xfrm>
          <a:custGeom>
            <a:avLst/>
            <a:gdLst>
              <a:gd name="connsiteX0" fmla="*/ 55 w 1312656"/>
              <a:gd name="connsiteY0" fmla="*/ 276617 h 470204"/>
              <a:gd name="connsiteX1" fmla="*/ 419155 w 1312656"/>
              <a:gd name="connsiteY1" fmla="*/ 127392 h 470204"/>
              <a:gd name="connsiteX2" fmla="*/ 1276405 w 1312656"/>
              <a:gd name="connsiteY2" fmla="*/ 457592 h 470204"/>
              <a:gd name="connsiteX3" fmla="*/ 1165280 w 1312656"/>
              <a:gd name="connsiteY3" fmla="*/ 406792 h 470204"/>
              <a:gd name="connsiteX4" fmla="*/ 342955 w 1312656"/>
              <a:gd name="connsiteY4" fmla="*/ 3567 h 470204"/>
              <a:gd name="connsiteX5" fmla="*/ 717605 w 1312656"/>
              <a:gd name="connsiteY5" fmla="*/ 203592 h 470204"/>
              <a:gd name="connsiteX6" fmla="*/ 473130 w 1312656"/>
              <a:gd name="connsiteY6" fmla="*/ 98817 h 470204"/>
              <a:gd name="connsiteX7" fmla="*/ 368355 w 1312656"/>
              <a:gd name="connsiteY7" fmla="*/ 98817 h 470204"/>
              <a:gd name="connsiteX8" fmla="*/ 400105 w 1312656"/>
              <a:gd name="connsiteY8" fmla="*/ 136917 h 470204"/>
              <a:gd name="connsiteX9" fmla="*/ 530280 w 1312656"/>
              <a:gd name="connsiteY9" fmla="*/ 162317 h 470204"/>
              <a:gd name="connsiteX10" fmla="*/ 390580 w 1312656"/>
              <a:gd name="connsiteY10" fmla="*/ 86117 h 470204"/>
              <a:gd name="connsiteX11" fmla="*/ 55 w 1312656"/>
              <a:gd name="connsiteY11" fmla="*/ 276617 h 47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2656" h="470204">
                <a:moveTo>
                  <a:pt x="55" y="276617"/>
                </a:moveTo>
                <a:cubicBezTo>
                  <a:pt x="4817" y="283496"/>
                  <a:pt x="206430" y="97229"/>
                  <a:pt x="419155" y="127392"/>
                </a:cubicBezTo>
                <a:cubicBezTo>
                  <a:pt x="631880" y="157554"/>
                  <a:pt x="1152051" y="411025"/>
                  <a:pt x="1276405" y="457592"/>
                </a:cubicBezTo>
                <a:cubicBezTo>
                  <a:pt x="1400759" y="504159"/>
                  <a:pt x="1165280" y="406792"/>
                  <a:pt x="1165280" y="406792"/>
                </a:cubicBezTo>
                <a:lnTo>
                  <a:pt x="342955" y="3567"/>
                </a:lnTo>
                <a:cubicBezTo>
                  <a:pt x="268343" y="-30300"/>
                  <a:pt x="695909" y="187717"/>
                  <a:pt x="717605" y="203592"/>
                </a:cubicBezTo>
                <a:cubicBezTo>
                  <a:pt x="739301" y="219467"/>
                  <a:pt x="531338" y="116279"/>
                  <a:pt x="473130" y="98817"/>
                </a:cubicBezTo>
                <a:cubicBezTo>
                  <a:pt x="414922" y="81355"/>
                  <a:pt x="380526" y="92467"/>
                  <a:pt x="368355" y="98817"/>
                </a:cubicBezTo>
                <a:cubicBezTo>
                  <a:pt x="356184" y="105167"/>
                  <a:pt x="373118" y="126334"/>
                  <a:pt x="400105" y="136917"/>
                </a:cubicBezTo>
                <a:cubicBezTo>
                  <a:pt x="427092" y="147500"/>
                  <a:pt x="531867" y="170784"/>
                  <a:pt x="530280" y="162317"/>
                </a:cubicBezTo>
                <a:cubicBezTo>
                  <a:pt x="528693" y="153850"/>
                  <a:pt x="481597" y="67596"/>
                  <a:pt x="390580" y="86117"/>
                </a:cubicBezTo>
                <a:cubicBezTo>
                  <a:pt x="299563" y="104638"/>
                  <a:pt x="-4707" y="269738"/>
                  <a:pt x="55" y="27661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7" name="フリーフォーム 506">
            <a:extLst>
              <a:ext uri="{FF2B5EF4-FFF2-40B4-BE49-F238E27FC236}">
                <a16:creationId xmlns:a16="http://schemas.microsoft.com/office/drawing/2014/main" id="{2B01F3A4-7FCA-3270-6C08-2E1BC82CCE77}"/>
              </a:ext>
            </a:extLst>
          </p:cNvPr>
          <p:cNvSpPr/>
          <p:nvPr/>
        </p:nvSpPr>
        <p:spPr>
          <a:xfrm>
            <a:off x="5949511" y="1828777"/>
            <a:ext cx="63954" cy="257333"/>
          </a:xfrm>
          <a:custGeom>
            <a:avLst/>
            <a:gdLst>
              <a:gd name="connsiteX0" fmla="*/ 32189 w 63954"/>
              <a:gd name="connsiteY0" fmla="*/ 23 h 257333"/>
              <a:gd name="connsiteX1" fmla="*/ 6789 w 63954"/>
              <a:gd name="connsiteY1" fmla="*/ 193698 h 257333"/>
              <a:gd name="connsiteX2" fmla="*/ 63939 w 63954"/>
              <a:gd name="connsiteY2" fmla="*/ 257198 h 257333"/>
              <a:gd name="connsiteX3" fmla="*/ 439 w 63954"/>
              <a:gd name="connsiteY3" fmla="*/ 180998 h 257333"/>
              <a:gd name="connsiteX4" fmla="*/ 32189 w 63954"/>
              <a:gd name="connsiteY4" fmla="*/ 23 h 25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54" h="257333">
                <a:moveTo>
                  <a:pt x="32189" y="23"/>
                </a:moveTo>
                <a:cubicBezTo>
                  <a:pt x="33247" y="2140"/>
                  <a:pt x="1497" y="150836"/>
                  <a:pt x="6789" y="193698"/>
                </a:cubicBezTo>
                <a:cubicBezTo>
                  <a:pt x="12081" y="236560"/>
                  <a:pt x="64997" y="259315"/>
                  <a:pt x="63939" y="257198"/>
                </a:cubicBezTo>
                <a:cubicBezTo>
                  <a:pt x="62881" y="255081"/>
                  <a:pt x="5201" y="221744"/>
                  <a:pt x="439" y="180998"/>
                </a:cubicBezTo>
                <a:cubicBezTo>
                  <a:pt x="-4323" y="140252"/>
                  <a:pt x="31131" y="-2094"/>
                  <a:pt x="32189" y="2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8" name="フリーフォーム 507">
            <a:extLst>
              <a:ext uri="{FF2B5EF4-FFF2-40B4-BE49-F238E27FC236}">
                <a16:creationId xmlns:a16="http://schemas.microsoft.com/office/drawing/2014/main" id="{48E11244-20E6-67CA-B8DE-60A03C7DE3A0}"/>
              </a:ext>
            </a:extLst>
          </p:cNvPr>
          <p:cNvSpPr/>
          <p:nvPr/>
        </p:nvSpPr>
        <p:spPr>
          <a:xfrm>
            <a:off x="5867304" y="1809379"/>
            <a:ext cx="31857" cy="210572"/>
          </a:xfrm>
          <a:custGeom>
            <a:avLst/>
            <a:gdLst>
              <a:gd name="connsiteX0" fmla="*/ 31846 w 31857"/>
              <a:gd name="connsiteY0" fmla="*/ 371 h 210572"/>
              <a:gd name="connsiteX1" fmla="*/ 6446 w 31857"/>
              <a:gd name="connsiteY1" fmla="*/ 140071 h 210572"/>
              <a:gd name="connsiteX2" fmla="*/ 96 w 31857"/>
              <a:gd name="connsiteY2" fmla="*/ 209921 h 210572"/>
              <a:gd name="connsiteX3" fmla="*/ 9621 w 31857"/>
              <a:gd name="connsiteY3" fmla="*/ 101971 h 210572"/>
              <a:gd name="connsiteX4" fmla="*/ 31846 w 31857"/>
              <a:gd name="connsiteY4" fmla="*/ 371 h 21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57" h="210572">
                <a:moveTo>
                  <a:pt x="31846" y="371"/>
                </a:moveTo>
                <a:cubicBezTo>
                  <a:pt x="31317" y="6721"/>
                  <a:pt x="11738" y="105146"/>
                  <a:pt x="6446" y="140071"/>
                </a:cubicBezTo>
                <a:cubicBezTo>
                  <a:pt x="1154" y="174996"/>
                  <a:pt x="-433" y="216271"/>
                  <a:pt x="96" y="209921"/>
                </a:cubicBezTo>
                <a:cubicBezTo>
                  <a:pt x="625" y="203571"/>
                  <a:pt x="5388" y="133192"/>
                  <a:pt x="9621" y="101971"/>
                </a:cubicBezTo>
                <a:cubicBezTo>
                  <a:pt x="13854" y="70750"/>
                  <a:pt x="32375" y="-5979"/>
                  <a:pt x="31846" y="37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9" name="フリーフォーム 508">
            <a:extLst>
              <a:ext uri="{FF2B5EF4-FFF2-40B4-BE49-F238E27FC236}">
                <a16:creationId xmlns:a16="http://schemas.microsoft.com/office/drawing/2014/main" id="{90ADBB92-4BA4-B30E-E967-1B6CBFB8D8D3}"/>
              </a:ext>
            </a:extLst>
          </p:cNvPr>
          <p:cNvSpPr/>
          <p:nvPr/>
        </p:nvSpPr>
        <p:spPr>
          <a:xfrm>
            <a:off x="5861044" y="2035164"/>
            <a:ext cx="206387" cy="120708"/>
          </a:xfrm>
          <a:custGeom>
            <a:avLst/>
            <a:gdLst>
              <a:gd name="connsiteX0" fmla="*/ 63506 w 206387"/>
              <a:gd name="connsiteY0" fmla="*/ 11 h 120708"/>
              <a:gd name="connsiteX1" fmla="*/ 50806 w 206387"/>
              <a:gd name="connsiteY1" fmla="*/ 82561 h 120708"/>
              <a:gd name="connsiteX2" fmla="*/ 206381 w 206387"/>
              <a:gd name="connsiteY2" fmla="*/ 63511 h 120708"/>
              <a:gd name="connsiteX3" fmla="*/ 44456 w 206387"/>
              <a:gd name="connsiteY3" fmla="*/ 95261 h 120708"/>
              <a:gd name="connsiteX4" fmla="*/ 6 w 206387"/>
              <a:gd name="connsiteY4" fmla="*/ 120661 h 120708"/>
              <a:gd name="connsiteX5" fmla="*/ 41281 w 206387"/>
              <a:gd name="connsiteY5" fmla="*/ 88911 h 120708"/>
              <a:gd name="connsiteX6" fmla="*/ 63506 w 206387"/>
              <a:gd name="connsiteY6" fmla="*/ 11 h 12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387" h="120708">
                <a:moveTo>
                  <a:pt x="63506" y="11"/>
                </a:moveTo>
                <a:cubicBezTo>
                  <a:pt x="65094" y="-1047"/>
                  <a:pt x="26994" y="71978"/>
                  <a:pt x="50806" y="82561"/>
                </a:cubicBezTo>
                <a:cubicBezTo>
                  <a:pt x="74618" y="93144"/>
                  <a:pt x="207439" y="61394"/>
                  <a:pt x="206381" y="63511"/>
                </a:cubicBezTo>
                <a:cubicBezTo>
                  <a:pt x="205323" y="65628"/>
                  <a:pt x="78852" y="85736"/>
                  <a:pt x="44456" y="95261"/>
                </a:cubicBezTo>
                <a:cubicBezTo>
                  <a:pt x="10060" y="104786"/>
                  <a:pt x="535" y="121719"/>
                  <a:pt x="6" y="120661"/>
                </a:cubicBezTo>
                <a:cubicBezTo>
                  <a:pt x="-523" y="119603"/>
                  <a:pt x="32814" y="103199"/>
                  <a:pt x="41281" y="88911"/>
                </a:cubicBezTo>
                <a:cubicBezTo>
                  <a:pt x="49748" y="74623"/>
                  <a:pt x="61918" y="1069"/>
                  <a:pt x="63506" y="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0" name="フリーフォーム 509">
            <a:extLst>
              <a:ext uri="{FF2B5EF4-FFF2-40B4-BE49-F238E27FC236}">
                <a16:creationId xmlns:a16="http://schemas.microsoft.com/office/drawing/2014/main" id="{FCA607D5-3B54-C89B-D265-2BC28CE5A55E}"/>
              </a:ext>
            </a:extLst>
          </p:cNvPr>
          <p:cNvSpPr/>
          <p:nvPr/>
        </p:nvSpPr>
        <p:spPr>
          <a:xfrm>
            <a:off x="6095085" y="1736718"/>
            <a:ext cx="121567" cy="311165"/>
          </a:xfrm>
          <a:custGeom>
            <a:avLst/>
            <a:gdLst>
              <a:gd name="connsiteX0" fmla="*/ 121565 w 121567"/>
              <a:gd name="connsiteY0" fmla="*/ 7 h 311165"/>
              <a:gd name="connsiteX1" fmla="*/ 7265 w 121567"/>
              <a:gd name="connsiteY1" fmla="*/ 161932 h 311165"/>
              <a:gd name="connsiteX2" fmla="*/ 19965 w 121567"/>
              <a:gd name="connsiteY2" fmla="*/ 311157 h 311165"/>
              <a:gd name="connsiteX3" fmla="*/ 4090 w 121567"/>
              <a:gd name="connsiteY3" fmla="*/ 155582 h 311165"/>
              <a:gd name="connsiteX4" fmla="*/ 121565 w 121567"/>
              <a:gd name="connsiteY4" fmla="*/ 7 h 31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67" h="311165">
                <a:moveTo>
                  <a:pt x="121565" y="7"/>
                </a:moveTo>
                <a:cubicBezTo>
                  <a:pt x="122094" y="1065"/>
                  <a:pt x="24198" y="110074"/>
                  <a:pt x="7265" y="161932"/>
                </a:cubicBezTo>
                <a:cubicBezTo>
                  <a:pt x="-9668" y="213790"/>
                  <a:pt x="20494" y="312215"/>
                  <a:pt x="19965" y="311157"/>
                </a:cubicBezTo>
                <a:cubicBezTo>
                  <a:pt x="19436" y="310099"/>
                  <a:pt x="-10727" y="204794"/>
                  <a:pt x="4090" y="155582"/>
                </a:cubicBezTo>
                <a:cubicBezTo>
                  <a:pt x="18907" y="106370"/>
                  <a:pt x="121036" y="-1051"/>
                  <a:pt x="121565" y="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1" name="フリーフォーム 510">
            <a:extLst>
              <a:ext uri="{FF2B5EF4-FFF2-40B4-BE49-F238E27FC236}">
                <a16:creationId xmlns:a16="http://schemas.microsoft.com/office/drawing/2014/main" id="{6E4713C9-6465-59CF-EB47-1058D92BB74D}"/>
              </a:ext>
            </a:extLst>
          </p:cNvPr>
          <p:cNvSpPr/>
          <p:nvPr/>
        </p:nvSpPr>
        <p:spPr>
          <a:xfrm>
            <a:off x="6209180" y="2571739"/>
            <a:ext cx="71040" cy="251947"/>
          </a:xfrm>
          <a:custGeom>
            <a:avLst/>
            <a:gdLst>
              <a:gd name="connsiteX0" fmla="*/ 70970 w 71040"/>
              <a:gd name="connsiteY0" fmla="*/ 11 h 251947"/>
              <a:gd name="connsiteX1" fmla="*/ 20170 w 71040"/>
              <a:gd name="connsiteY1" fmla="*/ 88911 h 251947"/>
              <a:gd name="connsiteX2" fmla="*/ 29695 w 71040"/>
              <a:gd name="connsiteY2" fmla="*/ 250836 h 251947"/>
              <a:gd name="connsiteX3" fmla="*/ 20170 w 71040"/>
              <a:gd name="connsiteY3" fmla="*/ 155586 h 251947"/>
              <a:gd name="connsiteX4" fmla="*/ 4295 w 71040"/>
              <a:gd name="connsiteY4" fmla="*/ 63511 h 251947"/>
              <a:gd name="connsiteX5" fmla="*/ 7470 w 71040"/>
              <a:gd name="connsiteY5" fmla="*/ 82561 h 251947"/>
              <a:gd name="connsiteX6" fmla="*/ 70970 w 71040"/>
              <a:gd name="connsiteY6" fmla="*/ 11 h 25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40" h="251947">
                <a:moveTo>
                  <a:pt x="70970" y="11"/>
                </a:moveTo>
                <a:cubicBezTo>
                  <a:pt x="73087" y="1069"/>
                  <a:pt x="27049" y="47107"/>
                  <a:pt x="20170" y="88911"/>
                </a:cubicBezTo>
                <a:cubicBezTo>
                  <a:pt x="13291" y="130715"/>
                  <a:pt x="29695" y="239724"/>
                  <a:pt x="29695" y="250836"/>
                </a:cubicBezTo>
                <a:cubicBezTo>
                  <a:pt x="29695" y="261948"/>
                  <a:pt x="24403" y="186807"/>
                  <a:pt x="20170" y="155586"/>
                </a:cubicBezTo>
                <a:cubicBezTo>
                  <a:pt x="15937" y="124365"/>
                  <a:pt x="4295" y="63511"/>
                  <a:pt x="4295" y="63511"/>
                </a:cubicBezTo>
                <a:cubicBezTo>
                  <a:pt x="2178" y="51340"/>
                  <a:pt x="-5759" y="91557"/>
                  <a:pt x="7470" y="82561"/>
                </a:cubicBezTo>
                <a:cubicBezTo>
                  <a:pt x="20699" y="73565"/>
                  <a:pt x="68853" y="-1047"/>
                  <a:pt x="70970" y="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2" name="フリーフォーム 511">
            <a:extLst>
              <a:ext uri="{FF2B5EF4-FFF2-40B4-BE49-F238E27FC236}">
                <a16:creationId xmlns:a16="http://schemas.microsoft.com/office/drawing/2014/main" id="{D7E24E0A-3BAC-7775-C707-FCECA6B12FEB}"/>
              </a:ext>
            </a:extLst>
          </p:cNvPr>
          <p:cNvSpPr/>
          <p:nvPr/>
        </p:nvSpPr>
        <p:spPr>
          <a:xfrm>
            <a:off x="6174619" y="2628663"/>
            <a:ext cx="78764" cy="356562"/>
          </a:xfrm>
          <a:custGeom>
            <a:avLst/>
            <a:gdLst>
              <a:gd name="connsiteX0" fmla="*/ 26156 w 78764"/>
              <a:gd name="connsiteY0" fmla="*/ 237 h 356562"/>
              <a:gd name="connsiteX1" fmla="*/ 10281 w 78764"/>
              <a:gd name="connsiteY1" fmla="*/ 155812 h 356562"/>
              <a:gd name="connsiteX2" fmla="*/ 76956 w 78764"/>
              <a:gd name="connsiteY2" fmla="*/ 352662 h 356562"/>
              <a:gd name="connsiteX3" fmla="*/ 54731 w 78764"/>
              <a:gd name="connsiteY3" fmla="*/ 279637 h 356562"/>
              <a:gd name="connsiteX4" fmla="*/ 756 w 78764"/>
              <a:gd name="connsiteY4" fmla="*/ 190737 h 356562"/>
              <a:gd name="connsiteX5" fmla="*/ 26156 w 78764"/>
              <a:gd name="connsiteY5" fmla="*/ 237 h 35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764" h="356562">
                <a:moveTo>
                  <a:pt x="26156" y="237"/>
                </a:moveTo>
                <a:cubicBezTo>
                  <a:pt x="27744" y="-5584"/>
                  <a:pt x="1814" y="97075"/>
                  <a:pt x="10281" y="155812"/>
                </a:cubicBezTo>
                <a:cubicBezTo>
                  <a:pt x="18748" y="214549"/>
                  <a:pt x="69548" y="332025"/>
                  <a:pt x="76956" y="352662"/>
                </a:cubicBezTo>
                <a:cubicBezTo>
                  <a:pt x="84364" y="373299"/>
                  <a:pt x="67431" y="306624"/>
                  <a:pt x="54731" y="279637"/>
                </a:cubicBezTo>
                <a:cubicBezTo>
                  <a:pt x="42031" y="252650"/>
                  <a:pt x="6577" y="234129"/>
                  <a:pt x="756" y="190737"/>
                </a:cubicBezTo>
                <a:cubicBezTo>
                  <a:pt x="-5065" y="147345"/>
                  <a:pt x="24568" y="6058"/>
                  <a:pt x="26156" y="2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3" name="フリーフォーム 512">
            <a:extLst>
              <a:ext uri="{FF2B5EF4-FFF2-40B4-BE49-F238E27FC236}">
                <a16:creationId xmlns:a16="http://schemas.microsoft.com/office/drawing/2014/main" id="{93364A5D-B92E-9C87-B4A2-60F3580000F2}"/>
              </a:ext>
            </a:extLst>
          </p:cNvPr>
          <p:cNvSpPr/>
          <p:nvPr/>
        </p:nvSpPr>
        <p:spPr>
          <a:xfrm>
            <a:off x="6759555" y="3148816"/>
            <a:ext cx="613508" cy="385004"/>
          </a:xfrm>
          <a:custGeom>
            <a:avLst/>
            <a:gdLst>
              <a:gd name="connsiteX0" fmla="*/ 612795 w 613508"/>
              <a:gd name="connsiteY0" fmla="*/ 784 h 385004"/>
              <a:gd name="connsiteX1" fmla="*/ 228620 w 613508"/>
              <a:gd name="connsiteY1" fmla="*/ 219859 h 385004"/>
              <a:gd name="connsiteX2" fmla="*/ 20 w 613508"/>
              <a:gd name="connsiteY2" fmla="*/ 384959 h 385004"/>
              <a:gd name="connsiteX3" fmla="*/ 215920 w 613508"/>
              <a:gd name="connsiteY3" fmla="*/ 235734 h 385004"/>
              <a:gd name="connsiteX4" fmla="*/ 320695 w 613508"/>
              <a:gd name="connsiteY4" fmla="*/ 150009 h 385004"/>
              <a:gd name="connsiteX5" fmla="*/ 612795 w 613508"/>
              <a:gd name="connsiteY5" fmla="*/ 784 h 38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508" h="385004">
                <a:moveTo>
                  <a:pt x="612795" y="784"/>
                </a:moveTo>
                <a:cubicBezTo>
                  <a:pt x="597449" y="12426"/>
                  <a:pt x="330749" y="155830"/>
                  <a:pt x="228620" y="219859"/>
                </a:cubicBezTo>
                <a:cubicBezTo>
                  <a:pt x="126491" y="283888"/>
                  <a:pt x="2137" y="382313"/>
                  <a:pt x="20" y="384959"/>
                </a:cubicBezTo>
                <a:cubicBezTo>
                  <a:pt x="-2097" y="387605"/>
                  <a:pt x="162474" y="274892"/>
                  <a:pt x="215920" y="235734"/>
                </a:cubicBezTo>
                <a:cubicBezTo>
                  <a:pt x="269366" y="196576"/>
                  <a:pt x="249787" y="189696"/>
                  <a:pt x="320695" y="150009"/>
                </a:cubicBezTo>
                <a:cubicBezTo>
                  <a:pt x="391603" y="110322"/>
                  <a:pt x="628141" y="-10858"/>
                  <a:pt x="612795" y="7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4" name="フリーフォーム 513">
            <a:extLst>
              <a:ext uri="{FF2B5EF4-FFF2-40B4-BE49-F238E27FC236}">
                <a16:creationId xmlns:a16="http://schemas.microsoft.com/office/drawing/2014/main" id="{B8E0F6C7-9527-6A91-0968-23F7C110F36D}"/>
              </a:ext>
            </a:extLst>
          </p:cNvPr>
          <p:cNvSpPr/>
          <p:nvPr/>
        </p:nvSpPr>
        <p:spPr>
          <a:xfrm>
            <a:off x="7378667" y="3092234"/>
            <a:ext cx="670879" cy="163561"/>
          </a:xfrm>
          <a:custGeom>
            <a:avLst/>
            <a:gdLst>
              <a:gd name="connsiteX0" fmla="*/ 6383 w 670879"/>
              <a:gd name="connsiteY0" fmla="*/ 216 h 163561"/>
              <a:gd name="connsiteX1" fmla="*/ 152433 w 670879"/>
              <a:gd name="connsiteY1" fmla="*/ 95466 h 163561"/>
              <a:gd name="connsiteX2" fmla="*/ 647733 w 670879"/>
              <a:gd name="connsiteY2" fmla="*/ 149441 h 163561"/>
              <a:gd name="connsiteX3" fmla="*/ 568358 w 670879"/>
              <a:gd name="connsiteY3" fmla="*/ 149441 h 163561"/>
              <a:gd name="connsiteX4" fmla="*/ 381033 w 670879"/>
              <a:gd name="connsiteY4" fmla="*/ 162141 h 163561"/>
              <a:gd name="connsiteX5" fmla="*/ 419133 w 670879"/>
              <a:gd name="connsiteY5" fmla="*/ 158966 h 163561"/>
              <a:gd name="connsiteX6" fmla="*/ 320708 w 670879"/>
              <a:gd name="connsiteY6" fmla="*/ 124041 h 163561"/>
              <a:gd name="connsiteX7" fmla="*/ 6383 w 670879"/>
              <a:gd name="connsiteY7" fmla="*/ 216 h 1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0879" h="163561">
                <a:moveTo>
                  <a:pt x="6383" y="216"/>
                </a:moveTo>
                <a:cubicBezTo>
                  <a:pt x="-21663" y="-4546"/>
                  <a:pt x="45541" y="70595"/>
                  <a:pt x="152433" y="95466"/>
                </a:cubicBezTo>
                <a:cubicBezTo>
                  <a:pt x="259325" y="120337"/>
                  <a:pt x="578412" y="140445"/>
                  <a:pt x="647733" y="149441"/>
                </a:cubicBezTo>
                <a:cubicBezTo>
                  <a:pt x="717054" y="158437"/>
                  <a:pt x="612808" y="147324"/>
                  <a:pt x="568358" y="149441"/>
                </a:cubicBezTo>
                <a:cubicBezTo>
                  <a:pt x="523908" y="151558"/>
                  <a:pt x="405904" y="160554"/>
                  <a:pt x="381033" y="162141"/>
                </a:cubicBezTo>
                <a:cubicBezTo>
                  <a:pt x="356162" y="163729"/>
                  <a:pt x="429187" y="165316"/>
                  <a:pt x="419133" y="158966"/>
                </a:cubicBezTo>
                <a:cubicBezTo>
                  <a:pt x="409079" y="152616"/>
                  <a:pt x="391616" y="145208"/>
                  <a:pt x="320708" y="124041"/>
                </a:cubicBezTo>
                <a:cubicBezTo>
                  <a:pt x="249800" y="102874"/>
                  <a:pt x="34429" y="4978"/>
                  <a:pt x="6383" y="21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5" name="フリーフォーム 514">
            <a:extLst>
              <a:ext uri="{FF2B5EF4-FFF2-40B4-BE49-F238E27FC236}">
                <a16:creationId xmlns:a16="http://schemas.microsoft.com/office/drawing/2014/main" id="{AD7C3D6F-17CF-95C1-447C-7D7CC18C8ED0}"/>
              </a:ext>
            </a:extLst>
          </p:cNvPr>
          <p:cNvSpPr/>
          <p:nvPr/>
        </p:nvSpPr>
        <p:spPr>
          <a:xfrm>
            <a:off x="6664058" y="634652"/>
            <a:ext cx="485678" cy="143223"/>
          </a:xfrm>
          <a:custGeom>
            <a:avLst/>
            <a:gdLst>
              <a:gd name="connsiteX0" fmla="*/ 267 w 485678"/>
              <a:gd name="connsiteY0" fmla="*/ 143223 h 143223"/>
              <a:gd name="connsiteX1" fmla="*/ 181242 w 485678"/>
              <a:gd name="connsiteY1" fmla="*/ 19398 h 143223"/>
              <a:gd name="connsiteX2" fmla="*/ 479692 w 485678"/>
              <a:gd name="connsiteY2" fmla="*/ 67023 h 143223"/>
              <a:gd name="connsiteX3" fmla="*/ 368567 w 485678"/>
              <a:gd name="connsiteY3" fmla="*/ 28923 h 143223"/>
              <a:gd name="connsiteX4" fmla="*/ 219342 w 485678"/>
              <a:gd name="connsiteY4" fmla="*/ 348 h 143223"/>
              <a:gd name="connsiteX5" fmla="*/ 228867 w 485678"/>
              <a:gd name="connsiteY5" fmla="*/ 13048 h 143223"/>
              <a:gd name="connsiteX6" fmla="*/ 257442 w 485678"/>
              <a:gd name="connsiteY6" fmla="*/ 13048 h 143223"/>
              <a:gd name="connsiteX7" fmla="*/ 143142 w 485678"/>
              <a:gd name="connsiteY7" fmla="*/ 19398 h 143223"/>
              <a:gd name="connsiteX8" fmla="*/ 267 w 485678"/>
              <a:gd name="connsiteY8" fmla="*/ 143223 h 14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678" h="143223">
                <a:moveTo>
                  <a:pt x="267" y="143223"/>
                </a:moveTo>
                <a:cubicBezTo>
                  <a:pt x="6617" y="143223"/>
                  <a:pt x="101338" y="32098"/>
                  <a:pt x="181242" y="19398"/>
                </a:cubicBezTo>
                <a:cubicBezTo>
                  <a:pt x="261146" y="6698"/>
                  <a:pt x="448471" y="65436"/>
                  <a:pt x="479692" y="67023"/>
                </a:cubicBezTo>
                <a:cubicBezTo>
                  <a:pt x="510913" y="68610"/>
                  <a:pt x="411959" y="40035"/>
                  <a:pt x="368567" y="28923"/>
                </a:cubicBezTo>
                <a:cubicBezTo>
                  <a:pt x="325175" y="17811"/>
                  <a:pt x="242625" y="2994"/>
                  <a:pt x="219342" y="348"/>
                </a:cubicBezTo>
                <a:cubicBezTo>
                  <a:pt x="196059" y="-2298"/>
                  <a:pt x="222517" y="10931"/>
                  <a:pt x="228867" y="13048"/>
                </a:cubicBezTo>
                <a:cubicBezTo>
                  <a:pt x="235217" y="15165"/>
                  <a:pt x="271729" y="11990"/>
                  <a:pt x="257442" y="13048"/>
                </a:cubicBezTo>
                <a:cubicBezTo>
                  <a:pt x="243155" y="14106"/>
                  <a:pt x="183888" y="2465"/>
                  <a:pt x="143142" y="19398"/>
                </a:cubicBezTo>
                <a:cubicBezTo>
                  <a:pt x="102396" y="36331"/>
                  <a:pt x="-6083" y="143223"/>
                  <a:pt x="267" y="14322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6" name="フリーフォーム 515">
            <a:extLst>
              <a:ext uri="{FF2B5EF4-FFF2-40B4-BE49-F238E27FC236}">
                <a16:creationId xmlns:a16="http://schemas.microsoft.com/office/drawing/2014/main" id="{AFBFEE78-02B9-84E8-5C58-C8AA56799E1D}"/>
              </a:ext>
            </a:extLst>
          </p:cNvPr>
          <p:cNvSpPr/>
          <p:nvPr/>
        </p:nvSpPr>
        <p:spPr>
          <a:xfrm>
            <a:off x="6318250" y="707043"/>
            <a:ext cx="972643" cy="310286"/>
          </a:xfrm>
          <a:custGeom>
            <a:avLst/>
            <a:gdLst>
              <a:gd name="connsiteX0" fmla="*/ 0 w 972643"/>
              <a:gd name="connsiteY0" fmla="*/ 248632 h 310286"/>
              <a:gd name="connsiteX1" fmla="*/ 638175 w 972643"/>
              <a:gd name="connsiteY1" fmla="*/ 150207 h 310286"/>
              <a:gd name="connsiteX2" fmla="*/ 965200 w 972643"/>
              <a:gd name="connsiteY2" fmla="*/ 308957 h 310286"/>
              <a:gd name="connsiteX3" fmla="*/ 835025 w 972643"/>
              <a:gd name="connsiteY3" fmla="*/ 213707 h 310286"/>
              <a:gd name="connsiteX4" fmla="*/ 476250 w 972643"/>
              <a:gd name="connsiteY4" fmla="*/ 982 h 310286"/>
              <a:gd name="connsiteX5" fmla="*/ 676275 w 972643"/>
              <a:gd name="connsiteY5" fmla="*/ 134332 h 310286"/>
              <a:gd name="connsiteX6" fmla="*/ 631825 w 972643"/>
              <a:gd name="connsiteY6" fmla="*/ 134332 h 310286"/>
              <a:gd name="connsiteX7" fmla="*/ 0 w 972643"/>
              <a:gd name="connsiteY7" fmla="*/ 248632 h 31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2643" h="310286">
                <a:moveTo>
                  <a:pt x="0" y="248632"/>
                </a:moveTo>
                <a:cubicBezTo>
                  <a:pt x="238654" y="194392"/>
                  <a:pt x="477308" y="140153"/>
                  <a:pt x="638175" y="150207"/>
                </a:cubicBezTo>
                <a:cubicBezTo>
                  <a:pt x="799042" y="160261"/>
                  <a:pt x="932392" y="298374"/>
                  <a:pt x="965200" y="308957"/>
                </a:cubicBezTo>
                <a:cubicBezTo>
                  <a:pt x="998008" y="319540"/>
                  <a:pt x="916517" y="265036"/>
                  <a:pt x="835025" y="213707"/>
                </a:cubicBezTo>
                <a:cubicBezTo>
                  <a:pt x="753533" y="162378"/>
                  <a:pt x="502708" y="14211"/>
                  <a:pt x="476250" y="982"/>
                </a:cubicBezTo>
                <a:cubicBezTo>
                  <a:pt x="449792" y="-12247"/>
                  <a:pt x="650346" y="112107"/>
                  <a:pt x="676275" y="134332"/>
                </a:cubicBezTo>
                <a:cubicBezTo>
                  <a:pt x="702204" y="156557"/>
                  <a:pt x="631825" y="134332"/>
                  <a:pt x="631825" y="134332"/>
                </a:cubicBezTo>
                <a:lnTo>
                  <a:pt x="0" y="24863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7" name="フリーフォーム 516">
            <a:extLst>
              <a:ext uri="{FF2B5EF4-FFF2-40B4-BE49-F238E27FC236}">
                <a16:creationId xmlns:a16="http://schemas.microsoft.com/office/drawing/2014/main" id="{8DAFD771-4BF5-F855-3BA5-57EBAB14720F}"/>
              </a:ext>
            </a:extLst>
          </p:cNvPr>
          <p:cNvSpPr/>
          <p:nvPr/>
        </p:nvSpPr>
        <p:spPr>
          <a:xfrm>
            <a:off x="6051393" y="1061992"/>
            <a:ext cx="1060403" cy="148286"/>
          </a:xfrm>
          <a:custGeom>
            <a:avLst/>
            <a:gdLst>
              <a:gd name="connsiteX0" fmla="*/ 157 w 1060403"/>
              <a:gd name="connsiteY0" fmla="*/ 128633 h 148286"/>
              <a:gd name="connsiteX1" fmla="*/ 616107 w 1060403"/>
              <a:gd name="connsiteY1" fmla="*/ 11158 h 148286"/>
              <a:gd name="connsiteX2" fmla="*/ 1051082 w 1060403"/>
              <a:gd name="connsiteY2" fmla="*/ 147683 h 148286"/>
              <a:gd name="connsiteX3" fmla="*/ 885982 w 1060403"/>
              <a:gd name="connsiteY3" fmla="*/ 58783 h 148286"/>
              <a:gd name="connsiteX4" fmla="*/ 558957 w 1060403"/>
              <a:gd name="connsiteY4" fmla="*/ 1633 h 148286"/>
              <a:gd name="connsiteX5" fmla="*/ 157 w 1060403"/>
              <a:gd name="connsiteY5" fmla="*/ 128633 h 14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403" h="148286">
                <a:moveTo>
                  <a:pt x="157" y="128633"/>
                </a:moveTo>
                <a:cubicBezTo>
                  <a:pt x="9682" y="130221"/>
                  <a:pt x="440953" y="7983"/>
                  <a:pt x="616107" y="11158"/>
                </a:cubicBezTo>
                <a:cubicBezTo>
                  <a:pt x="791261" y="14333"/>
                  <a:pt x="1006103" y="139745"/>
                  <a:pt x="1051082" y="147683"/>
                </a:cubicBezTo>
                <a:cubicBezTo>
                  <a:pt x="1096061" y="155621"/>
                  <a:pt x="968003" y="83125"/>
                  <a:pt x="885982" y="58783"/>
                </a:cubicBezTo>
                <a:cubicBezTo>
                  <a:pt x="803961" y="34441"/>
                  <a:pt x="701832" y="-8950"/>
                  <a:pt x="558957" y="1633"/>
                </a:cubicBezTo>
                <a:cubicBezTo>
                  <a:pt x="416082" y="12216"/>
                  <a:pt x="-9368" y="127045"/>
                  <a:pt x="157" y="1286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8" name="フリーフォーム 517">
            <a:extLst>
              <a:ext uri="{FF2B5EF4-FFF2-40B4-BE49-F238E27FC236}">
                <a16:creationId xmlns:a16="http://schemas.microsoft.com/office/drawing/2014/main" id="{D645FF0B-0C38-320D-151A-37443B3DE748}"/>
              </a:ext>
            </a:extLst>
          </p:cNvPr>
          <p:cNvSpPr/>
          <p:nvPr/>
        </p:nvSpPr>
        <p:spPr>
          <a:xfrm>
            <a:off x="5995918" y="1635125"/>
            <a:ext cx="233463" cy="438385"/>
          </a:xfrm>
          <a:custGeom>
            <a:avLst/>
            <a:gdLst>
              <a:gd name="connsiteX0" fmla="*/ 1657 w 233463"/>
              <a:gd name="connsiteY0" fmla="*/ 0 h 438385"/>
              <a:gd name="connsiteX1" fmla="*/ 17532 w 233463"/>
              <a:gd name="connsiteY1" fmla="*/ 127000 h 438385"/>
              <a:gd name="connsiteX2" fmla="*/ 160407 w 233463"/>
              <a:gd name="connsiteY2" fmla="*/ 203200 h 438385"/>
              <a:gd name="connsiteX3" fmla="*/ 84207 w 233463"/>
              <a:gd name="connsiteY3" fmla="*/ 155575 h 438385"/>
              <a:gd name="connsiteX4" fmla="*/ 192157 w 233463"/>
              <a:gd name="connsiteY4" fmla="*/ 269875 h 438385"/>
              <a:gd name="connsiteX5" fmla="*/ 169932 w 233463"/>
              <a:gd name="connsiteY5" fmla="*/ 349250 h 438385"/>
              <a:gd name="connsiteX6" fmla="*/ 233432 w 233463"/>
              <a:gd name="connsiteY6" fmla="*/ 438150 h 438385"/>
              <a:gd name="connsiteX7" fmla="*/ 160407 w 233463"/>
              <a:gd name="connsiteY7" fmla="*/ 371475 h 438385"/>
              <a:gd name="connsiteX8" fmla="*/ 182632 w 233463"/>
              <a:gd name="connsiteY8" fmla="*/ 260350 h 438385"/>
              <a:gd name="connsiteX9" fmla="*/ 74682 w 233463"/>
              <a:gd name="connsiteY9" fmla="*/ 142875 h 438385"/>
              <a:gd name="connsiteX10" fmla="*/ 11182 w 233463"/>
              <a:gd name="connsiteY10" fmla="*/ 127000 h 438385"/>
              <a:gd name="connsiteX11" fmla="*/ 1657 w 233463"/>
              <a:gd name="connsiteY11" fmla="*/ 0 h 43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3463" h="438385">
                <a:moveTo>
                  <a:pt x="1657" y="0"/>
                </a:moveTo>
                <a:cubicBezTo>
                  <a:pt x="2715" y="0"/>
                  <a:pt x="-8926" y="93133"/>
                  <a:pt x="17532" y="127000"/>
                </a:cubicBezTo>
                <a:cubicBezTo>
                  <a:pt x="43990" y="160867"/>
                  <a:pt x="149295" y="198438"/>
                  <a:pt x="160407" y="203200"/>
                </a:cubicBezTo>
                <a:cubicBezTo>
                  <a:pt x="171519" y="207962"/>
                  <a:pt x="78915" y="144463"/>
                  <a:pt x="84207" y="155575"/>
                </a:cubicBezTo>
                <a:cubicBezTo>
                  <a:pt x="89499" y="166688"/>
                  <a:pt x="177870" y="237596"/>
                  <a:pt x="192157" y="269875"/>
                </a:cubicBezTo>
                <a:cubicBezTo>
                  <a:pt x="206445" y="302154"/>
                  <a:pt x="163053" y="321204"/>
                  <a:pt x="169932" y="349250"/>
                </a:cubicBezTo>
                <a:cubicBezTo>
                  <a:pt x="176811" y="377296"/>
                  <a:pt x="235019" y="434446"/>
                  <a:pt x="233432" y="438150"/>
                </a:cubicBezTo>
                <a:cubicBezTo>
                  <a:pt x="231845" y="441854"/>
                  <a:pt x="168874" y="401108"/>
                  <a:pt x="160407" y="371475"/>
                </a:cubicBezTo>
                <a:cubicBezTo>
                  <a:pt x="151940" y="341842"/>
                  <a:pt x="196919" y="298450"/>
                  <a:pt x="182632" y="260350"/>
                </a:cubicBezTo>
                <a:cubicBezTo>
                  <a:pt x="168345" y="222250"/>
                  <a:pt x="103257" y="165100"/>
                  <a:pt x="74682" y="142875"/>
                </a:cubicBezTo>
                <a:cubicBezTo>
                  <a:pt x="46107" y="120650"/>
                  <a:pt x="22824" y="147108"/>
                  <a:pt x="11182" y="127000"/>
                </a:cubicBezTo>
                <a:cubicBezTo>
                  <a:pt x="-460" y="106892"/>
                  <a:pt x="599" y="0"/>
                  <a:pt x="165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9" name="フリーフォーム 518">
            <a:extLst>
              <a:ext uri="{FF2B5EF4-FFF2-40B4-BE49-F238E27FC236}">
                <a16:creationId xmlns:a16="http://schemas.microsoft.com/office/drawing/2014/main" id="{29B740FB-A21F-A315-222A-7A0C3D892D30}"/>
              </a:ext>
            </a:extLst>
          </p:cNvPr>
          <p:cNvSpPr/>
          <p:nvPr/>
        </p:nvSpPr>
        <p:spPr>
          <a:xfrm>
            <a:off x="6476964" y="2466897"/>
            <a:ext cx="101691" cy="292221"/>
          </a:xfrm>
          <a:custGeom>
            <a:avLst/>
            <a:gdLst>
              <a:gd name="connsiteX0" fmla="*/ 9561 w 101691"/>
              <a:gd name="connsiteY0" fmla="*/ 78 h 292221"/>
              <a:gd name="connsiteX1" fmla="*/ 88936 w 101691"/>
              <a:gd name="connsiteY1" fmla="*/ 127078 h 292221"/>
              <a:gd name="connsiteX2" fmla="*/ 36 w 101691"/>
              <a:gd name="connsiteY2" fmla="*/ 292178 h 292221"/>
              <a:gd name="connsiteX3" fmla="*/ 101636 w 101691"/>
              <a:gd name="connsiteY3" fmla="*/ 111203 h 292221"/>
              <a:gd name="connsiteX4" fmla="*/ 9561 w 101691"/>
              <a:gd name="connsiteY4" fmla="*/ 78 h 29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91" h="292221">
                <a:moveTo>
                  <a:pt x="9561" y="78"/>
                </a:moveTo>
                <a:cubicBezTo>
                  <a:pt x="7444" y="2724"/>
                  <a:pt x="90523" y="78395"/>
                  <a:pt x="88936" y="127078"/>
                </a:cubicBezTo>
                <a:cubicBezTo>
                  <a:pt x="87349" y="175761"/>
                  <a:pt x="-2081" y="294824"/>
                  <a:pt x="36" y="292178"/>
                </a:cubicBezTo>
                <a:cubicBezTo>
                  <a:pt x="2153" y="289532"/>
                  <a:pt x="98990" y="159886"/>
                  <a:pt x="101636" y="111203"/>
                </a:cubicBezTo>
                <a:cubicBezTo>
                  <a:pt x="104282" y="62520"/>
                  <a:pt x="11678" y="-2568"/>
                  <a:pt x="9561" y="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0" name="フリーフォーム 519">
            <a:extLst>
              <a:ext uri="{FF2B5EF4-FFF2-40B4-BE49-F238E27FC236}">
                <a16:creationId xmlns:a16="http://schemas.microsoft.com/office/drawing/2014/main" id="{00B0D77C-804D-6875-5BAD-B7F4FD048C13}"/>
              </a:ext>
            </a:extLst>
          </p:cNvPr>
          <p:cNvSpPr/>
          <p:nvPr/>
        </p:nvSpPr>
        <p:spPr>
          <a:xfrm>
            <a:off x="6702423" y="2489200"/>
            <a:ext cx="103677" cy="136525"/>
          </a:xfrm>
          <a:custGeom>
            <a:avLst/>
            <a:gdLst>
              <a:gd name="connsiteX0" fmla="*/ 2 w 103677"/>
              <a:gd name="connsiteY0" fmla="*/ 0 h 136525"/>
              <a:gd name="connsiteX1" fmla="*/ 95252 w 103677"/>
              <a:gd name="connsiteY1" fmla="*/ 69850 h 136525"/>
              <a:gd name="connsiteX2" fmla="*/ 95252 w 103677"/>
              <a:gd name="connsiteY2" fmla="*/ 136525 h 136525"/>
              <a:gd name="connsiteX3" fmla="*/ 98427 w 103677"/>
              <a:gd name="connsiteY3" fmla="*/ 69850 h 136525"/>
              <a:gd name="connsiteX4" fmla="*/ 2 w 103677"/>
              <a:gd name="connsiteY4" fmla="*/ 0 h 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77" h="136525">
                <a:moveTo>
                  <a:pt x="2" y="0"/>
                </a:moveTo>
                <a:cubicBezTo>
                  <a:pt x="-527" y="0"/>
                  <a:pt x="79377" y="47096"/>
                  <a:pt x="95252" y="69850"/>
                </a:cubicBezTo>
                <a:cubicBezTo>
                  <a:pt x="111127" y="92604"/>
                  <a:pt x="94723" y="136525"/>
                  <a:pt x="95252" y="136525"/>
                </a:cubicBezTo>
                <a:cubicBezTo>
                  <a:pt x="95781" y="136525"/>
                  <a:pt x="111656" y="93133"/>
                  <a:pt x="98427" y="69850"/>
                </a:cubicBezTo>
                <a:cubicBezTo>
                  <a:pt x="85198" y="46567"/>
                  <a:pt x="531" y="0"/>
                  <a:pt x="2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1" name="フリーフォーム 520">
            <a:extLst>
              <a:ext uri="{FF2B5EF4-FFF2-40B4-BE49-F238E27FC236}">
                <a16:creationId xmlns:a16="http://schemas.microsoft.com/office/drawing/2014/main" id="{69A0F3A7-A2B4-F5B0-E8D8-46CA4FC644FB}"/>
              </a:ext>
            </a:extLst>
          </p:cNvPr>
          <p:cNvSpPr/>
          <p:nvPr/>
        </p:nvSpPr>
        <p:spPr>
          <a:xfrm>
            <a:off x="6334073" y="2152585"/>
            <a:ext cx="283619" cy="270073"/>
          </a:xfrm>
          <a:custGeom>
            <a:avLst/>
            <a:gdLst>
              <a:gd name="connsiteX0" fmla="*/ 52 w 283619"/>
              <a:gd name="connsiteY0" fmla="*/ 65 h 270073"/>
              <a:gd name="connsiteX1" fmla="*/ 235002 w 283619"/>
              <a:gd name="connsiteY1" fmla="*/ 155640 h 270073"/>
              <a:gd name="connsiteX2" fmla="*/ 276277 w 283619"/>
              <a:gd name="connsiteY2" fmla="*/ 269940 h 270073"/>
              <a:gd name="connsiteX3" fmla="*/ 257227 w 283619"/>
              <a:gd name="connsiteY3" fmla="*/ 174690 h 270073"/>
              <a:gd name="connsiteX4" fmla="*/ 52 w 283619"/>
              <a:gd name="connsiteY4" fmla="*/ 65 h 27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19" h="270073">
                <a:moveTo>
                  <a:pt x="52" y="65"/>
                </a:moveTo>
                <a:cubicBezTo>
                  <a:pt x="-3652" y="-3110"/>
                  <a:pt x="188965" y="110661"/>
                  <a:pt x="235002" y="155640"/>
                </a:cubicBezTo>
                <a:cubicBezTo>
                  <a:pt x="281039" y="200619"/>
                  <a:pt x="272573" y="266765"/>
                  <a:pt x="276277" y="269940"/>
                </a:cubicBezTo>
                <a:cubicBezTo>
                  <a:pt x="279981" y="273115"/>
                  <a:pt x="298502" y="219140"/>
                  <a:pt x="257227" y="174690"/>
                </a:cubicBezTo>
                <a:cubicBezTo>
                  <a:pt x="215952" y="130240"/>
                  <a:pt x="3756" y="3240"/>
                  <a:pt x="52" y="6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2" name="フリーフォーム 521">
            <a:extLst>
              <a:ext uri="{FF2B5EF4-FFF2-40B4-BE49-F238E27FC236}">
                <a16:creationId xmlns:a16="http://schemas.microsoft.com/office/drawing/2014/main" id="{A2E6470B-B65A-7E51-4CB2-7A1B72C582BC}"/>
              </a:ext>
            </a:extLst>
          </p:cNvPr>
          <p:cNvSpPr/>
          <p:nvPr/>
        </p:nvSpPr>
        <p:spPr>
          <a:xfrm>
            <a:off x="6130912" y="2984433"/>
            <a:ext cx="92718" cy="108178"/>
          </a:xfrm>
          <a:custGeom>
            <a:avLst/>
            <a:gdLst>
              <a:gd name="connsiteX0" fmla="*/ 13 w 92718"/>
              <a:gd name="connsiteY0" fmla="*/ 67 h 108178"/>
              <a:gd name="connsiteX1" fmla="*/ 79388 w 92718"/>
              <a:gd name="connsiteY1" fmla="*/ 73092 h 108178"/>
              <a:gd name="connsiteX2" fmla="*/ 92088 w 92718"/>
              <a:gd name="connsiteY2" fmla="*/ 108017 h 108178"/>
              <a:gd name="connsiteX3" fmla="*/ 73038 w 92718"/>
              <a:gd name="connsiteY3" fmla="*/ 60392 h 108178"/>
              <a:gd name="connsiteX4" fmla="*/ 13 w 92718"/>
              <a:gd name="connsiteY4" fmla="*/ 67 h 10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18" h="108178">
                <a:moveTo>
                  <a:pt x="13" y="67"/>
                </a:moveTo>
                <a:cubicBezTo>
                  <a:pt x="1071" y="2184"/>
                  <a:pt x="64042" y="55100"/>
                  <a:pt x="79388" y="73092"/>
                </a:cubicBezTo>
                <a:cubicBezTo>
                  <a:pt x="94734" y="91084"/>
                  <a:pt x="93146" y="110134"/>
                  <a:pt x="92088" y="108017"/>
                </a:cubicBezTo>
                <a:cubicBezTo>
                  <a:pt x="91030" y="105900"/>
                  <a:pt x="84151" y="74680"/>
                  <a:pt x="73038" y="60392"/>
                </a:cubicBezTo>
                <a:cubicBezTo>
                  <a:pt x="61926" y="46105"/>
                  <a:pt x="-1045" y="-2050"/>
                  <a:pt x="13" y="6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3" name="フリーフォーム 522">
            <a:extLst>
              <a:ext uri="{FF2B5EF4-FFF2-40B4-BE49-F238E27FC236}">
                <a16:creationId xmlns:a16="http://schemas.microsoft.com/office/drawing/2014/main" id="{69868237-9FAD-B6FD-23C1-C6BAB1A29B76}"/>
              </a:ext>
            </a:extLst>
          </p:cNvPr>
          <p:cNvSpPr/>
          <p:nvPr/>
        </p:nvSpPr>
        <p:spPr>
          <a:xfrm>
            <a:off x="6346679" y="2663801"/>
            <a:ext cx="51060" cy="181042"/>
          </a:xfrm>
          <a:custGeom>
            <a:avLst/>
            <a:gdLst>
              <a:gd name="connsiteX0" fmla="*/ 146 w 51060"/>
              <a:gd name="connsiteY0" fmla="*/ 24 h 181042"/>
              <a:gd name="connsiteX1" fmla="*/ 28721 w 51060"/>
              <a:gd name="connsiteY1" fmla="*/ 104799 h 181042"/>
              <a:gd name="connsiteX2" fmla="*/ 50946 w 51060"/>
              <a:gd name="connsiteY2" fmla="*/ 180999 h 181042"/>
              <a:gd name="connsiteX3" fmla="*/ 19196 w 51060"/>
              <a:gd name="connsiteY3" fmla="*/ 114324 h 181042"/>
              <a:gd name="connsiteX4" fmla="*/ 146 w 51060"/>
              <a:gd name="connsiteY4" fmla="*/ 24 h 18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60" h="181042">
                <a:moveTo>
                  <a:pt x="146" y="24"/>
                </a:moveTo>
                <a:cubicBezTo>
                  <a:pt x="1733" y="-1563"/>
                  <a:pt x="20254" y="74637"/>
                  <a:pt x="28721" y="104799"/>
                </a:cubicBezTo>
                <a:cubicBezTo>
                  <a:pt x="37188" y="134962"/>
                  <a:pt x="52533" y="179412"/>
                  <a:pt x="50946" y="180999"/>
                </a:cubicBezTo>
                <a:cubicBezTo>
                  <a:pt x="49359" y="182586"/>
                  <a:pt x="28192" y="140253"/>
                  <a:pt x="19196" y="114324"/>
                </a:cubicBezTo>
                <a:cubicBezTo>
                  <a:pt x="10200" y="88395"/>
                  <a:pt x="-1441" y="1611"/>
                  <a:pt x="146" y="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4" name="フリーフォーム 523">
            <a:extLst>
              <a:ext uri="{FF2B5EF4-FFF2-40B4-BE49-F238E27FC236}">
                <a16:creationId xmlns:a16="http://schemas.microsoft.com/office/drawing/2014/main" id="{3E955B42-8C2F-BA97-C3C0-04EF89DC19FC}"/>
              </a:ext>
            </a:extLst>
          </p:cNvPr>
          <p:cNvSpPr/>
          <p:nvPr/>
        </p:nvSpPr>
        <p:spPr>
          <a:xfrm>
            <a:off x="6435723" y="3251186"/>
            <a:ext cx="128055" cy="117537"/>
          </a:xfrm>
          <a:custGeom>
            <a:avLst/>
            <a:gdLst>
              <a:gd name="connsiteX0" fmla="*/ 2 w 128055"/>
              <a:gd name="connsiteY0" fmla="*/ 14 h 117537"/>
              <a:gd name="connsiteX1" fmla="*/ 120652 w 128055"/>
              <a:gd name="connsiteY1" fmla="*/ 82564 h 117537"/>
              <a:gd name="connsiteX2" fmla="*/ 111127 w 128055"/>
              <a:gd name="connsiteY2" fmla="*/ 117489 h 117537"/>
              <a:gd name="connsiteX3" fmla="*/ 123827 w 128055"/>
              <a:gd name="connsiteY3" fmla="*/ 76214 h 117537"/>
              <a:gd name="connsiteX4" fmla="*/ 2 w 128055"/>
              <a:gd name="connsiteY4" fmla="*/ 14 h 11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55" h="117537">
                <a:moveTo>
                  <a:pt x="2" y="14"/>
                </a:moveTo>
                <a:cubicBezTo>
                  <a:pt x="-527" y="1072"/>
                  <a:pt x="102131" y="62985"/>
                  <a:pt x="120652" y="82564"/>
                </a:cubicBezTo>
                <a:cubicBezTo>
                  <a:pt x="139173" y="102143"/>
                  <a:pt x="110598" y="118547"/>
                  <a:pt x="111127" y="117489"/>
                </a:cubicBezTo>
                <a:cubicBezTo>
                  <a:pt x="111656" y="116431"/>
                  <a:pt x="138114" y="94735"/>
                  <a:pt x="123827" y="76214"/>
                </a:cubicBezTo>
                <a:cubicBezTo>
                  <a:pt x="109540" y="57693"/>
                  <a:pt x="531" y="-1044"/>
                  <a:pt x="2" y="1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5" name="フリーフォーム 524">
            <a:extLst>
              <a:ext uri="{FF2B5EF4-FFF2-40B4-BE49-F238E27FC236}">
                <a16:creationId xmlns:a16="http://schemas.microsoft.com/office/drawing/2014/main" id="{E48BF8FE-728D-D076-036B-A05AD2DBC7DB}"/>
              </a:ext>
            </a:extLst>
          </p:cNvPr>
          <p:cNvSpPr/>
          <p:nvPr/>
        </p:nvSpPr>
        <p:spPr>
          <a:xfrm>
            <a:off x="6930978" y="2701881"/>
            <a:ext cx="195818" cy="317744"/>
          </a:xfrm>
          <a:custGeom>
            <a:avLst/>
            <a:gdLst>
              <a:gd name="connsiteX0" fmla="*/ 47 w 195818"/>
              <a:gd name="connsiteY0" fmla="*/ 44 h 317744"/>
              <a:gd name="connsiteX1" fmla="*/ 174672 w 195818"/>
              <a:gd name="connsiteY1" fmla="*/ 215944 h 317744"/>
              <a:gd name="connsiteX2" fmla="*/ 127047 w 195818"/>
              <a:gd name="connsiteY2" fmla="*/ 317544 h 317744"/>
              <a:gd name="connsiteX3" fmla="*/ 193722 w 195818"/>
              <a:gd name="connsiteY3" fmla="*/ 234994 h 317744"/>
              <a:gd name="connsiteX4" fmla="*/ 47 w 195818"/>
              <a:gd name="connsiteY4" fmla="*/ 44 h 31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18" h="317744">
                <a:moveTo>
                  <a:pt x="47" y="44"/>
                </a:moveTo>
                <a:cubicBezTo>
                  <a:pt x="-3128" y="-3131"/>
                  <a:pt x="153505" y="163027"/>
                  <a:pt x="174672" y="215944"/>
                </a:cubicBezTo>
                <a:cubicBezTo>
                  <a:pt x="195839" y="268861"/>
                  <a:pt x="123872" y="314369"/>
                  <a:pt x="127047" y="317544"/>
                </a:cubicBezTo>
                <a:cubicBezTo>
                  <a:pt x="130222" y="320719"/>
                  <a:pt x="209597" y="285794"/>
                  <a:pt x="193722" y="234994"/>
                </a:cubicBezTo>
                <a:cubicBezTo>
                  <a:pt x="177847" y="184194"/>
                  <a:pt x="3222" y="3219"/>
                  <a:pt x="47" y="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6" name="フリーフォーム 525">
            <a:extLst>
              <a:ext uri="{FF2B5EF4-FFF2-40B4-BE49-F238E27FC236}">
                <a16:creationId xmlns:a16="http://schemas.microsoft.com/office/drawing/2014/main" id="{11D6CF35-B23C-BA16-AD47-DA4ED6AC3D4C}"/>
              </a:ext>
            </a:extLst>
          </p:cNvPr>
          <p:cNvSpPr/>
          <p:nvPr/>
        </p:nvSpPr>
        <p:spPr>
          <a:xfrm>
            <a:off x="8061288" y="1336620"/>
            <a:ext cx="435796" cy="897504"/>
          </a:xfrm>
          <a:custGeom>
            <a:avLst/>
            <a:gdLst>
              <a:gd name="connsiteX0" fmla="*/ 37 w 435796"/>
              <a:gd name="connsiteY0" fmla="*/ 55 h 897504"/>
              <a:gd name="connsiteX1" fmla="*/ 342937 w 435796"/>
              <a:gd name="connsiteY1" fmla="*/ 276280 h 897504"/>
              <a:gd name="connsiteX2" fmla="*/ 428662 w 435796"/>
              <a:gd name="connsiteY2" fmla="*/ 873180 h 897504"/>
              <a:gd name="connsiteX3" fmla="*/ 425487 w 435796"/>
              <a:gd name="connsiteY3" fmla="*/ 736655 h 897504"/>
              <a:gd name="connsiteX4" fmla="*/ 381037 w 435796"/>
              <a:gd name="connsiteY4" fmla="*/ 320730 h 897504"/>
              <a:gd name="connsiteX5" fmla="*/ 266737 w 435796"/>
              <a:gd name="connsiteY5" fmla="*/ 171505 h 897504"/>
              <a:gd name="connsiteX6" fmla="*/ 365162 w 435796"/>
              <a:gd name="connsiteY6" fmla="*/ 295330 h 897504"/>
              <a:gd name="connsiteX7" fmla="*/ 37 w 435796"/>
              <a:gd name="connsiteY7" fmla="*/ 55 h 89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796" h="897504">
                <a:moveTo>
                  <a:pt x="37" y="55"/>
                </a:moveTo>
                <a:cubicBezTo>
                  <a:pt x="-3667" y="-3120"/>
                  <a:pt x="271500" y="130759"/>
                  <a:pt x="342937" y="276280"/>
                </a:cubicBezTo>
                <a:cubicBezTo>
                  <a:pt x="414375" y="421801"/>
                  <a:pt x="414904" y="796451"/>
                  <a:pt x="428662" y="873180"/>
                </a:cubicBezTo>
                <a:cubicBezTo>
                  <a:pt x="442420" y="949909"/>
                  <a:pt x="433424" y="828730"/>
                  <a:pt x="425487" y="736655"/>
                </a:cubicBezTo>
                <a:cubicBezTo>
                  <a:pt x="417550" y="644580"/>
                  <a:pt x="407495" y="414922"/>
                  <a:pt x="381037" y="320730"/>
                </a:cubicBezTo>
                <a:cubicBezTo>
                  <a:pt x="354579" y="226538"/>
                  <a:pt x="269383" y="175738"/>
                  <a:pt x="266737" y="171505"/>
                </a:cubicBezTo>
                <a:cubicBezTo>
                  <a:pt x="264091" y="167272"/>
                  <a:pt x="407495" y="325492"/>
                  <a:pt x="365162" y="295330"/>
                </a:cubicBezTo>
                <a:cubicBezTo>
                  <a:pt x="322829" y="265168"/>
                  <a:pt x="3741" y="3230"/>
                  <a:pt x="37" y="5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7" name="フリーフォーム 526">
            <a:extLst>
              <a:ext uri="{FF2B5EF4-FFF2-40B4-BE49-F238E27FC236}">
                <a16:creationId xmlns:a16="http://schemas.microsoft.com/office/drawing/2014/main" id="{D3BF8978-4EFE-8AC6-9B43-CADF0D1DA058}"/>
              </a:ext>
            </a:extLst>
          </p:cNvPr>
          <p:cNvSpPr/>
          <p:nvPr/>
        </p:nvSpPr>
        <p:spPr>
          <a:xfrm>
            <a:off x="6676787" y="1997774"/>
            <a:ext cx="930539" cy="634272"/>
          </a:xfrm>
          <a:custGeom>
            <a:avLst/>
            <a:gdLst>
              <a:gd name="connsiteX0" fmla="*/ 41513 w 930539"/>
              <a:gd name="connsiteY0" fmla="*/ 62801 h 634272"/>
              <a:gd name="connsiteX1" fmla="*/ 178038 w 930539"/>
              <a:gd name="connsiteY1" fmla="*/ 110426 h 634272"/>
              <a:gd name="connsiteX2" fmla="*/ 3413 w 930539"/>
              <a:gd name="connsiteY2" fmla="*/ 110426 h 634272"/>
              <a:gd name="connsiteX3" fmla="*/ 368538 w 930539"/>
              <a:gd name="connsiteY3" fmla="*/ 91376 h 634272"/>
              <a:gd name="connsiteX4" fmla="*/ 625713 w 930539"/>
              <a:gd name="connsiteY4" fmla="*/ 27876 h 634272"/>
              <a:gd name="connsiteX5" fmla="*/ 927338 w 930539"/>
              <a:gd name="connsiteY5" fmla="*/ 53276 h 634272"/>
              <a:gd name="connsiteX6" fmla="*/ 790813 w 930539"/>
              <a:gd name="connsiteY6" fmla="*/ 78676 h 634272"/>
              <a:gd name="connsiteX7" fmla="*/ 895588 w 930539"/>
              <a:gd name="connsiteY7" fmla="*/ 212026 h 634272"/>
              <a:gd name="connsiteX8" fmla="*/ 835263 w 930539"/>
              <a:gd name="connsiteY8" fmla="*/ 158051 h 634272"/>
              <a:gd name="connsiteX9" fmla="*/ 901938 w 930539"/>
              <a:gd name="connsiteY9" fmla="*/ 342201 h 634272"/>
              <a:gd name="connsiteX10" fmla="*/ 908288 w 930539"/>
              <a:gd name="connsiteY10" fmla="*/ 256476 h 634272"/>
              <a:gd name="connsiteX11" fmla="*/ 882888 w 930539"/>
              <a:gd name="connsiteY11" fmla="*/ 361251 h 634272"/>
              <a:gd name="connsiteX12" fmla="*/ 901938 w 930539"/>
              <a:gd name="connsiteY12" fmla="*/ 631126 h 634272"/>
              <a:gd name="connsiteX13" fmla="*/ 892413 w 930539"/>
              <a:gd name="connsiteY13" fmla="*/ 481901 h 634272"/>
              <a:gd name="connsiteX14" fmla="*/ 835263 w 930539"/>
              <a:gd name="connsiteY14" fmla="*/ 91376 h 634272"/>
              <a:gd name="connsiteX15" fmla="*/ 486013 w 930539"/>
              <a:gd name="connsiteY15" fmla="*/ 8826 h 634272"/>
              <a:gd name="connsiteX16" fmla="*/ 603488 w 930539"/>
              <a:gd name="connsiteY16" fmla="*/ 12001 h 634272"/>
              <a:gd name="connsiteX17" fmla="*/ 378063 w 930539"/>
              <a:gd name="connsiteY17" fmla="*/ 94551 h 634272"/>
              <a:gd name="connsiteX18" fmla="*/ 238363 w 930539"/>
              <a:gd name="connsiteY18" fmla="*/ 88201 h 634272"/>
              <a:gd name="connsiteX19" fmla="*/ 41513 w 930539"/>
              <a:gd name="connsiteY19" fmla="*/ 62801 h 63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30539" h="634272">
                <a:moveTo>
                  <a:pt x="41513" y="62801"/>
                </a:moveTo>
                <a:cubicBezTo>
                  <a:pt x="31459" y="66505"/>
                  <a:pt x="184388" y="102489"/>
                  <a:pt x="178038" y="110426"/>
                </a:cubicBezTo>
                <a:cubicBezTo>
                  <a:pt x="171688" y="118363"/>
                  <a:pt x="-28337" y="113601"/>
                  <a:pt x="3413" y="110426"/>
                </a:cubicBezTo>
                <a:cubicBezTo>
                  <a:pt x="35163" y="107251"/>
                  <a:pt x="264821" y="105134"/>
                  <a:pt x="368538" y="91376"/>
                </a:cubicBezTo>
                <a:cubicBezTo>
                  <a:pt x="472255" y="77618"/>
                  <a:pt x="532580" y="34226"/>
                  <a:pt x="625713" y="27876"/>
                </a:cubicBezTo>
                <a:cubicBezTo>
                  <a:pt x="718846" y="21526"/>
                  <a:pt x="899821" y="44809"/>
                  <a:pt x="927338" y="53276"/>
                </a:cubicBezTo>
                <a:cubicBezTo>
                  <a:pt x="954855" y="61743"/>
                  <a:pt x="796105" y="52218"/>
                  <a:pt x="790813" y="78676"/>
                </a:cubicBezTo>
                <a:cubicBezTo>
                  <a:pt x="785521" y="105134"/>
                  <a:pt x="888180" y="198797"/>
                  <a:pt x="895588" y="212026"/>
                </a:cubicBezTo>
                <a:cubicBezTo>
                  <a:pt x="902996" y="225255"/>
                  <a:pt x="834205" y="136355"/>
                  <a:pt x="835263" y="158051"/>
                </a:cubicBezTo>
                <a:cubicBezTo>
                  <a:pt x="836321" y="179747"/>
                  <a:pt x="889767" y="325797"/>
                  <a:pt x="901938" y="342201"/>
                </a:cubicBezTo>
                <a:cubicBezTo>
                  <a:pt x="914109" y="358605"/>
                  <a:pt x="911463" y="253301"/>
                  <a:pt x="908288" y="256476"/>
                </a:cubicBezTo>
                <a:cubicBezTo>
                  <a:pt x="905113" y="259651"/>
                  <a:pt x="883946" y="298809"/>
                  <a:pt x="882888" y="361251"/>
                </a:cubicBezTo>
                <a:cubicBezTo>
                  <a:pt x="881830" y="423693"/>
                  <a:pt x="900351" y="611018"/>
                  <a:pt x="901938" y="631126"/>
                </a:cubicBezTo>
                <a:cubicBezTo>
                  <a:pt x="903526" y="651234"/>
                  <a:pt x="903525" y="571859"/>
                  <a:pt x="892413" y="481901"/>
                </a:cubicBezTo>
                <a:cubicBezTo>
                  <a:pt x="881301" y="391943"/>
                  <a:pt x="902996" y="170222"/>
                  <a:pt x="835263" y="91376"/>
                </a:cubicBezTo>
                <a:cubicBezTo>
                  <a:pt x="767530" y="12530"/>
                  <a:pt x="524642" y="22055"/>
                  <a:pt x="486013" y="8826"/>
                </a:cubicBezTo>
                <a:cubicBezTo>
                  <a:pt x="447384" y="-4403"/>
                  <a:pt x="621480" y="-2287"/>
                  <a:pt x="603488" y="12001"/>
                </a:cubicBezTo>
                <a:cubicBezTo>
                  <a:pt x="585496" y="26289"/>
                  <a:pt x="438917" y="81851"/>
                  <a:pt x="378063" y="94551"/>
                </a:cubicBezTo>
                <a:cubicBezTo>
                  <a:pt x="317209" y="107251"/>
                  <a:pt x="296571" y="92434"/>
                  <a:pt x="238363" y="88201"/>
                </a:cubicBezTo>
                <a:cubicBezTo>
                  <a:pt x="180155" y="83968"/>
                  <a:pt x="51567" y="59097"/>
                  <a:pt x="41513" y="6280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8" name="フリーフォーム 527">
            <a:extLst>
              <a:ext uri="{FF2B5EF4-FFF2-40B4-BE49-F238E27FC236}">
                <a16:creationId xmlns:a16="http://schemas.microsoft.com/office/drawing/2014/main" id="{77C13B6A-5865-7D6D-FD7D-9E9D539947B8}"/>
              </a:ext>
            </a:extLst>
          </p:cNvPr>
          <p:cNvSpPr/>
          <p:nvPr/>
        </p:nvSpPr>
        <p:spPr>
          <a:xfrm>
            <a:off x="7342597" y="1876593"/>
            <a:ext cx="508755" cy="1063765"/>
          </a:xfrm>
          <a:custGeom>
            <a:avLst/>
            <a:gdLst>
              <a:gd name="connsiteX0" fmla="*/ 1178 w 508755"/>
              <a:gd name="connsiteY0" fmla="*/ 3007 h 1063765"/>
              <a:gd name="connsiteX1" fmla="*/ 477428 w 508755"/>
              <a:gd name="connsiteY1" fmla="*/ 507832 h 1063765"/>
              <a:gd name="connsiteX2" fmla="*/ 464728 w 508755"/>
              <a:gd name="connsiteY2" fmla="*/ 1041232 h 1063765"/>
              <a:gd name="connsiteX3" fmla="*/ 477428 w 508755"/>
              <a:gd name="connsiteY3" fmla="*/ 930107 h 1063765"/>
              <a:gd name="connsiteX4" fmla="*/ 506003 w 508755"/>
              <a:gd name="connsiteY4" fmla="*/ 615782 h 1063765"/>
              <a:gd name="connsiteX5" fmla="*/ 407578 w 508755"/>
              <a:gd name="connsiteY5" fmla="*/ 406232 h 1063765"/>
              <a:gd name="connsiteX6" fmla="*/ 305978 w 508755"/>
              <a:gd name="connsiteY6" fmla="*/ 231607 h 1063765"/>
              <a:gd name="connsiteX7" fmla="*/ 340903 w 508755"/>
              <a:gd name="connsiteY7" fmla="*/ 295107 h 1063765"/>
              <a:gd name="connsiteX8" fmla="*/ 1178 w 508755"/>
              <a:gd name="connsiteY8" fmla="*/ 3007 h 106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755" h="1063765">
                <a:moveTo>
                  <a:pt x="1178" y="3007"/>
                </a:moveTo>
                <a:cubicBezTo>
                  <a:pt x="23932" y="38461"/>
                  <a:pt x="400170" y="334795"/>
                  <a:pt x="477428" y="507832"/>
                </a:cubicBezTo>
                <a:cubicBezTo>
                  <a:pt x="554686" y="680869"/>
                  <a:pt x="464728" y="970853"/>
                  <a:pt x="464728" y="1041232"/>
                </a:cubicBezTo>
                <a:cubicBezTo>
                  <a:pt x="464728" y="1111611"/>
                  <a:pt x="470549" y="1001015"/>
                  <a:pt x="477428" y="930107"/>
                </a:cubicBezTo>
                <a:cubicBezTo>
                  <a:pt x="484307" y="859199"/>
                  <a:pt x="517645" y="703094"/>
                  <a:pt x="506003" y="615782"/>
                </a:cubicBezTo>
                <a:cubicBezTo>
                  <a:pt x="494361" y="528470"/>
                  <a:pt x="440915" y="470261"/>
                  <a:pt x="407578" y="406232"/>
                </a:cubicBezTo>
                <a:cubicBezTo>
                  <a:pt x="374241" y="342203"/>
                  <a:pt x="317091" y="250128"/>
                  <a:pt x="305978" y="231607"/>
                </a:cubicBezTo>
                <a:cubicBezTo>
                  <a:pt x="294866" y="213086"/>
                  <a:pt x="389586" y="333736"/>
                  <a:pt x="340903" y="295107"/>
                </a:cubicBezTo>
                <a:cubicBezTo>
                  <a:pt x="292220" y="256478"/>
                  <a:pt x="-21576" y="-32447"/>
                  <a:pt x="1178" y="300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9" name="フリーフォーム 528">
            <a:extLst>
              <a:ext uri="{FF2B5EF4-FFF2-40B4-BE49-F238E27FC236}">
                <a16:creationId xmlns:a16="http://schemas.microsoft.com/office/drawing/2014/main" id="{90AA18EF-ED6C-30BD-DBE0-14B92232802F}"/>
              </a:ext>
            </a:extLst>
          </p:cNvPr>
          <p:cNvSpPr/>
          <p:nvPr/>
        </p:nvSpPr>
        <p:spPr>
          <a:xfrm>
            <a:off x="7756523" y="2168190"/>
            <a:ext cx="327901" cy="782511"/>
          </a:xfrm>
          <a:custGeom>
            <a:avLst/>
            <a:gdLst>
              <a:gd name="connsiteX0" fmla="*/ 2 w 327901"/>
              <a:gd name="connsiteY0" fmla="*/ 335 h 782511"/>
              <a:gd name="connsiteX1" fmla="*/ 295277 w 327901"/>
              <a:gd name="connsiteY1" fmla="*/ 301960 h 782511"/>
              <a:gd name="connsiteX2" fmla="*/ 85727 w 327901"/>
              <a:gd name="connsiteY2" fmla="*/ 771860 h 782511"/>
              <a:gd name="connsiteX3" fmla="*/ 180977 w 327901"/>
              <a:gd name="connsiteY3" fmla="*/ 603585 h 782511"/>
              <a:gd name="connsiteX4" fmla="*/ 327027 w 327901"/>
              <a:gd name="connsiteY4" fmla="*/ 298785 h 782511"/>
              <a:gd name="connsiteX5" fmla="*/ 244477 w 327901"/>
              <a:gd name="connsiteY5" fmla="*/ 200360 h 782511"/>
              <a:gd name="connsiteX6" fmla="*/ 301627 w 327901"/>
              <a:gd name="connsiteY6" fmla="*/ 241635 h 782511"/>
              <a:gd name="connsiteX7" fmla="*/ 2 w 327901"/>
              <a:gd name="connsiteY7" fmla="*/ 335 h 78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901" h="782511">
                <a:moveTo>
                  <a:pt x="2" y="335"/>
                </a:moveTo>
                <a:cubicBezTo>
                  <a:pt x="-1056" y="10389"/>
                  <a:pt x="280990" y="173373"/>
                  <a:pt x="295277" y="301960"/>
                </a:cubicBezTo>
                <a:cubicBezTo>
                  <a:pt x="309565" y="430548"/>
                  <a:pt x="104777" y="721589"/>
                  <a:pt x="85727" y="771860"/>
                </a:cubicBezTo>
                <a:cubicBezTo>
                  <a:pt x="66677" y="822131"/>
                  <a:pt x="140760" y="682431"/>
                  <a:pt x="180977" y="603585"/>
                </a:cubicBezTo>
                <a:cubicBezTo>
                  <a:pt x="221194" y="524739"/>
                  <a:pt x="316444" y="365989"/>
                  <a:pt x="327027" y="298785"/>
                </a:cubicBezTo>
                <a:cubicBezTo>
                  <a:pt x="337610" y="231581"/>
                  <a:pt x="248710" y="209885"/>
                  <a:pt x="244477" y="200360"/>
                </a:cubicBezTo>
                <a:cubicBezTo>
                  <a:pt x="240244" y="190835"/>
                  <a:pt x="336023" y="273914"/>
                  <a:pt x="301627" y="241635"/>
                </a:cubicBezTo>
                <a:cubicBezTo>
                  <a:pt x="267231" y="209356"/>
                  <a:pt x="1060" y="-9719"/>
                  <a:pt x="2" y="33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0" name="フリーフォーム 529">
            <a:extLst>
              <a:ext uri="{FF2B5EF4-FFF2-40B4-BE49-F238E27FC236}">
                <a16:creationId xmlns:a16="http://schemas.microsoft.com/office/drawing/2014/main" id="{4F163F07-E428-470F-6A19-56AC637BD87D}"/>
              </a:ext>
            </a:extLst>
          </p:cNvPr>
          <p:cNvSpPr/>
          <p:nvPr/>
        </p:nvSpPr>
        <p:spPr>
          <a:xfrm>
            <a:off x="7940194" y="2095256"/>
            <a:ext cx="634284" cy="684778"/>
          </a:xfrm>
          <a:custGeom>
            <a:avLst/>
            <a:gdLst>
              <a:gd name="connsiteX0" fmla="*/ 481 w 634284"/>
              <a:gd name="connsiteY0" fmla="*/ 244 h 684778"/>
              <a:gd name="connsiteX1" fmla="*/ 210031 w 634284"/>
              <a:gd name="connsiteY1" fmla="*/ 282819 h 684778"/>
              <a:gd name="connsiteX2" fmla="*/ 616431 w 634284"/>
              <a:gd name="connsiteY2" fmla="*/ 463794 h 684778"/>
              <a:gd name="connsiteX3" fmla="*/ 530706 w 634284"/>
              <a:gd name="connsiteY3" fmla="*/ 441569 h 684778"/>
              <a:gd name="connsiteX4" fmla="*/ 248131 w 634284"/>
              <a:gd name="connsiteY4" fmla="*/ 428869 h 684778"/>
              <a:gd name="connsiteX5" fmla="*/ 60806 w 634284"/>
              <a:gd name="connsiteY5" fmla="*/ 682869 h 684778"/>
              <a:gd name="connsiteX6" fmla="*/ 137006 w 634284"/>
              <a:gd name="connsiteY6" fmla="*/ 536819 h 684778"/>
              <a:gd name="connsiteX7" fmla="*/ 451331 w 634284"/>
              <a:gd name="connsiteY7" fmla="*/ 381244 h 684778"/>
              <a:gd name="connsiteX8" fmla="*/ 289406 w 634284"/>
              <a:gd name="connsiteY8" fmla="*/ 355844 h 684778"/>
              <a:gd name="connsiteX9" fmla="*/ 156056 w 634284"/>
              <a:gd name="connsiteY9" fmla="*/ 235194 h 684778"/>
              <a:gd name="connsiteX10" fmla="*/ 481 w 634284"/>
              <a:gd name="connsiteY10" fmla="*/ 244 h 68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4284" h="684778">
                <a:moveTo>
                  <a:pt x="481" y="244"/>
                </a:moveTo>
                <a:cubicBezTo>
                  <a:pt x="9477" y="8182"/>
                  <a:pt x="107373" y="205561"/>
                  <a:pt x="210031" y="282819"/>
                </a:cubicBezTo>
                <a:cubicBezTo>
                  <a:pt x="312689" y="360077"/>
                  <a:pt x="562985" y="437336"/>
                  <a:pt x="616431" y="463794"/>
                </a:cubicBezTo>
                <a:cubicBezTo>
                  <a:pt x="669877" y="490252"/>
                  <a:pt x="592089" y="447390"/>
                  <a:pt x="530706" y="441569"/>
                </a:cubicBezTo>
                <a:cubicBezTo>
                  <a:pt x="469323" y="435748"/>
                  <a:pt x="326448" y="388652"/>
                  <a:pt x="248131" y="428869"/>
                </a:cubicBezTo>
                <a:cubicBezTo>
                  <a:pt x="169814" y="469086"/>
                  <a:pt x="79327" y="664877"/>
                  <a:pt x="60806" y="682869"/>
                </a:cubicBezTo>
                <a:cubicBezTo>
                  <a:pt x="42285" y="700861"/>
                  <a:pt x="71919" y="587090"/>
                  <a:pt x="137006" y="536819"/>
                </a:cubicBezTo>
                <a:cubicBezTo>
                  <a:pt x="202093" y="486548"/>
                  <a:pt x="425931" y="411407"/>
                  <a:pt x="451331" y="381244"/>
                </a:cubicBezTo>
                <a:cubicBezTo>
                  <a:pt x="476731" y="351081"/>
                  <a:pt x="338618" y="380186"/>
                  <a:pt x="289406" y="355844"/>
                </a:cubicBezTo>
                <a:cubicBezTo>
                  <a:pt x="240194" y="331502"/>
                  <a:pt x="201035" y="290227"/>
                  <a:pt x="156056" y="235194"/>
                </a:cubicBezTo>
                <a:cubicBezTo>
                  <a:pt x="111077" y="180161"/>
                  <a:pt x="-8515" y="-7694"/>
                  <a:pt x="481" y="2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1" name="フリーフォーム 530">
            <a:extLst>
              <a:ext uri="{FF2B5EF4-FFF2-40B4-BE49-F238E27FC236}">
                <a16:creationId xmlns:a16="http://schemas.microsoft.com/office/drawing/2014/main" id="{735004E4-B4B5-7DCC-D18D-6E52253BEEA4}"/>
              </a:ext>
            </a:extLst>
          </p:cNvPr>
          <p:cNvSpPr/>
          <p:nvPr/>
        </p:nvSpPr>
        <p:spPr>
          <a:xfrm>
            <a:off x="7756525" y="1914213"/>
            <a:ext cx="772853" cy="673476"/>
          </a:xfrm>
          <a:custGeom>
            <a:avLst/>
            <a:gdLst>
              <a:gd name="connsiteX0" fmla="*/ 0 w 772853"/>
              <a:gd name="connsiteY0" fmla="*/ 312 h 673476"/>
              <a:gd name="connsiteX1" fmla="*/ 523875 w 772853"/>
              <a:gd name="connsiteY1" fmla="*/ 178112 h 673476"/>
              <a:gd name="connsiteX2" fmla="*/ 755650 w 772853"/>
              <a:gd name="connsiteY2" fmla="*/ 657537 h 673476"/>
              <a:gd name="connsiteX3" fmla="*/ 730250 w 772853"/>
              <a:gd name="connsiteY3" fmla="*/ 521012 h 673476"/>
              <a:gd name="connsiteX4" fmla="*/ 527050 w 772853"/>
              <a:gd name="connsiteY4" fmla="*/ 146362 h 673476"/>
              <a:gd name="connsiteX5" fmla="*/ 0 w 772853"/>
              <a:gd name="connsiteY5" fmla="*/ 312 h 67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853" h="673476">
                <a:moveTo>
                  <a:pt x="0" y="312"/>
                </a:moveTo>
                <a:cubicBezTo>
                  <a:pt x="-529" y="5604"/>
                  <a:pt x="397933" y="68575"/>
                  <a:pt x="523875" y="178112"/>
                </a:cubicBezTo>
                <a:cubicBezTo>
                  <a:pt x="649817" y="287649"/>
                  <a:pt x="721254" y="600387"/>
                  <a:pt x="755650" y="657537"/>
                </a:cubicBezTo>
                <a:cubicBezTo>
                  <a:pt x="790046" y="714687"/>
                  <a:pt x="768350" y="606208"/>
                  <a:pt x="730250" y="521012"/>
                </a:cubicBezTo>
                <a:cubicBezTo>
                  <a:pt x="692150" y="435816"/>
                  <a:pt x="646642" y="235262"/>
                  <a:pt x="527050" y="146362"/>
                </a:cubicBezTo>
                <a:cubicBezTo>
                  <a:pt x="407458" y="57462"/>
                  <a:pt x="529" y="-4980"/>
                  <a:pt x="0" y="3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2" name="フリーフォーム 531">
            <a:extLst>
              <a:ext uri="{FF2B5EF4-FFF2-40B4-BE49-F238E27FC236}">
                <a16:creationId xmlns:a16="http://schemas.microsoft.com/office/drawing/2014/main" id="{14553CFE-5E0B-4D0A-3CB7-A5E858B7424D}"/>
              </a:ext>
            </a:extLst>
          </p:cNvPr>
          <p:cNvSpPr/>
          <p:nvPr/>
        </p:nvSpPr>
        <p:spPr>
          <a:xfrm>
            <a:off x="6619875" y="3298825"/>
            <a:ext cx="644525" cy="358775"/>
          </a:xfrm>
          <a:custGeom>
            <a:avLst/>
            <a:gdLst>
              <a:gd name="connsiteX0" fmla="*/ 644525 w 644525"/>
              <a:gd name="connsiteY0" fmla="*/ 0 h 358775"/>
              <a:gd name="connsiteX1" fmla="*/ 114300 w 644525"/>
              <a:gd name="connsiteY1" fmla="*/ 295275 h 358775"/>
              <a:gd name="connsiteX2" fmla="*/ 0 w 644525"/>
              <a:gd name="connsiteY2" fmla="*/ 358775 h 358775"/>
              <a:gd name="connsiteX3" fmla="*/ 279400 w 644525"/>
              <a:gd name="connsiteY3" fmla="*/ 196850 h 358775"/>
              <a:gd name="connsiteX4" fmla="*/ 644525 w 644525"/>
              <a:gd name="connsiteY4" fmla="*/ 0 h 35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25" h="358775">
                <a:moveTo>
                  <a:pt x="644525" y="0"/>
                </a:moveTo>
                <a:lnTo>
                  <a:pt x="114300" y="295275"/>
                </a:lnTo>
                <a:lnTo>
                  <a:pt x="0" y="358775"/>
                </a:lnTo>
                <a:cubicBezTo>
                  <a:pt x="27517" y="342371"/>
                  <a:pt x="177271" y="253471"/>
                  <a:pt x="279400" y="196850"/>
                </a:cubicBezTo>
                <a:cubicBezTo>
                  <a:pt x="381529" y="140229"/>
                  <a:pt x="497152" y="79639"/>
                  <a:pt x="644525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3" name="フリーフォーム 532">
            <a:extLst>
              <a:ext uri="{FF2B5EF4-FFF2-40B4-BE49-F238E27FC236}">
                <a16:creationId xmlns:a16="http://schemas.microsoft.com/office/drawing/2014/main" id="{13E71425-47A0-585B-40B4-A40D20C308FB}"/>
              </a:ext>
            </a:extLst>
          </p:cNvPr>
          <p:cNvSpPr/>
          <p:nvPr/>
        </p:nvSpPr>
        <p:spPr>
          <a:xfrm>
            <a:off x="7219818" y="3424226"/>
            <a:ext cx="733240" cy="211303"/>
          </a:xfrm>
          <a:custGeom>
            <a:avLst/>
            <a:gdLst>
              <a:gd name="connsiteX0" fmla="*/ 132 w 733240"/>
              <a:gd name="connsiteY0" fmla="*/ 17474 h 211303"/>
              <a:gd name="connsiteX1" fmla="*/ 238257 w 733240"/>
              <a:gd name="connsiteY1" fmla="*/ 20649 h 211303"/>
              <a:gd name="connsiteX2" fmla="*/ 711332 w 733240"/>
              <a:gd name="connsiteY2" fmla="*/ 204799 h 211303"/>
              <a:gd name="connsiteX3" fmla="*/ 612907 w 733240"/>
              <a:gd name="connsiteY3" fmla="*/ 153999 h 211303"/>
              <a:gd name="connsiteX4" fmla="*/ 244607 w 733240"/>
              <a:gd name="connsiteY4" fmla="*/ 1599 h 211303"/>
              <a:gd name="connsiteX5" fmla="*/ 400182 w 733240"/>
              <a:gd name="connsiteY5" fmla="*/ 71449 h 211303"/>
              <a:gd name="connsiteX6" fmla="*/ 266832 w 733240"/>
              <a:gd name="connsiteY6" fmla="*/ 26999 h 211303"/>
              <a:gd name="connsiteX7" fmla="*/ 132 w 733240"/>
              <a:gd name="connsiteY7" fmla="*/ 17474 h 21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240" h="211303">
                <a:moveTo>
                  <a:pt x="132" y="17474"/>
                </a:moveTo>
                <a:cubicBezTo>
                  <a:pt x="-4630" y="16416"/>
                  <a:pt x="119724" y="-10572"/>
                  <a:pt x="238257" y="20649"/>
                </a:cubicBezTo>
                <a:cubicBezTo>
                  <a:pt x="356790" y="51870"/>
                  <a:pt x="648890" y="182574"/>
                  <a:pt x="711332" y="204799"/>
                </a:cubicBezTo>
                <a:cubicBezTo>
                  <a:pt x="773774" y="227024"/>
                  <a:pt x="690694" y="187866"/>
                  <a:pt x="612907" y="153999"/>
                </a:cubicBezTo>
                <a:cubicBezTo>
                  <a:pt x="535120" y="120132"/>
                  <a:pt x="280061" y="15357"/>
                  <a:pt x="244607" y="1599"/>
                </a:cubicBezTo>
                <a:cubicBezTo>
                  <a:pt x="209153" y="-12159"/>
                  <a:pt x="396478" y="67216"/>
                  <a:pt x="400182" y="71449"/>
                </a:cubicBezTo>
                <a:cubicBezTo>
                  <a:pt x="403886" y="75682"/>
                  <a:pt x="336682" y="33878"/>
                  <a:pt x="266832" y="26999"/>
                </a:cubicBezTo>
                <a:cubicBezTo>
                  <a:pt x="196982" y="20120"/>
                  <a:pt x="4894" y="18532"/>
                  <a:pt x="132" y="1747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4" name="フリーフォーム 533">
            <a:extLst>
              <a:ext uri="{FF2B5EF4-FFF2-40B4-BE49-F238E27FC236}">
                <a16:creationId xmlns:a16="http://schemas.microsoft.com/office/drawing/2014/main" id="{5CA6C256-A884-17AA-FE44-01792C0C3A77}"/>
              </a:ext>
            </a:extLst>
          </p:cNvPr>
          <p:cNvSpPr/>
          <p:nvPr/>
        </p:nvSpPr>
        <p:spPr>
          <a:xfrm>
            <a:off x="5861938" y="1358681"/>
            <a:ext cx="759711" cy="629252"/>
          </a:xfrm>
          <a:custGeom>
            <a:avLst/>
            <a:gdLst>
              <a:gd name="connsiteX0" fmla="*/ 141987 w 759711"/>
              <a:gd name="connsiteY0" fmla="*/ 219 h 629252"/>
              <a:gd name="connsiteX1" fmla="*/ 395987 w 759711"/>
              <a:gd name="connsiteY1" fmla="*/ 225644 h 629252"/>
              <a:gd name="connsiteX2" fmla="*/ 561087 w 759711"/>
              <a:gd name="connsiteY2" fmla="*/ 301844 h 629252"/>
              <a:gd name="connsiteX3" fmla="*/ 449962 w 759711"/>
              <a:gd name="connsiteY3" fmla="*/ 260569 h 629252"/>
              <a:gd name="connsiteX4" fmla="*/ 738887 w 759711"/>
              <a:gd name="connsiteY4" fmla="*/ 378044 h 629252"/>
              <a:gd name="connsiteX5" fmla="*/ 707137 w 759711"/>
              <a:gd name="connsiteY5" fmla="*/ 381219 h 629252"/>
              <a:gd name="connsiteX6" fmla="*/ 469012 w 759711"/>
              <a:gd name="connsiteY6" fmla="*/ 619344 h 629252"/>
              <a:gd name="connsiteX7" fmla="*/ 535687 w 759711"/>
              <a:gd name="connsiteY7" fmla="*/ 546319 h 629252"/>
              <a:gd name="connsiteX8" fmla="*/ 437262 w 759711"/>
              <a:gd name="connsiteY8" fmla="*/ 628869 h 629252"/>
              <a:gd name="connsiteX9" fmla="*/ 411862 w 759711"/>
              <a:gd name="connsiteY9" fmla="*/ 505044 h 629252"/>
              <a:gd name="connsiteX10" fmla="*/ 392812 w 759711"/>
              <a:gd name="connsiteY10" fmla="*/ 308194 h 629252"/>
              <a:gd name="connsiteX11" fmla="*/ 342012 w 759711"/>
              <a:gd name="connsiteY11" fmla="*/ 387569 h 629252"/>
              <a:gd name="connsiteX12" fmla="*/ 141987 w 759711"/>
              <a:gd name="connsiteY12" fmla="*/ 193894 h 629252"/>
              <a:gd name="connsiteX13" fmla="*/ 164212 w 759711"/>
              <a:gd name="connsiteY13" fmla="*/ 241519 h 629252"/>
              <a:gd name="connsiteX14" fmla="*/ 135637 w 759711"/>
              <a:gd name="connsiteY14" fmla="*/ 174844 h 629252"/>
              <a:gd name="connsiteX15" fmla="*/ 2287 w 759711"/>
              <a:gd name="connsiteY15" fmla="*/ 374869 h 629252"/>
              <a:gd name="connsiteX16" fmla="*/ 56262 w 759711"/>
              <a:gd name="connsiteY16" fmla="*/ 270094 h 629252"/>
              <a:gd name="connsiteX17" fmla="*/ 141987 w 759711"/>
              <a:gd name="connsiteY17" fmla="*/ 219 h 62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59711" h="629252">
                <a:moveTo>
                  <a:pt x="141987" y="219"/>
                </a:moveTo>
                <a:cubicBezTo>
                  <a:pt x="198608" y="-7189"/>
                  <a:pt x="326137" y="175373"/>
                  <a:pt x="395987" y="225644"/>
                </a:cubicBezTo>
                <a:cubicBezTo>
                  <a:pt x="465837" y="275915"/>
                  <a:pt x="552091" y="296023"/>
                  <a:pt x="561087" y="301844"/>
                </a:cubicBezTo>
                <a:cubicBezTo>
                  <a:pt x="570083" y="307665"/>
                  <a:pt x="420329" y="247869"/>
                  <a:pt x="449962" y="260569"/>
                </a:cubicBezTo>
                <a:cubicBezTo>
                  <a:pt x="479595" y="273269"/>
                  <a:pt x="696025" y="357936"/>
                  <a:pt x="738887" y="378044"/>
                </a:cubicBezTo>
                <a:cubicBezTo>
                  <a:pt x="781749" y="398152"/>
                  <a:pt x="752116" y="341002"/>
                  <a:pt x="707137" y="381219"/>
                </a:cubicBezTo>
                <a:cubicBezTo>
                  <a:pt x="662158" y="421436"/>
                  <a:pt x="497587" y="591827"/>
                  <a:pt x="469012" y="619344"/>
                </a:cubicBezTo>
                <a:cubicBezTo>
                  <a:pt x="440437" y="646861"/>
                  <a:pt x="540979" y="544732"/>
                  <a:pt x="535687" y="546319"/>
                </a:cubicBezTo>
                <a:cubicBezTo>
                  <a:pt x="530395" y="547906"/>
                  <a:pt x="457899" y="635748"/>
                  <a:pt x="437262" y="628869"/>
                </a:cubicBezTo>
                <a:cubicBezTo>
                  <a:pt x="416625" y="621990"/>
                  <a:pt x="419270" y="558490"/>
                  <a:pt x="411862" y="505044"/>
                </a:cubicBezTo>
                <a:cubicBezTo>
                  <a:pt x="404454" y="451598"/>
                  <a:pt x="404454" y="327773"/>
                  <a:pt x="392812" y="308194"/>
                </a:cubicBezTo>
                <a:cubicBezTo>
                  <a:pt x="381170" y="288615"/>
                  <a:pt x="383816" y="406619"/>
                  <a:pt x="342012" y="387569"/>
                </a:cubicBezTo>
                <a:cubicBezTo>
                  <a:pt x="300208" y="368519"/>
                  <a:pt x="171620" y="218236"/>
                  <a:pt x="141987" y="193894"/>
                </a:cubicBezTo>
                <a:cubicBezTo>
                  <a:pt x="112354" y="169552"/>
                  <a:pt x="165270" y="244694"/>
                  <a:pt x="164212" y="241519"/>
                </a:cubicBezTo>
                <a:cubicBezTo>
                  <a:pt x="163154" y="238344"/>
                  <a:pt x="162624" y="152619"/>
                  <a:pt x="135637" y="174844"/>
                </a:cubicBezTo>
                <a:cubicBezTo>
                  <a:pt x="108650" y="197069"/>
                  <a:pt x="15516" y="358994"/>
                  <a:pt x="2287" y="374869"/>
                </a:cubicBezTo>
                <a:cubicBezTo>
                  <a:pt x="-10942" y="390744"/>
                  <a:pt x="36683" y="326715"/>
                  <a:pt x="56262" y="270094"/>
                </a:cubicBezTo>
                <a:cubicBezTo>
                  <a:pt x="75841" y="213473"/>
                  <a:pt x="85366" y="7627"/>
                  <a:pt x="141987" y="219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5" name="フリーフォーム 534">
            <a:extLst>
              <a:ext uri="{FF2B5EF4-FFF2-40B4-BE49-F238E27FC236}">
                <a16:creationId xmlns:a16="http://schemas.microsoft.com/office/drawing/2014/main" id="{2E313016-6F79-E88F-62C7-4A38DBAE6B40}"/>
              </a:ext>
            </a:extLst>
          </p:cNvPr>
          <p:cNvSpPr/>
          <p:nvPr/>
        </p:nvSpPr>
        <p:spPr>
          <a:xfrm>
            <a:off x="6143402" y="1507212"/>
            <a:ext cx="1185724" cy="870396"/>
          </a:xfrm>
          <a:custGeom>
            <a:avLst/>
            <a:gdLst>
              <a:gd name="connsiteX0" fmla="*/ 54198 w 1185724"/>
              <a:gd name="connsiteY0" fmla="*/ 372388 h 870396"/>
              <a:gd name="connsiteX1" fmla="*/ 397098 w 1185724"/>
              <a:gd name="connsiteY1" fmla="*/ 674013 h 870396"/>
              <a:gd name="connsiteX2" fmla="*/ 292323 w 1185724"/>
              <a:gd name="connsiteY2" fmla="*/ 639088 h 870396"/>
              <a:gd name="connsiteX3" fmla="*/ 581248 w 1185724"/>
              <a:gd name="connsiteY3" fmla="*/ 794663 h 870396"/>
              <a:gd name="connsiteX4" fmla="*/ 463773 w 1185724"/>
              <a:gd name="connsiteY4" fmla="*/ 801013 h 870396"/>
              <a:gd name="connsiteX5" fmla="*/ 803498 w 1185724"/>
              <a:gd name="connsiteY5" fmla="*/ 861338 h 870396"/>
              <a:gd name="connsiteX6" fmla="*/ 625698 w 1185724"/>
              <a:gd name="connsiteY6" fmla="*/ 864513 h 870396"/>
              <a:gd name="connsiteX7" fmla="*/ 965423 w 1185724"/>
              <a:gd name="connsiteY7" fmla="*/ 867688 h 870396"/>
              <a:gd name="connsiteX8" fmla="*/ 1184498 w 1185724"/>
              <a:gd name="connsiteY8" fmla="*/ 867688 h 870396"/>
              <a:gd name="connsiteX9" fmla="*/ 870173 w 1185724"/>
              <a:gd name="connsiteY9" fmla="*/ 832763 h 870396"/>
              <a:gd name="connsiteX10" fmla="*/ 974948 w 1185724"/>
              <a:gd name="connsiteY10" fmla="*/ 677188 h 870396"/>
              <a:gd name="connsiteX11" fmla="*/ 1143223 w 1185724"/>
              <a:gd name="connsiteY11" fmla="*/ 451763 h 870396"/>
              <a:gd name="connsiteX12" fmla="*/ 866998 w 1185724"/>
              <a:gd name="connsiteY12" fmla="*/ 575588 h 870396"/>
              <a:gd name="connsiteX13" fmla="*/ 136748 w 1185724"/>
              <a:gd name="connsiteY13" fmla="*/ 7263 h 870396"/>
              <a:gd name="connsiteX14" fmla="*/ 400273 w 1185724"/>
              <a:gd name="connsiteY14" fmla="*/ 245388 h 870396"/>
              <a:gd name="connsiteX15" fmla="*/ 165323 w 1185724"/>
              <a:gd name="connsiteY15" fmla="*/ 115213 h 870396"/>
              <a:gd name="connsiteX16" fmla="*/ 320898 w 1185724"/>
              <a:gd name="connsiteY16" fmla="*/ 334288 h 870396"/>
              <a:gd name="connsiteX17" fmla="*/ 223 w 1185724"/>
              <a:gd name="connsiteY17" fmla="*/ 73938 h 870396"/>
              <a:gd name="connsiteX18" fmla="*/ 266923 w 1185724"/>
              <a:gd name="connsiteY18" fmla="*/ 432713 h 870396"/>
              <a:gd name="connsiteX19" fmla="*/ 54198 w 1185724"/>
              <a:gd name="connsiteY19" fmla="*/ 372388 h 87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85724" h="870396">
                <a:moveTo>
                  <a:pt x="54198" y="372388"/>
                </a:moveTo>
                <a:cubicBezTo>
                  <a:pt x="75894" y="412604"/>
                  <a:pt x="357411" y="629563"/>
                  <a:pt x="397098" y="674013"/>
                </a:cubicBezTo>
                <a:cubicBezTo>
                  <a:pt x="436786" y="718463"/>
                  <a:pt x="261631" y="618980"/>
                  <a:pt x="292323" y="639088"/>
                </a:cubicBezTo>
                <a:cubicBezTo>
                  <a:pt x="323015" y="659196"/>
                  <a:pt x="552673" y="767676"/>
                  <a:pt x="581248" y="794663"/>
                </a:cubicBezTo>
                <a:cubicBezTo>
                  <a:pt x="609823" y="821651"/>
                  <a:pt x="426731" y="789901"/>
                  <a:pt x="463773" y="801013"/>
                </a:cubicBezTo>
                <a:cubicBezTo>
                  <a:pt x="500815" y="812125"/>
                  <a:pt x="776511" y="850755"/>
                  <a:pt x="803498" y="861338"/>
                </a:cubicBezTo>
                <a:cubicBezTo>
                  <a:pt x="830485" y="871921"/>
                  <a:pt x="598711" y="863455"/>
                  <a:pt x="625698" y="864513"/>
                </a:cubicBezTo>
                <a:cubicBezTo>
                  <a:pt x="652685" y="865571"/>
                  <a:pt x="965423" y="867688"/>
                  <a:pt x="965423" y="867688"/>
                </a:cubicBezTo>
                <a:cubicBezTo>
                  <a:pt x="1058556" y="868217"/>
                  <a:pt x="1200373" y="873509"/>
                  <a:pt x="1184498" y="867688"/>
                </a:cubicBezTo>
                <a:cubicBezTo>
                  <a:pt x="1168623" y="861867"/>
                  <a:pt x="905098" y="864513"/>
                  <a:pt x="870173" y="832763"/>
                </a:cubicBezTo>
                <a:cubicBezTo>
                  <a:pt x="835248" y="801013"/>
                  <a:pt x="929440" y="740688"/>
                  <a:pt x="974948" y="677188"/>
                </a:cubicBezTo>
                <a:cubicBezTo>
                  <a:pt x="1020456" y="613688"/>
                  <a:pt x="1161215" y="468696"/>
                  <a:pt x="1143223" y="451763"/>
                </a:cubicBezTo>
                <a:cubicBezTo>
                  <a:pt x="1125231" y="434830"/>
                  <a:pt x="1034744" y="649671"/>
                  <a:pt x="866998" y="575588"/>
                </a:cubicBezTo>
                <a:cubicBezTo>
                  <a:pt x="699252" y="501505"/>
                  <a:pt x="214535" y="62296"/>
                  <a:pt x="136748" y="7263"/>
                </a:cubicBezTo>
                <a:cubicBezTo>
                  <a:pt x="58961" y="-47770"/>
                  <a:pt x="395511" y="227396"/>
                  <a:pt x="400273" y="245388"/>
                </a:cubicBezTo>
                <a:cubicBezTo>
                  <a:pt x="405036" y="263380"/>
                  <a:pt x="178552" y="100396"/>
                  <a:pt x="165323" y="115213"/>
                </a:cubicBezTo>
                <a:cubicBezTo>
                  <a:pt x="152094" y="130030"/>
                  <a:pt x="348415" y="341167"/>
                  <a:pt x="320898" y="334288"/>
                </a:cubicBezTo>
                <a:cubicBezTo>
                  <a:pt x="293381" y="327409"/>
                  <a:pt x="9219" y="57534"/>
                  <a:pt x="223" y="73938"/>
                </a:cubicBezTo>
                <a:cubicBezTo>
                  <a:pt x="-8773" y="90342"/>
                  <a:pt x="256869" y="384030"/>
                  <a:pt x="266923" y="432713"/>
                </a:cubicBezTo>
                <a:cubicBezTo>
                  <a:pt x="276977" y="481396"/>
                  <a:pt x="32502" y="332172"/>
                  <a:pt x="54198" y="372388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6" name="フリーフォーム 535">
            <a:extLst>
              <a:ext uri="{FF2B5EF4-FFF2-40B4-BE49-F238E27FC236}">
                <a16:creationId xmlns:a16="http://schemas.microsoft.com/office/drawing/2014/main" id="{8C6A4CD7-0445-7843-9760-1005E903241B}"/>
              </a:ext>
            </a:extLst>
          </p:cNvPr>
          <p:cNvSpPr/>
          <p:nvPr/>
        </p:nvSpPr>
        <p:spPr>
          <a:xfrm>
            <a:off x="7232208" y="3435237"/>
            <a:ext cx="721479" cy="307118"/>
          </a:xfrm>
          <a:custGeom>
            <a:avLst/>
            <a:gdLst>
              <a:gd name="connsiteX0" fmla="*/ 442 w 721479"/>
              <a:gd name="connsiteY0" fmla="*/ 113 h 307118"/>
              <a:gd name="connsiteX1" fmla="*/ 267142 w 721479"/>
              <a:gd name="connsiteY1" fmla="*/ 181088 h 307118"/>
              <a:gd name="connsiteX2" fmla="*/ 460817 w 721479"/>
              <a:gd name="connsiteY2" fmla="*/ 231888 h 307118"/>
              <a:gd name="connsiteX3" fmla="*/ 371917 w 721479"/>
              <a:gd name="connsiteY3" fmla="*/ 212838 h 307118"/>
              <a:gd name="connsiteX4" fmla="*/ 708467 w 721479"/>
              <a:gd name="connsiteY4" fmla="*/ 295388 h 307118"/>
              <a:gd name="connsiteX5" fmla="*/ 657667 w 721479"/>
              <a:gd name="connsiteY5" fmla="*/ 289038 h 307118"/>
              <a:gd name="connsiteX6" fmla="*/ 286192 w 721479"/>
              <a:gd name="connsiteY6" fmla="*/ 225538 h 307118"/>
              <a:gd name="connsiteX7" fmla="*/ 29017 w 721479"/>
              <a:gd name="connsiteY7" fmla="*/ 120763 h 307118"/>
              <a:gd name="connsiteX8" fmla="*/ 629092 w 721479"/>
              <a:gd name="connsiteY8" fmla="*/ 304913 h 307118"/>
              <a:gd name="connsiteX9" fmla="*/ 333817 w 721479"/>
              <a:gd name="connsiteY9" fmla="*/ 209663 h 307118"/>
              <a:gd name="connsiteX10" fmla="*/ 442 w 721479"/>
              <a:gd name="connsiteY10" fmla="*/ 113 h 30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1479" h="307118">
                <a:moveTo>
                  <a:pt x="442" y="113"/>
                </a:moveTo>
                <a:cubicBezTo>
                  <a:pt x="-10670" y="-4649"/>
                  <a:pt x="190413" y="142459"/>
                  <a:pt x="267142" y="181088"/>
                </a:cubicBezTo>
                <a:cubicBezTo>
                  <a:pt x="343871" y="219717"/>
                  <a:pt x="443355" y="226596"/>
                  <a:pt x="460817" y="231888"/>
                </a:cubicBezTo>
                <a:cubicBezTo>
                  <a:pt x="478279" y="237180"/>
                  <a:pt x="330642" y="202255"/>
                  <a:pt x="371917" y="212838"/>
                </a:cubicBezTo>
                <a:cubicBezTo>
                  <a:pt x="413192" y="223421"/>
                  <a:pt x="660842" y="282688"/>
                  <a:pt x="708467" y="295388"/>
                </a:cubicBezTo>
                <a:cubicBezTo>
                  <a:pt x="756092" y="308088"/>
                  <a:pt x="657667" y="289038"/>
                  <a:pt x="657667" y="289038"/>
                </a:cubicBezTo>
                <a:cubicBezTo>
                  <a:pt x="587288" y="277396"/>
                  <a:pt x="390967" y="253584"/>
                  <a:pt x="286192" y="225538"/>
                </a:cubicBezTo>
                <a:cubicBezTo>
                  <a:pt x="181417" y="197492"/>
                  <a:pt x="-28133" y="107534"/>
                  <a:pt x="29017" y="120763"/>
                </a:cubicBezTo>
                <a:cubicBezTo>
                  <a:pt x="86167" y="133992"/>
                  <a:pt x="578292" y="290096"/>
                  <a:pt x="629092" y="304913"/>
                </a:cubicBezTo>
                <a:cubicBezTo>
                  <a:pt x="679892" y="319730"/>
                  <a:pt x="436475" y="256759"/>
                  <a:pt x="333817" y="209663"/>
                </a:cubicBezTo>
                <a:cubicBezTo>
                  <a:pt x="231159" y="162567"/>
                  <a:pt x="11554" y="4875"/>
                  <a:pt x="442" y="1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7" name="フリーフォーム 536">
            <a:extLst>
              <a:ext uri="{FF2B5EF4-FFF2-40B4-BE49-F238E27FC236}">
                <a16:creationId xmlns:a16="http://schemas.microsoft.com/office/drawing/2014/main" id="{D1641205-9F81-317E-2B87-86DAB2F56576}"/>
              </a:ext>
            </a:extLst>
          </p:cNvPr>
          <p:cNvSpPr/>
          <p:nvPr/>
        </p:nvSpPr>
        <p:spPr>
          <a:xfrm>
            <a:off x="6489549" y="3395177"/>
            <a:ext cx="966679" cy="291018"/>
          </a:xfrm>
          <a:custGeom>
            <a:avLst/>
            <a:gdLst>
              <a:gd name="connsiteX0" fmla="*/ 151 w 966679"/>
              <a:gd name="connsiteY0" fmla="*/ 290998 h 291018"/>
              <a:gd name="connsiteX1" fmla="*/ 260501 w 966679"/>
              <a:gd name="connsiteY1" fmla="*/ 243373 h 291018"/>
              <a:gd name="connsiteX2" fmla="*/ 619276 w 966679"/>
              <a:gd name="connsiteY2" fmla="*/ 59223 h 291018"/>
              <a:gd name="connsiteX3" fmla="*/ 720876 w 966679"/>
              <a:gd name="connsiteY3" fmla="*/ 5248 h 291018"/>
              <a:gd name="connsiteX4" fmla="*/ 965351 w 966679"/>
              <a:gd name="connsiteY4" fmla="*/ 2073 h 291018"/>
              <a:gd name="connsiteX5" fmla="*/ 812951 w 966679"/>
              <a:gd name="connsiteY5" fmla="*/ 8423 h 291018"/>
              <a:gd name="connsiteX6" fmla="*/ 689126 w 966679"/>
              <a:gd name="connsiteY6" fmla="*/ 21123 h 291018"/>
              <a:gd name="connsiteX7" fmla="*/ 435126 w 966679"/>
              <a:gd name="connsiteY7" fmla="*/ 167173 h 291018"/>
              <a:gd name="connsiteX8" fmla="*/ 295426 w 966679"/>
              <a:gd name="connsiteY8" fmla="*/ 240198 h 291018"/>
              <a:gd name="connsiteX9" fmla="*/ 151 w 966679"/>
              <a:gd name="connsiteY9" fmla="*/ 290998 h 29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6679" h="291018">
                <a:moveTo>
                  <a:pt x="151" y="290998"/>
                </a:moveTo>
                <a:cubicBezTo>
                  <a:pt x="-5670" y="291527"/>
                  <a:pt x="157314" y="282002"/>
                  <a:pt x="260501" y="243373"/>
                </a:cubicBezTo>
                <a:cubicBezTo>
                  <a:pt x="363688" y="204744"/>
                  <a:pt x="542547" y="98910"/>
                  <a:pt x="619276" y="59223"/>
                </a:cubicBezTo>
                <a:cubicBezTo>
                  <a:pt x="696005" y="19535"/>
                  <a:pt x="663197" y="14773"/>
                  <a:pt x="720876" y="5248"/>
                </a:cubicBezTo>
                <a:cubicBezTo>
                  <a:pt x="778555" y="-4277"/>
                  <a:pt x="965351" y="2073"/>
                  <a:pt x="965351" y="2073"/>
                </a:cubicBezTo>
                <a:cubicBezTo>
                  <a:pt x="980697" y="2602"/>
                  <a:pt x="858988" y="5248"/>
                  <a:pt x="812951" y="8423"/>
                </a:cubicBezTo>
                <a:cubicBezTo>
                  <a:pt x="766914" y="11598"/>
                  <a:pt x="752097" y="-5335"/>
                  <a:pt x="689126" y="21123"/>
                </a:cubicBezTo>
                <a:cubicBezTo>
                  <a:pt x="626155" y="47581"/>
                  <a:pt x="500743" y="130660"/>
                  <a:pt x="435126" y="167173"/>
                </a:cubicBezTo>
                <a:cubicBezTo>
                  <a:pt x="369509" y="203685"/>
                  <a:pt x="364747" y="217973"/>
                  <a:pt x="295426" y="240198"/>
                </a:cubicBezTo>
                <a:cubicBezTo>
                  <a:pt x="226105" y="262423"/>
                  <a:pt x="5972" y="290469"/>
                  <a:pt x="151" y="29099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8" name="フリーフォーム 537">
            <a:extLst>
              <a:ext uri="{FF2B5EF4-FFF2-40B4-BE49-F238E27FC236}">
                <a16:creationId xmlns:a16="http://schemas.microsoft.com/office/drawing/2014/main" id="{D0660890-57FF-D5EC-3CD6-0BEF6372F0E5}"/>
              </a:ext>
            </a:extLst>
          </p:cNvPr>
          <p:cNvSpPr/>
          <p:nvPr/>
        </p:nvSpPr>
        <p:spPr>
          <a:xfrm>
            <a:off x="5975350" y="2320925"/>
            <a:ext cx="147586" cy="171770"/>
          </a:xfrm>
          <a:custGeom>
            <a:avLst/>
            <a:gdLst>
              <a:gd name="connsiteX0" fmla="*/ 0 w 147586"/>
              <a:gd name="connsiteY0" fmla="*/ 0 h 171770"/>
              <a:gd name="connsiteX1" fmla="*/ 120650 w 147586"/>
              <a:gd name="connsiteY1" fmla="*/ 50800 h 171770"/>
              <a:gd name="connsiteX2" fmla="*/ 142875 w 147586"/>
              <a:gd name="connsiteY2" fmla="*/ 60325 h 171770"/>
              <a:gd name="connsiteX3" fmla="*/ 136525 w 147586"/>
              <a:gd name="connsiteY3" fmla="*/ 82550 h 171770"/>
              <a:gd name="connsiteX4" fmla="*/ 146050 w 147586"/>
              <a:gd name="connsiteY4" fmla="*/ 155575 h 171770"/>
              <a:gd name="connsiteX5" fmla="*/ 98425 w 147586"/>
              <a:gd name="connsiteY5" fmla="*/ 111125 h 171770"/>
              <a:gd name="connsiteX6" fmla="*/ 111125 w 147586"/>
              <a:gd name="connsiteY6" fmla="*/ 171450 h 171770"/>
              <a:gd name="connsiteX7" fmla="*/ 88900 w 147586"/>
              <a:gd name="connsiteY7" fmla="*/ 136525 h 171770"/>
              <a:gd name="connsiteX8" fmla="*/ 79375 w 147586"/>
              <a:gd name="connsiteY8" fmla="*/ 111125 h 171770"/>
              <a:gd name="connsiteX9" fmla="*/ 79375 w 147586"/>
              <a:gd name="connsiteY9" fmla="*/ 73025 h 171770"/>
              <a:gd name="connsiteX10" fmla="*/ 0 w 147586"/>
              <a:gd name="connsiteY10" fmla="*/ 0 h 17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86" h="171770">
                <a:moveTo>
                  <a:pt x="0" y="0"/>
                </a:moveTo>
                <a:lnTo>
                  <a:pt x="120650" y="50800"/>
                </a:lnTo>
                <a:lnTo>
                  <a:pt x="142875" y="60325"/>
                </a:lnTo>
                <a:cubicBezTo>
                  <a:pt x="145521" y="65617"/>
                  <a:pt x="135996" y="66675"/>
                  <a:pt x="136525" y="82550"/>
                </a:cubicBezTo>
                <a:cubicBezTo>
                  <a:pt x="137054" y="98425"/>
                  <a:pt x="152400" y="150813"/>
                  <a:pt x="146050" y="155575"/>
                </a:cubicBezTo>
                <a:cubicBezTo>
                  <a:pt x="139700" y="160337"/>
                  <a:pt x="104246" y="108479"/>
                  <a:pt x="98425" y="111125"/>
                </a:cubicBezTo>
                <a:cubicBezTo>
                  <a:pt x="92604" y="113771"/>
                  <a:pt x="112712" y="167217"/>
                  <a:pt x="111125" y="171450"/>
                </a:cubicBezTo>
                <a:cubicBezTo>
                  <a:pt x="109538" y="175683"/>
                  <a:pt x="88900" y="136525"/>
                  <a:pt x="88900" y="136525"/>
                </a:cubicBezTo>
                <a:cubicBezTo>
                  <a:pt x="83608" y="126471"/>
                  <a:pt x="80963" y="121708"/>
                  <a:pt x="79375" y="111125"/>
                </a:cubicBezTo>
                <a:cubicBezTo>
                  <a:pt x="77788" y="100542"/>
                  <a:pt x="87842" y="87313"/>
                  <a:pt x="79375" y="73025"/>
                </a:cubicBezTo>
                <a:cubicBezTo>
                  <a:pt x="70908" y="58737"/>
                  <a:pt x="49741" y="42068"/>
                  <a:pt x="0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9" name="フリーフォーム 538">
            <a:extLst>
              <a:ext uri="{FF2B5EF4-FFF2-40B4-BE49-F238E27FC236}">
                <a16:creationId xmlns:a16="http://schemas.microsoft.com/office/drawing/2014/main" id="{5C994C35-A830-EF82-FE34-490E5111DC8E}"/>
              </a:ext>
            </a:extLst>
          </p:cNvPr>
          <p:cNvSpPr/>
          <p:nvPr/>
        </p:nvSpPr>
        <p:spPr>
          <a:xfrm>
            <a:off x="7533433" y="2654287"/>
            <a:ext cx="197288" cy="521148"/>
          </a:xfrm>
          <a:custGeom>
            <a:avLst/>
            <a:gdLst>
              <a:gd name="connsiteX0" fmla="*/ 96092 w 197288"/>
              <a:gd name="connsiteY0" fmla="*/ 13 h 521148"/>
              <a:gd name="connsiteX1" fmla="*/ 73867 w 197288"/>
              <a:gd name="connsiteY1" fmla="*/ 190513 h 521148"/>
              <a:gd name="connsiteX2" fmla="*/ 159592 w 197288"/>
              <a:gd name="connsiteY2" fmla="*/ 349263 h 521148"/>
              <a:gd name="connsiteX3" fmla="*/ 184992 w 197288"/>
              <a:gd name="connsiteY3" fmla="*/ 517538 h 521148"/>
              <a:gd name="connsiteX4" fmla="*/ 181817 w 197288"/>
              <a:gd name="connsiteY4" fmla="*/ 447688 h 521148"/>
              <a:gd name="connsiteX5" fmla="*/ 842 w 197288"/>
              <a:gd name="connsiteY5" fmla="*/ 254013 h 521148"/>
              <a:gd name="connsiteX6" fmla="*/ 115142 w 197288"/>
              <a:gd name="connsiteY6" fmla="*/ 371488 h 521148"/>
              <a:gd name="connsiteX7" fmla="*/ 140542 w 197288"/>
              <a:gd name="connsiteY7" fmla="*/ 381013 h 521148"/>
              <a:gd name="connsiteX8" fmla="*/ 124667 w 197288"/>
              <a:gd name="connsiteY8" fmla="*/ 295288 h 521148"/>
              <a:gd name="connsiteX9" fmla="*/ 70692 w 197288"/>
              <a:gd name="connsiteY9" fmla="*/ 200038 h 521148"/>
              <a:gd name="connsiteX10" fmla="*/ 96092 w 197288"/>
              <a:gd name="connsiteY10" fmla="*/ 13 h 5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288" h="521148">
                <a:moveTo>
                  <a:pt x="96092" y="13"/>
                </a:moveTo>
                <a:cubicBezTo>
                  <a:pt x="96621" y="-1574"/>
                  <a:pt x="63284" y="132305"/>
                  <a:pt x="73867" y="190513"/>
                </a:cubicBezTo>
                <a:cubicBezTo>
                  <a:pt x="84450" y="248721"/>
                  <a:pt x="141071" y="294759"/>
                  <a:pt x="159592" y="349263"/>
                </a:cubicBezTo>
                <a:cubicBezTo>
                  <a:pt x="178113" y="403767"/>
                  <a:pt x="181288" y="501134"/>
                  <a:pt x="184992" y="517538"/>
                </a:cubicBezTo>
                <a:cubicBezTo>
                  <a:pt x="188696" y="533942"/>
                  <a:pt x="212509" y="491609"/>
                  <a:pt x="181817" y="447688"/>
                </a:cubicBezTo>
                <a:cubicBezTo>
                  <a:pt x="151125" y="403767"/>
                  <a:pt x="11954" y="266713"/>
                  <a:pt x="842" y="254013"/>
                </a:cubicBezTo>
                <a:cubicBezTo>
                  <a:pt x="-10270" y="241313"/>
                  <a:pt x="91859" y="350321"/>
                  <a:pt x="115142" y="371488"/>
                </a:cubicBezTo>
                <a:cubicBezTo>
                  <a:pt x="138425" y="392655"/>
                  <a:pt x="138955" y="393713"/>
                  <a:pt x="140542" y="381013"/>
                </a:cubicBezTo>
                <a:cubicBezTo>
                  <a:pt x="142129" y="368313"/>
                  <a:pt x="136309" y="325450"/>
                  <a:pt x="124667" y="295288"/>
                </a:cubicBezTo>
                <a:cubicBezTo>
                  <a:pt x="113025" y="265126"/>
                  <a:pt x="74396" y="246605"/>
                  <a:pt x="70692" y="200038"/>
                </a:cubicBezTo>
                <a:cubicBezTo>
                  <a:pt x="66988" y="153471"/>
                  <a:pt x="95563" y="1600"/>
                  <a:pt x="96092" y="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0" name="フリーフォーム 539">
            <a:extLst>
              <a:ext uri="{FF2B5EF4-FFF2-40B4-BE49-F238E27FC236}">
                <a16:creationId xmlns:a16="http://schemas.microsoft.com/office/drawing/2014/main" id="{2D196C55-981C-DC37-AD4E-33BA02FDDD88}"/>
              </a:ext>
            </a:extLst>
          </p:cNvPr>
          <p:cNvSpPr/>
          <p:nvPr/>
        </p:nvSpPr>
        <p:spPr>
          <a:xfrm>
            <a:off x="7822422" y="2822544"/>
            <a:ext cx="134406" cy="397118"/>
          </a:xfrm>
          <a:custGeom>
            <a:avLst/>
            <a:gdLst>
              <a:gd name="connsiteX0" fmla="*/ 35703 w 134406"/>
              <a:gd name="connsiteY0" fmla="*/ 31 h 397118"/>
              <a:gd name="connsiteX1" fmla="*/ 130953 w 134406"/>
              <a:gd name="connsiteY1" fmla="*/ 98456 h 397118"/>
              <a:gd name="connsiteX2" fmla="*/ 42053 w 134406"/>
              <a:gd name="connsiteY2" fmla="*/ 181006 h 397118"/>
              <a:gd name="connsiteX3" fmla="*/ 19828 w 134406"/>
              <a:gd name="connsiteY3" fmla="*/ 304831 h 397118"/>
              <a:gd name="connsiteX4" fmla="*/ 51578 w 134406"/>
              <a:gd name="connsiteY4" fmla="*/ 396906 h 397118"/>
              <a:gd name="connsiteX5" fmla="*/ 19828 w 134406"/>
              <a:gd name="connsiteY5" fmla="*/ 327056 h 397118"/>
              <a:gd name="connsiteX6" fmla="*/ 7128 w 134406"/>
              <a:gd name="connsiteY6" fmla="*/ 228631 h 397118"/>
              <a:gd name="connsiteX7" fmla="*/ 134128 w 134406"/>
              <a:gd name="connsiteY7" fmla="*/ 88931 h 397118"/>
              <a:gd name="connsiteX8" fmla="*/ 35703 w 134406"/>
              <a:gd name="connsiteY8" fmla="*/ 31 h 39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406" h="397118">
                <a:moveTo>
                  <a:pt x="35703" y="31"/>
                </a:moveTo>
                <a:cubicBezTo>
                  <a:pt x="35174" y="1618"/>
                  <a:pt x="129895" y="68294"/>
                  <a:pt x="130953" y="98456"/>
                </a:cubicBezTo>
                <a:cubicBezTo>
                  <a:pt x="132011" y="128618"/>
                  <a:pt x="60574" y="146610"/>
                  <a:pt x="42053" y="181006"/>
                </a:cubicBezTo>
                <a:cubicBezTo>
                  <a:pt x="23532" y="215402"/>
                  <a:pt x="18240" y="268848"/>
                  <a:pt x="19828" y="304831"/>
                </a:cubicBezTo>
                <a:cubicBezTo>
                  <a:pt x="21415" y="340814"/>
                  <a:pt x="51578" y="393202"/>
                  <a:pt x="51578" y="396906"/>
                </a:cubicBezTo>
                <a:cubicBezTo>
                  <a:pt x="51578" y="400610"/>
                  <a:pt x="27236" y="355102"/>
                  <a:pt x="19828" y="327056"/>
                </a:cubicBezTo>
                <a:cubicBezTo>
                  <a:pt x="12420" y="299010"/>
                  <a:pt x="-11922" y="268319"/>
                  <a:pt x="7128" y="228631"/>
                </a:cubicBezTo>
                <a:cubicBezTo>
                  <a:pt x="26178" y="188943"/>
                  <a:pt x="127778" y="121210"/>
                  <a:pt x="134128" y="88931"/>
                </a:cubicBezTo>
                <a:cubicBezTo>
                  <a:pt x="140478" y="56652"/>
                  <a:pt x="36232" y="-1556"/>
                  <a:pt x="35703" y="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1" name="フリーフォーム 540">
            <a:extLst>
              <a:ext uri="{FF2B5EF4-FFF2-40B4-BE49-F238E27FC236}">
                <a16:creationId xmlns:a16="http://schemas.microsoft.com/office/drawing/2014/main" id="{CA552CFD-607C-A0CA-A3B5-F70DF80148F4}"/>
              </a:ext>
            </a:extLst>
          </p:cNvPr>
          <p:cNvSpPr/>
          <p:nvPr/>
        </p:nvSpPr>
        <p:spPr>
          <a:xfrm>
            <a:off x="8451796" y="2187425"/>
            <a:ext cx="1195067" cy="405074"/>
          </a:xfrm>
          <a:custGeom>
            <a:avLst/>
            <a:gdLst>
              <a:gd name="connsiteX0" fmla="*/ 54 w 1195067"/>
              <a:gd name="connsiteY0" fmla="*/ 130325 h 405074"/>
              <a:gd name="connsiteX1" fmla="*/ 428679 w 1195067"/>
              <a:gd name="connsiteY1" fmla="*/ 28725 h 405074"/>
              <a:gd name="connsiteX2" fmla="*/ 739829 w 1195067"/>
              <a:gd name="connsiteY2" fmla="*/ 25550 h 405074"/>
              <a:gd name="connsiteX3" fmla="*/ 673154 w 1195067"/>
              <a:gd name="connsiteY3" fmla="*/ 31900 h 405074"/>
              <a:gd name="connsiteX4" fmla="*/ 911279 w 1195067"/>
              <a:gd name="connsiteY4" fmla="*/ 92225 h 405074"/>
              <a:gd name="connsiteX5" fmla="*/ 860479 w 1195067"/>
              <a:gd name="connsiteY5" fmla="*/ 89050 h 405074"/>
              <a:gd name="connsiteX6" fmla="*/ 939854 w 1195067"/>
              <a:gd name="connsiteY6" fmla="*/ 92225 h 405074"/>
              <a:gd name="connsiteX7" fmla="*/ 1190679 w 1195067"/>
              <a:gd name="connsiteY7" fmla="*/ 400200 h 405074"/>
              <a:gd name="connsiteX8" fmla="*/ 1079554 w 1195067"/>
              <a:gd name="connsiteY8" fmla="*/ 266850 h 405074"/>
              <a:gd name="connsiteX9" fmla="*/ 828729 w 1195067"/>
              <a:gd name="connsiteY9" fmla="*/ 76350 h 405074"/>
              <a:gd name="connsiteX10" fmla="*/ 933504 w 1195067"/>
              <a:gd name="connsiteY10" fmla="*/ 120800 h 405074"/>
              <a:gd name="connsiteX11" fmla="*/ 701729 w 1195067"/>
              <a:gd name="connsiteY11" fmla="*/ 44600 h 405074"/>
              <a:gd name="connsiteX12" fmla="*/ 536629 w 1195067"/>
              <a:gd name="connsiteY12" fmla="*/ 150 h 405074"/>
              <a:gd name="connsiteX13" fmla="*/ 654104 w 1195067"/>
              <a:gd name="connsiteY13" fmla="*/ 31900 h 405074"/>
              <a:gd name="connsiteX14" fmla="*/ 384229 w 1195067"/>
              <a:gd name="connsiteY14" fmla="*/ 79525 h 405074"/>
              <a:gd name="connsiteX15" fmla="*/ 231829 w 1195067"/>
              <a:gd name="connsiteY15" fmla="*/ 76350 h 405074"/>
              <a:gd name="connsiteX16" fmla="*/ 457254 w 1195067"/>
              <a:gd name="connsiteY16" fmla="*/ 50950 h 405074"/>
              <a:gd name="connsiteX17" fmla="*/ 54 w 1195067"/>
              <a:gd name="connsiteY17" fmla="*/ 130325 h 4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95067" h="405074">
                <a:moveTo>
                  <a:pt x="54" y="130325"/>
                </a:moveTo>
                <a:cubicBezTo>
                  <a:pt x="-4708" y="126621"/>
                  <a:pt x="305383" y="46187"/>
                  <a:pt x="428679" y="28725"/>
                </a:cubicBezTo>
                <a:cubicBezTo>
                  <a:pt x="551975" y="11263"/>
                  <a:pt x="699083" y="25021"/>
                  <a:pt x="739829" y="25550"/>
                </a:cubicBezTo>
                <a:cubicBezTo>
                  <a:pt x="780575" y="26079"/>
                  <a:pt x="644579" y="20788"/>
                  <a:pt x="673154" y="31900"/>
                </a:cubicBezTo>
                <a:cubicBezTo>
                  <a:pt x="701729" y="43012"/>
                  <a:pt x="880058" y="82700"/>
                  <a:pt x="911279" y="92225"/>
                </a:cubicBezTo>
                <a:cubicBezTo>
                  <a:pt x="942500" y="101750"/>
                  <a:pt x="855717" y="89050"/>
                  <a:pt x="860479" y="89050"/>
                </a:cubicBezTo>
                <a:cubicBezTo>
                  <a:pt x="865241" y="89050"/>
                  <a:pt x="884821" y="40367"/>
                  <a:pt x="939854" y="92225"/>
                </a:cubicBezTo>
                <a:cubicBezTo>
                  <a:pt x="994887" y="144083"/>
                  <a:pt x="1167396" y="371096"/>
                  <a:pt x="1190679" y="400200"/>
                </a:cubicBezTo>
                <a:cubicBezTo>
                  <a:pt x="1213962" y="429304"/>
                  <a:pt x="1139879" y="320825"/>
                  <a:pt x="1079554" y="266850"/>
                </a:cubicBezTo>
                <a:cubicBezTo>
                  <a:pt x="1019229" y="212875"/>
                  <a:pt x="853071" y="100692"/>
                  <a:pt x="828729" y="76350"/>
                </a:cubicBezTo>
                <a:cubicBezTo>
                  <a:pt x="804387" y="52008"/>
                  <a:pt x="954670" y="126092"/>
                  <a:pt x="933504" y="120800"/>
                </a:cubicBezTo>
                <a:cubicBezTo>
                  <a:pt x="912338" y="115508"/>
                  <a:pt x="767875" y="64708"/>
                  <a:pt x="701729" y="44600"/>
                </a:cubicBezTo>
                <a:cubicBezTo>
                  <a:pt x="635583" y="24492"/>
                  <a:pt x="536629" y="150"/>
                  <a:pt x="536629" y="150"/>
                </a:cubicBezTo>
                <a:cubicBezTo>
                  <a:pt x="528692" y="-1967"/>
                  <a:pt x="679504" y="18671"/>
                  <a:pt x="654104" y="31900"/>
                </a:cubicBezTo>
                <a:cubicBezTo>
                  <a:pt x="628704" y="45129"/>
                  <a:pt x="454608" y="72117"/>
                  <a:pt x="384229" y="79525"/>
                </a:cubicBezTo>
                <a:cubicBezTo>
                  <a:pt x="313850" y="86933"/>
                  <a:pt x="219658" y="81112"/>
                  <a:pt x="231829" y="76350"/>
                </a:cubicBezTo>
                <a:cubicBezTo>
                  <a:pt x="244000" y="71588"/>
                  <a:pt x="495354" y="43542"/>
                  <a:pt x="457254" y="50950"/>
                </a:cubicBezTo>
                <a:cubicBezTo>
                  <a:pt x="419154" y="58358"/>
                  <a:pt x="4816" y="134029"/>
                  <a:pt x="54" y="1303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2" name="フリーフォーム 541">
            <a:extLst>
              <a:ext uri="{FF2B5EF4-FFF2-40B4-BE49-F238E27FC236}">
                <a16:creationId xmlns:a16="http://schemas.microsoft.com/office/drawing/2014/main" id="{31D72E27-A24B-00AE-8D48-BD8461357444}"/>
              </a:ext>
            </a:extLst>
          </p:cNvPr>
          <p:cNvSpPr/>
          <p:nvPr/>
        </p:nvSpPr>
        <p:spPr>
          <a:xfrm>
            <a:off x="8451842" y="2276297"/>
            <a:ext cx="137438" cy="333579"/>
          </a:xfrm>
          <a:custGeom>
            <a:avLst/>
            <a:gdLst>
              <a:gd name="connsiteX0" fmla="*/ 8 w 137438"/>
              <a:gd name="connsiteY0" fmla="*/ 178 h 333579"/>
              <a:gd name="connsiteX1" fmla="*/ 111133 w 137438"/>
              <a:gd name="connsiteY1" fmla="*/ 73203 h 333579"/>
              <a:gd name="connsiteX2" fmla="*/ 85733 w 137438"/>
              <a:gd name="connsiteY2" fmla="*/ 130353 h 333579"/>
              <a:gd name="connsiteX3" fmla="*/ 60333 w 137438"/>
              <a:gd name="connsiteY3" fmla="*/ 143053 h 333579"/>
              <a:gd name="connsiteX4" fmla="*/ 123833 w 137438"/>
              <a:gd name="connsiteY4" fmla="*/ 225603 h 333579"/>
              <a:gd name="connsiteX5" fmla="*/ 25408 w 137438"/>
              <a:gd name="connsiteY5" fmla="*/ 333553 h 333579"/>
              <a:gd name="connsiteX6" fmla="*/ 136533 w 137438"/>
              <a:gd name="connsiteY6" fmla="*/ 235128 h 333579"/>
              <a:gd name="connsiteX7" fmla="*/ 79383 w 137438"/>
              <a:gd name="connsiteY7" fmla="*/ 152578 h 333579"/>
              <a:gd name="connsiteX8" fmla="*/ 104783 w 137438"/>
              <a:gd name="connsiteY8" fmla="*/ 95428 h 333579"/>
              <a:gd name="connsiteX9" fmla="*/ 8 w 137438"/>
              <a:gd name="connsiteY9" fmla="*/ 178 h 33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438" h="333579">
                <a:moveTo>
                  <a:pt x="8" y="178"/>
                </a:moveTo>
                <a:cubicBezTo>
                  <a:pt x="1066" y="-3526"/>
                  <a:pt x="96846" y="51507"/>
                  <a:pt x="111133" y="73203"/>
                </a:cubicBezTo>
                <a:cubicBezTo>
                  <a:pt x="125421" y="94899"/>
                  <a:pt x="94200" y="118711"/>
                  <a:pt x="85733" y="130353"/>
                </a:cubicBezTo>
                <a:cubicBezTo>
                  <a:pt x="77266" y="141995"/>
                  <a:pt x="53983" y="127178"/>
                  <a:pt x="60333" y="143053"/>
                </a:cubicBezTo>
                <a:cubicBezTo>
                  <a:pt x="66683" y="158928"/>
                  <a:pt x="129654" y="193853"/>
                  <a:pt x="123833" y="225603"/>
                </a:cubicBezTo>
                <a:cubicBezTo>
                  <a:pt x="118012" y="257353"/>
                  <a:pt x="23291" y="331965"/>
                  <a:pt x="25408" y="333553"/>
                </a:cubicBezTo>
                <a:cubicBezTo>
                  <a:pt x="27525" y="335141"/>
                  <a:pt x="127537" y="265291"/>
                  <a:pt x="136533" y="235128"/>
                </a:cubicBezTo>
                <a:cubicBezTo>
                  <a:pt x="145529" y="204966"/>
                  <a:pt x="84675" y="175861"/>
                  <a:pt x="79383" y="152578"/>
                </a:cubicBezTo>
                <a:cubicBezTo>
                  <a:pt x="74091" y="129295"/>
                  <a:pt x="118012" y="122416"/>
                  <a:pt x="104783" y="95428"/>
                </a:cubicBezTo>
                <a:cubicBezTo>
                  <a:pt x="91554" y="68441"/>
                  <a:pt x="-1050" y="3882"/>
                  <a:pt x="8" y="1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3" name="フリーフォーム 542">
            <a:extLst>
              <a:ext uri="{FF2B5EF4-FFF2-40B4-BE49-F238E27FC236}">
                <a16:creationId xmlns:a16="http://schemas.microsoft.com/office/drawing/2014/main" id="{B4F2110E-5EC5-B5E4-4D9E-75570EB512F6}"/>
              </a:ext>
            </a:extLst>
          </p:cNvPr>
          <p:cNvSpPr/>
          <p:nvPr/>
        </p:nvSpPr>
        <p:spPr>
          <a:xfrm>
            <a:off x="8483219" y="2281737"/>
            <a:ext cx="353388" cy="274606"/>
          </a:xfrm>
          <a:custGeom>
            <a:avLst/>
            <a:gdLst>
              <a:gd name="connsiteX0" fmla="*/ 381 w 353388"/>
              <a:gd name="connsiteY0" fmla="*/ 64588 h 274606"/>
              <a:gd name="connsiteX1" fmla="*/ 159131 w 353388"/>
              <a:gd name="connsiteY1" fmla="*/ 32838 h 274606"/>
              <a:gd name="connsiteX2" fmla="*/ 190881 w 353388"/>
              <a:gd name="connsiteY2" fmla="*/ 83638 h 274606"/>
              <a:gd name="connsiteX3" fmla="*/ 194056 w 353388"/>
              <a:gd name="connsiteY3" fmla="*/ 150313 h 274606"/>
              <a:gd name="connsiteX4" fmla="*/ 219456 w 353388"/>
              <a:gd name="connsiteY4" fmla="*/ 216988 h 274606"/>
              <a:gd name="connsiteX5" fmla="*/ 168656 w 353388"/>
              <a:gd name="connsiteY5" fmla="*/ 216988 h 274606"/>
              <a:gd name="connsiteX6" fmla="*/ 349631 w 353388"/>
              <a:gd name="connsiteY6" fmla="*/ 258263 h 274606"/>
              <a:gd name="connsiteX7" fmla="*/ 282956 w 353388"/>
              <a:gd name="connsiteY7" fmla="*/ 274138 h 274606"/>
              <a:gd name="connsiteX8" fmla="*/ 184531 w 353388"/>
              <a:gd name="connsiteY8" fmla="*/ 242388 h 274606"/>
              <a:gd name="connsiteX9" fmla="*/ 216281 w 353388"/>
              <a:gd name="connsiteY9" fmla="*/ 93163 h 274606"/>
              <a:gd name="connsiteX10" fmla="*/ 155956 w 353388"/>
              <a:gd name="connsiteY10" fmla="*/ 42363 h 274606"/>
              <a:gd name="connsiteX11" fmla="*/ 121031 w 353388"/>
              <a:gd name="connsiteY11" fmla="*/ 10613 h 274606"/>
              <a:gd name="connsiteX12" fmla="*/ 114681 w 353388"/>
              <a:gd name="connsiteY12" fmla="*/ 4263 h 274606"/>
              <a:gd name="connsiteX13" fmla="*/ 381 w 353388"/>
              <a:gd name="connsiteY13" fmla="*/ 64588 h 27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3388" h="274606">
                <a:moveTo>
                  <a:pt x="381" y="64588"/>
                </a:moveTo>
                <a:cubicBezTo>
                  <a:pt x="7789" y="69351"/>
                  <a:pt x="127381" y="29663"/>
                  <a:pt x="159131" y="32838"/>
                </a:cubicBezTo>
                <a:cubicBezTo>
                  <a:pt x="190881" y="36013"/>
                  <a:pt x="185060" y="64059"/>
                  <a:pt x="190881" y="83638"/>
                </a:cubicBezTo>
                <a:cubicBezTo>
                  <a:pt x="196702" y="103217"/>
                  <a:pt x="189294" y="128088"/>
                  <a:pt x="194056" y="150313"/>
                </a:cubicBezTo>
                <a:cubicBezTo>
                  <a:pt x="198819" y="172538"/>
                  <a:pt x="223689" y="205876"/>
                  <a:pt x="219456" y="216988"/>
                </a:cubicBezTo>
                <a:cubicBezTo>
                  <a:pt x="215223" y="228101"/>
                  <a:pt x="146960" y="210109"/>
                  <a:pt x="168656" y="216988"/>
                </a:cubicBezTo>
                <a:cubicBezTo>
                  <a:pt x="190352" y="223867"/>
                  <a:pt x="330581" y="248738"/>
                  <a:pt x="349631" y="258263"/>
                </a:cubicBezTo>
                <a:cubicBezTo>
                  <a:pt x="368681" y="267788"/>
                  <a:pt x="310473" y="276784"/>
                  <a:pt x="282956" y="274138"/>
                </a:cubicBezTo>
                <a:cubicBezTo>
                  <a:pt x="255439" y="271492"/>
                  <a:pt x="195643" y="272550"/>
                  <a:pt x="184531" y="242388"/>
                </a:cubicBezTo>
                <a:cubicBezTo>
                  <a:pt x="173419" y="212226"/>
                  <a:pt x="221043" y="126500"/>
                  <a:pt x="216281" y="93163"/>
                </a:cubicBezTo>
                <a:cubicBezTo>
                  <a:pt x="211519" y="59826"/>
                  <a:pt x="171831" y="56121"/>
                  <a:pt x="155956" y="42363"/>
                </a:cubicBezTo>
                <a:cubicBezTo>
                  <a:pt x="140081" y="28605"/>
                  <a:pt x="121031" y="10613"/>
                  <a:pt x="121031" y="10613"/>
                </a:cubicBezTo>
                <a:cubicBezTo>
                  <a:pt x="114152" y="4263"/>
                  <a:pt x="133731" y="-5791"/>
                  <a:pt x="114681" y="4263"/>
                </a:cubicBezTo>
                <a:cubicBezTo>
                  <a:pt x="95631" y="14317"/>
                  <a:pt x="-7027" y="59825"/>
                  <a:pt x="381" y="6458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4" name="フリーフォーム 543">
            <a:extLst>
              <a:ext uri="{FF2B5EF4-FFF2-40B4-BE49-F238E27FC236}">
                <a16:creationId xmlns:a16="http://schemas.microsoft.com/office/drawing/2014/main" id="{F66B50A8-4A83-747B-60DC-3E86F40458B9}"/>
              </a:ext>
            </a:extLst>
          </p:cNvPr>
          <p:cNvSpPr/>
          <p:nvPr/>
        </p:nvSpPr>
        <p:spPr>
          <a:xfrm>
            <a:off x="8604231" y="2285396"/>
            <a:ext cx="64139" cy="278584"/>
          </a:xfrm>
          <a:custGeom>
            <a:avLst/>
            <a:gdLst>
              <a:gd name="connsiteX0" fmla="*/ 19 w 64139"/>
              <a:gd name="connsiteY0" fmla="*/ 604 h 278584"/>
              <a:gd name="connsiteX1" fmla="*/ 50819 w 64139"/>
              <a:gd name="connsiteY1" fmla="*/ 79979 h 278584"/>
              <a:gd name="connsiteX2" fmla="*/ 60344 w 64139"/>
              <a:gd name="connsiteY2" fmla="*/ 197454 h 278584"/>
              <a:gd name="connsiteX3" fmla="*/ 63519 w 64139"/>
              <a:gd name="connsiteY3" fmla="*/ 276829 h 278584"/>
              <a:gd name="connsiteX4" fmla="*/ 57169 w 64139"/>
              <a:gd name="connsiteY4" fmla="*/ 121254 h 278584"/>
              <a:gd name="connsiteX5" fmla="*/ 19 w 64139"/>
              <a:gd name="connsiteY5" fmla="*/ 604 h 27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139" h="278584">
                <a:moveTo>
                  <a:pt x="19" y="604"/>
                </a:moveTo>
                <a:cubicBezTo>
                  <a:pt x="-1039" y="-6275"/>
                  <a:pt x="40765" y="47171"/>
                  <a:pt x="50819" y="79979"/>
                </a:cubicBezTo>
                <a:cubicBezTo>
                  <a:pt x="60873" y="112787"/>
                  <a:pt x="58227" y="164646"/>
                  <a:pt x="60344" y="197454"/>
                </a:cubicBezTo>
                <a:cubicBezTo>
                  <a:pt x="62461" y="230262"/>
                  <a:pt x="64048" y="289529"/>
                  <a:pt x="63519" y="276829"/>
                </a:cubicBezTo>
                <a:cubicBezTo>
                  <a:pt x="62990" y="264129"/>
                  <a:pt x="67752" y="165175"/>
                  <a:pt x="57169" y="121254"/>
                </a:cubicBezTo>
                <a:cubicBezTo>
                  <a:pt x="46586" y="77333"/>
                  <a:pt x="1077" y="7483"/>
                  <a:pt x="19" y="6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5" name="フリーフォーム 544">
            <a:extLst>
              <a:ext uri="{FF2B5EF4-FFF2-40B4-BE49-F238E27FC236}">
                <a16:creationId xmlns:a16="http://schemas.microsoft.com/office/drawing/2014/main" id="{50701848-4E07-58AB-CB6C-4FDC31AEA9CE}"/>
              </a:ext>
            </a:extLst>
          </p:cNvPr>
          <p:cNvSpPr/>
          <p:nvPr/>
        </p:nvSpPr>
        <p:spPr>
          <a:xfrm>
            <a:off x="8531218" y="2298697"/>
            <a:ext cx="527260" cy="232014"/>
          </a:xfrm>
          <a:custGeom>
            <a:avLst/>
            <a:gdLst>
              <a:gd name="connsiteX0" fmla="*/ 7 w 527260"/>
              <a:gd name="connsiteY0" fmla="*/ 3 h 232014"/>
              <a:gd name="connsiteX1" fmla="*/ 298457 w 527260"/>
              <a:gd name="connsiteY1" fmla="*/ 79378 h 232014"/>
              <a:gd name="connsiteX2" fmla="*/ 342907 w 527260"/>
              <a:gd name="connsiteY2" fmla="*/ 82553 h 232014"/>
              <a:gd name="connsiteX3" fmla="*/ 336557 w 527260"/>
              <a:gd name="connsiteY3" fmla="*/ 123828 h 232014"/>
              <a:gd name="connsiteX4" fmla="*/ 460382 w 527260"/>
              <a:gd name="connsiteY4" fmla="*/ 184153 h 232014"/>
              <a:gd name="connsiteX5" fmla="*/ 492132 w 527260"/>
              <a:gd name="connsiteY5" fmla="*/ 225428 h 232014"/>
              <a:gd name="connsiteX6" fmla="*/ 403232 w 527260"/>
              <a:gd name="connsiteY6" fmla="*/ 225428 h 232014"/>
              <a:gd name="connsiteX7" fmla="*/ 288932 w 527260"/>
              <a:gd name="connsiteY7" fmla="*/ 231778 h 232014"/>
              <a:gd name="connsiteX8" fmla="*/ 527057 w 527260"/>
              <a:gd name="connsiteY8" fmla="*/ 215903 h 232014"/>
              <a:gd name="connsiteX9" fmla="*/ 330207 w 527260"/>
              <a:gd name="connsiteY9" fmla="*/ 158753 h 232014"/>
              <a:gd name="connsiteX10" fmla="*/ 320682 w 527260"/>
              <a:gd name="connsiteY10" fmla="*/ 82553 h 232014"/>
              <a:gd name="connsiteX11" fmla="*/ 307982 w 527260"/>
              <a:gd name="connsiteY11" fmla="*/ 82553 h 232014"/>
              <a:gd name="connsiteX12" fmla="*/ 7 w 527260"/>
              <a:gd name="connsiteY12" fmla="*/ 3 h 23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7260" h="232014">
                <a:moveTo>
                  <a:pt x="7" y="3"/>
                </a:moveTo>
                <a:cubicBezTo>
                  <a:pt x="-1580" y="-526"/>
                  <a:pt x="241307" y="65620"/>
                  <a:pt x="298457" y="79378"/>
                </a:cubicBezTo>
                <a:cubicBezTo>
                  <a:pt x="355607" y="93136"/>
                  <a:pt x="336557" y="75145"/>
                  <a:pt x="342907" y="82553"/>
                </a:cubicBezTo>
                <a:cubicBezTo>
                  <a:pt x="349257" y="89961"/>
                  <a:pt x="316978" y="106895"/>
                  <a:pt x="336557" y="123828"/>
                </a:cubicBezTo>
                <a:cubicBezTo>
                  <a:pt x="356136" y="140761"/>
                  <a:pt x="434453" y="167220"/>
                  <a:pt x="460382" y="184153"/>
                </a:cubicBezTo>
                <a:cubicBezTo>
                  <a:pt x="486311" y="201086"/>
                  <a:pt x="501657" y="218549"/>
                  <a:pt x="492132" y="225428"/>
                </a:cubicBezTo>
                <a:cubicBezTo>
                  <a:pt x="482607" y="232307"/>
                  <a:pt x="437099" y="224370"/>
                  <a:pt x="403232" y="225428"/>
                </a:cubicBezTo>
                <a:cubicBezTo>
                  <a:pt x="369365" y="226486"/>
                  <a:pt x="268295" y="233365"/>
                  <a:pt x="288932" y="231778"/>
                </a:cubicBezTo>
                <a:cubicBezTo>
                  <a:pt x="309569" y="230191"/>
                  <a:pt x="520178" y="228074"/>
                  <a:pt x="527057" y="215903"/>
                </a:cubicBezTo>
                <a:cubicBezTo>
                  <a:pt x="533936" y="203732"/>
                  <a:pt x="364603" y="180978"/>
                  <a:pt x="330207" y="158753"/>
                </a:cubicBezTo>
                <a:cubicBezTo>
                  <a:pt x="295811" y="136528"/>
                  <a:pt x="320682" y="82553"/>
                  <a:pt x="320682" y="82553"/>
                </a:cubicBezTo>
                <a:cubicBezTo>
                  <a:pt x="316978" y="69853"/>
                  <a:pt x="354020" y="94724"/>
                  <a:pt x="307982" y="82553"/>
                </a:cubicBezTo>
                <a:lnTo>
                  <a:pt x="7" y="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6" name="フリーフォーム 545">
            <a:extLst>
              <a:ext uri="{FF2B5EF4-FFF2-40B4-BE49-F238E27FC236}">
                <a16:creationId xmlns:a16="http://schemas.microsoft.com/office/drawing/2014/main" id="{AD44C4C6-7354-8222-DE1F-93BD3A7A9ECD}"/>
              </a:ext>
            </a:extLst>
          </p:cNvPr>
          <p:cNvSpPr/>
          <p:nvPr/>
        </p:nvSpPr>
        <p:spPr>
          <a:xfrm>
            <a:off x="8562062" y="2306798"/>
            <a:ext cx="353343" cy="90692"/>
          </a:xfrm>
          <a:custGeom>
            <a:avLst/>
            <a:gdLst>
              <a:gd name="connsiteX0" fmla="*/ 4088 w 353343"/>
              <a:gd name="connsiteY0" fmla="*/ 1427 h 90692"/>
              <a:gd name="connsiteX1" fmla="*/ 302538 w 353343"/>
              <a:gd name="connsiteY1" fmla="*/ 80802 h 90692"/>
              <a:gd name="connsiteX2" fmla="*/ 204113 w 353343"/>
              <a:gd name="connsiteY2" fmla="*/ 36352 h 90692"/>
              <a:gd name="connsiteX3" fmla="*/ 353338 w 353343"/>
              <a:gd name="connsiteY3" fmla="*/ 90327 h 90692"/>
              <a:gd name="connsiteX4" fmla="*/ 197763 w 353343"/>
              <a:gd name="connsiteY4" fmla="*/ 58577 h 90692"/>
              <a:gd name="connsiteX5" fmla="*/ 131088 w 353343"/>
              <a:gd name="connsiteY5" fmla="*/ 30002 h 90692"/>
              <a:gd name="connsiteX6" fmla="*/ 4088 w 353343"/>
              <a:gd name="connsiteY6" fmla="*/ 1427 h 9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343" h="90692">
                <a:moveTo>
                  <a:pt x="4088" y="1427"/>
                </a:moveTo>
                <a:cubicBezTo>
                  <a:pt x="32663" y="9894"/>
                  <a:pt x="269201" y="74981"/>
                  <a:pt x="302538" y="80802"/>
                </a:cubicBezTo>
                <a:cubicBezTo>
                  <a:pt x="335875" y="86623"/>
                  <a:pt x="195646" y="34765"/>
                  <a:pt x="204113" y="36352"/>
                </a:cubicBezTo>
                <a:cubicBezTo>
                  <a:pt x="212580" y="37939"/>
                  <a:pt x="354396" y="86623"/>
                  <a:pt x="353338" y="90327"/>
                </a:cubicBezTo>
                <a:cubicBezTo>
                  <a:pt x="352280" y="94031"/>
                  <a:pt x="234805" y="68631"/>
                  <a:pt x="197763" y="58577"/>
                </a:cubicBezTo>
                <a:cubicBezTo>
                  <a:pt x="160721" y="48523"/>
                  <a:pt x="157017" y="35294"/>
                  <a:pt x="131088" y="30002"/>
                </a:cubicBezTo>
                <a:cubicBezTo>
                  <a:pt x="105159" y="24710"/>
                  <a:pt x="-24487" y="-7040"/>
                  <a:pt x="4088" y="142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7" name="フリーフォーム 546">
            <a:extLst>
              <a:ext uri="{FF2B5EF4-FFF2-40B4-BE49-F238E27FC236}">
                <a16:creationId xmlns:a16="http://schemas.microsoft.com/office/drawing/2014/main" id="{0E5C9130-EBE1-A199-647E-029E2F50E663}"/>
              </a:ext>
            </a:extLst>
          </p:cNvPr>
          <p:cNvSpPr/>
          <p:nvPr/>
        </p:nvSpPr>
        <p:spPr>
          <a:xfrm>
            <a:off x="9169108" y="2247278"/>
            <a:ext cx="641624" cy="394102"/>
          </a:xfrm>
          <a:custGeom>
            <a:avLst/>
            <a:gdLst>
              <a:gd name="connsiteX0" fmla="*/ 292 w 641624"/>
              <a:gd name="connsiteY0" fmla="*/ 622 h 394102"/>
              <a:gd name="connsiteX1" fmla="*/ 397167 w 641624"/>
              <a:gd name="connsiteY1" fmla="*/ 92697 h 394102"/>
              <a:gd name="connsiteX2" fmla="*/ 438442 w 641624"/>
              <a:gd name="connsiteY2" fmla="*/ 197472 h 394102"/>
              <a:gd name="connsiteX3" fmla="*/ 409867 w 641624"/>
              <a:gd name="connsiteY3" fmla="*/ 146672 h 394102"/>
              <a:gd name="connsiteX4" fmla="*/ 597192 w 641624"/>
              <a:gd name="connsiteY4" fmla="*/ 314947 h 394102"/>
              <a:gd name="connsiteX5" fmla="*/ 632117 w 641624"/>
              <a:gd name="connsiteY5" fmla="*/ 391147 h 394102"/>
              <a:gd name="connsiteX6" fmla="*/ 460667 w 641624"/>
              <a:gd name="connsiteY6" fmla="*/ 219697 h 394102"/>
              <a:gd name="connsiteX7" fmla="*/ 397167 w 641624"/>
              <a:gd name="connsiteY7" fmla="*/ 124447 h 394102"/>
              <a:gd name="connsiteX8" fmla="*/ 333667 w 641624"/>
              <a:gd name="connsiteY8" fmla="*/ 54597 h 394102"/>
              <a:gd name="connsiteX9" fmla="*/ 292 w 641624"/>
              <a:gd name="connsiteY9" fmla="*/ 622 h 394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1624" h="394102">
                <a:moveTo>
                  <a:pt x="292" y="622"/>
                </a:moveTo>
                <a:cubicBezTo>
                  <a:pt x="10875" y="6972"/>
                  <a:pt x="324142" y="59889"/>
                  <a:pt x="397167" y="92697"/>
                </a:cubicBezTo>
                <a:cubicBezTo>
                  <a:pt x="470192" y="125505"/>
                  <a:pt x="436325" y="188476"/>
                  <a:pt x="438442" y="197472"/>
                </a:cubicBezTo>
                <a:cubicBezTo>
                  <a:pt x="440559" y="206468"/>
                  <a:pt x="383409" y="127093"/>
                  <a:pt x="409867" y="146672"/>
                </a:cubicBezTo>
                <a:cubicBezTo>
                  <a:pt x="436325" y="166251"/>
                  <a:pt x="560150" y="274201"/>
                  <a:pt x="597192" y="314947"/>
                </a:cubicBezTo>
                <a:cubicBezTo>
                  <a:pt x="634234" y="355693"/>
                  <a:pt x="654871" y="407022"/>
                  <a:pt x="632117" y="391147"/>
                </a:cubicBezTo>
                <a:cubicBezTo>
                  <a:pt x="609363" y="375272"/>
                  <a:pt x="499825" y="264147"/>
                  <a:pt x="460667" y="219697"/>
                </a:cubicBezTo>
                <a:cubicBezTo>
                  <a:pt x="421509" y="175247"/>
                  <a:pt x="418334" y="151964"/>
                  <a:pt x="397167" y="124447"/>
                </a:cubicBezTo>
                <a:cubicBezTo>
                  <a:pt x="376000" y="96930"/>
                  <a:pt x="398225" y="71001"/>
                  <a:pt x="333667" y="54597"/>
                </a:cubicBezTo>
                <a:cubicBezTo>
                  <a:pt x="269109" y="38193"/>
                  <a:pt x="-10291" y="-5728"/>
                  <a:pt x="292" y="6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8" name="フリーフォーム 547">
            <a:extLst>
              <a:ext uri="{FF2B5EF4-FFF2-40B4-BE49-F238E27FC236}">
                <a16:creationId xmlns:a16="http://schemas.microsoft.com/office/drawing/2014/main" id="{26F8025F-3E69-9C1D-4626-A379A45AD799}"/>
              </a:ext>
            </a:extLst>
          </p:cNvPr>
          <p:cNvSpPr/>
          <p:nvPr/>
        </p:nvSpPr>
        <p:spPr>
          <a:xfrm>
            <a:off x="9515473" y="2388969"/>
            <a:ext cx="419175" cy="316131"/>
          </a:xfrm>
          <a:custGeom>
            <a:avLst/>
            <a:gdLst>
              <a:gd name="connsiteX0" fmla="*/ 2 w 419175"/>
              <a:gd name="connsiteY0" fmla="*/ 8156 h 316131"/>
              <a:gd name="connsiteX1" fmla="*/ 104777 w 419175"/>
              <a:gd name="connsiteY1" fmla="*/ 14506 h 316131"/>
              <a:gd name="connsiteX2" fmla="*/ 266702 w 419175"/>
              <a:gd name="connsiteY2" fmla="*/ 154206 h 316131"/>
              <a:gd name="connsiteX3" fmla="*/ 419102 w 419175"/>
              <a:gd name="connsiteY3" fmla="*/ 316131 h 316131"/>
              <a:gd name="connsiteX4" fmla="*/ 285752 w 419175"/>
              <a:gd name="connsiteY4" fmla="*/ 154206 h 316131"/>
              <a:gd name="connsiteX5" fmla="*/ 203202 w 419175"/>
              <a:gd name="connsiteY5" fmla="*/ 71656 h 316131"/>
              <a:gd name="connsiteX6" fmla="*/ 101602 w 419175"/>
              <a:gd name="connsiteY6" fmla="*/ 4981 h 316131"/>
              <a:gd name="connsiteX7" fmla="*/ 2 w 419175"/>
              <a:gd name="connsiteY7" fmla="*/ 8156 h 31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175" h="316131">
                <a:moveTo>
                  <a:pt x="2" y="8156"/>
                </a:moveTo>
                <a:cubicBezTo>
                  <a:pt x="531" y="9743"/>
                  <a:pt x="60327" y="-9836"/>
                  <a:pt x="104777" y="14506"/>
                </a:cubicBezTo>
                <a:cubicBezTo>
                  <a:pt x="149227" y="38848"/>
                  <a:pt x="214315" y="103935"/>
                  <a:pt x="266702" y="154206"/>
                </a:cubicBezTo>
                <a:cubicBezTo>
                  <a:pt x="319089" y="204477"/>
                  <a:pt x="415927" y="316131"/>
                  <a:pt x="419102" y="316131"/>
                </a:cubicBezTo>
                <a:cubicBezTo>
                  <a:pt x="422277" y="316131"/>
                  <a:pt x="321735" y="194952"/>
                  <a:pt x="285752" y="154206"/>
                </a:cubicBezTo>
                <a:cubicBezTo>
                  <a:pt x="249769" y="113460"/>
                  <a:pt x="233894" y="96527"/>
                  <a:pt x="203202" y="71656"/>
                </a:cubicBezTo>
                <a:cubicBezTo>
                  <a:pt x="172510" y="46785"/>
                  <a:pt x="133352" y="17152"/>
                  <a:pt x="101602" y="4981"/>
                </a:cubicBezTo>
                <a:cubicBezTo>
                  <a:pt x="69852" y="-7190"/>
                  <a:pt x="-527" y="6569"/>
                  <a:pt x="2" y="815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9" name="フリーフォーム 548">
            <a:extLst>
              <a:ext uri="{FF2B5EF4-FFF2-40B4-BE49-F238E27FC236}">
                <a16:creationId xmlns:a16="http://schemas.microsoft.com/office/drawing/2014/main" id="{5653BDA1-E12D-627F-18D6-FEF1A89A4AF2}"/>
              </a:ext>
            </a:extLst>
          </p:cNvPr>
          <p:cNvSpPr/>
          <p:nvPr/>
        </p:nvSpPr>
        <p:spPr>
          <a:xfrm>
            <a:off x="8058105" y="2574156"/>
            <a:ext cx="546577" cy="675994"/>
          </a:xfrm>
          <a:custGeom>
            <a:avLst/>
            <a:gdLst>
              <a:gd name="connsiteX0" fmla="*/ 546145 w 546577"/>
              <a:gd name="connsiteY0" fmla="*/ 769 h 675994"/>
              <a:gd name="connsiteX1" fmla="*/ 238170 w 546577"/>
              <a:gd name="connsiteY1" fmla="*/ 153169 h 675994"/>
              <a:gd name="connsiteX2" fmla="*/ 177845 w 546577"/>
              <a:gd name="connsiteY2" fmla="*/ 216669 h 675994"/>
              <a:gd name="connsiteX3" fmla="*/ 279445 w 546577"/>
              <a:gd name="connsiteY3" fmla="*/ 149994 h 675994"/>
              <a:gd name="connsiteX4" fmla="*/ 120695 w 546577"/>
              <a:gd name="connsiteY4" fmla="*/ 321444 h 675994"/>
              <a:gd name="connsiteX5" fmla="*/ 54020 w 546577"/>
              <a:gd name="connsiteY5" fmla="*/ 530994 h 675994"/>
              <a:gd name="connsiteX6" fmla="*/ 25445 w 546577"/>
              <a:gd name="connsiteY6" fmla="*/ 626244 h 675994"/>
              <a:gd name="connsiteX7" fmla="*/ 45 w 546577"/>
              <a:gd name="connsiteY7" fmla="*/ 673869 h 675994"/>
              <a:gd name="connsiteX8" fmla="*/ 31795 w 546577"/>
              <a:gd name="connsiteY8" fmla="*/ 559569 h 675994"/>
              <a:gd name="connsiteX9" fmla="*/ 171495 w 546577"/>
              <a:gd name="connsiteY9" fmla="*/ 194444 h 675994"/>
              <a:gd name="connsiteX10" fmla="*/ 127045 w 546577"/>
              <a:gd name="connsiteY10" fmla="*/ 264294 h 675994"/>
              <a:gd name="connsiteX11" fmla="*/ 444545 w 546577"/>
              <a:gd name="connsiteY11" fmla="*/ 57919 h 675994"/>
              <a:gd name="connsiteX12" fmla="*/ 308020 w 546577"/>
              <a:gd name="connsiteY12" fmla="*/ 92844 h 675994"/>
              <a:gd name="connsiteX13" fmla="*/ 546145 w 546577"/>
              <a:gd name="connsiteY13" fmla="*/ 769 h 67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6577" h="675994">
                <a:moveTo>
                  <a:pt x="546145" y="769"/>
                </a:moveTo>
                <a:cubicBezTo>
                  <a:pt x="534503" y="10823"/>
                  <a:pt x="299553" y="117186"/>
                  <a:pt x="238170" y="153169"/>
                </a:cubicBezTo>
                <a:cubicBezTo>
                  <a:pt x="176787" y="189152"/>
                  <a:pt x="170966" y="217198"/>
                  <a:pt x="177845" y="216669"/>
                </a:cubicBezTo>
                <a:cubicBezTo>
                  <a:pt x="184724" y="216140"/>
                  <a:pt x="288970" y="132532"/>
                  <a:pt x="279445" y="149994"/>
                </a:cubicBezTo>
                <a:cubicBezTo>
                  <a:pt x="269920" y="167457"/>
                  <a:pt x="158266" y="257944"/>
                  <a:pt x="120695" y="321444"/>
                </a:cubicBezTo>
                <a:cubicBezTo>
                  <a:pt x="83124" y="384944"/>
                  <a:pt x="69895" y="480194"/>
                  <a:pt x="54020" y="530994"/>
                </a:cubicBezTo>
                <a:cubicBezTo>
                  <a:pt x="38145" y="581794"/>
                  <a:pt x="34441" y="602432"/>
                  <a:pt x="25445" y="626244"/>
                </a:cubicBezTo>
                <a:cubicBezTo>
                  <a:pt x="16449" y="650056"/>
                  <a:pt x="-1013" y="684981"/>
                  <a:pt x="45" y="673869"/>
                </a:cubicBezTo>
                <a:cubicBezTo>
                  <a:pt x="1103" y="662757"/>
                  <a:pt x="3220" y="639473"/>
                  <a:pt x="31795" y="559569"/>
                </a:cubicBezTo>
                <a:cubicBezTo>
                  <a:pt x="60370" y="479665"/>
                  <a:pt x="155620" y="243656"/>
                  <a:pt x="171495" y="194444"/>
                </a:cubicBezTo>
                <a:cubicBezTo>
                  <a:pt x="187370" y="145232"/>
                  <a:pt x="81537" y="287048"/>
                  <a:pt x="127045" y="264294"/>
                </a:cubicBezTo>
                <a:cubicBezTo>
                  <a:pt x="172553" y="241540"/>
                  <a:pt x="414383" y="86494"/>
                  <a:pt x="444545" y="57919"/>
                </a:cubicBezTo>
                <a:cubicBezTo>
                  <a:pt x="474707" y="29344"/>
                  <a:pt x="285266" y="103427"/>
                  <a:pt x="308020" y="92844"/>
                </a:cubicBezTo>
                <a:cubicBezTo>
                  <a:pt x="330774" y="82261"/>
                  <a:pt x="557787" y="-9285"/>
                  <a:pt x="546145" y="76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0" name="フリーフォーム 549">
            <a:extLst>
              <a:ext uri="{FF2B5EF4-FFF2-40B4-BE49-F238E27FC236}">
                <a16:creationId xmlns:a16="http://schemas.microsoft.com/office/drawing/2014/main" id="{EE37F4D4-2D8B-53C9-AD2D-965ED3C74951}"/>
              </a:ext>
            </a:extLst>
          </p:cNvPr>
          <p:cNvSpPr/>
          <p:nvPr/>
        </p:nvSpPr>
        <p:spPr>
          <a:xfrm>
            <a:off x="8654662" y="2457598"/>
            <a:ext cx="1713637" cy="696221"/>
          </a:xfrm>
          <a:custGeom>
            <a:avLst/>
            <a:gdLst>
              <a:gd name="connsiteX0" fmla="*/ 388 w 1713637"/>
              <a:gd name="connsiteY0" fmla="*/ 63352 h 696221"/>
              <a:gd name="connsiteX1" fmla="*/ 546488 w 1713637"/>
              <a:gd name="connsiteY1" fmla="*/ 15727 h 696221"/>
              <a:gd name="connsiteX2" fmla="*/ 419488 w 1713637"/>
              <a:gd name="connsiteY2" fmla="*/ 50652 h 696221"/>
              <a:gd name="connsiteX3" fmla="*/ 660788 w 1713637"/>
              <a:gd name="connsiteY3" fmla="*/ 28427 h 696221"/>
              <a:gd name="connsiteX4" fmla="*/ 971938 w 1713637"/>
              <a:gd name="connsiteY4" fmla="*/ 142727 h 696221"/>
              <a:gd name="connsiteX5" fmla="*/ 902088 w 1713637"/>
              <a:gd name="connsiteY5" fmla="*/ 117327 h 696221"/>
              <a:gd name="connsiteX6" fmla="*/ 1184663 w 1713637"/>
              <a:gd name="connsiteY6" fmla="*/ 187177 h 696221"/>
              <a:gd name="connsiteX7" fmla="*/ 1406913 w 1713637"/>
              <a:gd name="connsiteY7" fmla="*/ 368152 h 696221"/>
              <a:gd name="connsiteX8" fmla="*/ 1419613 w 1713637"/>
              <a:gd name="connsiteY8" fmla="*/ 352277 h 696221"/>
              <a:gd name="connsiteX9" fmla="*/ 1711713 w 1713637"/>
              <a:gd name="connsiteY9" fmla="*/ 692002 h 696221"/>
              <a:gd name="connsiteX10" fmla="*/ 1521213 w 1713637"/>
              <a:gd name="connsiteY10" fmla="*/ 517377 h 696221"/>
              <a:gd name="connsiteX11" fmla="*/ 1051313 w 1713637"/>
              <a:gd name="connsiteY11" fmla="*/ 155427 h 696221"/>
              <a:gd name="connsiteX12" fmla="*/ 1162438 w 1713637"/>
              <a:gd name="connsiteY12" fmla="*/ 209402 h 696221"/>
              <a:gd name="connsiteX13" fmla="*/ 946538 w 1713637"/>
              <a:gd name="connsiteY13" fmla="*/ 107802 h 696221"/>
              <a:gd name="connsiteX14" fmla="*/ 352813 w 1713637"/>
              <a:gd name="connsiteY14" fmla="*/ 3027 h 696221"/>
              <a:gd name="connsiteX15" fmla="*/ 457588 w 1713637"/>
              <a:gd name="connsiteY15" fmla="*/ 31602 h 696221"/>
              <a:gd name="connsiteX16" fmla="*/ 388 w 1713637"/>
              <a:gd name="connsiteY16" fmla="*/ 63352 h 69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3637" h="696221">
                <a:moveTo>
                  <a:pt x="388" y="63352"/>
                </a:moveTo>
                <a:cubicBezTo>
                  <a:pt x="15205" y="60706"/>
                  <a:pt x="476638" y="17844"/>
                  <a:pt x="546488" y="15727"/>
                </a:cubicBezTo>
                <a:cubicBezTo>
                  <a:pt x="616338" y="13610"/>
                  <a:pt x="400438" y="48535"/>
                  <a:pt x="419488" y="50652"/>
                </a:cubicBezTo>
                <a:cubicBezTo>
                  <a:pt x="438538" y="52769"/>
                  <a:pt x="568713" y="13081"/>
                  <a:pt x="660788" y="28427"/>
                </a:cubicBezTo>
                <a:cubicBezTo>
                  <a:pt x="752863" y="43773"/>
                  <a:pt x="971938" y="142727"/>
                  <a:pt x="971938" y="142727"/>
                </a:cubicBezTo>
                <a:cubicBezTo>
                  <a:pt x="1012155" y="157544"/>
                  <a:pt x="866634" y="109919"/>
                  <a:pt x="902088" y="117327"/>
                </a:cubicBezTo>
                <a:cubicBezTo>
                  <a:pt x="937542" y="124735"/>
                  <a:pt x="1100526" y="145373"/>
                  <a:pt x="1184663" y="187177"/>
                </a:cubicBezTo>
                <a:cubicBezTo>
                  <a:pt x="1268801" y="228981"/>
                  <a:pt x="1367755" y="340635"/>
                  <a:pt x="1406913" y="368152"/>
                </a:cubicBezTo>
                <a:cubicBezTo>
                  <a:pt x="1446071" y="395669"/>
                  <a:pt x="1368813" y="298302"/>
                  <a:pt x="1419613" y="352277"/>
                </a:cubicBezTo>
                <a:cubicBezTo>
                  <a:pt x="1470413" y="406252"/>
                  <a:pt x="1694780" y="664485"/>
                  <a:pt x="1711713" y="692002"/>
                </a:cubicBezTo>
                <a:cubicBezTo>
                  <a:pt x="1728646" y="719519"/>
                  <a:pt x="1631280" y="606806"/>
                  <a:pt x="1521213" y="517377"/>
                </a:cubicBezTo>
                <a:cubicBezTo>
                  <a:pt x="1411146" y="427948"/>
                  <a:pt x="1111109" y="206756"/>
                  <a:pt x="1051313" y="155427"/>
                </a:cubicBezTo>
                <a:cubicBezTo>
                  <a:pt x="991517" y="104098"/>
                  <a:pt x="1179900" y="217339"/>
                  <a:pt x="1162438" y="209402"/>
                </a:cubicBezTo>
                <a:cubicBezTo>
                  <a:pt x="1144976" y="201465"/>
                  <a:pt x="1081476" y="142198"/>
                  <a:pt x="946538" y="107802"/>
                </a:cubicBezTo>
                <a:cubicBezTo>
                  <a:pt x="811600" y="73406"/>
                  <a:pt x="434305" y="15727"/>
                  <a:pt x="352813" y="3027"/>
                </a:cubicBezTo>
                <a:cubicBezTo>
                  <a:pt x="271321" y="-9673"/>
                  <a:pt x="515796" y="21019"/>
                  <a:pt x="457588" y="31602"/>
                </a:cubicBezTo>
                <a:cubicBezTo>
                  <a:pt x="399380" y="42185"/>
                  <a:pt x="-14429" y="65998"/>
                  <a:pt x="388" y="633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1" name="フリーフォーム 550">
            <a:extLst>
              <a:ext uri="{FF2B5EF4-FFF2-40B4-BE49-F238E27FC236}">
                <a16:creationId xmlns:a16="http://schemas.microsoft.com/office/drawing/2014/main" id="{16DA95F0-F099-42AF-16B5-D64F917129E1}"/>
              </a:ext>
            </a:extLst>
          </p:cNvPr>
          <p:cNvSpPr/>
          <p:nvPr/>
        </p:nvSpPr>
        <p:spPr>
          <a:xfrm>
            <a:off x="8026567" y="2631632"/>
            <a:ext cx="762184" cy="679443"/>
          </a:xfrm>
          <a:custGeom>
            <a:avLst/>
            <a:gdLst>
              <a:gd name="connsiteX0" fmla="*/ 761833 w 762184"/>
              <a:gd name="connsiteY0" fmla="*/ 443 h 679443"/>
              <a:gd name="connsiteX1" fmla="*/ 434808 w 762184"/>
              <a:gd name="connsiteY1" fmla="*/ 146493 h 679443"/>
              <a:gd name="connsiteX2" fmla="*/ 231608 w 762184"/>
              <a:gd name="connsiteY2" fmla="*/ 267143 h 679443"/>
              <a:gd name="connsiteX3" fmla="*/ 301458 w 762184"/>
              <a:gd name="connsiteY3" fmla="*/ 225868 h 679443"/>
              <a:gd name="connsiteX4" fmla="*/ 177633 w 762184"/>
              <a:gd name="connsiteY4" fmla="*/ 349693 h 679443"/>
              <a:gd name="connsiteX5" fmla="*/ 25233 w 762184"/>
              <a:gd name="connsiteY5" fmla="*/ 664018 h 679443"/>
              <a:gd name="connsiteX6" fmla="*/ 31583 w 762184"/>
              <a:gd name="connsiteY6" fmla="*/ 584643 h 679443"/>
              <a:gd name="connsiteX7" fmla="*/ 330033 w 762184"/>
              <a:gd name="connsiteY7" fmla="*/ 184593 h 679443"/>
              <a:gd name="connsiteX8" fmla="*/ 276058 w 762184"/>
              <a:gd name="connsiteY8" fmla="*/ 238568 h 679443"/>
              <a:gd name="connsiteX9" fmla="*/ 647533 w 762184"/>
              <a:gd name="connsiteY9" fmla="*/ 38543 h 679443"/>
              <a:gd name="connsiteX10" fmla="*/ 501483 w 762184"/>
              <a:gd name="connsiteY10" fmla="*/ 98868 h 679443"/>
              <a:gd name="connsiteX11" fmla="*/ 761833 w 762184"/>
              <a:gd name="connsiteY11" fmla="*/ 443 h 67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184" h="679443">
                <a:moveTo>
                  <a:pt x="761833" y="443"/>
                </a:moveTo>
                <a:cubicBezTo>
                  <a:pt x="750720" y="8381"/>
                  <a:pt x="523179" y="102043"/>
                  <a:pt x="434808" y="146493"/>
                </a:cubicBezTo>
                <a:cubicBezTo>
                  <a:pt x="346437" y="190943"/>
                  <a:pt x="231608" y="267143"/>
                  <a:pt x="231608" y="267143"/>
                </a:cubicBezTo>
                <a:cubicBezTo>
                  <a:pt x="209383" y="280372"/>
                  <a:pt x="310454" y="212110"/>
                  <a:pt x="301458" y="225868"/>
                </a:cubicBezTo>
                <a:cubicBezTo>
                  <a:pt x="292462" y="239626"/>
                  <a:pt x="223670" y="276668"/>
                  <a:pt x="177633" y="349693"/>
                </a:cubicBezTo>
                <a:cubicBezTo>
                  <a:pt x="131595" y="422718"/>
                  <a:pt x="49575" y="624860"/>
                  <a:pt x="25233" y="664018"/>
                </a:cubicBezTo>
                <a:cubicBezTo>
                  <a:pt x="891" y="703176"/>
                  <a:pt x="-19217" y="664547"/>
                  <a:pt x="31583" y="584643"/>
                </a:cubicBezTo>
                <a:cubicBezTo>
                  <a:pt x="82383" y="504739"/>
                  <a:pt x="289287" y="242272"/>
                  <a:pt x="330033" y="184593"/>
                </a:cubicBezTo>
                <a:cubicBezTo>
                  <a:pt x="370779" y="126914"/>
                  <a:pt x="223141" y="262910"/>
                  <a:pt x="276058" y="238568"/>
                </a:cubicBezTo>
                <a:cubicBezTo>
                  <a:pt x="328975" y="214226"/>
                  <a:pt x="609962" y="61826"/>
                  <a:pt x="647533" y="38543"/>
                </a:cubicBezTo>
                <a:cubicBezTo>
                  <a:pt x="685104" y="15260"/>
                  <a:pt x="486137" y="104160"/>
                  <a:pt x="501483" y="98868"/>
                </a:cubicBezTo>
                <a:cubicBezTo>
                  <a:pt x="516829" y="93576"/>
                  <a:pt x="772946" y="-7495"/>
                  <a:pt x="761833" y="44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2" name="フリーフォーム 551">
            <a:extLst>
              <a:ext uri="{FF2B5EF4-FFF2-40B4-BE49-F238E27FC236}">
                <a16:creationId xmlns:a16="http://schemas.microsoft.com/office/drawing/2014/main" id="{7AFED528-2F65-280E-E527-EF7B704BC91F}"/>
              </a:ext>
            </a:extLst>
          </p:cNvPr>
          <p:cNvSpPr/>
          <p:nvPr/>
        </p:nvSpPr>
        <p:spPr>
          <a:xfrm>
            <a:off x="8350238" y="2638029"/>
            <a:ext cx="1058379" cy="228997"/>
          </a:xfrm>
          <a:custGeom>
            <a:avLst/>
            <a:gdLst>
              <a:gd name="connsiteX0" fmla="*/ 12 w 1058379"/>
              <a:gd name="connsiteY0" fmla="*/ 228996 h 228997"/>
              <a:gd name="connsiteX1" fmla="*/ 412762 w 1058379"/>
              <a:gd name="connsiteY1" fmla="*/ 25796 h 228997"/>
              <a:gd name="connsiteX2" fmla="*/ 1044587 w 1058379"/>
              <a:gd name="connsiteY2" fmla="*/ 13096 h 228997"/>
              <a:gd name="connsiteX3" fmla="*/ 812812 w 1058379"/>
              <a:gd name="connsiteY3" fmla="*/ 3571 h 228997"/>
              <a:gd name="connsiteX4" fmla="*/ 400062 w 1058379"/>
              <a:gd name="connsiteY4" fmla="*/ 22621 h 228997"/>
              <a:gd name="connsiteX5" fmla="*/ 12 w 1058379"/>
              <a:gd name="connsiteY5" fmla="*/ 228996 h 22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8379" h="228997">
                <a:moveTo>
                  <a:pt x="12" y="228996"/>
                </a:moveTo>
                <a:cubicBezTo>
                  <a:pt x="2129" y="229525"/>
                  <a:pt x="238666" y="61779"/>
                  <a:pt x="412762" y="25796"/>
                </a:cubicBezTo>
                <a:cubicBezTo>
                  <a:pt x="586858" y="-10187"/>
                  <a:pt x="977912" y="16800"/>
                  <a:pt x="1044587" y="13096"/>
                </a:cubicBezTo>
                <a:cubicBezTo>
                  <a:pt x="1111262" y="9392"/>
                  <a:pt x="920233" y="1984"/>
                  <a:pt x="812812" y="3571"/>
                </a:cubicBezTo>
                <a:cubicBezTo>
                  <a:pt x="705391" y="5158"/>
                  <a:pt x="533941" y="-13891"/>
                  <a:pt x="400062" y="22621"/>
                </a:cubicBezTo>
                <a:cubicBezTo>
                  <a:pt x="266183" y="59133"/>
                  <a:pt x="-2105" y="228467"/>
                  <a:pt x="12" y="22899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3" name="フリーフォーム 552">
            <a:extLst>
              <a:ext uri="{FF2B5EF4-FFF2-40B4-BE49-F238E27FC236}">
                <a16:creationId xmlns:a16="http://schemas.microsoft.com/office/drawing/2014/main" id="{E50F87A8-39BF-EE8A-F206-C202BE9830AC}"/>
              </a:ext>
            </a:extLst>
          </p:cNvPr>
          <p:cNvSpPr/>
          <p:nvPr/>
        </p:nvSpPr>
        <p:spPr>
          <a:xfrm>
            <a:off x="8643323" y="2600800"/>
            <a:ext cx="1660683" cy="592458"/>
          </a:xfrm>
          <a:custGeom>
            <a:avLst/>
            <a:gdLst>
              <a:gd name="connsiteX0" fmla="*/ 2202 w 1660683"/>
              <a:gd name="connsiteY0" fmla="*/ 88425 h 592458"/>
              <a:gd name="connsiteX1" fmla="*/ 408602 w 1660683"/>
              <a:gd name="connsiteY1" fmla="*/ 12225 h 592458"/>
              <a:gd name="connsiteX2" fmla="*/ 729277 w 1660683"/>
              <a:gd name="connsiteY2" fmla="*/ 15400 h 592458"/>
              <a:gd name="connsiteX3" fmla="*/ 700702 w 1660683"/>
              <a:gd name="connsiteY3" fmla="*/ 24925 h 592458"/>
              <a:gd name="connsiteX4" fmla="*/ 1002327 w 1660683"/>
              <a:gd name="connsiteY4" fmla="*/ 132875 h 592458"/>
              <a:gd name="connsiteX5" fmla="*/ 970577 w 1660683"/>
              <a:gd name="connsiteY5" fmla="*/ 110650 h 592458"/>
              <a:gd name="connsiteX6" fmla="*/ 1170602 w 1660683"/>
              <a:gd name="connsiteY6" fmla="*/ 224950 h 592458"/>
              <a:gd name="connsiteX7" fmla="*/ 1335702 w 1660683"/>
              <a:gd name="connsiteY7" fmla="*/ 336075 h 592458"/>
              <a:gd name="connsiteX8" fmla="*/ 1272202 w 1660683"/>
              <a:gd name="connsiteY8" fmla="*/ 285275 h 592458"/>
              <a:gd name="connsiteX9" fmla="*/ 1630977 w 1660683"/>
              <a:gd name="connsiteY9" fmla="*/ 580550 h 592458"/>
              <a:gd name="connsiteX10" fmla="*/ 1551602 w 1660683"/>
              <a:gd name="connsiteY10" fmla="*/ 488475 h 592458"/>
              <a:gd name="connsiteX11" fmla="*/ 849927 w 1660683"/>
              <a:gd name="connsiteY11" fmla="*/ 69375 h 592458"/>
              <a:gd name="connsiteX12" fmla="*/ 507027 w 1660683"/>
              <a:gd name="connsiteY12" fmla="*/ 2700 h 592458"/>
              <a:gd name="connsiteX13" fmla="*/ 561002 w 1660683"/>
              <a:gd name="connsiteY13" fmla="*/ 15400 h 592458"/>
              <a:gd name="connsiteX14" fmla="*/ 259377 w 1660683"/>
              <a:gd name="connsiteY14" fmla="*/ 37625 h 592458"/>
              <a:gd name="connsiteX15" fmla="*/ 2202 w 1660683"/>
              <a:gd name="connsiteY15" fmla="*/ 88425 h 59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0683" h="592458">
                <a:moveTo>
                  <a:pt x="2202" y="88425"/>
                </a:moveTo>
                <a:cubicBezTo>
                  <a:pt x="27073" y="84192"/>
                  <a:pt x="287423" y="24396"/>
                  <a:pt x="408602" y="12225"/>
                </a:cubicBezTo>
                <a:cubicBezTo>
                  <a:pt x="529781" y="54"/>
                  <a:pt x="680594" y="13283"/>
                  <a:pt x="729277" y="15400"/>
                </a:cubicBezTo>
                <a:cubicBezTo>
                  <a:pt x="777960" y="17517"/>
                  <a:pt x="655194" y="5346"/>
                  <a:pt x="700702" y="24925"/>
                </a:cubicBezTo>
                <a:cubicBezTo>
                  <a:pt x="746210" y="44504"/>
                  <a:pt x="957348" y="118588"/>
                  <a:pt x="1002327" y="132875"/>
                </a:cubicBezTo>
                <a:cubicBezTo>
                  <a:pt x="1047306" y="147162"/>
                  <a:pt x="942531" y="95304"/>
                  <a:pt x="970577" y="110650"/>
                </a:cubicBezTo>
                <a:cubicBezTo>
                  <a:pt x="998623" y="125996"/>
                  <a:pt x="1109748" y="187379"/>
                  <a:pt x="1170602" y="224950"/>
                </a:cubicBezTo>
                <a:cubicBezTo>
                  <a:pt x="1231456" y="262521"/>
                  <a:pt x="1318769" y="326021"/>
                  <a:pt x="1335702" y="336075"/>
                </a:cubicBezTo>
                <a:cubicBezTo>
                  <a:pt x="1352635" y="346129"/>
                  <a:pt x="1272202" y="285275"/>
                  <a:pt x="1272202" y="285275"/>
                </a:cubicBezTo>
                <a:cubicBezTo>
                  <a:pt x="1321414" y="326021"/>
                  <a:pt x="1584411" y="546683"/>
                  <a:pt x="1630977" y="580550"/>
                </a:cubicBezTo>
                <a:cubicBezTo>
                  <a:pt x="1677543" y="614417"/>
                  <a:pt x="1681777" y="573671"/>
                  <a:pt x="1551602" y="488475"/>
                </a:cubicBezTo>
                <a:cubicBezTo>
                  <a:pt x="1421427" y="403279"/>
                  <a:pt x="1024023" y="150338"/>
                  <a:pt x="849927" y="69375"/>
                </a:cubicBezTo>
                <a:cubicBezTo>
                  <a:pt x="675831" y="-11588"/>
                  <a:pt x="555181" y="11696"/>
                  <a:pt x="507027" y="2700"/>
                </a:cubicBezTo>
                <a:cubicBezTo>
                  <a:pt x="458873" y="-6296"/>
                  <a:pt x="602277" y="9579"/>
                  <a:pt x="561002" y="15400"/>
                </a:cubicBezTo>
                <a:cubicBezTo>
                  <a:pt x="519727" y="21221"/>
                  <a:pt x="349335" y="25983"/>
                  <a:pt x="259377" y="37625"/>
                </a:cubicBezTo>
                <a:cubicBezTo>
                  <a:pt x="169419" y="49267"/>
                  <a:pt x="-22669" y="92658"/>
                  <a:pt x="2202" y="884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4" name="フリーフォーム 553">
            <a:extLst>
              <a:ext uri="{FF2B5EF4-FFF2-40B4-BE49-F238E27FC236}">
                <a16:creationId xmlns:a16="http://schemas.microsoft.com/office/drawing/2014/main" id="{590F6707-1F93-B3A8-F3B3-C142899FCA1D}"/>
              </a:ext>
            </a:extLst>
          </p:cNvPr>
          <p:cNvSpPr/>
          <p:nvPr/>
        </p:nvSpPr>
        <p:spPr>
          <a:xfrm>
            <a:off x="8011747" y="3120182"/>
            <a:ext cx="802129" cy="202090"/>
          </a:xfrm>
          <a:custGeom>
            <a:avLst/>
            <a:gdLst>
              <a:gd name="connsiteX0" fmla="*/ 8303 w 802129"/>
              <a:gd name="connsiteY0" fmla="*/ 200868 h 202090"/>
              <a:gd name="connsiteX1" fmla="*/ 322628 w 802129"/>
              <a:gd name="connsiteY1" fmla="*/ 188168 h 202090"/>
              <a:gd name="connsiteX2" fmla="*/ 233728 w 802129"/>
              <a:gd name="connsiteY2" fmla="*/ 194518 h 202090"/>
              <a:gd name="connsiteX3" fmla="*/ 614728 w 802129"/>
              <a:gd name="connsiteY3" fmla="*/ 118318 h 202090"/>
              <a:gd name="connsiteX4" fmla="*/ 802053 w 802129"/>
              <a:gd name="connsiteY4" fmla="*/ 19893 h 202090"/>
              <a:gd name="connsiteX5" fmla="*/ 595678 w 802129"/>
              <a:gd name="connsiteY5" fmla="*/ 111968 h 202090"/>
              <a:gd name="connsiteX6" fmla="*/ 779828 w 802129"/>
              <a:gd name="connsiteY6" fmla="*/ 4018 h 202090"/>
              <a:gd name="connsiteX7" fmla="*/ 624253 w 802129"/>
              <a:gd name="connsiteY7" fmla="*/ 23068 h 202090"/>
              <a:gd name="connsiteX8" fmla="*/ 709978 w 802129"/>
              <a:gd name="connsiteY8" fmla="*/ 23068 h 202090"/>
              <a:gd name="connsiteX9" fmla="*/ 544878 w 802129"/>
              <a:gd name="connsiteY9" fmla="*/ 137368 h 202090"/>
              <a:gd name="connsiteX10" fmla="*/ 344853 w 802129"/>
              <a:gd name="connsiteY10" fmla="*/ 197693 h 202090"/>
              <a:gd name="connsiteX11" fmla="*/ 113078 w 802129"/>
              <a:gd name="connsiteY11" fmla="*/ 191343 h 202090"/>
              <a:gd name="connsiteX12" fmla="*/ 90853 w 802129"/>
              <a:gd name="connsiteY12" fmla="*/ 200868 h 202090"/>
              <a:gd name="connsiteX13" fmla="*/ 8303 w 802129"/>
              <a:gd name="connsiteY13" fmla="*/ 200868 h 20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2129" h="202090">
                <a:moveTo>
                  <a:pt x="8303" y="200868"/>
                </a:moveTo>
                <a:cubicBezTo>
                  <a:pt x="46932" y="198751"/>
                  <a:pt x="285057" y="189226"/>
                  <a:pt x="322628" y="188168"/>
                </a:cubicBezTo>
                <a:cubicBezTo>
                  <a:pt x="360199" y="187110"/>
                  <a:pt x="185045" y="206160"/>
                  <a:pt x="233728" y="194518"/>
                </a:cubicBezTo>
                <a:cubicBezTo>
                  <a:pt x="282411" y="182876"/>
                  <a:pt x="520007" y="147422"/>
                  <a:pt x="614728" y="118318"/>
                </a:cubicBezTo>
                <a:cubicBezTo>
                  <a:pt x="709449" y="89214"/>
                  <a:pt x="805228" y="20951"/>
                  <a:pt x="802053" y="19893"/>
                </a:cubicBezTo>
                <a:cubicBezTo>
                  <a:pt x="798878" y="18835"/>
                  <a:pt x="599382" y="114614"/>
                  <a:pt x="595678" y="111968"/>
                </a:cubicBezTo>
                <a:cubicBezTo>
                  <a:pt x="591974" y="109322"/>
                  <a:pt x="775065" y="18835"/>
                  <a:pt x="779828" y="4018"/>
                </a:cubicBezTo>
                <a:cubicBezTo>
                  <a:pt x="784591" y="-10799"/>
                  <a:pt x="635895" y="19893"/>
                  <a:pt x="624253" y="23068"/>
                </a:cubicBezTo>
                <a:cubicBezTo>
                  <a:pt x="612611" y="26243"/>
                  <a:pt x="723207" y="4018"/>
                  <a:pt x="709978" y="23068"/>
                </a:cubicBezTo>
                <a:cubicBezTo>
                  <a:pt x="696749" y="42118"/>
                  <a:pt x="605732" y="108264"/>
                  <a:pt x="544878" y="137368"/>
                </a:cubicBezTo>
                <a:cubicBezTo>
                  <a:pt x="484024" y="166472"/>
                  <a:pt x="416820" y="188697"/>
                  <a:pt x="344853" y="197693"/>
                </a:cubicBezTo>
                <a:cubicBezTo>
                  <a:pt x="272886" y="206689"/>
                  <a:pt x="155411" y="190814"/>
                  <a:pt x="113078" y="191343"/>
                </a:cubicBezTo>
                <a:cubicBezTo>
                  <a:pt x="70745" y="191872"/>
                  <a:pt x="104082" y="199810"/>
                  <a:pt x="90853" y="200868"/>
                </a:cubicBezTo>
                <a:cubicBezTo>
                  <a:pt x="77624" y="201926"/>
                  <a:pt x="-30326" y="202985"/>
                  <a:pt x="8303" y="2008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5" name="フリーフォーム 554">
            <a:extLst>
              <a:ext uri="{FF2B5EF4-FFF2-40B4-BE49-F238E27FC236}">
                <a16:creationId xmlns:a16="http://schemas.microsoft.com/office/drawing/2014/main" id="{D5FDF3FE-53F2-4C01-8A29-AE01A280093D}"/>
              </a:ext>
            </a:extLst>
          </p:cNvPr>
          <p:cNvSpPr/>
          <p:nvPr/>
        </p:nvSpPr>
        <p:spPr>
          <a:xfrm>
            <a:off x="8682201" y="3086958"/>
            <a:ext cx="1847872" cy="151229"/>
          </a:xfrm>
          <a:custGeom>
            <a:avLst/>
            <a:gdLst>
              <a:gd name="connsiteX0" fmla="*/ 26824 w 1847872"/>
              <a:gd name="connsiteY0" fmla="*/ 8667 h 151229"/>
              <a:gd name="connsiteX1" fmla="*/ 468149 w 1847872"/>
              <a:gd name="connsiteY1" fmla="*/ 75342 h 151229"/>
              <a:gd name="connsiteX2" fmla="*/ 322099 w 1847872"/>
              <a:gd name="connsiteY2" fmla="*/ 2317 h 151229"/>
              <a:gd name="connsiteX3" fmla="*/ 598324 w 1847872"/>
              <a:gd name="connsiteY3" fmla="*/ 24542 h 151229"/>
              <a:gd name="connsiteX4" fmla="*/ 626899 w 1847872"/>
              <a:gd name="connsiteY4" fmla="*/ 88042 h 151229"/>
              <a:gd name="connsiteX5" fmla="*/ 922174 w 1847872"/>
              <a:gd name="connsiteY5" fmla="*/ 100742 h 151229"/>
              <a:gd name="connsiteX6" fmla="*/ 842799 w 1847872"/>
              <a:gd name="connsiteY6" fmla="*/ 122967 h 151229"/>
              <a:gd name="connsiteX7" fmla="*/ 1309524 w 1847872"/>
              <a:gd name="connsiteY7" fmla="*/ 126142 h 151229"/>
              <a:gd name="connsiteX8" fmla="*/ 1576224 w 1847872"/>
              <a:gd name="connsiteY8" fmla="*/ 113442 h 151229"/>
              <a:gd name="connsiteX9" fmla="*/ 1846099 w 1847872"/>
              <a:gd name="connsiteY9" fmla="*/ 34067 h 151229"/>
              <a:gd name="connsiteX10" fmla="*/ 1677824 w 1847872"/>
              <a:gd name="connsiteY10" fmla="*/ 100742 h 151229"/>
              <a:gd name="connsiteX11" fmla="*/ 1382549 w 1847872"/>
              <a:gd name="connsiteY11" fmla="*/ 148367 h 151229"/>
              <a:gd name="connsiteX12" fmla="*/ 26824 w 1847872"/>
              <a:gd name="connsiteY12" fmla="*/ 8667 h 15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7872" h="151229">
                <a:moveTo>
                  <a:pt x="26824" y="8667"/>
                </a:moveTo>
                <a:cubicBezTo>
                  <a:pt x="-125576" y="-3504"/>
                  <a:pt x="418937" y="76400"/>
                  <a:pt x="468149" y="75342"/>
                </a:cubicBezTo>
                <a:cubicBezTo>
                  <a:pt x="517361" y="74284"/>
                  <a:pt x="300403" y="10784"/>
                  <a:pt x="322099" y="2317"/>
                </a:cubicBezTo>
                <a:cubicBezTo>
                  <a:pt x="343795" y="-6150"/>
                  <a:pt x="547524" y="10255"/>
                  <a:pt x="598324" y="24542"/>
                </a:cubicBezTo>
                <a:cubicBezTo>
                  <a:pt x="649124" y="38829"/>
                  <a:pt x="572924" y="75342"/>
                  <a:pt x="626899" y="88042"/>
                </a:cubicBezTo>
                <a:cubicBezTo>
                  <a:pt x="680874" y="100742"/>
                  <a:pt x="886191" y="94921"/>
                  <a:pt x="922174" y="100742"/>
                </a:cubicBezTo>
                <a:cubicBezTo>
                  <a:pt x="958157" y="106563"/>
                  <a:pt x="778241" y="118734"/>
                  <a:pt x="842799" y="122967"/>
                </a:cubicBezTo>
                <a:cubicBezTo>
                  <a:pt x="907357" y="127200"/>
                  <a:pt x="1187287" y="127730"/>
                  <a:pt x="1309524" y="126142"/>
                </a:cubicBezTo>
                <a:cubicBezTo>
                  <a:pt x="1431762" y="124555"/>
                  <a:pt x="1486795" y="128788"/>
                  <a:pt x="1576224" y="113442"/>
                </a:cubicBezTo>
                <a:cubicBezTo>
                  <a:pt x="1665653" y="98096"/>
                  <a:pt x="1829166" y="36184"/>
                  <a:pt x="1846099" y="34067"/>
                </a:cubicBezTo>
                <a:cubicBezTo>
                  <a:pt x="1863032" y="31950"/>
                  <a:pt x="1755082" y="81692"/>
                  <a:pt x="1677824" y="100742"/>
                </a:cubicBezTo>
                <a:cubicBezTo>
                  <a:pt x="1600566" y="119792"/>
                  <a:pt x="1660361" y="162654"/>
                  <a:pt x="1382549" y="148367"/>
                </a:cubicBezTo>
                <a:cubicBezTo>
                  <a:pt x="1104737" y="134080"/>
                  <a:pt x="179224" y="20838"/>
                  <a:pt x="26824" y="866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6" name="フリーフォーム 555">
            <a:extLst>
              <a:ext uri="{FF2B5EF4-FFF2-40B4-BE49-F238E27FC236}">
                <a16:creationId xmlns:a16="http://schemas.microsoft.com/office/drawing/2014/main" id="{A584043D-54BE-88FF-DF40-03570AF0A10E}"/>
              </a:ext>
            </a:extLst>
          </p:cNvPr>
          <p:cNvSpPr/>
          <p:nvPr/>
        </p:nvSpPr>
        <p:spPr>
          <a:xfrm>
            <a:off x="7997578" y="3276585"/>
            <a:ext cx="86174" cy="307163"/>
          </a:xfrm>
          <a:custGeom>
            <a:avLst/>
            <a:gdLst>
              <a:gd name="connsiteX0" fmla="*/ 85972 w 86174"/>
              <a:gd name="connsiteY0" fmla="*/ 15 h 307163"/>
              <a:gd name="connsiteX1" fmla="*/ 28822 w 86174"/>
              <a:gd name="connsiteY1" fmla="*/ 101615 h 307163"/>
              <a:gd name="connsiteX2" fmla="*/ 9772 w 86174"/>
              <a:gd name="connsiteY2" fmla="*/ 304815 h 307163"/>
              <a:gd name="connsiteX3" fmla="*/ 22472 w 86174"/>
              <a:gd name="connsiteY3" fmla="*/ 203215 h 307163"/>
              <a:gd name="connsiteX4" fmla="*/ 9772 w 86174"/>
              <a:gd name="connsiteY4" fmla="*/ 66690 h 307163"/>
              <a:gd name="connsiteX5" fmla="*/ 6597 w 86174"/>
              <a:gd name="connsiteY5" fmla="*/ 107965 h 307163"/>
              <a:gd name="connsiteX6" fmla="*/ 85972 w 86174"/>
              <a:gd name="connsiteY6" fmla="*/ 15 h 30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74" h="307163">
                <a:moveTo>
                  <a:pt x="85972" y="15"/>
                </a:moveTo>
                <a:cubicBezTo>
                  <a:pt x="89676" y="-1043"/>
                  <a:pt x="41522" y="50815"/>
                  <a:pt x="28822" y="101615"/>
                </a:cubicBezTo>
                <a:cubicBezTo>
                  <a:pt x="16122" y="152415"/>
                  <a:pt x="10830" y="287882"/>
                  <a:pt x="9772" y="304815"/>
                </a:cubicBezTo>
                <a:cubicBezTo>
                  <a:pt x="8714" y="321748"/>
                  <a:pt x="22472" y="242902"/>
                  <a:pt x="22472" y="203215"/>
                </a:cubicBezTo>
                <a:cubicBezTo>
                  <a:pt x="22472" y="163528"/>
                  <a:pt x="12418" y="82565"/>
                  <a:pt x="9772" y="66690"/>
                </a:cubicBezTo>
                <a:cubicBezTo>
                  <a:pt x="7126" y="50815"/>
                  <a:pt x="-8749" y="116432"/>
                  <a:pt x="6597" y="107965"/>
                </a:cubicBezTo>
                <a:cubicBezTo>
                  <a:pt x="21943" y="99498"/>
                  <a:pt x="82268" y="1073"/>
                  <a:pt x="85972" y="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7" name="フリーフォーム 556">
            <a:extLst>
              <a:ext uri="{FF2B5EF4-FFF2-40B4-BE49-F238E27FC236}">
                <a16:creationId xmlns:a16="http://schemas.microsoft.com/office/drawing/2014/main" id="{105AEE2F-CD50-3759-8999-783D51EA74F5}"/>
              </a:ext>
            </a:extLst>
          </p:cNvPr>
          <p:cNvSpPr/>
          <p:nvPr/>
        </p:nvSpPr>
        <p:spPr>
          <a:xfrm>
            <a:off x="8010525" y="3215892"/>
            <a:ext cx="827950" cy="141457"/>
          </a:xfrm>
          <a:custGeom>
            <a:avLst/>
            <a:gdLst>
              <a:gd name="connsiteX0" fmla="*/ 0 w 827950"/>
              <a:gd name="connsiteY0" fmla="*/ 121033 h 141457"/>
              <a:gd name="connsiteX1" fmla="*/ 212725 w 827950"/>
              <a:gd name="connsiteY1" fmla="*/ 140083 h 141457"/>
              <a:gd name="connsiteX2" fmla="*/ 523875 w 827950"/>
              <a:gd name="connsiteY2" fmla="*/ 76583 h 141457"/>
              <a:gd name="connsiteX3" fmla="*/ 454025 w 827950"/>
              <a:gd name="connsiteY3" fmla="*/ 98808 h 141457"/>
              <a:gd name="connsiteX4" fmla="*/ 825500 w 827950"/>
              <a:gd name="connsiteY4" fmla="*/ 383 h 141457"/>
              <a:gd name="connsiteX5" fmla="*/ 600075 w 827950"/>
              <a:gd name="connsiteY5" fmla="*/ 67058 h 141457"/>
              <a:gd name="connsiteX6" fmla="*/ 304800 w 827950"/>
              <a:gd name="connsiteY6" fmla="*/ 127383 h 141457"/>
              <a:gd name="connsiteX7" fmla="*/ 104775 w 827950"/>
              <a:gd name="connsiteY7" fmla="*/ 121033 h 141457"/>
              <a:gd name="connsiteX8" fmla="*/ 323850 w 827950"/>
              <a:gd name="connsiteY8" fmla="*/ 117858 h 141457"/>
              <a:gd name="connsiteX9" fmla="*/ 180975 w 827950"/>
              <a:gd name="connsiteY9" fmla="*/ 130558 h 141457"/>
              <a:gd name="connsiteX10" fmla="*/ 0 w 827950"/>
              <a:gd name="connsiteY10" fmla="*/ 121033 h 14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7950" h="141457">
                <a:moveTo>
                  <a:pt x="0" y="121033"/>
                </a:moveTo>
                <a:cubicBezTo>
                  <a:pt x="5292" y="122620"/>
                  <a:pt x="125413" y="147491"/>
                  <a:pt x="212725" y="140083"/>
                </a:cubicBezTo>
                <a:cubicBezTo>
                  <a:pt x="300038" y="132675"/>
                  <a:pt x="483658" y="83462"/>
                  <a:pt x="523875" y="76583"/>
                </a:cubicBezTo>
                <a:cubicBezTo>
                  <a:pt x="564092" y="69704"/>
                  <a:pt x="403754" y="111508"/>
                  <a:pt x="454025" y="98808"/>
                </a:cubicBezTo>
                <a:cubicBezTo>
                  <a:pt x="504296" y="86108"/>
                  <a:pt x="801158" y="5675"/>
                  <a:pt x="825500" y="383"/>
                </a:cubicBezTo>
                <a:cubicBezTo>
                  <a:pt x="849842" y="-4909"/>
                  <a:pt x="686858" y="45891"/>
                  <a:pt x="600075" y="67058"/>
                </a:cubicBezTo>
                <a:cubicBezTo>
                  <a:pt x="513292" y="88225"/>
                  <a:pt x="387350" y="118387"/>
                  <a:pt x="304800" y="127383"/>
                </a:cubicBezTo>
                <a:cubicBezTo>
                  <a:pt x="222250" y="136379"/>
                  <a:pt x="101600" y="122620"/>
                  <a:pt x="104775" y="121033"/>
                </a:cubicBezTo>
                <a:cubicBezTo>
                  <a:pt x="107950" y="119446"/>
                  <a:pt x="311150" y="116271"/>
                  <a:pt x="323850" y="117858"/>
                </a:cubicBezTo>
                <a:cubicBezTo>
                  <a:pt x="336550" y="119445"/>
                  <a:pt x="229129" y="127912"/>
                  <a:pt x="180975" y="130558"/>
                </a:cubicBezTo>
                <a:lnTo>
                  <a:pt x="0" y="12103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8" name="フリーフォーム 557">
            <a:extLst>
              <a:ext uri="{FF2B5EF4-FFF2-40B4-BE49-F238E27FC236}">
                <a16:creationId xmlns:a16="http://schemas.microsoft.com/office/drawing/2014/main" id="{AE2FBC47-E13D-1129-380E-87B487B7AE1C}"/>
              </a:ext>
            </a:extLst>
          </p:cNvPr>
          <p:cNvSpPr/>
          <p:nvPr/>
        </p:nvSpPr>
        <p:spPr>
          <a:xfrm>
            <a:off x="7991474" y="3358916"/>
            <a:ext cx="476272" cy="165345"/>
          </a:xfrm>
          <a:custGeom>
            <a:avLst/>
            <a:gdLst>
              <a:gd name="connsiteX0" fmla="*/ 31751 w 476272"/>
              <a:gd name="connsiteY0" fmla="*/ 19284 h 165345"/>
              <a:gd name="connsiteX1" fmla="*/ 355601 w 476272"/>
              <a:gd name="connsiteY1" fmla="*/ 6584 h 165345"/>
              <a:gd name="connsiteX2" fmla="*/ 88901 w 476272"/>
              <a:gd name="connsiteY2" fmla="*/ 76434 h 165345"/>
              <a:gd name="connsiteX3" fmla="*/ 57151 w 476272"/>
              <a:gd name="connsiteY3" fmla="*/ 101834 h 165345"/>
              <a:gd name="connsiteX4" fmla="*/ 292101 w 476272"/>
              <a:gd name="connsiteY4" fmla="*/ 111359 h 165345"/>
              <a:gd name="connsiteX5" fmla="*/ 206376 w 476272"/>
              <a:gd name="connsiteY5" fmla="*/ 124059 h 165345"/>
              <a:gd name="connsiteX6" fmla="*/ 476251 w 476272"/>
              <a:gd name="connsiteY6" fmla="*/ 73259 h 165345"/>
              <a:gd name="connsiteX7" fmla="*/ 190501 w 476272"/>
              <a:gd name="connsiteY7" fmla="*/ 133584 h 165345"/>
              <a:gd name="connsiteX8" fmla="*/ 1 w 476272"/>
              <a:gd name="connsiteY8" fmla="*/ 165334 h 165345"/>
              <a:gd name="connsiteX9" fmla="*/ 187326 w 476272"/>
              <a:gd name="connsiteY9" fmla="*/ 136759 h 165345"/>
              <a:gd name="connsiteX10" fmla="*/ 82551 w 476272"/>
              <a:gd name="connsiteY10" fmla="*/ 95484 h 165345"/>
              <a:gd name="connsiteX11" fmla="*/ 250826 w 476272"/>
              <a:gd name="connsiteY11" fmla="*/ 44684 h 165345"/>
              <a:gd name="connsiteX12" fmla="*/ 260351 w 476272"/>
              <a:gd name="connsiteY12" fmla="*/ 41509 h 165345"/>
              <a:gd name="connsiteX13" fmla="*/ 254001 w 476272"/>
              <a:gd name="connsiteY13" fmla="*/ 234 h 165345"/>
              <a:gd name="connsiteX14" fmla="*/ 31751 w 476272"/>
              <a:gd name="connsiteY14" fmla="*/ 19284 h 1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6272" h="165345">
                <a:moveTo>
                  <a:pt x="31751" y="19284"/>
                </a:moveTo>
                <a:cubicBezTo>
                  <a:pt x="48684" y="20342"/>
                  <a:pt x="346076" y="-2941"/>
                  <a:pt x="355601" y="6584"/>
                </a:cubicBezTo>
                <a:cubicBezTo>
                  <a:pt x="365126" y="16109"/>
                  <a:pt x="138643" y="60559"/>
                  <a:pt x="88901" y="76434"/>
                </a:cubicBezTo>
                <a:cubicBezTo>
                  <a:pt x="39159" y="92309"/>
                  <a:pt x="23284" y="96013"/>
                  <a:pt x="57151" y="101834"/>
                </a:cubicBezTo>
                <a:cubicBezTo>
                  <a:pt x="91018" y="107655"/>
                  <a:pt x="267230" y="107655"/>
                  <a:pt x="292101" y="111359"/>
                </a:cubicBezTo>
                <a:cubicBezTo>
                  <a:pt x="316972" y="115063"/>
                  <a:pt x="175684" y="130409"/>
                  <a:pt x="206376" y="124059"/>
                </a:cubicBezTo>
                <a:cubicBezTo>
                  <a:pt x="237068" y="117709"/>
                  <a:pt x="478897" y="71672"/>
                  <a:pt x="476251" y="73259"/>
                </a:cubicBezTo>
                <a:cubicBezTo>
                  <a:pt x="473605" y="74847"/>
                  <a:pt x="269876" y="118238"/>
                  <a:pt x="190501" y="133584"/>
                </a:cubicBezTo>
                <a:cubicBezTo>
                  <a:pt x="111126" y="148930"/>
                  <a:pt x="530" y="164805"/>
                  <a:pt x="1" y="165334"/>
                </a:cubicBezTo>
                <a:cubicBezTo>
                  <a:pt x="-528" y="165863"/>
                  <a:pt x="173568" y="148401"/>
                  <a:pt x="187326" y="136759"/>
                </a:cubicBezTo>
                <a:cubicBezTo>
                  <a:pt x="201084" y="125117"/>
                  <a:pt x="71968" y="110830"/>
                  <a:pt x="82551" y="95484"/>
                </a:cubicBezTo>
                <a:cubicBezTo>
                  <a:pt x="93134" y="80138"/>
                  <a:pt x="221193" y="53680"/>
                  <a:pt x="250826" y="44684"/>
                </a:cubicBezTo>
                <a:cubicBezTo>
                  <a:pt x="280459" y="35688"/>
                  <a:pt x="259822" y="48917"/>
                  <a:pt x="260351" y="41509"/>
                </a:cubicBezTo>
                <a:cubicBezTo>
                  <a:pt x="260880" y="34101"/>
                  <a:pt x="292630" y="2880"/>
                  <a:pt x="254001" y="234"/>
                </a:cubicBezTo>
                <a:cubicBezTo>
                  <a:pt x="215372" y="-2412"/>
                  <a:pt x="14818" y="18226"/>
                  <a:pt x="31751" y="192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9" name="フリーフォーム 558">
            <a:extLst>
              <a:ext uri="{FF2B5EF4-FFF2-40B4-BE49-F238E27FC236}">
                <a16:creationId xmlns:a16="http://schemas.microsoft.com/office/drawing/2014/main" id="{26ADAE2A-9A53-EF18-65F6-ABDE7486F1C8}"/>
              </a:ext>
            </a:extLst>
          </p:cNvPr>
          <p:cNvSpPr/>
          <p:nvPr/>
        </p:nvSpPr>
        <p:spPr>
          <a:xfrm>
            <a:off x="8740775" y="3126300"/>
            <a:ext cx="1802549" cy="193803"/>
          </a:xfrm>
          <a:custGeom>
            <a:avLst/>
            <a:gdLst>
              <a:gd name="connsiteX0" fmla="*/ 50800 w 1802549"/>
              <a:gd name="connsiteY0" fmla="*/ 48700 h 193803"/>
              <a:gd name="connsiteX1" fmla="*/ 412750 w 1802549"/>
              <a:gd name="connsiteY1" fmla="*/ 109025 h 193803"/>
              <a:gd name="connsiteX2" fmla="*/ 565150 w 1802549"/>
              <a:gd name="connsiteY2" fmla="*/ 83625 h 193803"/>
              <a:gd name="connsiteX3" fmla="*/ 492125 w 1802549"/>
              <a:gd name="connsiteY3" fmla="*/ 105850 h 193803"/>
              <a:gd name="connsiteX4" fmla="*/ 1184275 w 1802549"/>
              <a:gd name="connsiteY4" fmla="*/ 166175 h 193803"/>
              <a:gd name="connsiteX5" fmla="*/ 1355725 w 1802549"/>
              <a:gd name="connsiteY5" fmla="*/ 156650 h 193803"/>
              <a:gd name="connsiteX6" fmla="*/ 1412875 w 1802549"/>
              <a:gd name="connsiteY6" fmla="*/ 137600 h 193803"/>
              <a:gd name="connsiteX7" fmla="*/ 1711325 w 1802549"/>
              <a:gd name="connsiteY7" fmla="*/ 64575 h 193803"/>
              <a:gd name="connsiteX8" fmla="*/ 1800225 w 1802549"/>
              <a:gd name="connsiteY8" fmla="*/ 1075 h 193803"/>
              <a:gd name="connsiteX9" fmla="*/ 1638300 w 1802549"/>
              <a:gd name="connsiteY9" fmla="*/ 118550 h 193803"/>
              <a:gd name="connsiteX10" fmla="*/ 1447800 w 1802549"/>
              <a:gd name="connsiteY10" fmla="*/ 191575 h 193803"/>
              <a:gd name="connsiteX11" fmla="*/ 1060450 w 1802549"/>
              <a:gd name="connsiteY11" fmla="*/ 169350 h 193803"/>
              <a:gd name="connsiteX12" fmla="*/ 1225550 w 1802549"/>
              <a:gd name="connsiteY12" fmla="*/ 112200 h 193803"/>
              <a:gd name="connsiteX13" fmla="*/ 228600 w 1802549"/>
              <a:gd name="connsiteY13" fmla="*/ 70925 h 193803"/>
              <a:gd name="connsiteX14" fmla="*/ 0 w 1802549"/>
              <a:gd name="connsiteY14" fmla="*/ 51875 h 193803"/>
              <a:gd name="connsiteX15" fmla="*/ 1374775 w 1802549"/>
              <a:gd name="connsiteY15" fmla="*/ 150300 h 193803"/>
              <a:gd name="connsiteX16" fmla="*/ 815975 w 1802549"/>
              <a:gd name="connsiteY16" fmla="*/ 134425 h 193803"/>
              <a:gd name="connsiteX17" fmla="*/ 889000 w 1802549"/>
              <a:gd name="connsiteY17" fmla="*/ 156650 h 193803"/>
              <a:gd name="connsiteX18" fmla="*/ 50800 w 1802549"/>
              <a:gd name="connsiteY18" fmla="*/ 48700 h 19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02549" h="193803">
                <a:moveTo>
                  <a:pt x="50800" y="48700"/>
                </a:moveTo>
                <a:cubicBezTo>
                  <a:pt x="-28575" y="40763"/>
                  <a:pt x="327025" y="103204"/>
                  <a:pt x="412750" y="109025"/>
                </a:cubicBezTo>
                <a:cubicBezTo>
                  <a:pt x="498475" y="114846"/>
                  <a:pt x="551921" y="84154"/>
                  <a:pt x="565150" y="83625"/>
                </a:cubicBezTo>
                <a:cubicBezTo>
                  <a:pt x="578379" y="83096"/>
                  <a:pt x="388938" y="92092"/>
                  <a:pt x="492125" y="105850"/>
                </a:cubicBezTo>
                <a:cubicBezTo>
                  <a:pt x="595312" y="119608"/>
                  <a:pt x="1040342" y="157708"/>
                  <a:pt x="1184275" y="166175"/>
                </a:cubicBezTo>
                <a:cubicBezTo>
                  <a:pt x="1328208" y="174642"/>
                  <a:pt x="1317625" y="161413"/>
                  <a:pt x="1355725" y="156650"/>
                </a:cubicBezTo>
                <a:cubicBezTo>
                  <a:pt x="1393825" y="151888"/>
                  <a:pt x="1353608" y="152946"/>
                  <a:pt x="1412875" y="137600"/>
                </a:cubicBezTo>
                <a:cubicBezTo>
                  <a:pt x="1472142" y="122254"/>
                  <a:pt x="1646767" y="87329"/>
                  <a:pt x="1711325" y="64575"/>
                </a:cubicBezTo>
                <a:cubicBezTo>
                  <a:pt x="1775883" y="41821"/>
                  <a:pt x="1812396" y="-7921"/>
                  <a:pt x="1800225" y="1075"/>
                </a:cubicBezTo>
                <a:cubicBezTo>
                  <a:pt x="1788054" y="10071"/>
                  <a:pt x="1697037" y="86800"/>
                  <a:pt x="1638300" y="118550"/>
                </a:cubicBezTo>
                <a:cubicBezTo>
                  <a:pt x="1579563" y="150300"/>
                  <a:pt x="1544108" y="183108"/>
                  <a:pt x="1447800" y="191575"/>
                </a:cubicBezTo>
                <a:cubicBezTo>
                  <a:pt x="1351492" y="200042"/>
                  <a:pt x="1097492" y="182579"/>
                  <a:pt x="1060450" y="169350"/>
                </a:cubicBezTo>
                <a:cubicBezTo>
                  <a:pt x="1023408" y="156121"/>
                  <a:pt x="1364191" y="128604"/>
                  <a:pt x="1225550" y="112200"/>
                </a:cubicBezTo>
                <a:cubicBezTo>
                  <a:pt x="1086909" y="95796"/>
                  <a:pt x="432858" y="80979"/>
                  <a:pt x="228600" y="70925"/>
                </a:cubicBezTo>
                <a:cubicBezTo>
                  <a:pt x="24342" y="60871"/>
                  <a:pt x="0" y="51875"/>
                  <a:pt x="0" y="51875"/>
                </a:cubicBezTo>
                <a:lnTo>
                  <a:pt x="1374775" y="150300"/>
                </a:lnTo>
                <a:cubicBezTo>
                  <a:pt x="1510771" y="164058"/>
                  <a:pt x="896937" y="133367"/>
                  <a:pt x="815975" y="134425"/>
                </a:cubicBezTo>
                <a:cubicBezTo>
                  <a:pt x="735013" y="135483"/>
                  <a:pt x="1019175" y="168292"/>
                  <a:pt x="889000" y="156650"/>
                </a:cubicBezTo>
                <a:cubicBezTo>
                  <a:pt x="758825" y="145008"/>
                  <a:pt x="130175" y="56637"/>
                  <a:pt x="50800" y="487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0" name="フリーフォーム 559">
            <a:extLst>
              <a:ext uri="{FF2B5EF4-FFF2-40B4-BE49-F238E27FC236}">
                <a16:creationId xmlns:a16="http://schemas.microsoft.com/office/drawing/2014/main" id="{E6B4CD10-65EF-7992-365A-0C7B08D3D28D}"/>
              </a:ext>
            </a:extLst>
          </p:cNvPr>
          <p:cNvSpPr/>
          <p:nvPr/>
        </p:nvSpPr>
        <p:spPr>
          <a:xfrm>
            <a:off x="8000232" y="3263305"/>
            <a:ext cx="845912" cy="307352"/>
          </a:xfrm>
          <a:custGeom>
            <a:avLst/>
            <a:gdLst>
              <a:gd name="connsiteX0" fmla="*/ 842143 w 845912"/>
              <a:gd name="connsiteY0" fmla="*/ 595 h 307352"/>
              <a:gd name="connsiteX1" fmla="*/ 673868 w 845912"/>
              <a:gd name="connsiteY1" fmla="*/ 137120 h 307352"/>
              <a:gd name="connsiteX2" fmla="*/ 416693 w 845912"/>
              <a:gd name="connsiteY2" fmla="*/ 232370 h 307352"/>
              <a:gd name="connsiteX3" fmla="*/ 642118 w 845912"/>
              <a:gd name="connsiteY3" fmla="*/ 184745 h 307352"/>
              <a:gd name="connsiteX4" fmla="*/ 153168 w 845912"/>
              <a:gd name="connsiteY4" fmla="*/ 302220 h 307352"/>
              <a:gd name="connsiteX5" fmla="*/ 29343 w 845912"/>
              <a:gd name="connsiteY5" fmla="*/ 286345 h 307352"/>
              <a:gd name="connsiteX6" fmla="*/ 273818 w 845912"/>
              <a:gd name="connsiteY6" fmla="*/ 286345 h 307352"/>
              <a:gd name="connsiteX7" fmla="*/ 768 w 845912"/>
              <a:gd name="connsiteY7" fmla="*/ 264120 h 307352"/>
              <a:gd name="connsiteX8" fmla="*/ 378593 w 845912"/>
              <a:gd name="connsiteY8" fmla="*/ 257770 h 307352"/>
              <a:gd name="connsiteX9" fmla="*/ 642118 w 845912"/>
              <a:gd name="connsiteY9" fmla="*/ 146645 h 307352"/>
              <a:gd name="connsiteX10" fmla="*/ 511943 w 845912"/>
              <a:gd name="connsiteY10" fmla="*/ 194270 h 307352"/>
              <a:gd name="connsiteX11" fmla="*/ 842143 w 845912"/>
              <a:gd name="connsiteY11" fmla="*/ 595 h 30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5912" h="307352">
                <a:moveTo>
                  <a:pt x="842143" y="595"/>
                </a:moveTo>
                <a:cubicBezTo>
                  <a:pt x="869130" y="-8930"/>
                  <a:pt x="744776" y="98491"/>
                  <a:pt x="673868" y="137120"/>
                </a:cubicBezTo>
                <a:cubicBezTo>
                  <a:pt x="602960" y="175749"/>
                  <a:pt x="421985" y="224433"/>
                  <a:pt x="416693" y="232370"/>
                </a:cubicBezTo>
                <a:cubicBezTo>
                  <a:pt x="411401" y="240307"/>
                  <a:pt x="686039" y="173103"/>
                  <a:pt x="642118" y="184745"/>
                </a:cubicBezTo>
                <a:cubicBezTo>
                  <a:pt x="598197" y="196387"/>
                  <a:pt x="255297" y="285287"/>
                  <a:pt x="153168" y="302220"/>
                </a:cubicBezTo>
                <a:cubicBezTo>
                  <a:pt x="51039" y="319153"/>
                  <a:pt x="9235" y="288991"/>
                  <a:pt x="29343" y="286345"/>
                </a:cubicBezTo>
                <a:cubicBezTo>
                  <a:pt x="49451" y="283699"/>
                  <a:pt x="278580" y="290049"/>
                  <a:pt x="273818" y="286345"/>
                </a:cubicBezTo>
                <a:cubicBezTo>
                  <a:pt x="269056" y="282641"/>
                  <a:pt x="-16695" y="268883"/>
                  <a:pt x="768" y="264120"/>
                </a:cubicBezTo>
                <a:cubicBezTo>
                  <a:pt x="18231" y="259357"/>
                  <a:pt x="271701" y="277349"/>
                  <a:pt x="378593" y="257770"/>
                </a:cubicBezTo>
                <a:cubicBezTo>
                  <a:pt x="485485" y="238191"/>
                  <a:pt x="619893" y="157228"/>
                  <a:pt x="642118" y="146645"/>
                </a:cubicBezTo>
                <a:cubicBezTo>
                  <a:pt x="664343" y="136062"/>
                  <a:pt x="475430" y="214378"/>
                  <a:pt x="511943" y="194270"/>
                </a:cubicBezTo>
                <a:cubicBezTo>
                  <a:pt x="548456" y="174162"/>
                  <a:pt x="815156" y="10120"/>
                  <a:pt x="842143" y="59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1" name="フリーフォーム 560">
            <a:extLst>
              <a:ext uri="{FF2B5EF4-FFF2-40B4-BE49-F238E27FC236}">
                <a16:creationId xmlns:a16="http://schemas.microsoft.com/office/drawing/2014/main" id="{8BD573E4-88FA-1D33-3DF8-513054224D36}"/>
              </a:ext>
            </a:extLst>
          </p:cNvPr>
          <p:cNvSpPr/>
          <p:nvPr/>
        </p:nvSpPr>
        <p:spPr>
          <a:xfrm>
            <a:off x="8175625" y="3275704"/>
            <a:ext cx="662547" cy="223146"/>
          </a:xfrm>
          <a:custGeom>
            <a:avLst/>
            <a:gdLst>
              <a:gd name="connsiteX0" fmla="*/ 0 w 662547"/>
              <a:gd name="connsiteY0" fmla="*/ 223146 h 223146"/>
              <a:gd name="connsiteX1" fmla="*/ 647700 w 662547"/>
              <a:gd name="connsiteY1" fmla="*/ 4071 h 223146"/>
              <a:gd name="connsiteX2" fmla="*/ 434975 w 662547"/>
              <a:gd name="connsiteY2" fmla="*/ 86621 h 223146"/>
              <a:gd name="connsiteX3" fmla="*/ 212725 w 662547"/>
              <a:gd name="connsiteY3" fmla="*/ 162821 h 223146"/>
              <a:gd name="connsiteX4" fmla="*/ 387350 w 662547"/>
              <a:gd name="connsiteY4" fmla="*/ 115196 h 223146"/>
              <a:gd name="connsiteX5" fmla="*/ 0 w 662547"/>
              <a:gd name="connsiteY5" fmla="*/ 223146 h 22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547" h="223146">
                <a:moveTo>
                  <a:pt x="0" y="223146"/>
                </a:moveTo>
                <a:lnTo>
                  <a:pt x="647700" y="4071"/>
                </a:lnTo>
                <a:cubicBezTo>
                  <a:pt x="720196" y="-18683"/>
                  <a:pt x="507471" y="60163"/>
                  <a:pt x="434975" y="86621"/>
                </a:cubicBezTo>
                <a:cubicBezTo>
                  <a:pt x="362479" y="113079"/>
                  <a:pt x="220663" y="158058"/>
                  <a:pt x="212725" y="162821"/>
                </a:cubicBezTo>
                <a:cubicBezTo>
                  <a:pt x="204788" y="167583"/>
                  <a:pt x="387350" y="115196"/>
                  <a:pt x="387350" y="115196"/>
                </a:cubicBezTo>
                <a:lnTo>
                  <a:pt x="0" y="22314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2" name="フリーフォーム 561">
            <a:extLst>
              <a:ext uri="{FF2B5EF4-FFF2-40B4-BE49-F238E27FC236}">
                <a16:creationId xmlns:a16="http://schemas.microsoft.com/office/drawing/2014/main" id="{195A4378-68E5-1502-E695-6A91208B1DAE}"/>
              </a:ext>
            </a:extLst>
          </p:cNvPr>
          <p:cNvSpPr/>
          <p:nvPr/>
        </p:nvSpPr>
        <p:spPr>
          <a:xfrm>
            <a:off x="8664575" y="3260635"/>
            <a:ext cx="1589708" cy="165348"/>
          </a:xfrm>
          <a:custGeom>
            <a:avLst/>
            <a:gdLst>
              <a:gd name="connsiteX0" fmla="*/ 0 w 1589708"/>
              <a:gd name="connsiteY0" fmla="*/ 104865 h 165348"/>
              <a:gd name="connsiteX1" fmla="*/ 577850 w 1589708"/>
              <a:gd name="connsiteY1" fmla="*/ 101690 h 165348"/>
              <a:gd name="connsiteX2" fmla="*/ 1162050 w 1589708"/>
              <a:gd name="connsiteY2" fmla="*/ 101690 h 165348"/>
              <a:gd name="connsiteX3" fmla="*/ 882650 w 1589708"/>
              <a:gd name="connsiteY3" fmla="*/ 98515 h 165348"/>
              <a:gd name="connsiteX4" fmla="*/ 1584325 w 1589708"/>
              <a:gd name="connsiteY4" fmla="*/ 162015 h 165348"/>
              <a:gd name="connsiteX5" fmla="*/ 1152525 w 1589708"/>
              <a:gd name="connsiteY5" fmla="*/ 139790 h 165348"/>
              <a:gd name="connsiteX6" fmla="*/ 193675 w 1589708"/>
              <a:gd name="connsiteY6" fmla="*/ 90 h 165348"/>
              <a:gd name="connsiteX7" fmla="*/ 835025 w 1589708"/>
              <a:gd name="connsiteY7" fmla="*/ 117565 h 165348"/>
              <a:gd name="connsiteX8" fmla="*/ 292100 w 1589708"/>
              <a:gd name="connsiteY8" fmla="*/ 57240 h 165348"/>
              <a:gd name="connsiteX9" fmla="*/ 0 w 1589708"/>
              <a:gd name="connsiteY9" fmla="*/ 104865 h 16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9708" h="165348">
                <a:moveTo>
                  <a:pt x="0" y="104865"/>
                </a:moveTo>
                <a:lnTo>
                  <a:pt x="577850" y="101690"/>
                </a:lnTo>
                <a:lnTo>
                  <a:pt x="1162050" y="101690"/>
                </a:lnTo>
                <a:cubicBezTo>
                  <a:pt x="1212850" y="101161"/>
                  <a:pt x="812271" y="88461"/>
                  <a:pt x="882650" y="98515"/>
                </a:cubicBezTo>
                <a:cubicBezTo>
                  <a:pt x="953029" y="108569"/>
                  <a:pt x="1539346" y="155136"/>
                  <a:pt x="1584325" y="162015"/>
                </a:cubicBezTo>
                <a:cubicBezTo>
                  <a:pt x="1629304" y="168894"/>
                  <a:pt x="1384300" y="166777"/>
                  <a:pt x="1152525" y="139790"/>
                </a:cubicBezTo>
                <a:cubicBezTo>
                  <a:pt x="920750" y="112803"/>
                  <a:pt x="246592" y="3794"/>
                  <a:pt x="193675" y="90"/>
                </a:cubicBezTo>
                <a:cubicBezTo>
                  <a:pt x="140758" y="-3614"/>
                  <a:pt x="818621" y="108040"/>
                  <a:pt x="835025" y="117565"/>
                </a:cubicBezTo>
                <a:cubicBezTo>
                  <a:pt x="851429" y="127090"/>
                  <a:pt x="433388" y="56182"/>
                  <a:pt x="292100" y="57240"/>
                </a:cubicBezTo>
                <a:cubicBezTo>
                  <a:pt x="150813" y="58298"/>
                  <a:pt x="69056" y="91106"/>
                  <a:pt x="0" y="10486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3" name="フリーフォーム 562">
            <a:extLst>
              <a:ext uri="{FF2B5EF4-FFF2-40B4-BE49-F238E27FC236}">
                <a16:creationId xmlns:a16="http://schemas.microsoft.com/office/drawing/2014/main" id="{F6BD5641-557E-3DA2-E5D2-08F10D781488}"/>
              </a:ext>
            </a:extLst>
          </p:cNvPr>
          <p:cNvSpPr/>
          <p:nvPr/>
        </p:nvSpPr>
        <p:spPr>
          <a:xfrm>
            <a:off x="9499600" y="3152938"/>
            <a:ext cx="1009770" cy="379059"/>
          </a:xfrm>
          <a:custGeom>
            <a:avLst/>
            <a:gdLst>
              <a:gd name="connsiteX0" fmla="*/ 1009650 w 1009770"/>
              <a:gd name="connsiteY0" fmla="*/ 3012 h 379059"/>
              <a:gd name="connsiteX1" fmla="*/ 863600 w 1009770"/>
              <a:gd name="connsiteY1" fmla="*/ 120487 h 379059"/>
              <a:gd name="connsiteX2" fmla="*/ 933450 w 1009770"/>
              <a:gd name="connsiteY2" fmla="*/ 371312 h 379059"/>
              <a:gd name="connsiteX3" fmla="*/ 917575 w 1009770"/>
              <a:gd name="connsiteY3" fmla="*/ 314162 h 379059"/>
              <a:gd name="connsiteX4" fmla="*/ 806450 w 1009770"/>
              <a:gd name="connsiteY4" fmla="*/ 304637 h 379059"/>
              <a:gd name="connsiteX5" fmla="*/ 0 w 1009770"/>
              <a:gd name="connsiteY5" fmla="*/ 298287 h 379059"/>
              <a:gd name="connsiteX6" fmla="*/ 920750 w 1009770"/>
              <a:gd name="connsiteY6" fmla="*/ 298287 h 379059"/>
              <a:gd name="connsiteX7" fmla="*/ 869950 w 1009770"/>
              <a:gd name="connsiteY7" fmla="*/ 190337 h 379059"/>
              <a:gd name="connsiteX8" fmla="*/ 908050 w 1009770"/>
              <a:gd name="connsiteY8" fmla="*/ 110962 h 379059"/>
              <a:gd name="connsiteX9" fmla="*/ 835025 w 1009770"/>
              <a:gd name="connsiteY9" fmla="*/ 234787 h 379059"/>
              <a:gd name="connsiteX10" fmla="*/ 1009650 w 1009770"/>
              <a:gd name="connsiteY10" fmla="*/ 3012 h 37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9770" h="379059">
                <a:moveTo>
                  <a:pt x="1009650" y="3012"/>
                </a:moveTo>
                <a:cubicBezTo>
                  <a:pt x="1014412" y="-16038"/>
                  <a:pt x="876300" y="59104"/>
                  <a:pt x="863600" y="120487"/>
                </a:cubicBezTo>
                <a:cubicBezTo>
                  <a:pt x="850900" y="181870"/>
                  <a:pt x="924454" y="339033"/>
                  <a:pt x="933450" y="371312"/>
                </a:cubicBezTo>
                <a:cubicBezTo>
                  <a:pt x="942446" y="403591"/>
                  <a:pt x="938742" y="325275"/>
                  <a:pt x="917575" y="314162"/>
                </a:cubicBezTo>
                <a:cubicBezTo>
                  <a:pt x="896408" y="303050"/>
                  <a:pt x="806450" y="304637"/>
                  <a:pt x="806450" y="304637"/>
                </a:cubicBezTo>
                <a:lnTo>
                  <a:pt x="0" y="298287"/>
                </a:lnTo>
                <a:cubicBezTo>
                  <a:pt x="19050" y="297229"/>
                  <a:pt x="775758" y="316279"/>
                  <a:pt x="920750" y="298287"/>
                </a:cubicBezTo>
                <a:cubicBezTo>
                  <a:pt x="1065742" y="280295"/>
                  <a:pt x="872067" y="221558"/>
                  <a:pt x="869950" y="190337"/>
                </a:cubicBezTo>
                <a:cubicBezTo>
                  <a:pt x="867833" y="159116"/>
                  <a:pt x="913871" y="103554"/>
                  <a:pt x="908050" y="110962"/>
                </a:cubicBezTo>
                <a:cubicBezTo>
                  <a:pt x="902229" y="118370"/>
                  <a:pt x="816504" y="254366"/>
                  <a:pt x="835025" y="234787"/>
                </a:cubicBezTo>
                <a:cubicBezTo>
                  <a:pt x="853546" y="215208"/>
                  <a:pt x="1004888" y="22062"/>
                  <a:pt x="1009650" y="30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4" name="フリーフォーム 563">
            <a:extLst>
              <a:ext uri="{FF2B5EF4-FFF2-40B4-BE49-F238E27FC236}">
                <a16:creationId xmlns:a16="http://schemas.microsoft.com/office/drawing/2014/main" id="{31233E37-C74F-C3AF-05C0-57620BE49171}"/>
              </a:ext>
            </a:extLst>
          </p:cNvPr>
          <p:cNvSpPr/>
          <p:nvPr/>
        </p:nvSpPr>
        <p:spPr>
          <a:xfrm>
            <a:off x="8869925" y="3270242"/>
            <a:ext cx="762820" cy="57329"/>
          </a:xfrm>
          <a:custGeom>
            <a:avLst/>
            <a:gdLst>
              <a:gd name="connsiteX0" fmla="*/ 1025 w 762820"/>
              <a:gd name="connsiteY0" fmla="*/ 19058 h 57329"/>
              <a:gd name="connsiteX1" fmla="*/ 743975 w 762820"/>
              <a:gd name="connsiteY1" fmla="*/ 57158 h 57329"/>
              <a:gd name="connsiteX2" fmla="*/ 531250 w 762820"/>
              <a:gd name="connsiteY2" fmla="*/ 31758 h 57329"/>
              <a:gd name="connsiteX3" fmla="*/ 426475 w 762820"/>
              <a:gd name="connsiteY3" fmla="*/ 8 h 57329"/>
              <a:gd name="connsiteX4" fmla="*/ 578875 w 762820"/>
              <a:gd name="connsiteY4" fmla="*/ 28583 h 57329"/>
              <a:gd name="connsiteX5" fmla="*/ 1025 w 762820"/>
              <a:gd name="connsiteY5" fmla="*/ 19058 h 5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820" h="57329">
                <a:moveTo>
                  <a:pt x="1025" y="19058"/>
                </a:moveTo>
                <a:cubicBezTo>
                  <a:pt x="28542" y="23820"/>
                  <a:pt x="655604" y="55041"/>
                  <a:pt x="743975" y="57158"/>
                </a:cubicBezTo>
                <a:cubicBezTo>
                  <a:pt x="832346" y="59275"/>
                  <a:pt x="584167" y="41283"/>
                  <a:pt x="531250" y="31758"/>
                </a:cubicBezTo>
                <a:cubicBezTo>
                  <a:pt x="478333" y="22233"/>
                  <a:pt x="418538" y="537"/>
                  <a:pt x="426475" y="8"/>
                </a:cubicBezTo>
                <a:cubicBezTo>
                  <a:pt x="434413" y="-521"/>
                  <a:pt x="649254" y="24879"/>
                  <a:pt x="578875" y="28583"/>
                </a:cubicBezTo>
                <a:cubicBezTo>
                  <a:pt x="508496" y="32287"/>
                  <a:pt x="-26492" y="14296"/>
                  <a:pt x="1025" y="190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5" name="フリーフォーム 564">
            <a:extLst>
              <a:ext uri="{FF2B5EF4-FFF2-40B4-BE49-F238E27FC236}">
                <a16:creationId xmlns:a16="http://schemas.microsoft.com/office/drawing/2014/main" id="{7B998473-5AD5-1987-5E22-A1CFE010846D}"/>
              </a:ext>
            </a:extLst>
          </p:cNvPr>
          <p:cNvSpPr/>
          <p:nvPr/>
        </p:nvSpPr>
        <p:spPr>
          <a:xfrm>
            <a:off x="9015257" y="3378087"/>
            <a:ext cx="1132318" cy="105150"/>
          </a:xfrm>
          <a:custGeom>
            <a:avLst/>
            <a:gdLst>
              <a:gd name="connsiteX0" fmla="*/ 11268 w 1132318"/>
              <a:gd name="connsiteY0" fmla="*/ 3288 h 105150"/>
              <a:gd name="connsiteX1" fmla="*/ 1119343 w 1132318"/>
              <a:gd name="connsiteY1" fmla="*/ 104888 h 105150"/>
              <a:gd name="connsiteX2" fmla="*/ 579593 w 1132318"/>
              <a:gd name="connsiteY2" fmla="*/ 31863 h 105150"/>
              <a:gd name="connsiteX3" fmla="*/ 11268 w 1132318"/>
              <a:gd name="connsiteY3" fmla="*/ 3288 h 10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318" h="105150">
                <a:moveTo>
                  <a:pt x="11268" y="3288"/>
                </a:moveTo>
                <a:cubicBezTo>
                  <a:pt x="101226" y="15459"/>
                  <a:pt x="1024622" y="100126"/>
                  <a:pt x="1119343" y="104888"/>
                </a:cubicBezTo>
                <a:cubicBezTo>
                  <a:pt x="1214064" y="109650"/>
                  <a:pt x="765330" y="48267"/>
                  <a:pt x="579593" y="31863"/>
                </a:cubicBezTo>
                <a:cubicBezTo>
                  <a:pt x="393856" y="15459"/>
                  <a:pt x="-78690" y="-8883"/>
                  <a:pt x="11268" y="328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6" name="フリーフォーム 565">
            <a:extLst>
              <a:ext uri="{FF2B5EF4-FFF2-40B4-BE49-F238E27FC236}">
                <a16:creationId xmlns:a16="http://schemas.microsoft.com/office/drawing/2014/main" id="{6E03543F-150B-E891-BF1B-FE0E680318B4}"/>
              </a:ext>
            </a:extLst>
          </p:cNvPr>
          <p:cNvSpPr/>
          <p:nvPr/>
        </p:nvSpPr>
        <p:spPr>
          <a:xfrm>
            <a:off x="6406855" y="5178593"/>
            <a:ext cx="370065" cy="222309"/>
          </a:xfrm>
          <a:custGeom>
            <a:avLst/>
            <a:gdLst>
              <a:gd name="connsiteX0" fmla="*/ 3470 w 370065"/>
              <a:gd name="connsiteY0" fmla="*/ 133182 h 222309"/>
              <a:gd name="connsiteX1" fmla="*/ 117770 w 370065"/>
              <a:gd name="connsiteY1" fmla="*/ 120482 h 222309"/>
              <a:gd name="connsiteX2" fmla="*/ 359070 w 370065"/>
              <a:gd name="connsiteY2" fmla="*/ 3007 h 222309"/>
              <a:gd name="connsiteX3" fmla="*/ 327320 w 370065"/>
              <a:gd name="connsiteY3" fmla="*/ 44282 h 222309"/>
              <a:gd name="connsiteX4" fmla="*/ 311445 w 370065"/>
              <a:gd name="connsiteY4" fmla="*/ 145882 h 222309"/>
              <a:gd name="connsiteX5" fmla="*/ 235245 w 370065"/>
              <a:gd name="connsiteY5" fmla="*/ 177632 h 222309"/>
              <a:gd name="connsiteX6" fmla="*/ 305095 w 370065"/>
              <a:gd name="connsiteY6" fmla="*/ 155407 h 222309"/>
              <a:gd name="connsiteX7" fmla="*/ 314620 w 370065"/>
              <a:gd name="connsiteY7" fmla="*/ 222082 h 222309"/>
              <a:gd name="connsiteX8" fmla="*/ 324145 w 370065"/>
              <a:gd name="connsiteY8" fmla="*/ 171282 h 222309"/>
              <a:gd name="connsiteX9" fmla="*/ 330495 w 370065"/>
              <a:gd name="connsiteY9" fmla="*/ 25232 h 222309"/>
              <a:gd name="connsiteX10" fmla="*/ 241595 w 370065"/>
              <a:gd name="connsiteY10" fmla="*/ 95082 h 222309"/>
              <a:gd name="connsiteX11" fmla="*/ 3470 w 370065"/>
              <a:gd name="connsiteY11" fmla="*/ 133182 h 22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0065" h="222309">
                <a:moveTo>
                  <a:pt x="3470" y="133182"/>
                </a:moveTo>
                <a:cubicBezTo>
                  <a:pt x="-17167" y="137415"/>
                  <a:pt x="58503" y="142178"/>
                  <a:pt x="117770" y="120482"/>
                </a:cubicBezTo>
                <a:cubicBezTo>
                  <a:pt x="177037" y="98786"/>
                  <a:pt x="324145" y="15707"/>
                  <a:pt x="359070" y="3007"/>
                </a:cubicBezTo>
                <a:cubicBezTo>
                  <a:pt x="393995" y="-9693"/>
                  <a:pt x="335258" y="20469"/>
                  <a:pt x="327320" y="44282"/>
                </a:cubicBezTo>
                <a:cubicBezTo>
                  <a:pt x="319383" y="68094"/>
                  <a:pt x="326791" y="123657"/>
                  <a:pt x="311445" y="145882"/>
                </a:cubicBezTo>
                <a:cubicBezTo>
                  <a:pt x="296099" y="168107"/>
                  <a:pt x="236303" y="176044"/>
                  <a:pt x="235245" y="177632"/>
                </a:cubicBezTo>
                <a:cubicBezTo>
                  <a:pt x="234187" y="179220"/>
                  <a:pt x="291866" y="147999"/>
                  <a:pt x="305095" y="155407"/>
                </a:cubicBezTo>
                <a:cubicBezTo>
                  <a:pt x="318324" y="162815"/>
                  <a:pt x="311445" y="219436"/>
                  <a:pt x="314620" y="222082"/>
                </a:cubicBezTo>
                <a:cubicBezTo>
                  <a:pt x="317795" y="224728"/>
                  <a:pt x="321499" y="204090"/>
                  <a:pt x="324145" y="171282"/>
                </a:cubicBezTo>
                <a:cubicBezTo>
                  <a:pt x="326791" y="138474"/>
                  <a:pt x="344253" y="37932"/>
                  <a:pt x="330495" y="25232"/>
                </a:cubicBezTo>
                <a:cubicBezTo>
                  <a:pt x="316737" y="12532"/>
                  <a:pt x="289220" y="76561"/>
                  <a:pt x="241595" y="95082"/>
                </a:cubicBezTo>
                <a:cubicBezTo>
                  <a:pt x="193970" y="113603"/>
                  <a:pt x="24107" y="128949"/>
                  <a:pt x="3470" y="13318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7" name="フリーフォーム 566">
            <a:extLst>
              <a:ext uri="{FF2B5EF4-FFF2-40B4-BE49-F238E27FC236}">
                <a16:creationId xmlns:a16="http://schemas.microsoft.com/office/drawing/2014/main" id="{1F7744FB-0862-2E5A-AF48-AF02145C5825}"/>
              </a:ext>
            </a:extLst>
          </p:cNvPr>
          <p:cNvSpPr/>
          <p:nvPr/>
        </p:nvSpPr>
        <p:spPr>
          <a:xfrm>
            <a:off x="6428397" y="5343520"/>
            <a:ext cx="267256" cy="125785"/>
          </a:xfrm>
          <a:custGeom>
            <a:avLst/>
            <a:gdLst>
              <a:gd name="connsiteX0" fmla="*/ 978 w 267256"/>
              <a:gd name="connsiteY0" fmla="*/ 5 h 125785"/>
              <a:gd name="connsiteX1" fmla="*/ 137503 w 267256"/>
              <a:gd name="connsiteY1" fmla="*/ 53980 h 125785"/>
              <a:gd name="connsiteX2" fmla="*/ 258153 w 267256"/>
              <a:gd name="connsiteY2" fmla="*/ 123830 h 125785"/>
              <a:gd name="connsiteX3" fmla="*/ 239103 w 267256"/>
              <a:gd name="connsiteY3" fmla="*/ 101605 h 125785"/>
              <a:gd name="connsiteX4" fmla="*/ 83528 w 267256"/>
              <a:gd name="connsiteY4" fmla="*/ 50805 h 125785"/>
              <a:gd name="connsiteX5" fmla="*/ 978 w 267256"/>
              <a:gd name="connsiteY5" fmla="*/ 5 h 12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256" h="125785">
                <a:moveTo>
                  <a:pt x="978" y="5"/>
                </a:moveTo>
                <a:cubicBezTo>
                  <a:pt x="9974" y="534"/>
                  <a:pt x="94641" y="33343"/>
                  <a:pt x="137503" y="53980"/>
                </a:cubicBezTo>
                <a:cubicBezTo>
                  <a:pt x="180365" y="74617"/>
                  <a:pt x="241220" y="115893"/>
                  <a:pt x="258153" y="123830"/>
                </a:cubicBezTo>
                <a:cubicBezTo>
                  <a:pt x="275086" y="131767"/>
                  <a:pt x="268207" y="113776"/>
                  <a:pt x="239103" y="101605"/>
                </a:cubicBezTo>
                <a:cubicBezTo>
                  <a:pt x="209999" y="89434"/>
                  <a:pt x="120041" y="66680"/>
                  <a:pt x="83528" y="50805"/>
                </a:cubicBezTo>
                <a:cubicBezTo>
                  <a:pt x="47016" y="34930"/>
                  <a:pt x="-8018" y="-524"/>
                  <a:pt x="978" y="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8" name="フリーフォーム 567">
            <a:extLst>
              <a:ext uri="{FF2B5EF4-FFF2-40B4-BE49-F238E27FC236}">
                <a16:creationId xmlns:a16="http://schemas.microsoft.com/office/drawing/2014/main" id="{7E0A8760-3E08-CFBA-5EEF-48EA5CC6601E}"/>
              </a:ext>
            </a:extLst>
          </p:cNvPr>
          <p:cNvSpPr/>
          <p:nvPr/>
        </p:nvSpPr>
        <p:spPr>
          <a:xfrm>
            <a:off x="6733307" y="4961562"/>
            <a:ext cx="83783" cy="159878"/>
          </a:xfrm>
          <a:custGeom>
            <a:avLst/>
            <a:gdLst>
              <a:gd name="connsiteX0" fmla="*/ 868 w 83783"/>
              <a:gd name="connsiteY0" fmla="*/ 963 h 159878"/>
              <a:gd name="connsiteX1" fmla="*/ 73893 w 83783"/>
              <a:gd name="connsiteY1" fmla="*/ 80338 h 159878"/>
              <a:gd name="connsiteX2" fmla="*/ 80243 w 83783"/>
              <a:gd name="connsiteY2" fmla="*/ 159713 h 159878"/>
              <a:gd name="connsiteX3" fmla="*/ 80243 w 83783"/>
              <a:gd name="connsiteY3" fmla="*/ 99388 h 159878"/>
              <a:gd name="connsiteX4" fmla="*/ 35793 w 83783"/>
              <a:gd name="connsiteY4" fmla="*/ 39063 h 159878"/>
              <a:gd name="connsiteX5" fmla="*/ 868 w 83783"/>
              <a:gd name="connsiteY5" fmla="*/ 963 h 15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83" h="159878">
                <a:moveTo>
                  <a:pt x="868" y="963"/>
                </a:moveTo>
                <a:cubicBezTo>
                  <a:pt x="7218" y="7842"/>
                  <a:pt x="60664" y="53880"/>
                  <a:pt x="73893" y="80338"/>
                </a:cubicBezTo>
                <a:cubicBezTo>
                  <a:pt x="87122" y="106796"/>
                  <a:pt x="79185" y="156538"/>
                  <a:pt x="80243" y="159713"/>
                </a:cubicBezTo>
                <a:cubicBezTo>
                  <a:pt x="81301" y="162888"/>
                  <a:pt x="87651" y="119496"/>
                  <a:pt x="80243" y="99388"/>
                </a:cubicBezTo>
                <a:cubicBezTo>
                  <a:pt x="72835" y="79280"/>
                  <a:pt x="46905" y="52292"/>
                  <a:pt x="35793" y="39063"/>
                </a:cubicBezTo>
                <a:cubicBezTo>
                  <a:pt x="24681" y="25834"/>
                  <a:pt x="-5482" y="-5916"/>
                  <a:pt x="868" y="96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4" name="フリーフォーム 453">
            <a:extLst>
              <a:ext uri="{FF2B5EF4-FFF2-40B4-BE49-F238E27FC236}">
                <a16:creationId xmlns:a16="http://schemas.microsoft.com/office/drawing/2014/main" id="{6AFEB936-D79C-2C4C-992B-2B81BBB2E728}"/>
              </a:ext>
            </a:extLst>
          </p:cNvPr>
          <p:cNvSpPr/>
          <p:nvPr/>
        </p:nvSpPr>
        <p:spPr>
          <a:xfrm>
            <a:off x="7823092" y="3644296"/>
            <a:ext cx="286649" cy="496209"/>
          </a:xfrm>
          <a:custGeom>
            <a:avLst/>
            <a:gdLst>
              <a:gd name="connsiteX0" fmla="*/ 285858 w 286649"/>
              <a:gd name="connsiteY0" fmla="*/ 3779 h 496209"/>
              <a:gd name="connsiteX1" fmla="*/ 76308 w 286649"/>
              <a:gd name="connsiteY1" fmla="*/ 318104 h 496209"/>
              <a:gd name="connsiteX2" fmla="*/ 108 w 286649"/>
              <a:gd name="connsiteY2" fmla="*/ 495904 h 496209"/>
              <a:gd name="connsiteX3" fmla="*/ 60433 w 286649"/>
              <a:gd name="connsiteY3" fmla="*/ 356204 h 496209"/>
              <a:gd name="connsiteX4" fmla="*/ 98533 w 286649"/>
              <a:gd name="connsiteY4" fmla="*/ 184754 h 496209"/>
              <a:gd name="connsiteX5" fmla="*/ 82658 w 286649"/>
              <a:gd name="connsiteY5" fmla="*/ 251429 h 496209"/>
              <a:gd name="connsiteX6" fmla="*/ 146158 w 286649"/>
              <a:gd name="connsiteY6" fmla="*/ 149829 h 496209"/>
              <a:gd name="connsiteX7" fmla="*/ 285858 w 286649"/>
              <a:gd name="connsiteY7" fmla="*/ 3779 h 49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6649" h="496209">
                <a:moveTo>
                  <a:pt x="285858" y="3779"/>
                </a:moveTo>
                <a:cubicBezTo>
                  <a:pt x="274216" y="31825"/>
                  <a:pt x="123933" y="236083"/>
                  <a:pt x="76308" y="318104"/>
                </a:cubicBezTo>
                <a:cubicBezTo>
                  <a:pt x="28683" y="400125"/>
                  <a:pt x="2754" y="489554"/>
                  <a:pt x="108" y="495904"/>
                </a:cubicBezTo>
                <a:cubicBezTo>
                  <a:pt x="-2538" y="502254"/>
                  <a:pt x="44029" y="408062"/>
                  <a:pt x="60433" y="356204"/>
                </a:cubicBezTo>
                <a:cubicBezTo>
                  <a:pt x="76837" y="304346"/>
                  <a:pt x="94829" y="202216"/>
                  <a:pt x="98533" y="184754"/>
                </a:cubicBezTo>
                <a:cubicBezTo>
                  <a:pt x="102237" y="167292"/>
                  <a:pt x="74721" y="257250"/>
                  <a:pt x="82658" y="251429"/>
                </a:cubicBezTo>
                <a:cubicBezTo>
                  <a:pt x="90595" y="245608"/>
                  <a:pt x="114937" y="187929"/>
                  <a:pt x="146158" y="149829"/>
                </a:cubicBezTo>
                <a:cubicBezTo>
                  <a:pt x="177379" y="111729"/>
                  <a:pt x="297500" y="-24267"/>
                  <a:pt x="285858" y="37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9" name="フリーフォーム 568">
            <a:extLst>
              <a:ext uri="{FF2B5EF4-FFF2-40B4-BE49-F238E27FC236}">
                <a16:creationId xmlns:a16="http://schemas.microsoft.com/office/drawing/2014/main" id="{58FA3F7E-955F-1DB2-4893-CBC7C7464889}"/>
              </a:ext>
            </a:extLst>
          </p:cNvPr>
          <p:cNvSpPr/>
          <p:nvPr/>
        </p:nvSpPr>
        <p:spPr>
          <a:xfrm>
            <a:off x="8037653" y="3771578"/>
            <a:ext cx="17906" cy="327477"/>
          </a:xfrm>
          <a:custGeom>
            <a:avLst/>
            <a:gdLst>
              <a:gd name="connsiteX0" fmla="*/ 17322 w 17906"/>
              <a:gd name="connsiteY0" fmla="*/ 322 h 327477"/>
              <a:gd name="connsiteX1" fmla="*/ 14147 w 17906"/>
              <a:gd name="connsiteY1" fmla="*/ 165422 h 327477"/>
              <a:gd name="connsiteX2" fmla="*/ 10972 w 17906"/>
              <a:gd name="connsiteY2" fmla="*/ 327347 h 327477"/>
              <a:gd name="connsiteX3" fmla="*/ 17322 w 17906"/>
              <a:gd name="connsiteY3" fmla="*/ 190822 h 327477"/>
              <a:gd name="connsiteX4" fmla="*/ 1447 w 17906"/>
              <a:gd name="connsiteY4" fmla="*/ 79697 h 327477"/>
              <a:gd name="connsiteX5" fmla="*/ 1447 w 17906"/>
              <a:gd name="connsiteY5" fmla="*/ 120972 h 327477"/>
              <a:gd name="connsiteX6" fmla="*/ 17322 w 17906"/>
              <a:gd name="connsiteY6" fmla="*/ 322 h 32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06" h="327477">
                <a:moveTo>
                  <a:pt x="17322" y="322"/>
                </a:moveTo>
                <a:cubicBezTo>
                  <a:pt x="19439" y="7730"/>
                  <a:pt x="15205" y="110918"/>
                  <a:pt x="14147" y="165422"/>
                </a:cubicBezTo>
                <a:cubicBezTo>
                  <a:pt x="13089" y="219926"/>
                  <a:pt x="10443" y="323114"/>
                  <a:pt x="10972" y="327347"/>
                </a:cubicBezTo>
                <a:cubicBezTo>
                  <a:pt x="11501" y="331580"/>
                  <a:pt x="18909" y="232097"/>
                  <a:pt x="17322" y="190822"/>
                </a:cubicBezTo>
                <a:cubicBezTo>
                  <a:pt x="15735" y="149547"/>
                  <a:pt x="4093" y="91339"/>
                  <a:pt x="1447" y="79697"/>
                </a:cubicBezTo>
                <a:cubicBezTo>
                  <a:pt x="-1199" y="68055"/>
                  <a:pt x="389" y="126263"/>
                  <a:pt x="1447" y="120972"/>
                </a:cubicBezTo>
                <a:cubicBezTo>
                  <a:pt x="2505" y="115681"/>
                  <a:pt x="15205" y="-7086"/>
                  <a:pt x="17322" y="3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0" name="フリーフォーム 569">
            <a:extLst>
              <a:ext uri="{FF2B5EF4-FFF2-40B4-BE49-F238E27FC236}">
                <a16:creationId xmlns:a16="http://schemas.microsoft.com/office/drawing/2014/main" id="{C4052D72-6A60-A657-6C82-8C7FE02A53E3}"/>
              </a:ext>
            </a:extLst>
          </p:cNvPr>
          <p:cNvSpPr/>
          <p:nvPr/>
        </p:nvSpPr>
        <p:spPr>
          <a:xfrm>
            <a:off x="7993328" y="3696292"/>
            <a:ext cx="58972" cy="742503"/>
          </a:xfrm>
          <a:custGeom>
            <a:avLst/>
            <a:gdLst>
              <a:gd name="connsiteX0" fmla="*/ 14022 w 58972"/>
              <a:gd name="connsiteY0" fmla="*/ 2583 h 742503"/>
              <a:gd name="connsiteX1" fmla="*/ 20372 w 58972"/>
              <a:gd name="connsiteY1" fmla="*/ 291508 h 742503"/>
              <a:gd name="connsiteX2" fmla="*/ 33072 w 58972"/>
              <a:gd name="connsiteY2" fmla="*/ 399458 h 742503"/>
              <a:gd name="connsiteX3" fmla="*/ 42597 w 58972"/>
              <a:gd name="connsiteY3" fmla="*/ 269283 h 742503"/>
              <a:gd name="connsiteX4" fmla="*/ 1322 w 58972"/>
              <a:gd name="connsiteY4" fmla="*/ 418508 h 742503"/>
              <a:gd name="connsiteX5" fmla="*/ 14022 w 58972"/>
              <a:gd name="connsiteY5" fmla="*/ 377233 h 742503"/>
              <a:gd name="connsiteX6" fmla="*/ 52122 w 58972"/>
              <a:gd name="connsiteY6" fmla="*/ 516933 h 742503"/>
              <a:gd name="connsiteX7" fmla="*/ 58472 w 58972"/>
              <a:gd name="connsiteY7" fmla="*/ 742358 h 742503"/>
              <a:gd name="connsiteX8" fmla="*/ 45772 w 58972"/>
              <a:gd name="connsiteY8" fmla="*/ 482008 h 742503"/>
              <a:gd name="connsiteX9" fmla="*/ 14022 w 58972"/>
              <a:gd name="connsiteY9" fmla="*/ 167683 h 742503"/>
              <a:gd name="connsiteX10" fmla="*/ 14022 w 58972"/>
              <a:gd name="connsiteY10" fmla="*/ 2583 h 74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972" h="742503">
                <a:moveTo>
                  <a:pt x="14022" y="2583"/>
                </a:moveTo>
                <a:cubicBezTo>
                  <a:pt x="15080" y="23220"/>
                  <a:pt x="17197" y="225362"/>
                  <a:pt x="20372" y="291508"/>
                </a:cubicBezTo>
                <a:cubicBezTo>
                  <a:pt x="23547" y="357654"/>
                  <a:pt x="29368" y="403162"/>
                  <a:pt x="33072" y="399458"/>
                </a:cubicBezTo>
                <a:cubicBezTo>
                  <a:pt x="36776" y="395754"/>
                  <a:pt x="47889" y="266108"/>
                  <a:pt x="42597" y="269283"/>
                </a:cubicBezTo>
                <a:cubicBezTo>
                  <a:pt x="37305" y="272458"/>
                  <a:pt x="6084" y="400516"/>
                  <a:pt x="1322" y="418508"/>
                </a:cubicBezTo>
                <a:cubicBezTo>
                  <a:pt x="-3441" y="436500"/>
                  <a:pt x="5555" y="360829"/>
                  <a:pt x="14022" y="377233"/>
                </a:cubicBezTo>
                <a:cubicBezTo>
                  <a:pt x="22489" y="393637"/>
                  <a:pt x="44714" y="456079"/>
                  <a:pt x="52122" y="516933"/>
                </a:cubicBezTo>
                <a:cubicBezTo>
                  <a:pt x="59530" y="577787"/>
                  <a:pt x="59530" y="748179"/>
                  <a:pt x="58472" y="742358"/>
                </a:cubicBezTo>
                <a:cubicBezTo>
                  <a:pt x="57414" y="736537"/>
                  <a:pt x="53180" y="577787"/>
                  <a:pt x="45772" y="482008"/>
                </a:cubicBezTo>
                <a:cubicBezTo>
                  <a:pt x="38364" y="386229"/>
                  <a:pt x="18784" y="246000"/>
                  <a:pt x="14022" y="167683"/>
                </a:cubicBezTo>
                <a:cubicBezTo>
                  <a:pt x="9260" y="89366"/>
                  <a:pt x="12964" y="-18054"/>
                  <a:pt x="14022" y="258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1" name="フリーフォーム 570">
            <a:extLst>
              <a:ext uri="{FF2B5EF4-FFF2-40B4-BE49-F238E27FC236}">
                <a16:creationId xmlns:a16="http://schemas.microsoft.com/office/drawing/2014/main" id="{62CF43D3-B0F1-759A-25B1-A8577FC068E4}"/>
              </a:ext>
            </a:extLst>
          </p:cNvPr>
          <p:cNvSpPr/>
          <p:nvPr/>
        </p:nvSpPr>
        <p:spPr>
          <a:xfrm>
            <a:off x="7813507" y="4209925"/>
            <a:ext cx="98646" cy="1204643"/>
          </a:xfrm>
          <a:custGeom>
            <a:avLst/>
            <a:gdLst>
              <a:gd name="connsiteX0" fmla="*/ 38268 w 98646"/>
              <a:gd name="connsiteY0" fmla="*/ 125 h 1204643"/>
              <a:gd name="connsiteX1" fmla="*/ 38268 w 98646"/>
              <a:gd name="connsiteY1" fmla="*/ 317625 h 1204643"/>
              <a:gd name="connsiteX2" fmla="*/ 9693 w 98646"/>
              <a:gd name="connsiteY2" fmla="*/ 955800 h 1204643"/>
              <a:gd name="connsiteX3" fmla="*/ 98593 w 98646"/>
              <a:gd name="connsiteY3" fmla="*/ 1203450 h 1204643"/>
              <a:gd name="connsiteX4" fmla="*/ 22393 w 98646"/>
              <a:gd name="connsiteY4" fmla="*/ 1009775 h 1204643"/>
              <a:gd name="connsiteX5" fmla="*/ 168 w 98646"/>
              <a:gd name="connsiteY5" fmla="*/ 225550 h 1204643"/>
              <a:gd name="connsiteX6" fmla="*/ 12868 w 98646"/>
              <a:gd name="connsiteY6" fmla="*/ 476375 h 1204643"/>
              <a:gd name="connsiteX7" fmla="*/ 25568 w 98646"/>
              <a:gd name="connsiteY7" fmla="*/ 349375 h 1204643"/>
              <a:gd name="connsiteX8" fmla="*/ 38268 w 98646"/>
              <a:gd name="connsiteY8" fmla="*/ 125 h 120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646" h="1204643">
                <a:moveTo>
                  <a:pt x="38268" y="125"/>
                </a:moveTo>
                <a:cubicBezTo>
                  <a:pt x="40385" y="-5167"/>
                  <a:pt x="43030" y="158346"/>
                  <a:pt x="38268" y="317625"/>
                </a:cubicBezTo>
                <a:cubicBezTo>
                  <a:pt x="33506" y="476904"/>
                  <a:pt x="-361" y="808163"/>
                  <a:pt x="9693" y="955800"/>
                </a:cubicBezTo>
                <a:cubicBezTo>
                  <a:pt x="19747" y="1103437"/>
                  <a:pt x="96476" y="1194454"/>
                  <a:pt x="98593" y="1203450"/>
                </a:cubicBezTo>
                <a:cubicBezTo>
                  <a:pt x="100710" y="1212446"/>
                  <a:pt x="38797" y="1172758"/>
                  <a:pt x="22393" y="1009775"/>
                </a:cubicBezTo>
                <a:cubicBezTo>
                  <a:pt x="5989" y="846792"/>
                  <a:pt x="1755" y="314450"/>
                  <a:pt x="168" y="225550"/>
                </a:cubicBezTo>
                <a:cubicBezTo>
                  <a:pt x="-1419" y="136650"/>
                  <a:pt x="8635" y="455738"/>
                  <a:pt x="12868" y="476375"/>
                </a:cubicBezTo>
                <a:cubicBezTo>
                  <a:pt x="17101" y="497012"/>
                  <a:pt x="20276" y="427162"/>
                  <a:pt x="25568" y="349375"/>
                </a:cubicBezTo>
                <a:cubicBezTo>
                  <a:pt x="30860" y="271588"/>
                  <a:pt x="36151" y="5417"/>
                  <a:pt x="38268" y="1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2" name="フリーフォーム 571">
            <a:extLst>
              <a:ext uri="{FF2B5EF4-FFF2-40B4-BE49-F238E27FC236}">
                <a16:creationId xmlns:a16="http://schemas.microsoft.com/office/drawing/2014/main" id="{47964F20-0042-5296-8151-08CBF5D1A442}"/>
              </a:ext>
            </a:extLst>
          </p:cNvPr>
          <p:cNvSpPr/>
          <p:nvPr/>
        </p:nvSpPr>
        <p:spPr>
          <a:xfrm>
            <a:off x="8081727" y="3580434"/>
            <a:ext cx="184788" cy="1069477"/>
          </a:xfrm>
          <a:custGeom>
            <a:avLst/>
            <a:gdLst>
              <a:gd name="connsiteX0" fmla="*/ 109773 w 184788"/>
              <a:gd name="connsiteY0" fmla="*/ 7316 h 1069477"/>
              <a:gd name="connsiteX1" fmla="*/ 87548 w 184788"/>
              <a:gd name="connsiteY1" fmla="*/ 258141 h 1069477"/>
              <a:gd name="connsiteX2" fmla="*/ 157398 w 184788"/>
              <a:gd name="connsiteY2" fmla="*/ 851866 h 1069477"/>
              <a:gd name="connsiteX3" fmla="*/ 144698 w 184788"/>
              <a:gd name="connsiteY3" fmla="*/ 718516 h 1069477"/>
              <a:gd name="connsiteX4" fmla="*/ 173273 w 184788"/>
              <a:gd name="connsiteY4" fmla="*/ 1055066 h 1069477"/>
              <a:gd name="connsiteX5" fmla="*/ 170098 w 184788"/>
              <a:gd name="connsiteY5" fmla="*/ 953466 h 1069477"/>
              <a:gd name="connsiteX6" fmla="*/ 1823 w 184788"/>
              <a:gd name="connsiteY6" fmla="*/ 467691 h 1069477"/>
              <a:gd name="connsiteX7" fmla="*/ 81198 w 184788"/>
              <a:gd name="connsiteY7" fmla="*/ 674066 h 1069477"/>
              <a:gd name="connsiteX8" fmla="*/ 87548 w 184788"/>
              <a:gd name="connsiteY8" fmla="*/ 293066 h 1069477"/>
              <a:gd name="connsiteX9" fmla="*/ 17698 w 184788"/>
              <a:gd name="connsiteY9" fmla="*/ 966 h 1069477"/>
              <a:gd name="connsiteX10" fmla="*/ 55798 w 184788"/>
              <a:gd name="connsiteY10" fmla="*/ 391491 h 1069477"/>
              <a:gd name="connsiteX11" fmla="*/ 46273 w 184788"/>
              <a:gd name="connsiteY11" fmla="*/ 188291 h 1069477"/>
              <a:gd name="connsiteX12" fmla="*/ 109773 w 184788"/>
              <a:gd name="connsiteY12" fmla="*/ 7316 h 10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788" h="1069477">
                <a:moveTo>
                  <a:pt x="109773" y="7316"/>
                </a:moveTo>
                <a:cubicBezTo>
                  <a:pt x="116652" y="18958"/>
                  <a:pt x="79611" y="117383"/>
                  <a:pt x="87548" y="258141"/>
                </a:cubicBezTo>
                <a:cubicBezTo>
                  <a:pt x="95485" y="398899"/>
                  <a:pt x="147873" y="775137"/>
                  <a:pt x="157398" y="851866"/>
                </a:cubicBezTo>
                <a:cubicBezTo>
                  <a:pt x="166923" y="928595"/>
                  <a:pt x="142052" y="684649"/>
                  <a:pt x="144698" y="718516"/>
                </a:cubicBezTo>
                <a:cubicBezTo>
                  <a:pt x="147344" y="752383"/>
                  <a:pt x="169040" y="1015908"/>
                  <a:pt x="173273" y="1055066"/>
                </a:cubicBezTo>
                <a:cubicBezTo>
                  <a:pt x="177506" y="1094224"/>
                  <a:pt x="198673" y="1051362"/>
                  <a:pt x="170098" y="953466"/>
                </a:cubicBezTo>
                <a:cubicBezTo>
                  <a:pt x="141523" y="855570"/>
                  <a:pt x="16640" y="514258"/>
                  <a:pt x="1823" y="467691"/>
                </a:cubicBezTo>
                <a:cubicBezTo>
                  <a:pt x="-12994" y="421124"/>
                  <a:pt x="66911" y="703170"/>
                  <a:pt x="81198" y="674066"/>
                </a:cubicBezTo>
                <a:cubicBezTo>
                  <a:pt x="95485" y="644962"/>
                  <a:pt x="98131" y="405249"/>
                  <a:pt x="87548" y="293066"/>
                </a:cubicBezTo>
                <a:cubicBezTo>
                  <a:pt x="76965" y="180883"/>
                  <a:pt x="22990" y="-15438"/>
                  <a:pt x="17698" y="966"/>
                </a:cubicBezTo>
                <a:cubicBezTo>
                  <a:pt x="12406" y="17370"/>
                  <a:pt x="51036" y="360270"/>
                  <a:pt x="55798" y="391491"/>
                </a:cubicBezTo>
                <a:cubicBezTo>
                  <a:pt x="60560" y="422712"/>
                  <a:pt x="37806" y="244383"/>
                  <a:pt x="46273" y="188291"/>
                </a:cubicBezTo>
                <a:cubicBezTo>
                  <a:pt x="54740" y="132199"/>
                  <a:pt x="102894" y="-4326"/>
                  <a:pt x="109773" y="731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" name="フリーフォーム 572">
            <a:extLst>
              <a:ext uri="{FF2B5EF4-FFF2-40B4-BE49-F238E27FC236}">
                <a16:creationId xmlns:a16="http://schemas.microsoft.com/office/drawing/2014/main" id="{5FEE6157-F3A5-41AE-BC07-974366F531D4}"/>
              </a:ext>
            </a:extLst>
          </p:cNvPr>
          <p:cNvSpPr/>
          <p:nvPr/>
        </p:nvSpPr>
        <p:spPr>
          <a:xfrm>
            <a:off x="7793746" y="3778056"/>
            <a:ext cx="299637" cy="766396"/>
          </a:xfrm>
          <a:custGeom>
            <a:avLst/>
            <a:gdLst>
              <a:gd name="connsiteX0" fmla="*/ 299329 w 299637"/>
              <a:gd name="connsiteY0" fmla="*/ 194 h 766396"/>
              <a:gd name="connsiteX1" fmla="*/ 134229 w 299637"/>
              <a:gd name="connsiteY1" fmla="*/ 231969 h 766396"/>
              <a:gd name="connsiteX2" fmla="*/ 32629 w 299637"/>
              <a:gd name="connsiteY2" fmla="*/ 365319 h 766396"/>
              <a:gd name="connsiteX3" fmla="*/ 115179 w 299637"/>
              <a:gd name="connsiteY3" fmla="*/ 298644 h 766396"/>
              <a:gd name="connsiteX4" fmla="*/ 38979 w 299637"/>
              <a:gd name="connsiteY4" fmla="*/ 409769 h 766396"/>
              <a:gd name="connsiteX5" fmla="*/ 38979 w 299637"/>
              <a:gd name="connsiteY5" fmla="*/ 759019 h 766396"/>
              <a:gd name="connsiteX6" fmla="*/ 54854 w 299637"/>
              <a:gd name="connsiteY6" fmla="*/ 622494 h 766396"/>
              <a:gd name="connsiteX7" fmla="*/ 54854 w 299637"/>
              <a:gd name="connsiteY7" fmla="*/ 327219 h 766396"/>
              <a:gd name="connsiteX8" fmla="*/ 137404 w 299637"/>
              <a:gd name="connsiteY8" fmla="*/ 124019 h 766396"/>
              <a:gd name="connsiteX9" fmla="*/ 879 w 299637"/>
              <a:gd name="connsiteY9" fmla="*/ 505019 h 766396"/>
              <a:gd name="connsiteX10" fmla="*/ 89779 w 299637"/>
              <a:gd name="connsiteY10" fmla="*/ 273244 h 766396"/>
              <a:gd name="connsiteX11" fmla="*/ 299329 w 299637"/>
              <a:gd name="connsiteY11" fmla="*/ 194 h 76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9637" h="766396">
                <a:moveTo>
                  <a:pt x="299329" y="194"/>
                </a:moveTo>
                <a:cubicBezTo>
                  <a:pt x="306737" y="-6685"/>
                  <a:pt x="178679" y="171115"/>
                  <a:pt x="134229" y="231969"/>
                </a:cubicBezTo>
                <a:cubicBezTo>
                  <a:pt x="89779" y="292823"/>
                  <a:pt x="35804" y="354206"/>
                  <a:pt x="32629" y="365319"/>
                </a:cubicBezTo>
                <a:cubicBezTo>
                  <a:pt x="29454" y="376432"/>
                  <a:pt x="114121" y="291236"/>
                  <a:pt x="115179" y="298644"/>
                </a:cubicBezTo>
                <a:cubicBezTo>
                  <a:pt x="116237" y="306052"/>
                  <a:pt x="51679" y="333040"/>
                  <a:pt x="38979" y="409769"/>
                </a:cubicBezTo>
                <a:cubicBezTo>
                  <a:pt x="26279" y="486498"/>
                  <a:pt x="36333" y="723565"/>
                  <a:pt x="38979" y="759019"/>
                </a:cubicBezTo>
                <a:cubicBezTo>
                  <a:pt x="41625" y="794473"/>
                  <a:pt x="52208" y="694461"/>
                  <a:pt x="54854" y="622494"/>
                </a:cubicBezTo>
                <a:cubicBezTo>
                  <a:pt x="57500" y="550527"/>
                  <a:pt x="41096" y="410298"/>
                  <a:pt x="54854" y="327219"/>
                </a:cubicBezTo>
                <a:cubicBezTo>
                  <a:pt x="68612" y="244140"/>
                  <a:pt x="146400" y="94386"/>
                  <a:pt x="137404" y="124019"/>
                </a:cubicBezTo>
                <a:cubicBezTo>
                  <a:pt x="128408" y="153652"/>
                  <a:pt x="8816" y="480148"/>
                  <a:pt x="879" y="505019"/>
                </a:cubicBezTo>
                <a:cubicBezTo>
                  <a:pt x="-7058" y="529890"/>
                  <a:pt x="40037" y="353677"/>
                  <a:pt x="89779" y="273244"/>
                </a:cubicBezTo>
                <a:cubicBezTo>
                  <a:pt x="139521" y="192811"/>
                  <a:pt x="291921" y="7073"/>
                  <a:pt x="299329" y="19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4" name="フリーフォーム 573">
            <a:extLst>
              <a:ext uri="{FF2B5EF4-FFF2-40B4-BE49-F238E27FC236}">
                <a16:creationId xmlns:a16="http://schemas.microsoft.com/office/drawing/2014/main" id="{9634F04F-810F-3A65-5FDF-68EDFCF0D7F9}"/>
              </a:ext>
            </a:extLst>
          </p:cNvPr>
          <p:cNvSpPr/>
          <p:nvPr/>
        </p:nvSpPr>
        <p:spPr>
          <a:xfrm>
            <a:off x="1187448" y="5641974"/>
            <a:ext cx="175028" cy="559803"/>
          </a:xfrm>
          <a:custGeom>
            <a:avLst/>
            <a:gdLst>
              <a:gd name="connsiteX0" fmla="*/ 2 w 175028"/>
              <a:gd name="connsiteY0" fmla="*/ 1 h 559803"/>
              <a:gd name="connsiteX1" fmla="*/ 85727 w 175028"/>
              <a:gd name="connsiteY1" fmla="*/ 206376 h 559803"/>
              <a:gd name="connsiteX2" fmla="*/ 117477 w 175028"/>
              <a:gd name="connsiteY2" fmla="*/ 403226 h 559803"/>
              <a:gd name="connsiteX3" fmla="*/ 174627 w 175028"/>
              <a:gd name="connsiteY3" fmla="*/ 558801 h 559803"/>
              <a:gd name="connsiteX4" fmla="*/ 139702 w 175028"/>
              <a:gd name="connsiteY4" fmla="*/ 460376 h 559803"/>
              <a:gd name="connsiteX5" fmla="*/ 79377 w 175028"/>
              <a:gd name="connsiteY5" fmla="*/ 273051 h 559803"/>
              <a:gd name="connsiteX6" fmla="*/ 82552 w 175028"/>
              <a:gd name="connsiteY6" fmla="*/ 209551 h 559803"/>
              <a:gd name="connsiteX7" fmla="*/ 2 w 175028"/>
              <a:gd name="connsiteY7" fmla="*/ 1 h 55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028" h="559803">
                <a:moveTo>
                  <a:pt x="2" y="1"/>
                </a:moveTo>
                <a:cubicBezTo>
                  <a:pt x="531" y="-528"/>
                  <a:pt x="66148" y="139172"/>
                  <a:pt x="85727" y="206376"/>
                </a:cubicBezTo>
                <a:cubicBezTo>
                  <a:pt x="105306" y="273580"/>
                  <a:pt x="102660" y="344488"/>
                  <a:pt x="117477" y="403226"/>
                </a:cubicBezTo>
                <a:cubicBezTo>
                  <a:pt x="132294" y="461964"/>
                  <a:pt x="170923" y="549276"/>
                  <a:pt x="174627" y="558801"/>
                </a:cubicBezTo>
                <a:cubicBezTo>
                  <a:pt x="178331" y="568326"/>
                  <a:pt x="155577" y="508001"/>
                  <a:pt x="139702" y="460376"/>
                </a:cubicBezTo>
                <a:cubicBezTo>
                  <a:pt x="123827" y="412751"/>
                  <a:pt x="88902" y="314855"/>
                  <a:pt x="79377" y="273051"/>
                </a:cubicBezTo>
                <a:cubicBezTo>
                  <a:pt x="69852" y="231247"/>
                  <a:pt x="93664" y="252413"/>
                  <a:pt x="82552" y="209551"/>
                </a:cubicBezTo>
                <a:cubicBezTo>
                  <a:pt x="71440" y="166689"/>
                  <a:pt x="-527" y="530"/>
                  <a:pt x="2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5" name="フリーフォーム 574">
            <a:extLst>
              <a:ext uri="{FF2B5EF4-FFF2-40B4-BE49-F238E27FC236}">
                <a16:creationId xmlns:a16="http://schemas.microsoft.com/office/drawing/2014/main" id="{EC74C4B9-7810-32C7-8F7A-A8C6B17FC8DC}"/>
              </a:ext>
            </a:extLst>
          </p:cNvPr>
          <p:cNvSpPr/>
          <p:nvPr/>
        </p:nvSpPr>
        <p:spPr>
          <a:xfrm>
            <a:off x="1219075" y="5708635"/>
            <a:ext cx="140168" cy="444534"/>
          </a:xfrm>
          <a:custGeom>
            <a:avLst/>
            <a:gdLst>
              <a:gd name="connsiteX0" fmla="*/ 125 w 140168"/>
              <a:gd name="connsiteY0" fmla="*/ 15 h 444534"/>
              <a:gd name="connsiteX1" fmla="*/ 108075 w 140168"/>
              <a:gd name="connsiteY1" fmla="*/ 238140 h 444534"/>
              <a:gd name="connsiteX2" fmla="*/ 123950 w 140168"/>
              <a:gd name="connsiteY2" fmla="*/ 304815 h 444534"/>
              <a:gd name="connsiteX3" fmla="*/ 127125 w 140168"/>
              <a:gd name="connsiteY3" fmla="*/ 444515 h 444534"/>
              <a:gd name="connsiteX4" fmla="*/ 136650 w 140168"/>
              <a:gd name="connsiteY4" fmla="*/ 314340 h 444534"/>
              <a:gd name="connsiteX5" fmla="*/ 133475 w 140168"/>
              <a:gd name="connsiteY5" fmla="*/ 228615 h 444534"/>
              <a:gd name="connsiteX6" fmla="*/ 63625 w 140168"/>
              <a:gd name="connsiteY6" fmla="*/ 133365 h 444534"/>
              <a:gd name="connsiteX7" fmla="*/ 85850 w 140168"/>
              <a:gd name="connsiteY7" fmla="*/ 225440 h 444534"/>
              <a:gd name="connsiteX8" fmla="*/ 125 w 140168"/>
              <a:gd name="connsiteY8" fmla="*/ 15 h 44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168" h="444534">
                <a:moveTo>
                  <a:pt x="125" y="15"/>
                </a:moveTo>
                <a:cubicBezTo>
                  <a:pt x="3829" y="2132"/>
                  <a:pt x="87438" y="187340"/>
                  <a:pt x="108075" y="238140"/>
                </a:cubicBezTo>
                <a:cubicBezTo>
                  <a:pt x="128712" y="288940"/>
                  <a:pt x="120775" y="270419"/>
                  <a:pt x="123950" y="304815"/>
                </a:cubicBezTo>
                <a:cubicBezTo>
                  <a:pt x="127125" y="339211"/>
                  <a:pt x="125008" y="442927"/>
                  <a:pt x="127125" y="444515"/>
                </a:cubicBezTo>
                <a:cubicBezTo>
                  <a:pt x="129242" y="446103"/>
                  <a:pt x="135592" y="350323"/>
                  <a:pt x="136650" y="314340"/>
                </a:cubicBezTo>
                <a:cubicBezTo>
                  <a:pt x="137708" y="278357"/>
                  <a:pt x="145646" y="258777"/>
                  <a:pt x="133475" y="228615"/>
                </a:cubicBezTo>
                <a:cubicBezTo>
                  <a:pt x="121304" y="198453"/>
                  <a:pt x="71563" y="133894"/>
                  <a:pt x="63625" y="133365"/>
                </a:cubicBezTo>
                <a:cubicBezTo>
                  <a:pt x="55688" y="132836"/>
                  <a:pt x="95904" y="241844"/>
                  <a:pt x="85850" y="225440"/>
                </a:cubicBezTo>
                <a:cubicBezTo>
                  <a:pt x="75796" y="209036"/>
                  <a:pt x="-3579" y="-2102"/>
                  <a:pt x="125" y="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0" name="フリーフォーム 439">
            <a:extLst>
              <a:ext uri="{FF2B5EF4-FFF2-40B4-BE49-F238E27FC236}">
                <a16:creationId xmlns:a16="http://schemas.microsoft.com/office/drawing/2014/main" id="{CEA0C68C-3E50-8B8A-A18C-DA62214DDEF5}"/>
              </a:ext>
            </a:extLst>
          </p:cNvPr>
          <p:cNvSpPr/>
          <p:nvPr/>
        </p:nvSpPr>
        <p:spPr>
          <a:xfrm>
            <a:off x="1222333" y="5689403"/>
            <a:ext cx="174828" cy="315569"/>
          </a:xfrm>
          <a:custGeom>
            <a:avLst/>
            <a:gdLst>
              <a:gd name="connsiteX0" fmla="*/ 42 w 174828"/>
              <a:gd name="connsiteY0" fmla="*/ 197 h 315569"/>
              <a:gd name="connsiteX1" fmla="*/ 104817 w 174828"/>
              <a:gd name="connsiteY1" fmla="*/ 130372 h 315569"/>
              <a:gd name="connsiteX2" fmla="*/ 174667 w 174828"/>
              <a:gd name="connsiteY2" fmla="*/ 314522 h 315569"/>
              <a:gd name="connsiteX3" fmla="*/ 123867 w 174828"/>
              <a:gd name="connsiteY3" fmla="*/ 203397 h 315569"/>
              <a:gd name="connsiteX4" fmla="*/ 117517 w 174828"/>
              <a:gd name="connsiteY4" fmla="*/ 158947 h 315569"/>
              <a:gd name="connsiteX5" fmla="*/ 42 w 174828"/>
              <a:gd name="connsiteY5" fmla="*/ 197 h 31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828" h="315569">
                <a:moveTo>
                  <a:pt x="42" y="197"/>
                </a:moveTo>
                <a:cubicBezTo>
                  <a:pt x="-2075" y="-4565"/>
                  <a:pt x="75713" y="77985"/>
                  <a:pt x="104817" y="130372"/>
                </a:cubicBezTo>
                <a:cubicBezTo>
                  <a:pt x="133921" y="182759"/>
                  <a:pt x="171492" y="302351"/>
                  <a:pt x="174667" y="314522"/>
                </a:cubicBezTo>
                <a:cubicBezTo>
                  <a:pt x="177842" y="326693"/>
                  <a:pt x="133392" y="229326"/>
                  <a:pt x="123867" y="203397"/>
                </a:cubicBezTo>
                <a:cubicBezTo>
                  <a:pt x="114342" y="177468"/>
                  <a:pt x="134450" y="189109"/>
                  <a:pt x="117517" y="158947"/>
                </a:cubicBezTo>
                <a:cubicBezTo>
                  <a:pt x="100584" y="128785"/>
                  <a:pt x="2159" y="4959"/>
                  <a:pt x="42" y="19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6" name="フリーフォーム 575">
            <a:extLst>
              <a:ext uri="{FF2B5EF4-FFF2-40B4-BE49-F238E27FC236}">
                <a16:creationId xmlns:a16="http://schemas.microsoft.com/office/drawing/2014/main" id="{4029D7A2-C42E-5AE1-0A85-36A95CA2A790}"/>
              </a:ext>
            </a:extLst>
          </p:cNvPr>
          <p:cNvSpPr/>
          <p:nvPr/>
        </p:nvSpPr>
        <p:spPr>
          <a:xfrm>
            <a:off x="1282700" y="6031478"/>
            <a:ext cx="111125" cy="405970"/>
          </a:xfrm>
          <a:custGeom>
            <a:avLst/>
            <a:gdLst>
              <a:gd name="connsiteX0" fmla="*/ 0 w 111125"/>
              <a:gd name="connsiteY0" fmla="*/ 1022 h 405970"/>
              <a:gd name="connsiteX1" fmla="*/ 85725 w 111125"/>
              <a:gd name="connsiteY1" fmla="*/ 274072 h 405970"/>
              <a:gd name="connsiteX2" fmla="*/ 111125 w 111125"/>
              <a:gd name="connsiteY2" fmla="*/ 404247 h 405970"/>
              <a:gd name="connsiteX3" fmla="*/ 85725 w 111125"/>
              <a:gd name="connsiteY3" fmla="*/ 188347 h 405970"/>
              <a:gd name="connsiteX4" fmla="*/ 0 w 111125"/>
              <a:gd name="connsiteY4" fmla="*/ 1022 h 40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25" h="405970">
                <a:moveTo>
                  <a:pt x="0" y="1022"/>
                </a:moveTo>
                <a:cubicBezTo>
                  <a:pt x="0" y="15309"/>
                  <a:pt x="67204" y="206868"/>
                  <a:pt x="85725" y="274072"/>
                </a:cubicBezTo>
                <a:cubicBezTo>
                  <a:pt x="104246" y="341276"/>
                  <a:pt x="111125" y="418534"/>
                  <a:pt x="111125" y="404247"/>
                </a:cubicBezTo>
                <a:cubicBezTo>
                  <a:pt x="111125" y="389960"/>
                  <a:pt x="106363" y="250789"/>
                  <a:pt x="85725" y="188347"/>
                </a:cubicBezTo>
                <a:cubicBezTo>
                  <a:pt x="65087" y="125905"/>
                  <a:pt x="0" y="-13265"/>
                  <a:pt x="0" y="10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7" name="フリーフォーム 576">
            <a:extLst>
              <a:ext uri="{FF2B5EF4-FFF2-40B4-BE49-F238E27FC236}">
                <a16:creationId xmlns:a16="http://schemas.microsoft.com/office/drawing/2014/main" id="{A3D27E48-336D-201A-DB96-FA65DD2F4475}"/>
              </a:ext>
            </a:extLst>
          </p:cNvPr>
          <p:cNvSpPr/>
          <p:nvPr/>
        </p:nvSpPr>
        <p:spPr>
          <a:xfrm>
            <a:off x="1298258" y="6121300"/>
            <a:ext cx="202612" cy="629077"/>
          </a:xfrm>
          <a:custGeom>
            <a:avLst/>
            <a:gdLst>
              <a:gd name="connsiteX0" fmla="*/ 60642 w 202612"/>
              <a:gd name="connsiteY0" fmla="*/ 100 h 629077"/>
              <a:gd name="connsiteX1" fmla="*/ 44767 w 202612"/>
              <a:gd name="connsiteY1" fmla="*/ 228700 h 629077"/>
              <a:gd name="connsiteX2" fmla="*/ 197167 w 202612"/>
              <a:gd name="connsiteY2" fmla="*/ 612875 h 629077"/>
              <a:gd name="connsiteX3" fmla="*/ 152717 w 202612"/>
              <a:gd name="connsiteY3" fmla="*/ 530325 h 629077"/>
              <a:gd name="connsiteX4" fmla="*/ 317 w 202612"/>
              <a:gd name="connsiteY4" fmla="*/ 282675 h 629077"/>
              <a:gd name="connsiteX5" fmla="*/ 111442 w 202612"/>
              <a:gd name="connsiteY5" fmla="*/ 447775 h 629077"/>
              <a:gd name="connsiteX6" fmla="*/ 66992 w 202612"/>
              <a:gd name="connsiteY6" fmla="*/ 343000 h 629077"/>
              <a:gd name="connsiteX7" fmla="*/ 41592 w 202612"/>
              <a:gd name="connsiteY7" fmla="*/ 254100 h 629077"/>
              <a:gd name="connsiteX8" fmla="*/ 60642 w 202612"/>
              <a:gd name="connsiteY8" fmla="*/ 100 h 62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612" h="629077">
                <a:moveTo>
                  <a:pt x="60642" y="100"/>
                </a:moveTo>
                <a:cubicBezTo>
                  <a:pt x="61171" y="-4133"/>
                  <a:pt x="22013" y="126571"/>
                  <a:pt x="44767" y="228700"/>
                </a:cubicBezTo>
                <a:cubicBezTo>
                  <a:pt x="67521" y="330829"/>
                  <a:pt x="179175" y="562604"/>
                  <a:pt x="197167" y="612875"/>
                </a:cubicBezTo>
                <a:cubicBezTo>
                  <a:pt x="215159" y="663146"/>
                  <a:pt x="185525" y="585358"/>
                  <a:pt x="152717" y="530325"/>
                </a:cubicBezTo>
                <a:cubicBezTo>
                  <a:pt x="119909" y="475292"/>
                  <a:pt x="7196" y="296433"/>
                  <a:pt x="317" y="282675"/>
                </a:cubicBezTo>
                <a:cubicBezTo>
                  <a:pt x="-6562" y="268917"/>
                  <a:pt x="100330" y="437721"/>
                  <a:pt x="111442" y="447775"/>
                </a:cubicBezTo>
                <a:cubicBezTo>
                  <a:pt x="122554" y="457829"/>
                  <a:pt x="78634" y="375279"/>
                  <a:pt x="66992" y="343000"/>
                </a:cubicBezTo>
                <a:cubicBezTo>
                  <a:pt x="55350" y="310721"/>
                  <a:pt x="41063" y="312308"/>
                  <a:pt x="41592" y="254100"/>
                </a:cubicBezTo>
                <a:cubicBezTo>
                  <a:pt x="42121" y="195892"/>
                  <a:pt x="60113" y="4333"/>
                  <a:pt x="60642" y="1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8" name="フリーフォーム 577">
            <a:extLst>
              <a:ext uri="{FF2B5EF4-FFF2-40B4-BE49-F238E27FC236}">
                <a16:creationId xmlns:a16="http://schemas.microsoft.com/office/drawing/2014/main" id="{E4A0EEBC-48C9-AA91-39AB-6D4175F3E2CA}"/>
              </a:ext>
            </a:extLst>
          </p:cNvPr>
          <p:cNvSpPr/>
          <p:nvPr/>
        </p:nvSpPr>
        <p:spPr>
          <a:xfrm>
            <a:off x="4162201" y="5715071"/>
            <a:ext cx="54237" cy="695548"/>
          </a:xfrm>
          <a:custGeom>
            <a:avLst/>
            <a:gdLst>
              <a:gd name="connsiteX0" fmla="*/ 25624 w 54237"/>
              <a:gd name="connsiteY0" fmla="*/ 3104 h 695548"/>
              <a:gd name="connsiteX1" fmla="*/ 19274 w 54237"/>
              <a:gd name="connsiteY1" fmla="*/ 158679 h 695548"/>
              <a:gd name="connsiteX2" fmla="*/ 22449 w 54237"/>
              <a:gd name="connsiteY2" fmla="*/ 428554 h 695548"/>
              <a:gd name="connsiteX3" fmla="*/ 22449 w 54237"/>
              <a:gd name="connsiteY3" fmla="*/ 330129 h 695548"/>
              <a:gd name="connsiteX4" fmla="*/ 19274 w 54237"/>
              <a:gd name="connsiteY4" fmla="*/ 536504 h 695548"/>
              <a:gd name="connsiteX5" fmla="*/ 54199 w 54237"/>
              <a:gd name="connsiteY5" fmla="*/ 695254 h 695548"/>
              <a:gd name="connsiteX6" fmla="*/ 25624 w 54237"/>
              <a:gd name="connsiteY6" fmla="*/ 565079 h 695548"/>
              <a:gd name="connsiteX7" fmla="*/ 3399 w 54237"/>
              <a:gd name="connsiteY7" fmla="*/ 206304 h 695548"/>
              <a:gd name="connsiteX8" fmla="*/ 3399 w 54237"/>
              <a:gd name="connsiteY8" fmla="*/ 295204 h 695548"/>
              <a:gd name="connsiteX9" fmla="*/ 25624 w 54237"/>
              <a:gd name="connsiteY9" fmla="*/ 3104 h 69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37" h="695548">
                <a:moveTo>
                  <a:pt x="25624" y="3104"/>
                </a:moveTo>
                <a:cubicBezTo>
                  <a:pt x="28270" y="-19650"/>
                  <a:pt x="19803" y="87771"/>
                  <a:pt x="19274" y="158679"/>
                </a:cubicBezTo>
                <a:cubicBezTo>
                  <a:pt x="18745" y="229587"/>
                  <a:pt x="21920" y="399979"/>
                  <a:pt x="22449" y="428554"/>
                </a:cubicBezTo>
                <a:cubicBezTo>
                  <a:pt x="22978" y="457129"/>
                  <a:pt x="22978" y="312137"/>
                  <a:pt x="22449" y="330129"/>
                </a:cubicBezTo>
                <a:cubicBezTo>
                  <a:pt x="21920" y="348121"/>
                  <a:pt x="13982" y="475650"/>
                  <a:pt x="19274" y="536504"/>
                </a:cubicBezTo>
                <a:cubicBezTo>
                  <a:pt x="24566" y="597358"/>
                  <a:pt x="53141" y="690492"/>
                  <a:pt x="54199" y="695254"/>
                </a:cubicBezTo>
                <a:cubicBezTo>
                  <a:pt x="55257" y="700016"/>
                  <a:pt x="34091" y="646571"/>
                  <a:pt x="25624" y="565079"/>
                </a:cubicBezTo>
                <a:cubicBezTo>
                  <a:pt x="17157" y="483587"/>
                  <a:pt x="7103" y="251283"/>
                  <a:pt x="3399" y="206304"/>
                </a:cubicBezTo>
                <a:cubicBezTo>
                  <a:pt x="-305" y="161325"/>
                  <a:pt x="-1893" y="324308"/>
                  <a:pt x="3399" y="295204"/>
                </a:cubicBezTo>
                <a:cubicBezTo>
                  <a:pt x="8691" y="266100"/>
                  <a:pt x="22978" y="25858"/>
                  <a:pt x="25624" y="31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9" name="フリーフォーム 578">
            <a:extLst>
              <a:ext uri="{FF2B5EF4-FFF2-40B4-BE49-F238E27FC236}">
                <a16:creationId xmlns:a16="http://schemas.microsoft.com/office/drawing/2014/main" id="{28AE7F1D-7A14-B7ED-400D-0C32E618355C}"/>
              </a:ext>
            </a:extLst>
          </p:cNvPr>
          <p:cNvSpPr/>
          <p:nvPr/>
        </p:nvSpPr>
        <p:spPr>
          <a:xfrm>
            <a:off x="3135363" y="5750152"/>
            <a:ext cx="1049715" cy="209380"/>
          </a:xfrm>
          <a:custGeom>
            <a:avLst/>
            <a:gdLst>
              <a:gd name="connsiteX0" fmla="*/ 7887 w 1049715"/>
              <a:gd name="connsiteY0" fmla="*/ 206148 h 209380"/>
              <a:gd name="connsiteX1" fmla="*/ 788937 w 1049715"/>
              <a:gd name="connsiteY1" fmla="*/ 101373 h 209380"/>
              <a:gd name="connsiteX2" fmla="*/ 992137 w 1049715"/>
              <a:gd name="connsiteY2" fmla="*/ 2948 h 209380"/>
              <a:gd name="connsiteX3" fmla="*/ 896887 w 1049715"/>
              <a:gd name="connsiteY3" fmla="*/ 25173 h 209380"/>
              <a:gd name="connsiteX4" fmla="*/ 1049287 w 1049715"/>
              <a:gd name="connsiteY4" fmla="*/ 18823 h 209380"/>
              <a:gd name="connsiteX5" fmla="*/ 839737 w 1049715"/>
              <a:gd name="connsiteY5" fmla="*/ 79148 h 209380"/>
              <a:gd name="connsiteX6" fmla="*/ 414287 w 1049715"/>
              <a:gd name="connsiteY6" fmla="*/ 171223 h 209380"/>
              <a:gd name="connsiteX7" fmla="*/ 7887 w 1049715"/>
              <a:gd name="connsiteY7" fmla="*/ 206148 h 20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9715" h="209380">
                <a:moveTo>
                  <a:pt x="7887" y="206148"/>
                </a:moveTo>
                <a:cubicBezTo>
                  <a:pt x="70329" y="194506"/>
                  <a:pt x="624895" y="135240"/>
                  <a:pt x="788937" y="101373"/>
                </a:cubicBezTo>
                <a:cubicBezTo>
                  <a:pt x="952979" y="67506"/>
                  <a:pt x="974145" y="15648"/>
                  <a:pt x="992137" y="2948"/>
                </a:cubicBezTo>
                <a:cubicBezTo>
                  <a:pt x="1010129" y="-9752"/>
                  <a:pt x="887362" y="22527"/>
                  <a:pt x="896887" y="25173"/>
                </a:cubicBezTo>
                <a:cubicBezTo>
                  <a:pt x="906412" y="27819"/>
                  <a:pt x="1058812" y="9827"/>
                  <a:pt x="1049287" y="18823"/>
                </a:cubicBezTo>
                <a:cubicBezTo>
                  <a:pt x="1039762" y="27819"/>
                  <a:pt x="945570" y="53748"/>
                  <a:pt x="839737" y="79148"/>
                </a:cubicBezTo>
                <a:cubicBezTo>
                  <a:pt x="733904" y="104548"/>
                  <a:pt x="558750" y="146352"/>
                  <a:pt x="414287" y="171223"/>
                </a:cubicBezTo>
                <a:cubicBezTo>
                  <a:pt x="269825" y="196094"/>
                  <a:pt x="-54555" y="217790"/>
                  <a:pt x="7887" y="20614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0" name="フリーフォーム 579">
            <a:extLst>
              <a:ext uri="{FF2B5EF4-FFF2-40B4-BE49-F238E27FC236}">
                <a16:creationId xmlns:a16="http://schemas.microsoft.com/office/drawing/2014/main" id="{BD3CAF1F-5BC5-084D-EEC6-49892E529B8C}"/>
              </a:ext>
            </a:extLst>
          </p:cNvPr>
          <p:cNvSpPr/>
          <p:nvPr/>
        </p:nvSpPr>
        <p:spPr>
          <a:xfrm>
            <a:off x="2963819" y="5899146"/>
            <a:ext cx="1284386" cy="211151"/>
          </a:xfrm>
          <a:custGeom>
            <a:avLst/>
            <a:gdLst>
              <a:gd name="connsiteX0" fmla="*/ 14331 w 1284386"/>
              <a:gd name="connsiteY0" fmla="*/ 209554 h 211151"/>
              <a:gd name="connsiteX1" fmla="*/ 906506 w 1284386"/>
              <a:gd name="connsiteY1" fmla="*/ 44454 h 211151"/>
              <a:gd name="connsiteX2" fmla="*/ 823956 w 1284386"/>
              <a:gd name="connsiteY2" fmla="*/ 66679 h 211151"/>
              <a:gd name="connsiteX3" fmla="*/ 436606 w 1284386"/>
              <a:gd name="connsiteY3" fmla="*/ 149229 h 211151"/>
              <a:gd name="connsiteX4" fmla="*/ 989056 w 1284386"/>
              <a:gd name="connsiteY4" fmla="*/ 73029 h 211151"/>
              <a:gd name="connsiteX5" fmla="*/ 1284331 w 1284386"/>
              <a:gd name="connsiteY5" fmla="*/ 4 h 211151"/>
              <a:gd name="connsiteX6" fmla="*/ 1008106 w 1284386"/>
              <a:gd name="connsiteY6" fmla="*/ 69854 h 211151"/>
              <a:gd name="connsiteX7" fmla="*/ 404856 w 1284386"/>
              <a:gd name="connsiteY7" fmla="*/ 123829 h 211151"/>
              <a:gd name="connsiteX8" fmla="*/ 14331 w 1284386"/>
              <a:gd name="connsiteY8" fmla="*/ 209554 h 21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4386" h="211151">
                <a:moveTo>
                  <a:pt x="14331" y="209554"/>
                </a:moveTo>
                <a:cubicBezTo>
                  <a:pt x="97939" y="196325"/>
                  <a:pt x="771569" y="68266"/>
                  <a:pt x="906506" y="44454"/>
                </a:cubicBezTo>
                <a:cubicBezTo>
                  <a:pt x="1041443" y="20642"/>
                  <a:pt x="823956" y="66679"/>
                  <a:pt x="823956" y="66679"/>
                </a:cubicBezTo>
                <a:cubicBezTo>
                  <a:pt x="745639" y="84141"/>
                  <a:pt x="409089" y="148171"/>
                  <a:pt x="436606" y="149229"/>
                </a:cubicBezTo>
                <a:cubicBezTo>
                  <a:pt x="464123" y="150287"/>
                  <a:pt x="847769" y="97900"/>
                  <a:pt x="989056" y="73029"/>
                </a:cubicBezTo>
                <a:cubicBezTo>
                  <a:pt x="1130343" y="48158"/>
                  <a:pt x="1281156" y="533"/>
                  <a:pt x="1284331" y="4"/>
                </a:cubicBezTo>
                <a:cubicBezTo>
                  <a:pt x="1287506" y="-525"/>
                  <a:pt x="1154685" y="49217"/>
                  <a:pt x="1008106" y="69854"/>
                </a:cubicBezTo>
                <a:cubicBezTo>
                  <a:pt x="861527" y="90491"/>
                  <a:pt x="576835" y="97371"/>
                  <a:pt x="404856" y="123829"/>
                </a:cubicBezTo>
                <a:cubicBezTo>
                  <a:pt x="232877" y="150287"/>
                  <a:pt x="-69277" y="222783"/>
                  <a:pt x="14331" y="20955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1" name="フリーフォーム 580">
            <a:extLst>
              <a:ext uri="{FF2B5EF4-FFF2-40B4-BE49-F238E27FC236}">
                <a16:creationId xmlns:a16="http://schemas.microsoft.com/office/drawing/2014/main" id="{5287EE58-BD05-3278-709F-911F925BAE72}"/>
              </a:ext>
            </a:extLst>
          </p:cNvPr>
          <p:cNvSpPr/>
          <p:nvPr/>
        </p:nvSpPr>
        <p:spPr>
          <a:xfrm>
            <a:off x="1334540" y="5987961"/>
            <a:ext cx="1003002" cy="191450"/>
          </a:xfrm>
          <a:custGeom>
            <a:avLst/>
            <a:gdLst>
              <a:gd name="connsiteX0" fmla="*/ 14835 w 1003002"/>
              <a:gd name="connsiteY0" fmla="*/ 89 h 191450"/>
              <a:gd name="connsiteX1" fmla="*/ 424410 w 1003002"/>
              <a:gd name="connsiteY1" fmla="*/ 123914 h 191450"/>
              <a:gd name="connsiteX2" fmla="*/ 738735 w 1003002"/>
              <a:gd name="connsiteY2" fmla="*/ 123914 h 191450"/>
              <a:gd name="connsiteX3" fmla="*/ 287885 w 1003002"/>
              <a:gd name="connsiteY3" fmla="*/ 139789 h 191450"/>
              <a:gd name="connsiteX4" fmla="*/ 522835 w 1003002"/>
              <a:gd name="connsiteY4" fmla="*/ 149314 h 191450"/>
              <a:gd name="connsiteX5" fmla="*/ 995910 w 1003002"/>
              <a:gd name="connsiteY5" fmla="*/ 171539 h 191450"/>
              <a:gd name="connsiteX6" fmla="*/ 776835 w 1003002"/>
              <a:gd name="connsiteY6" fmla="*/ 162014 h 191450"/>
              <a:gd name="connsiteX7" fmla="*/ 367260 w 1003002"/>
              <a:gd name="connsiteY7" fmla="*/ 187414 h 191450"/>
              <a:gd name="connsiteX8" fmla="*/ 5310 w 1003002"/>
              <a:gd name="connsiteY8" fmla="*/ 111214 h 191450"/>
              <a:gd name="connsiteX9" fmla="*/ 141835 w 1003002"/>
              <a:gd name="connsiteY9" fmla="*/ 136614 h 191450"/>
              <a:gd name="connsiteX10" fmla="*/ 418060 w 1003002"/>
              <a:gd name="connsiteY10" fmla="*/ 190589 h 191450"/>
              <a:gd name="connsiteX11" fmla="*/ 919710 w 1003002"/>
              <a:gd name="connsiteY11" fmla="*/ 165189 h 191450"/>
              <a:gd name="connsiteX12" fmla="*/ 408535 w 1003002"/>
              <a:gd name="connsiteY12" fmla="*/ 104864 h 191450"/>
              <a:gd name="connsiteX13" fmla="*/ 14835 w 1003002"/>
              <a:gd name="connsiteY13" fmla="*/ 89 h 19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3002" h="191450">
                <a:moveTo>
                  <a:pt x="14835" y="89"/>
                </a:moveTo>
                <a:cubicBezTo>
                  <a:pt x="17481" y="3264"/>
                  <a:pt x="303760" y="103277"/>
                  <a:pt x="424410" y="123914"/>
                </a:cubicBezTo>
                <a:cubicBezTo>
                  <a:pt x="545060" y="144551"/>
                  <a:pt x="761489" y="121268"/>
                  <a:pt x="738735" y="123914"/>
                </a:cubicBezTo>
                <a:cubicBezTo>
                  <a:pt x="715981" y="126560"/>
                  <a:pt x="323868" y="135556"/>
                  <a:pt x="287885" y="139789"/>
                </a:cubicBezTo>
                <a:cubicBezTo>
                  <a:pt x="251902" y="144022"/>
                  <a:pt x="522835" y="149314"/>
                  <a:pt x="522835" y="149314"/>
                </a:cubicBezTo>
                <a:lnTo>
                  <a:pt x="995910" y="171539"/>
                </a:lnTo>
                <a:cubicBezTo>
                  <a:pt x="1038243" y="173656"/>
                  <a:pt x="881610" y="159368"/>
                  <a:pt x="776835" y="162014"/>
                </a:cubicBezTo>
                <a:cubicBezTo>
                  <a:pt x="672060" y="164660"/>
                  <a:pt x="495848" y="195881"/>
                  <a:pt x="367260" y="187414"/>
                </a:cubicBezTo>
                <a:cubicBezTo>
                  <a:pt x="238672" y="178947"/>
                  <a:pt x="42881" y="119681"/>
                  <a:pt x="5310" y="111214"/>
                </a:cubicBezTo>
                <a:cubicBezTo>
                  <a:pt x="-32261" y="102747"/>
                  <a:pt x="141835" y="136614"/>
                  <a:pt x="141835" y="136614"/>
                </a:cubicBezTo>
                <a:cubicBezTo>
                  <a:pt x="210627" y="149843"/>
                  <a:pt x="288414" y="185827"/>
                  <a:pt x="418060" y="190589"/>
                </a:cubicBezTo>
                <a:cubicBezTo>
                  <a:pt x="547706" y="195351"/>
                  <a:pt x="921297" y="179476"/>
                  <a:pt x="919710" y="165189"/>
                </a:cubicBezTo>
                <a:cubicBezTo>
                  <a:pt x="918123" y="150902"/>
                  <a:pt x="556172" y="130793"/>
                  <a:pt x="408535" y="104864"/>
                </a:cubicBezTo>
                <a:cubicBezTo>
                  <a:pt x="260898" y="78935"/>
                  <a:pt x="12189" y="-3086"/>
                  <a:pt x="14835" y="8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2" name="フリーフォーム 581">
            <a:extLst>
              <a:ext uri="{FF2B5EF4-FFF2-40B4-BE49-F238E27FC236}">
                <a16:creationId xmlns:a16="http://schemas.microsoft.com/office/drawing/2014/main" id="{D0B9E689-DF32-3C2B-3A2E-F7A7A3325477}"/>
              </a:ext>
            </a:extLst>
          </p:cNvPr>
          <p:cNvSpPr/>
          <p:nvPr/>
        </p:nvSpPr>
        <p:spPr>
          <a:xfrm>
            <a:off x="1339729" y="6140443"/>
            <a:ext cx="630732" cy="289032"/>
          </a:xfrm>
          <a:custGeom>
            <a:avLst/>
            <a:gdLst>
              <a:gd name="connsiteX0" fmla="*/ 121 w 630732"/>
              <a:gd name="connsiteY0" fmla="*/ 7 h 289032"/>
              <a:gd name="connsiteX1" fmla="*/ 120771 w 630732"/>
              <a:gd name="connsiteY1" fmla="*/ 142882 h 289032"/>
              <a:gd name="connsiteX2" fmla="*/ 104896 w 630732"/>
              <a:gd name="connsiteY2" fmla="*/ 288932 h 289032"/>
              <a:gd name="connsiteX3" fmla="*/ 130296 w 630732"/>
              <a:gd name="connsiteY3" fmla="*/ 165107 h 289032"/>
              <a:gd name="connsiteX4" fmla="*/ 206496 w 630732"/>
              <a:gd name="connsiteY4" fmla="*/ 120657 h 289032"/>
              <a:gd name="connsiteX5" fmla="*/ 628771 w 630732"/>
              <a:gd name="connsiteY5" fmla="*/ 133357 h 289032"/>
              <a:gd name="connsiteX6" fmla="*/ 374771 w 630732"/>
              <a:gd name="connsiteY6" fmla="*/ 139707 h 289032"/>
              <a:gd name="connsiteX7" fmla="*/ 146171 w 630732"/>
              <a:gd name="connsiteY7" fmla="*/ 136532 h 289032"/>
              <a:gd name="connsiteX8" fmla="*/ 121 w 630732"/>
              <a:gd name="connsiteY8" fmla="*/ 7 h 2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732" h="289032">
                <a:moveTo>
                  <a:pt x="121" y="7"/>
                </a:moveTo>
                <a:cubicBezTo>
                  <a:pt x="-4112" y="1065"/>
                  <a:pt x="103309" y="94728"/>
                  <a:pt x="120771" y="142882"/>
                </a:cubicBezTo>
                <a:cubicBezTo>
                  <a:pt x="138233" y="191036"/>
                  <a:pt x="103309" y="285228"/>
                  <a:pt x="104896" y="288932"/>
                </a:cubicBezTo>
                <a:cubicBezTo>
                  <a:pt x="106483" y="292636"/>
                  <a:pt x="113363" y="193153"/>
                  <a:pt x="130296" y="165107"/>
                </a:cubicBezTo>
                <a:cubicBezTo>
                  <a:pt x="147229" y="137061"/>
                  <a:pt x="123417" y="125949"/>
                  <a:pt x="206496" y="120657"/>
                </a:cubicBezTo>
                <a:cubicBezTo>
                  <a:pt x="289575" y="115365"/>
                  <a:pt x="600725" y="130182"/>
                  <a:pt x="628771" y="133357"/>
                </a:cubicBezTo>
                <a:cubicBezTo>
                  <a:pt x="656817" y="136532"/>
                  <a:pt x="374771" y="139707"/>
                  <a:pt x="374771" y="139707"/>
                </a:cubicBezTo>
                <a:cubicBezTo>
                  <a:pt x="294338" y="140236"/>
                  <a:pt x="202792" y="155053"/>
                  <a:pt x="146171" y="136532"/>
                </a:cubicBezTo>
                <a:cubicBezTo>
                  <a:pt x="89550" y="118011"/>
                  <a:pt x="4354" y="-1051"/>
                  <a:pt x="121" y="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3" name="フリーフォーム 582">
            <a:extLst>
              <a:ext uri="{FF2B5EF4-FFF2-40B4-BE49-F238E27FC236}">
                <a16:creationId xmlns:a16="http://schemas.microsoft.com/office/drawing/2014/main" id="{CEF4D13A-2A18-4A8F-E943-C8624D5D6AFB}"/>
              </a:ext>
            </a:extLst>
          </p:cNvPr>
          <p:cNvSpPr/>
          <p:nvPr/>
        </p:nvSpPr>
        <p:spPr>
          <a:xfrm>
            <a:off x="1482660" y="6268861"/>
            <a:ext cx="1364778" cy="82307"/>
          </a:xfrm>
          <a:custGeom>
            <a:avLst/>
            <a:gdLst>
              <a:gd name="connsiteX0" fmla="*/ 3240 w 1364778"/>
              <a:gd name="connsiteY0" fmla="*/ 77964 h 82307"/>
              <a:gd name="connsiteX1" fmla="*/ 482665 w 1364778"/>
              <a:gd name="connsiteY1" fmla="*/ 1764 h 82307"/>
              <a:gd name="connsiteX2" fmla="*/ 1352615 w 1364778"/>
              <a:gd name="connsiteY2" fmla="*/ 81139 h 82307"/>
              <a:gd name="connsiteX3" fmla="*/ 949390 w 1364778"/>
              <a:gd name="connsiteY3" fmla="*/ 49389 h 82307"/>
              <a:gd name="connsiteX4" fmla="*/ 352490 w 1364778"/>
              <a:gd name="connsiteY4" fmla="*/ 52564 h 82307"/>
              <a:gd name="connsiteX5" fmla="*/ 933515 w 1364778"/>
              <a:gd name="connsiteY5" fmla="*/ 17639 h 82307"/>
              <a:gd name="connsiteX6" fmla="*/ 304865 w 1364778"/>
              <a:gd name="connsiteY6" fmla="*/ 4939 h 82307"/>
              <a:gd name="connsiteX7" fmla="*/ 3240 w 1364778"/>
              <a:gd name="connsiteY7" fmla="*/ 77964 h 8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4778" h="82307">
                <a:moveTo>
                  <a:pt x="3240" y="77964"/>
                </a:moveTo>
                <a:cubicBezTo>
                  <a:pt x="32873" y="77435"/>
                  <a:pt x="257769" y="1235"/>
                  <a:pt x="482665" y="1764"/>
                </a:cubicBezTo>
                <a:cubicBezTo>
                  <a:pt x="707561" y="2293"/>
                  <a:pt x="1274828" y="73201"/>
                  <a:pt x="1352615" y="81139"/>
                </a:cubicBezTo>
                <a:cubicBezTo>
                  <a:pt x="1430403" y="89077"/>
                  <a:pt x="1116077" y="54151"/>
                  <a:pt x="949390" y="49389"/>
                </a:cubicBezTo>
                <a:cubicBezTo>
                  <a:pt x="782703" y="44627"/>
                  <a:pt x="355136" y="57856"/>
                  <a:pt x="352490" y="52564"/>
                </a:cubicBezTo>
                <a:cubicBezTo>
                  <a:pt x="349844" y="47272"/>
                  <a:pt x="941452" y="25576"/>
                  <a:pt x="933515" y="17639"/>
                </a:cubicBezTo>
                <a:cubicBezTo>
                  <a:pt x="925578" y="9702"/>
                  <a:pt x="456736" y="-8819"/>
                  <a:pt x="304865" y="4939"/>
                </a:cubicBezTo>
                <a:cubicBezTo>
                  <a:pt x="152994" y="18697"/>
                  <a:pt x="-26393" y="78493"/>
                  <a:pt x="3240" y="779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4" name="フリーフォーム 583">
            <a:extLst>
              <a:ext uri="{FF2B5EF4-FFF2-40B4-BE49-F238E27FC236}">
                <a16:creationId xmlns:a16="http://schemas.microsoft.com/office/drawing/2014/main" id="{CEAF33E5-9137-5E5A-2E2B-8589D067B4EA}"/>
              </a:ext>
            </a:extLst>
          </p:cNvPr>
          <p:cNvSpPr/>
          <p:nvPr/>
        </p:nvSpPr>
        <p:spPr>
          <a:xfrm>
            <a:off x="1398895" y="6156246"/>
            <a:ext cx="1686948" cy="429073"/>
          </a:xfrm>
          <a:custGeom>
            <a:avLst/>
            <a:gdLst>
              <a:gd name="connsiteX0" fmla="*/ 64780 w 1686948"/>
              <a:gd name="connsiteY0" fmla="*/ 79 h 429073"/>
              <a:gd name="connsiteX1" fmla="*/ 23505 w 1686948"/>
              <a:gd name="connsiteY1" fmla="*/ 196929 h 429073"/>
              <a:gd name="connsiteX2" fmla="*/ 83830 w 1686948"/>
              <a:gd name="connsiteY2" fmla="*/ 282654 h 429073"/>
              <a:gd name="connsiteX3" fmla="*/ 547380 w 1686948"/>
              <a:gd name="connsiteY3" fmla="*/ 400129 h 429073"/>
              <a:gd name="connsiteX4" fmla="*/ 309255 w 1686948"/>
              <a:gd name="connsiteY4" fmla="*/ 355679 h 429073"/>
              <a:gd name="connsiteX5" fmla="*/ 604530 w 1686948"/>
              <a:gd name="connsiteY5" fmla="*/ 412829 h 429073"/>
              <a:gd name="connsiteX6" fmla="*/ 769630 w 1686948"/>
              <a:gd name="connsiteY6" fmla="*/ 419179 h 429073"/>
              <a:gd name="connsiteX7" fmla="*/ 1684030 w 1686948"/>
              <a:gd name="connsiteY7" fmla="*/ 289004 h 429073"/>
              <a:gd name="connsiteX8" fmla="*/ 1036330 w 1686948"/>
              <a:gd name="connsiteY8" fmla="*/ 400129 h 429073"/>
              <a:gd name="connsiteX9" fmla="*/ 379105 w 1686948"/>
              <a:gd name="connsiteY9" fmla="*/ 371554 h 429073"/>
              <a:gd name="connsiteX10" fmla="*/ 17155 w 1686948"/>
              <a:gd name="connsiteY10" fmla="*/ 279479 h 429073"/>
              <a:gd name="connsiteX11" fmla="*/ 55255 w 1686948"/>
              <a:gd name="connsiteY11" fmla="*/ 212804 h 429073"/>
              <a:gd name="connsiteX12" fmla="*/ 26680 w 1686948"/>
              <a:gd name="connsiteY12" fmla="*/ 238204 h 429073"/>
              <a:gd name="connsiteX13" fmla="*/ 36205 w 1686948"/>
              <a:gd name="connsiteY13" fmla="*/ 79454 h 429073"/>
              <a:gd name="connsiteX14" fmla="*/ 23505 w 1686948"/>
              <a:gd name="connsiteY14" fmla="*/ 171529 h 429073"/>
              <a:gd name="connsiteX15" fmla="*/ 64780 w 1686948"/>
              <a:gd name="connsiteY15" fmla="*/ 79 h 429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6948" h="429073">
                <a:moveTo>
                  <a:pt x="64780" y="79"/>
                </a:moveTo>
                <a:cubicBezTo>
                  <a:pt x="64780" y="4312"/>
                  <a:pt x="20330" y="149833"/>
                  <a:pt x="23505" y="196929"/>
                </a:cubicBezTo>
                <a:cubicBezTo>
                  <a:pt x="26680" y="244025"/>
                  <a:pt x="-3482" y="248787"/>
                  <a:pt x="83830" y="282654"/>
                </a:cubicBezTo>
                <a:cubicBezTo>
                  <a:pt x="171142" y="316521"/>
                  <a:pt x="509809" y="387958"/>
                  <a:pt x="547380" y="400129"/>
                </a:cubicBezTo>
                <a:cubicBezTo>
                  <a:pt x="584951" y="412300"/>
                  <a:pt x="299730" y="353562"/>
                  <a:pt x="309255" y="355679"/>
                </a:cubicBezTo>
                <a:cubicBezTo>
                  <a:pt x="318780" y="357796"/>
                  <a:pt x="527801" y="402246"/>
                  <a:pt x="604530" y="412829"/>
                </a:cubicBezTo>
                <a:cubicBezTo>
                  <a:pt x="681259" y="423412"/>
                  <a:pt x="589713" y="439816"/>
                  <a:pt x="769630" y="419179"/>
                </a:cubicBezTo>
                <a:cubicBezTo>
                  <a:pt x="949547" y="398542"/>
                  <a:pt x="1639580" y="292179"/>
                  <a:pt x="1684030" y="289004"/>
                </a:cubicBezTo>
                <a:cubicBezTo>
                  <a:pt x="1728480" y="285829"/>
                  <a:pt x="1253818" y="386371"/>
                  <a:pt x="1036330" y="400129"/>
                </a:cubicBezTo>
                <a:cubicBezTo>
                  <a:pt x="818843" y="413887"/>
                  <a:pt x="548967" y="391662"/>
                  <a:pt x="379105" y="371554"/>
                </a:cubicBezTo>
                <a:cubicBezTo>
                  <a:pt x="209243" y="351446"/>
                  <a:pt x="71130" y="305937"/>
                  <a:pt x="17155" y="279479"/>
                </a:cubicBezTo>
                <a:cubicBezTo>
                  <a:pt x="-36820" y="253021"/>
                  <a:pt x="53668" y="219683"/>
                  <a:pt x="55255" y="212804"/>
                </a:cubicBezTo>
                <a:cubicBezTo>
                  <a:pt x="56842" y="205925"/>
                  <a:pt x="29855" y="260429"/>
                  <a:pt x="26680" y="238204"/>
                </a:cubicBezTo>
                <a:cubicBezTo>
                  <a:pt x="23505" y="215979"/>
                  <a:pt x="36734" y="90566"/>
                  <a:pt x="36205" y="79454"/>
                </a:cubicBezTo>
                <a:cubicBezTo>
                  <a:pt x="35676" y="68342"/>
                  <a:pt x="14509" y="181583"/>
                  <a:pt x="23505" y="171529"/>
                </a:cubicBezTo>
                <a:cubicBezTo>
                  <a:pt x="32501" y="161475"/>
                  <a:pt x="64780" y="-4154"/>
                  <a:pt x="64780" y="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5" name="フリーフォーム 584">
            <a:extLst>
              <a:ext uri="{FF2B5EF4-FFF2-40B4-BE49-F238E27FC236}">
                <a16:creationId xmlns:a16="http://schemas.microsoft.com/office/drawing/2014/main" id="{2005022F-34A3-E161-1CDA-5AD29163442F}"/>
              </a:ext>
            </a:extLst>
          </p:cNvPr>
          <p:cNvSpPr/>
          <p:nvPr/>
        </p:nvSpPr>
        <p:spPr>
          <a:xfrm>
            <a:off x="1354933" y="6483319"/>
            <a:ext cx="1177589" cy="170920"/>
          </a:xfrm>
          <a:custGeom>
            <a:avLst/>
            <a:gdLst>
              <a:gd name="connsiteX0" fmla="*/ 792 w 1177589"/>
              <a:gd name="connsiteY0" fmla="*/ 31 h 170920"/>
              <a:gd name="connsiteX1" fmla="*/ 454817 w 1177589"/>
              <a:gd name="connsiteY1" fmla="*/ 82581 h 170920"/>
              <a:gd name="connsiteX2" fmla="*/ 1150142 w 1177589"/>
              <a:gd name="connsiteY2" fmla="*/ 66706 h 170920"/>
              <a:gd name="connsiteX3" fmla="*/ 988217 w 1177589"/>
              <a:gd name="connsiteY3" fmla="*/ 82581 h 170920"/>
              <a:gd name="connsiteX4" fmla="*/ 524667 w 1177589"/>
              <a:gd name="connsiteY4" fmla="*/ 158781 h 170920"/>
              <a:gd name="connsiteX5" fmla="*/ 346867 w 1177589"/>
              <a:gd name="connsiteY5" fmla="*/ 168306 h 170920"/>
              <a:gd name="connsiteX6" fmla="*/ 664367 w 1177589"/>
              <a:gd name="connsiteY6" fmla="*/ 133381 h 170920"/>
              <a:gd name="connsiteX7" fmla="*/ 111917 w 1177589"/>
              <a:gd name="connsiteY7" fmla="*/ 114331 h 170920"/>
              <a:gd name="connsiteX8" fmla="*/ 807242 w 1177589"/>
              <a:gd name="connsiteY8" fmla="*/ 111156 h 170920"/>
              <a:gd name="connsiteX9" fmla="*/ 356392 w 1177589"/>
              <a:gd name="connsiteY9" fmla="*/ 73056 h 170920"/>
              <a:gd name="connsiteX10" fmla="*/ 792 w 1177589"/>
              <a:gd name="connsiteY10" fmla="*/ 31 h 17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7589" h="170920">
                <a:moveTo>
                  <a:pt x="792" y="31"/>
                </a:moveTo>
                <a:cubicBezTo>
                  <a:pt x="17196" y="1618"/>
                  <a:pt x="263259" y="71469"/>
                  <a:pt x="454817" y="82581"/>
                </a:cubicBezTo>
                <a:cubicBezTo>
                  <a:pt x="646375" y="93693"/>
                  <a:pt x="1061242" y="66706"/>
                  <a:pt x="1150142" y="66706"/>
                </a:cubicBezTo>
                <a:cubicBezTo>
                  <a:pt x="1239042" y="66706"/>
                  <a:pt x="1092463" y="67235"/>
                  <a:pt x="988217" y="82581"/>
                </a:cubicBezTo>
                <a:cubicBezTo>
                  <a:pt x="883971" y="97927"/>
                  <a:pt x="631559" y="144494"/>
                  <a:pt x="524667" y="158781"/>
                </a:cubicBezTo>
                <a:cubicBezTo>
                  <a:pt x="417775" y="173068"/>
                  <a:pt x="323584" y="172539"/>
                  <a:pt x="346867" y="168306"/>
                </a:cubicBezTo>
                <a:cubicBezTo>
                  <a:pt x="370150" y="164073"/>
                  <a:pt x="703525" y="142377"/>
                  <a:pt x="664367" y="133381"/>
                </a:cubicBezTo>
                <a:cubicBezTo>
                  <a:pt x="625209" y="124385"/>
                  <a:pt x="88105" y="118035"/>
                  <a:pt x="111917" y="114331"/>
                </a:cubicBezTo>
                <a:cubicBezTo>
                  <a:pt x="135730" y="110627"/>
                  <a:pt x="766496" y="118035"/>
                  <a:pt x="807242" y="111156"/>
                </a:cubicBezTo>
                <a:cubicBezTo>
                  <a:pt x="847988" y="104277"/>
                  <a:pt x="486038" y="88931"/>
                  <a:pt x="356392" y="73056"/>
                </a:cubicBezTo>
                <a:cubicBezTo>
                  <a:pt x="226746" y="57181"/>
                  <a:pt x="-15612" y="-1556"/>
                  <a:pt x="792" y="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6" name="フリーフォーム 585">
            <a:extLst>
              <a:ext uri="{FF2B5EF4-FFF2-40B4-BE49-F238E27FC236}">
                <a16:creationId xmlns:a16="http://schemas.microsoft.com/office/drawing/2014/main" id="{9743BD70-8266-B697-D728-E26A33329F04}"/>
              </a:ext>
            </a:extLst>
          </p:cNvPr>
          <p:cNvSpPr/>
          <p:nvPr/>
        </p:nvSpPr>
        <p:spPr>
          <a:xfrm>
            <a:off x="3111500" y="6373827"/>
            <a:ext cx="1066863" cy="77773"/>
          </a:xfrm>
          <a:custGeom>
            <a:avLst/>
            <a:gdLst>
              <a:gd name="connsiteX0" fmla="*/ 0 w 1066863"/>
              <a:gd name="connsiteY0" fmla="*/ 77773 h 77773"/>
              <a:gd name="connsiteX1" fmla="*/ 863600 w 1066863"/>
              <a:gd name="connsiteY1" fmla="*/ 4748 h 77773"/>
              <a:gd name="connsiteX2" fmla="*/ 1066800 w 1066863"/>
              <a:gd name="connsiteY2" fmla="*/ 7923 h 77773"/>
              <a:gd name="connsiteX3" fmla="*/ 854075 w 1066863"/>
              <a:gd name="connsiteY3" fmla="*/ 14273 h 77773"/>
              <a:gd name="connsiteX4" fmla="*/ 488950 w 1066863"/>
              <a:gd name="connsiteY4" fmla="*/ 7923 h 77773"/>
              <a:gd name="connsiteX5" fmla="*/ 660400 w 1066863"/>
              <a:gd name="connsiteY5" fmla="*/ 7923 h 77773"/>
              <a:gd name="connsiteX6" fmla="*/ 501650 w 1066863"/>
              <a:gd name="connsiteY6" fmla="*/ 20623 h 77773"/>
              <a:gd name="connsiteX7" fmla="*/ 0 w 1066863"/>
              <a:gd name="connsiteY7" fmla="*/ 77773 h 7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6863" h="77773">
                <a:moveTo>
                  <a:pt x="0" y="77773"/>
                </a:moveTo>
                <a:lnTo>
                  <a:pt x="863600" y="4748"/>
                </a:lnTo>
                <a:cubicBezTo>
                  <a:pt x="1041400" y="-6894"/>
                  <a:pt x="1068387" y="6336"/>
                  <a:pt x="1066800" y="7923"/>
                </a:cubicBezTo>
                <a:cubicBezTo>
                  <a:pt x="1065213" y="9510"/>
                  <a:pt x="950383" y="14273"/>
                  <a:pt x="854075" y="14273"/>
                </a:cubicBezTo>
                <a:cubicBezTo>
                  <a:pt x="757767" y="14273"/>
                  <a:pt x="521229" y="8981"/>
                  <a:pt x="488950" y="7923"/>
                </a:cubicBezTo>
                <a:cubicBezTo>
                  <a:pt x="456671" y="6865"/>
                  <a:pt x="658283" y="5806"/>
                  <a:pt x="660400" y="7923"/>
                </a:cubicBezTo>
                <a:cubicBezTo>
                  <a:pt x="662517" y="10040"/>
                  <a:pt x="501650" y="20623"/>
                  <a:pt x="501650" y="20623"/>
                </a:cubicBezTo>
                <a:lnTo>
                  <a:pt x="0" y="7777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7" name="フリーフォーム 586">
            <a:extLst>
              <a:ext uri="{FF2B5EF4-FFF2-40B4-BE49-F238E27FC236}">
                <a16:creationId xmlns:a16="http://schemas.microsoft.com/office/drawing/2014/main" id="{94356611-D35A-9E1D-639D-27B958CF8C16}"/>
              </a:ext>
            </a:extLst>
          </p:cNvPr>
          <p:cNvSpPr/>
          <p:nvPr/>
        </p:nvSpPr>
        <p:spPr>
          <a:xfrm>
            <a:off x="3197780" y="6527787"/>
            <a:ext cx="1047200" cy="149455"/>
          </a:xfrm>
          <a:custGeom>
            <a:avLst/>
            <a:gdLst>
              <a:gd name="connsiteX0" fmla="*/ 1024970 w 1047200"/>
              <a:gd name="connsiteY0" fmla="*/ 13 h 149455"/>
              <a:gd name="connsiteX1" fmla="*/ 501095 w 1047200"/>
              <a:gd name="connsiteY1" fmla="*/ 19063 h 149455"/>
              <a:gd name="connsiteX2" fmla="*/ 2620 w 1047200"/>
              <a:gd name="connsiteY2" fmla="*/ 95263 h 149455"/>
              <a:gd name="connsiteX3" fmla="*/ 723345 w 1047200"/>
              <a:gd name="connsiteY3" fmla="*/ 19063 h 149455"/>
              <a:gd name="connsiteX4" fmla="*/ 447120 w 1047200"/>
              <a:gd name="connsiteY4" fmla="*/ 19063 h 149455"/>
              <a:gd name="connsiteX5" fmla="*/ 761445 w 1047200"/>
              <a:gd name="connsiteY5" fmla="*/ 98438 h 149455"/>
              <a:gd name="connsiteX6" fmla="*/ 1047195 w 1047200"/>
              <a:gd name="connsiteY6" fmla="*/ 149238 h 149455"/>
              <a:gd name="connsiteX7" fmla="*/ 767795 w 1047200"/>
              <a:gd name="connsiteY7" fmla="*/ 79388 h 149455"/>
              <a:gd name="connsiteX8" fmla="*/ 361395 w 1047200"/>
              <a:gd name="connsiteY8" fmla="*/ 9538 h 149455"/>
              <a:gd name="connsiteX9" fmla="*/ 859870 w 1047200"/>
              <a:gd name="connsiteY9" fmla="*/ 15888 h 149455"/>
              <a:gd name="connsiteX10" fmla="*/ 1024970 w 1047200"/>
              <a:gd name="connsiteY10" fmla="*/ 13 h 1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7200" h="149455">
                <a:moveTo>
                  <a:pt x="1024970" y="13"/>
                </a:moveTo>
                <a:cubicBezTo>
                  <a:pt x="965174" y="542"/>
                  <a:pt x="671487" y="3188"/>
                  <a:pt x="501095" y="19063"/>
                </a:cubicBezTo>
                <a:cubicBezTo>
                  <a:pt x="330703" y="34938"/>
                  <a:pt x="-34422" y="95263"/>
                  <a:pt x="2620" y="95263"/>
                </a:cubicBezTo>
                <a:cubicBezTo>
                  <a:pt x="39662" y="95263"/>
                  <a:pt x="649262" y="31763"/>
                  <a:pt x="723345" y="19063"/>
                </a:cubicBezTo>
                <a:cubicBezTo>
                  <a:pt x="797428" y="6363"/>
                  <a:pt x="440770" y="5834"/>
                  <a:pt x="447120" y="19063"/>
                </a:cubicBezTo>
                <a:cubicBezTo>
                  <a:pt x="453470" y="32292"/>
                  <a:pt x="661432" y="76742"/>
                  <a:pt x="761445" y="98438"/>
                </a:cubicBezTo>
                <a:cubicBezTo>
                  <a:pt x="861457" y="120134"/>
                  <a:pt x="1046137" y="152413"/>
                  <a:pt x="1047195" y="149238"/>
                </a:cubicBezTo>
                <a:cubicBezTo>
                  <a:pt x="1048253" y="146063"/>
                  <a:pt x="882095" y="102671"/>
                  <a:pt x="767795" y="79388"/>
                </a:cubicBezTo>
                <a:cubicBezTo>
                  <a:pt x="653495" y="56105"/>
                  <a:pt x="346049" y="20121"/>
                  <a:pt x="361395" y="9538"/>
                </a:cubicBezTo>
                <a:cubicBezTo>
                  <a:pt x="376741" y="-1045"/>
                  <a:pt x="750333" y="16946"/>
                  <a:pt x="859870" y="15888"/>
                </a:cubicBezTo>
                <a:cubicBezTo>
                  <a:pt x="969407" y="14830"/>
                  <a:pt x="1084766" y="-516"/>
                  <a:pt x="1024970" y="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8" name="フリーフォーム 587">
            <a:extLst>
              <a:ext uri="{FF2B5EF4-FFF2-40B4-BE49-F238E27FC236}">
                <a16:creationId xmlns:a16="http://schemas.microsoft.com/office/drawing/2014/main" id="{547C7224-F837-5A2E-1BF5-99ED960FBBEE}"/>
              </a:ext>
            </a:extLst>
          </p:cNvPr>
          <p:cNvSpPr/>
          <p:nvPr/>
        </p:nvSpPr>
        <p:spPr>
          <a:xfrm>
            <a:off x="4019447" y="6248208"/>
            <a:ext cx="247806" cy="800373"/>
          </a:xfrm>
          <a:custGeom>
            <a:avLst/>
            <a:gdLst>
              <a:gd name="connsiteX0" fmla="*/ 120753 w 247806"/>
              <a:gd name="connsiteY0" fmla="*/ 192 h 800373"/>
              <a:gd name="connsiteX1" fmla="*/ 174728 w 247806"/>
              <a:gd name="connsiteY1" fmla="*/ 136717 h 800373"/>
              <a:gd name="connsiteX2" fmla="*/ 162028 w 247806"/>
              <a:gd name="connsiteY2" fmla="*/ 219267 h 800373"/>
              <a:gd name="connsiteX3" fmla="*/ 244578 w 247806"/>
              <a:gd name="connsiteY3" fmla="*/ 320867 h 800373"/>
              <a:gd name="connsiteX4" fmla="*/ 228703 w 247806"/>
              <a:gd name="connsiteY4" fmla="*/ 301817 h 800373"/>
              <a:gd name="connsiteX5" fmla="*/ 206478 w 247806"/>
              <a:gd name="connsiteY5" fmla="*/ 422467 h 800373"/>
              <a:gd name="connsiteX6" fmla="*/ 190603 w 247806"/>
              <a:gd name="connsiteY6" fmla="*/ 505017 h 800373"/>
              <a:gd name="connsiteX7" fmla="*/ 103 w 247806"/>
              <a:gd name="connsiteY7" fmla="*/ 632017 h 800373"/>
              <a:gd name="connsiteX8" fmla="*/ 219178 w 247806"/>
              <a:gd name="connsiteY8" fmla="*/ 498667 h 800373"/>
              <a:gd name="connsiteX9" fmla="*/ 162028 w 247806"/>
              <a:gd name="connsiteY9" fmla="*/ 587567 h 800373"/>
              <a:gd name="connsiteX10" fmla="*/ 108053 w 247806"/>
              <a:gd name="connsiteY10" fmla="*/ 800292 h 800373"/>
              <a:gd name="connsiteX11" fmla="*/ 190603 w 247806"/>
              <a:gd name="connsiteY11" fmla="*/ 609792 h 800373"/>
              <a:gd name="connsiteX12" fmla="*/ 203303 w 247806"/>
              <a:gd name="connsiteY12" fmla="*/ 378017 h 800373"/>
              <a:gd name="connsiteX13" fmla="*/ 152503 w 247806"/>
              <a:gd name="connsiteY13" fmla="*/ 257367 h 800373"/>
              <a:gd name="connsiteX14" fmla="*/ 219178 w 247806"/>
              <a:gd name="connsiteY14" fmla="*/ 362142 h 800373"/>
              <a:gd name="connsiteX15" fmla="*/ 190603 w 247806"/>
              <a:gd name="connsiteY15" fmla="*/ 168467 h 800373"/>
              <a:gd name="connsiteX16" fmla="*/ 120753 w 247806"/>
              <a:gd name="connsiteY16" fmla="*/ 192 h 800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7806" h="800373">
                <a:moveTo>
                  <a:pt x="120753" y="192"/>
                </a:moveTo>
                <a:cubicBezTo>
                  <a:pt x="118107" y="-5100"/>
                  <a:pt x="167849" y="100205"/>
                  <a:pt x="174728" y="136717"/>
                </a:cubicBezTo>
                <a:cubicBezTo>
                  <a:pt x="181607" y="173229"/>
                  <a:pt x="150386" y="188575"/>
                  <a:pt x="162028" y="219267"/>
                </a:cubicBezTo>
                <a:cubicBezTo>
                  <a:pt x="173670" y="249959"/>
                  <a:pt x="244578" y="320867"/>
                  <a:pt x="244578" y="320867"/>
                </a:cubicBezTo>
                <a:cubicBezTo>
                  <a:pt x="255691" y="334625"/>
                  <a:pt x="235053" y="284884"/>
                  <a:pt x="228703" y="301817"/>
                </a:cubicBezTo>
                <a:cubicBezTo>
                  <a:pt x="222353" y="318750"/>
                  <a:pt x="212828" y="388600"/>
                  <a:pt x="206478" y="422467"/>
                </a:cubicBezTo>
                <a:cubicBezTo>
                  <a:pt x="200128" y="456334"/>
                  <a:pt x="224999" y="470092"/>
                  <a:pt x="190603" y="505017"/>
                </a:cubicBezTo>
                <a:cubicBezTo>
                  <a:pt x="156207" y="539942"/>
                  <a:pt x="-4659" y="633075"/>
                  <a:pt x="103" y="632017"/>
                </a:cubicBezTo>
                <a:cubicBezTo>
                  <a:pt x="4865" y="630959"/>
                  <a:pt x="192191" y="506075"/>
                  <a:pt x="219178" y="498667"/>
                </a:cubicBezTo>
                <a:cubicBezTo>
                  <a:pt x="246165" y="491259"/>
                  <a:pt x="180549" y="537296"/>
                  <a:pt x="162028" y="587567"/>
                </a:cubicBezTo>
                <a:cubicBezTo>
                  <a:pt x="143507" y="637838"/>
                  <a:pt x="103291" y="796588"/>
                  <a:pt x="108053" y="800292"/>
                </a:cubicBezTo>
                <a:cubicBezTo>
                  <a:pt x="112815" y="803996"/>
                  <a:pt x="174728" y="680171"/>
                  <a:pt x="190603" y="609792"/>
                </a:cubicBezTo>
                <a:cubicBezTo>
                  <a:pt x="206478" y="539413"/>
                  <a:pt x="209653" y="436754"/>
                  <a:pt x="203303" y="378017"/>
                </a:cubicBezTo>
                <a:cubicBezTo>
                  <a:pt x="196953" y="319280"/>
                  <a:pt x="149857" y="260013"/>
                  <a:pt x="152503" y="257367"/>
                </a:cubicBezTo>
                <a:cubicBezTo>
                  <a:pt x="155149" y="254721"/>
                  <a:pt x="212828" y="376959"/>
                  <a:pt x="219178" y="362142"/>
                </a:cubicBezTo>
                <a:cubicBezTo>
                  <a:pt x="225528" y="347325"/>
                  <a:pt x="206478" y="229321"/>
                  <a:pt x="190603" y="168467"/>
                </a:cubicBezTo>
                <a:cubicBezTo>
                  <a:pt x="174728" y="107613"/>
                  <a:pt x="123399" y="5484"/>
                  <a:pt x="120753" y="1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9" name="フリーフォーム 588">
            <a:extLst>
              <a:ext uri="{FF2B5EF4-FFF2-40B4-BE49-F238E27FC236}">
                <a16:creationId xmlns:a16="http://schemas.microsoft.com/office/drawing/2014/main" id="{AE72BD7F-C0B8-76DE-C6ED-FB9272BB3502}"/>
              </a:ext>
            </a:extLst>
          </p:cNvPr>
          <p:cNvSpPr/>
          <p:nvPr/>
        </p:nvSpPr>
        <p:spPr>
          <a:xfrm>
            <a:off x="3981219" y="6670231"/>
            <a:ext cx="296918" cy="334801"/>
          </a:xfrm>
          <a:custGeom>
            <a:avLst/>
            <a:gdLst>
              <a:gd name="connsiteX0" fmla="*/ 231 w 296918"/>
              <a:gd name="connsiteY0" fmla="*/ 444 h 334801"/>
              <a:gd name="connsiteX1" fmla="*/ 225656 w 296918"/>
              <a:gd name="connsiteY1" fmla="*/ 102044 h 334801"/>
              <a:gd name="connsiteX2" fmla="*/ 292331 w 296918"/>
              <a:gd name="connsiteY2" fmla="*/ 330644 h 334801"/>
              <a:gd name="connsiteX3" fmla="*/ 285981 w 296918"/>
              <a:gd name="connsiteY3" fmla="*/ 235394 h 334801"/>
              <a:gd name="connsiteX4" fmla="*/ 244706 w 296918"/>
              <a:gd name="connsiteY4" fmla="*/ 57594 h 334801"/>
              <a:gd name="connsiteX5" fmla="*/ 276456 w 296918"/>
              <a:gd name="connsiteY5" fmla="*/ 143319 h 334801"/>
              <a:gd name="connsiteX6" fmla="*/ 184381 w 296918"/>
              <a:gd name="connsiteY6" fmla="*/ 67119 h 334801"/>
              <a:gd name="connsiteX7" fmla="*/ 231 w 296918"/>
              <a:gd name="connsiteY7" fmla="*/ 444 h 33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918" h="334801">
                <a:moveTo>
                  <a:pt x="231" y="444"/>
                </a:moveTo>
                <a:cubicBezTo>
                  <a:pt x="7110" y="6265"/>
                  <a:pt x="176973" y="47011"/>
                  <a:pt x="225656" y="102044"/>
                </a:cubicBezTo>
                <a:cubicBezTo>
                  <a:pt x="274339" y="157077"/>
                  <a:pt x="282277" y="308419"/>
                  <a:pt x="292331" y="330644"/>
                </a:cubicBezTo>
                <a:cubicBezTo>
                  <a:pt x="302385" y="352869"/>
                  <a:pt x="293918" y="280902"/>
                  <a:pt x="285981" y="235394"/>
                </a:cubicBezTo>
                <a:cubicBezTo>
                  <a:pt x="278044" y="189886"/>
                  <a:pt x="246294" y="72940"/>
                  <a:pt x="244706" y="57594"/>
                </a:cubicBezTo>
                <a:cubicBezTo>
                  <a:pt x="243119" y="42248"/>
                  <a:pt x="286510" y="141732"/>
                  <a:pt x="276456" y="143319"/>
                </a:cubicBezTo>
                <a:cubicBezTo>
                  <a:pt x="266402" y="144906"/>
                  <a:pt x="226714" y="86698"/>
                  <a:pt x="184381" y="67119"/>
                </a:cubicBezTo>
                <a:cubicBezTo>
                  <a:pt x="142048" y="47540"/>
                  <a:pt x="-6648" y="-5377"/>
                  <a:pt x="231" y="4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0" name="フリーフォーム 589">
            <a:extLst>
              <a:ext uri="{FF2B5EF4-FFF2-40B4-BE49-F238E27FC236}">
                <a16:creationId xmlns:a16="http://schemas.microsoft.com/office/drawing/2014/main" id="{67050274-71DB-852B-4B07-E5EC43A817C0}"/>
              </a:ext>
            </a:extLst>
          </p:cNvPr>
          <p:cNvSpPr/>
          <p:nvPr/>
        </p:nvSpPr>
        <p:spPr>
          <a:xfrm>
            <a:off x="1428593" y="6667422"/>
            <a:ext cx="974901" cy="260617"/>
          </a:xfrm>
          <a:custGeom>
            <a:avLst/>
            <a:gdLst>
              <a:gd name="connsiteX0" fmla="*/ 130332 w 974901"/>
              <a:gd name="connsiteY0" fmla="*/ 78 h 260617"/>
              <a:gd name="connsiteX1" fmla="*/ 60482 w 974901"/>
              <a:gd name="connsiteY1" fmla="*/ 146128 h 260617"/>
              <a:gd name="connsiteX2" fmla="*/ 47782 w 974901"/>
              <a:gd name="connsiteY2" fmla="*/ 228678 h 260617"/>
              <a:gd name="connsiteX3" fmla="*/ 393857 w 974901"/>
              <a:gd name="connsiteY3" fmla="*/ 168353 h 260617"/>
              <a:gd name="connsiteX4" fmla="*/ 197007 w 974901"/>
              <a:gd name="connsiteY4" fmla="*/ 190578 h 260617"/>
              <a:gd name="connsiteX5" fmla="*/ 574832 w 974901"/>
              <a:gd name="connsiteY5" fmla="*/ 136603 h 260617"/>
              <a:gd name="connsiteX6" fmla="*/ 974882 w 974901"/>
              <a:gd name="connsiteY6" fmla="*/ 127078 h 260617"/>
              <a:gd name="connsiteX7" fmla="*/ 558957 w 974901"/>
              <a:gd name="connsiteY7" fmla="*/ 149303 h 260617"/>
              <a:gd name="connsiteX8" fmla="*/ 31907 w 974901"/>
              <a:gd name="connsiteY8" fmla="*/ 260428 h 260617"/>
              <a:gd name="connsiteX9" fmla="*/ 57307 w 974901"/>
              <a:gd name="connsiteY9" fmla="*/ 171528 h 260617"/>
              <a:gd name="connsiteX10" fmla="*/ 44607 w 974901"/>
              <a:gd name="connsiteY10" fmla="*/ 12778 h 260617"/>
              <a:gd name="connsiteX11" fmla="*/ 60482 w 974901"/>
              <a:gd name="connsiteY11" fmla="*/ 123903 h 260617"/>
              <a:gd name="connsiteX12" fmla="*/ 130332 w 974901"/>
              <a:gd name="connsiteY12" fmla="*/ 78 h 26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901" h="260617">
                <a:moveTo>
                  <a:pt x="130332" y="78"/>
                </a:moveTo>
                <a:cubicBezTo>
                  <a:pt x="130332" y="3782"/>
                  <a:pt x="74240" y="108028"/>
                  <a:pt x="60482" y="146128"/>
                </a:cubicBezTo>
                <a:cubicBezTo>
                  <a:pt x="46724" y="184228"/>
                  <a:pt x="-7780" y="224974"/>
                  <a:pt x="47782" y="228678"/>
                </a:cubicBezTo>
                <a:cubicBezTo>
                  <a:pt x="103344" y="232382"/>
                  <a:pt x="368986" y="174703"/>
                  <a:pt x="393857" y="168353"/>
                </a:cubicBezTo>
                <a:cubicBezTo>
                  <a:pt x="418728" y="162003"/>
                  <a:pt x="166845" y="195870"/>
                  <a:pt x="197007" y="190578"/>
                </a:cubicBezTo>
                <a:cubicBezTo>
                  <a:pt x="227169" y="185286"/>
                  <a:pt x="445186" y="147186"/>
                  <a:pt x="574832" y="136603"/>
                </a:cubicBezTo>
                <a:cubicBezTo>
                  <a:pt x="704478" y="126020"/>
                  <a:pt x="977528" y="124961"/>
                  <a:pt x="974882" y="127078"/>
                </a:cubicBezTo>
                <a:cubicBezTo>
                  <a:pt x="972236" y="129195"/>
                  <a:pt x="716119" y="127078"/>
                  <a:pt x="558957" y="149303"/>
                </a:cubicBezTo>
                <a:cubicBezTo>
                  <a:pt x="401795" y="171528"/>
                  <a:pt x="115515" y="256724"/>
                  <a:pt x="31907" y="260428"/>
                </a:cubicBezTo>
                <a:cubicBezTo>
                  <a:pt x="-51701" y="264132"/>
                  <a:pt x="55190" y="212803"/>
                  <a:pt x="57307" y="171528"/>
                </a:cubicBezTo>
                <a:cubicBezTo>
                  <a:pt x="59424" y="130253"/>
                  <a:pt x="44078" y="20716"/>
                  <a:pt x="44607" y="12778"/>
                </a:cubicBezTo>
                <a:cubicBezTo>
                  <a:pt x="45136" y="4841"/>
                  <a:pt x="48311" y="122845"/>
                  <a:pt x="60482" y="123903"/>
                </a:cubicBezTo>
                <a:cubicBezTo>
                  <a:pt x="72653" y="124961"/>
                  <a:pt x="130332" y="-3626"/>
                  <a:pt x="130332" y="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1" name="フリーフォーム 590">
            <a:extLst>
              <a:ext uri="{FF2B5EF4-FFF2-40B4-BE49-F238E27FC236}">
                <a16:creationId xmlns:a16="http://schemas.microsoft.com/office/drawing/2014/main" id="{795D0340-3F44-D027-B498-1AC78F6D6BE9}"/>
              </a:ext>
            </a:extLst>
          </p:cNvPr>
          <p:cNvSpPr/>
          <p:nvPr/>
        </p:nvSpPr>
        <p:spPr>
          <a:xfrm>
            <a:off x="2482850" y="6613512"/>
            <a:ext cx="1019679" cy="159070"/>
          </a:xfrm>
          <a:custGeom>
            <a:avLst/>
            <a:gdLst>
              <a:gd name="connsiteX0" fmla="*/ 0 w 1019679"/>
              <a:gd name="connsiteY0" fmla="*/ 101613 h 159070"/>
              <a:gd name="connsiteX1" fmla="*/ 92075 w 1019679"/>
              <a:gd name="connsiteY1" fmla="*/ 101613 h 159070"/>
              <a:gd name="connsiteX2" fmla="*/ 682625 w 1019679"/>
              <a:gd name="connsiteY2" fmla="*/ 92088 h 159070"/>
              <a:gd name="connsiteX3" fmla="*/ 1019175 w 1019679"/>
              <a:gd name="connsiteY3" fmla="*/ 13 h 159070"/>
              <a:gd name="connsiteX4" fmla="*/ 742950 w 1019679"/>
              <a:gd name="connsiteY4" fmla="*/ 85738 h 159070"/>
              <a:gd name="connsiteX5" fmla="*/ 152400 w 1019679"/>
              <a:gd name="connsiteY5" fmla="*/ 158763 h 159070"/>
              <a:gd name="connsiteX6" fmla="*/ 504825 w 1019679"/>
              <a:gd name="connsiteY6" fmla="*/ 111138 h 159070"/>
              <a:gd name="connsiteX7" fmla="*/ 0 w 1019679"/>
              <a:gd name="connsiteY7" fmla="*/ 101613 h 15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679" h="159070">
                <a:moveTo>
                  <a:pt x="0" y="101613"/>
                </a:moveTo>
                <a:lnTo>
                  <a:pt x="92075" y="101613"/>
                </a:lnTo>
                <a:lnTo>
                  <a:pt x="682625" y="92088"/>
                </a:lnTo>
                <a:cubicBezTo>
                  <a:pt x="837142" y="75155"/>
                  <a:pt x="1009121" y="1071"/>
                  <a:pt x="1019175" y="13"/>
                </a:cubicBezTo>
                <a:cubicBezTo>
                  <a:pt x="1029229" y="-1045"/>
                  <a:pt x="887413" y="59280"/>
                  <a:pt x="742950" y="85738"/>
                </a:cubicBezTo>
                <a:cubicBezTo>
                  <a:pt x="598488" y="112196"/>
                  <a:pt x="192088" y="154530"/>
                  <a:pt x="152400" y="158763"/>
                </a:cubicBezTo>
                <a:cubicBezTo>
                  <a:pt x="112712" y="162996"/>
                  <a:pt x="528108" y="122250"/>
                  <a:pt x="504825" y="111138"/>
                </a:cubicBezTo>
                <a:cubicBezTo>
                  <a:pt x="481542" y="100026"/>
                  <a:pt x="247121" y="96057"/>
                  <a:pt x="0" y="1016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2" name="フリーフォーム 591">
            <a:extLst>
              <a:ext uri="{FF2B5EF4-FFF2-40B4-BE49-F238E27FC236}">
                <a16:creationId xmlns:a16="http://schemas.microsoft.com/office/drawing/2014/main" id="{E788375B-236D-95D3-0C84-59A27A90E961}"/>
              </a:ext>
            </a:extLst>
          </p:cNvPr>
          <p:cNvSpPr/>
          <p:nvPr/>
        </p:nvSpPr>
        <p:spPr>
          <a:xfrm>
            <a:off x="3730581" y="6000750"/>
            <a:ext cx="501725" cy="273146"/>
          </a:xfrm>
          <a:custGeom>
            <a:avLst/>
            <a:gdLst>
              <a:gd name="connsiteX0" fmla="*/ 457244 w 501725"/>
              <a:gd name="connsiteY0" fmla="*/ 0 h 273146"/>
              <a:gd name="connsiteX1" fmla="*/ 323894 w 501725"/>
              <a:gd name="connsiteY1" fmla="*/ 31750 h 273146"/>
              <a:gd name="connsiteX2" fmla="*/ 95294 w 501725"/>
              <a:gd name="connsiteY2" fmla="*/ 25400 h 273146"/>
              <a:gd name="connsiteX3" fmla="*/ 377869 w 501725"/>
              <a:gd name="connsiteY3" fmla="*/ 34925 h 273146"/>
              <a:gd name="connsiteX4" fmla="*/ 285794 w 501725"/>
              <a:gd name="connsiteY4" fmla="*/ 107950 h 273146"/>
              <a:gd name="connsiteX5" fmla="*/ 44 w 501725"/>
              <a:gd name="connsiteY5" fmla="*/ 273050 h 273146"/>
              <a:gd name="connsiteX6" fmla="*/ 308019 w 501725"/>
              <a:gd name="connsiteY6" fmla="*/ 133350 h 273146"/>
              <a:gd name="connsiteX7" fmla="*/ 149269 w 501725"/>
              <a:gd name="connsiteY7" fmla="*/ 228600 h 273146"/>
              <a:gd name="connsiteX8" fmla="*/ 501694 w 501725"/>
              <a:gd name="connsiteY8" fmla="*/ 222250 h 273146"/>
              <a:gd name="connsiteX9" fmla="*/ 127044 w 501725"/>
              <a:gd name="connsiteY9" fmla="*/ 203200 h 273146"/>
              <a:gd name="connsiteX10" fmla="*/ 333419 w 501725"/>
              <a:gd name="connsiteY10" fmla="*/ 111125 h 273146"/>
              <a:gd name="connsiteX11" fmla="*/ 327069 w 501725"/>
              <a:gd name="connsiteY11" fmla="*/ 31750 h 273146"/>
              <a:gd name="connsiteX12" fmla="*/ 457244 w 501725"/>
              <a:gd name="connsiteY12" fmla="*/ 0 h 2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725" h="273146">
                <a:moveTo>
                  <a:pt x="457244" y="0"/>
                </a:moveTo>
                <a:cubicBezTo>
                  <a:pt x="456715" y="0"/>
                  <a:pt x="384219" y="27517"/>
                  <a:pt x="323894" y="31750"/>
                </a:cubicBezTo>
                <a:cubicBezTo>
                  <a:pt x="263569" y="35983"/>
                  <a:pt x="86298" y="24871"/>
                  <a:pt x="95294" y="25400"/>
                </a:cubicBezTo>
                <a:cubicBezTo>
                  <a:pt x="104290" y="25929"/>
                  <a:pt x="346119" y="21167"/>
                  <a:pt x="377869" y="34925"/>
                </a:cubicBezTo>
                <a:cubicBezTo>
                  <a:pt x="409619" y="48683"/>
                  <a:pt x="348765" y="68263"/>
                  <a:pt x="285794" y="107950"/>
                </a:cubicBezTo>
                <a:cubicBezTo>
                  <a:pt x="222823" y="147637"/>
                  <a:pt x="-3660" y="268817"/>
                  <a:pt x="44" y="273050"/>
                </a:cubicBezTo>
                <a:cubicBezTo>
                  <a:pt x="3748" y="277283"/>
                  <a:pt x="283148" y="140758"/>
                  <a:pt x="308019" y="133350"/>
                </a:cubicBezTo>
                <a:cubicBezTo>
                  <a:pt x="332890" y="125942"/>
                  <a:pt x="116990" y="213783"/>
                  <a:pt x="149269" y="228600"/>
                </a:cubicBezTo>
                <a:cubicBezTo>
                  <a:pt x="181548" y="243417"/>
                  <a:pt x="505398" y="226483"/>
                  <a:pt x="501694" y="222250"/>
                </a:cubicBezTo>
                <a:cubicBezTo>
                  <a:pt x="497990" y="218017"/>
                  <a:pt x="155090" y="221721"/>
                  <a:pt x="127044" y="203200"/>
                </a:cubicBezTo>
                <a:cubicBezTo>
                  <a:pt x="98998" y="184679"/>
                  <a:pt x="300081" y="139700"/>
                  <a:pt x="333419" y="111125"/>
                </a:cubicBezTo>
                <a:cubicBezTo>
                  <a:pt x="366756" y="82550"/>
                  <a:pt x="305373" y="49742"/>
                  <a:pt x="327069" y="31750"/>
                </a:cubicBezTo>
                <a:cubicBezTo>
                  <a:pt x="348765" y="13758"/>
                  <a:pt x="457773" y="0"/>
                  <a:pt x="45724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3" name="フリーフォーム 592">
            <a:extLst>
              <a:ext uri="{FF2B5EF4-FFF2-40B4-BE49-F238E27FC236}">
                <a16:creationId xmlns:a16="http://schemas.microsoft.com/office/drawing/2014/main" id="{A9FB754F-8647-0868-276D-99E01BCB8EE9}"/>
              </a:ext>
            </a:extLst>
          </p:cNvPr>
          <p:cNvSpPr/>
          <p:nvPr/>
        </p:nvSpPr>
        <p:spPr>
          <a:xfrm>
            <a:off x="1463675" y="6832600"/>
            <a:ext cx="838771" cy="433391"/>
          </a:xfrm>
          <a:custGeom>
            <a:avLst/>
            <a:gdLst>
              <a:gd name="connsiteX0" fmla="*/ 158750 w 838771"/>
              <a:gd name="connsiteY0" fmla="*/ 0 h 433391"/>
              <a:gd name="connsiteX1" fmla="*/ 47625 w 838771"/>
              <a:gd name="connsiteY1" fmla="*/ 190500 h 433391"/>
              <a:gd name="connsiteX2" fmla="*/ 82550 w 838771"/>
              <a:gd name="connsiteY2" fmla="*/ 269875 h 433391"/>
              <a:gd name="connsiteX3" fmla="*/ 47625 w 838771"/>
              <a:gd name="connsiteY3" fmla="*/ 336550 h 433391"/>
              <a:gd name="connsiteX4" fmla="*/ 190500 w 838771"/>
              <a:gd name="connsiteY4" fmla="*/ 368300 h 433391"/>
              <a:gd name="connsiteX5" fmla="*/ 50800 w 838771"/>
              <a:gd name="connsiteY5" fmla="*/ 415925 h 433391"/>
              <a:gd name="connsiteX6" fmla="*/ 314325 w 838771"/>
              <a:gd name="connsiteY6" fmla="*/ 396875 h 433391"/>
              <a:gd name="connsiteX7" fmla="*/ 828675 w 838771"/>
              <a:gd name="connsiteY7" fmla="*/ 406400 h 433391"/>
              <a:gd name="connsiteX8" fmla="*/ 612775 w 838771"/>
              <a:gd name="connsiteY8" fmla="*/ 428625 h 433391"/>
              <a:gd name="connsiteX9" fmla="*/ 98425 w 838771"/>
              <a:gd name="connsiteY9" fmla="*/ 415925 h 433391"/>
              <a:gd name="connsiteX10" fmla="*/ 41275 w 838771"/>
              <a:gd name="connsiteY10" fmla="*/ 260350 h 433391"/>
              <a:gd name="connsiteX11" fmla="*/ 44450 w 838771"/>
              <a:gd name="connsiteY11" fmla="*/ 180975 h 433391"/>
              <a:gd name="connsiteX12" fmla="*/ 0 w 838771"/>
              <a:gd name="connsiteY12" fmla="*/ 244475 h 433391"/>
              <a:gd name="connsiteX13" fmla="*/ 158750 w 838771"/>
              <a:gd name="connsiteY13" fmla="*/ 0 h 433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8771" h="433391">
                <a:moveTo>
                  <a:pt x="158750" y="0"/>
                </a:moveTo>
                <a:cubicBezTo>
                  <a:pt x="109537" y="72760"/>
                  <a:pt x="60325" y="145521"/>
                  <a:pt x="47625" y="190500"/>
                </a:cubicBezTo>
                <a:cubicBezTo>
                  <a:pt x="34925" y="235479"/>
                  <a:pt x="82550" y="245533"/>
                  <a:pt x="82550" y="269875"/>
                </a:cubicBezTo>
                <a:cubicBezTo>
                  <a:pt x="82550" y="294217"/>
                  <a:pt x="29633" y="320146"/>
                  <a:pt x="47625" y="336550"/>
                </a:cubicBezTo>
                <a:cubicBezTo>
                  <a:pt x="65617" y="352954"/>
                  <a:pt x="189971" y="355071"/>
                  <a:pt x="190500" y="368300"/>
                </a:cubicBezTo>
                <a:cubicBezTo>
                  <a:pt x="191029" y="381529"/>
                  <a:pt x="30163" y="411163"/>
                  <a:pt x="50800" y="415925"/>
                </a:cubicBezTo>
                <a:cubicBezTo>
                  <a:pt x="71437" y="420687"/>
                  <a:pt x="314325" y="396875"/>
                  <a:pt x="314325" y="396875"/>
                </a:cubicBezTo>
                <a:lnTo>
                  <a:pt x="828675" y="406400"/>
                </a:lnTo>
                <a:cubicBezTo>
                  <a:pt x="878417" y="411692"/>
                  <a:pt x="734483" y="427038"/>
                  <a:pt x="612775" y="428625"/>
                </a:cubicBezTo>
                <a:cubicBezTo>
                  <a:pt x="491067" y="430213"/>
                  <a:pt x="193675" y="443971"/>
                  <a:pt x="98425" y="415925"/>
                </a:cubicBezTo>
                <a:cubicBezTo>
                  <a:pt x="3175" y="387879"/>
                  <a:pt x="50271" y="299508"/>
                  <a:pt x="41275" y="260350"/>
                </a:cubicBezTo>
                <a:cubicBezTo>
                  <a:pt x="32279" y="221192"/>
                  <a:pt x="51329" y="183621"/>
                  <a:pt x="44450" y="180975"/>
                </a:cubicBezTo>
                <a:cubicBezTo>
                  <a:pt x="37571" y="178329"/>
                  <a:pt x="0" y="244475"/>
                  <a:pt x="0" y="244475"/>
                </a:cubicBezTo>
                <a:lnTo>
                  <a:pt x="15875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4" name="フリーフォーム 593">
            <a:extLst>
              <a:ext uri="{FF2B5EF4-FFF2-40B4-BE49-F238E27FC236}">
                <a16:creationId xmlns:a16="http://schemas.microsoft.com/office/drawing/2014/main" id="{4A2B9761-2DE9-AF78-5F3C-2BF1ED26B4B6}"/>
              </a:ext>
            </a:extLst>
          </p:cNvPr>
          <p:cNvSpPr/>
          <p:nvPr/>
        </p:nvSpPr>
        <p:spPr>
          <a:xfrm>
            <a:off x="2910343" y="6574876"/>
            <a:ext cx="1304290" cy="233001"/>
          </a:xfrm>
          <a:custGeom>
            <a:avLst/>
            <a:gdLst>
              <a:gd name="connsiteX0" fmla="*/ 1132 w 1304290"/>
              <a:gd name="connsiteY0" fmla="*/ 232324 h 233001"/>
              <a:gd name="connsiteX1" fmla="*/ 677407 w 1304290"/>
              <a:gd name="connsiteY1" fmla="*/ 130724 h 233001"/>
              <a:gd name="connsiteX2" fmla="*/ 1109207 w 1304290"/>
              <a:gd name="connsiteY2" fmla="*/ 10074 h 233001"/>
              <a:gd name="connsiteX3" fmla="*/ 969507 w 1304290"/>
              <a:gd name="connsiteY3" fmla="*/ 6899 h 233001"/>
              <a:gd name="connsiteX4" fmla="*/ 1302882 w 1304290"/>
              <a:gd name="connsiteY4" fmla="*/ 10074 h 233001"/>
              <a:gd name="connsiteX5" fmla="*/ 1071107 w 1304290"/>
              <a:gd name="connsiteY5" fmla="*/ 10074 h 233001"/>
              <a:gd name="connsiteX6" fmla="*/ 645657 w 1304290"/>
              <a:gd name="connsiteY6" fmla="*/ 76749 h 233001"/>
              <a:gd name="connsiteX7" fmla="*/ 915532 w 1304290"/>
              <a:gd name="connsiteY7" fmla="*/ 32299 h 233001"/>
              <a:gd name="connsiteX8" fmla="*/ 712332 w 1304290"/>
              <a:gd name="connsiteY8" fmla="*/ 92624 h 233001"/>
              <a:gd name="connsiteX9" fmla="*/ 512307 w 1304290"/>
              <a:gd name="connsiteY9" fmla="*/ 152949 h 233001"/>
              <a:gd name="connsiteX10" fmla="*/ 848857 w 1304290"/>
              <a:gd name="connsiteY10" fmla="*/ 79924 h 233001"/>
              <a:gd name="connsiteX11" fmla="*/ 1132 w 1304290"/>
              <a:gd name="connsiteY11" fmla="*/ 232324 h 23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4290" h="233001">
                <a:moveTo>
                  <a:pt x="1132" y="232324"/>
                </a:moveTo>
                <a:cubicBezTo>
                  <a:pt x="-27443" y="240791"/>
                  <a:pt x="492728" y="167766"/>
                  <a:pt x="677407" y="130724"/>
                </a:cubicBezTo>
                <a:cubicBezTo>
                  <a:pt x="862086" y="93682"/>
                  <a:pt x="1060524" y="30711"/>
                  <a:pt x="1109207" y="10074"/>
                </a:cubicBezTo>
                <a:cubicBezTo>
                  <a:pt x="1157890" y="-10564"/>
                  <a:pt x="969507" y="6899"/>
                  <a:pt x="969507" y="6899"/>
                </a:cubicBezTo>
                <a:lnTo>
                  <a:pt x="1302882" y="10074"/>
                </a:lnTo>
                <a:cubicBezTo>
                  <a:pt x="1319815" y="10603"/>
                  <a:pt x="1180645" y="-1039"/>
                  <a:pt x="1071107" y="10074"/>
                </a:cubicBezTo>
                <a:cubicBezTo>
                  <a:pt x="961570" y="21186"/>
                  <a:pt x="671586" y="73045"/>
                  <a:pt x="645657" y="76749"/>
                </a:cubicBezTo>
                <a:cubicBezTo>
                  <a:pt x="619728" y="80453"/>
                  <a:pt x="904419" y="29653"/>
                  <a:pt x="915532" y="32299"/>
                </a:cubicBezTo>
                <a:cubicBezTo>
                  <a:pt x="926645" y="34945"/>
                  <a:pt x="712332" y="92624"/>
                  <a:pt x="712332" y="92624"/>
                </a:cubicBezTo>
                <a:cubicBezTo>
                  <a:pt x="645128" y="112732"/>
                  <a:pt x="489553" y="155066"/>
                  <a:pt x="512307" y="152949"/>
                </a:cubicBezTo>
                <a:cubicBezTo>
                  <a:pt x="535061" y="150832"/>
                  <a:pt x="940932" y="64578"/>
                  <a:pt x="848857" y="79924"/>
                </a:cubicBezTo>
                <a:cubicBezTo>
                  <a:pt x="756782" y="95270"/>
                  <a:pt x="29707" y="223857"/>
                  <a:pt x="1132" y="2323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5" name="フリーフォーム 594">
            <a:extLst>
              <a:ext uri="{FF2B5EF4-FFF2-40B4-BE49-F238E27FC236}">
                <a16:creationId xmlns:a16="http://schemas.microsoft.com/office/drawing/2014/main" id="{E1E932C1-8CD0-7BEE-59E7-CD7321551195}"/>
              </a:ext>
            </a:extLst>
          </p:cNvPr>
          <p:cNvSpPr/>
          <p:nvPr/>
        </p:nvSpPr>
        <p:spPr>
          <a:xfrm>
            <a:off x="3459401" y="6657819"/>
            <a:ext cx="715904" cy="143428"/>
          </a:xfrm>
          <a:custGeom>
            <a:avLst/>
            <a:gdLst>
              <a:gd name="connsiteX0" fmla="*/ 715724 w 715904"/>
              <a:gd name="connsiteY0" fmla="*/ 31906 h 143428"/>
              <a:gd name="connsiteX1" fmla="*/ 547449 w 715904"/>
              <a:gd name="connsiteY1" fmla="*/ 16031 h 143428"/>
              <a:gd name="connsiteX2" fmla="*/ 1349 w 715904"/>
              <a:gd name="connsiteY2" fmla="*/ 143031 h 143428"/>
              <a:gd name="connsiteX3" fmla="*/ 398224 w 715904"/>
              <a:gd name="connsiteY3" fmla="*/ 54131 h 143428"/>
              <a:gd name="connsiteX4" fmla="*/ 576024 w 715904"/>
              <a:gd name="connsiteY4" fmla="*/ 156 h 143428"/>
              <a:gd name="connsiteX5" fmla="*/ 715724 w 715904"/>
              <a:gd name="connsiteY5" fmla="*/ 31906 h 1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904" h="143428">
                <a:moveTo>
                  <a:pt x="715724" y="31906"/>
                </a:moveTo>
                <a:cubicBezTo>
                  <a:pt x="710962" y="34552"/>
                  <a:pt x="666511" y="-2490"/>
                  <a:pt x="547449" y="16031"/>
                </a:cubicBezTo>
                <a:cubicBezTo>
                  <a:pt x="428387" y="34552"/>
                  <a:pt x="26220" y="136681"/>
                  <a:pt x="1349" y="143031"/>
                </a:cubicBezTo>
                <a:cubicBezTo>
                  <a:pt x="-23522" y="149381"/>
                  <a:pt x="302445" y="77944"/>
                  <a:pt x="398224" y="54131"/>
                </a:cubicBezTo>
                <a:cubicBezTo>
                  <a:pt x="494003" y="30318"/>
                  <a:pt x="522049" y="2802"/>
                  <a:pt x="576024" y="156"/>
                </a:cubicBezTo>
                <a:cubicBezTo>
                  <a:pt x="629999" y="-2490"/>
                  <a:pt x="720486" y="29260"/>
                  <a:pt x="715724" y="319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6" name="フリーフォーム 595">
            <a:extLst>
              <a:ext uri="{FF2B5EF4-FFF2-40B4-BE49-F238E27FC236}">
                <a16:creationId xmlns:a16="http://schemas.microsoft.com/office/drawing/2014/main" id="{3DB5A7CA-3DCE-3019-1DE1-02B7A2528AF0}"/>
              </a:ext>
            </a:extLst>
          </p:cNvPr>
          <p:cNvSpPr/>
          <p:nvPr/>
        </p:nvSpPr>
        <p:spPr>
          <a:xfrm>
            <a:off x="2484258" y="6984701"/>
            <a:ext cx="1834428" cy="460952"/>
          </a:xfrm>
          <a:custGeom>
            <a:avLst/>
            <a:gdLst>
              <a:gd name="connsiteX0" fmla="*/ 8117 w 1834428"/>
              <a:gd name="connsiteY0" fmla="*/ 206674 h 460952"/>
              <a:gd name="connsiteX1" fmla="*/ 535167 w 1834428"/>
              <a:gd name="connsiteY1" fmla="*/ 171749 h 460952"/>
              <a:gd name="connsiteX2" fmla="*/ 1011417 w 1834428"/>
              <a:gd name="connsiteY2" fmla="*/ 225724 h 460952"/>
              <a:gd name="connsiteX3" fmla="*/ 658992 w 1834428"/>
              <a:gd name="connsiteY3" fmla="*/ 149524 h 460952"/>
              <a:gd name="connsiteX4" fmla="*/ 1160642 w 1834428"/>
              <a:gd name="connsiteY4" fmla="*/ 184449 h 460952"/>
              <a:gd name="connsiteX5" fmla="*/ 1455917 w 1834428"/>
              <a:gd name="connsiteY5" fmla="*/ 120949 h 460952"/>
              <a:gd name="connsiteX6" fmla="*/ 1833742 w 1834428"/>
              <a:gd name="connsiteY6" fmla="*/ 299 h 460952"/>
              <a:gd name="connsiteX7" fmla="*/ 1357492 w 1834428"/>
              <a:gd name="connsiteY7" fmla="*/ 159049 h 460952"/>
              <a:gd name="connsiteX8" fmla="*/ 947917 w 1834428"/>
              <a:gd name="connsiteY8" fmla="*/ 184449 h 460952"/>
              <a:gd name="connsiteX9" fmla="*/ 385942 w 1834428"/>
              <a:gd name="connsiteY9" fmla="*/ 143174 h 460952"/>
              <a:gd name="connsiteX10" fmla="*/ 779642 w 1834428"/>
              <a:gd name="connsiteY10" fmla="*/ 171749 h 460952"/>
              <a:gd name="connsiteX11" fmla="*/ 471667 w 1834428"/>
              <a:gd name="connsiteY11" fmla="*/ 184449 h 460952"/>
              <a:gd name="connsiteX12" fmla="*/ 366892 w 1834428"/>
              <a:gd name="connsiteY12" fmla="*/ 190799 h 460952"/>
              <a:gd name="connsiteX13" fmla="*/ 319267 w 1834428"/>
              <a:gd name="connsiteY13" fmla="*/ 460674 h 460952"/>
              <a:gd name="connsiteX14" fmla="*/ 363717 w 1834428"/>
              <a:gd name="connsiteY14" fmla="*/ 241599 h 460952"/>
              <a:gd name="connsiteX15" fmla="*/ 277992 w 1834428"/>
              <a:gd name="connsiteY15" fmla="*/ 216199 h 460952"/>
              <a:gd name="connsiteX16" fmla="*/ 77967 w 1834428"/>
              <a:gd name="connsiteY16" fmla="*/ 257474 h 460952"/>
              <a:gd name="connsiteX17" fmla="*/ 424042 w 1834428"/>
              <a:gd name="connsiteY17" fmla="*/ 178099 h 460952"/>
              <a:gd name="connsiteX18" fmla="*/ 227192 w 1834428"/>
              <a:gd name="connsiteY18" fmla="*/ 171749 h 460952"/>
              <a:gd name="connsiteX19" fmla="*/ 8117 w 1834428"/>
              <a:gd name="connsiteY19" fmla="*/ 206674 h 46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34428" h="460952">
                <a:moveTo>
                  <a:pt x="8117" y="206674"/>
                </a:moveTo>
                <a:cubicBezTo>
                  <a:pt x="59446" y="206674"/>
                  <a:pt x="367950" y="168574"/>
                  <a:pt x="535167" y="171749"/>
                </a:cubicBezTo>
                <a:cubicBezTo>
                  <a:pt x="702384" y="174924"/>
                  <a:pt x="990779" y="229428"/>
                  <a:pt x="1011417" y="225724"/>
                </a:cubicBezTo>
                <a:cubicBezTo>
                  <a:pt x="1032055" y="222020"/>
                  <a:pt x="634121" y="156403"/>
                  <a:pt x="658992" y="149524"/>
                </a:cubicBezTo>
                <a:cubicBezTo>
                  <a:pt x="683863" y="142645"/>
                  <a:pt x="1027821" y="189211"/>
                  <a:pt x="1160642" y="184449"/>
                </a:cubicBezTo>
                <a:cubicBezTo>
                  <a:pt x="1293463" y="179687"/>
                  <a:pt x="1343734" y="151641"/>
                  <a:pt x="1455917" y="120949"/>
                </a:cubicBezTo>
                <a:cubicBezTo>
                  <a:pt x="1568100" y="90257"/>
                  <a:pt x="1850146" y="-6051"/>
                  <a:pt x="1833742" y="299"/>
                </a:cubicBezTo>
                <a:cubicBezTo>
                  <a:pt x="1817338" y="6649"/>
                  <a:pt x="1505129" y="128357"/>
                  <a:pt x="1357492" y="159049"/>
                </a:cubicBezTo>
                <a:cubicBezTo>
                  <a:pt x="1209855" y="189741"/>
                  <a:pt x="1109842" y="187095"/>
                  <a:pt x="947917" y="184449"/>
                </a:cubicBezTo>
                <a:cubicBezTo>
                  <a:pt x="785992" y="181803"/>
                  <a:pt x="385942" y="143174"/>
                  <a:pt x="385942" y="143174"/>
                </a:cubicBezTo>
                <a:cubicBezTo>
                  <a:pt x="357896" y="141057"/>
                  <a:pt x="765355" y="164870"/>
                  <a:pt x="779642" y="171749"/>
                </a:cubicBezTo>
                <a:cubicBezTo>
                  <a:pt x="793930" y="178628"/>
                  <a:pt x="540459" y="181274"/>
                  <a:pt x="471667" y="184449"/>
                </a:cubicBezTo>
                <a:cubicBezTo>
                  <a:pt x="402875" y="187624"/>
                  <a:pt x="392292" y="144762"/>
                  <a:pt x="366892" y="190799"/>
                </a:cubicBezTo>
                <a:cubicBezTo>
                  <a:pt x="341492" y="236836"/>
                  <a:pt x="319796" y="452207"/>
                  <a:pt x="319267" y="460674"/>
                </a:cubicBezTo>
                <a:cubicBezTo>
                  <a:pt x="318738" y="469141"/>
                  <a:pt x="370596" y="282345"/>
                  <a:pt x="363717" y="241599"/>
                </a:cubicBezTo>
                <a:cubicBezTo>
                  <a:pt x="356838" y="200853"/>
                  <a:pt x="325617" y="213553"/>
                  <a:pt x="277992" y="216199"/>
                </a:cubicBezTo>
                <a:cubicBezTo>
                  <a:pt x="230367" y="218845"/>
                  <a:pt x="53625" y="263824"/>
                  <a:pt x="77967" y="257474"/>
                </a:cubicBezTo>
                <a:cubicBezTo>
                  <a:pt x="102309" y="251124"/>
                  <a:pt x="399171" y="192386"/>
                  <a:pt x="424042" y="178099"/>
                </a:cubicBezTo>
                <a:cubicBezTo>
                  <a:pt x="448913" y="163811"/>
                  <a:pt x="291221" y="167516"/>
                  <a:pt x="227192" y="171749"/>
                </a:cubicBezTo>
                <a:cubicBezTo>
                  <a:pt x="163163" y="175982"/>
                  <a:pt x="-43212" y="206674"/>
                  <a:pt x="8117" y="20667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7" name="フリーフォーム 596">
            <a:extLst>
              <a:ext uri="{FF2B5EF4-FFF2-40B4-BE49-F238E27FC236}">
                <a16:creationId xmlns:a16="http://schemas.microsoft.com/office/drawing/2014/main" id="{ECAC159E-CECC-D3A9-6A82-0985091887C2}"/>
              </a:ext>
            </a:extLst>
          </p:cNvPr>
          <p:cNvSpPr/>
          <p:nvPr/>
        </p:nvSpPr>
        <p:spPr>
          <a:xfrm>
            <a:off x="1439324" y="6511721"/>
            <a:ext cx="535700" cy="249651"/>
          </a:xfrm>
          <a:custGeom>
            <a:avLst/>
            <a:gdLst>
              <a:gd name="connsiteX0" fmla="*/ 329151 w 535700"/>
              <a:gd name="connsiteY0" fmla="*/ 28779 h 249651"/>
              <a:gd name="connsiteX1" fmla="*/ 78326 w 535700"/>
              <a:gd name="connsiteY1" fmla="*/ 117679 h 249651"/>
              <a:gd name="connsiteX2" fmla="*/ 237076 w 535700"/>
              <a:gd name="connsiteY2" fmla="*/ 235154 h 249651"/>
              <a:gd name="connsiteX3" fmla="*/ 157701 w 535700"/>
              <a:gd name="connsiteY3" fmla="*/ 212929 h 249651"/>
              <a:gd name="connsiteX4" fmla="*/ 535526 w 535700"/>
              <a:gd name="connsiteY4" fmla="*/ 241504 h 249651"/>
              <a:gd name="connsiteX5" fmla="*/ 205326 w 535700"/>
              <a:gd name="connsiteY5" fmla="*/ 247854 h 249651"/>
              <a:gd name="connsiteX6" fmla="*/ 94201 w 535700"/>
              <a:gd name="connsiteY6" fmla="*/ 235154 h 249651"/>
              <a:gd name="connsiteX7" fmla="*/ 113251 w 535700"/>
              <a:gd name="connsiteY7" fmla="*/ 111329 h 249651"/>
              <a:gd name="connsiteX8" fmla="*/ 2126 w 535700"/>
              <a:gd name="connsiteY8" fmla="*/ 204 h 249651"/>
              <a:gd name="connsiteX9" fmla="*/ 227551 w 535700"/>
              <a:gd name="connsiteY9" fmla="*/ 82754 h 249651"/>
              <a:gd name="connsiteX10" fmla="*/ 106901 w 535700"/>
              <a:gd name="connsiteY10" fmla="*/ 44654 h 249651"/>
              <a:gd name="connsiteX11" fmla="*/ 100551 w 535700"/>
              <a:gd name="connsiteY11" fmla="*/ 111329 h 249651"/>
              <a:gd name="connsiteX12" fmla="*/ 329151 w 535700"/>
              <a:gd name="connsiteY12" fmla="*/ 28779 h 24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5700" h="249651">
                <a:moveTo>
                  <a:pt x="329151" y="28779"/>
                </a:moveTo>
                <a:cubicBezTo>
                  <a:pt x="325447" y="29837"/>
                  <a:pt x="93672" y="83283"/>
                  <a:pt x="78326" y="117679"/>
                </a:cubicBezTo>
                <a:cubicBezTo>
                  <a:pt x="62980" y="152075"/>
                  <a:pt x="223847" y="219279"/>
                  <a:pt x="237076" y="235154"/>
                </a:cubicBezTo>
                <a:cubicBezTo>
                  <a:pt x="250305" y="251029"/>
                  <a:pt x="107959" y="211871"/>
                  <a:pt x="157701" y="212929"/>
                </a:cubicBezTo>
                <a:cubicBezTo>
                  <a:pt x="207443" y="213987"/>
                  <a:pt x="527589" y="235683"/>
                  <a:pt x="535526" y="241504"/>
                </a:cubicBezTo>
                <a:cubicBezTo>
                  <a:pt x="543463" y="247325"/>
                  <a:pt x="278880" y="248912"/>
                  <a:pt x="205326" y="247854"/>
                </a:cubicBezTo>
                <a:cubicBezTo>
                  <a:pt x="131772" y="246796"/>
                  <a:pt x="109547" y="257908"/>
                  <a:pt x="94201" y="235154"/>
                </a:cubicBezTo>
                <a:cubicBezTo>
                  <a:pt x="78855" y="212400"/>
                  <a:pt x="128597" y="150487"/>
                  <a:pt x="113251" y="111329"/>
                </a:cubicBezTo>
                <a:cubicBezTo>
                  <a:pt x="97905" y="72171"/>
                  <a:pt x="-16924" y="4966"/>
                  <a:pt x="2126" y="204"/>
                </a:cubicBezTo>
                <a:cubicBezTo>
                  <a:pt x="21176" y="-4558"/>
                  <a:pt x="210089" y="75346"/>
                  <a:pt x="227551" y="82754"/>
                </a:cubicBezTo>
                <a:cubicBezTo>
                  <a:pt x="245013" y="90162"/>
                  <a:pt x="128068" y="39892"/>
                  <a:pt x="106901" y="44654"/>
                </a:cubicBezTo>
                <a:cubicBezTo>
                  <a:pt x="85734" y="49416"/>
                  <a:pt x="61393" y="111329"/>
                  <a:pt x="100551" y="111329"/>
                </a:cubicBezTo>
                <a:cubicBezTo>
                  <a:pt x="139709" y="111329"/>
                  <a:pt x="332855" y="27721"/>
                  <a:pt x="329151" y="287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8" name="フリーフォーム 597">
            <a:extLst>
              <a:ext uri="{FF2B5EF4-FFF2-40B4-BE49-F238E27FC236}">
                <a16:creationId xmlns:a16="http://schemas.microsoft.com/office/drawing/2014/main" id="{2C2EC15F-9637-AB2D-F8D5-6F07D3B26C9C}"/>
              </a:ext>
            </a:extLst>
          </p:cNvPr>
          <p:cNvSpPr/>
          <p:nvPr/>
        </p:nvSpPr>
        <p:spPr>
          <a:xfrm>
            <a:off x="1409531" y="6895988"/>
            <a:ext cx="806622" cy="110839"/>
          </a:xfrm>
          <a:custGeom>
            <a:avLst/>
            <a:gdLst>
              <a:gd name="connsiteX0" fmla="*/ 22394 w 806622"/>
              <a:gd name="connsiteY0" fmla="*/ 112 h 110839"/>
              <a:gd name="connsiteX1" fmla="*/ 92244 w 806622"/>
              <a:gd name="connsiteY1" fmla="*/ 22337 h 110839"/>
              <a:gd name="connsiteX2" fmla="*/ 619294 w 806622"/>
              <a:gd name="connsiteY2" fmla="*/ 101712 h 110839"/>
              <a:gd name="connsiteX3" fmla="*/ 806619 w 806622"/>
              <a:gd name="connsiteY3" fmla="*/ 108062 h 110839"/>
              <a:gd name="connsiteX4" fmla="*/ 616119 w 806622"/>
              <a:gd name="connsiteY4" fmla="*/ 92187 h 110839"/>
              <a:gd name="connsiteX5" fmla="*/ 212894 w 806622"/>
              <a:gd name="connsiteY5" fmla="*/ 92187 h 110839"/>
              <a:gd name="connsiteX6" fmla="*/ 498644 w 806622"/>
              <a:gd name="connsiteY6" fmla="*/ 89012 h 110839"/>
              <a:gd name="connsiteX7" fmla="*/ 339894 w 806622"/>
              <a:gd name="connsiteY7" fmla="*/ 28687 h 110839"/>
              <a:gd name="connsiteX8" fmla="*/ 22394 w 806622"/>
              <a:gd name="connsiteY8" fmla="*/ 112 h 11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622" h="110839">
                <a:moveTo>
                  <a:pt x="22394" y="112"/>
                </a:moveTo>
                <a:cubicBezTo>
                  <a:pt x="-18881" y="-946"/>
                  <a:pt x="-7239" y="5404"/>
                  <a:pt x="92244" y="22337"/>
                </a:cubicBezTo>
                <a:cubicBezTo>
                  <a:pt x="191727" y="39270"/>
                  <a:pt x="500232" y="87425"/>
                  <a:pt x="619294" y="101712"/>
                </a:cubicBezTo>
                <a:cubicBezTo>
                  <a:pt x="738356" y="115999"/>
                  <a:pt x="807148" y="109649"/>
                  <a:pt x="806619" y="108062"/>
                </a:cubicBezTo>
                <a:cubicBezTo>
                  <a:pt x="806090" y="106475"/>
                  <a:pt x="715073" y="94833"/>
                  <a:pt x="616119" y="92187"/>
                </a:cubicBezTo>
                <a:cubicBezTo>
                  <a:pt x="517165" y="89541"/>
                  <a:pt x="232473" y="92716"/>
                  <a:pt x="212894" y="92187"/>
                </a:cubicBezTo>
                <a:cubicBezTo>
                  <a:pt x="193315" y="91658"/>
                  <a:pt x="477477" y="99595"/>
                  <a:pt x="498644" y="89012"/>
                </a:cubicBezTo>
                <a:cubicBezTo>
                  <a:pt x="519811" y="78429"/>
                  <a:pt x="416094" y="44562"/>
                  <a:pt x="339894" y="28687"/>
                </a:cubicBezTo>
                <a:cubicBezTo>
                  <a:pt x="263694" y="12812"/>
                  <a:pt x="63669" y="1170"/>
                  <a:pt x="22394" y="1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9" name="フリーフォーム 598">
            <a:extLst>
              <a:ext uri="{FF2B5EF4-FFF2-40B4-BE49-F238E27FC236}">
                <a16:creationId xmlns:a16="http://schemas.microsoft.com/office/drawing/2014/main" id="{4F7A7452-7C2D-6A0A-900C-1D965F8BE25C}"/>
              </a:ext>
            </a:extLst>
          </p:cNvPr>
          <p:cNvSpPr/>
          <p:nvPr/>
        </p:nvSpPr>
        <p:spPr>
          <a:xfrm>
            <a:off x="2063478" y="7009043"/>
            <a:ext cx="722836" cy="99805"/>
          </a:xfrm>
          <a:custGeom>
            <a:avLst/>
            <a:gdLst>
              <a:gd name="connsiteX0" fmla="*/ 9797 w 722836"/>
              <a:gd name="connsiteY0" fmla="*/ 90257 h 99805"/>
              <a:gd name="connsiteX1" fmla="*/ 397147 w 722836"/>
              <a:gd name="connsiteY1" fmla="*/ 4532 h 99805"/>
              <a:gd name="connsiteX2" fmla="*/ 720997 w 722836"/>
              <a:gd name="connsiteY2" fmla="*/ 39457 h 99805"/>
              <a:gd name="connsiteX3" fmla="*/ 514622 w 722836"/>
              <a:gd name="connsiteY3" fmla="*/ 10882 h 99805"/>
              <a:gd name="connsiteX4" fmla="*/ 212997 w 722836"/>
              <a:gd name="connsiteY4" fmla="*/ 99782 h 99805"/>
              <a:gd name="connsiteX5" fmla="*/ 457472 w 722836"/>
              <a:gd name="connsiteY5" fmla="*/ 1357 h 99805"/>
              <a:gd name="connsiteX6" fmla="*/ 143147 w 722836"/>
              <a:gd name="connsiteY6" fmla="*/ 45807 h 99805"/>
              <a:gd name="connsiteX7" fmla="*/ 9797 w 722836"/>
              <a:gd name="connsiteY7" fmla="*/ 90257 h 9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2836" h="99805">
                <a:moveTo>
                  <a:pt x="9797" y="90257"/>
                </a:moveTo>
                <a:cubicBezTo>
                  <a:pt x="52130" y="83378"/>
                  <a:pt x="278614" y="12999"/>
                  <a:pt x="397147" y="4532"/>
                </a:cubicBezTo>
                <a:cubicBezTo>
                  <a:pt x="515680" y="-3935"/>
                  <a:pt x="701418" y="38399"/>
                  <a:pt x="720997" y="39457"/>
                </a:cubicBezTo>
                <a:cubicBezTo>
                  <a:pt x="740576" y="40515"/>
                  <a:pt x="599289" y="828"/>
                  <a:pt x="514622" y="10882"/>
                </a:cubicBezTo>
                <a:cubicBezTo>
                  <a:pt x="429955" y="20936"/>
                  <a:pt x="222522" y="101370"/>
                  <a:pt x="212997" y="99782"/>
                </a:cubicBezTo>
                <a:cubicBezTo>
                  <a:pt x="203472" y="98195"/>
                  <a:pt x="469114" y="10353"/>
                  <a:pt x="457472" y="1357"/>
                </a:cubicBezTo>
                <a:cubicBezTo>
                  <a:pt x="445830" y="-7639"/>
                  <a:pt x="214584" y="30461"/>
                  <a:pt x="143147" y="45807"/>
                </a:cubicBezTo>
                <a:cubicBezTo>
                  <a:pt x="71710" y="61153"/>
                  <a:pt x="-32536" y="97136"/>
                  <a:pt x="9797" y="9025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0" name="フリーフォーム 599">
            <a:extLst>
              <a:ext uri="{FF2B5EF4-FFF2-40B4-BE49-F238E27FC236}">
                <a16:creationId xmlns:a16="http://schemas.microsoft.com/office/drawing/2014/main" id="{0519E2E3-DC85-EF61-747A-CE2CE408A8C8}"/>
              </a:ext>
            </a:extLst>
          </p:cNvPr>
          <p:cNvSpPr/>
          <p:nvPr/>
        </p:nvSpPr>
        <p:spPr>
          <a:xfrm>
            <a:off x="3280109" y="6685606"/>
            <a:ext cx="961702" cy="475221"/>
          </a:xfrm>
          <a:custGeom>
            <a:avLst/>
            <a:gdLst>
              <a:gd name="connsiteX0" fmla="*/ 637841 w 961702"/>
              <a:gd name="connsiteY0" fmla="*/ 944 h 475221"/>
              <a:gd name="connsiteX1" fmla="*/ 755316 w 961702"/>
              <a:gd name="connsiteY1" fmla="*/ 64444 h 475221"/>
              <a:gd name="connsiteX2" fmla="*/ 523541 w 961702"/>
              <a:gd name="connsiteY2" fmla="*/ 200969 h 475221"/>
              <a:gd name="connsiteX3" fmla="*/ 802941 w 961702"/>
              <a:gd name="connsiteY3" fmla="*/ 131119 h 475221"/>
              <a:gd name="connsiteX4" fmla="*/ 650541 w 961702"/>
              <a:gd name="connsiteY4" fmla="*/ 286694 h 475221"/>
              <a:gd name="connsiteX5" fmla="*/ 418766 w 961702"/>
              <a:gd name="connsiteY5" fmla="*/ 385119 h 475221"/>
              <a:gd name="connsiteX6" fmla="*/ 2841 w 961702"/>
              <a:gd name="connsiteY6" fmla="*/ 474019 h 475221"/>
              <a:gd name="connsiteX7" fmla="*/ 644191 w 961702"/>
              <a:gd name="connsiteY7" fmla="*/ 318444 h 475221"/>
              <a:gd name="connsiteX8" fmla="*/ 961691 w 961702"/>
              <a:gd name="connsiteY8" fmla="*/ 181919 h 475221"/>
              <a:gd name="connsiteX9" fmla="*/ 634666 w 961702"/>
              <a:gd name="connsiteY9" fmla="*/ 254944 h 475221"/>
              <a:gd name="connsiteX10" fmla="*/ 758491 w 961702"/>
              <a:gd name="connsiteY10" fmla="*/ 108894 h 475221"/>
              <a:gd name="connsiteX11" fmla="*/ 637841 w 961702"/>
              <a:gd name="connsiteY11" fmla="*/ 944 h 47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1702" h="475221">
                <a:moveTo>
                  <a:pt x="637841" y="944"/>
                </a:moveTo>
                <a:cubicBezTo>
                  <a:pt x="637312" y="-6464"/>
                  <a:pt x="774366" y="31107"/>
                  <a:pt x="755316" y="64444"/>
                </a:cubicBezTo>
                <a:cubicBezTo>
                  <a:pt x="736266" y="97782"/>
                  <a:pt x="515603" y="189857"/>
                  <a:pt x="523541" y="200969"/>
                </a:cubicBezTo>
                <a:cubicBezTo>
                  <a:pt x="531478" y="212082"/>
                  <a:pt x="781774" y="116832"/>
                  <a:pt x="802941" y="131119"/>
                </a:cubicBezTo>
                <a:cubicBezTo>
                  <a:pt x="824108" y="145407"/>
                  <a:pt x="714570" y="244361"/>
                  <a:pt x="650541" y="286694"/>
                </a:cubicBezTo>
                <a:cubicBezTo>
                  <a:pt x="586512" y="329027"/>
                  <a:pt x="526716" y="353898"/>
                  <a:pt x="418766" y="385119"/>
                </a:cubicBezTo>
                <a:cubicBezTo>
                  <a:pt x="310816" y="416340"/>
                  <a:pt x="-34730" y="485132"/>
                  <a:pt x="2841" y="474019"/>
                </a:cubicBezTo>
                <a:cubicBezTo>
                  <a:pt x="40412" y="462907"/>
                  <a:pt x="484383" y="367127"/>
                  <a:pt x="644191" y="318444"/>
                </a:cubicBezTo>
                <a:cubicBezTo>
                  <a:pt x="803999" y="269761"/>
                  <a:pt x="963279" y="192502"/>
                  <a:pt x="961691" y="181919"/>
                </a:cubicBezTo>
                <a:cubicBezTo>
                  <a:pt x="960104" y="171336"/>
                  <a:pt x="668533" y="267115"/>
                  <a:pt x="634666" y="254944"/>
                </a:cubicBezTo>
                <a:cubicBezTo>
                  <a:pt x="600799" y="242773"/>
                  <a:pt x="752141" y="148052"/>
                  <a:pt x="758491" y="108894"/>
                </a:cubicBezTo>
                <a:cubicBezTo>
                  <a:pt x="764841" y="69736"/>
                  <a:pt x="638370" y="8352"/>
                  <a:pt x="637841" y="9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1" name="フリーフォーム 600">
            <a:extLst>
              <a:ext uri="{FF2B5EF4-FFF2-40B4-BE49-F238E27FC236}">
                <a16:creationId xmlns:a16="http://schemas.microsoft.com/office/drawing/2014/main" id="{944F0220-4A40-A96C-8B20-2E56B777F674}"/>
              </a:ext>
            </a:extLst>
          </p:cNvPr>
          <p:cNvSpPr/>
          <p:nvPr/>
        </p:nvSpPr>
        <p:spPr>
          <a:xfrm>
            <a:off x="10365975" y="3085994"/>
            <a:ext cx="115691" cy="403559"/>
          </a:xfrm>
          <a:custGeom>
            <a:avLst/>
            <a:gdLst>
              <a:gd name="connsiteX0" fmla="*/ 114700 w 115691"/>
              <a:gd name="connsiteY0" fmla="*/ 106 h 403559"/>
              <a:gd name="connsiteX1" fmla="*/ 63900 w 115691"/>
              <a:gd name="connsiteY1" fmla="*/ 200131 h 403559"/>
              <a:gd name="connsiteX2" fmla="*/ 86125 w 115691"/>
              <a:gd name="connsiteY2" fmla="*/ 396981 h 403559"/>
              <a:gd name="connsiteX3" fmla="*/ 86125 w 115691"/>
              <a:gd name="connsiteY3" fmla="*/ 336656 h 403559"/>
              <a:gd name="connsiteX4" fmla="*/ 9925 w 115691"/>
              <a:gd name="connsiteY4" fmla="*/ 139806 h 403559"/>
              <a:gd name="connsiteX5" fmla="*/ 9925 w 115691"/>
              <a:gd name="connsiteY5" fmla="*/ 171556 h 403559"/>
              <a:gd name="connsiteX6" fmla="*/ 114700 w 115691"/>
              <a:gd name="connsiteY6" fmla="*/ 106 h 403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91" h="403559">
                <a:moveTo>
                  <a:pt x="114700" y="106"/>
                </a:moveTo>
                <a:cubicBezTo>
                  <a:pt x="123696" y="4868"/>
                  <a:pt x="68662" y="133985"/>
                  <a:pt x="63900" y="200131"/>
                </a:cubicBezTo>
                <a:cubicBezTo>
                  <a:pt x="59137" y="266277"/>
                  <a:pt x="82421" y="374227"/>
                  <a:pt x="86125" y="396981"/>
                </a:cubicBezTo>
                <a:cubicBezTo>
                  <a:pt x="89829" y="419735"/>
                  <a:pt x="98825" y="379519"/>
                  <a:pt x="86125" y="336656"/>
                </a:cubicBezTo>
                <a:cubicBezTo>
                  <a:pt x="73425" y="293794"/>
                  <a:pt x="22625" y="167323"/>
                  <a:pt x="9925" y="139806"/>
                </a:cubicBezTo>
                <a:cubicBezTo>
                  <a:pt x="-2775" y="112289"/>
                  <a:pt x="-3833" y="191135"/>
                  <a:pt x="9925" y="171556"/>
                </a:cubicBezTo>
                <a:cubicBezTo>
                  <a:pt x="23683" y="151977"/>
                  <a:pt x="105704" y="-4656"/>
                  <a:pt x="114700" y="1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2" name="フリーフォーム 601">
            <a:extLst>
              <a:ext uri="{FF2B5EF4-FFF2-40B4-BE49-F238E27FC236}">
                <a16:creationId xmlns:a16="http://schemas.microsoft.com/office/drawing/2014/main" id="{E607099F-B8F6-CF07-6BC5-D21927DF8DBB}"/>
              </a:ext>
            </a:extLst>
          </p:cNvPr>
          <p:cNvSpPr/>
          <p:nvPr/>
        </p:nvSpPr>
        <p:spPr>
          <a:xfrm>
            <a:off x="10445234" y="3381326"/>
            <a:ext cx="162523" cy="346232"/>
          </a:xfrm>
          <a:custGeom>
            <a:avLst/>
            <a:gdLst>
              <a:gd name="connsiteX0" fmla="*/ 25916 w 162523"/>
              <a:gd name="connsiteY0" fmla="*/ 49 h 346232"/>
              <a:gd name="connsiteX1" fmla="*/ 19566 w 162523"/>
              <a:gd name="connsiteY1" fmla="*/ 152449 h 346232"/>
              <a:gd name="connsiteX2" fmla="*/ 86241 w 162523"/>
              <a:gd name="connsiteY2" fmla="*/ 304849 h 346232"/>
              <a:gd name="connsiteX3" fmla="*/ 162441 w 162523"/>
              <a:gd name="connsiteY3" fmla="*/ 346124 h 346232"/>
              <a:gd name="connsiteX4" fmla="*/ 98941 w 162523"/>
              <a:gd name="connsiteY4" fmla="*/ 311199 h 346232"/>
              <a:gd name="connsiteX5" fmla="*/ 3691 w 162523"/>
              <a:gd name="connsiteY5" fmla="*/ 168324 h 346232"/>
              <a:gd name="connsiteX6" fmla="*/ 25916 w 162523"/>
              <a:gd name="connsiteY6" fmla="*/ 49 h 34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523" h="346232">
                <a:moveTo>
                  <a:pt x="25916" y="49"/>
                </a:moveTo>
                <a:cubicBezTo>
                  <a:pt x="28562" y="-2597"/>
                  <a:pt x="9512" y="101649"/>
                  <a:pt x="19566" y="152449"/>
                </a:cubicBezTo>
                <a:cubicBezTo>
                  <a:pt x="29620" y="203249"/>
                  <a:pt x="62429" y="272570"/>
                  <a:pt x="86241" y="304849"/>
                </a:cubicBezTo>
                <a:cubicBezTo>
                  <a:pt x="110054" y="337128"/>
                  <a:pt x="160324" y="345066"/>
                  <a:pt x="162441" y="346124"/>
                </a:cubicBezTo>
                <a:cubicBezTo>
                  <a:pt x="164558" y="347182"/>
                  <a:pt x="125399" y="340832"/>
                  <a:pt x="98941" y="311199"/>
                </a:cubicBezTo>
                <a:cubicBezTo>
                  <a:pt x="72483" y="281566"/>
                  <a:pt x="18508" y="217536"/>
                  <a:pt x="3691" y="168324"/>
                </a:cubicBezTo>
                <a:cubicBezTo>
                  <a:pt x="-11126" y="119112"/>
                  <a:pt x="23270" y="2695"/>
                  <a:pt x="25916" y="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3" name="フリーフォーム 602">
            <a:extLst>
              <a:ext uri="{FF2B5EF4-FFF2-40B4-BE49-F238E27FC236}">
                <a16:creationId xmlns:a16="http://schemas.microsoft.com/office/drawing/2014/main" id="{018E1885-537E-B5AC-0CC3-A7084B705483}"/>
              </a:ext>
            </a:extLst>
          </p:cNvPr>
          <p:cNvSpPr/>
          <p:nvPr/>
        </p:nvSpPr>
        <p:spPr>
          <a:xfrm>
            <a:off x="10490325" y="3399927"/>
            <a:ext cx="133225" cy="331242"/>
          </a:xfrm>
          <a:custGeom>
            <a:avLst/>
            <a:gdLst>
              <a:gd name="connsiteX0" fmla="*/ 22100 w 133225"/>
              <a:gd name="connsiteY0" fmla="*/ 498 h 331242"/>
              <a:gd name="connsiteX1" fmla="*/ 3050 w 133225"/>
              <a:gd name="connsiteY1" fmla="*/ 86223 h 331242"/>
              <a:gd name="connsiteX2" fmla="*/ 18925 w 133225"/>
              <a:gd name="connsiteY2" fmla="*/ 159248 h 331242"/>
              <a:gd name="connsiteX3" fmla="*/ 57025 w 133225"/>
              <a:gd name="connsiteY3" fmla="*/ 232273 h 331242"/>
              <a:gd name="connsiteX4" fmla="*/ 111000 w 133225"/>
              <a:gd name="connsiteY4" fmla="*/ 276723 h 331242"/>
              <a:gd name="connsiteX5" fmla="*/ 133225 w 133225"/>
              <a:gd name="connsiteY5" fmla="*/ 330698 h 331242"/>
              <a:gd name="connsiteX6" fmla="*/ 111000 w 133225"/>
              <a:gd name="connsiteY6" fmla="*/ 295773 h 331242"/>
              <a:gd name="connsiteX7" fmla="*/ 9400 w 133225"/>
              <a:gd name="connsiteY7" fmla="*/ 165598 h 331242"/>
              <a:gd name="connsiteX8" fmla="*/ 3050 w 133225"/>
              <a:gd name="connsiteY8" fmla="*/ 127498 h 331242"/>
              <a:gd name="connsiteX9" fmla="*/ 22100 w 133225"/>
              <a:gd name="connsiteY9" fmla="*/ 498 h 33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225" h="331242">
                <a:moveTo>
                  <a:pt x="22100" y="498"/>
                </a:moveTo>
                <a:cubicBezTo>
                  <a:pt x="22100" y="-6381"/>
                  <a:pt x="3579" y="59765"/>
                  <a:pt x="3050" y="86223"/>
                </a:cubicBezTo>
                <a:cubicBezTo>
                  <a:pt x="2521" y="112681"/>
                  <a:pt x="9929" y="134906"/>
                  <a:pt x="18925" y="159248"/>
                </a:cubicBezTo>
                <a:cubicBezTo>
                  <a:pt x="27921" y="183590"/>
                  <a:pt x="41679" y="212694"/>
                  <a:pt x="57025" y="232273"/>
                </a:cubicBezTo>
                <a:cubicBezTo>
                  <a:pt x="72371" y="251852"/>
                  <a:pt x="98300" y="260319"/>
                  <a:pt x="111000" y="276723"/>
                </a:cubicBezTo>
                <a:cubicBezTo>
                  <a:pt x="123700" y="293127"/>
                  <a:pt x="133225" y="327523"/>
                  <a:pt x="133225" y="330698"/>
                </a:cubicBezTo>
                <a:cubicBezTo>
                  <a:pt x="133225" y="333873"/>
                  <a:pt x="131637" y="323290"/>
                  <a:pt x="111000" y="295773"/>
                </a:cubicBezTo>
                <a:cubicBezTo>
                  <a:pt x="90363" y="268256"/>
                  <a:pt x="27392" y="193644"/>
                  <a:pt x="9400" y="165598"/>
                </a:cubicBezTo>
                <a:cubicBezTo>
                  <a:pt x="-8592" y="137552"/>
                  <a:pt x="5167" y="150781"/>
                  <a:pt x="3050" y="127498"/>
                </a:cubicBezTo>
                <a:cubicBezTo>
                  <a:pt x="933" y="104215"/>
                  <a:pt x="22100" y="7377"/>
                  <a:pt x="22100" y="49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4" name="フリーフォーム 603">
            <a:extLst>
              <a:ext uri="{FF2B5EF4-FFF2-40B4-BE49-F238E27FC236}">
                <a16:creationId xmlns:a16="http://schemas.microsoft.com/office/drawing/2014/main" id="{CEA41B81-71D0-2704-6365-90AFE152B528}"/>
              </a:ext>
            </a:extLst>
          </p:cNvPr>
          <p:cNvSpPr/>
          <p:nvPr/>
        </p:nvSpPr>
        <p:spPr>
          <a:xfrm>
            <a:off x="10483729" y="3425825"/>
            <a:ext cx="133878" cy="254573"/>
          </a:xfrm>
          <a:custGeom>
            <a:avLst/>
            <a:gdLst>
              <a:gd name="connsiteX0" fmla="*/ 121 w 133878"/>
              <a:gd name="connsiteY0" fmla="*/ 44450 h 254573"/>
              <a:gd name="connsiteX1" fmla="*/ 120771 w 133878"/>
              <a:gd name="connsiteY1" fmla="*/ 0 h 254573"/>
              <a:gd name="connsiteX2" fmla="*/ 120771 w 133878"/>
              <a:gd name="connsiteY2" fmla="*/ 44450 h 254573"/>
              <a:gd name="connsiteX3" fmla="*/ 104896 w 133878"/>
              <a:gd name="connsiteY3" fmla="*/ 92075 h 254573"/>
              <a:gd name="connsiteX4" fmla="*/ 108071 w 133878"/>
              <a:gd name="connsiteY4" fmla="*/ 247650 h 254573"/>
              <a:gd name="connsiteX5" fmla="*/ 104896 w 133878"/>
              <a:gd name="connsiteY5" fmla="*/ 209550 h 254573"/>
              <a:gd name="connsiteX6" fmla="*/ 130296 w 133878"/>
              <a:gd name="connsiteY6" fmla="*/ 50800 h 254573"/>
              <a:gd name="connsiteX7" fmla="*/ 130296 w 133878"/>
              <a:gd name="connsiteY7" fmla="*/ 28575 h 254573"/>
              <a:gd name="connsiteX8" fmla="*/ 98546 w 133878"/>
              <a:gd name="connsiteY8" fmla="*/ 15875 h 254573"/>
              <a:gd name="connsiteX9" fmla="*/ 121 w 133878"/>
              <a:gd name="connsiteY9" fmla="*/ 44450 h 25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878" h="254573">
                <a:moveTo>
                  <a:pt x="121" y="44450"/>
                </a:moveTo>
                <a:cubicBezTo>
                  <a:pt x="3825" y="41804"/>
                  <a:pt x="100663" y="0"/>
                  <a:pt x="120771" y="0"/>
                </a:cubicBezTo>
                <a:cubicBezTo>
                  <a:pt x="140879" y="0"/>
                  <a:pt x="123417" y="29104"/>
                  <a:pt x="120771" y="44450"/>
                </a:cubicBezTo>
                <a:cubicBezTo>
                  <a:pt x="118125" y="59796"/>
                  <a:pt x="107013" y="58208"/>
                  <a:pt x="104896" y="92075"/>
                </a:cubicBezTo>
                <a:cubicBezTo>
                  <a:pt x="102779" y="125942"/>
                  <a:pt x="108071" y="228071"/>
                  <a:pt x="108071" y="247650"/>
                </a:cubicBezTo>
                <a:cubicBezTo>
                  <a:pt x="108071" y="267229"/>
                  <a:pt x="101192" y="242358"/>
                  <a:pt x="104896" y="209550"/>
                </a:cubicBezTo>
                <a:cubicBezTo>
                  <a:pt x="108600" y="176742"/>
                  <a:pt x="126063" y="80962"/>
                  <a:pt x="130296" y="50800"/>
                </a:cubicBezTo>
                <a:cubicBezTo>
                  <a:pt x="134529" y="20638"/>
                  <a:pt x="135588" y="34396"/>
                  <a:pt x="130296" y="28575"/>
                </a:cubicBezTo>
                <a:cubicBezTo>
                  <a:pt x="125004" y="22754"/>
                  <a:pt x="118654" y="19050"/>
                  <a:pt x="98546" y="15875"/>
                </a:cubicBezTo>
                <a:cubicBezTo>
                  <a:pt x="78438" y="12700"/>
                  <a:pt x="-3583" y="47096"/>
                  <a:pt x="121" y="444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5" name="フリーフォーム 604">
            <a:extLst>
              <a:ext uri="{FF2B5EF4-FFF2-40B4-BE49-F238E27FC236}">
                <a16:creationId xmlns:a16="http://schemas.microsoft.com/office/drawing/2014/main" id="{B6765C2C-CF90-48D7-ADA4-4310BE66907F}"/>
              </a:ext>
            </a:extLst>
          </p:cNvPr>
          <p:cNvSpPr/>
          <p:nvPr/>
        </p:nvSpPr>
        <p:spPr>
          <a:xfrm>
            <a:off x="10425845" y="3409002"/>
            <a:ext cx="178744" cy="23659"/>
          </a:xfrm>
          <a:custGeom>
            <a:avLst/>
            <a:gdLst>
              <a:gd name="connsiteX0" fmla="*/ 855 w 178744"/>
              <a:gd name="connsiteY0" fmla="*/ 948 h 23659"/>
              <a:gd name="connsiteX1" fmla="*/ 92930 w 178744"/>
              <a:gd name="connsiteY1" fmla="*/ 4123 h 23659"/>
              <a:gd name="connsiteX2" fmla="*/ 175480 w 178744"/>
              <a:gd name="connsiteY2" fmla="*/ 23173 h 23659"/>
              <a:gd name="connsiteX3" fmla="*/ 150080 w 178744"/>
              <a:gd name="connsiteY3" fmla="*/ 16823 h 23659"/>
              <a:gd name="connsiteX4" fmla="*/ 855 w 178744"/>
              <a:gd name="connsiteY4" fmla="*/ 948 h 23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744" h="23659">
                <a:moveTo>
                  <a:pt x="855" y="948"/>
                </a:moveTo>
                <a:cubicBezTo>
                  <a:pt x="-8670" y="-1169"/>
                  <a:pt x="63826" y="419"/>
                  <a:pt x="92930" y="4123"/>
                </a:cubicBezTo>
                <a:cubicBezTo>
                  <a:pt x="122034" y="7827"/>
                  <a:pt x="165955" y="21056"/>
                  <a:pt x="175480" y="23173"/>
                </a:cubicBezTo>
                <a:cubicBezTo>
                  <a:pt x="185005" y="25290"/>
                  <a:pt x="172834" y="19998"/>
                  <a:pt x="150080" y="16823"/>
                </a:cubicBezTo>
                <a:cubicBezTo>
                  <a:pt x="127326" y="13648"/>
                  <a:pt x="10380" y="3065"/>
                  <a:pt x="855" y="94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6" name="フリーフォーム 605">
            <a:extLst>
              <a:ext uri="{FF2B5EF4-FFF2-40B4-BE49-F238E27FC236}">
                <a16:creationId xmlns:a16="http://schemas.microsoft.com/office/drawing/2014/main" id="{D6640CFE-CAB5-AB7C-E56E-011A133B0354}"/>
              </a:ext>
            </a:extLst>
          </p:cNvPr>
          <p:cNvSpPr/>
          <p:nvPr/>
        </p:nvSpPr>
        <p:spPr>
          <a:xfrm>
            <a:off x="10515559" y="3412170"/>
            <a:ext cx="105127" cy="299732"/>
          </a:xfrm>
          <a:custGeom>
            <a:avLst/>
            <a:gdLst>
              <a:gd name="connsiteX0" fmla="*/ 104816 w 105127"/>
              <a:gd name="connsiteY0" fmla="*/ 955 h 299732"/>
              <a:gd name="connsiteX1" fmla="*/ 60366 w 105127"/>
              <a:gd name="connsiteY1" fmla="*/ 140655 h 299732"/>
              <a:gd name="connsiteX2" fmla="*/ 54016 w 105127"/>
              <a:gd name="connsiteY2" fmla="*/ 210505 h 299732"/>
              <a:gd name="connsiteX3" fmla="*/ 60366 w 105127"/>
              <a:gd name="connsiteY3" fmla="*/ 277180 h 299732"/>
              <a:gd name="connsiteX4" fmla="*/ 41 w 105127"/>
              <a:gd name="connsiteY4" fmla="*/ 251780 h 299732"/>
              <a:gd name="connsiteX5" fmla="*/ 50841 w 105127"/>
              <a:gd name="connsiteY5" fmla="*/ 299405 h 299732"/>
              <a:gd name="connsiteX6" fmla="*/ 47666 w 105127"/>
              <a:gd name="connsiteY6" fmla="*/ 223205 h 299732"/>
              <a:gd name="connsiteX7" fmla="*/ 31791 w 105127"/>
              <a:gd name="connsiteY7" fmla="*/ 137480 h 299732"/>
              <a:gd name="connsiteX8" fmla="*/ 34966 w 105127"/>
              <a:gd name="connsiteY8" fmla="*/ 216855 h 299732"/>
              <a:gd name="connsiteX9" fmla="*/ 104816 w 105127"/>
              <a:gd name="connsiteY9" fmla="*/ 955 h 29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127" h="299732">
                <a:moveTo>
                  <a:pt x="104816" y="955"/>
                </a:moveTo>
                <a:cubicBezTo>
                  <a:pt x="109049" y="-11745"/>
                  <a:pt x="68833" y="105730"/>
                  <a:pt x="60366" y="140655"/>
                </a:cubicBezTo>
                <a:cubicBezTo>
                  <a:pt x="51899" y="175580"/>
                  <a:pt x="54016" y="187751"/>
                  <a:pt x="54016" y="210505"/>
                </a:cubicBezTo>
                <a:cubicBezTo>
                  <a:pt x="54016" y="233259"/>
                  <a:pt x="69362" y="270301"/>
                  <a:pt x="60366" y="277180"/>
                </a:cubicBezTo>
                <a:cubicBezTo>
                  <a:pt x="51370" y="284059"/>
                  <a:pt x="1628" y="248076"/>
                  <a:pt x="41" y="251780"/>
                </a:cubicBezTo>
                <a:cubicBezTo>
                  <a:pt x="-1546" y="255484"/>
                  <a:pt x="42903" y="304168"/>
                  <a:pt x="50841" y="299405"/>
                </a:cubicBezTo>
                <a:cubicBezTo>
                  <a:pt x="58778" y="294643"/>
                  <a:pt x="50841" y="250193"/>
                  <a:pt x="47666" y="223205"/>
                </a:cubicBezTo>
                <a:cubicBezTo>
                  <a:pt x="44491" y="196217"/>
                  <a:pt x="33908" y="138538"/>
                  <a:pt x="31791" y="137480"/>
                </a:cubicBezTo>
                <a:cubicBezTo>
                  <a:pt x="29674" y="136422"/>
                  <a:pt x="25970" y="235376"/>
                  <a:pt x="34966" y="216855"/>
                </a:cubicBezTo>
                <a:cubicBezTo>
                  <a:pt x="43962" y="198334"/>
                  <a:pt x="100583" y="13655"/>
                  <a:pt x="104816" y="95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7" name="フリーフォーム 606">
            <a:extLst>
              <a:ext uri="{FF2B5EF4-FFF2-40B4-BE49-F238E27FC236}">
                <a16:creationId xmlns:a16="http://schemas.microsoft.com/office/drawing/2014/main" id="{BF6C81EB-A1C7-3B4F-FD13-773EF10987AF}"/>
              </a:ext>
            </a:extLst>
          </p:cNvPr>
          <p:cNvSpPr/>
          <p:nvPr/>
        </p:nvSpPr>
        <p:spPr>
          <a:xfrm>
            <a:off x="10711975" y="3554748"/>
            <a:ext cx="682714" cy="1055386"/>
          </a:xfrm>
          <a:custGeom>
            <a:avLst/>
            <a:gdLst>
              <a:gd name="connsiteX0" fmla="*/ 475 w 682714"/>
              <a:gd name="connsiteY0" fmla="*/ 1252 h 1055386"/>
              <a:gd name="connsiteX1" fmla="*/ 216375 w 682714"/>
              <a:gd name="connsiteY1" fmla="*/ 213977 h 1055386"/>
              <a:gd name="connsiteX2" fmla="*/ 444975 w 682714"/>
              <a:gd name="connsiteY2" fmla="*/ 541002 h 1055386"/>
              <a:gd name="connsiteX3" fmla="*/ 384650 w 682714"/>
              <a:gd name="connsiteY3" fmla="*/ 467977 h 1055386"/>
              <a:gd name="connsiteX4" fmla="*/ 470375 w 682714"/>
              <a:gd name="connsiteY4" fmla="*/ 607677 h 1055386"/>
              <a:gd name="connsiteX5" fmla="*/ 676750 w 682714"/>
              <a:gd name="connsiteY5" fmla="*/ 1049002 h 1055386"/>
              <a:gd name="connsiteX6" fmla="*/ 213200 w 682714"/>
              <a:gd name="connsiteY6" fmla="*/ 236202 h 1055386"/>
              <a:gd name="connsiteX7" fmla="*/ 276700 w 682714"/>
              <a:gd name="connsiteY7" fmla="*/ 309227 h 1055386"/>
              <a:gd name="connsiteX8" fmla="*/ 475 w 682714"/>
              <a:gd name="connsiteY8" fmla="*/ 1252 h 105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2714" h="1055386">
                <a:moveTo>
                  <a:pt x="475" y="1252"/>
                </a:moveTo>
                <a:cubicBezTo>
                  <a:pt x="-9579" y="-14623"/>
                  <a:pt x="142292" y="124019"/>
                  <a:pt x="216375" y="213977"/>
                </a:cubicBezTo>
                <a:cubicBezTo>
                  <a:pt x="290458" y="303935"/>
                  <a:pt x="416929" y="498669"/>
                  <a:pt x="444975" y="541002"/>
                </a:cubicBezTo>
                <a:cubicBezTo>
                  <a:pt x="473021" y="583335"/>
                  <a:pt x="380417" y="456865"/>
                  <a:pt x="384650" y="467977"/>
                </a:cubicBezTo>
                <a:cubicBezTo>
                  <a:pt x="388883" y="479090"/>
                  <a:pt x="421692" y="510840"/>
                  <a:pt x="470375" y="607677"/>
                </a:cubicBezTo>
                <a:cubicBezTo>
                  <a:pt x="519058" y="704514"/>
                  <a:pt x="719613" y="1110915"/>
                  <a:pt x="676750" y="1049002"/>
                </a:cubicBezTo>
                <a:cubicBezTo>
                  <a:pt x="633888" y="987090"/>
                  <a:pt x="279875" y="359498"/>
                  <a:pt x="213200" y="236202"/>
                </a:cubicBezTo>
                <a:cubicBezTo>
                  <a:pt x="146525" y="112906"/>
                  <a:pt x="312154" y="346798"/>
                  <a:pt x="276700" y="309227"/>
                </a:cubicBezTo>
                <a:cubicBezTo>
                  <a:pt x="241246" y="271656"/>
                  <a:pt x="10529" y="17127"/>
                  <a:pt x="475" y="12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8" name="フリーフォーム 607">
            <a:extLst>
              <a:ext uri="{FF2B5EF4-FFF2-40B4-BE49-F238E27FC236}">
                <a16:creationId xmlns:a16="http://schemas.microsoft.com/office/drawing/2014/main" id="{292D5C08-7788-87F5-2F91-8F997F8CD1F7}"/>
              </a:ext>
            </a:extLst>
          </p:cNvPr>
          <p:cNvSpPr/>
          <p:nvPr/>
        </p:nvSpPr>
        <p:spPr>
          <a:xfrm>
            <a:off x="11404149" y="4605664"/>
            <a:ext cx="267261" cy="1050770"/>
          </a:xfrm>
          <a:custGeom>
            <a:avLst/>
            <a:gdLst>
              <a:gd name="connsiteX0" fmla="*/ 451 w 267261"/>
              <a:gd name="connsiteY0" fmla="*/ 4436 h 1050770"/>
              <a:gd name="connsiteX1" fmla="*/ 171901 w 267261"/>
              <a:gd name="connsiteY1" fmla="*/ 499736 h 1050770"/>
              <a:gd name="connsiteX2" fmla="*/ 92526 w 267261"/>
              <a:gd name="connsiteY2" fmla="*/ 274311 h 1050770"/>
              <a:gd name="connsiteX3" fmla="*/ 184601 w 267261"/>
              <a:gd name="connsiteY3" fmla="*/ 604511 h 1050770"/>
              <a:gd name="connsiteX4" fmla="*/ 267151 w 267261"/>
              <a:gd name="connsiteY4" fmla="*/ 1049011 h 1050770"/>
              <a:gd name="connsiteX5" fmla="*/ 200476 w 267261"/>
              <a:gd name="connsiteY5" fmla="*/ 741036 h 1050770"/>
              <a:gd name="connsiteX6" fmla="*/ 124276 w 267261"/>
              <a:gd name="connsiteY6" fmla="*/ 283836 h 1050770"/>
              <a:gd name="connsiteX7" fmla="*/ 451 w 267261"/>
              <a:gd name="connsiteY7" fmla="*/ 4436 h 105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261" h="1050770">
                <a:moveTo>
                  <a:pt x="451" y="4436"/>
                </a:moveTo>
                <a:cubicBezTo>
                  <a:pt x="8389" y="40419"/>
                  <a:pt x="156555" y="454757"/>
                  <a:pt x="171901" y="499736"/>
                </a:cubicBezTo>
                <a:cubicBezTo>
                  <a:pt x="187247" y="544715"/>
                  <a:pt x="90409" y="256849"/>
                  <a:pt x="92526" y="274311"/>
                </a:cubicBezTo>
                <a:cubicBezTo>
                  <a:pt x="94643" y="291773"/>
                  <a:pt x="155497" y="475394"/>
                  <a:pt x="184601" y="604511"/>
                </a:cubicBezTo>
                <a:cubicBezTo>
                  <a:pt x="213705" y="733628"/>
                  <a:pt x="264505" y="1026257"/>
                  <a:pt x="267151" y="1049011"/>
                </a:cubicBezTo>
                <a:cubicBezTo>
                  <a:pt x="269797" y="1071765"/>
                  <a:pt x="224288" y="868565"/>
                  <a:pt x="200476" y="741036"/>
                </a:cubicBezTo>
                <a:cubicBezTo>
                  <a:pt x="176664" y="613507"/>
                  <a:pt x="157084" y="408190"/>
                  <a:pt x="124276" y="283836"/>
                </a:cubicBezTo>
                <a:cubicBezTo>
                  <a:pt x="91468" y="159482"/>
                  <a:pt x="-7487" y="-31547"/>
                  <a:pt x="451" y="443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9" name="フリーフォーム 608">
            <a:extLst>
              <a:ext uri="{FF2B5EF4-FFF2-40B4-BE49-F238E27FC236}">
                <a16:creationId xmlns:a16="http://schemas.microsoft.com/office/drawing/2014/main" id="{9532C54C-75A2-CE6C-2F70-4652FDBBDB75}"/>
              </a:ext>
            </a:extLst>
          </p:cNvPr>
          <p:cNvSpPr/>
          <p:nvPr/>
        </p:nvSpPr>
        <p:spPr>
          <a:xfrm>
            <a:off x="8019738" y="3698768"/>
            <a:ext cx="79016" cy="1196890"/>
          </a:xfrm>
          <a:custGeom>
            <a:avLst/>
            <a:gdLst>
              <a:gd name="connsiteX0" fmla="*/ 47937 w 79016"/>
              <a:gd name="connsiteY0" fmla="*/ 107 h 1196890"/>
              <a:gd name="connsiteX1" fmla="*/ 312 w 79016"/>
              <a:gd name="connsiteY1" fmla="*/ 336657 h 1196890"/>
              <a:gd name="connsiteX2" fmla="*/ 76512 w 79016"/>
              <a:gd name="connsiteY2" fmla="*/ 787507 h 1196890"/>
              <a:gd name="connsiteX3" fmla="*/ 60637 w 79016"/>
              <a:gd name="connsiteY3" fmla="*/ 628757 h 1196890"/>
              <a:gd name="connsiteX4" fmla="*/ 60637 w 79016"/>
              <a:gd name="connsiteY4" fmla="*/ 797032 h 1196890"/>
              <a:gd name="connsiteX5" fmla="*/ 63812 w 79016"/>
              <a:gd name="connsiteY5" fmla="*/ 882757 h 1196890"/>
              <a:gd name="connsiteX6" fmla="*/ 47937 w 79016"/>
              <a:gd name="connsiteY6" fmla="*/ 1041507 h 1196890"/>
              <a:gd name="connsiteX7" fmla="*/ 73337 w 79016"/>
              <a:gd name="connsiteY7" fmla="*/ 1193907 h 1196890"/>
              <a:gd name="connsiteX8" fmla="*/ 54287 w 79016"/>
              <a:gd name="connsiteY8" fmla="*/ 1130407 h 1196890"/>
              <a:gd name="connsiteX9" fmla="*/ 13012 w 79016"/>
              <a:gd name="connsiteY9" fmla="*/ 984357 h 1196890"/>
              <a:gd name="connsiteX10" fmla="*/ 35237 w 79016"/>
              <a:gd name="connsiteY10" fmla="*/ 965307 h 1196890"/>
              <a:gd name="connsiteX11" fmla="*/ 63812 w 79016"/>
              <a:gd name="connsiteY11" fmla="*/ 762107 h 1196890"/>
              <a:gd name="connsiteX12" fmla="*/ 51112 w 79016"/>
              <a:gd name="connsiteY12" fmla="*/ 609707 h 1196890"/>
              <a:gd name="connsiteX13" fmla="*/ 13012 w 79016"/>
              <a:gd name="connsiteY13" fmla="*/ 314432 h 1196890"/>
              <a:gd name="connsiteX14" fmla="*/ 6662 w 79016"/>
              <a:gd name="connsiteY14" fmla="*/ 447782 h 1196890"/>
              <a:gd name="connsiteX15" fmla="*/ 6662 w 79016"/>
              <a:gd name="connsiteY15" fmla="*/ 212832 h 1196890"/>
              <a:gd name="connsiteX16" fmla="*/ 6662 w 79016"/>
              <a:gd name="connsiteY16" fmla="*/ 298557 h 1196890"/>
              <a:gd name="connsiteX17" fmla="*/ 47937 w 79016"/>
              <a:gd name="connsiteY17" fmla="*/ 107 h 119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9016" h="1196890">
                <a:moveTo>
                  <a:pt x="47937" y="107"/>
                </a:moveTo>
                <a:cubicBezTo>
                  <a:pt x="46879" y="6457"/>
                  <a:pt x="-4451" y="205424"/>
                  <a:pt x="312" y="336657"/>
                </a:cubicBezTo>
                <a:cubicBezTo>
                  <a:pt x="5074" y="467890"/>
                  <a:pt x="66458" y="738824"/>
                  <a:pt x="76512" y="787507"/>
                </a:cubicBezTo>
                <a:cubicBezTo>
                  <a:pt x="86566" y="836190"/>
                  <a:pt x="63283" y="627170"/>
                  <a:pt x="60637" y="628757"/>
                </a:cubicBezTo>
                <a:cubicBezTo>
                  <a:pt x="57991" y="630345"/>
                  <a:pt x="60108" y="754699"/>
                  <a:pt x="60637" y="797032"/>
                </a:cubicBezTo>
                <a:cubicBezTo>
                  <a:pt x="61166" y="839365"/>
                  <a:pt x="65929" y="842011"/>
                  <a:pt x="63812" y="882757"/>
                </a:cubicBezTo>
                <a:cubicBezTo>
                  <a:pt x="61695" y="923503"/>
                  <a:pt x="46349" y="989649"/>
                  <a:pt x="47937" y="1041507"/>
                </a:cubicBezTo>
                <a:cubicBezTo>
                  <a:pt x="49525" y="1093365"/>
                  <a:pt x="72279" y="1179090"/>
                  <a:pt x="73337" y="1193907"/>
                </a:cubicBezTo>
                <a:cubicBezTo>
                  <a:pt x="74395" y="1208724"/>
                  <a:pt x="64341" y="1165332"/>
                  <a:pt x="54287" y="1130407"/>
                </a:cubicBezTo>
                <a:cubicBezTo>
                  <a:pt x="44233" y="1095482"/>
                  <a:pt x="16187" y="1011874"/>
                  <a:pt x="13012" y="984357"/>
                </a:cubicBezTo>
                <a:cubicBezTo>
                  <a:pt x="9837" y="956840"/>
                  <a:pt x="26770" y="1002349"/>
                  <a:pt x="35237" y="965307"/>
                </a:cubicBezTo>
                <a:cubicBezTo>
                  <a:pt x="43704" y="928265"/>
                  <a:pt x="61166" y="821374"/>
                  <a:pt x="63812" y="762107"/>
                </a:cubicBezTo>
                <a:cubicBezTo>
                  <a:pt x="66458" y="702840"/>
                  <a:pt x="59579" y="684320"/>
                  <a:pt x="51112" y="609707"/>
                </a:cubicBezTo>
                <a:cubicBezTo>
                  <a:pt x="42645" y="535094"/>
                  <a:pt x="20420" y="341419"/>
                  <a:pt x="13012" y="314432"/>
                </a:cubicBezTo>
                <a:cubicBezTo>
                  <a:pt x="5604" y="287445"/>
                  <a:pt x="7720" y="464715"/>
                  <a:pt x="6662" y="447782"/>
                </a:cubicBezTo>
                <a:cubicBezTo>
                  <a:pt x="5604" y="430849"/>
                  <a:pt x="6662" y="212832"/>
                  <a:pt x="6662" y="212832"/>
                </a:cubicBezTo>
                <a:cubicBezTo>
                  <a:pt x="6662" y="187961"/>
                  <a:pt x="841" y="327132"/>
                  <a:pt x="6662" y="298557"/>
                </a:cubicBezTo>
                <a:cubicBezTo>
                  <a:pt x="12483" y="269982"/>
                  <a:pt x="48995" y="-6243"/>
                  <a:pt x="47937" y="10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0" name="フリーフォーム 609">
            <a:extLst>
              <a:ext uri="{FF2B5EF4-FFF2-40B4-BE49-F238E27FC236}">
                <a16:creationId xmlns:a16="http://schemas.microsoft.com/office/drawing/2014/main" id="{78FD3D1E-8342-AEA1-DA42-86DE70D14FA8}"/>
              </a:ext>
            </a:extLst>
          </p:cNvPr>
          <p:cNvSpPr/>
          <p:nvPr/>
        </p:nvSpPr>
        <p:spPr>
          <a:xfrm>
            <a:off x="7901993" y="4186359"/>
            <a:ext cx="83267" cy="1169902"/>
          </a:xfrm>
          <a:custGeom>
            <a:avLst/>
            <a:gdLst>
              <a:gd name="connsiteX0" fmla="*/ 83132 w 83267"/>
              <a:gd name="connsiteY0" fmla="*/ 1466 h 1169902"/>
              <a:gd name="connsiteX1" fmla="*/ 22807 w 83267"/>
              <a:gd name="connsiteY1" fmla="*/ 169741 h 1169902"/>
              <a:gd name="connsiteX2" fmla="*/ 22807 w 83267"/>
              <a:gd name="connsiteY2" fmla="*/ 255466 h 1169902"/>
              <a:gd name="connsiteX3" fmla="*/ 67257 w 83267"/>
              <a:gd name="connsiteY3" fmla="*/ 166566 h 1169902"/>
              <a:gd name="connsiteX4" fmla="*/ 25982 w 83267"/>
              <a:gd name="connsiteY4" fmla="*/ 309441 h 1169902"/>
              <a:gd name="connsiteX5" fmla="*/ 32332 w 83267"/>
              <a:gd name="connsiteY5" fmla="*/ 582491 h 1169902"/>
              <a:gd name="connsiteX6" fmla="*/ 16457 w 83267"/>
              <a:gd name="connsiteY6" fmla="*/ 477716 h 1169902"/>
              <a:gd name="connsiteX7" fmla="*/ 45032 w 83267"/>
              <a:gd name="connsiteY7" fmla="*/ 677741 h 1169902"/>
              <a:gd name="connsiteX8" fmla="*/ 582 w 83267"/>
              <a:gd name="connsiteY8" fmla="*/ 830141 h 1169902"/>
              <a:gd name="connsiteX9" fmla="*/ 19632 w 83267"/>
              <a:gd name="connsiteY9" fmla="*/ 782516 h 1169902"/>
              <a:gd name="connsiteX10" fmla="*/ 19632 w 83267"/>
              <a:gd name="connsiteY10" fmla="*/ 877766 h 1169902"/>
              <a:gd name="connsiteX11" fmla="*/ 16457 w 83267"/>
              <a:gd name="connsiteY11" fmla="*/ 1169866 h 1169902"/>
              <a:gd name="connsiteX12" fmla="*/ 32332 w 83267"/>
              <a:gd name="connsiteY12" fmla="*/ 893641 h 1169902"/>
              <a:gd name="connsiteX13" fmla="*/ 38682 w 83267"/>
              <a:gd name="connsiteY13" fmla="*/ 338016 h 1169902"/>
              <a:gd name="connsiteX14" fmla="*/ 38682 w 83267"/>
              <a:gd name="connsiteY14" fmla="*/ 211016 h 1169902"/>
              <a:gd name="connsiteX15" fmla="*/ 3757 w 83267"/>
              <a:gd name="connsiteY15" fmla="*/ 274516 h 1169902"/>
              <a:gd name="connsiteX16" fmla="*/ 83132 w 83267"/>
              <a:gd name="connsiteY16" fmla="*/ 1466 h 116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3267" h="1169902">
                <a:moveTo>
                  <a:pt x="83132" y="1466"/>
                </a:moveTo>
                <a:cubicBezTo>
                  <a:pt x="86307" y="-15997"/>
                  <a:pt x="32861" y="127408"/>
                  <a:pt x="22807" y="169741"/>
                </a:cubicBezTo>
                <a:cubicBezTo>
                  <a:pt x="12753" y="212074"/>
                  <a:pt x="15399" y="255995"/>
                  <a:pt x="22807" y="255466"/>
                </a:cubicBezTo>
                <a:cubicBezTo>
                  <a:pt x="30215" y="254937"/>
                  <a:pt x="66728" y="157570"/>
                  <a:pt x="67257" y="166566"/>
                </a:cubicBezTo>
                <a:cubicBezTo>
                  <a:pt x="67786" y="175562"/>
                  <a:pt x="31803" y="240120"/>
                  <a:pt x="25982" y="309441"/>
                </a:cubicBezTo>
                <a:cubicBezTo>
                  <a:pt x="20161" y="378762"/>
                  <a:pt x="33919" y="554445"/>
                  <a:pt x="32332" y="582491"/>
                </a:cubicBezTo>
                <a:cubicBezTo>
                  <a:pt x="30745" y="610537"/>
                  <a:pt x="14340" y="461841"/>
                  <a:pt x="16457" y="477716"/>
                </a:cubicBezTo>
                <a:cubicBezTo>
                  <a:pt x="18574" y="493591"/>
                  <a:pt x="47678" y="619004"/>
                  <a:pt x="45032" y="677741"/>
                </a:cubicBezTo>
                <a:cubicBezTo>
                  <a:pt x="42386" y="736478"/>
                  <a:pt x="4815" y="812679"/>
                  <a:pt x="582" y="830141"/>
                </a:cubicBezTo>
                <a:cubicBezTo>
                  <a:pt x="-3651" y="847603"/>
                  <a:pt x="16457" y="774578"/>
                  <a:pt x="19632" y="782516"/>
                </a:cubicBezTo>
                <a:cubicBezTo>
                  <a:pt x="22807" y="790454"/>
                  <a:pt x="20161" y="813208"/>
                  <a:pt x="19632" y="877766"/>
                </a:cubicBezTo>
                <a:cubicBezTo>
                  <a:pt x="19103" y="942324"/>
                  <a:pt x="14340" y="1167220"/>
                  <a:pt x="16457" y="1169866"/>
                </a:cubicBezTo>
                <a:cubicBezTo>
                  <a:pt x="18574" y="1172512"/>
                  <a:pt x="28628" y="1032283"/>
                  <a:pt x="32332" y="893641"/>
                </a:cubicBezTo>
                <a:cubicBezTo>
                  <a:pt x="36036" y="754999"/>
                  <a:pt x="37624" y="451787"/>
                  <a:pt x="38682" y="338016"/>
                </a:cubicBezTo>
                <a:cubicBezTo>
                  <a:pt x="39740" y="224245"/>
                  <a:pt x="44503" y="221599"/>
                  <a:pt x="38682" y="211016"/>
                </a:cubicBezTo>
                <a:cubicBezTo>
                  <a:pt x="32861" y="200433"/>
                  <a:pt x="-3651" y="307853"/>
                  <a:pt x="3757" y="274516"/>
                </a:cubicBezTo>
                <a:cubicBezTo>
                  <a:pt x="11165" y="241179"/>
                  <a:pt x="79957" y="18929"/>
                  <a:pt x="83132" y="146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1" name="フリーフォーム 610">
            <a:extLst>
              <a:ext uri="{FF2B5EF4-FFF2-40B4-BE49-F238E27FC236}">
                <a16:creationId xmlns:a16="http://schemas.microsoft.com/office/drawing/2014/main" id="{29F3AEAE-12BA-9DAD-86CC-ECB522C8C490}"/>
              </a:ext>
            </a:extLst>
          </p:cNvPr>
          <p:cNvSpPr/>
          <p:nvPr/>
        </p:nvSpPr>
        <p:spPr>
          <a:xfrm>
            <a:off x="7960660" y="4143374"/>
            <a:ext cx="134580" cy="827773"/>
          </a:xfrm>
          <a:custGeom>
            <a:avLst/>
            <a:gdLst>
              <a:gd name="connsiteX0" fmla="*/ 59390 w 134580"/>
              <a:gd name="connsiteY0" fmla="*/ 1 h 827773"/>
              <a:gd name="connsiteX1" fmla="*/ 40340 w 134580"/>
              <a:gd name="connsiteY1" fmla="*/ 269876 h 827773"/>
              <a:gd name="connsiteX2" fmla="*/ 14940 w 134580"/>
              <a:gd name="connsiteY2" fmla="*/ 384176 h 827773"/>
              <a:gd name="connsiteX3" fmla="*/ 132415 w 134580"/>
              <a:gd name="connsiteY3" fmla="*/ 819151 h 827773"/>
              <a:gd name="connsiteX4" fmla="*/ 84790 w 134580"/>
              <a:gd name="connsiteY4" fmla="*/ 654051 h 827773"/>
              <a:gd name="connsiteX5" fmla="*/ 5415 w 134580"/>
              <a:gd name="connsiteY5" fmla="*/ 412751 h 827773"/>
              <a:gd name="connsiteX6" fmla="*/ 11765 w 134580"/>
              <a:gd name="connsiteY6" fmla="*/ 476251 h 827773"/>
              <a:gd name="connsiteX7" fmla="*/ 49865 w 134580"/>
              <a:gd name="connsiteY7" fmla="*/ 273051 h 827773"/>
              <a:gd name="connsiteX8" fmla="*/ 59390 w 134580"/>
              <a:gd name="connsiteY8" fmla="*/ 1 h 82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580" h="827773">
                <a:moveTo>
                  <a:pt x="59390" y="1"/>
                </a:moveTo>
                <a:cubicBezTo>
                  <a:pt x="57803" y="-528"/>
                  <a:pt x="47748" y="205847"/>
                  <a:pt x="40340" y="269876"/>
                </a:cubicBezTo>
                <a:cubicBezTo>
                  <a:pt x="32932" y="333905"/>
                  <a:pt x="-406" y="292630"/>
                  <a:pt x="14940" y="384176"/>
                </a:cubicBezTo>
                <a:cubicBezTo>
                  <a:pt x="30286" y="475722"/>
                  <a:pt x="120773" y="774172"/>
                  <a:pt x="132415" y="819151"/>
                </a:cubicBezTo>
                <a:cubicBezTo>
                  <a:pt x="144057" y="864130"/>
                  <a:pt x="105957" y="721784"/>
                  <a:pt x="84790" y="654051"/>
                </a:cubicBezTo>
                <a:cubicBezTo>
                  <a:pt x="63623" y="586318"/>
                  <a:pt x="17586" y="442384"/>
                  <a:pt x="5415" y="412751"/>
                </a:cubicBezTo>
                <a:cubicBezTo>
                  <a:pt x="-6756" y="383118"/>
                  <a:pt x="4357" y="499534"/>
                  <a:pt x="11765" y="476251"/>
                </a:cubicBezTo>
                <a:cubicBezTo>
                  <a:pt x="19173" y="452968"/>
                  <a:pt x="41927" y="358247"/>
                  <a:pt x="49865" y="273051"/>
                </a:cubicBezTo>
                <a:cubicBezTo>
                  <a:pt x="57803" y="187855"/>
                  <a:pt x="60977" y="530"/>
                  <a:pt x="59390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2" name="フリーフォーム 611">
            <a:extLst>
              <a:ext uri="{FF2B5EF4-FFF2-40B4-BE49-F238E27FC236}">
                <a16:creationId xmlns:a16="http://schemas.microsoft.com/office/drawing/2014/main" id="{9063C729-7BDE-02AE-D5FB-9B706A1C40A8}"/>
              </a:ext>
            </a:extLst>
          </p:cNvPr>
          <p:cNvSpPr/>
          <p:nvPr/>
        </p:nvSpPr>
        <p:spPr>
          <a:xfrm>
            <a:off x="10493281" y="3749675"/>
            <a:ext cx="77496" cy="445094"/>
          </a:xfrm>
          <a:custGeom>
            <a:avLst/>
            <a:gdLst>
              <a:gd name="connsiteX0" fmla="*/ 60419 w 77496"/>
              <a:gd name="connsiteY0" fmla="*/ 0 h 445094"/>
              <a:gd name="connsiteX1" fmla="*/ 47719 w 77496"/>
              <a:gd name="connsiteY1" fmla="*/ 155575 h 445094"/>
              <a:gd name="connsiteX2" fmla="*/ 76294 w 77496"/>
              <a:gd name="connsiteY2" fmla="*/ 327025 h 445094"/>
              <a:gd name="connsiteX3" fmla="*/ 94 w 77496"/>
              <a:gd name="connsiteY3" fmla="*/ 444500 h 445094"/>
              <a:gd name="connsiteX4" fmla="*/ 60419 w 77496"/>
              <a:gd name="connsiteY4" fmla="*/ 368300 h 445094"/>
              <a:gd name="connsiteX5" fmla="*/ 57244 w 77496"/>
              <a:gd name="connsiteY5" fmla="*/ 273050 h 445094"/>
              <a:gd name="connsiteX6" fmla="*/ 57244 w 77496"/>
              <a:gd name="connsiteY6" fmla="*/ 133350 h 445094"/>
              <a:gd name="connsiteX7" fmla="*/ 60419 w 77496"/>
              <a:gd name="connsiteY7" fmla="*/ 0 h 44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96" h="445094">
                <a:moveTo>
                  <a:pt x="60419" y="0"/>
                </a:moveTo>
                <a:cubicBezTo>
                  <a:pt x="52746" y="50535"/>
                  <a:pt x="45073" y="101071"/>
                  <a:pt x="47719" y="155575"/>
                </a:cubicBezTo>
                <a:cubicBezTo>
                  <a:pt x="50365" y="210079"/>
                  <a:pt x="84231" y="278871"/>
                  <a:pt x="76294" y="327025"/>
                </a:cubicBezTo>
                <a:cubicBezTo>
                  <a:pt x="68357" y="375179"/>
                  <a:pt x="2740" y="437621"/>
                  <a:pt x="94" y="444500"/>
                </a:cubicBezTo>
                <a:cubicBezTo>
                  <a:pt x="-2552" y="451379"/>
                  <a:pt x="50894" y="396875"/>
                  <a:pt x="60419" y="368300"/>
                </a:cubicBezTo>
                <a:cubicBezTo>
                  <a:pt x="69944" y="339725"/>
                  <a:pt x="57773" y="312208"/>
                  <a:pt x="57244" y="273050"/>
                </a:cubicBezTo>
                <a:cubicBezTo>
                  <a:pt x="56715" y="233892"/>
                  <a:pt x="57244" y="133350"/>
                  <a:pt x="57244" y="133350"/>
                </a:cubicBezTo>
                <a:cubicBezTo>
                  <a:pt x="58302" y="88900"/>
                  <a:pt x="59361" y="44450"/>
                  <a:pt x="60419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3" name="フリーフォーム 612">
            <a:extLst>
              <a:ext uri="{FF2B5EF4-FFF2-40B4-BE49-F238E27FC236}">
                <a16:creationId xmlns:a16="http://schemas.microsoft.com/office/drawing/2014/main" id="{E4476ADA-0429-E49F-8C9A-B6E9C023229B}"/>
              </a:ext>
            </a:extLst>
          </p:cNvPr>
          <p:cNvSpPr/>
          <p:nvPr/>
        </p:nvSpPr>
        <p:spPr>
          <a:xfrm>
            <a:off x="10388116" y="3497661"/>
            <a:ext cx="216621" cy="236300"/>
          </a:xfrm>
          <a:custGeom>
            <a:avLst/>
            <a:gdLst>
              <a:gd name="connsiteX0" fmla="*/ 484 w 216621"/>
              <a:gd name="connsiteY0" fmla="*/ 1189 h 236300"/>
              <a:gd name="connsiteX1" fmla="*/ 98909 w 216621"/>
              <a:gd name="connsiteY1" fmla="*/ 185339 h 236300"/>
              <a:gd name="connsiteX2" fmla="*/ 216384 w 216621"/>
              <a:gd name="connsiteY2" fmla="*/ 236139 h 236300"/>
              <a:gd name="connsiteX3" fmla="*/ 127484 w 216621"/>
              <a:gd name="connsiteY3" fmla="*/ 198039 h 236300"/>
              <a:gd name="connsiteX4" fmla="*/ 63984 w 216621"/>
              <a:gd name="connsiteY4" fmla="*/ 109139 h 236300"/>
              <a:gd name="connsiteX5" fmla="*/ 484 w 216621"/>
              <a:gd name="connsiteY5" fmla="*/ 1189 h 23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621" h="236300">
                <a:moveTo>
                  <a:pt x="484" y="1189"/>
                </a:moveTo>
                <a:cubicBezTo>
                  <a:pt x="6305" y="13889"/>
                  <a:pt x="62926" y="146181"/>
                  <a:pt x="98909" y="185339"/>
                </a:cubicBezTo>
                <a:cubicBezTo>
                  <a:pt x="134892" y="224497"/>
                  <a:pt x="211622" y="234022"/>
                  <a:pt x="216384" y="236139"/>
                </a:cubicBezTo>
                <a:cubicBezTo>
                  <a:pt x="221146" y="238256"/>
                  <a:pt x="152884" y="219206"/>
                  <a:pt x="127484" y="198039"/>
                </a:cubicBezTo>
                <a:cubicBezTo>
                  <a:pt x="102084" y="176872"/>
                  <a:pt x="85151" y="137185"/>
                  <a:pt x="63984" y="109139"/>
                </a:cubicBezTo>
                <a:cubicBezTo>
                  <a:pt x="42817" y="81093"/>
                  <a:pt x="-5337" y="-11511"/>
                  <a:pt x="484" y="118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4" name="フリーフォーム 613">
            <a:extLst>
              <a:ext uri="{FF2B5EF4-FFF2-40B4-BE49-F238E27FC236}">
                <a16:creationId xmlns:a16="http://schemas.microsoft.com/office/drawing/2014/main" id="{13FF7E6E-CA52-438C-7F53-C17D4FB844B6}"/>
              </a:ext>
            </a:extLst>
          </p:cNvPr>
          <p:cNvSpPr/>
          <p:nvPr/>
        </p:nvSpPr>
        <p:spPr>
          <a:xfrm>
            <a:off x="10521927" y="3682855"/>
            <a:ext cx="25693" cy="524794"/>
          </a:xfrm>
          <a:custGeom>
            <a:avLst/>
            <a:gdLst>
              <a:gd name="connsiteX0" fmla="*/ 9548 w 25693"/>
              <a:gd name="connsiteY0" fmla="*/ 145 h 524794"/>
              <a:gd name="connsiteX1" fmla="*/ 23 w 25693"/>
              <a:gd name="connsiteY1" fmla="*/ 346220 h 524794"/>
              <a:gd name="connsiteX2" fmla="*/ 12723 w 25693"/>
              <a:gd name="connsiteY2" fmla="*/ 412895 h 524794"/>
              <a:gd name="connsiteX3" fmla="*/ 19073 w 25693"/>
              <a:gd name="connsiteY3" fmla="*/ 524020 h 524794"/>
              <a:gd name="connsiteX4" fmla="*/ 25423 w 25693"/>
              <a:gd name="connsiteY4" fmla="*/ 454170 h 524794"/>
              <a:gd name="connsiteX5" fmla="*/ 9548 w 25693"/>
              <a:gd name="connsiteY5" fmla="*/ 304945 h 524794"/>
              <a:gd name="connsiteX6" fmla="*/ 9548 w 25693"/>
              <a:gd name="connsiteY6" fmla="*/ 145 h 5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693" h="524794">
                <a:moveTo>
                  <a:pt x="9548" y="145"/>
                </a:moveTo>
                <a:cubicBezTo>
                  <a:pt x="7961" y="7024"/>
                  <a:pt x="-506" y="277428"/>
                  <a:pt x="23" y="346220"/>
                </a:cubicBezTo>
                <a:cubicBezTo>
                  <a:pt x="552" y="415012"/>
                  <a:pt x="9548" y="383262"/>
                  <a:pt x="12723" y="412895"/>
                </a:cubicBezTo>
                <a:cubicBezTo>
                  <a:pt x="15898" y="442528"/>
                  <a:pt x="16956" y="517141"/>
                  <a:pt x="19073" y="524020"/>
                </a:cubicBezTo>
                <a:cubicBezTo>
                  <a:pt x="21190" y="530899"/>
                  <a:pt x="27010" y="490682"/>
                  <a:pt x="25423" y="454170"/>
                </a:cubicBezTo>
                <a:cubicBezTo>
                  <a:pt x="23836" y="417658"/>
                  <a:pt x="13252" y="377970"/>
                  <a:pt x="9548" y="304945"/>
                </a:cubicBezTo>
                <a:cubicBezTo>
                  <a:pt x="5844" y="231920"/>
                  <a:pt x="11135" y="-6734"/>
                  <a:pt x="9548" y="14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5" name="フリーフォーム 614">
            <a:extLst>
              <a:ext uri="{FF2B5EF4-FFF2-40B4-BE49-F238E27FC236}">
                <a16:creationId xmlns:a16="http://schemas.microsoft.com/office/drawing/2014/main" id="{49CD59E2-3373-06CE-F3F5-CF56743C1B53}"/>
              </a:ext>
            </a:extLst>
          </p:cNvPr>
          <p:cNvSpPr/>
          <p:nvPr/>
        </p:nvSpPr>
        <p:spPr>
          <a:xfrm>
            <a:off x="9460055" y="4228247"/>
            <a:ext cx="1098028" cy="425717"/>
          </a:xfrm>
          <a:custGeom>
            <a:avLst/>
            <a:gdLst>
              <a:gd name="connsiteX0" fmla="*/ 1087295 w 1098028"/>
              <a:gd name="connsiteY0" fmla="*/ 853 h 425717"/>
              <a:gd name="connsiteX1" fmla="*/ 1011095 w 1098028"/>
              <a:gd name="connsiteY1" fmla="*/ 216753 h 425717"/>
              <a:gd name="connsiteX2" fmla="*/ 912670 w 1098028"/>
              <a:gd name="connsiteY2" fmla="*/ 340578 h 425717"/>
              <a:gd name="connsiteX3" fmla="*/ 833295 w 1098028"/>
              <a:gd name="connsiteY3" fmla="*/ 416778 h 425717"/>
              <a:gd name="connsiteX4" fmla="*/ 715820 w 1098028"/>
              <a:gd name="connsiteY4" fmla="*/ 416778 h 425717"/>
              <a:gd name="connsiteX5" fmla="*/ 534845 w 1098028"/>
              <a:gd name="connsiteY5" fmla="*/ 350103 h 425717"/>
              <a:gd name="connsiteX6" fmla="*/ 249095 w 1098028"/>
              <a:gd name="connsiteY6" fmla="*/ 270728 h 425717"/>
              <a:gd name="connsiteX7" fmla="*/ 128445 w 1098028"/>
              <a:gd name="connsiteY7" fmla="*/ 254853 h 425717"/>
              <a:gd name="connsiteX8" fmla="*/ 4620 w 1098028"/>
              <a:gd name="connsiteY8" fmla="*/ 270728 h 425717"/>
              <a:gd name="connsiteX9" fmla="*/ 299895 w 1098028"/>
              <a:gd name="connsiteY9" fmla="*/ 305653 h 425717"/>
              <a:gd name="connsiteX10" fmla="*/ 661845 w 1098028"/>
              <a:gd name="connsiteY10" fmla="*/ 400903 h 425717"/>
              <a:gd name="connsiteX11" fmla="*/ 858695 w 1098028"/>
              <a:gd name="connsiteY11" fmla="*/ 350103 h 425717"/>
              <a:gd name="connsiteX12" fmla="*/ 1068245 w 1098028"/>
              <a:gd name="connsiteY12" fmla="*/ 150078 h 425717"/>
              <a:gd name="connsiteX13" fmla="*/ 1087295 w 1098028"/>
              <a:gd name="connsiteY13" fmla="*/ 853 h 42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8028" h="425717">
                <a:moveTo>
                  <a:pt x="1087295" y="853"/>
                </a:moveTo>
                <a:cubicBezTo>
                  <a:pt x="1077770" y="11966"/>
                  <a:pt x="1040199" y="160132"/>
                  <a:pt x="1011095" y="216753"/>
                </a:cubicBezTo>
                <a:cubicBezTo>
                  <a:pt x="981991" y="273374"/>
                  <a:pt x="942303" y="307241"/>
                  <a:pt x="912670" y="340578"/>
                </a:cubicBezTo>
                <a:cubicBezTo>
                  <a:pt x="883037" y="373915"/>
                  <a:pt x="866103" y="404078"/>
                  <a:pt x="833295" y="416778"/>
                </a:cubicBezTo>
                <a:cubicBezTo>
                  <a:pt x="800487" y="429478"/>
                  <a:pt x="765562" y="427890"/>
                  <a:pt x="715820" y="416778"/>
                </a:cubicBezTo>
                <a:cubicBezTo>
                  <a:pt x="666078" y="405666"/>
                  <a:pt x="612632" y="374445"/>
                  <a:pt x="534845" y="350103"/>
                </a:cubicBezTo>
                <a:cubicBezTo>
                  <a:pt x="457058" y="325761"/>
                  <a:pt x="316828" y="286603"/>
                  <a:pt x="249095" y="270728"/>
                </a:cubicBezTo>
                <a:cubicBezTo>
                  <a:pt x="181362" y="254853"/>
                  <a:pt x="169191" y="254853"/>
                  <a:pt x="128445" y="254853"/>
                </a:cubicBezTo>
                <a:cubicBezTo>
                  <a:pt x="87699" y="254853"/>
                  <a:pt x="-23955" y="262261"/>
                  <a:pt x="4620" y="270728"/>
                </a:cubicBezTo>
                <a:cubicBezTo>
                  <a:pt x="33195" y="279195"/>
                  <a:pt x="190358" y="283957"/>
                  <a:pt x="299895" y="305653"/>
                </a:cubicBezTo>
                <a:cubicBezTo>
                  <a:pt x="409432" y="327349"/>
                  <a:pt x="568712" y="393495"/>
                  <a:pt x="661845" y="400903"/>
                </a:cubicBezTo>
                <a:cubicBezTo>
                  <a:pt x="754978" y="408311"/>
                  <a:pt x="790962" y="391907"/>
                  <a:pt x="858695" y="350103"/>
                </a:cubicBezTo>
                <a:cubicBezTo>
                  <a:pt x="926428" y="308299"/>
                  <a:pt x="1023795" y="210403"/>
                  <a:pt x="1068245" y="150078"/>
                </a:cubicBezTo>
                <a:cubicBezTo>
                  <a:pt x="1112695" y="89753"/>
                  <a:pt x="1096820" y="-10260"/>
                  <a:pt x="1087295" y="8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6" name="フリーフォーム 615">
            <a:extLst>
              <a:ext uri="{FF2B5EF4-FFF2-40B4-BE49-F238E27FC236}">
                <a16:creationId xmlns:a16="http://schemas.microsoft.com/office/drawing/2014/main" id="{31A4955D-63D8-9A8C-A881-828ACE98663D}"/>
              </a:ext>
            </a:extLst>
          </p:cNvPr>
          <p:cNvSpPr/>
          <p:nvPr/>
        </p:nvSpPr>
        <p:spPr>
          <a:xfrm>
            <a:off x="9423370" y="4324325"/>
            <a:ext cx="156032" cy="222310"/>
          </a:xfrm>
          <a:custGeom>
            <a:avLst/>
            <a:gdLst>
              <a:gd name="connsiteX0" fmla="*/ 15905 w 156032"/>
              <a:gd name="connsiteY0" fmla="*/ 25 h 222310"/>
              <a:gd name="connsiteX1" fmla="*/ 47655 w 156032"/>
              <a:gd name="connsiteY1" fmla="*/ 92100 h 222310"/>
              <a:gd name="connsiteX2" fmla="*/ 6380 w 156032"/>
              <a:gd name="connsiteY2" fmla="*/ 130200 h 222310"/>
              <a:gd name="connsiteX3" fmla="*/ 31780 w 156032"/>
              <a:gd name="connsiteY3" fmla="*/ 200050 h 222310"/>
              <a:gd name="connsiteX4" fmla="*/ 155605 w 156032"/>
              <a:gd name="connsiteY4" fmla="*/ 168300 h 222310"/>
              <a:gd name="connsiteX5" fmla="*/ 69880 w 156032"/>
              <a:gd name="connsiteY5" fmla="*/ 222275 h 222310"/>
              <a:gd name="connsiteX6" fmla="*/ 30 w 156032"/>
              <a:gd name="connsiteY6" fmla="*/ 158775 h 222310"/>
              <a:gd name="connsiteX7" fmla="*/ 60355 w 156032"/>
              <a:gd name="connsiteY7" fmla="*/ 101625 h 222310"/>
              <a:gd name="connsiteX8" fmla="*/ 15905 w 156032"/>
              <a:gd name="connsiteY8" fmla="*/ 25 h 22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032" h="222310">
                <a:moveTo>
                  <a:pt x="15905" y="25"/>
                </a:moveTo>
                <a:cubicBezTo>
                  <a:pt x="13788" y="-1563"/>
                  <a:pt x="49242" y="70404"/>
                  <a:pt x="47655" y="92100"/>
                </a:cubicBezTo>
                <a:cubicBezTo>
                  <a:pt x="46068" y="113796"/>
                  <a:pt x="9026" y="112208"/>
                  <a:pt x="6380" y="130200"/>
                </a:cubicBezTo>
                <a:cubicBezTo>
                  <a:pt x="3734" y="148192"/>
                  <a:pt x="6909" y="193700"/>
                  <a:pt x="31780" y="200050"/>
                </a:cubicBezTo>
                <a:cubicBezTo>
                  <a:pt x="56651" y="206400"/>
                  <a:pt x="149255" y="164596"/>
                  <a:pt x="155605" y="168300"/>
                </a:cubicBezTo>
                <a:cubicBezTo>
                  <a:pt x="161955" y="172004"/>
                  <a:pt x="95809" y="223863"/>
                  <a:pt x="69880" y="222275"/>
                </a:cubicBezTo>
                <a:cubicBezTo>
                  <a:pt x="43951" y="220688"/>
                  <a:pt x="1617" y="178883"/>
                  <a:pt x="30" y="158775"/>
                </a:cubicBezTo>
                <a:cubicBezTo>
                  <a:pt x="-1558" y="138667"/>
                  <a:pt x="58768" y="123850"/>
                  <a:pt x="60355" y="101625"/>
                </a:cubicBezTo>
                <a:cubicBezTo>
                  <a:pt x="61942" y="79400"/>
                  <a:pt x="18022" y="1613"/>
                  <a:pt x="15905" y="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7" name="フリーフォーム 616">
            <a:extLst>
              <a:ext uri="{FF2B5EF4-FFF2-40B4-BE49-F238E27FC236}">
                <a16:creationId xmlns:a16="http://schemas.microsoft.com/office/drawing/2014/main" id="{DACDF93A-2023-610B-9F66-682FD82DFC3B}"/>
              </a:ext>
            </a:extLst>
          </p:cNvPr>
          <p:cNvSpPr/>
          <p:nvPr/>
        </p:nvSpPr>
        <p:spPr>
          <a:xfrm>
            <a:off x="9411668" y="4346453"/>
            <a:ext cx="606351" cy="216588"/>
          </a:xfrm>
          <a:custGeom>
            <a:avLst/>
            <a:gdLst>
              <a:gd name="connsiteX0" fmla="*/ 2207 w 606351"/>
              <a:gd name="connsiteY0" fmla="*/ 3297 h 216588"/>
              <a:gd name="connsiteX1" fmla="*/ 97457 w 606351"/>
              <a:gd name="connsiteY1" fmla="*/ 25522 h 216588"/>
              <a:gd name="connsiteX2" fmla="*/ 164132 w 606351"/>
              <a:gd name="connsiteY2" fmla="*/ 22347 h 216588"/>
              <a:gd name="connsiteX3" fmla="*/ 249857 w 606351"/>
              <a:gd name="connsiteY3" fmla="*/ 9647 h 216588"/>
              <a:gd name="connsiteX4" fmla="*/ 129207 w 606351"/>
              <a:gd name="connsiteY4" fmla="*/ 25522 h 216588"/>
              <a:gd name="connsiteX5" fmla="*/ 227632 w 606351"/>
              <a:gd name="connsiteY5" fmla="*/ 122 h 216588"/>
              <a:gd name="connsiteX6" fmla="*/ 211757 w 606351"/>
              <a:gd name="connsiteY6" fmla="*/ 38222 h 216588"/>
              <a:gd name="connsiteX7" fmla="*/ 281607 w 606351"/>
              <a:gd name="connsiteY7" fmla="*/ 25522 h 216588"/>
              <a:gd name="connsiteX8" fmla="*/ 259382 w 606351"/>
              <a:gd name="connsiteY8" fmla="*/ 47747 h 216588"/>
              <a:gd name="connsiteX9" fmla="*/ 354632 w 606351"/>
              <a:gd name="connsiteY9" fmla="*/ 47747 h 216588"/>
              <a:gd name="connsiteX10" fmla="*/ 262557 w 606351"/>
              <a:gd name="connsiteY10" fmla="*/ 95372 h 216588"/>
              <a:gd name="connsiteX11" fmla="*/ 411782 w 606351"/>
              <a:gd name="connsiteY11" fmla="*/ 114422 h 216588"/>
              <a:gd name="connsiteX12" fmla="*/ 605457 w 606351"/>
              <a:gd name="connsiteY12" fmla="*/ 216022 h 216588"/>
              <a:gd name="connsiteX13" fmla="*/ 475282 w 606351"/>
              <a:gd name="connsiteY13" fmla="*/ 152522 h 216588"/>
              <a:gd name="connsiteX14" fmla="*/ 275257 w 606351"/>
              <a:gd name="connsiteY14" fmla="*/ 89022 h 216588"/>
              <a:gd name="connsiteX15" fmla="*/ 281607 w 606351"/>
              <a:gd name="connsiteY15" fmla="*/ 12822 h 216588"/>
              <a:gd name="connsiteX16" fmla="*/ 199057 w 606351"/>
              <a:gd name="connsiteY16" fmla="*/ 6472 h 216588"/>
              <a:gd name="connsiteX17" fmla="*/ 2207 w 606351"/>
              <a:gd name="connsiteY17" fmla="*/ 3297 h 21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6351" h="216588">
                <a:moveTo>
                  <a:pt x="2207" y="3297"/>
                </a:moveTo>
                <a:cubicBezTo>
                  <a:pt x="-14726" y="6472"/>
                  <a:pt x="70469" y="22347"/>
                  <a:pt x="97457" y="25522"/>
                </a:cubicBezTo>
                <a:cubicBezTo>
                  <a:pt x="124445" y="28697"/>
                  <a:pt x="138732" y="24993"/>
                  <a:pt x="164132" y="22347"/>
                </a:cubicBezTo>
                <a:cubicBezTo>
                  <a:pt x="189532" y="19701"/>
                  <a:pt x="255678" y="9118"/>
                  <a:pt x="249857" y="9647"/>
                </a:cubicBezTo>
                <a:cubicBezTo>
                  <a:pt x="244036" y="10176"/>
                  <a:pt x="132911" y="27109"/>
                  <a:pt x="129207" y="25522"/>
                </a:cubicBezTo>
                <a:cubicBezTo>
                  <a:pt x="125503" y="23935"/>
                  <a:pt x="213874" y="-1995"/>
                  <a:pt x="227632" y="122"/>
                </a:cubicBezTo>
                <a:cubicBezTo>
                  <a:pt x="241390" y="2239"/>
                  <a:pt x="202761" y="33989"/>
                  <a:pt x="211757" y="38222"/>
                </a:cubicBezTo>
                <a:cubicBezTo>
                  <a:pt x="220753" y="42455"/>
                  <a:pt x="273669" y="23934"/>
                  <a:pt x="281607" y="25522"/>
                </a:cubicBezTo>
                <a:cubicBezTo>
                  <a:pt x="289545" y="27110"/>
                  <a:pt x="247211" y="44043"/>
                  <a:pt x="259382" y="47747"/>
                </a:cubicBezTo>
                <a:cubicBezTo>
                  <a:pt x="271553" y="51451"/>
                  <a:pt x="354103" y="39810"/>
                  <a:pt x="354632" y="47747"/>
                </a:cubicBezTo>
                <a:cubicBezTo>
                  <a:pt x="355161" y="55685"/>
                  <a:pt x="253032" y="84260"/>
                  <a:pt x="262557" y="95372"/>
                </a:cubicBezTo>
                <a:cubicBezTo>
                  <a:pt x="272082" y="106485"/>
                  <a:pt x="354632" y="94314"/>
                  <a:pt x="411782" y="114422"/>
                </a:cubicBezTo>
                <a:cubicBezTo>
                  <a:pt x="468932" y="134530"/>
                  <a:pt x="594874" y="209672"/>
                  <a:pt x="605457" y="216022"/>
                </a:cubicBezTo>
                <a:cubicBezTo>
                  <a:pt x="616040" y="222372"/>
                  <a:pt x="530315" y="173689"/>
                  <a:pt x="475282" y="152522"/>
                </a:cubicBezTo>
                <a:cubicBezTo>
                  <a:pt x="420249" y="131355"/>
                  <a:pt x="307536" y="112305"/>
                  <a:pt x="275257" y="89022"/>
                </a:cubicBezTo>
                <a:cubicBezTo>
                  <a:pt x="242978" y="65739"/>
                  <a:pt x="294307" y="26580"/>
                  <a:pt x="281607" y="12822"/>
                </a:cubicBezTo>
                <a:cubicBezTo>
                  <a:pt x="268907" y="-936"/>
                  <a:pt x="247211" y="8589"/>
                  <a:pt x="199057" y="6472"/>
                </a:cubicBezTo>
                <a:cubicBezTo>
                  <a:pt x="150903" y="4355"/>
                  <a:pt x="19140" y="122"/>
                  <a:pt x="2207" y="329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8" name="フリーフォーム 617">
            <a:extLst>
              <a:ext uri="{FF2B5EF4-FFF2-40B4-BE49-F238E27FC236}">
                <a16:creationId xmlns:a16="http://schemas.microsoft.com/office/drawing/2014/main" id="{16D2431D-BFED-DB39-CFB1-C69DE1AC3286}"/>
              </a:ext>
            </a:extLst>
          </p:cNvPr>
          <p:cNvSpPr/>
          <p:nvPr/>
        </p:nvSpPr>
        <p:spPr>
          <a:xfrm>
            <a:off x="9835631" y="4163128"/>
            <a:ext cx="716504" cy="440862"/>
          </a:xfrm>
          <a:custGeom>
            <a:avLst/>
            <a:gdLst>
              <a:gd name="connsiteX0" fmla="*/ 519 w 716504"/>
              <a:gd name="connsiteY0" fmla="*/ 348547 h 440862"/>
              <a:gd name="connsiteX1" fmla="*/ 279919 w 716504"/>
              <a:gd name="connsiteY1" fmla="*/ 399347 h 440862"/>
              <a:gd name="connsiteX2" fmla="*/ 359294 w 716504"/>
              <a:gd name="connsiteY2" fmla="*/ 440622 h 440862"/>
              <a:gd name="connsiteX3" fmla="*/ 502169 w 716504"/>
              <a:gd name="connsiteY3" fmla="*/ 380297 h 440862"/>
              <a:gd name="connsiteX4" fmla="*/ 587894 w 716504"/>
              <a:gd name="connsiteY4" fmla="*/ 285047 h 440862"/>
              <a:gd name="connsiteX5" fmla="*/ 714894 w 716504"/>
              <a:gd name="connsiteY5" fmla="*/ 2472 h 440862"/>
              <a:gd name="connsiteX6" fmla="*/ 651394 w 716504"/>
              <a:gd name="connsiteY6" fmla="*/ 158047 h 440862"/>
              <a:gd name="connsiteX7" fmla="*/ 533919 w 716504"/>
              <a:gd name="connsiteY7" fmla="*/ 342197 h 440862"/>
              <a:gd name="connsiteX8" fmla="*/ 349769 w 716504"/>
              <a:gd name="connsiteY8" fmla="*/ 412047 h 440862"/>
              <a:gd name="connsiteX9" fmla="*/ 213244 w 716504"/>
              <a:gd name="connsiteY9" fmla="*/ 386647 h 440862"/>
              <a:gd name="connsiteX10" fmla="*/ 519 w 716504"/>
              <a:gd name="connsiteY10" fmla="*/ 348547 h 44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6504" h="440862">
                <a:moveTo>
                  <a:pt x="519" y="348547"/>
                </a:moveTo>
                <a:cubicBezTo>
                  <a:pt x="11631" y="350664"/>
                  <a:pt x="220123" y="384001"/>
                  <a:pt x="279919" y="399347"/>
                </a:cubicBezTo>
                <a:cubicBezTo>
                  <a:pt x="339715" y="414693"/>
                  <a:pt x="322252" y="443797"/>
                  <a:pt x="359294" y="440622"/>
                </a:cubicBezTo>
                <a:cubicBezTo>
                  <a:pt x="396336" y="437447"/>
                  <a:pt x="464069" y="406226"/>
                  <a:pt x="502169" y="380297"/>
                </a:cubicBezTo>
                <a:cubicBezTo>
                  <a:pt x="540269" y="354368"/>
                  <a:pt x="552440" y="348018"/>
                  <a:pt x="587894" y="285047"/>
                </a:cubicBezTo>
                <a:cubicBezTo>
                  <a:pt x="623348" y="222076"/>
                  <a:pt x="704311" y="23639"/>
                  <a:pt x="714894" y="2472"/>
                </a:cubicBezTo>
                <a:cubicBezTo>
                  <a:pt x="725477" y="-18695"/>
                  <a:pt x="681556" y="101426"/>
                  <a:pt x="651394" y="158047"/>
                </a:cubicBezTo>
                <a:cubicBezTo>
                  <a:pt x="621232" y="214668"/>
                  <a:pt x="584190" y="299864"/>
                  <a:pt x="533919" y="342197"/>
                </a:cubicBezTo>
                <a:cubicBezTo>
                  <a:pt x="483648" y="384530"/>
                  <a:pt x="403215" y="404639"/>
                  <a:pt x="349769" y="412047"/>
                </a:cubicBezTo>
                <a:cubicBezTo>
                  <a:pt x="296323" y="419455"/>
                  <a:pt x="266690" y="394055"/>
                  <a:pt x="213244" y="386647"/>
                </a:cubicBezTo>
                <a:cubicBezTo>
                  <a:pt x="159798" y="379239"/>
                  <a:pt x="-10593" y="346430"/>
                  <a:pt x="519" y="34854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9" name="フリーフォーム 618">
            <a:extLst>
              <a:ext uri="{FF2B5EF4-FFF2-40B4-BE49-F238E27FC236}">
                <a16:creationId xmlns:a16="http://schemas.microsoft.com/office/drawing/2014/main" id="{A3B9761D-42C0-CA18-80AC-F355A9C1B8BD}"/>
              </a:ext>
            </a:extLst>
          </p:cNvPr>
          <p:cNvSpPr/>
          <p:nvPr/>
        </p:nvSpPr>
        <p:spPr>
          <a:xfrm>
            <a:off x="8230921" y="4402847"/>
            <a:ext cx="1287155" cy="183974"/>
          </a:xfrm>
          <a:custGeom>
            <a:avLst/>
            <a:gdLst>
              <a:gd name="connsiteX0" fmla="*/ 8204 w 1287155"/>
              <a:gd name="connsiteY0" fmla="*/ 181853 h 183974"/>
              <a:gd name="connsiteX1" fmla="*/ 757504 w 1287155"/>
              <a:gd name="connsiteY1" fmla="*/ 13578 h 183974"/>
              <a:gd name="connsiteX2" fmla="*/ 1284554 w 1287155"/>
              <a:gd name="connsiteY2" fmla="*/ 10403 h 183974"/>
              <a:gd name="connsiteX3" fmla="*/ 935304 w 1287155"/>
              <a:gd name="connsiteY3" fmla="*/ 16753 h 183974"/>
              <a:gd name="connsiteX4" fmla="*/ 392379 w 1287155"/>
              <a:gd name="connsiteY4" fmla="*/ 102478 h 183974"/>
              <a:gd name="connsiteX5" fmla="*/ 8204 w 1287155"/>
              <a:gd name="connsiteY5" fmla="*/ 181853 h 18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7155" h="183974">
                <a:moveTo>
                  <a:pt x="8204" y="181853"/>
                </a:moveTo>
                <a:cubicBezTo>
                  <a:pt x="69058" y="167036"/>
                  <a:pt x="544779" y="42153"/>
                  <a:pt x="757504" y="13578"/>
                </a:cubicBezTo>
                <a:cubicBezTo>
                  <a:pt x="970229" y="-14997"/>
                  <a:pt x="1284554" y="10403"/>
                  <a:pt x="1284554" y="10403"/>
                </a:cubicBezTo>
                <a:cubicBezTo>
                  <a:pt x="1314187" y="10932"/>
                  <a:pt x="1084000" y="1407"/>
                  <a:pt x="935304" y="16753"/>
                </a:cubicBezTo>
                <a:cubicBezTo>
                  <a:pt x="786608" y="32099"/>
                  <a:pt x="544779" y="74961"/>
                  <a:pt x="392379" y="102478"/>
                </a:cubicBezTo>
                <a:cubicBezTo>
                  <a:pt x="239979" y="129995"/>
                  <a:pt x="-52650" y="196670"/>
                  <a:pt x="8204" y="1818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0" name="フリーフォーム 619">
            <a:extLst>
              <a:ext uri="{FF2B5EF4-FFF2-40B4-BE49-F238E27FC236}">
                <a16:creationId xmlns:a16="http://schemas.microsoft.com/office/drawing/2014/main" id="{5DB38B69-96C5-5AC0-C44E-64A7E336730B}"/>
              </a:ext>
            </a:extLst>
          </p:cNvPr>
          <p:cNvSpPr/>
          <p:nvPr/>
        </p:nvSpPr>
        <p:spPr>
          <a:xfrm>
            <a:off x="8285365" y="4470017"/>
            <a:ext cx="712884" cy="169021"/>
          </a:xfrm>
          <a:custGeom>
            <a:avLst/>
            <a:gdLst>
              <a:gd name="connsiteX0" fmla="*/ 4560 w 712884"/>
              <a:gd name="connsiteY0" fmla="*/ 168658 h 169021"/>
              <a:gd name="connsiteX1" fmla="*/ 401435 w 712884"/>
              <a:gd name="connsiteY1" fmla="*/ 51183 h 169021"/>
              <a:gd name="connsiteX2" fmla="*/ 468110 w 712884"/>
              <a:gd name="connsiteY2" fmla="*/ 67058 h 169021"/>
              <a:gd name="connsiteX3" fmla="*/ 480810 w 712884"/>
              <a:gd name="connsiteY3" fmla="*/ 101983 h 169021"/>
              <a:gd name="connsiteX4" fmla="*/ 550660 w 712884"/>
              <a:gd name="connsiteY4" fmla="*/ 60708 h 169021"/>
              <a:gd name="connsiteX5" fmla="*/ 541135 w 712884"/>
              <a:gd name="connsiteY5" fmla="*/ 9908 h 169021"/>
              <a:gd name="connsiteX6" fmla="*/ 712585 w 712884"/>
              <a:gd name="connsiteY6" fmla="*/ 383 h 169021"/>
              <a:gd name="connsiteX7" fmla="*/ 493510 w 712884"/>
              <a:gd name="connsiteY7" fmla="*/ 16258 h 169021"/>
              <a:gd name="connsiteX8" fmla="*/ 207760 w 712884"/>
              <a:gd name="connsiteY8" fmla="*/ 86108 h 169021"/>
              <a:gd name="connsiteX9" fmla="*/ 4560 w 712884"/>
              <a:gd name="connsiteY9" fmla="*/ 168658 h 16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884" h="169021">
                <a:moveTo>
                  <a:pt x="4560" y="168658"/>
                </a:moveTo>
                <a:cubicBezTo>
                  <a:pt x="36839" y="162837"/>
                  <a:pt x="324177" y="68116"/>
                  <a:pt x="401435" y="51183"/>
                </a:cubicBezTo>
                <a:cubicBezTo>
                  <a:pt x="478693" y="34250"/>
                  <a:pt x="454881" y="58591"/>
                  <a:pt x="468110" y="67058"/>
                </a:cubicBezTo>
                <a:cubicBezTo>
                  <a:pt x="481339" y="75525"/>
                  <a:pt x="467052" y="103041"/>
                  <a:pt x="480810" y="101983"/>
                </a:cubicBezTo>
                <a:cubicBezTo>
                  <a:pt x="494568" y="100925"/>
                  <a:pt x="540606" y="76054"/>
                  <a:pt x="550660" y="60708"/>
                </a:cubicBezTo>
                <a:cubicBezTo>
                  <a:pt x="560714" y="45362"/>
                  <a:pt x="514148" y="19962"/>
                  <a:pt x="541135" y="9908"/>
                </a:cubicBezTo>
                <a:cubicBezTo>
                  <a:pt x="568123" y="-146"/>
                  <a:pt x="720522" y="-675"/>
                  <a:pt x="712585" y="383"/>
                </a:cubicBezTo>
                <a:cubicBezTo>
                  <a:pt x="704648" y="1441"/>
                  <a:pt x="577647" y="1971"/>
                  <a:pt x="493510" y="16258"/>
                </a:cubicBezTo>
                <a:cubicBezTo>
                  <a:pt x="409373" y="30545"/>
                  <a:pt x="296660" y="63354"/>
                  <a:pt x="207760" y="86108"/>
                </a:cubicBezTo>
                <a:cubicBezTo>
                  <a:pt x="118860" y="108862"/>
                  <a:pt x="-27719" y="174479"/>
                  <a:pt x="4560" y="1686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1" name="フリーフォーム 620">
            <a:extLst>
              <a:ext uri="{FF2B5EF4-FFF2-40B4-BE49-F238E27FC236}">
                <a16:creationId xmlns:a16="http://schemas.microsoft.com/office/drawing/2014/main" id="{5A37BBFD-E741-8623-0B3D-BE22ECDC60F1}"/>
              </a:ext>
            </a:extLst>
          </p:cNvPr>
          <p:cNvSpPr/>
          <p:nvPr/>
        </p:nvSpPr>
        <p:spPr>
          <a:xfrm>
            <a:off x="10477349" y="3235275"/>
            <a:ext cx="270762" cy="882712"/>
          </a:xfrm>
          <a:custGeom>
            <a:avLst/>
            <a:gdLst>
              <a:gd name="connsiteX0" fmla="*/ 151 w 270762"/>
              <a:gd name="connsiteY0" fmla="*/ 50 h 882712"/>
              <a:gd name="connsiteX1" fmla="*/ 187476 w 270762"/>
              <a:gd name="connsiteY1" fmla="*/ 292150 h 882712"/>
              <a:gd name="connsiteX2" fmla="*/ 177951 w 270762"/>
              <a:gd name="connsiteY2" fmla="*/ 568375 h 882712"/>
              <a:gd name="connsiteX3" fmla="*/ 219226 w 270762"/>
              <a:gd name="connsiteY3" fmla="*/ 435025 h 882712"/>
              <a:gd name="connsiteX4" fmla="*/ 146201 w 270762"/>
              <a:gd name="connsiteY4" fmla="*/ 571550 h 882712"/>
              <a:gd name="connsiteX5" fmla="*/ 155726 w 270762"/>
              <a:gd name="connsiteY5" fmla="*/ 717600 h 882712"/>
              <a:gd name="connsiteX6" fmla="*/ 158901 w 270762"/>
              <a:gd name="connsiteY6" fmla="*/ 581075 h 882712"/>
              <a:gd name="connsiteX7" fmla="*/ 171601 w 270762"/>
              <a:gd name="connsiteY7" fmla="*/ 882700 h 882712"/>
              <a:gd name="connsiteX8" fmla="*/ 184301 w 270762"/>
              <a:gd name="connsiteY8" fmla="*/ 568375 h 882712"/>
              <a:gd name="connsiteX9" fmla="*/ 270026 w 270762"/>
              <a:gd name="connsiteY9" fmla="*/ 330250 h 882712"/>
              <a:gd name="connsiteX10" fmla="*/ 225576 w 270762"/>
              <a:gd name="connsiteY10" fmla="*/ 447725 h 882712"/>
              <a:gd name="connsiteX11" fmla="*/ 222401 w 270762"/>
              <a:gd name="connsiteY11" fmla="*/ 314375 h 882712"/>
              <a:gd name="connsiteX12" fmla="*/ 151 w 270762"/>
              <a:gd name="connsiteY12" fmla="*/ 50 h 88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0762" h="882712">
                <a:moveTo>
                  <a:pt x="151" y="50"/>
                </a:moveTo>
                <a:cubicBezTo>
                  <a:pt x="-5670" y="-3654"/>
                  <a:pt x="157843" y="197429"/>
                  <a:pt x="187476" y="292150"/>
                </a:cubicBezTo>
                <a:cubicBezTo>
                  <a:pt x="217109" y="386871"/>
                  <a:pt x="172659" y="544562"/>
                  <a:pt x="177951" y="568375"/>
                </a:cubicBezTo>
                <a:cubicBezTo>
                  <a:pt x="183243" y="592188"/>
                  <a:pt x="224518" y="434496"/>
                  <a:pt x="219226" y="435025"/>
                </a:cubicBezTo>
                <a:cubicBezTo>
                  <a:pt x="213934" y="435554"/>
                  <a:pt x="156784" y="524454"/>
                  <a:pt x="146201" y="571550"/>
                </a:cubicBezTo>
                <a:cubicBezTo>
                  <a:pt x="135618" y="618646"/>
                  <a:pt x="153609" y="716012"/>
                  <a:pt x="155726" y="717600"/>
                </a:cubicBezTo>
                <a:cubicBezTo>
                  <a:pt x="157843" y="719188"/>
                  <a:pt x="156255" y="553558"/>
                  <a:pt x="158901" y="581075"/>
                </a:cubicBezTo>
                <a:cubicBezTo>
                  <a:pt x="161547" y="608592"/>
                  <a:pt x="167368" y="884817"/>
                  <a:pt x="171601" y="882700"/>
                </a:cubicBezTo>
                <a:cubicBezTo>
                  <a:pt x="175834" y="880583"/>
                  <a:pt x="167897" y="660450"/>
                  <a:pt x="184301" y="568375"/>
                </a:cubicBezTo>
                <a:cubicBezTo>
                  <a:pt x="200705" y="476300"/>
                  <a:pt x="263147" y="350358"/>
                  <a:pt x="270026" y="330250"/>
                </a:cubicBezTo>
                <a:cubicBezTo>
                  <a:pt x="276905" y="310142"/>
                  <a:pt x="233513" y="450371"/>
                  <a:pt x="225576" y="447725"/>
                </a:cubicBezTo>
                <a:cubicBezTo>
                  <a:pt x="217639" y="445079"/>
                  <a:pt x="255209" y="386342"/>
                  <a:pt x="222401" y="314375"/>
                </a:cubicBezTo>
                <a:cubicBezTo>
                  <a:pt x="189593" y="242408"/>
                  <a:pt x="5972" y="3754"/>
                  <a:pt x="151" y="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2" name="フリーフォーム 621">
            <a:extLst>
              <a:ext uri="{FF2B5EF4-FFF2-40B4-BE49-F238E27FC236}">
                <a16:creationId xmlns:a16="http://schemas.microsoft.com/office/drawing/2014/main" id="{6FC84930-CC8B-6FCC-59E3-B8728E96C93B}"/>
              </a:ext>
            </a:extLst>
          </p:cNvPr>
          <p:cNvSpPr/>
          <p:nvPr/>
        </p:nvSpPr>
        <p:spPr>
          <a:xfrm>
            <a:off x="10481997" y="3800728"/>
            <a:ext cx="162943" cy="784426"/>
          </a:xfrm>
          <a:custGeom>
            <a:avLst/>
            <a:gdLst>
              <a:gd name="connsiteX0" fmla="*/ 135203 w 162943"/>
              <a:gd name="connsiteY0" fmla="*/ 6097 h 784426"/>
              <a:gd name="connsiteX1" fmla="*/ 116153 w 162943"/>
              <a:gd name="connsiteY1" fmla="*/ 94997 h 784426"/>
              <a:gd name="connsiteX2" fmla="*/ 154253 w 162943"/>
              <a:gd name="connsiteY2" fmla="*/ 323597 h 784426"/>
              <a:gd name="connsiteX3" fmla="*/ 157428 w 162943"/>
              <a:gd name="connsiteY3" fmla="*/ 279147 h 784426"/>
              <a:gd name="connsiteX4" fmla="*/ 160603 w 162943"/>
              <a:gd name="connsiteY4" fmla="*/ 345822 h 784426"/>
              <a:gd name="connsiteX5" fmla="*/ 119328 w 162943"/>
              <a:gd name="connsiteY5" fmla="*/ 406147 h 784426"/>
              <a:gd name="connsiteX6" fmla="*/ 90753 w 162943"/>
              <a:gd name="connsiteY6" fmla="*/ 574422 h 784426"/>
              <a:gd name="connsiteX7" fmla="*/ 109803 w 162943"/>
              <a:gd name="connsiteY7" fmla="*/ 495047 h 784426"/>
              <a:gd name="connsiteX8" fmla="*/ 17728 w 162943"/>
              <a:gd name="connsiteY8" fmla="*/ 707772 h 784426"/>
              <a:gd name="connsiteX9" fmla="*/ 1853 w 162943"/>
              <a:gd name="connsiteY9" fmla="*/ 780797 h 784426"/>
              <a:gd name="connsiteX10" fmla="*/ 43128 w 162943"/>
              <a:gd name="connsiteY10" fmla="*/ 609347 h 784426"/>
              <a:gd name="connsiteX11" fmla="*/ 151078 w 162943"/>
              <a:gd name="connsiteY11" fmla="*/ 336297 h 784426"/>
              <a:gd name="connsiteX12" fmla="*/ 144728 w 162943"/>
              <a:gd name="connsiteY12" fmla="*/ 250572 h 784426"/>
              <a:gd name="connsiteX13" fmla="*/ 135203 w 162943"/>
              <a:gd name="connsiteY13" fmla="*/ 6097 h 78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2943" h="784426">
                <a:moveTo>
                  <a:pt x="135203" y="6097"/>
                </a:moveTo>
                <a:cubicBezTo>
                  <a:pt x="130441" y="-19832"/>
                  <a:pt x="112978" y="42080"/>
                  <a:pt x="116153" y="94997"/>
                </a:cubicBezTo>
                <a:cubicBezTo>
                  <a:pt x="119328" y="147914"/>
                  <a:pt x="147374" y="292905"/>
                  <a:pt x="154253" y="323597"/>
                </a:cubicBezTo>
                <a:cubicBezTo>
                  <a:pt x="161132" y="354289"/>
                  <a:pt x="156370" y="275443"/>
                  <a:pt x="157428" y="279147"/>
                </a:cubicBezTo>
                <a:cubicBezTo>
                  <a:pt x="158486" y="282851"/>
                  <a:pt x="166953" y="324655"/>
                  <a:pt x="160603" y="345822"/>
                </a:cubicBezTo>
                <a:cubicBezTo>
                  <a:pt x="154253" y="366989"/>
                  <a:pt x="130970" y="368047"/>
                  <a:pt x="119328" y="406147"/>
                </a:cubicBezTo>
                <a:cubicBezTo>
                  <a:pt x="107686" y="444247"/>
                  <a:pt x="92340" y="559605"/>
                  <a:pt x="90753" y="574422"/>
                </a:cubicBezTo>
                <a:cubicBezTo>
                  <a:pt x="89166" y="589239"/>
                  <a:pt x="121974" y="472822"/>
                  <a:pt x="109803" y="495047"/>
                </a:cubicBezTo>
                <a:cubicBezTo>
                  <a:pt x="97632" y="517272"/>
                  <a:pt x="35720" y="660147"/>
                  <a:pt x="17728" y="707772"/>
                </a:cubicBezTo>
                <a:cubicBezTo>
                  <a:pt x="-264" y="755397"/>
                  <a:pt x="-2380" y="797201"/>
                  <a:pt x="1853" y="780797"/>
                </a:cubicBezTo>
                <a:cubicBezTo>
                  <a:pt x="6086" y="764393"/>
                  <a:pt x="18257" y="683430"/>
                  <a:pt x="43128" y="609347"/>
                </a:cubicBezTo>
                <a:cubicBezTo>
                  <a:pt x="67999" y="535264"/>
                  <a:pt x="134145" y="396093"/>
                  <a:pt x="151078" y="336297"/>
                </a:cubicBezTo>
                <a:cubicBezTo>
                  <a:pt x="168011" y="276501"/>
                  <a:pt x="147903" y="305605"/>
                  <a:pt x="144728" y="250572"/>
                </a:cubicBezTo>
                <a:cubicBezTo>
                  <a:pt x="141553" y="195539"/>
                  <a:pt x="139965" y="32026"/>
                  <a:pt x="135203" y="609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3" name="フリーフォーム 622">
            <a:extLst>
              <a:ext uri="{FF2B5EF4-FFF2-40B4-BE49-F238E27FC236}">
                <a16:creationId xmlns:a16="http://schemas.microsoft.com/office/drawing/2014/main" id="{8EE9E5D5-088C-C694-3F8E-009691EB7F68}"/>
              </a:ext>
            </a:extLst>
          </p:cNvPr>
          <p:cNvSpPr/>
          <p:nvPr/>
        </p:nvSpPr>
        <p:spPr>
          <a:xfrm>
            <a:off x="10229561" y="4492591"/>
            <a:ext cx="245527" cy="200076"/>
          </a:xfrm>
          <a:custGeom>
            <a:avLst/>
            <a:gdLst>
              <a:gd name="connsiteX0" fmla="*/ 244764 w 245527"/>
              <a:gd name="connsiteY0" fmla="*/ 34 h 200076"/>
              <a:gd name="connsiteX1" fmla="*/ 206664 w 245527"/>
              <a:gd name="connsiteY1" fmla="*/ 120684 h 200076"/>
              <a:gd name="connsiteX2" fmla="*/ 289 w 245527"/>
              <a:gd name="connsiteY2" fmla="*/ 200059 h 200076"/>
              <a:gd name="connsiteX3" fmla="*/ 162214 w 245527"/>
              <a:gd name="connsiteY3" fmla="*/ 114334 h 200076"/>
              <a:gd name="connsiteX4" fmla="*/ 193964 w 245527"/>
              <a:gd name="connsiteY4" fmla="*/ 107984 h 200076"/>
              <a:gd name="connsiteX5" fmla="*/ 244764 w 245527"/>
              <a:gd name="connsiteY5" fmla="*/ 34 h 20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527" h="200076">
                <a:moveTo>
                  <a:pt x="244764" y="34"/>
                </a:moveTo>
                <a:cubicBezTo>
                  <a:pt x="246881" y="2151"/>
                  <a:pt x="247410" y="87347"/>
                  <a:pt x="206664" y="120684"/>
                </a:cubicBezTo>
                <a:cubicBezTo>
                  <a:pt x="165918" y="154022"/>
                  <a:pt x="7697" y="201117"/>
                  <a:pt x="289" y="200059"/>
                </a:cubicBezTo>
                <a:cubicBezTo>
                  <a:pt x="-7119" y="199001"/>
                  <a:pt x="129935" y="129680"/>
                  <a:pt x="162214" y="114334"/>
                </a:cubicBezTo>
                <a:cubicBezTo>
                  <a:pt x="194493" y="98988"/>
                  <a:pt x="183381" y="120684"/>
                  <a:pt x="193964" y="107984"/>
                </a:cubicBezTo>
                <a:cubicBezTo>
                  <a:pt x="204547" y="95284"/>
                  <a:pt x="242647" y="-2083"/>
                  <a:pt x="244764" y="3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4" name="フリーフォーム 623">
            <a:extLst>
              <a:ext uri="{FF2B5EF4-FFF2-40B4-BE49-F238E27FC236}">
                <a16:creationId xmlns:a16="http://schemas.microsoft.com/office/drawing/2014/main" id="{008F6F99-203D-CBA2-FBAD-D7AF8CD3206C}"/>
              </a:ext>
            </a:extLst>
          </p:cNvPr>
          <p:cNvSpPr/>
          <p:nvPr/>
        </p:nvSpPr>
        <p:spPr>
          <a:xfrm>
            <a:off x="9766196" y="4724076"/>
            <a:ext cx="369312" cy="79724"/>
          </a:xfrm>
          <a:custGeom>
            <a:avLst/>
            <a:gdLst>
              <a:gd name="connsiteX0" fmla="*/ 104 w 369312"/>
              <a:gd name="connsiteY0" fmla="*/ 324 h 79724"/>
              <a:gd name="connsiteX1" fmla="*/ 292204 w 369312"/>
              <a:gd name="connsiteY1" fmla="*/ 19374 h 79724"/>
              <a:gd name="connsiteX2" fmla="*/ 355704 w 369312"/>
              <a:gd name="connsiteY2" fmla="*/ 6674 h 79724"/>
              <a:gd name="connsiteX3" fmla="*/ 304904 w 369312"/>
              <a:gd name="connsiteY3" fmla="*/ 32074 h 79724"/>
              <a:gd name="connsiteX4" fmla="*/ 365229 w 369312"/>
              <a:gd name="connsiteY4" fmla="*/ 79699 h 79724"/>
              <a:gd name="connsiteX5" fmla="*/ 327129 w 369312"/>
              <a:gd name="connsiteY5" fmla="*/ 38424 h 79724"/>
              <a:gd name="connsiteX6" fmla="*/ 104 w 369312"/>
              <a:gd name="connsiteY6" fmla="*/ 324 h 7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312" h="79724">
                <a:moveTo>
                  <a:pt x="104" y="324"/>
                </a:moveTo>
                <a:cubicBezTo>
                  <a:pt x="-5717" y="-2851"/>
                  <a:pt x="232937" y="18316"/>
                  <a:pt x="292204" y="19374"/>
                </a:cubicBezTo>
                <a:cubicBezTo>
                  <a:pt x="351471" y="20432"/>
                  <a:pt x="353587" y="4557"/>
                  <a:pt x="355704" y="6674"/>
                </a:cubicBezTo>
                <a:cubicBezTo>
                  <a:pt x="357821" y="8791"/>
                  <a:pt x="303317" y="19903"/>
                  <a:pt x="304904" y="32074"/>
                </a:cubicBezTo>
                <a:cubicBezTo>
                  <a:pt x="306491" y="44245"/>
                  <a:pt x="361525" y="78641"/>
                  <a:pt x="365229" y="79699"/>
                </a:cubicBezTo>
                <a:cubicBezTo>
                  <a:pt x="368933" y="80757"/>
                  <a:pt x="382162" y="48478"/>
                  <a:pt x="327129" y="38424"/>
                </a:cubicBezTo>
                <a:cubicBezTo>
                  <a:pt x="272096" y="28370"/>
                  <a:pt x="5925" y="3499"/>
                  <a:pt x="104" y="3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5" name="フリーフォーム 624">
            <a:extLst>
              <a:ext uri="{FF2B5EF4-FFF2-40B4-BE49-F238E27FC236}">
                <a16:creationId xmlns:a16="http://schemas.microsoft.com/office/drawing/2014/main" id="{FA27EC55-669C-8D50-40F7-8316035221C1}"/>
              </a:ext>
            </a:extLst>
          </p:cNvPr>
          <p:cNvSpPr/>
          <p:nvPr/>
        </p:nvSpPr>
        <p:spPr>
          <a:xfrm>
            <a:off x="9769159" y="4594059"/>
            <a:ext cx="709635" cy="134297"/>
          </a:xfrm>
          <a:custGeom>
            <a:avLst/>
            <a:gdLst>
              <a:gd name="connsiteX0" fmla="*/ 316 w 709635"/>
              <a:gd name="connsiteY0" fmla="*/ 166 h 134297"/>
              <a:gd name="connsiteX1" fmla="*/ 247966 w 709635"/>
              <a:gd name="connsiteY1" fmla="*/ 95416 h 134297"/>
              <a:gd name="connsiteX2" fmla="*/ 292416 w 709635"/>
              <a:gd name="connsiteY2" fmla="*/ 130341 h 134297"/>
              <a:gd name="connsiteX3" fmla="*/ 165416 w 709635"/>
              <a:gd name="connsiteY3" fmla="*/ 104941 h 134297"/>
              <a:gd name="connsiteX4" fmla="*/ 425766 w 709635"/>
              <a:gd name="connsiteY4" fmla="*/ 133516 h 134297"/>
              <a:gd name="connsiteX5" fmla="*/ 648016 w 709635"/>
              <a:gd name="connsiteY5" fmla="*/ 66841 h 134297"/>
              <a:gd name="connsiteX6" fmla="*/ 587691 w 709635"/>
              <a:gd name="connsiteY6" fmla="*/ 92241 h 134297"/>
              <a:gd name="connsiteX7" fmla="*/ 708341 w 709635"/>
              <a:gd name="connsiteY7" fmla="*/ 111291 h 134297"/>
              <a:gd name="connsiteX8" fmla="*/ 495616 w 709635"/>
              <a:gd name="connsiteY8" fmla="*/ 104941 h 134297"/>
              <a:gd name="connsiteX9" fmla="*/ 178116 w 709635"/>
              <a:gd name="connsiteY9" fmla="*/ 120816 h 134297"/>
              <a:gd name="connsiteX10" fmla="*/ 305116 w 709635"/>
              <a:gd name="connsiteY10" fmla="*/ 120816 h 134297"/>
              <a:gd name="connsiteX11" fmla="*/ 316 w 709635"/>
              <a:gd name="connsiteY11" fmla="*/ 166 h 1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9635" h="134297">
                <a:moveTo>
                  <a:pt x="316" y="166"/>
                </a:moveTo>
                <a:cubicBezTo>
                  <a:pt x="-9209" y="-4067"/>
                  <a:pt x="199283" y="73720"/>
                  <a:pt x="247966" y="95416"/>
                </a:cubicBezTo>
                <a:cubicBezTo>
                  <a:pt x="296649" y="117112"/>
                  <a:pt x="306174" y="128754"/>
                  <a:pt x="292416" y="130341"/>
                </a:cubicBezTo>
                <a:cubicBezTo>
                  <a:pt x="278658" y="131928"/>
                  <a:pt x="143191" y="104412"/>
                  <a:pt x="165416" y="104941"/>
                </a:cubicBezTo>
                <a:cubicBezTo>
                  <a:pt x="187641" y="105470"/>
                  <a:pt x="345333" y="139866"/>
                  <a:pt x="425766" y="133516"/>
                </a:cubicBezTo>
                <a:cubicBezTo>
                  <a:pt x="506199" y="127166"/>
                  <a:pt x="621029" y="73720"/>
                  <a:pt x="648016" y="66841"/>
                </a:cubicBezTo>
                <a:cubicBezTo>
                  <a:pt x="675003" y="59962"/>
                  <a:pt x="577637" y="84833"/>
                  <a:pt x="587691" y="92241"/>
                </a:cubicBezTo>
                <a:cubicBezTo>
                  <a:pt x="597745" y="99649"/>
                  <a:pt x="723687" y="109174"/>
                  <a:pt x="708341" y="111291"/>
                </a:cubicBezTo>
                <a:cubicBezTo>
                  <a:pt x="692995" y="113408"/>
                  <a:pt x="583987" y="103354"/>
                  <a:pt x="495616" y="104941"/>
                </a:cubicBezTo>
                <a:cubicBezTo>
                  <a:pt x="407245" y="106528"/>
                  <a:pt x="209866" y="118170"/>
                  <a:pt x="178116" y="120816"/>
                </a:cubicBezTo>
                <a:cubicBezTo>
                  <a:pt x="146366" y="123462"/>
                  <a:pt x="333162" y="139337"/>
                  <a:pt x="305116" y="120816"/>
                </a:cubicBezTo>
                <a:cubicBezTo>
                  <a:pt x="277070" y="102295"/>
                  <a:pt x="9841" y="4399"/>
                  <a:pt x="316" y="16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6" name="フリーフォーム 625">
            <a:extLst>
              <a:ext uri="{FF2B5EF4-FFF2-40B4-BE49-F238E27FC236}">
                <a16:creationId xmlns:a16="http://schemas.microsoft.com/office/drawing/2014/main" id="{7ABAE8F6-01FA-28CE-BC86-210709DC1FE3}"/>
              </a:ext>
            </a:extLst>
          </p:cNvPr>
          <p:cNvSpPr/>
          <p:nvPr/>
        </p:nvSpPr>
        <p:spPr>
          <a:xfrm>
            <a:off x="8292968" y="4457011"/>
            <a:ext cx="1350130" cy="197624"/>
          </a:xfrm>
          <a:custGeom>
            <a:avLst/>
            <a:gdLst>
              <a:gd name="connsiteX0" fmla="*/ 132 w 1350130"/>
              <a:gd name="connsiteY0" fmla="*/ 197539 h 197624"/>
              <a:gd name="connsiteX1" fmla="*/ 393832 w 1350130"/>
              <a:gd name="connsiteY1" fmla="*/ 130864 h 197624"/>
              <a:gd name="connsiteX2" fmla="*/ 600207 w 1350130"/>
              <a:gd name="connsiteY2" fmla="*/ 140389 h 197624"/>
              <a:gd name="connsiteX3" fmla="*/ 527182 w 1350130"/>
              <a:gd name="connsiteY3" fmla="*/ 114989 h 197624"/>
              <a:gd name="connsiteX4" fmla="*/ 682757 w 1350130"/>
              <a:gd name="connsiteY4" fmla="*/ 57839 h 197624"/>
              <a:gd name="connsiteX5" fmla="*/ 616082 w 1350130"/>
              <a:gd name="connsiteY5" fmla="*/ 29264 h 197624"/>
              <a:gd name="connsiteX6" fmla="*/ 987557 w 1350130"/>
              <a:gd name="connsiteY6" fmla="*/ 32439 h 197624"/>
              <a:gd name="connsiteX7" fmla="*/ 1054232 w 1350130"/>
              <a:gd name="connsiteY7" fmla="*/ 689 h 197624"/>
              <a:gd name="connsiteX8" fmla="*/ 1149482 w 1350130"/>
              <a:gd name="connsiteY8" fmla="*/ 67364 h 197624"/>
              <a:gd name="connsiteX9" fmla="*/ 1349507 w 1350130"/>
              <a:gd name="connsiteY9" fmla="*/ 184839 h 197624"/>
              <a:gd name="connsiteX10" fmla="*/ 1197107 w 1350130"/>
              <a:gd name="connsiteY10" fmla="*/ 146739 h 197624"/>
              <a:gd name="connsiteX11" fmla="*/ 800232 w 1350130"/>
              <a:gd name="connsiteY11" fmla="*/ 95939 h 197624"/>
              <a:gd name="connsiteX12" fmla="*/ 1197107 w 1350130"/>
              <a:gd name="connsiteY12" fmla="*/ 140389 h 197624"/>
              <a:gd name="connsiteX13" fmla="*/ 1092332 w 1350130"/>
              <a:gd name="connsiteY13" fmla="*/ 29264 h 197624"/>
              <a:gd name="connsiteX14" fmla="*/ 638307 w 1350130"/>
              <a:gd name="connsiteY14" fmla="*/ 41964 h 197624"/>
              <a:gd name="connsiteX15" fmla="*/ 651007 w 1350130"/>
              <a:gd name="connsiteY15" fmla="*/ 70539 h 197624"/>
              <a:gd name="connsiteX16" fmla="*/ 308107 w 1350130"/>
              <a:gd name="connsiteY16" fmla="*/ 86414 h 197624"/>
              <a:gd name="connsiteX17" fmla="*/ 349382 w 1350130"/>
              <a:gd name="connsiteY17" fmla="*/ 114989 h 197624"/>
              <a:gd name="connsiteX18" fmla="*/ 132 w 1350130"/>
              <a:gd name="connsiteY18" fmla="*/ 197539 h 19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50130" h="197624">
                <a:moveTo>
                  <a:pt x="132" y="197539"/>
                </a:moveTo>
                <a:cubicBezTo>
                  <a:pt x="7540" y="200185"/>
                  <a:pt x="293820" y="140389"/>
                  <a:pt x="393832" y="130864"/>
                </a:cubicBezTo>
                <a:cubicBezTo>
                  <a:pt x="493844" y="121339"/>
                  <a:pt x="577982" y="143035"/>
                  <a:pt x="600207" y="140389"/>
                </a:cubicBezTo>
                <a:cubicBezTo>
                  <a:pt x="622432" y="137743"/>
                  <a:pt x="513424" y="128747"/>
                  <a:pt x="527182" y="114989"/>
                </a:cubicBezTo>
                <a:cubicBezTo>
                  <a:pt x="540940" y="101231"/>
                  <a:pt x="667940" y="72126"/>
                  <a:pt x="682757" y="57839"/>
                </a:cubicBezTo>
                <a:cubicBezTo>
                  <a:pt x="697574" y="43552"/>
                  <a:pt x="565282" y="33497"/>
                  <a:pt x="616082" y="29264"/>
                </a:cubicBezTo>
                <a:cubicBezTo>
                  <a:pt x="666882" y="25031"/>
                  <a:pt x="914532" y="37202"/>
                  <a:pt x="987557" y="32439"/>
                </a:cubicBezTo>
                <a:cubicBezTo>
                  <a:pt x="1060582" y="27676"/>
                  <a:pt x="1027244" y="-5132"/>
                  <a:pt x="1054232" y="689"/>
                </a:cubicBezTo>
                <a:cubicBezTo>
                  <a:pt x="1081220" y="6510"/>
                  <a:pt x="1100270" y="36672"/>
                  <a:pt x="1149482" y="67364"/>
                </a:cubicBezTo>
                <a:cubicBezTo>
                  <a:pt x="1198694" y="98056"/>
                  <a:pt x="1341570" y="171610"/>
                  <a:pt x="1349507" y="184839"/>
                </a:cubicBezTo>
                <a:cubicBezTo>
                  <a:pt x="1357444" y="198068"/>
                  <a:pt x="1288653" y="161556"/>
                  <a:pt x="1197107" y="146739"/>
                </a:cubicBezTo>
                <a:cubicBezTo>
                  <a:pt x="1105561" y="131922"/>
                  <a:pt x="800232" y="96997"/>
                  <a:pt x="800232" y="95939"/>
                </a:cubicBezTo>
                <a:cubicBezTo>
                  <a:pt x="800232" y="94881"/>
                  <a:pt x="1148424" y="151501"/>
                  <a:pt x="1197107" y="140389"/>
                </a:cubicBezTo>
                <a:cubicBezTo>
                  <a:pt x="1245790" y="129277"/>
                  <a:pt x="1185465" y="45668"/>
                  <a:pt x="1092332" y="29264"/>
                </a:cubicBezTo>
                <a:cubicBezTo>
                  <a:pt x="999199" y="12860"/>
                  <a:pt x="711861" y="35085"/>
                  <a:pt x="638307" y="41964"/>
                </a:cubicBezTo>
                <a:cubicBezTo>
                  <a:pt x="564753" y="48843"/>
                  <a:pt x="706040" y="63131"/>
                  <a:pt x="651007" y="70539"/>
                </a:cubicBezTo>
                <a:cubicBezTo>
                  <a:pt x="595974" y="77947"/>
                  <a:pt x="358378" y="79006"/>
                  <a:pt x="308107" y="86414"/>
                </a:cubicBezTo>
                <a:cubicBezTo>
                  <a:pt x="257836" y="93822"/>
                  <a:pt x="400182" y="94881"/>
                  <a:pt x="349382" y="114989"/>
                </a:cubicBezTo>
                <a:cubicBezTo>
                  <a:pt x="298582" y="135097"/>
                  <a:pt x="-7276" y="194893"/>
                  <a:pt x="132" y="1975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7" name="フリーフォーム 626">
            <a:extLst>
              <a:ext uri="{FF2B5EF4-FFF2-40B4-BE49-F238E27FC236}">
                <a16:creationId xmlns:a16="http://schemas.microsoft.com/office/drawing/2014/main" id="{BF6A2EF9-E9AD-CC17-4BA9-61B44157BD63}"/>
              </a:ext>
            </a:extLst>
          </p:cNvPr>
          <p:cNvSpPr/>
          <p:nvPr/>
        </p:nvSpPr>
        <p:spPr>
          <a:xfrm>
            <a:off x="8194384" y="4546214"/>
            <a:ext cx="1409633" cy="228993"/>
          </a:xfrm>
          <a:custGeom>
            <a:avLst/>
            <a:gdLst>
              <a:gd name="connsiteX0" fmla="*/ 291 w 1409633"/>
              <a:gd name="connsiteY0" fmla="*/ 228986 h 228993"/>
              <a:gd name="connsiteX1" fmla="*/ 574966 w 1409633"/>
              <a:gd name="connsiteY1" fmla="*/ 79761 h 228993"/>
              <a:gd name="connsiteX2" fmla="*/ 784516 w 1409633"/>
              <a:gd name="connsiteY2" fmla="*/ 386 h 228993"/>
              <a:gd name="connsiteX3" fmla="*/ 543216 w 1409633"/>
              <a:gd name="connsiteY3" fmla="*/ 67061 h 228993"/>
              <a:gd name="connsiteX4" fmla="*/ 978191 w 1409633"/>
              <a:gd name="connsiteY4" fmla="*/ 386 h 228993"/>
              <a:gd name="connsiteX5" fmla="*/ 1406816 w 1409633"/>
              <a:gd name="connsiteY5" fmla="*/ 38486 h 228993"/>
              <a:gd name="connsiteX6" fmla="*/ 1175041 w 1409633"/>
              <a:gd name="connsiteY6" fmla="*/ 13086 h 228993"/>
              <a:gd name="connsiteX7" fmla="*/ 654341 w 1409633"/>
              <a:gd name="connsiteY7" fmla="*/ 25786 h 228993"/>
              <a:gd name="connsiteX8" fmla="*/ 419391 w 1409633"/>
              <a:gd name="connsiteY8" fmla="*/ 82936 h 228993"/>
              <a:gd name="connsiteX9" fmla="*/ 495591 w 1409633"/>
              <a:gd name="connsiteY9" fmla="*/ 86111 h 228993"/>
              <a:gd name="connsiteX10" fmla="*/ 291 w 1409633"/>
              <a:gd name="connsiteY10" fmla="*/ 228986 h 22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09633" h="228993">
                <a:moveTo>
                  <a:pt x="291" y="228986"/>
                </a:moveTo>
                <a:cubicBezTo>
                  <a:pt x="13520" y="227928"/>
                  <a:pt x="444262" y="117861"/>
                  <a:pt x="574966" y="79761"/>
                </a:cubicBezTo>
                <a:cubicBezTo>
                  <a:pt x="705670" y="41661"/>
                  <a:pt x="789808" y="2503"/>
                  <a:pt x="784516" y="386"/>
                </a:cubicBezTo>
                <a:cubicBezTo>
                  <a:pt x="779224" y="-1731"/>
                  <a:pt x="510937" y="67061"/>
                  <a:pt x="543216" y="67061"/>
                </a:cubicBezTo>
                <a:cubicBezTo>
                  <a:pt x="575495" y="67061"/>
                  <a:pt x="834258" y="5148"/>
                  <a:pt x="978191" y="386"/>
                </a:cubicBezTo>
                <a:cubicBezTo>
                  <a:pt x="1122124" y="-4376"/>
                  <a:pt x="1374008" y="36369"/>
                  <a:pt x="1406816" y="38486"/>
                </a:cubicBezTo>
                <a:cubicBezTo>
                  <a:pt x="1439624" y="40603"/>
                  <a:pt x="1175041" y="13086"/>
                  <a:pt x="1175041" y="13086"/>
                </a:cubicBezTo>
                <a:cubicBezTo>
                  <a:pt x="1049629" y="10969"/>
                  <a:pt x="780283" y="14144"/>
                  <a:pt x="654341" y="25786"/>
                </a:cubicBezTo>
                <a:cubicBezTo>
                  <a:pt x="528399" y="37428"/>
                  <a:pt x="445849" y="72882"/>
                  <a:pt x="419391" y="82936"/>
                </a:cubicBezTo>
                <a:cubicBezTo>
                  <a:pt x="392933" y="92990"/>
                  <a:pt x="562795" y="61240"/>
                  <a:pt x="495591" y="86111"/>
                </a:cubicBezTo>
                <a:cubicBezTo>
                  <a:pt x="428387" y="110982"/>
                  <a:pt x="-12938" y="230044"/>
                  <a:pt x="291" y="22898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8" name="フリーフォーム 627">
            <a:extLst>
              <a:ext uri="{FF2B5EF4-FFF2-40B4-BE49-F238E27FC236}">
                <a16:creationId xmlns:a16="http://schemas.microsoft.com/office/drawing/2014/main" id="{0A5061B1-BE87-7A9C-A5F6-333EED45E00B}"/>
              </a:ext>
            </a:extLst>
          </p:cNvPr>
          <p:cNvSpPr/>
          <p:nvPr/>
        </p:nvSpPr>
        <p:spPr>
          <a:xfrm>
            <a:off x="9637833" y="4599950"/>
            <a:ext cx="439189" cy="125480"/>
          </a:xfrm>
          <a:custGeom>
            <a:avLst/>
            <a:gdLst>
              <a:gd name="connsiteX0" fmla="*/ 1467 w 439189"/>
              <a:gd name="connsiteY0" fmla="*/ 625 h 125480"/>
              <a:gd name="connsiteX1" fmla="*/ 245942 w 439189"/>
              <a:gd name="connsiteY1" fmla="*/ 45075 h 125480"/>
              <a:gd name="connsiteX2" fmla="*/ 179267 w 439189"/>
              <a:gd name="connsiteY2" fmla="*/ 41900 h 125480"/>
              <a:gd name="connsiteX3" fmla="*/ 420567 w 439189"/>
              <a:gd name="connsiteY3" fmla="*/ 124450 h 125480"/>
              <a:gd name="connsiteX4" fmla="*/ 379292 w 439189"/>
              <a:gd name="connsiteY4" fmla="*/ 83175 h 125480"/>
              <a:gd name="connsiteX5" fmla="*/ 1467 w 439189"/>
              <a:gd name="connsiteY5" fmla="*/ 625 h 12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189" h="125480">
                <a:moveTo>
                  <a:pt x="1467" y="625"/>
                </a:moveTo>
                <a:cubicBezTo>
                  <a:pt x="-20758" y="-5725"/>
                  <a:pt x="216309" y="38196"/>
                  <a:pt x="245942" y="45075"/>
                </a:cubicBezTo>
                <a:cubicBezTo>
                  <a:pt x="275575" y="51954"/>
                  <a:pt x="150163" y="28671"/>
                  <a:pt x="179267" y="41900"/>
                </a:cubicBezTo>
                <a:cubicBezTo>
                  <a:pt x="208371" y="55129"/>
                  <a:pt x="387229" y="117571"/>
                  <a:pt x="420567" y="124450"/>
                </a:cubicBezTo>
                <a:cubicBezTo>
                  <a:pt x="453905" y="131329"/>
                  <a:pt x="443850" y="102225"/>
                  <a:pt x="379292" y="83175"/>
                </a:cubicBezTo>
                <a:cubicBezTo>
                  <a:pt x="314734" y="64125"/>
                  <a:pt x="23692" y="6975"/>
                  <a:pt x="1467" y="6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9" name="フリーフォーム 628">
            <a:extLst>
              <a:ext uri="{FF2B5EF4-FFF2-40B4-BE49-F238E27FC236}">
                <a16:creationId xmlns:a16="http://schemas.microsoft.com/office/drawing/2014/main" id="{B25B3A7F-0616-7BEC-B048-5D71E5E7F2BC}"/>
              </a:ext>
            </a:extLst>
          </p:cNvPr>
          <p:cNvSpPr/>
          <p:nvPr/>
        </p:nvSpPr>
        <p:spPr>
          <a:xfrm>
            <a:off x="8175519" y="4536937"/>
            <a:ext cx="111018" cy="352563"/>
          </a:xfrm>
          <a:custGeom>
            <a:avLst/>
            <a:gdLst>
              <a:gd name="connsiteX0" fmla="*/ 106 w 111018"/>
              <a:gd name="connsiteY0" fmla="*/ 138 h 352563"/>
              <a:gd name="connsiteX1" fmla="*/ 50906 w 111018"/>
              <a:gd name="connsiteY1" fmla="*/ 139838 h 352563"/>
              <a:gd name="connsiteX2" fmla="*/ 35031 w 111018"/>
              <a:gd name="connsiteY2" fmla="*/ 352563 h 352563"/>
              <a:gd name="connsiteX3" fmla="*/ 60431 w 111018"/>
              <a:gd name="connsiteY3" fmla="*/ 139838 h 352563"/>
              <a:gd name="connsiteX4" fmla="*/ 108056 w 111018"/>
              <a:gd name="connsiteY4" fmla="*/ 254138 h 352563"/>
              <a:gd name="connsiteX5" fmla="*/ 101706 w 111018"/>
              <a:gd name="connsiteY5" fmla="*/ 187463 h 352563"/>
              <a:gd name="connsiteX6" fmla="*/ 66781 w 111018"/>
              <a:gd name="connsiteY6" fmla="*/ 114438 h 352563"/>
              <a:gd name="connsiteX7" fmla="*/ 106 w 111018"/>
              <a:gd name="connsiteY7" fmla="*/ 138 h 35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018" h="352563">
                <a:moveTo>
                  <a:pt x="106" y="138"/>
                </a:moveTo>
                <a:cubicBezTo>
                  <a:pt x="-2540" y="4371"/>
                  <a:pt x="45085" y="81101"/>
                  <a:pt x="50906" y="139838"/>
                </a:cubicBezTo>
                <a:cubicBezTo>
                  <a:pt x="56727" y="198576"/>
                  <a:pt x="33444" y="352563"/>
                  <a:pt x="35031" y="352563"/>
                </a:cubicBezTo>
                <a:cubicBezTo>
                  <a:pt x="36618" y="352563"/>
                  <a:pt x="48260" y="156242"/>
                  <a:pt x="60431" y="139838"/>
                </a:cubicBezTo>
                <a:cubicBezTo>
                  <a:pt x="72602" y="123434"/>
                  <a:pt x="101177" y="246200"/>
                  <a:pt x="108056" y="254138"/>
                </a:cubicBezTo>
                <a:cubicBezTo>
                  <a:pt x="114935" y="262076"/>
                  <a:pt x="108585" y="210746"/>
                  <a:pt x="101706" y="187463"/>
                </a:cubicBezTo>
                <a:cubicBezTo>
                  <a:pt x="94827" y="164180"/>
                  <a:pt x="82127" y="138780"/>
                  <a:pt x="66781" y="114438"/>
                </a:cubicBezTo>
                <a:cubicBezTo>
                  <a:pt x="51435" y="90096"/>
                  <a:pt x="2752" y="-4095"/>
                  <a:pt x="106" y="13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0" name="フリーフォーム 629">
            <a:extLst>
              <a:ext uri="{FF2B5EF4-FFF2-40B4-BE49-F238E27FC236}">
                <a16:creationId xmlns:a16="http://schemas.microsoft.com/office/drawing/2014/main" id="{F5DFEF1A-39A2-C951-74C2-E897EA9E9215}"/>
              </a:ext>
            </a:extLst>
          </p:cNvPr>
          <p:cNvSpPr/>
          <p:nvPr/>
        </p:nvSpPr>
        <p:spPr>
          <a:xfrm>
            <a:off x="8185487" y="4635425"/>
            <a:ext cx="752144" cy="231905"/>
          </a:xfrm>
          <a:custGeom>
            <a:avLst/>
            <a:gdLst>
              <a:gd name="connsiteX0" fmla="*/ 167938 w 752144"/>
              <a:gd name="connsiteY0" fmla="*/ 222325 h 231905"/>
              <a:gd name="connsiteX1" fmla="*/ 2838 w 752144"/>
              <a:gd name="connsiteY1" fmla="*/ 219150 h 231905"/>
              <a:gd name="connsiteX2" fmla="*/ 336213 w 752144"/>
              <a:gd name="connsiteY2" fmla="*/ 101675 h 231905"/>
              <a:gd name="connsiteX3" fmla="*/ 752138 w 752144"/>
              <a:gd name="connsiteY3" fmla="*/ 75 h 231905"/>
              <a:gd name="connsiteX4" fmla="*/ 345738 w 752144"/>
              <a:gd name="connsiteY4" fmla="*/ 117550 h 231905"/>
              <a:gd name="connsiteX5" fmla="*/ 28238 w 752144"/>
              <a:gd name="connsiteY5" fmla="*/ 162000 h 231905"/>
              <a:gd name="connsiteX6" fmla="*/ 167938 w 752144"/>
              <a:gd name="connsiteY6" fmla="*/ 222325 h 23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2144" h="231905">
                <a:moveTo>
                  <a:pt x="167938" y="222325"/>
                </a:moveTo>
                <a:cubicBezTo>
                  <a:pt x="163705" y="231850"/>
                  <a:pt x="-25208" y="239258"/>
                  <a:pt x="2838" y="219150"/>
                </a:cubicBezTo>
                <a:cubicBezTo>
                  <a:pt x="30884" y="199042"/>
                  <a:pt x="211330" y="138187"/>
                  <a:pt x="336213" y="101675"/>
                </a:cubicBezTo>
                <a:cubicBezTo>
                  <a:pt x="461096" y="65162"/>
                  <a:pt x="750551" y="-2571"/>
                  <a:pt x="752138" y="75"/>
                </a:cubicBezTo>
                <a:cubicBezTo>
                  <a:pt x="753726" y="2721"/>
                  <a:pt x="466388" y="90562"/>
                  <a:pt x="345738" y="117550"/>
                </a:cubicBezTo>
                <a:cubicBezTo>
                  <a:pt x="225088" y="144537"/>
                  <a:pt x="60517" y="141892"/>
                  <a:pt x="28238" y="162000"/>
                </a:cubicBezTo>
                <a:cubicBezTo>
                  <a:pt x="-4041" y="182108"/>
                  <a:pt x="172171" y="212800"/>
                  <a:pt x="167938" y="2223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1" name="フリーフォーム 630">
            <a:extLst>
              <a:ext uri="{FF2B5EF4-FFF2-40B4-BE49-F238E27FC236}">
                <a16:creationId xmlns:a16="http://schemas.microsoft.com/office/drawing/2014/main" id="{D6DFE525-16C7-03B4-BDE6-16AE3EB4E463}"/>
              </a:ext>
            </a:extLst>
          </p:cNvPr>
          <p:cNvSpPr/>
          <p:nvPr/>
        </p:nvSpPr>
        <p:spPr>
          <a:xfrm>
            <a:off x="8343453" y="4616149"/>
            <a:ext cx="1826084" cy="181284"/>
          </a:xfrm>
          <a:custGeom>
            <a:avLst/>
            <a:gdLst>
              <a:gd name="connsiteX0" fmla="*/ 447 w 1826084"/>
              <a:gd name="connsiteY0" fmla="*/ 181276 h 181284"/>
              <a:gd name="connsiteX1" fmla="*/ 832297 w 1826084"/>
              <a:gd name="connsiteY1" fmla="*/ 66976 h 181284"/>
              <a:gd name="connsiteX2" fmla="*/ 679897 w 1826084"/>
              <a:gd name="connsiteY2" fmla="*/ 47926 h 181284"/>
              <a:gd name="connsiteX3" fmla="*/ 984697 w 1826084"/>
              <a:gd name="connsiteY3" fmla="*/ 54276 h 181284"/>
              <a:gd name="connsiteX4" fmla="*/ 1486347 w 1826084"/>
              <a:gd name="connsiteY4" fmla="*/ 95551 h 181284"/>
              <a:gd name="connsiteX5" fmla="*/ 1356172 w 1826084"/>
              <a:gd name="connsiteY5" fmla="*/ 82851 h 181284"/>
              <a:gd name="connsiteX6" fmla="*/ 1826072 w 1826084"/>
              <a:gd name="connsiteY6" fmla="*/ 143176 h 181284"/>
              <a:gd name="connsiteX7" fmla="*/ 1340297 w 1826084"/>
              <a:gd name="connsiteY7" fmla="*/ 108251 h 181284"/>
              <a:gd name="connsiteX8" fmla="*/ 473522 w 1826084"/>
              <a:gd name="connsiteY8" fmla="*/ 3476 h 181284"/>
              <a:gd name="connsiteX9" fmla="*/ 730697 w 1826084"/>
              <a:gd name="connsiteY9" fmla="*/ 28876 h 181284"/>
              <a:gd name="connsiteX10" fmla="*/ 587822 w 1826084"/>
              <a:gd name="connsiteY10" fmla="*/ 66976 h 181284"/>
              <a:gd name="connsiteX11" fmla="*/ 714822 w 1826084"/>
              <a:gd name="connsiteY11" fmla="*/ 60626 h 181284"/>
              <a:gd name="connsiteX12" fmla="*/ 447 w 1826084"/>
              <a:gd name="connsiteY12" fmla="*/ 181276 h 18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6084" h="181284">
                <a:moveTo>
                  <a:pt x="447" y="181276"/>
                </a:moveTo>
                <a:cubicBezTo>
                  <a:pt x="20026" y="182334"/>
                  <a:pt x="719055" y="89201"/>
                  <a:pt x="832297" y="66976"/>
                </a:cubicBezTo>
                <a:cubicBezTo>
                  <a:pt x="945539" y="44751"/>
                  <a:pt x="654497" y="50043"/>
                  <a:pt x="679897" y="47926"/>
                </a:cubicBezTo>
                <a:cubicBezTo>
                  <a:pt x="705297" y="45809"/>
                  <a:pt x="850289" y="46338"/>
                  <a:pt x="984697" y="54276"/>
                </a:cubicBezTo>
                <a:cubicBezTo>
                  <a:pt x="1119105" y="62214"/>
                  <a:pt x="1424435" y="90788"/>
                  <a:pt x="1486347" y="95551"/>
                </a:cubicBezTo>
                <a:cubicBezTo>
                  <a:pt x="1548260" y="100313"/>
                  <a:pt x="1299551" y="74914"/>
                  <a:pt x="1356172" y="82851"/>
                </a:cubicBezTo>
                <a:cubicBezTo>
                  <a:pt x="1412793" y="90788"/>
                  <a:pt x="1828718" y="138943"/>
                  <a:pt x="1826072" y="143176"/>
                </a:cubicBezTo>
                <a:cubicBezTo>
                  <a:pt x="1823426" y="147409"/>
                  <a:pt x="1565722" y="131534"/>
                  <a:pt x="1340297" y="108251"/>
                </a:cubicBezTo>
                <a:cubicBezTo>
                  <a:pt x="1114872" y="84968"/>
                  <a:pt x="575122" y="16705"/>
                  <a:pt x="473522" y="3476"/>
                </a:cubicBezTo>
                <a:cubicBezTo>
                  <a:pt x="371922" y="-9753"/>
                  <a:pt x="711647" y="18293"/>
                  <a:pt x="730697" y="28876"/>
                </a:cubicBezTo>
                <a:cubicBezTo>
                  <a:pt x="749747" y="39459"/>
                  <a:pt x="590468" y="61684"/>
                  <a:pt x="587822" y="66976"/>
                </a:cubicBezTo>
                <a:cubicBezTo>
                  <a:pt x="585176" y="72268"/>
                  <a:pt x="819597" y="44751"/>
                  <a:pt x="714822" y="60626"/>
                </a:cubicBezTo>
                <a:cubicBezTo>
                  <a:pt x="610047" y="76501"/>
                  <a:pt x="-19132" y="180218"/>
                  <a:pt x="447" y="18127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2" name="フリーフォーム 631">
            <a:extLst>
              <a:ext uri="{FF2B5EF4-FFF2-40B4-BE49-F238E27FC236}">
                <a16:creationId xmlns:a16="http://schemas.microsoft.com/office/drawing/2014/main" id="{3169D5A5-9B30-6230-7607-0BE59F388813}"/>
              </a:ext>
            </a:extLst>
          </p:cNvPr>
          <p:cNvSpPr/>
          <p:nvPr/>
        </p:nvSpPr>
        <p:spPr>
          <a:xfrm>
            <a:off x="6445443" y="5361349"/>
            <a:ext cx="587962" cy="565863"/>
          </a:xfrm>
          <a:custGeom>
            <a:avLst/>
            <a:gdLst>
              <a:gd name="connsiteX0" fmla="*/ 587182 w 587962"/>
              <a:gd name="connsiteY0" fmla="*/ 1226 h 565863"/>
              <a:gd name="connsiteX1" fmla="*/ 406207 w 587962"/>
              <a:gd name="connsiteY1" fmla="*/ 52026 h 565863"/>
              <a:gd name="connsiteX2" fmla="*/ 228407 w 587962"/>
              <a:gd name="connsiteY2" fmla="*/ 210776 h 565863"/>
              <a:gd name="connsiteX3" fmla="*/ 244282 w 587962"/>
              <a:gd name="connsiteY3" fmla="*/ 182201 h 565863"/>
              <a:gd name="connsiteX4" fmla="*/ 123632 w 587962"/>
              <a:gd name="connsiteY4" fmla="*/ 363176 h 565863"/>
              <a:gd name="connsiteX5" fmla="*/ 44257 w 587962"/>
              <a:gd name="connsiteY5" fmla="*/ 483826 h 565863"/>
              <a:gd name="connsiteX6" fmla="*/ 6157 w 587962"/>
              <a:gd name="connsiteY6" fmla="*/ 563201 h 565863"/>
              <a:gd name="connsiteX7" fmla="*/ 22032 w 587962"/>
              <a:gd name="connsiteY7" fmla="*/ 512401 h 565863"/>
              <a:gd name="connsiteX8" fmla="*/ 209357 w 587962"/>
              <a:gd name="connsiteY8" fmla="*/ 198076 h 565863"/>
              <a:gd name="connsiteX9" fmla="*/ 158557 w 587962"/>
              <a:gd name="connsiteY9" fmla="*/ 274276 h 565863"/>
              <a:gd name="connsiteX10" fmla="*/ 298257 w 587962"/>
              <a:gd name="connsiteY10" fmla="*/ 109176 h 565863"/>
              <a:gd name="connsiteX11" fmla="*/ 431607 w 587962"/>
              <a:gd name="connsiteY11" fmla="*/ 26626 h 565863"/>
              <a:gd name="connsiteX12" fmla="*/ 333182 w 587962"/>
              <a:gd name="connsiteY12" fmla="*/ 93301 h 565863"/>
              <a:gd name="connsiteX13" fmla="*/ 587182 w 587962"/>
              <a:gd name="connsiteY13" fmla="*/ 1226 h 56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962" h="565863">
                <a:moveTo>
                  <a:pt x="587182" y="1226"/>
                </a:moveTo>
                <a:cubicBezTo>
                  <a:pt x="599353" y="-5653"/>
                  <a:pt x="466003" y="17101"/>
                  <a:pt x="406207" y="52026"/>
                </a:cubicBezTo>
                <a:cubicBezTo>
                  <a:pt x="346411" y="86951"/>
                  <a:pt x="255394" y="189080"/>
                  <a:pt x="228407" y="210776"/>
                </a:cubicBezTo>
                <a:cubicBezTo>
                  <a:pt x="201420" y="232472"/>
                  <a:pt x="261745" y="156801"/>
                  <a:pt x="244282" y="182201"/>
                </a:cubicBezTo>
                <a:cubicBezTo>
                  <a:pt x="226819" y="207601"/>
                  <a:pt x="156969" y="312905"/>
                  <a:pt x="123632" y="363176"/>
                </a:cubicBezTo>
                <a:cubicBezTo>
                  <a:pt x="90295" y="413447"/>
                  <a:pt x="63836" y="450489"/>
                  <a:pt x="44257" y="483826"/>
                </a:cubicBezTo>
                <a:cubicBezTo>
                  <a:pt x="24678" y="517164"/>
                  <a:pt x="9861" y="558439"/>
                  <a:pt x="6157" y="563201"/>
                </a:cubicBezTo>
                <a:cubicBezTo>
                  <a:pt x="2453" y="567963"/>
                  <a:pt x="-11835" y="573255"/>
                  <a:pt x="22032" y="512401"/>
                </a:cubicBezTo>
                <a:cubicBezTo>
                  <a:pt x="55899" y="451547"/>
                  <a:pt x="186603" y="237763"/>
                  <a:pt x="209357" y="198076"/>
                </a:cubicBezTo>
                <a:cubicBezTo>
                  <a:pt x="232111" y="158389"/>
                  <a:pt x="143740" y="289093"/>
                  <a:pt x="158557" y="274276"/>
                </a:cubicBezTo>
                <a:cubicBezTo>
                  <a:pt x="173374" y="259459"/>
                  <a:pt x="252749" y="150451"/>
                  <a:pt x="298257" y="109176"/>
                </a:cubicBezTo>
                <a:cubicBezTo>
                  <a:pt x="343765" y="67901"/>
                  <a:pt x="425786" y="29272"/>
                  <a:pt x="431607" y="26626"/>
                </a:cubicBezTo>
                <a:cubicBezTo>
                  <a:pt x="437428" y="23980"/>
                  <a:pt x="313074" y="97005"/>
                  <a:pt x="333182" y="93301"/>
                </a:cubicBezTo>
                <a:cubicBezTo>
                  <a:pt x="353290" y="89597"/>
                  <a:pt x="575011" y="8105"/>
                  <a:pt x="587182" y="122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3" name="フリーフォーム 632">
            <a:extLst>
              <a:ext uri="{FF2B5EF4-FFF2-40B4-BE49-F238E27FC236}">
                <a16:creationId xmlns:a16="http://schemas.microsoft.com/office/drawing/2014/main" id="{9340F030-3353-2726-375E-1B2B8AD74C14}"/>
              </a:ext>
            </a:extLst>
          </p:cNvPr>
          <p:cNvSpPr/>
          <p:nvPr/>
        </p:nvSpPr>
        <p:spPr>
          <a:xfrm>
            <a:off x="6085503" y="5848298"/>
            <a:ext cx="461930" cy="465081"/>
          </a:xfrm>
          <a:custGeom>
            <a:avLst/>
            <a:gdLst>
              <a:gd name="connsiteX0" fmla="*/ 461347 w 461930"/>
              <a:gd name="connsiteY0" fmla="*/ 52 h 465081"/>
              <a:gd name="connsiteX1" fmla="*/ 188297 w 461930"/>
              <a:gd name="connsiteY1" fmla="*/ 190552 h 465081"/>
              <a:gd name="connsiteX2" fmla="*/ 35897 w 461930"/>
              <a:gd name="connsiteY2" fmla="*/ 304852 h 465081"/>
              <a:gd name="connsiteX3" fmla="*/ 23197 w 461930"/>
              <a:gd name="connsiteY3" fmla="*/ 460427 h 465081"/>
              <a:gd name="connsiteX4" fmla="*/ 23197 w 461930"/>
              <a:gd name="connsiteY4" fmla="*/ 409627 h 465081"/>
              <a:gd name="connsiteX5" fmla="*/ 29547 w 461930"/>
              <a:gd name="connsiteY5" fmla="*/ 260402 h 465081"/>
              <a:gd name="connsiteX6" fmla="*/ 7322 w 461930"/>
              <a:gd name="connsiteY6" fmla="*/ 311202 h 465081"/>
              <a:gd name="connsiteX7" fmla="*/ 175597 w 461930"/>
              <a:gd name="connsiteY7" fmla="*/ 184202 h 465081"/>
              <a:gd name="connsiteX8" fmla="*/ 108922 w 461930"/>
              <a:gd name="connsiteY8" fmla="*/ 209602 h 465081"/>
              <a:gd name="connsiteX9" fmla="*/ 461347 w 461930"/>
              <a:gd name="connsiteY9" fmla="*/ 52 h 46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1930" h="465081">
                <a:moveTo>
                  <a:pt x="461347" y="52"/>
                </a:moveTo>
                <a:cubicBezTo>
                  <a:pt x="474576" y="-3123"/>
                  <a:pt x="259205" y="139752"/>
                  <a:pt x="188297" y="190552"/>
                </a:cubicBezTo>
                <a:cubicBezTo>
                  <a:pt x="117389" y="241352"/>
                  <a:pt x="63414" y="259873"/>
                  <a:pt x="35897" y="304852"/>
                </a:cubicBezTo>
                <a:cubicBezTo>
                  <a:pt x="8380" y="349831"/>
                  <a:pt x="25314" y="442965"/>
                  <a:pt x="23197" y="460427"/>
                </a:cubicBezTo>
                <a:cubicBezTo>
                  <a:pt x="21080" y="477889"/>
                  <a:pt x="22139" y="442964"/>
                  <a:pt x="23197" y="409627"/>
                </a:cubicBezTo>
                <a:cubicBezTo>
                  <a:pt x="24255" y="376290"/>
                  <a:pt x="32193" y="276806"/>
                  <a:pt x="29547" y="260402"/>
                </a:cubicBezTo>
                <a:cubicBezTo>
                  <a:pt x="26901" y="243998"/>
                  <a:pt x="-17020" y="323902"/>
                  <a:pt x="7322" y="311202"/>
                </a:cubicBezTo>
                <a:cubicBezTo>
                  <a:pt x="31664" y="298502"/>
                  <a:pt x="158664" y="201135"/>
                  <a:pt x="175597" y="184202"/>
                </a:cubicBezTo>
                <a:cubicBezTo>
                  <a:pt x="192530" y="167269"/>
                  <a:pt x="63414" y="237119"/>
                  <a:pt x="108922" y="209602"/>
                </a:cubicBezTo>
                <a:cubicBezTo>
                  <a:pt x="154430" y="182085"/>
                  <a:pt x="448118" y="3227"/>
                  <a:pt x="461347" y="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4" name="フリーフォーム 633">
            <a:extLst>
              <a:ext uri="{FF2B5EF4-FFF2-40B4-BE49-F238E27FC236}">
                <a16:creationId xmlns:a16="http://schemas.microsoft.com/office/drawing/2014/main" id="{1FAACF3B-4E56-7966-0272-15AA0B99F4C2}"/>
              </a:ext>
            </a:extLst>
          </p:cNvPr>
          <p:cNvSpPr/>
          <p:nvPr/>
        </p:nvSpPr>
        <p:spPr>
          <a:xfrm>
            <a:off x="6492875" y="5441672"/>
            <a:ext cx="572495" cy="463934"/>
          </a:xfrm>
          <a:custGeom>
            <a:avLst/>
            <a:gdLst>
              <a:gd name="connsiteX0" fmla="*/ 571500 w 572495"/>
              <a:gd name="connsiteY0" fmla="*/ 278 h 463934"/>
              <a:gd name="connsiteX1" fmla="*/ 368300 w 572495"/>
              <a:gd name="connsiteY1" fmla="*/ 200303 h 463934"/>
              <a:gd name="connsiteX2" fmla="*/ 190500 w 572495"/>
              <a:gd name="connsiteY2" fmla="*/ 263803 h 463934"/>
              <a:gd name="connsiteX3" fmla="*/ 330200 w 572495"/>
              <a:gd name="connsiteY3" fmla="*/ 225703 h 463934"/>
              <a:gd name="connsiteX4" fmla="*/ 273050 w 572495"/>
              <a:gd name="connsiteY4" fmla="*/ 263803 h 463934"/>
              <a:gd name="connsiteX5" fmla="*/ 282575 w 572495"/>
              <a:gd name="connsiteY5" fmla="*/ 330478 h 463934"/>
              <a:gd name="connsiteX6" fmla="*/ 180975 w 572495"/>
              <a:gd name="connsiteY6" fmla="*/ 381278 h 463934"/>
              <a:gd name="connsiteX7" fmla="*/ 0 w 572495"/>
              <a:gd name="connsiteY7" fmla="*/ 457478 h 463934"/>
              <a:gd name="connsiteX8" fmla="*/ 180975 w 572495"/>
              <a:gd name="connsiteY8" fmla="*/ 397153 h 463934"/>
              <a:gd name="connsiteX9" fmla="*/ 215900 w 572495"/>
              <a:gd name="connsiteY9" fmla="*/ 400328 h 463934"/>
              <a:gd name="connsiteX10" fmla="*/ 130175 w 572495"/>
              <a:gd name="connsiteY10" fmla="*/ 419378 h 463934"/>
              <a:gd name="connsiteX11" fmla="*/ 273050 w 572495"/>
              <a:gd name="connsiteY11" fmla="*/ 463828 h 463934"/>
              <a:gd name="connsiteX12" fmla="*/ 203200 w 572495"/>
              <a:gd name="connsiteY12" fmla="*/ 428903 h 463934"/>
              <a:gd name="connsiteX13" fmla="*/ 254000 w 572495"/>
              <a:gd name="connsiteY13" fmla="*/ 343178 h 463934"/>
              <a:gd name="connsiteX14" fmla="*/ 273050 w 572495"/>
              <a:gd name="connsiteY14" fmla="*/ 260628 h 463934"/>
              <a:gd name="connsiteX15" fmla="*/ 482600 w 572495"/>
              <a:gd name="connsiteY15" fmla="*/ 51078 h 463934"/>
              <a:gd name="connsiteX16" fmla="*/ 279400 w 572495"/>
              <a:gd name="connsiteY16" fmla="*/ 247928 h 463934"/>
              <a:gd name="connsiteX17" fmla="*/ 571500 w 572495"/>
              <a:gd name="connsiteY17" fmla="*/ 278 h 46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2495" h="463934">
                <a:moveTo>
                  <a:pt x="571500" y="278"/>
                </a:moveTo>
                <a:cubicBezTo>
                  <a:pt x="586317" y="-7660"/>
                  <a:pt x="431800" y="156382"/>
                  <a:pt x="368300" y="200303"/>
                </a:cubicBezTo>
                <a:cubicBezTo>
                  <a:pt x="304800" y="244224"/>
                  <a:pt x="196850" y="259570"/>
                  <a:pt x="190500" y="263803"/>
                </a:cubicBezTo>
                <a:cubicBezTo>
                  <a:pt x="184150" y="268036"/>
                  <a:pt x="316442" y="225703"/>
                  <a:pt x="330200" y="225703"/>
                </a:cubicBezTo>
                <a:cubicBezTo>
                  <a:pt x="343958" y="225703"/>
                  <a:pt x="280987" y="246341"/>
                  <a:pt x="273050" y="263803"/>
                </a:cubicBezTo>
                <a:cubicBezTo>
                  <a:pt x="265113" y="281265"/>
                  <a:pt x="297921" y="310899"/>
                  <a:pt x="282575" y="330478"/>
                </a:cubicBezTo>
                <a:cubicBezTo>
                  <a:pt x="267229" y="350057"/>
                  <a:pt x="228071" y="360111"/>
                  <a:pt x="180975" y="381278"/>
                </a:cubicBezTo>
                <a:cubicBezTo>
                  <a:pt x="133879" y="402445"/>
                  <a:pt x="0" y="454832"/>
                  <a:pt x="0" y="457478"/>
                </a:cubicBezTo>
                <a:cubicBezTo>
                  <a:pt x="0" y="460124"/>
                  <a:pt x="144992" y="406678"/>
                  <a:pt x="180975" y="397153"/>
                </a:cubicBezTo>
                <a:cubicBezTo>
                  <a:pt x="216958" y="387628"/>
                  <a:pt x="224367" y="396624"/>
                  <a:pt x="215900" y="400328"/>
                </a:cubicBezTo>
                <a:cubicBezTo>
                  <a:pt x="207433" y="404032"/>
                  <a:pt x="120650" y="408795"/>
                  <a:pt x="130175" y="419378"/>
                </a:cubicBezTo>
                <a:cubicBezTo>
                  <a:pt x="139700" y="429961"/>
                  <a:pt x="260879" y="462241"/>
                  <a:pt x="273050" y="463828"/>
                </a:cubicBezTo>
                <a:cubicBezTo>
                  <a:pt x="285221" y="465415"/>
                  <a:pt x="206375" y="449011"/>
                  <a:pt x="203200" y="428903"/>
                </a:cubicBezTo>
                <a:cubicBezTo>
                  <a:pt x="200025" y="408795"/>
                  <a:pt x="242358" y="371224"/>
                  <a:pt x="254000" y="343178"/>
                </a:cubicBezTo>
                <a:cubicBezTo>
                  <a:pt x="265642" y="315132"/>
                  <a:pt x="234950" y="309311"/>
                  <a:pt x="273050" y="260628"/>
                </a:cubicBezTo>
                <a:cubicBezTo>
                  <a:pt x="311150" y="211945"/>
                  <a:pt x="481542" y="53195"/>
                  <a:pt x="482600" y="51078"/>
                </a:cubicBezTo>
                <a:cubicBezTo>
                  <a:pt x="483658" y="48961"/>
                  <a:pt x="262467" y="254278"/>
                  <a:pt x="279400" y="247928"/>
                </a:cubicBezTo>
                <a:cubicBezTo>
                  <a:pt x="296333" y="241578"/>
                  <a:pt x="556683" y="8216"/>
                  <a:pt x="571500" y="2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5" name="フリーフォーム 634">
            <a:extLst>
              <a:ext uri="{FF2B5EF4-FFF2-40B4-BE49-F238E27FC236}">
                <a16:creationId xmlns:a16="http://schemas.microsoft.com/office/drawing/2014/main" id="{8F881893-6328-2F67-7F55-3170911C78EF}"/>
              </a:ext>
            </a:extLst>
          </p:cNvPr>
          <p:cNvSpPr/>
          <p:nvPr/>
        </p:nvSpPr>
        <p:spPr>
          <a:xfrm>
            <a:off x="6962770" y="5308514"/>
            <a:ext cx="256143" cy="343020"/>
          </a:xfrm>
          <a:custGeom>
            <a:avLst/>
            <a:gdLst>
              <a:gd name="connsiteX0" fmla="*/ 31755 w 256143"/>
              <a:gd name="connsiteY0" fmla="*/ 86 h 343020"/>
              <a:gd name="connsiteX1" fmla="*/ 47630 w 256143"/>
              <a:gd name="connsiteY1" fmla="*/ 101686 h 343020"/>
              <a:gd name="connsiteX2" fmla="*/ 254005 w 256143"/>
              <a:gd name="connsiteY2" fmla="*/ 273136 h 343020"/>
              <a:gd name="connsiteX3" fmla="*/ 146055 w 256143"/>
              <a:gd name="connsiteY3" fmla="*/ 238211 h 343020"/>
              <a:gd name="connsiteX4" fmla="*/ 5 w 256143"/>
              <a:gd name="connsiteY4" fmla="*/ 342986 h 343020"/>
              <a:gd name="connsiteX5" fmla="*/ 139705 w 256143"/>
              <a:gd name="connsiteY5" fmla="*/ 225511 h 343020"/>
              <a:gd name="connsiteX6" fmla="*/ 142880 w 256143"/>
              <a:gd name="connsiteY6" fmla="*/ 222336 h 343020"/>
              <a:gd name="connsiteX7" fmla="*/ 38105 w 256143"/>
              <a:gd name="connsiteY7" fmla="*/ 123911 h 343020"/>
              <a:gd name="connsiteX8" fmla="*/ 101605 w 256143"/>
              <a:gd name="connsiteY8" fmla="*/ 177886 h 343020"/>
              <a:gd name="connsiteX9" fmla="*/ 53980 w 256143"/>
              <a:gd name="connsiteY9" fmla="*/ 117561 h 343020"/>
              <a:gd name="connsiteX10" fmla="*/ 31755 w 256143"/>
              <a:gd name="connsiteY10" fmla="*/ 86 h 34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143" h="343020">
                <a:moveTo>
                  <a:pt x="31755" y="86"/>
                </a:moveTo>
                <a:cubicBezTo>
                  <a:pt x="30697" y="-2560"/>
                  <a:pt x="10588" y="56178"/>
                  <a:pt x="47630" y="101686"/>
                </a:cubicBezTo>
                <a:cubicBezTo>
                  <a:pt x="84672" y="147194"/>
                  <a:pt x="237601" y="250382"/>
                  <a:pt x="254005" y="273136"/>
                </a:cubicBezTo>
                <a:cubicBezTo>
                  <a:pt x="270409" y="295890"/>
                  <a:pt x="188388" y="226569"/>
                  <a:pt x="146055" y="238211"/>
                </a:cubicBezTo>
                <a:cubicBezTo>
                  <a:pt x="103722" y="249853"/>
                  <a:pt x="1063" y="345103"/>
                  <a:pt x="5" y="342986"/>
                </a:cubicBezTo>
                <a:cubicBezTo>
                  <a:pt x="-1053" y="340869"/>
                  <a:pt x="139705" y="225511"/>
                  <a:pt x="139705" y="225511"/>
                </a:cubicBezTo>
                <a:cubicBezTo>
                  <a:pt x="163517" y="205403"/>
                  <a:pt x="159813" y="239269"/>
                  <a:pt x="142880" y="222336"/>
                </a:cubicBezTo>
                <a:cubicBezTo>
                  <a:pt x="125947" y="205403"/>
                  <a:pt x="44984" y="131319"/>
                  <a:pt x="38105" y="123911"/>
                </a:cubicBezTo>
                <a:cubicBezTo>
                  <a:pt x="31226" y="116503"/>
                  <a:pt x="98959" y="178944"/>
                  <a:pt x="101605" y="177886"/>
                </a:cubicBezTo>
                <a:cubicBezTo>
                  <a:pt x="104251" y="176828"/>
                  <a:pt x="65622" y="140844"/>
                  <a:pt x="53980" y="117561"/>
                </a:cubicBezTo>
                <a:cubicBezTo>
                  <a:pt x="42338" y="94278"/>
                  <a:pt x="32813" y="2732"/>
                  <a:pt x="31755" y="8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6" name="フリーフォーム 635">
            <a:extLst>
              <a:ext uri="{FF2B5EF4-FFF2-40B4-BE49-F238E27FC236}">
                <a16:creationId xmlns:a16="http://schemas.microsoft.com/office/drawing/2014/main" id="{FFD85BB8-A8DC-8BAE-C60D-83DC5C29B569}"/>
              </a:ext>
            </a:extLst>
          </p:cNvPr>
          <p:cNvSpPr/>
          <p:nvPr/>
        </p:nvSpPr>
        <p:spPr>
          <a:xfrm>
            <a:off x="6500893" y="5555349"/>
            <a:ext cx="715972" cy="608188"/>
          </a:xfrm>
          <a:custGeom>
            <a:avLst/>
            <a:gdLst>
              <a:gd name="connsiteX0" fmla="*/ 715882 w 715972"/>
              <a:gd name="connsiteY0" fmla="*/ 901 h 608188"/>
              <a:gd name="connsiteX1" fmla="*/ 325357 w 715972"/>
              <a:gd name="connsiteY1" fmla="*/ 312051 h 608188"/>
              <a:gd name="connsiteX2" fmla="*/ 7857 w 715972"/>
              <a:gd name="connsiteY2" fmla="*/ 604151 h 608188"/>
              <a:gd name="connsiteX3" fmla="*/ 128507 w 715972"/>
              <a:gd name="connsiteY3" fmla="*/ 461276 h 608188"/>
              <a:gd name="connsiteX4" fmla="*/ 474582 w 715972"/>
              <a:gd name="connsiteY4" fmla="*/ 169176 h 608188"/>
              <a:gd name="connsiteX5" fmla="*/ 296782 w 715972"/>
              <a:gd name="connsiteY5" fmla="*/ 315226 h 608188"/>
              <a:gd name="connsiteX6" fmla="*/ 525382 w 715972"/>
              <a:gd name="connsiteY6" fmla="*/ 134251 h 608188"/>
              <a:gd name="connsiteX7" fmla="*/ 363457 w 715972"/>
              <a:gd name="connsiteY7" fmla="*/ 213626 h 608188"/>
              <a:gd name="connsiteX8" fmla="*/ 715882 w 715972"/>
              <a:gd name="connsiteY8" fmla="*/ 901 h 6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972" h="608188">
                <a:moveTo>
                  <a:pt x="715882" y="901"/>
                </a:moveTo>
                <a:cubicBezTo>
                  <a:pt x="709532" y="17305"/>
                  <a:pt x="443361" y="211509"/>
                  <a:pt x="325357" y="312051"/>
                </a:cubicBezTo>
                <a:cubicBezTo>
                  <a:pt x="207353" y="412593"/>
                  <a:pt x="40665" y="579280"/>
                  <a:pt x="7857" y="604151"/>
                </a:cubicBezTo>
                <a:cubicBezTo>
                  <a:pt x="-24951" y="629022"/>
                  <a:pt x="50719" y="533772"/>
                  <a:pt x="128507" y="461276"/>
                </a:cubicBezTo>
                <a:cubicBezTo>
                  <a:pt x="206294" y="388780"/>
                  <a:pt x="446536" y="193518"/>
                  <a:pt x="474582" y="169176"/>
                </a:cubicBezTo>
                <a:cubicBezTo>
                  <a:pt x="502628" y="144834"/>
                  <a:pt x="288315" y="321047"/>
                  <a:pt x="296782" y="315226"/>
                </a:cubicBezTo>
                <a:cubicBezTo>
                  <a:pt x="305249" y="309405"/>
                  <a:pt x="514270" y="151184"/>
                  <a:pt x="525382" y="134251"/>
                </a:cubicBezTo>
                <a:cubicBezTo>
                  <a:pt x="536494" y="117318"/>
                  <a:pt x="333295" y="230030"/>
                  <a:pt x="363457" y="213626"/>
                </a:cubicBezTo>
                <a:cubicBezTo>
                  <a:pt x="393619" y="197222"/>
                  <a:pt x="722232" y="-15503"/>
                  <a:pt x="715882" y="90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7" name="フリーフォーム 636">
            <a:extLst>
              <a:ext uri="{FF2B5EF4-FFF2-40B4-BE49-F238E27FC236}">
                <a16:creationId xmlns:a16="http://schemas.microsoft.com/office/drawing/2014/main" id="{E69DFF76-0E42-CF5D-D5DE-ED24F62D8606}"/>
              </a:ext>
            </a:extLst>
          </p:cNvPr>
          <p:cNvSpPr/>
          <p:nvPr/>
        </p:nvSpPr>
        <p:spPr>
          <a:xfrm>
            <a:off x="6094656" y="6035189"/>
            <a:ext cx="435205" cy="489491"/>
          </a:xfrm>
          <a:custGeom>
            <a:avLst/>
            <a:gdLst>
              <a:gd name="connsiteX0" fmla="*/ 188669 w 435205"/>
              <a:gd name="connsiteY0" fmla="*/ 486 h 489491"/>
              <a:gd name="connsiteX1" fmla="*/ 71194 w 435205"/>
              <a:gd name="connsiteY1" fmla="*/ 200511 h 489491"/>
              <a:gd name="connsiteX2" fmla="*/ 83894 w 435205"/>
              <a:gd name="connsiteY2" fmla="*/ 371961 h 489491"/>
              <a:gd name="connsiteX3" fmla="*/ 33094 w 435205"/>
              <a:gd name="connsiteY3" fmla="*/ 311636 h 489491"/>
              <a:gd name="connsiteX4" fmla="*/ 147394 w 435205"/>
              <a:gd name="connsiteY4" fmla="*/ 425936 h 489491"/>
              <a:gd name="connsiteX5" fmla="*/ 172794 w 435205"/>
              <a:gd name="connsiteY5" fmla="*/ 489436 h 489491"/>
              <a:gd name="connsiteX6" fmla="*/ 182319 w 435205"/>
              <a:gd name="connsiteY6" fmla="*/ 429111 h 489491"/>
              <a:gd name="connsiteX7" fmla="*/ 433144 w 435205"/>
              <a:gd name="connsiteY7" fmla="*/ 137011 h 489491"/>
              <a:gd name="connsiteX8" fmla="*/ 293444 w 435205"/>
              <a:gd name="connsiteY8" fmla="*/ 286236 h 489491"/>
              <a:gd name="connsiteX9" fmla="*/ 150569 w 435205"/>
              <a:gd name="connsiteY9" fmla="*/ 479911 h 489491"/>
              <a:gd name="connsiteX10" fmla="*/ 80719 w 435205"/>
              <a:gd name="connsiteY10" fmla="*/ 397361 h 489491"/>
              <a:gd name="connsiteX11" fmla="*/ 10869 w 435205"/>
              <a:gd name="connsiteY11" fmla="*/ 254486 h 489491"/>
              <a:gd name="connsiteX12" fmla="*/ 7694 w 435205"/>
              <a:gd name="connsiteY12" fmla="*/ 333861 h 489491"/>
              <a:gd name="connsiteX13" fmla="*/ 83894 w 435205"/>
              <a:gd name="connsiteY13" fmla="*/ 149711 h 489491"/>
              <a:gd name="connsiteX14" fmla="*/ 188669 w 435205"/>
              <a:gd name="connsiteY14" fmla="*/ 486 h 48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5205" h="489491">
                <a:moveTo>
                  <a:pt x="188669" y="486"/>
                </a:moveTo>
                <a:cubicBezTo>
                  <a:pt x="186552" y="8953"/>
                  <a:pt x="88656" y="138599"/>
                  <a:pt x="71194" y="200511"/>
                </a:cubicBezTo>
                <a:cubicBezTo>
                  <a:pt x="53732" y="262423"/>
                  <a:pt x="90244" y="353440"/>
                  <a:pt x="83894" y="371961"/>
                </a:cubicBezTo>
                <a:cubicBezTo>
                  <a:pt x="77544" y="390482"/>
                  <a:pt x="22511" y="302640"/>
                  <a:pt x="33094" y="311636"/>
                </a:cubicBezTo>
                <a:cubicBezTo>
                  <a:pt x="43677" y="320632"/>
                  <a:pt x="124111" y="396303"/>
                  <a:pt x="147394" y="425936"/>
                </a:cubicBezTo>
                <a:cubicBezTo>
                  <a:pt x="170677" y="455569"/>
                  <a:pt x="166973" y="488907"/>
                  <a:pt x="172794" y="489436"/>
                </a:cubicBezTo>
                <a:cubicBezTo>
                  <a:pt x="178615" y="489965"/>
                  <a:pt x="138927" y="487848"/>
                  <a:pt x="182319" y="429111"/>
                </a:cubicBezTo>
                <a:cubicBezTo>
                  <a:pt x="225711" y="370374"/>
                  <a:pt x="414623" y="160823"/>
                  <a:pt x="433144" y="137011"/>
                </a:cubicBezTo>
                <a:cubicBezTo>
                  <a:pt x="451665" y="113199"/>
                  <a:pt x="340540" y="229086"/>
                  <a:pt x="293444" y="286236"/>
                </a:cubicBezTo>
                <a:cubicBezTo>
                  <a:pt x="246348" y="343386"/>
                  <a:pt x="186023" y="461390"/>
                  <a:pt x="150569" y="479911"/>
                </a:cubicBezTo>
                <a:cubicBezTo>
                  <a:pt x="115115" y="498432"/>
                  <a:pt x="104002" y="434932"/>
                  <a:pt x="80719" y="397361"/>
                </a:cubicBezTo>
                <a:cubicBezTo>
                  <a:pt x="57436" y="359790"/>
                  <a:pt x="23040" y="265069"/>
                  <a:pt x="10869" y="254486"/>
                </a:cubicBezTo>
                <a:cubicBezTo>
                  <a:pt x="-1302" y="243903"/>
                  <a:pt x="-4477" y="351323"/>
                  <a:pt x="7694" y="333861"/>
                </a:cubicBezTo>
                <a:cubicBezTo>
                  <a:pt x="19865" y="316399"/>
                  <a:pt x="53202" y="203157"/>
                  <a:pt x="83894" y="149711"/>
                </a:cubicBezTo>
                <a:cubicBezTo>
                  <a:pt x="114586" y="96265"/>
                  <a:pt x="190786" y="-7981"/>
                  <a:pt x="188669" y="48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8" name="フリーフォーム 637">
            <a:extLst>
              <a:ext uri="{FF2B5EF4-FFF2-40B4-BE49-F238E27FC236}">
                <a16:creationId xmlns:a16="http://schemas.microsoft.com/office/drawing/2014/main" id="{8E15AD9E-F08F-A6FC-213B-05BD00D5826D}"/>
              </a:ext>
            </a:extLst>
          </p:cNvPr>
          <p:cNvSpPr/>
          <p:nvPr/>
        </p:nvSpPr>
        <p:spPr>
          <a:xfrm>
            <a:off x="6204400" y="6076936"/>
            <a:ext cx="483100" cy="647326"/>
          </a:xfrm>
          <a:custGeom>
            <a:avLst/>
            <a:gdLst>
              <a:gd name="connsiteX0" fmla="*/ 15425 w 483100"/>
              <a:gd name="connsiteY0" fmla="*/ 415939 h 647326"/>
              <a:gd name="connsiteX1" fmla="*/ 301175 w 483100"/>
              <a:gd name="connsiteY1" fmla="*/ 508014 h 647326"/>
              <a:gd name="connsiteX2" fmla="*/ 482150 w 483100"/>
              <a:gd name="connsiteY2" fmla="*/ 644539 h 647326"/>
              <a:gd name="connsiteX3" fmla="*/ 374200 w 483100"/>
              <a:gd name="connsiteY3" fmla="*/ 590564 h 647326"/>
              <a:gd name="connsiteX4" fmla="*/ 412300 w 483100"/>
              <a:gd name="connsiteY4" fmla="*/ 479439 h 647326"/>
              <a:gd name="connsiteX5" fmla="*/ 421825 w 483100"/>
              <a:gd name="connsiteY5" fmla="*/ 14 h 647326"/>
              <a:gd name="connsiteX6" fmla="*/ 425000 w 483100"/>
              <a:gd name="connsiteY6" fmla="*/ 463564 h 647326"/>
              <a:gd name="connsiteX7" fmla="*/ 415475 w 483100"/>
              <a:gd name="connsiteY7" fmla="*/ 590564 h 647326"/>
              <a:gd name="connsiteX8" fmla="*/ 345625 w 483100"/>
              <a:gd name="connsiteY8" fmla="*/ 482614 h 647326"/>
              <a:gd name="connsiteX9" fmla="*/ 301175 w 483100"/>
              <a:gd name="connsiteY9" fmla="*/ 377839 h 647326"/>
              <a:gd name="connsiteX10" fmla="*/ 313875 w 483100"/>
              <a:gd name="connsiteY10" fmla="*/ 314339 h 647326"/>
              <a:gd name="connsiteX11" fmla="*/ 323400 w 483100"/>
              <a:gd name="connsiteY11" fmla="*/ 34939 h 647326"/>
              <a:gd name="connsiteX12" fmla="*/ 307525 w 483100"/>
              <a:gd name="connsiteY12" fmla="*/ 314339 h 647326"/>
              <a:gd name="connsiteX13" fmla="*/ 294825 w 483100"/>
              <a:gd name="connsiteY13" fmla="*/ 412764 h 647326"/>
              <a:gd name="connsiteX14" fmla="*/ 367850 w 483100"/>
              <a:gd name="connsiteY14" fmla="*/ 549289 h 647326"/>
              <a:gd name="connsiteX15" fmla="*/ 72575 w 483100"/>
              <a:gd name="connsiteY15" fmla="*/ 428639 h 647326"/>
              <a:gd name="connsiteX16" fmla="*/ 15425 w 483100"/>
              <a:gd name="connsiteY16" fmla="*/ 415939 h 64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3100" h="647326">
                <a:moveTo>
                  <a:pt x="15425" y="415939"/>
                </a:moveTo>
                <a:cubicBezTo>
                  <a:pt x="53525" y="429168"/>
                  <a:pt x="223388" y="469914"/>
                  <a:pt x="301175" y="508014"/>
                </a:cubicBezTo>
                <a:cubicBezTo>
                  <a:pt x="378963" y="546114"/>
                  <a:pt x="469979" y="630781"/>
                  <a:pt x="482150" y="644539"/>
                </a:cubicBezTo>
                <a:cubicBezTo>
                  <a:pt x="494321" y="658297"/>
                  <a:pt x="385842" y="618081"/>
                  <a:pt x="374200" y="590564"/>
                </a:cubicBezTo>
                <a:cubicBezTo>
                  <a:pt x="362558" y="563047"/>
                  <a:pt x="404363" y="577864"/>
                  <a:pt x="412300" y="479439"/>
                </a:cubicBezTo>
                <a:cubicBezTo>
                  <a:pt x="420238" y="381014"/>
                  <a:pt x="419708" y="2660"/>
                  <a:pt x="421825" y="14"/>
                </a:cubicBezTo>
                <a:cubicBezTo>
                  <a:pt x="423942" y="-2632"/>
                  <a:pt x="426058" y="365139"/>
                  <a:pt x="425000" y="463564"/>
                </a:cubicBezTo>
                <a:cubicBezTo>
                  <a:pt x="423942" y="561989"/>
                  <a:pt x="428704" y="587389"/>
                  <a:pt x="415475" y="590564"/>
                </a:cubicBezTo>
                <a:cubicBezTo>
                  <a:pt x="402246" y="593739"/>
                  <a:pt x="364675" y="518068"/>
                  <a:pt x="345625" y="482614"/>
                </a:cubicBezTo>
                <a:cubicBezTo>
                  <a:pt x="326575" y="447160"/>
                  <a:pt x="306467" y="405885"/>
                  <a:pt x="301175" y="377839"/>
                </a:cubicBezTo>
                <a:cubicBezTo>
                  <a:pt x="295883" y="349793"/>
                  <a:pt x="310171" y="371489"/>
                  <a:pt x="313875" y="314339"/>
                </a:cubicBezTo>
                <a:cubicBezTo>
                  <a:pt x="317579" y="257189"/>
                  <a:pt x="324458" y="34939"/>
                  <a:pt x="323400" y="34939"/>
                </a:cubicBezTo>
                <a:cubicBezTo>
                  <a:pt x="322342" y="34939"/>
                  <a:pt x="312287" y="251368"/>
                  <a:pt x="307525" y="314339"/>
                </a:cubicBezTo>
                <a:cubicBezTo>
                  <a:pt x="302763" y="377310"/>
                  <a:pt x="284771" y="373606"/>
                  <a:pt x="294825" y="412764"/>
                </a:cubicBezTo>
                <a:cubicBezTo>
                  <a:pt x="304879" y="451922"/>
                  <a:pt x="404892" y="546643"/>
                  <a:pt x="367850" y="549289"/>
                </a:cubicBezTo>
                <a:cubicBezTo>
                  <a:pt x="330808" y="551935"/>
                  <a:pt x="130254" y="449806"/>
                  <a:pt x="72575" y="428639"/>
                </a:cubicBezTo>
                <a:cubicBezTo>
                  <a:pt x="14896" y="407472"/>
                  <a:pt x="-22675" y="402710"/>
                  <a:pt x="15425" y="4159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9" name="フリーフォーム 638">
            <a:extLst>
              <a:ext uri="{FF2B5EF4-FFF2-40B4-BE49-F238E27FC236}">
                <a16:creationId xmlns:a16="http://schemas.microsoft.com/office/drawing/2014/main" id="{2A697BFF-F677-4460-BC14-320282D764B1}"/>
              </a:ext>
            </a:extLst>
          </p:cNvPr>
          <p:cNvSpPr/>
          <p:nvPr/>
        </p:nvSpPr>
        <p:spPr>
          <a:xfrm>
            <a:off x="7146724" y="5587929"/>
            <a:ext cx="542894" cy="357083"/>
          </a:xfrm>
          <a:custGeom>
            <a:avLst/>
            <a:gdLst>
              <a:gd name="connsiteX0" fmla="*/ 201 w 542894"/>
              <a:gd name="connsiteY0" fmla="*/ 71 h 357083"/>
              <a:gd name="connsiteX1" fmla="*/ 244676 w 542894"/>
              <a:gd name="connsiteY1" fmla="*/ 108021 h 357083"/>
              <a:gd name="connsiteX2" fmla="*/ 438351 w 542894"/>
              <a:gd name="connsiteY2" fmla="*/ 295346 h 357083"/>
              <a:gd name="connsiteX3" fmla="*/ 292301 w 542894"/>
              <a:gd name="connsiteY3" fmla="*/ 184221 h 357083"/>
              <a:gd name="connsiteX4" fmla="*/ 539951 w 542894"/>
              <a:gd name="connsiteY4" fmla="*/ 355671 h 357083"/>
              <a:gd name="connsiteX5" fmla="*/ 409776 w 542894"/>
              <a:gd name="connsiteY5" fmla="*/ 257246 h 357083"/>
              <a:gd name="connsiteX6" fmla="*/ 133551 w 542894"/>
              <a:gd name="connsiteY6" fmla="*/ 108021 h 357083"/>
              <a:gd name="connsiteX7" fmla="*/ 266901 w 542894"/>
              <a:gd name="connsiteY7" fmla="*/ 139771 h 357083"/>
              <a:gd name="connsiteX8" fmla="*/ 203401 w 542894"/>
              <a:gd name="connsiteY8" fmla="*/ 92146 h 357083"/>
              <a:gd name="connsiteX9" fmla="*/ 201 w 542894"/>
              <a:gd name="connsiteY9" fmla="*/ 71 h 35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894" h="357083">
                <a:moveTo>
                  <a:pt x="201" y="71"/>
                </a:moveTo>
                <a:cubicBezTo>
                  <a:pt x="7080" y="2717"/>
                  <a:pt x="171651" y="58809"/>
                  <a:pt x="244676" y="108021"/>
                </a:cubicBezTo>
                <a:cubicBezTo>
                  <a:pt x="317701" y="157233"/>
                  <a:pt x="430414" y="282646"/>
                  <a:pt x="438351" y="295346"/>
                </a:cubicBezTo>
                <a:cubicBezTo>
                  <a:pt x="446288" y="308046"/>
                  <a:pt x="275368" y="174167"/>
                  <a:pt x="292301" y="184221"/>
                </a:cubicBezTo>
                <a:cubicBezTo>
                  <a:pt x="309234" y="194275"/>
                  <a:pt x="520372" y="343500"/>
                  <a:pt x="539951" y="355671"/>
                </a:cubicBezTo>
                <a:cubicBezTo>
                  <a:pt x="559530" y="367842"/>
                  <a:pt x="477509" y="298521"/>
                  <a:pt x="409776" y="257246"/>
                </a:cubicBezTo>
                <a:cubicBezTo>
                  <a:pt x="342043" y="215971"/>
                  <a:pt x="157363" y="127600"/>
                  <a:pt x="133551" y="108021"/>
                </a:cubicBezTo>
                <a:cubicBezTo>
                  <a:pt x="109739" y="88442"/>
                  <a:pt x="255259" y="142417"/>
                  <a:pt x="266901" y="139771"/>
                </a:cubicBezTo>
                <a:cubicBezTo>
                  <a:pt x="278543" y="137125"/>
                  <a:pt x="242559" y="114900"/>
                  <a:pt x="203401" y="92146"/>
                </a:cubicBezTo>
                <a:cubicBezTo>
                  <a:pt x="164243" y="69392"/>
                  <a:pt x="-6678" y="-2575"/>
                  <a:pt x="201" y="7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0" name="フリーフォーム 639">
            <a:extLst>
              <a:ext uri="{FF2B5EF4-FFF2-40B4-BE49-F238E27FC236}">
                <a16:creationId xmlns:a16="http://schemas.microsoft.com/office/drawing/2014/main" id="{92F83F55-70AA-80DA-31AC-6F0EB2FD4400}"/>
              </a:ext>
            </a:extLst>
          </p:cNvPr>
          <p:cNvSpPr/>
          <p:nvPr/>
        </p:nvSpPr>
        <p:spPr>
          <a:xfrm>
            <a:off x="7283892" y="5951104"/>
            <a:ext cx="433038" cy="1066012"/>
          </a:xfrm>
          <a:custGeom>
            <a:avLst/>
            <a:gdLst>
              <a:gd name="connsiteX0" fmla="*/ 428183 w 433038"/>
              <a:gd name="connsiteY0" fmla="*/ 2021 h 1066012"/>
              <a:gd name="connsiteX1" fmla="*/ 348808 w 433038"/>
              <a:gd name="connsiteY1" fmla="*/ 17896 h 1066012"/>
              <a:gd name="connsiteX2" fmla="*/ 247208 w 433038"/>
              <a:gd name="connsiteY2" fmla="*/ 24246 h 1066012"/>
              <a:gd name="connsiteX3" fmla="*/ 282133 w 433038"/>
              <a:gd name="connsiteY3" fmla="*/ 40121 h 1066012"/>
              <a:gd name="connsiteX4" fmla="*/ 199583 w 433038"/>
              <a:gd name="connsiteY4" fmla="*/ 100446 h 1066012"/>
              <a:gd name="connsiteX5" fmla="*/ 237683 w 433038"/>
              <a:gd name="connsiteY5" fmla="*/ 113146 h 1066012"/>
              <a:gd name="connsiteX6" fmla="*/ 180533 w 433038"/>
              <a:gd name="connsiteY6" fmla="*/ 167121 h 1066012"/>
              <a:gd name="connsiteX7" fmla="*/ 142433 w 433038"/>
              <a:gd name="connsiteY7" fmla="*/ 275071 h 1066012"/>
              <a:gd name="connsiteX8" fmla="*/ 158308 w 433038"/>
              <a:gd name="connsiteY8" fmla="*/ 240146 h 1066012"/>
              <a:gd name="connsiteX9" fmla="*/ 123383 w 433038"/>
              <a:gd name="connsiteY9" fmla="*/ 386196 h 1066012"/>
              <a:gd name="connsiteX10" fmla="*/ 5908 w 433038"/>
              <a:gd name="connsiteY10" fmla="*/ 471921 h 1066012"/>
              <a:gd name="connsiteX11" fmla="*/ 110683 w 433038"/>
              <a:gd name="connsiteY11" fmla="*/ 430646 h 1066012"/>
              <a:gd name="connsiteX12" fmla="*/ 34483 w 433038"/>
              <a:gd name="connsiteY12" fmla="*/ 548121 h 1066012"/>
              <a:gd name="connsiteX13" fmla="*/ 88458 w 433038"/>
              <a:gd name="connsiteY13" fmla="*/ 500496 h 1066012"/>
              <a:gd name="connsiteX14" fmla="*/ 69408 w 433038"/>
              <a:gd name="connsiteY14" fmla="*/ 598921 h 1066012"/>
              <a:gd name="connsiteX15" fmla="*/ 171008 w 433038"/>
              <a:gd name="connsiteY15" fmla="*/ 744971 h 1066012"/>
              <a:gd name="connsiteX16" fmla="*/ 66233 w 433038"/>
              <a:gd name="connsiteY16" fmla="*/ 656071 h 1066012"/>
              <a:gd name="connsiteX17" fmla="*/ 2733 w 433038"/>
              <a:gd name="connsiteY17" fmla="*/ 837046 h 1066012"/>
              <a:gd name="connsiteX18" fmla="*/ 18608 w 433038"/>
              <a:gd name="connsiteY18" fmla="*/ 786246 h 1066012"/>
              <a:gd name="connsiteX19" fmla="*/ 82108 w 433038"/>
              <a:gd name="connsiteY19" fmla="*/ 700521 h 1066012"/>
              <a:gd name="connsiteX20" fmla="*/ 21783 w 433038"/>
              <a:gd name="connsiteY20" fmla="*/ 827521 h 1066012"/>
              <a:gd name="connsiteX21" fmla="*/ 50358 w 433038"/>
              <a:gd name="connsiteY21" fmla="*/ 916421 h 1066012"/>
              <a:gd name="connsiteX22" fmla="*/ 5908 w 433038"/>
              <a:gd name="connsiteY22" fmla="*/ 1065646 h 1066012"/>
              <a:gd name="connsiteX23" fmla="*/ 47183 w 433038"/>
              <a:gd name="connsiteY23" fmla="*/ 954521 h 1066012"/>
              <a:gd name="connsiteX24" fmla="*/ 44008 w 433038"/>
              <a:gd name="connsiteY24" fmla="*/ 827521 h 1066012"/>
              <a:gd name="connsiteX25" fmla="*/ 177358 w 433038"/>
              <a:gd name="connsiteY25" fmla="*/ 167121 h 1066012"/>
              <a:gd name="connsiteX26" fmla="*/ 148783 w 433038"/>
              <a:gd name="connsiteY26" fmla="*/ 240146 h 1066012"/>
              <a:gd name="connsiteX27" fmla="*/ 218633 w 433038"/>
              <a:gd name="connsiteY27" fmla="*/ 33771 h 1066012"/>
              <a:gd name="connsiteX28" fmla="*/ 202758 w 433038"/>
              <a:gd name="connsiteY28" fmla="*/ 68696 h 1066012"/>
              <a:gd name="connsiteX29" fmla="*/ 428183 w 433038"/>
              <a:gd name="connsiteY29" fmla="*/ 2021 h 106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3038" h="1066012">
                <a:moveTo>
                  <a:pt x="428183" y="2021"/>
                </a:moveTo>
                <a:cubicBezTo>
                  <a:pt x="452525" y="-6446"/>
                  <a:pt x="378970" y="14192"/>
                  <a:pt x="348808" y="17896"/>
                </a:cubicBezTo>
                <a:cubicBezTo>
                  <a:pt x="318645" y="21600"/>
                  <a:pt x="258320" y="20542"/>
                  <a:pt x="247208" y="24246"/>
                </a:cubicBezTo>
                <a:cubicBezTo>
                  <a:pt x="236096" y="27950"/>
                  <a:pt x="290070" y="27421"/>
                  <a:pt x="282133" y="40121"/>
                </a:cubicBezTo>
                <a:cubicBezTo>
                  <a:pt x="274196" y="52821"/>
                  <a:pt x="206991" y="88275"/>
                  <a:pt x="199583" y="100446"/>
                </a:cubicBezTo>
                <a:cubicBezTo>
                  <a:pt x="192175" y="112617"/>
                  <a:pt x="240858" y="102033"/>
                  <a:pt x="237683" y="113146"/>
                </a:cubicBezTo>
                <a:cubicBezTo>
                  <a:pt x="234508" y="124259"/>
                  <a:pt x="196408" y="140134"/>
                  <a:pt x="180533" y="167121"/>
                </a:cubicBezTo>
                <a:cubicBezTo>
                  <a:pt x="164658" y="194109"/>
                  <a:pt x="146137" y="262900"/>
                  <a:pt x="142433" y="275071"/>
                </a:cubicBezTo>
                <a:cubicBezTo>
                  <a:pt x="138729" y="287242"/>
                  <a:pt x="161483" y="221625"/>
                  <a:pt x="158308" y="240146"/>
                </a:cubicBezTo>
                <a:cubicBezTo>
                  <a:pt x="155133" y="258667"/>
                  <a:pt x="148783" y="347567"/>
                  <a:pt x="123383" y="386196"/>
                </a:cubicBezTo>
                <a:cubicBezTo>
                  <a:pt x="97983" y="424825"/>
                  <a:pt x="8025" y="464513"/>
                  <a:pt x="5908" y="471921"/>
                </a:cubicBezTo>
                <a:cubicBezTo>
                  <a:pt x="3791" y="479329"/>
                  <a:pt x="105920" y="417946"/>
                  <a:pt x="110683" y="430646"/>
                </a:cubicBezTo>
                <a:cubicBezTo>
                  <a:pt x="115446" y="443346"/>
                  <a:pt x="38187" y="536479"/>
                  <a:pt x="34483" y="548121"/>
                </a:cubicBezTo>
                <a:cubicBezTo>
                  <a:pt x="30779" y="559763"/>
                  <a:pt x="82637" y="492029"/>
                  <a:pt x="88458" y="500496"/>
                </a:cubicBezTo>
                <a:cubicBezTo>
                  <a:pt x="94279" y="508963"/>
                  <a:pt x="55650" y="558175"/>
                  <a:pt x="69408" y="598921"/>
                </a:cubicBezTo>
                <a:cubicBezTo>
                  <a:pt x="83166" y="639667"/>
                  <a:pt x="171537" y="735446"/>
                  <a:pt x="171008" y="744971"/>
                </a:cubicBezTo>
                <a:cubicBezTo>
                  <a:pt x="170479" y="754496"/>
                  <a:pt x="94279" y="640725"/>
                  <a:pt x="66233" y="656071"/>
                </a:cubicBezTo>
                <a:cubicBezTo>
                  <a:pt x="38187" y="671417"/>
                  <a:pt x="10670" y="815350"/>
                  <a:pt x="2733" y="837046"/>
                </a:cubicBezTo>
                <a:cubicBezTo>
                  <a:pt x="-5204" y="858742"/>
                  <a:pt x="5379" y="809000"/>
                  <a:pt x="18608" y="786246"/>
                </a:cubicBezTo>
                <a:cubicBezTo>
                  <a:pt x="31837" y="763492"/>
                  <a:pt x="81579" y="693642"/>
                  <a:pt x="82108" y="700521"/>
                </a:cubicBezTo>
                <a:cubicBezTo>
                  <a:pt x="82637" y="707400"/>
                  <a:pt x="27075" y="791538"/>
                  <a:pt x="21783" y="827521"/>
                </a:cubicBezTo>
                <a:cubicBezTo>
                  <a:pt x="16491" y="863504"/>
                  <a:pt x="53004" y="876734"/>
                  <a:pt x="50358" y="916421"/>
                </a:cubicBezTo>
                <a:cubicBezTo>
                  <a:pt x="47712" y="956108"/>
                  <a:pt x="6437" y="1059296"/>
                  <a:pt x="5908" y="1065646"/>
                </a:cubicBezTo>
                <a:cubicBezTo>
                  <a:pt x="5379" y="1071996"/>
                  <a:pt x="40833" y="994208"/>
                  <a:pt x="47183" y="954521"/>
                </a:cubicBezTo>
                <a:cubicBezTo>
                  <a:pt x="53533" y="914834"/>
                  <a:pt x="22312" y="958754"/>
                  <a:pt x="44008" y="827521"/>
                </a:cubicBezTo>
                <a:cubicBezTo>
                  <a:pt x="65704" y="696288"/>
                  <a:pt x="159896" y="265017"/>
                  <a:pt x="177358" y="167121"/>
                </a:cubicBezTo>
                <a:cubicBezTo>
                  <a:pt x="194820" y="69225"/>
                  <a:pt x="141904" y="262371"/>
                  <a:pt x="148783" y="240146"/>
                </a:cubicBezTo>
                <a:cubicBezTo>
                  <a:pt x="155662" y="217921"/>
                  <a:pt x="209637" y="62346"/>
                  <a:pt x="218633" y="33771"/>
                </a:cubicBezTo>
                <a:cubicBezTo>
                  <a:pt x="227629" y="5196"/>
                  <a:pt x="175241" y="75046"/>
                  <a:pt x="202758" y="68696"/>
                </a:cubicBezTo>
                <a:cubicBezTo>
                  <a:pt x="230275" y="62346"/>
                  <a:pt x="403841" y="10488"/>
                  <a:pt x="428183" y="202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1" name="フリーフォーム 640">
            <a:extLst>
              <a:ext uri="{FF2B5EF4-FFF2-40B4-BE49-F238E27FC236}">
                <a16:creationId xmlns:a16="http://schemas.microsoft.com/office/drawing/2014/main" id="{A780E7AA-0F0D-25B1-A43C-0B0F0B960920}"/>
              </a:ext>
            </a:extLst>
          </p:cNvPr>
          <p:cNvSpPr/>
          <p:nvPr/>
        </p:nvSpPr>
        <p:spPr>
          <a:xfrm>
            <a:off x="6578107" y="6565545"/>
            <a:ext cx="788641" cy="772092"/>
          </a:xfrm>
          <a:custGeom>
            <a:avLst/>
            <a:gdLst>
              <a:gd name="connsiteX0" fmla="*/ 493 w 788641"/>
              <a:gd name="connsiteY0" fmla="*/ 355 h 772092"/>
              <a:gd name="connsiteX1" fmla="*/ 225918 w 788641"/>
              <a:gd name="connsiteY1" fmla="*/ 200380 h 772092"/>
              <a:gd name="connsiteX2" fmla="*/ 451343 w 788641"/>
              <a:gd name="connsiteY2" fmla="*/ 346430 h 772092"/>
              <a:gd name="connsiteX3" fmla="*/ 340218 w 788641"/>
              <a:gd name="connsiteY3" fmla="*/ 254355 h 772092"/>
              <a:gd name="connsiteX4" fmla="*/ 581518 w 788641"/>
              <a:gd name="connsiteY4" fmla="*/ 349605 h 772092"/>
              <a:gd name="connsiteX5" fmla="*/ 479918 w 788641"/>
              <a:gd name="connsiteY5" fmla="*/ 327380 h 772092"/>
              <a:gd name="connsiteX6" fmla="*/ 695818 w 788641"/>
              <a:gd name="connsiteY6" fmla="*/ 448030 h 772092"/>
              <a:gd name="connsiteX7" fmla="*/ 721218 w 788641"/>
              <a:gd name="connsiteY7" fmla="*/ 492480 h 772092"/>
              <a:gd name="connsiteX8" fmla="*/ 775193 w 788641"/>
              <a:gd name="connsiteY8" fmla="*/ 409930 h 772092"/>
              <a:gd name="connsiteX9" fmla="*/ 721218 w 788641"/>
              <a:gd name="connsiteY9" fmla="*/ 517880 h 772092"/>
              <a:gd name="connsiteX10" fmla="*/ 762493 w 788641"/>
              <a:gd name="connsiteY10" fmla="*/ 654405 h 772092"/>
              <a:gd name="connsiteX11" fmla="*/ 733918 w 788641"/>
              <a:gd name="connsiteY11" fmla="*/ 543280 h 772092"/>
              <a:gd name="connsiteX12" fmla="*/ 787893 w 788641"/>
              <a:gd name="connsiteY12" fmla="*/ 771880 h 772092"/>
              <a:gd name="connsiteX13" fmla="*/ 686293 w 788641"/>
              <a:gd name="connsiteY13" fmla="*/ 495655 h 772092"/>
              <a:gd name="connsiteX14" fmla="*/ 533893 w 788641"/>
              <a:gd name="connsiteY14" fmla="*/ 368655 h 772092"/>
              <a:gd name="connsiteX15" fmla="*/ 200518 w 788641"/>
              <a:gd name="connsiteY15" fmla="*/ 194030 h 772092"/>
              <a:gd name="connsiteX16" fmla="*/ 352918 w 788641"/>
              <a:gd name="connsiteY16" fmla="*/ 298805 h 772092"/>
              <a:gd name="connsiteX17" fmla="*/ 156068 w 788641"/>
              <a:gd name="connsiteY17" fmla="*/ 159105 h 772092"/>
              <a:gd name="connsiteX18" fmla="*/ 89393 w 788641"/>
              <a:gd name="connsiteY18" fmla="*/ 95605 h 772092"/>
              <a:gd name="connsiteX19" fmla="*/ 162418 w 788641"/>
              <a:gd name="connsiteY19" fmla="*/ 149580 h 772092"/>
              <a:gd name="connsiteX20" fmla="*/ 493 w 788641"/>
              <a:gd name="connsiteY20" fmla="*/ 355 h 77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8641" h="772092">
                <a:moveTo>
                  <a:pt x="493" y="355"/>
                </a:moveTo>
                <a:cubicBezTo>
                  <a:pt x="11076" y="8822"/>
                  <a:pt x="150776" y="142701"/>
                  <a:pt x="225918" y="200380"/>
                </a:cubicBezTo>
                <a:cubicBezTo>
                  <a:pt x="301060" y="258059"/>
                  <a:pt x="432293" y="337434"/>
                  <a:pt x="451343" y="346430"/>
                </a:cubicBezTo>
                <a:cubicBezTo>
                  <a:pt x="470393" y="355426"/>
                  <a:pt x="318522" y="253826"/>
                  <a:pt x="340218" y="254355"/>
                </a:cubicBezTo>
                <a:cubicBezTo>
                  <a:pt x="361914" y="254884"/>
                  <a:pt x="558235" y="337434"/>
                  <a:pt x="581518" y="349605"/>
                </a:cubicBezTo>
                <a:cubicBezTo>
                  <a:pt x="604801" y="361776"/>
                  <a:pt x="460868" y="310976"/>
                  <a:pt x="479918" y="327380"/>
                </a:cubicBezTo>
                <a:cubicBezTo>
                  <a:pt x="498968" y="343784"/>
                  <a:pt x="655601" y="420513"/>
                  <a:pt x="695818" y="448030"/>
                </a:cubicBezTo>
                <a:cubicBezTo>
                  <a:pt x="736035" y="475547"/>
                  <a:pt x="707989" y="498830"/>
                  <a:pt x="721218" y="492480"/>
                </a:cubicBezTo>
                <a:cubicBezTo>
                  <a:pt x="734447" y="486130"/>
                  <a:pt x="775193" y="405697"/>
                  <a:pt x="775193" y="409930"/>
                </a:cubicBezTo>
                <a:cubicBezTo>
                  <a:pt x="775193" y="414163"/>
                  <a:pt x="723335" y="477134"/>
                  <a:pt x="721218" y="517880"/>
                </a:cubicBezTo>
                <a:cubicBezTo>
                  <a:pt x="719101" y="558626"/>
                  <a:pt x="760376" y="650172"/>
                  <a:pt x="762493" y="654405"/>
                </a:cubicBezTo>
                <a:cubicBezTo>
                  <a:pt x="764610" y="658638"/>
                  <a:pt x="729685" y="523701"/>
                  <a:pt x="733918" y="543280"/>
                </a:cubicBezTo>
                <a:cubicBezTo>
                  <a:pt x="738151" y="562859"/>
                  <a:pt x="795830" y="779817"/>
                  <a:pt x="787893" y="771880"/>
                </a:cubicBezTo>
                <a:cubicBezTo>
                  <a:pt x="779956" y="763943"/>
                  <a:pt x="728626" y="562859"/>
                  <a:pt x="686293" y="495655"/>
                </a:cubicBezTo>
                <a:cubicBezTo>
                  <a:pt x="643960" y="428451"/>
                  <a:pt x="614855" y="418926"/>
                  <a:pt x="533893" y="368655"/>
                </a:cubicBezTo>
                <a:cubicBezTo>
                  <a:pt x="452931" y="318384"/>
                  <a:pt x="230680" y="205672"/>
                  <a:pt x="200518" y="194030"/>
                </a:cubicBezTo>
                <a:cubicBezTo>
                  <a:pt x="170356" y="182388"/>
                  <a:pt x="360326" y="304626"/>
                  <a:pt x="352918" y="298805"/>
                </a:cubicBezTo>
                <a:cubicBezTo>
                  <a:pt x="345510" y="292984"/>
                  <a:pt x="199989" y="192972"/>
                  <a:pt x="156068" y="159105"/>
                </a:cubicBezTo>
                <a:cubicBezTo>
                  <a:pt x="112147" y="125238"/>
                  <a:pt x="88335" y="97193"/>
                  <a:pt x="89393" y="95605"/>
                </a:cubicBezTo>
                <a:cubicBezTo>
                  <a:pt x="90451" y="94017"/>
                  <a:pt x="171943" y="161751"/>
                  <a:pt x="162418" y="149580"/>
                </a:cubicBezTo>
                <a:cubicBezTo>
                  <a:pt x="152893" y="137409"/>
                  <a:pt x="-10090" y="-8112"/>
                  <a:pt x="493" y="35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2" name="フリーフォーム 641">
            <a:extLst>
              <a:ext uri="{FF2B5EF4-FFF2-40B4-BE49-F238E27FC236}">
                <a16:creationId xmlns:a16="http://schemas.microsoft.com/office/drawing/2014/main" id="{60660BCD-98ED-11F0-ECCD-0D55C0CA05CB}"/>
              </a:ext>
            </a:extLst>
          </p:cNvPr>
          <p:cNvSpPr/>
          <p:nvPr/>
        </p:nvSpPr>
        <p:spPr>
          <a:xfrm>
            <a:off x="7035724" y="5673713"/>
            <a:ext cx="328563" cy="1223974"/>
          </a:xfrm>
          <a:custGeom>
            <a:avLst/>
            <a:gdLst>
              <a:gd name="connsiteX0" fmla="*/ 203276 w 328563"/>
              <a:gd name="connsiteY0" fmla="*/ 12 h 1223974"/>
              <a:gd name="connsiteX1" fmla="*/ 269951 w 328563"/>
              <a:gd name="connsiteY1" fmla="*/ 104787 h 1223974"/>
              <a:gd name="connsiteX2" fmla="*/ 181051 w 328563"/>
              <a:gd name="connsiteY2" fmla="*/ 228612 h 1223974"/>
              <a:gd name="connsiteX3" fmla="*/ 142951 w 328563"/>
              <a:gd name="connsiteY3" fmla="*/ 330212 h 1223974"/>
              <a:gd name="connsiteX4" fmla="*/ 184226 w 328563"/>
              <a:gd name="connsiteY4" fmla="*/ 250837 h 1223974"/>
              <a:gd name="connsiteX5" fmla="*/ 111201 w 328563"/>
              <a:gd name="connsiteY5" fmla="*/ 381012 h 1223974"/>
              <a:gd name="connsiteX6" fmla="*/ 35001 w 328563"/>
              <a:gd name="connsiteY6" fmla="*/ 590562 h 1223974"/>
              <a:gd name="connsiteX7" fmla="*/ 60401 w 328563"/>
              <a:gd name="connsiteY7" fmla="*/ 495312 h 1223974"/>
              <a:gd name="connsiteX8" fmla="*/ 63576 w 328563"/>
              <a:gd name="connsiteY8" fmla="*/ 625487 h 1223974"/>
              <a:gd name="connsiteX9" fmla="*/ 133426 w 328563"/>
              <a:gd name="connsiteY9" fmla="*/ 790587 h 1223974"/>
              <a:gd name="connsiteX10" fmla="*/ 76276 w 328563"/>
              <a:gd name="connsiteY10" fmla="*/ 688987 h 1223974"/>
              <a:gd name="connsiteX11" fmla="*/ 215976 w 328563"/>
              <a:gd name="connsiteY11" fmla="*/ 911237 h 1223974"/>
              <a:gd name="connsiteX12" fmla="*/ 50876 w 328563"/>
              <a:gd name="connsiteY12" fmla="*/ 869962 h 1223974"/>
              <a:gd name="connsiteX13" fmla="*/ 215976 w 328563"/>
              <a:gd name="connsiteY13" fmla="*/ 923937 h 1223974"/>
              <a:gd name="connsiteX14" fmla="*/ 114376 w 328563"/>
              <a:gd name="connsiteY14" fmla="*/ 927112 h 1223974"/>
              <a:gd name="connsiteX15" fmla="*/ 228676 w 328563"/>
              <a:gd name="connsiteY15" fmla="*/ 949337 h 1223974"/>
              <a:gd name="connsiteX16" fmla="*/ 133426 w 328563"/>
              <a:gd name="connsiteY16" fmla="*/ 974737 h 1223974"/>
              <a:gd name="connsiteX17" fmla="*/ 193751 w 328563"/>
              <a:gd name="connsiteY17" fmla="*/ 1041412 h 1223974"/>
              <a:gd name="connsiteX18" fmla="*/ 181051 w 328563"/>
              <a:gd name="connsiteY18" fmla="*/ 1101737 h 1223974"/>
              <a:gd name="connsiteX19" fmla="*/ 85801 w 328563"/>
              <a:gd name="connsiteY19" fmla="*/ 1133487 h 1223974"/>
              <a:gd name="connsiteX20" fmla="*/ 263601 w 328563"/>
              <a:gd name="connsiteY20" fmla="*/ 1123962 h 1223974"/>
              <a:gd name="connsiteX21" fmla="*/ 95326 w 328563"/>
              <a:gd name="connsiteY21" fmla="*/ 1162062 h 1223974"/>
              <a:gd name="connsiteX22" fmla="*/ 327101 w 328563"/>
              <a:gd name="connsiteY22" fmla="*/ 1222387 h 1223974"/>
              <a:gd name="connsiteX23" fmla="*/ 193751 w 328563"/>
              <a:gd name="connsiteY23" fmla="*/ 1181112 h 1223974"/>
              <a:gd name="connsiteX24" fmla="*/ 187401 w 328563"/>
              <a:gd name="connsiteY24" fmla="*/ 936637 h 1223974"/>
              <a:gd name="connsiteX25" fmla="*/ 101676 w 328563"/>
              <a:gd name="connsiteY25" fmla="*/ 777887 h 1223974"/>
              <a:gd name="connsiteX26" fmla="*/ 3251 w 328563"/>
              <a:gd name="connsiteY26" fmla="*/ 561987 h 1223974"/>
              <a:gd name="connsiteX27" fmla="*/ 35001 w 328563"/>
              <a:gd name="connsiteY27" fmla="*/ 644537 h 1223974"/>
              <a:gd name="connsiteX28" fmla="*/ 146126 w 328563"/>
              <a:gd name="connsiteY28" fmla="*/ 269887 h 1223974"/>
              <a:gd name="connsiteX29" fmla="*/ 85801 w 328563"/>
              <a:gd name="connsiteY29" fmla="*/ 361962 h 1223974"/>
              <a:gd name="connsiteX30" fmla="*/ 254076 w 328563"/>
              <a:gd name="connsiteY30" fmla="*/ 111137 h 1223974"/>
              <a:gd name="connsiteX31" fmla="*/ 203276 w 328563"/>
              <a:gd name="connsiteY31" fmla="*/ 12 h 122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8563" h="1223974">
                <a:moveTo>
                  <a:pt x="203276" y="12"/>
                </a:moveTo>
                <a:cubicBezTo>
                  <a:pt x="205922" y="-1046"/>
                  <a:pt x="273655" y="66687"/>
                  <a:pt x="269951" y="104787"/>
                </a:cubicBezTo>
                <a:cubicBezTo>
                  <a:pt x="266247" y="142887"/>
                  <a:pt x="202218" y="191041"/>
                  <a:pt x="181051" y="228612"/>
                </a:cubicBezTo>
                <a:cubicBezTo>
                  <a:pt x="159884" y="266183"/>
                  <a:pt x="142422" y="326508"/>
                  <a:pt x="142951" y="330212"/>
                </a:cubicBezTo>
                <a:cubicBezTo>
                  <a:pt x="143480" y="333916"/>
                  <a:pt x="189518" y="242370"/>
                  <a:pt x="184226" y="250837"/>
                </a:cubicBezTo>
                <a:cubicBezTo>
                  <a:pt x="178934" y="259304"/>
                  <a:pt x="136072" y="324391"/>
                  <a:pt x="111201" y="381012"/>
                </a:cubicBezTo>
                <a:cubicBezTo>
                  <a:pt x="86330" y="437633"/>
                  <a:pt x="43468" y="571512"/>
                  <a:pt x="35001" y="590562"/>
                </a:cubicBezTo>
                <a:cubicBezTo>
                  <a:pt x="26534" y="609612"/>
                  <a:pt x="55639" y="489491"/>
                  <a:pt x="60401" y="495312"/>
                </a:cubicBezTo>
                <a:cubicBezTo>
                  <a:pt x="65163" y="501133"/>
                  <a:pt x="51405" y="576275"/>
                  <a:pt x="63576" y="625487"/>
                </a:cubicBezTo>
                <a:cubicBezTo>
                  <a:pt x="75747" y="674700"/>
                  <a:pt x="131309" y="780004"/>
                  <a:pt x="133426" y="790587"/>
                </a:cubicBezTo>
                <a:cubicBezTo>
                  <a:pt x="135543" y="801170"/>
                  <a:pt x="62518" y="668879"/>
                  <a:pt x="76276" y="688987"/>
                </a:cubicBezTo>
                <a:cubicBezTo>
                  <a:pt x="90034" y="709095"/>
                  <a:pt x="220209" y="881075"/>
                  <a:pt x="215976" y="911237"/>
                </a:cubicBezTo>
                <a:cubicBezTo>
                  <a:pt x="211743" y="941399"/>
                  <a:pt x="50876" y="867845"/>
                  <a:pt x="50876" y="869962"/>
                </a:cubicBezTo>
                <a:cubicBezTo>
                  <a:pt x="50876" y="872079"/>
                  <a:pt x="205393" y="914412"/>
                  <a:pt x="215976" y="923937"/>
                </a:cubicBezTo>
                <a:cubicBezTo>
                  <a:pt x="226559" y="933462"/>
                  <a:pt x="112259" y="922879"/>
                  <a:pt x="114376" y="927112"/>
                </a:cubicBezTo>
                <a:cubicBezTo>
                  <a:pt x="116493" y="931345"/>
                  <a:pt x="225501" y="941399"/>
                  <a:pt x="228676" y="949337"/>
                </a:cubicBezTo>
                <a:cubicBezTo>
                  <a:pt x="231851" y="957275"/>
                  <a:pt x="139247" y="959391"/>
                  <a:pt x="133426" y="974737"/>
                </a:cubicBezTo>
                <a:cubicBezTo>
                  <a:pt x="127605" y="990083"/>
                  <a:pt x="185813" y="1020245"/>
                  <a:pt x="193751" y="1041412"/>
                </a:cubicBezTo>
                <a:cubicBezTo>
                  <a:pt x="201688" y="1062579"/>
                  <a:pt x="199043" y="1086391"/>
                  <a:pt x="181051" y="1101737"/>
                </a:cubicBezTo>
                <a:cubicBezTo>
                  <a:pt x="163059" y="1117083"/>
                  <a:pt x="72043" y="1129783"/>
                  <a:pt x="85801" y="1133487"/>
                </a:cubicBezTo>
                <a:cubicBezTo>
                  <a:pt x="99559" y="1137191"/>
                  <a:pt x="262014" y="1119200"/>
                  <a:pt x="263601" y="1123962"/>
                </a:cubicBezTo>
                <a:cubicBezTo>
                  <a:pt x="265188" y="1128724"/>
                  <a:pt x="84743" y="1145658"/>
                  <a:pt x="95326" y="1162062"/>
                </a:cubicBezTo>
                <a:cubicBezTo>
                  <a:pt x="105909" y="1178466"/>
                  <a:pt x="310697" y="1219212"/>
                  <a:pt x="327101" y="1222387"/>
                </a:cubicBezTo>
                <a:cubicBezTo>
                  <a:pt x="343505" y="1225562"/>
                  <a:pt x="217034" y="1228737"/>
                  <a:pt x="193751" y="1181112"/>
                </a:cubicBezTo>
                <a:cubicBezTo>
                  <a:pt x="170468" y="1133487"/>
                  <a:pt x="202747" y="1003841"/>
                  <a:pt x="187401" y="936637"/>
                </a:cubicBezTo>
                <a:cubicBezTo>
                  <a:pt x="172055" y="869433"/>
                  <a:pt x="132368" y="840329"/>
                  <a:pt x="101676" y="777887"/>
                </a:cubicBezTo>
                <a:cubicBezTo>
                  <a:pt x="70984" y="715445"/>
                  <a:pt x="14363" y="584212"/>
                  <a:pt x="3251" y="561987"/>
                </a:cubicBezTo>
                <a:cubicBezTo>
                  <a:pt x="-7861" y="539762"/>
                  <a:pt x="11189" y="693220"/>
                  <a:pt x="35001" y="644537"/>
                </a:cubicBezTo>
                <a:cubicBezTo>
                  <a:pt x="58813" y="595854"/>
                  <a:pt x="137659" y="316983"/>
                  <a:pt x="146126" y="269887"/>
                </a:cubicBezTo>
                <a:cubicBezTo>
                  <a:pt x="154593" y="222791"/>
                  <a:pt x="67809" y="388420"/>
                  <a:pt x="85801" y="361962"/>
                </a:cubicBezTo>
                <a:cubicBezTo>
                  <a:pt x="103793" y="335504"/>
                  <a:pt x="231851" y="165641"/>
                  <a:pt x="254076" y="111137"/>
                </a:cubicBezTo>
                <a:cubicBezTo>
                  <a:pt x="276301" y="56633"/>
                  <a:pt x="200630" y="1070"/>
                  <a:pt x="203276" y="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3" name="フリーフォーム 642">
            <a:extLst>
              <a:ext uri="{FF2B5EF4-FFF2-40B4-BE49-F238E27FC236}">
                <a16:creationId xmlns:a16="http://schemas.microsoft.com/office/drawing/2014/main" id="{2AED7E9C-AE3E-FBAA-82AC-4E09D36174FC}"/>
              </a:ext>
            </a:extLst>
          </p:cNvPr>
          <p:cNvSpPr/>
          <p:nvPr/>
        </p:nvSpPr>
        <p:spPr>
          <a:xfrm>
            <a:off x="6923376" y="6172188"/>
            <a:ext cx="236027" cy="664245"/>
          </a:xfrm>
          <a:custGeom>
            <a:avLst/>
            <a:gdLst>
              <a:gd name="connsiteX0" fmla="*/ 102899 w 236027"/>
              <a:gd name="connsiteY0" fmla="*/ 12 h 664245"/>
              <a:gd name="connsiteX1" fmla="*/ 61624 w 236027"/>
              <a:gd name="connsiteY1" fmla="*/ 219087 h 664245"/>
              <a:gd name="connsiteX2" fmla="*/ 109249 w 236027"/>
              <a:gd name="connsiteY2" fmla="*/ 403237 h 664245"/>
              <a:gd name="connsiteX3" fmla="*/ 23524 w 236027"/>
              <a:gd name="connsiteY3" fmla="*/ 311162 h 664245"/>
              <a:gd name="connsiteX4" fmla="*/ 210849 w 236027"/>
              <a:gd name="connsiteY4" fmla="*/ 492137 h 664245"/>
              <a:gd name="connsiteX5" fmla="*/ 198149 w 236027"/>
              <a:gd name="connsiteY5" fmla="*/ 663587 h 664245"/>
              <a:gd name="connsiteX6" fmla="*/ 226724 w 236027"/>
              <a:gd name="connsiteY6" fmla="*/ 539762 h 664245"/>
              <a:gd name="connsiteX7" fmla="*/ 10824 w 236027"/>
              <a:gd name="connsiteY7" fmla="*/ 263537 h 664245"/>
              <a:gd name="connsiteX8" fmla="*/ 33049 w 236027"/>
              <a:gd name="connsiteY8" fmla="*/ 336562 h 664245"/>
              <a:gd name="connsiteX9" fmla="*/ 39399 w 236027"/>
              <a:gd name="connsiteY9" fmla="*/ 127012 h 664245"/>
              <a:gd name="connsiteX10" fmla="*/ 7649 w 236027"/>
              <a:gd name="connsiteY10" fmla="*/ 228612 h 664245"/>
              <a:gd name="connsiteX11" fmla="*/ 102899 w 236027"/>
              <a:gd name="connsiteY11" fmla="*/ 12 h 66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027" h="664245">
                <a:moveTo>
                  <a:pt x="102899" y="12"/>
                </a:moveTo>
                <a:cubicBezTo>
                  <a:pt x="111895" y="-1575"/>
                  <a:pt x="60566" y="151883"/>
                  <a:pt x="61624" y="219087"/>
                </a:cubicBezTo>
                <a:cubicBezTo>
                  <a:pt x="62682" y="286291"/>
                  <a:pt x="115599" y="387891"/>
                  <a:pt x="109249" y="403237"/>
                </a:cubicBezTo>
                <a:cubicBezTo>
                  <a:pt x="102899" y="418583"/>
                  <a:pt x="6591" y="296345"/>
                  <a:pt x="23524" y="311162"/>
                </a:cubicBezTo>
                <a:cubicBezTo>
                  <a:pt x="40457" y="325979"/>
                  <a:pt x="181745" y="433400"/>
                  <a:pt x="210849" y="492137"/>
                </a:cubicBezTo>
                <a:cubicBezTo>
                  <a:pt x="239953" y="550874"/>
                  <a:pt x="195503" y="655650"/>
                  <a:pt x="198149" y="663587"/>
                </a:cubicBezTo>
                <a:cubicBezTo>
                  <a:pt x="200795" y="671524"/>
                  <a:pt x="257945" y="606437"/>
                  <a:pt x="226724" y="539762"/>
                </a:cubicBezTo>
                <a:cubicBezTo>
                  <a:pt x="195503" y="473087"/>
                  <a:pt x="43103" y="297404"/>
                  <a:pt x="10824" y="263537"/>
                </a:cubicBezTo>
                <a:cubicBezTo>
                  <a:pt x="-21455" y="229670"/>
                  <a:pt x="28286" y="359316"/>
                  <a:pt x="33049" y="336562"/>
                </a:cubicBezTo>
                <a:cubicBezTo>
                  <a:pt x="37812" y="313808"/>
                  <a:pt x="43632" y="145004"/>
                  <a:pt x="39399" y="127012"/>
                </a:cubicBezTo>
                <a:cubicBezTo>
                  <a:pt x="35166" y="109020"/>
                  <a:pt x="-6109" y="245545"/>
                  <a:pt x="7649" y="228612"/>
                </a:cubicBezTo>
                <a:cubicBezTo>
                  <a:pt x="21407" y="211679"/>
                  <a:pt x="93903" y="1599"/>
                  <a:pt x="102899" y="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4" name="フリーフォーム 643">
            <a:extLst>
              <a:ext uri="{FF2B5EF4-FFF2-40B4-BE49-F238E27FC236}">
                <a16:creationId xmlns:a16="http://schemas.microsoft.com/office/drawing/2014/main" id="{23C042DF-C083-C4FB-59CE-2AA4509C7F2F}"/>
              </a:ext>
            </a:extLst>
          </p:cNvPr>
          <p:cNvSpPr/>
          <p:nvPr/>
        </p:nvSpPr>
        <p:spPr>
          <a:xfrm>
            <a:off x="7239000" y="7312025"/>
            <a:ext cx="1622848" cy="553579"/>
          </a:xfrm>
          <a:custGeom>
            <a:avLst/>
            <a:gdLst>
              <a:gd name="connsiteX0" fmla="*/ 0 w 1622848"/>
              <a:gd name="connsiteY0" fmla="*/ 76200 h 553579"/>
              <a:gd name="connsiteX1" fmla="*/ 358775 w 1622848"/>
              <a:gd name="connsiteY1" fmla="*/ 28575 h 553579"/>
              <a:gd name="connsiteX2" fmla="*/ 301625 w 1622848"/>
              <a:gd name="connsiteY2" fmla="*/ 38100 h 553579"/>
              <a:gd name="connsiteX3" fmla="*/ 517525 w 1622848"/>
              <a:gd name="connsiteY3" fmla="*/ 66675 h 553579"/>
              <a:gd name="connsiteX4" fmla="*/ 501650 w 1622848"/>
              <a:gd name="connsiteY4" fmla="*/ 92075 h 553579"/>
              <a:gd name="connsiteX5" fmla="*/ 590550 w 1622848"/>
              <a:gd name="connsiteY5" fmla="*/ 133350 h 553579"/>
              <a:gd name="connsiteX6" fmla="*/ 536575 w 1622848"/>
              <a:gd name="connsiteY6" fmla="*/ 76200 h 553579"/>
              <a:gd name="connsiteX7" fmla="*/ 714375 w 1622848"/>
              <a:gd name="connsiteY7" fmla="*/ 209550 h 553579"/>
              <a:gd name="connsiteX8" fmla="*/ 1076325 w 1622848"/>
              <a:gd name="connsiteY8" fmla="*/ 368300 h 553579"/>
              <a:gd name="connsiteX9" fmla="*/ 923925 w 1622848"/>
              <a:gd name="connsiteY9" fmla="*/ 279400 h 553579"/>
              <a:gd name="connsiteX10" fmla="*/ 1181100 w 1622848"/>
              <a:gd name="connsiteY10" fmla="*/ 400050 h 553579"/>
              <a:gd name="connsiteX11" fmla="*/ 1597025 w 1622848"/>
              <a:gd name="connsiteY11" fmla="*/ 546100 h 553579"/>
              <a:gd name="connsiteX12" fmla="*/ 1511300 w 1622848"/>
              <a:gd name="connsiteY12" fmla="*/ 511175 h 553579"/>
              <a:gd name="connsiteX13" fmla="*/ 962025 w 1622848"/>
              <a:gd name="connsiteY13" fmla="*/ 330200 h 553579"/>
              <a:gd name="connsiteX14" fmla="*/ 676275 w 1622848"/>
              <a:gd name="connsiteY14" fmla="*/ 161925 h 553579"/>
              <a:gd name="connsiteX15" fmla="*/ 758825 w 1622848"/>
              <a:gd name="connsiteY15" fmla="*/ 200025 h 553579"/>
              <a:gd name="connsiteX16" fmla="*/ 434975 w 1622848"/>
              <a:gd name="connsiteY16" fmla="*/ 28575 h 553579"/>
              <a:gd name="connsiteX17" fmla="*/ 146050 w 1622848"/>
              <a:gd name="connsiteY17" fmla="*/ 44450 h 553579"/>
              <a:gd name="connsiteX18" fmla="*/ 349250 w 1622848"/>
              <a:gd name="connsiteY18" fmla="*/ 0 h 553579"/>
              <a:gd name="connsiteX19" fmla="*/ 0 w 1622848"/>
              <a:gd name="connsiteY19" fmla="*/ 76200 h 55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22848" h="553579">
                <a:moveTo>
                  <a:pt x="0" y="76200"/>
                </a:moveTo>
                <a:lnTo>
                  <a:pt x="358775" y="28575"/>
                </a:lnTo>
                <a:cubicBezTo>
                  <a:pt x="409046" y="22225"/>
                  <a:pt x="275167" y="31750"/>
                  <a:pt x="301625" y="38100"/>
                </a:cubicBezTo>
                <a:cubicBezTo>
                  <a:pt x="328083" y="44450"/>
                  <a:pt x="484188" y="57679"/>
                  <a:pt x="517525" y="66675"/>
                </a:cubicBezTo>
                <a:cubicBezTo>
                  <a:pt x="550862" y="75671"/>
                  <a:pt x="489479" y="80962"/>
                  <a:pt x="501650" y="92075"/>
                </a:cubicBezTo>
                <a:cubicBezTo>
                  <a:pt x="513821" y="103188"/>
                  <a:pt x="584729" y="135996"/>
                  <a:pt x="590550" y="133350"/>
                </a:cubicBezTo>
                <a:cubicBezTo>
                  <a:pt x="596371" y="130704"/>
                  <a:pt x="515938" y="63500"/>
                  <a:pt x="536575" y="76200"/>
                </a:cubicBezTo>
                <a:cubicBezTo>
                  <a:pt x="557212" y="88900"/>
                  <a:pt x="624417" y="160867"/>
                  <a:pt x="714375" y="209550"/>
                </a:cubicBezTo>
                <a:cubicBezTo>
                  <a:pt x="804333" y="258233"/>
                  <a:pt x="1041400" y="356658"/>
                  <a:pt x="1076325" y="368300"/>
                </a:cubicBezTo>
                <a:cubicBezTo>
                  <a:pt x="1111250" y="379942"/>
                  <a:pt x="906463" y="274108"/>
                  <a:pt x="923925" y="279400"/>
                </a:cubicBezTo>
                <a:cubicBezTo>
                  <a:pt x="941387" y="284692"/>
                  <a:pt x="1068917" y="355600"/>
                  <a:pt x="1181100" y="400050"/>
                </a:cubicBezTo>
                <a:cubicBezTo>
                  <a:pt x="1293283" y="444500"/>
                  <a:pt x="1541992" y="527579"/>
                  <a:pt x="1597025" y="546100"/>
                </a:cubicBezTo>
                <a:cubicBezTo>
                  <a:pt x="1652058" y="564621"/>
                  <a:pt x="1617133" y="547158"/>
                  <a:pt x="1511300" y="511175"/>
                </a:cubicBezTo>
                <a:cubicBezTo>
                  <a:pt x="1405467" y="475192"/>
                  <a:pt x="1101196" y="388408"/>
                  <a:pt x="962025" y="330200"/>
                </a:cubicBezTo>
                <a:cubicBezTo>
                  <a:pt x="822854" y="271992"/>
                  <a:pt x="710142" y="183621"/>
                  <a:pt x="676275" y="161925"/>
                </a:cubicBezTo>
                <a:cubicBezTo>
                  <a:pt x="642408" y="140229"/>
                  <a:pt x="799042" y="222250"/>
                  <a:pt x="758825" y="200025"/>
                </a:cubicBezTo>
                <a:cubicBezTo>
                  <a:pt x="718608" y="177800"/>
                  <a:pt x="537104" y="54504"/>
                  <a:pt x="434975" y="28575"/>
                </a:cubicBezTo>
                <a:cubicBezTo>
                  <a:pt x="332846" y="2646"/>
                  <a:pt x="160338" y="49213"/>
                  <a:pt x="146050" y="44450"/>
                </a:cubicBezTo>
                <a:cubicBezTo>
                  <a:pt x="131762" y="39687"/>
                  <a:pt x="349250" y="0"/>
                  <a:pt x="349250" y="0"/>
                </a:cubicBezTo>
                <a:lnTo>
                  <a:pt x="0" y="7620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5" name="フリーフォーム 644">
            <a:extLst>
              <a:ext uri="{FF2B5EF4-FFF2-40B4-BE49-F238E27FC236}">
                <a16:creationId xmlns:a16="http://schemas.microsoft.com/office/drawing/2014/main" id="{7A4A3826-281F-94F7-499E-ECE9A4D31EA9}"/>
              </a:ext>
            </a:extLst>
          </p:cNvPr>
          <p:cNvSpPr/>
          <p:nvPr/>
        </p:nvSpPr>
        <p:spPr>
          <a:xfrm>
            <a:off x="7632028" y="5919008"/>
            <a:ext cx="1081223" cy="781336"/>
          </a:xfrm>
          <a:custGeom>
            <a:avLst/>
            <a:gdLst>
              <a:gd name="connsiteX0" fmla="*/ 29247 w 1081223"/>
              <a:gd name="connsiteY0" fmla="*/ 18242 h 781336"/>
              <a:gd name="connsiteX1" fmla="*/ 467397 w 1081223"/>
              <a:gd name="connsiteY1" fmla="*/ 361142 h 781336"/>
              <a:gd name="connsiteX2" fmla="*/ 356272 w 1081223"/>
              <a:gd name="connsiteY2" fmla="*/ 323042 h 781336"/>
              <a:gd name="connsiteX3" fmla="*/ 813472 w 1081223"/>
              <a:gd name="connsiteY3" fmla="*/ 516717 h 781336"/>
              <a:gd name="connsiteX4" fmla="*/ 686472 w 1081223"/>
              <a:gd name="connsiteY4" fmla="*/ 500842 h 781336"/>
              <a:gd name="connsiteX5" fmla="*/ 870622 w 1081223"/>
              <a:gd name="connsiteY5" fmla="*/ 570692 h 781336"/>
              <a:gd name="connsiteX6" fmla="*/ 1080172 w 1081223"/>
              <a:gd name="connsiteY6" fmla="*/ 780242 h 781336"/>
              <a:gd name="connsiteX7" fmla="*/ 927772 w 1081223"/>
              <a:gd name="connsiteY7" fmla="*/ 640542 h 781336"/>
              <a:gd name="connsiteX8" fmla="*/ 441997 w 1081223"/>
              <a:gd name="connsiteY8" fmla="*/ 373842 h 781336"/>
              <a:gd name="connsiteX9" fmla="*/ 540422 w 1081223"/>
              <a:gd name="connsiteY9" fmla="*/ 415117 h 781336"/>
              <a:gd name="connsiteX10" fmla="*/ 207047 w 1081223"/>
              <a:gd name="connsiteY10" fmla="*/ 148417 h 781336"/>
              <a:gd name="connsiteX11" fmla="*/ 270547 w 1081223"/>
              <a:gd name="connsiteY11" fmla="*/ 221442 h 781336"/>
              <a:gd name="connsiteX12" fmla="*/ 64172 w 1081223"/>
              <a:gd name="connsiteY12" fmla="*/ 62692 h 781336"/>
              <a:gd name="connsiteX13" fmla="*/ 29247 w 1081223"/>
              <a:gd name="connsiteY13" fmla="*/ 18242 h 78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1223" h="781336">
                <a:moveTo>
                  <a:pt x="29247" y="18242"/>
                </a:moveTo>
                <a:cubicBezTo>
                  <a:pt x="96451" y="67984"/>
                  <a:pt x="412893" y="310342"/>
                  <a:pt x="467397" y="361142"/>
                </a:cubicBezTo>
                <a:cubicBezTo>
                  <a:pt x="521901" y="411942"/>
                  <a:pt x="298593" y="297113"/>
                  <a:pt x="356272" y="323042"/>
                </a:cubicBezTo>
                <a:cubicBezTo>
                  <a:pt x="413951" y="348971"/>
                  <a:pt x="758439" y="487084"/>
                  <a:pt x="813472" y="516717"/>
                </a:cubicBezTo>
                <a:cubicBezTo>
                  <a:pt x="868505" y="546350"/>
                  <a:pt x="676947" y="491846"/>
                  <a:pt x="686472" y="500842"/>
                </a:cubicBezTo>
                <a:cubicBezTo>
                  <a:pt x="695997" y="509838"/>
                  <a:pt x="805005" y="524125"/>
                  <a:pt x="870622" y="570692"/>
                </a:cubicBezTo>
                <a:cubicBezTo>
                  <a:pt x="936239" y="617259"/>
                  <a:pt x="1070647" y="768600"/>
                  <a:pt x="1080172" y="780242"/>
                </a:cubicBezTo>
                <a:cubicBezTo>
                  <a:pt x="1089697" y="791884"/>
                  <a:pt x="1034134" y="708275"/>
                  <a:pt x="927772" y="640542"/>
                </a:cubicBezTo>
                <a:cubicBezTo>
                  <a:pt x="821410" y="572809"/>
                  <a:pt x="506555" y="411413"/>
                  <a:pt x="441997" y="373842"/>
                </a:cubicBezTo>
                <a:cubicBezTo>
                  <a:pt x="377439" y="336271"/>
                  <a:pt x="579580" y="452688"/>
                  <a:pt x="540422" y="415117"/>
                </a:cubicBezTo>
                <a:cubicBezTo>
                  <a:pt x="501264" y="377546"/>
                  <a:pt x="252026" y="180696"/>
                  <a:pt x="207047" y="148417"/>
                </a:cubicBezTo>
                <a:cubicBezTo>
                  <a:pt x="162068" y="116138"/>
                  <a:pt x="294359" y="235729"/>
                  <a:pt x="270547" y="221442"/>
                </a:cubicBezTo>
                <a:cubicBezTo>
                  <a:pt x="246735" y="207155"/>
                  <a:pt x="101743" y="92325"/>
                  <a:pt x="64172" y="62692"/>
                </a:cubicBezTo>
                <a:cubicBezTo>
                  <a:pt x="26601" y="33059"/>
                  <a:pt x="-37957" y="-31500"/>
                  <a:pt x="29247" y="1824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6" name="フリーフォーム 645">
            <a:extLst>
              <a:ext uri="{FF2B5EF4-FFF2-40B4-BE49-F238E27FC236}">
                <a16:creationId xmlns:a16="http://schemas.microsoft.com/office/drawing/2014/main" id="{CD80A4FA-A094-0E91-D49C-F0880457E81F}"/>
              </a:ext>
            </a:extLst>
          </p:cNvPr>
          <p:cNvSpPr/>
          <p:nvPr/>
        </p:nvSpPr>
        <p:spPr>
          <a:xfrm>
            <a:off x="8641669" y="7501190"/>
            <a:ext cx="1153534" cy="434098"/>
          </a:xfrm>
          <a:custGeom>
            <a:avLst/>
            <a:gdLst>
              <a:gd name="connsiteX0" fmla="*/ 681 w 1153534"/>
              <a:gd name="connsiteY0" fmla="*/ 239460 h 434098"/>
              <a:gd name="connsiteX1" fmla="*/ 349931 w 1153534"/>
              <a:gd name="connsiteY1" fmla="*/ 404560 h 434098"/>
              <a:gd name="connsiteX2" fmla="*/ 753156 w 1153534"/>
              <a:gd name="connsiteY2" fmla="*/ 398210 h 434098"/>
              <a:gd name="connsiteX3" fmla="*/ 594406 w 1153534"/>
              <a:gd name="connsiteY3" fmla="*/ 433135 h 434098"/>
              <a:gd name="connsiteX4" fmla="*/ 864281 w 1153534"/>
              <a:gd name="connsiteY4" fmla="*/ 353760 h 434098"/>
              <a:gd name="connsiteX5" fmla="*/ 1023031 w 1153534"/>
              <a:gd name="connsiteY5" fmla="*/ 121985 h 434098"/>
              <a:gd name="connsiteX6" fmla="*/ 880156 w 1153534"/>
              <a:gd name="connsiteY6" fmla="*/ 271210 h 434098"/>
              <a:gd name="connsiteX7" fmla="*/ 1150031 w 1153534"/>
              <a:gd name="connsiteY7" fmla="*/ 1335 h 434098"/>
              <a:gd name="connsiteX8" fmla="*/ 1016681 w 1153534"/>
              <a:gd name="connsiteY8" fmla="*/ 175960 h 434098"/>
              <a:gd name="connsiteX9" fmla="*/ 772206 w 1153534"/>
              <a:gd name="connsiteY9" fmla="*/ 366460 h 434098"/>
              <a:gd name="connsiteX10" fmla="*/ 368981 w 1153534"/>
              <a:gd name="connsiteY10" fmla="*/ 404560 h 434098"/>
              <a:gd name="connsiteX11" fmla="*/ 162606 w 1153534"/>
              <a:gd name="connsiteY11" fmla="*/ 363285 h 434098"/>
              <a:gd name="connsiteX12" fmla="*/ 257856 w 1153534"/>
              <a:gd name="connsiteY12" fmla="*/ 372810 h 434098"/>
              <a:gd name="connsiteX13" fmla="*/ 681 w 1153534"/>
              <a:gd name="connsiteY13" fmla="*/ 239460 h 43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3534" h="434098">
                <a:moveTo>
                  <a:pt x="681" y="239460"/>
                </a:moveTo>
                <a:cubicBezTo>
                  <a:pt x="16027" y="244752"/>
                  <a:pt x="224519" y="378102"/>
                  <a:pt x="349931" y="404560"/>
                </a:cubicBezTo>
                <a:cubicBezTo>
                  <a:pt x="475344" y="431018"/>
                  <a:pt x="712410" y="393448"/>
                  <a:pt x="753156" y="398210"/>
                </a:cubicBezTo>
                <a:cubicBezTo>
                  <a:pt x="793902" y="402972"/>
                  <a:pt x="575885" y="440543"/>
                  <a:pt x="594406" y="433135"/>
                </a:cubicBezTo>
                <a:cubicBezTo>
                  <a:pt x="612927" y="425727"/>
                  <a:pt x="792844" y="405618"/>
                  <a:pt x="864281" y="353760"/>
                </a:cubicBezTo>
                <a:cubicBezTo>
                  <a:pt x="935718" y="301902"/>
                  <a:pt x="1020385" y="135743"/>
                  <a:pt x="1023031" y="121985"/>
                </a:cubicBezTo>
                <a:cubicBezTo>
                  <a:pt x="1025677" y="108227"/>
                  <a:pt x="858989" y="291318"/>
                  <a:pt x="880156" y="271210"/>
                </a:cubicBezTo>
                <a:cubicBezTo>
                  <a:pt x="901323" y="251102"/>
                  <a:pt x="1127277" y="17210"/>
                  <a:pt x="1150031" y="1335"/>
                </a:cubicBezTo>
                <a:cubicBezTo>
                  <a:pt x="1172785" y="-14540"/>
                  <a:pt x="1079652" y="115106"/>
                  <a:pt x="1016681" y="175960"/>
                </a:cubicBezTo>
                <a:cubicBezTo>
                  <a:pt x="953710" y="236814"/>
                  <a:pt x="880156" y="328360"/>
                  <a:pt x="772206" y="366460"/>
                </a:cubicBezTo>
                <a:cubicBezTo>
                  <a:pt x="664256" y="404560"/>
                  <a:pt x="470581" y="405089"/>
                  <a:pt x="368981" y="404560"/>
                </a:cubicBezTo>
                <a:cubicBezTo>
                  <a:pt x="267381" y="404031"/>
                  <a:pt x="181127" y="368577"/>
                  <a:pt x="162606" y="363285"/>
                </a:cubicBezTo>
                <a:cubicBezTo>
                  <a:pt x="144085" y="357993"/>
                  <a:pt x="281668" y="389214"/>
                  <a:pt x="257856" y="372810"/>
                </a:cubicBezTo>
                <a:cubicBezTo>
                  <a:pt x="234044" y="356406"/>
                  <a:pt x="-14665" y="234168"/>
                  <a:pt x="681" y="23946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7" name="フリーフォーム 646">
            <a:extLst>
              <a:ext uri="{FF2B5EF4-FFF2-40B4-BE49-F238E27FC236}">
                <a16:creationId xmlns:a16="http://schemas.microsoft.com/office/drawing/2014/main" id="{89793C76-6693-2055-9C7E-0452933425BA}"/>
              </a:ext>
            </a:extLst>
          </p:cNvPr>
          <p:cNvSpPr/>
          <p:nvPr/>
        </p:nvSpPr>
        <p:spPr>
          <a:xfrm>
            <a:off x="8242002" y="4792787"/>
            <a:ext cx="217801" cy="474969"/>
          </a:xfrm>
          <a:custGeom>
            <a:avLst/>
            <a:gdLst>
              <a:gd name="connsiteX0" fmla="*/ 298 w 217801"/>
              <a:gd name="connsiteY0" fmla="*/ 1463 h 474969"/>
              <a:gd name="connsiteX1" fmla="*/ 92373 w 217801"/>
              <a:gd name="connsiteY1" fmla="*/ 150688 h 474969"/>
              <a:gd name="connsiteX2" fmla="*/ 101898 w 217801"/>
              <a:gd name="connsiteY2" fmla="*/ 287213 h 474969"/>
              <a:gd name="connsiteX3" fmla="*/ 114598 w 217801"/>
              <a:gd name="connsiteY3" fmla="*/ 226888 h 474969"/>
              <a:gd name="connsiteX4" fmla="*/ 181273 w 217801"/>
              <a:gd name="connsiteY4" fmla="*/ 334838 h 474969"/>
              <a:gd name="connsiteX5" fmla="*/ 216198 w 217801"/>
              <a:gd name="connsiteY5" fmla="*/ 474538 h 474969"/>
              <a:gd name="connsiteX6" fmla="*/ 203498 w 217801"/>
              <a:gd name="connsiteY6" fmla="*/ 369763 h 474969"/>
              <a:gd name="connsiteX7" fmla="*/ 130473 w 217801"/>
              <a:gd name="connsiteY7" fmla="*/ 134813 h 474969"/>
              <a:gd name="connsiteX8" fmla="*/ 127298 w 217801"/>
              <a:gd name="connsiteY8" fmla="*/ 245938 h 474969"/>
              <a:gd name="connsiteX9" fmla="*/ 298 w 217801"/>
              <a:gd name="connsiteY9" fmla="*/ 1463 h 47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7801" h="474969">
                <a:moveTo>
                  <a:pt x="298" y="1463"/>
                </a:moveTo>
                <a:cubicBezTo>
                  <a:pt x="-5523" y="-14412"/>
                  <a:pt x="75440" y="103063"/>
                  <a:pt x="92373" y="150688"/>
                </a:cubicBezTo>
                <a:cubicBezTo>
                  <a:pt x="109306" y="198313"/>
                  <a:pt x="98194" y="274513"/>
                  <a:pt x="101898" y="287213"/>
                </a:cubicBezTo>
                <a:cubicBezTo>
                  <a:pt x="105602" y="299913"/>
                  <a:pt x="101369" y="218951"/>
                  <a:pt x="114598" y="226888"/>
                </a:cubicBezTo>
                <a:cubicBezTo>
                  <a:pt x="127827" y="234825"/>
                  <a:pt x="164340" y="293563"/>
                  <a:pt x="181273" y="334838"/>
                </a:cubicBezTo>
                <a:cubicBezTo>
                  <a:pt x="198206" y="376113"/>
                  <a:pt x="212494" y="468717"/>
                  <a:pt x="216198" y="474538"/>
                </a:cubicBezTo>
                <a:cubicBezTo>
                  <a:pt x="219902" y="480359"/>
                  <a:pt x="217786" y="426384"/>
                  <a:pt x="203498" y="369763"/>
                </a:cubicBezTo>
                <a:cubicBezTo>
                  <a:pt x="189210" y="313142"/>
                  <a:pt x="143173" y="155450"/>
                  <a:pt x="130473" y="134813"/>
                </a:cubicBezTo>
                <a:cubicBezTo>
                  <a:pt x="117773" y="114176"/>
                  <a:pt x="145290" y="266576"/>
                  <a:pt x="127298" y="245938"/>
                </a:cubicBezTo>
                <a:cubicBezTo>
                  <a:pt x="109306" y="225301"/>
                  <a:pt x="6119" y="17338"/>
                  <a:pt x="298" y="146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8" name="フリーフォーム 647">
            <a:extLst>
              <a:ext uri="{FF2B5EF4-FFF2-40B4-BE49-F238E27FC236}">
                <a16:creationId xmlns:a16="http://schemas.microsoft.com/office/drawing/2014/main" id="{F050336B-2E91-E658-60D2-DF98AE553A8B}"/>
              </a:ext>
            </a:extLst>
          </p:cNvPr>
          <p:cNvSpPr/>
          <p:nvPr/>
        </p:nvSpPr>
        <p:spPr>
          <a:xfrm>
            <a:off x="8318450" y="5045053"/>
            <a:ext cx="86498" cy="206433"/>
          </a:xfrm>
          <a:custGeom>
            <a:avLst/>
            <a:gdLst>
              <a:gd name="connsiteX0" fmla="*/ 50 w 86498"/>
              <a:gd name="connsiteY0" fmla="*/ 22 h 206433"/>
              <a:gd name="connsiteX1" fmla="*/ 73075 w 86498"/>
              <a:gd name="connsiteY1" fmla="*/ 117497 h 206433"/>
              <a:gd name="connsiteX2" fmla="*/ 63550 w 86498"/>
              <a:gd name="connsiteY2" fmla="*/ 206397 h 206433"/>
              <a:gd name="connsiteX3" fmla="*/ 85775 w 86498"/>
              <a:gd name="connsiteY3" fmla="*/ 127022 h 206433"/>
              <a:gd name="connsiteX4" fmla="*/ 50 w 86498"/>
              <a:gd name="connsiteY4" fmla="*/ 22 h 20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98" h="206433">
                <a:moveTo>
                  <a:pt x="50" y="22"/>
                </a:moveTo>
                <a:cubicBezTo>
                  <a:pt x="-2067" y="-1566"/>
                  <a:pt x="62492" y="83101"/>
                  <a:pt x="73075" y="117497"/>
                </a:cubicBezTo>
                <a:cubicBezTo>
                  <a:pt x="83658" y="151893"/>
                  <a:pt x="61433" y="204809"/>
                  <a:pt x="63550" y="206397"/>
                </a:cubicBezTo>
                <a:cubicBezTo>
                  <a:pt x="65667" y="207985"/>
                  <a:pt x="91067" y="157184"/>
                  <a:pt x="85775" y="127022"/>
                </a:cubicBezTo>
                <a:cubicBezTo>
                  <a:pt x="80483" y="96860"/>
                  <a:pt x="2167" y="1610"/>
                  <a:pt x="50" y="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9" name="フリーフォーム 648">
            <a:extLst>
              <a:ext uri="{FF2B5EF4-FFF2-40B4-BE49-F238E27FC236}">
                <a16:creationId xmlns:a16="http://schemas.microsoft.com/office/drawing/2014/main" id="{E8B5945F-F0B3-2BA0-92C0-461C0BB40FCD}"/>
              </a:ext>
            </a:extLst>
          </p:cNvPr>
          <p:cNvSpPr/>
          <p:nvPr/>
        </p:nvSpPr>
        <p:spPr>
          <a:xfrm>
            <a:off x="8324836" y="5041710"/>
            <a:ext cx="57283" cy="213119"/>
          </a:xfrm>
          <a:custGeom>
            <a:avLst/>
            <a:gdLst>
              <a:gd name="connsiteX0" fmla="*/ 57164 w 57283"/>
              <a:gd name="connsiteY0" fmla="*/ 190 h 213119"/>
              <a:gd name="connsiteX1" fmla="*/ 15889 w 57283"/>
              <a:gd name="connsiteY1" fmla="*/ 98615 h 213119"/>
              <a:gd name="connsiteX2" fmla="*/ 47639 w 57283"/>
              <a:gd name="connsiteY2" fmla="*/ 212915 h 213119"/>
              <a:gd name="connsiteX3" fmla="*/ 14 w 57283"/>
              <a:gd name="connsiteY3" fmla="*/ 124015 h 213119"/>
              <a:gd name="connsiteX4" fmla="*/ 57164 w 57283"/>
              <a:gd name="connsiteY4" fmla="*/ 190 h 21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83" h="213119">
                <a:moveTo>
                  <a:pt x="57164" y="190"/>
                </a:moveTo>
                <a:cubicBezTo>
                  <a:pt x="59810" y="-4043"/>
                  <a:pt x="17476" y="63161"/>
                  <a:pt x="15889" y="98615"/>
                </a:cubicBezTo>
                <a:cubicBezTo>
                  <a:pt x="14302" y="134069"/>
                  <a:pt x="50285" y="208682"/>
                  <a:pt x="47639" y="212915"/>
                </a:cubicBezTo>
                <a:cubicBezTo>
                  <a:pt x="44993" y="217148"/>
                  <a:pt x="1072" y="154707"/>
                  <a:pt x="14" y="124015"/>
                </a:cubicBezTo>
                <a:cubicBezTo>
                  <a:pt x="-1044" y="93323"/>
                  <a:pt x="54518" y="4423"/>
                  <a:pt x="57164" y="1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0" name="フリーフォーム 649">
            <a:extLst>
              <a:ext uri="{FF2B5EF4-FFF2-40B4-BE49-F238E27FC236}">
                <a16:creationId xmlns:a16="http://schemas.microsoft.com/office/drawing/2014/main" id="{C8642D23-A57F-1C3E-7920-BB67B4F11883}"/>
              </a:ext>
            </a:extLst>
          </p:cNvPr>
          <p:cNvSpPr/>
          <p:nvPr/>
        </p:nvSpPr>
        <p:spPr>
          <a:xfrm>
            <a:off x="8321473" y="5099035"/>
            <a:ext cx="78040" cy="152432"/>
          </a:xfrm>
          <a:custGeom>
            <a:avLst/>
            <a:gdLst>
              <a:gd name="connsiteX0" fmla="*/ 202 w 78040"/>
              <a:gd name="connsiteY0" fmla="*/ 15 h 152432"/>
              <a:gd name="connsiteX1" fmla="*/ 54177 w 78040"/>
              <a:gd name="connsiteY1" fmla="*/ 76215 h 152432"/>
              <a:gd name="connsiteX2" fmla="*/ 57352 w 78040"/>
              <a:gd name="connsiteY2" fmla="*/ 152415 h 152432"/>
              <a:gd name="connsiteX3" fmla="*/ 76402 w 78040"/>
              <a:gd name="connsiteY3" fmla="*/ 82565 h 152432"/>
              <a:gd name="connsiteX4" fmla="*/ 202 w 78040"/>
              <a:gd name="connsiteY4" fmla="*/ 15 h 15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40" h="152432">
                <a:moveTo>
                  <a:pt x="202" y="15"/>
                </a:moveTo>
                <a:cubicBezTo>
                  <a:pt x="-3502" y="-1043"/>
                  <a:pt x="44652" y="50815"/>
                  <a:pt x="54177" y="76215"/>
                </a:cubicBezTo>
                <a:cubicBezTo>
                  <a:pt x="63702" y="101615"/>
                  <a:pt x="53648" y="151357"/>
                  <a:pt x="57352" y="152415"/>
                </a:cubicBezTo>
                <a:cubicBezTo>
                  <a:pt x="61056" y="153473"/>
                  <a:pt x="84339" y="106907"/>
                  <a:pt x="76402" y="82565"/>
                </a:cubicBezTo>
                <a:cubicBezTo>
                  <a:pt x="68465" y="58223"/>
                  <a:pt x="3906" y="1073"/>
                  <a:pt x="202" y="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1" name="フリーフォーム 650">
            <a:extLst>
              <a:ext uri="{FF2B5EF4-FFF2-40B4-BE49-F238E27FC236}">
                <a16:creationId xmlns:a16="http://schemas.microsoft.com/office/drawing/2014/main" id="{5DDFBFB7-59AA-E35C-D210-8A5030CF7A7C}"/>
              </a:ext>
            </a:extLst>
          </p:cNvPr>
          <p:cNvSpPr/>
          <p:nvPr/>
        </p:nvSpPr>
        <p:spPr>
          <a:xfrm>
            <a:off x="9901189" y="4824656"/>
            <a:ext cx="212454" cy="317306"/>
          </a:xfrm>
          <a:custGeom>
            <a:avLst/>
            <a:gdLst>
              <a:gd name="connsiteX0" fmla="*/ 211186 w 212454"/>
              <a:gd name="connsiteY0" fmla="*/ 1344 h 317306"/>
              <a:gd name="connsiteX1" fmla="*/ 163561 w 212454"/>
              <a:gd name="connsiteY1" fmla="*/ 96594 h 317306"/>
              <a:gd name="connsiteX2" fmla="*/ 119111 w 212454"/>
              <a:gd name="connsiteY2" fmla="*/ 204544 h 317306"/>
              <a:gd name="connsiteX3" fmla="*/ 1636 w 212454"/>
              <a:gd name="connsiteY3" fmla="*/ 315669 h 317306"/>
              <a:gd name="connsiteX4" fmla="*/ 55611 w 212454"/>
              <a:gd name="connsiteY4" fmla="*/ 261694 h 317306"/>
              <a:gd name="connsiteX5" fmla="*/ 128636 w 212454"/>
              <a:gd name="connsiteY5" fmla="*/ 137869 h 317306"/>
              <a:gd name="connsiteX6" fmla="*/ 109586 w 212454"/>
              <a:gd name="connsiteY6" fmla="*/ 169619 h 317306"/>
              <a:gd name="connsiteX7" fmla="*/ 211186 w 212454"/>
              <a:gd name="connsiteY7" fmla="*/ 1344 h 31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454" h="317306">
                <a:moveTo>
                  <a:pt x="211186" y="1344"/>
                </a:moveTo>
                <a:cubicBezTo>
                  <a:pt x="220182" y="-10827"/>
                  <a:pt x="178907" y="62727"/>
                  <a:pt x="163561" y="96594"/>
                </a:cubicBezTo>
                <a:cubicBezTo>
                  <a:pt x="148215" y="130461"/>
                  <a:pt x="146099" y="168031"/>
                  <a:pt x="119111" y="204544"/>
                </a:cubicBezTo>
                <a:cubicBezTo>
                  <a:pt x="92123" y="241057"/>
                  <a:pt x="12219" y="306144"/>
                  <a:pt x="1636" y="315669"/>
                </a:cubicBezTo>
                <a:cubicBezTo>
                  <a:pt x="-8947" y="325194"/>
                  <a:pt x="34444" y="291327"/>
                  <a:pt x="55611" y="261694"/>
                </a:cubicBezTo>
                <a:cubicBezTo>
                  <a:pt x="76778" y="232061"/>
                  <a:pt x="119640" y="153215"/>
                  <a:pt x="128636" y="137869"/>
                </a:cubicBezTo>
                <a:cubicBezTo>
                  <a:pt x="137632" y="122523"/>
                  <a:pt x="99003" y="186552"/>
                  <a:pt x="109586" y="169619"/>
                </a:cubicBezTo>
                <a:cubicBezTo>
                  <a:pt x="120169" y="152686"/>
                  <a:pt x="202190" y="13515"/>
                  <a:pt x="211186" y="13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2" name="フリーフォーム 651">
            <a:extLst>
              <a:ext uri="{FF2B5EF4-FFF2-40B4-BE49-F238E27FC236}">
                <a16:creationId xmlns:a16="http://schemas.microsoft.com/office/drawing/2014/main" id="{CF34F246-A74E-49B8-E1BE-4AB6A9578449}"/>
              </a:ext>
            </a:extLst>
          </p:cNvPr>
          <p:cNvSpPr/>
          <p:nvPr/>
        </p:nvSpPr>
        <p:spPr>
          <a:xfrm>
            <a:off x="8410427" y="4813224"/>
            <a:ext cx="1683522" cy="405658"/>
          </a:xfrm>
          <a:custGeom>
            <a:avLst/>
            <a:gdLst>
              <a:gd name="connsiteX0" fmla="*/ 44598 w 1683522"/>
              <a:gd name="connsiteY0" fmla="*/ 76 h 405658"/>
              <a:gd name="connsiteX1" fmla="*/ 25548 w 1683522"/>
              <a:gd name="connsiteY1" fmla="*/ 146126 h 405658"/>
              <a:gd name="connsiteX2" fmla="*/ 79523 w 1683522"/>
              <a:gd name="connsiteY2" fmla="*/ 320751 h 405658"/>
              <a:gd name="connsiteX3" fmla="*/ 79523 w 1683522"/>
              <a:gd name="connsiteY3" fmla="*/ 263601 h 405658"/>
              <a:gd name="connsiteX4" fmla="*/ 50948 w 1683522"/>
              <a:gd name="connsiteY4" fmla="*/ 403301 h 405658"/>
              <a:gd name="connsiteX5" fmla="*/ 85873 w 1683522"/>
              <a:gd name="connsiteY5" fmla="*/ 342976 h 405658"/>
              <a:gd name="connsiteX6" fmla="*/ 425598 w 1683522"/>
              <a:gd name="connsiteY6" fmla="*/ 235026 h 405658"/>
              <a:gd name="connsiteX7" fmla="*/ 136673 w 1683522"/>
              <a:gd name="connsiteY7" fmla="*/ 327101 h 405658"/>
              <a:gd name="connsiteX8" fmla="*/ 222398 w 1683522"/>
              <a:gd name="connsiteY8" fmla="*/ 311226 h 405658"/>
              <a:gd name="connsiteX9" fmla="*/ 606573 w 1683522"/>
              <a:gd name="connsiteY9" fmla="*/ 257251 h 405658"/>
              <a:gd name="connsiteX10" fmla="*/ 470048 w 1683522"/>
              <a:gd name="connsiteY10" fmla="*/ 263601 h 405658"/>
              <a:gd name="connsiteX11" fmla="*/ 835173 w 1683522"/>
              <a:gd name="connsiteY11" fmla="*/ 181051 h 405658"/>
              <a:gd name="connsiteX12" fmla="*/ 714523 w 1683522"/>
              <a:gd name="connsiteY12" fmla="*/ 190576 h 405658"/>
              <a:gd name="connsiteX13" fmla="*/ 1022498 w 1683522"/>
              <a:gd name="connsiteY13" fmla="*/ 196926 h 405658"/>
              <a:gd name="connsiteX14" fmla="*/ 908198 w 1683522"/>
              <a:gd name="connsiteY14" fmla="*/ 174701 h 405658"/>
              <a:gd name="connsiteX15" fmla="*/ 1146323 w 1683522"/>
              <a:gd name="connsiteY15" fmla="*/ 222326 h 405658"/>
              <a:gd name="connsiteX16" fmla="*/ 1352698 w 1683522"/>
              <a:gd name="connsiteY16" fmla="*/ 285826 h 405658"/>
              <a:gd name="connsiteX17" fmla="*/ 1498748 w 1683522"/>
              <a:gd name="connsiteY17" fmla="*/ 295351 h 405658"/>
              <a:gd name="connsiteX18" fmla="*/ 1682898 w 1683522"/>
              <a:gd name="connsiteY18" fmla="*/ 184226 h 405658"/>
              <a:gd name="connsiteX19" fmla="*/ 1432073 w 1683522"/>
              <a:gd name="connsiteY19" fmla="*/ 276301 h 405658"/>
              <a:gd name="connsiteX20" fmla="*/ 1000273 w 1683522"/>
              <a:gd name="connsiteY20" fmla="*/ 212801 h 405658"/>
              <a:gd name="connsiteX21" fmla="*/ 397023 w 1683522"/>
              <a:gd name="connsiteY21" fmla="*/ 247726 h 405658"/>
              <a:gd name="connsiteX22" fmla="*/ 485923 w 1683522"/>
              <a:gd name="connsiteY22" fmla="*/ 241376 h 405658"/>
              <a:gd name="connsiteX23" fmla="*/ 95398 w 1683522"/>
              <a:gd name="connsiteY23" fmla="*/ 346151 h 405658"/>
              <a:gd name="connsiteX24" fmla="*/ 73173 w 1683522"/>
              <a:gd name="connsiteY24" fmla="*/ 260426 h 405658"/>
              <a:gd name="connsiteX25" fmla="*/ 6498 w 1683522"/>
              <a:gd name="connsiteY25" fmla="*/ 130251 h 405658"/>
              <a:gd name="connsiteX26" fmla="*/ 6498 w 1683522"/>
              <a:gd name="connsiteY26" fmla="*/ 165176 h 405658"/>
              <a:gd name="connsiteX27" fmla="*/ 44598 w 1683522"/>
              <a:gd name="connsiteY27" fmla="*/ 76 h 40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83522" h="405658">
                <a:moveTo>
                  <a:pt x="44598" y="76"/>
                </a:moveTo>
                <a:cubicBezTo>
                  <a:pt x="47773" y="-3099"/>
                  <a:pt x="19727" y="92680"/>
                  <a:pt x="25548" y="146126"/>
                </a:cubicBezTo>
                <a:cubicBezTo>
                  <a:pt x="31369" y="199572"/>
                  <a:pt x="70527" y="301172"/>
                  <a:pt x="79523" y="320751"/>
                </a:cubicBezTo>
                <a:cubicBezTo>
                  <a:pt x="88519" y="340330"/>
                  <a:pt x="84285" y="249843"/>
                  <a:pt x="79523" y="263601"/>
                </a:cubicBezTo>
                <a:cubicBezTo>
                  <a:pt x="74761" y="277359"/>
                  <a:pt x="49890" y="390072"/>
                  <a:pt x="50948" y="403301"/>
                </a:cubicBezTo>
                <a:cubicBezTo>
                  <a:pt x="52006" y="416530"/>
                  <a:pt x="23431" y="371022"/>
                  <a:pt x="85873" y="342976"/>
                </a:cubicBezTo>
                <a:cubicBezTo>
                  <a:pt x="148315" y="314930"/>
                  <a:pt x="425598" y="235026"/>
                  <a:pt x="425598" y="235026"/>
                </a:cubicBezTo>
                <a:lnTo>
                  <a:pt x="136673" y="327101"/>
                </a:lnTo>
                <a:cubicBezTo>
                  <a:pt x="102806" y="339801"/>
                  <a:pt x="222398" y="311226"/>
                  <a:pt x="222398" y="311226"/>
                </a:cubicBezTo>
                <a:lnTo>
                  <a:pt x="606573" y="257251"/>
                </a:lnTo>
                <a:cubicBezTo>
                  <a:pt x="647848" y="249314"/>
                  <a:pt x="431948" y="276301"/>
                  <a:pt x="470048" y="263601"/>
                </a:cubicBezTo>
                <a:cubicBezTo>
                  <a:pt x="508148" y="250901"/>
                  <a:pt x="794427" y="193222"/>
                  <a:pt x="835173" y="181051"/>
                </a:cubicBezTo>
                <a:cubicBezTo>
                  <a:pt x="875919" y="168880"/>
                  <a:pt x="683302" y="187930"/>
                  <a:pt x="714523" y="190576"/>
                </a:cubicBezTo>
                <a:cubicBezTo>
                  <a:pt x="745744" y="193222"/>
                  <a:pt x="990219" y="199572"/>
                  <a:pt x="1022498" y="196926"/>
                </a:cubicBezTo>
                <a:cubicBezTo>
                  <a:pt x="1054777" y="194280"/>
                  <a:pt x="908198" y="174701"/>
                  <a:pt x="908198" y="174701"/>
                </a:cubicBezTo>
                <a:cubicBezTo>
                  <a:pt x="928835" y="178934"/>
                  <a:pt x="1072240" y="203805"/>
                  <a:pt x="1146323" y="222326"/>
                </a:cubicBezTo>
                <a:cubicBezTo>
                  <a:pt x="1220406" y="240847"/>
                  <a:pt x="1293961" y="273655"/>
                  <a:pt x="1352698" y="285826"/>
                </a:cubicBezTo>
                <a:cubicBezTo>
                  <a:pt x="1411435" y="297997"/>
                  <a:pt x="1443715" y="312284"/>
                  <a:pt x="1498748" y="295351"/>
                </a:cubicBezTo>
                <a:cubicBezTo>
                  <a:pt x="1553781" y="278418"/>
                  <a:pt x="1694011" y="187401"/>
                  <a:pt x="1682898" y="184226"/>
                </a:cubicBezTo>
                <a:cubicBezTo>
                  <a:pt x="1671785" y="181051"/>
                  <a:pt x="1545844" y="271539"/>
                  <a:pt x="1432073" y="276301"/>
                </a:cubicBezTo>
                <a:cubicBezTo>
                  <a:pt x="1318302" y="281063"/>
                  <a:pt x="1172781" y="217564"/>
                  <a:pt x="1000273" y="212801"/>
                </a:cubicBezTo>
                <a:cubicBezTo>
                  <a:pt x="827765" y="208038"/>
                  <a:pt x="482748" y="242964"/>
                  <a:pt x="397023" y="247726"/>
                </a:cubicBezTo>
                <a:cubicBezTo>
                  <a:pt x="311298" y="252488"/>
                  <a:pt x="536194" y="224972"/>
                  <a:pt x="485923" y="241376"/>
                </a:cubicBezTo>
                <a:cubicBezTo>
                  <a:pt x="435652" y="257780"/>
                  <a:pt x="164190" y="342976"/>
                  <a:pt x="95398" y="346151"/>
                </a:cubicBezTo>
                <a:cubicBezTo>
                  <a:pt x="26606" y="349326"/>
                  <a:pt x="87990" y="296409"/>
                  <a:pt x="73173" y="260426"/>
                </a:cubicBezTo>
                <a:cubicBezTo>
                  <a:pt x="58356" y="224443"/>
                  <a:pt x="17610" y="146126"/>
                  <a:pt x="6498" y="130251"/>
                </a:cubicBezTo>
                <a:cubicBezTo>
                  <a:pt x="-4615" y="114376"/>
                  <a:pt x="677" y="184755"/>
                  <a:pt x="6498" y="165176"/>
                </a:cubicBezTo>
                <a:cubicBezTo>
                  <a:pt x="12319" y="145597"/>
                  <a:pt x="41423" y="3251"/>
                  <a:pt x="44598" y="7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3" name="フリーフォーム 652">
            <a:extLst>
              <a:ext uri="{FF2B5EF4-FFF2-40B4-BE49-F238E27FC236}">
                <a16:creationId xmlns:a16="http://schemas.microsoft.com/office/drawing/2014/main" id="{EC19A896-4117-B6F8-DF7D-FFA6C89242B9}"/>
              </a:ext>
            </a:extLst>
          </p:cNvPr>
          <p:cNvSpPr/>
          <p:nvPr/>
        </p:nvSpPr>
        <p:spPr>
          <a:xfrm>
            <a:off x="8501539" y="4812149"/>
            <a:ext cx="766049" cy="301384"/>
          </a:xfrm>
          <a:custGeom>
            <a:avLst/>
            <a:gdLst>
              <a:gd name="connsiteX0" fmla="*/ 1111 w 766049"/>
              <a:gd name="connsiteY0" fmla="*/ 1151 h 301384"/>
              <a:gd name="connsiteX1" fmla="*/ 42386 w 766049"/>
              <a:gd name="connsiteY1" fmla="*/ 220226 h 301384"/>
              <a:gd name="connsiteX2" fmla="*/ 121761 w 766049"/>
              <a:gd name="connsiteY2" fmla="*/ 245626 h 301384"/>
              <a:gd name="connsiteX3" fmla="*/ 36036 w 766049"/>
              <a:gd name="connsiteY3" fmla="*/ 264676 h 301384"/>
              <a:gd name="connsiteX4" fmla="*/ 321786 w 766049"/>
              <a:gd name="connsiteY4" fmla="*/ 223401 h 301384"/>
              <a:gd name="connsiteX5" fmla="*/ 290036 w 766049"/>
              <a:gd name="connsiteY5" fmla="*/ 194826 h 301384"/>
              <a:gd name="connsiteX6" fmla="*/ 401161 w 766049"/>
              <a:gd name="connsiteY6" fmla="*/ 229751 h 301384"/>
              <a:gd name="connsiteX7" fmla="*/ 366236 w 766049"/>
              <a:gd name="connsiteY7" fmla="*/ 172601 h 301384"/>
              <a:gd name="connsiteX8" fmla="*/ 382111 w 766049"/>
              <a:gd name="connsiteY8" fmla="*/ 115451 h 301384"/>
              <a:gd name="connsiteX9" fmla="*/ 286861 w 766049"/>
              <a:gd name="connsiteY9" fmla="*/ 112276 h 301384"/>
              <a:gd name="connsiteX10" fmla="*/ 385286 w 766049"/>
              <a:gd name="connsiteY10" fmla="*/ 172601 h 301384"/>
              <a:gd name="connsiteX11" fmla="*/ 439261 w 766049"/>
              <a:gd name="connsiteY11" fmla="*/ 220226 h 301384"/>
              <a:gd name="connsiteX12" fmla="*/ 759936 w 766049"/>
              <a:gd name="connsiteY12" fmla="*/ 134501 h 301384"/>
              <a:gd name="connsiteX13" fmla="*/ 604361 w 766049"/>
              <a:gd name="connsiteY13" fmla="*/ 188476 h 301384"/>
              <a:gd name="connsiteX14" fmla="*/ 67786 w 766049"/>
              <a:gd name="connsiteY14" fmla="*/ 299601 h 301384"/>
              <a:gd name="connsiteX15" fmla="*/ 67786 w 766049"/>
              <a:gd name="connsiteY15" fmla="*/ 245626 h 301384"/>
              <a:gd name="connsiteX16" fmla="*/ 10636 w 766049"/>
              <a:gd name="connsiteY16" fmla="*/ 99576 h 301384"/>
              <a:gd name="connsiteX17" fmla="*/ 10636 w 766049"/>
              <a:gd name="connsiteY17" fmla="*/ 131326 h 301384"/>
              <a:gd name="connsiteX18" fmla="*/ 1111 w 766049"/>
              <a:gd name="connsiteY18" fmla="*/ 1151 h 30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6049" h="301384">
                <a:moveTo>
                  <a:pt x="1111" y="1151"/>
                </a:moveTo>
                <a:cubicBezTo>
                  <a:pt x="6403" y="15968"/>
                  <a:pt x="22278" y="179480"/>
                  <a:pt x="42386" y="220226"/>
                </a:cubicBezTo>
                <a:cubicBezTo>
                  <a:pt x="62494" y="260972"/>
                  <a:pt x="122819" y="238218"/>
                  <a:pt x="121761" y="245626"/>
                </a:cubicBezTo>
                <a:cubicBezTo>
                  <a:pt x="120703" y="253034"/>
                  <a:pt x="2698" y="268380"/>
                  <a:pt x="36036" y="264676"/>
                </a:cubicBezTo>
                <a:cubicBezTo>
                  <a:pt x="69374" y="260972"/>
                  <a:pt x="279453" y="235043"/>
                  <a:pt x="321786" y="223401"/>
                </a:cubicBezTo>
                <a:cubicBezTo>
                  <a:pt x="364119" y="211759"/>
                  <a:pt x="276807" y="193768"/>
                  <a:pt x="290036" y="194826"/>
                </a:cubicBezTo>
                <a:cubicBezTo>
                  <a:pt x="303265" y="195884"/>
                  <a:pt x="388461" y="233455"/>
                  <a:pt x="401161" y="229751"/>
                </a:cubicBezTo>
                <a:cubicBezTo>
                  <a:pt x="413861" y="226047"/>
                  <a:pt x="369411" y="191651"/>
                  <a:pt x="366236" y="172601"/>
                </a:cubicBezTo>
                <a:cubicBezTo>
                  <a:pt x="363061" y="153551"/>
                  <a:pt x="395340" y="125505"/>
                  <a:pt x="382111" y="115451"/>
                </a:cubicBezTo>
                <a:cubicBezTo>
                  <a:pt x="368882" y="105397"/>
                  <a:pt x="286332" y="102751"/>
                  <a:pt x="286861" y="112276"/>
                </a:cubicBezTo>
                <a:cubicBezTo>
                  <a:pt x="287390" y="121801"/>
                  <a:pt x="359886" y="154609"/>
                  <a:pt x="385286" y="172601"/>
                </a:cubicBezTo>
                <a:cubicBezTo>
                  <a:pt x="410686" y="190593"/>
                  <a:pt x="376819" y="226576"/>
                  <a:pt x="439261" y="220226"/>
                </a:cubicBezTo>
                <a:cubicBezTo>
                  <a:pt x="501703" y="213876"/>
                  <a:pt x="732419" y="139793"/>
                  <a:pt x="759936" y="134501"/>
                </a:cubicBezTo>
                <a:cubicBezTo>
                  <a:pt x="787453" y="129209"/>
                  <a:pt x="719719" y="160959"/>
                  <a:pt x="604361" y="188476"/>
                </a:cubicBezTo>
                <a:cubicBezTo>
                  <a:pt x="489003" y="215993"/>
                  <a:pt x="157215" y="290076"/>
                  <a:pt x="67786" y="299601"/>
                </a:cubicBezTo>
                <a:cubicBezTo>
                  <a:pt x="-21643" y="309126"/>
                  <a:pt x="77311" y="278964"/>
                  <a:pt x="67786" y="245626"/>
                </a:cubicBezTo>
                <a:cubicBezTo>
                  <a:pt x="58261" y="212289"/>
                  <a:pt x="20161" y="118626"/>
                  <a:pt x="10636" y="99576"/>
                </a:cubicBezTo>
                <a:cubicBezTo>
                  <a:pt x="1111" y="80526"/>
                  <a:pt x="10107" y="143497"/>
                  <a:pt x="10636" y="131326"/>
                </a:cubicBezTo>
                <a:cubicBezTo>
                  <a:pt x="11165" y="119155"/>
                  <a:pt x="-4181" y="-13666"/>
                  <a:pt x="1111" y="11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4" name="フリーフォーム 653">
            <a:extLst>
              <a:ext uri="{FF2B5EF4-FFF2-40B4-BE49-F238E27FC236}">
                <a16:creationId xmlns:a16="http://schemas.microsoft.com/office/drawing/2014/main" id="{0103DC44-6808-2F05-37A1-63C04687E05A}"/>
              </a:ext>
            </a:extLst>
          </p:cNvPr>
          <p:cNvSpPr/>
          <p:nvPr/>
        </p:nvSpPr>
        <p:spPr>
          <a:xfrm>
            <a:off x="8491671" y="5108525"/>
            <a:ext cx="85834" cy="545654"/>
          </a:xfrm>
          <a:custGeom>
            <a:avLst/>
            <a:gdLst>
              <a:gd name="connsiteX0" fmla="*/ 71304 w 85834"/>
              <a:gd name="connsiteY0" fmla="*/ 50 h 545654"/>
              <a:gd name="connsiteX1" fmla="*/ 39554 w 85834"/>
              <a:gd name="connsiteY1" fmla="*/ 235000 h 545654"/>
              <a:gd name="connsiteX2" fmla="*/ 84004 w 85834"/>
              <a:gd name="connsiteY2" fmla="*/ 419150 h 545654"/>
              <a:gd name="connsiteX3" fmla="*/ 77654 w 85834"/>
              <a:gd name="connsiteY3" fmla="*/ 533450 h 545654"/>
              <a:gd name="connsiteX4" fmla="*/ 80829 w 85834"/>
              <a:gd name="connsiteY4" fmla="*/ 511225 h 545654"/>
              <a:gd name="connsiteX5" fmla="*/ 20504 w 85834"/>
              <a:gd name="connsiteY5" fmla="*/ 257225 h 545654"/>
              <a:gd name="connsiteX6" fmla="*/ 20504 w 85834"/>
              <a:gd name="connsiteY6" fmla="*/ 336600 h 545654"/>
              <a:gd name="connsiteX7" fmla="*/ 23679 w 85834"/>
              <a:gd name="connsiteY7" fmla="*/ 136575 h 545654"/>
              <a:gd name="connsiteX8" fmla="*/ 1454 w 85834"/>
              <a:gd name="connsiteY8" fmla="*/ 212775 h 545654"/>
              <a:gd name="connsiteX9" fmla="*/ 71304 w 85834"/>
              <a:gd name="connsiteY9" fmla="*/ 50 h 54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834" h="545654">
                <a:moveTo>
                  <a:pt x="71304" y="50"/>
                </a:moveTo>
                <a:cubicBezTo>
                  <a:pt x="77654" y="3754"/>
                  <a:pt x="37437" y="165150"/>
                  <a:pt x="39554" y="235000"/>
                </a:cubicBezTo>
                <a:cubicBezTo>
                  <a:pt x="41671" y="304850"/>
                  <a:pt x="77654" y="369408"/>
                  <a:pt x="84004" y="419150"/>
                </a:cubicBezTo>
                <a:cubicBezTo>
                  <a:pt x="90354" y="468892"/>
                  <a:pt x="78183" y="518104"/>
                  <a:pt x="77654" y="533450"/>
                </a:cubicBezTo>
                <a:cubicBezTo>
                  <a:pt x="77125" y="548796"/>
                  <a:pt x="90354" y="557263"/>
                  <a:pt x="80829" y="511225"/>
                </a:cubicBezTo>
                <a:cubicBezTo>
                  <a:pt x="71304" y="465188"/>
                  <a:pt x="30558" y="286329"/>
                  <a:pt x="20504" y="257225"/>
                </a:cubicBezTo>
                <a:cubicBezTo>
                  <a:pt x="10450" y="228121"/>
                  <a:pt x="19975" y="356708"/>
                  <a:pt x="20504" y="336600"/>
                </a:cubicBezTo>
                <a:cubicBezTo>
                  <a:pt x="21033" y="316492"/>
                  <a:pt x="26854" y="157213"/>
                  <a:pt x="23679" y="136575"/>
                </a:cubicBezTo>
                <a:cubicBezTo>
                  <a:pt x="20504" y="115938"/>
                  <a:pt x="-6483" y="229708"/>
                  <a:pt x="1454" y="212775"/>
                </a:cubicBezTo>
                <a:cubicBezTo>
                  <a:pt x="9391" y="195842"/>
                  <a:pt x="64954" y="-3654"/>
                  <a:pt x="71304" y="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5" name="フリーフォーム 654">
            <a:extLst>
              <a:ext uri="{FF2B5EF4-FFF2-40B4-BE49-F238E27FC236}">
                <a16:creationId xmlns:a16="http://schemas.microsoft.com/office/drawing/2014/main" id="{3FA1CE10-35C2-F42C-F853-344F4EA7F4D2}"/>
              </a:ext>
            </a:extLst>
          </p:cNvPr>
          <p:cNvSpPr/>
          <p:nvPr/>
        </p:nvSpPr>
        <p:spPr>
          <a:xfrm>
            <a:off x="9946405" y="4835329"/>
            <a:ext cx="242774" cy="803180"/>
          </a:xfrm>
          <a:custGeom>
            <a:avLst/>
            <a:gdLst>
              <a:gd name="connsiteX0" fmla="*/ 115170 w 242774"/>
              <a:gd name="connsiteY0" fmla="*/ 196 h 803180"/>
              <a:gd name="connsiteX1" fmla="*/ 238995 w 242774"/>
              <a:gd name="connsiteY1" fmla="*/ 298646 h 803180"/>
              <a:gd name="connsiteX2" fmla="*/ 213595 w 242774"/>
              <a:gd name="connsiteY2" fmla="*/ 505021 h 803180"/>
              <a:gd name="connsiteX3" fmla="*/ 242170 w 242774"/>
              <a:gd name="connsiteY3" fmla="*/ 416121 h 803180"/>
              <a:gd name="connsiteX4" fmla="*/ 219945 w 242774"/>
              <a:gd name="connsiteY4" fmla="*/ 555821 h 803180"/>
              <a:gd name="connsiteX5" fmla="*/ 191370 w 242774"/>
              <a:gd name="connsiteY5" fmla="*/ 612971 h 803180"/>
              <a:gd name="connsiteX6" fmla="*/ 4045 w 242774"/>
              <a:gd name="connsiteY6" fmla="*/ 800296 h 803180"/>
              <a:gd name="connsiteX7" fmla="*/ 73895 w 242774"/>
              <a:gd name="connsiteY7" fmla="*/ 717746 h 803180"/>
              <a:gd name="connsiteX8" fmla="*/ 204070 w 242774"/>
              <a:gd name="connsiteY8" fmla="*/ 597096 h 803180"/>
              <a:gd name="connsiteX9" fmla="*/ 235820 w 242774"/>
              <a:gd name="connsiteY9" fmla="*/ 400246 h 803180"/>
              <a:gd name="connsiteX10" fmla="*/ 172320 w 242774"/>
              <a:gd name="connsiteY10" fmla="*/ 174821 h 803180"/>
              <a:gd name="connsiteX11" fmla="*/ 216770 w 242774"/>
              <a:gd name="connsiteY11" fmla="*/ 251021 h 803180"/>
              <a:gd name="connsiteX12" fmla="*/ 115170 w 242774"/>
              <a:gd name="connsiteY12" fmla="*/ 196 h 80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774" h="803180">
                <a:moveTo>
                  <a:pt x="115170" y="196"/>
                </a:moveTo>
                <a:cubicBezTo>
                  <a:pt x="118874" y="8133"/>
                  <a:pt x="222591" y="214509"/>
                  <a:pt x="238995" y="298646"/>
                </a:cubicBezTo>
                <a:cubicBezTo>
                  <a:pt x="255399" y="382783"/>
                  <a:pt x="213066" y="485442"/>
                  <a:pt x="213595" y="505021"/>
                </a:cubicBezTo>
                <a:cubicBezTo>
                  <a:pt x="214124" y="524600"/>
                  <a:pt x="241112" y="407654"/>
                  <a:pt x="242170" y="416121"/>
                </a:cubicBezTo>
                <a:cubicBezTo>
                  <a:pt x="243228" y="424588"/>
                  <a:pt x="228412" y="523013"/>
                  <a:pt x="219945" y="555821"/>
                </a:cubicBezTo>
                <a:cubicBezTo>
                  <a:pt x="211478" y="588629"/>
                  <a:pt x="227353" y="572225"/>
                  <a:pt x="191370" y="612971"/>
                </a:cubicBezTo>
                <a:cubicBezTo>
                  <a:pt x="155387" y="653717"/>
                  <a:pt x="23624" y="782834"/>
                  <a:pt x="4045" y="800296"/>
                </a:cubicBezTo>
                <a:cubicBezTo>
                  <a:pt x="-15534" y="817758"/>
                  <a:pt x="40558" y="751613"/>
                  <a:pt x="73895" y="717746"/>
                </a:cubicBezTo>
                <a:cubicBezTo>
                  <a:pt x="107232" y="683879"/>
                  <a:pt x="177083" y="650013"/>
                  <a:pt x="204070" y="597096"/>
                </a:cubicBezTo>
                <a:cubicBezTo>
                  <a:pt x="231057" y="544179"/>
                  <a:pt x="241112" y="470625"/>
                  <a:pt x="235820" y="400246"/>
                </a:cubicBezTo>
                <a:cubicBezTo>
                  <a:pt x="230528" y="329867"/>
                  <a:pt x="175495" y="199692"/>
                  <a:pt x="172320" y="174821"/>
                </a:cubicBezTo>
                <a:cubicBezTo>
                  <a:pt x="169145" y="149950"/>
                  <a:pt x="221533" y="274304"/>
                  <a:pt x="216770" y="251021"/>
                </a:cubicBezTo>
                <a:cubicBezTo>
                  <a:pt x="212008" y="227738"/>
                  <a:pt x="111466" y="-7741"/>
                  <a:pt x="115170" y="19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6" name="フリーフォーム 655">
            <a:extLst>
              <a:ext uri="{FF2B5EF4-FFF2-40B4-BE49-F238E27FC236}">
                <a16:creationId xmlns:a16="http://schemas.microsoft.com/office/drawing/2014/main" id="{B7D647B2-C805-1B58-36ED-0D0D64605993}"/>
              </a:ext>
            </a:extLst>
          </p:cNvPr>
          <p:cNvSpPr/>
          <p:nvPr/>
        </p:nvSpPr>
        <p:spPr>
          <a:xfrm>
            <a:off x="9966141" y="4870107"/>
            <a:ext cx="271745" cy="729816"/>
          </a:xfrm>
          <a:custGeom>
            <a:avLst/>
            <a:gdLst>
              <a:gd name="connsiteX0" fmla="*/ 219259 w 271745"/>
              <a:gd name="connsiteY0" fmla="*/ 343 h 729816"/>
              <a:gd name="connsiteX1" fmla="*/ 203384 w 271745"/>
              <a:gd name="connsiteY1" fmla="*/ 140043 h 729816"/>
              <a:gd name="connsiteX2" fmla="*/ 247834 w 271745"/>
              <a:gd name="connsiteY2" fmla="*/ 378168 h 729816"/>
              <a:gd name="connsiteX3" fmla="*/ 260534 w 271745"/>
              <a:gd name="connsiteY3" fmla="*/ 314668 h 729816"/>
              <a:gd name="connsiteX4" fmla="*/ 225609 w 271745"/>
              <a:gd name="connsiteY4" fmla="*/ 498818 h 729816"/>
              <a:gd name="connsiteX5" fmla="*/ 222434 w 271745"/>
              <a:gd name="connsiteY5" fmla="*/ 555968 h 729816"/>
              <a:gd name="connsiteX6" fmla="*/ 3359 w 271745"/>
              <a:gd name="connsiteY6" fmla="*/ 727418 h 729816"/>
              <a:gd name="connsiteX7" fmla="*/ 95434 w 271745"/>
              <a:gd name="connsiteY7" fmla="*/ 651218 h 729816"/>
              <a:gd name="connsiteX8" fmla="*/ 174809 w 271745"/>
              <a:gd name="connsiteY8" fmla="*/ 578193 h 729816"/>
              <a:gd name="connsiteX9" fmla="*/ 251009 w 271745"/>
              <a:gd name="connsiteY9" fmla="*/ 438493 h 729816"/>
              <a:gd name="connsiteX10" fmla="*/ 266884 w 271745"/>
              <a:gd name="connsiteY10" fmla="*/ 330543 h 729816"/>
              <a:gd name="connsiteX11" fmla="*/ 177984 w 271745"/>
              <a:gd name="connsiteY11" fmla="*/ 133693 h 729816"/>
              <a:gd name="connsiteX12" fmla="*/ 184334 w 271745"/>
              <a:gd name="connsiteY12" fmla="*/ 178143 h 729816"/>
              <a:gd name="connsiteX13" fmla="*/ 219259 w 271745"/>
              <a:gd name="connsiteY13" fmla="*/ 343 h 72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1745" h="729816">
                <a:moveTo>
                  <a:pt x="219259" y="343"/>
                </a:moveTo>
                <a:cubicBezTo>
                  <a:pt x="222434" y="-6007"/>
                  <a:pt x="198622" y="77072"/>
                  <a:pt x="203384" y="140043"/>
                </a:cubicBezTo>
                <a:cubicBezTo>
                  <a:pt x="208146" y="203014"/>
                  <a:pt x="238309" y="349064"/>
                  <a:pt x="247834" y="378168"/>
                </a:cubicBezTo>
                <a:cubicBezTo>
                  <a:pt x="257359" y="407272"/>
                  <a:pt x="264238" y="294560"/>
                  <a:pt x="260534" y="314668"/>
                </a:cubicBezTo>
                <a:cubicBezTo>
                  <a:pt x="256830" y="334776"/>
                  <a:pt x="231959" y="458601"/>
                  <a:pt x="225609" y="498818"/>
                </a:cubicBezTo>
                <a:cubicBezTo>
                  <a:pt x="219259" y="539035"/>
                  <a:pt x="259476" y="517868"/>
                  <a:pt x="222434" y="555968"/>
                </a:cubicBezTo>
                <a:cubicBezTo>
                  <a:pt x="185392" y="594068"/>
                  <a:pt x="24526" y="711543"/>
                  <a:pt x="3359" y="727418"/>
                </a:cubicBezTo>
                <a:cubicBezTo>
                  <a:pt x="-17808" y="743293"/>
                  <a:pt x="66859" y="676089"/>
                  <a:pt x="95434" y="651218"/>
                </a:cubicBezTo>
                <a:cubicBezTo>
                  <a:pt x="124009" y="626347"/>
                  <a:pt x="148880" y="613647"/>
                  <a:pt x="174809" y="578193"/>
                </a:cubicBezTo>
                <a:cubicBezTo>
                  <a:pt x="200738" y="542739"/>
                  <a:pt x="235663" y="479768"/>
                  <a:pt x="251009" y="438493"/>
                </a:cubicBezTo>
                <a:cubicBezTo>
                  <a:pt x="266355" y="397218"/>
                  <a:pt x="279055" y="381343"/>
                  <a:pt x="266884" y="330543"/>
                </a:cubicBezTo>
                <a:cubicBezTo>
                  <a:pt x="254713" y="279743"/>
                  <a:pt x="191742" y="159093"/>
                  <a:pt x="177984" y="133693"/>
                </a:cubicBezTo>
                <a:cubicBezTo>
                  <a:pt x="164226" y="108293"/>
                  <a:pt x="178513" y="194547"/>
                  <a:pt x="184334" y="178143"/>
                </a:cubicBezTo>
                <a:cubicBezTo>
                  <a:pt x="190155" y="161739"/>
                  <a:pt x="216084" y="6693"/>
                  <a:pt x="219259" y="34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7" name="フリーフォーム 656">
            <a:extLst>
              <a:ext uri="{FF2B5EF4-FFF2-40B4-BE49-F238E27FC236}">
                <a16:creationId xmlns:a16="http://schemas.microsoft.com/office/drawing/2014/main" id="{94AFB81A-E8AF-5A1D-F450-988D06C078F6}"/>
              </a:ext>
            </a:extLst>
          </p:cNvPr>
          <p:cNvSpPr/>
          <p:nvPr/>
        </p:nvSpPr>
        <p:spPr>
          <a:xfrm>
            <a:off x="8499107" y="5435317"/>
            <a:ext cx="817222" cy="193965"/>
          </a:xfrm>
          <a:custGeom>
            <a:avLst/>
            <a:gdLst>
              <a:gd name="connsiteX0" fmla="*/ 368 w 817222"/>
              <a:gd name="connsiteY0" fmla="*/ 193958 h 193965"/>
              <a:gd name="connsiteX1" fmla="*/ 279768 w 817222"/>
              <a:gd name="connsiteY1" fmla="*/ 60608 h 193965"/>
              <a:gd name="connsiteX2" fmla="*/ 140068 w 817222"/>
              <a:gd name="connsiteY2" fmla="*/ 76483 h 193965"/>
              <a:gd name="connsiteX3" fmla="*/ 543293 w 817222"/>
              <a:gd name="connsiteY3" fmla="*/ 38383 h 193965"/>
              <a:gd name="connsiteX4" fmla="*/ 638543 w 817222"/>
              <a:gd name="connsiteY4" fmla="*/ 16158 h 193965"/>
              <a:gd name="connsiteX5" fmla="*/ 530593 w 817222"/>
              <a:gd name="connsiteY5" fmla="*/ 32033 h 193965"/>
              <a:gd name="connsiteX6" fmla="*/ 813168 w 817222"/>
              <a:gd name="connsiteY6" fmla="*/ 283 h 193965"/>
              <a:gd name="connsiteX7" fmla="*/ 692518 w 817222"/>
              <a:gd name="connsiteY7" fmla="*/ 22508 h 193965"/>
              <a:gd name="connsiteX8" fmla="*/ 619493 w 817222"/>
              <a:gd name="connsiteY8" fmla="*/ 114583 h 193965"/>
              <a:gd name="connsiteX9" fmla="*/ 676643 w 817222"/>
              <a:gd name="connsiteY9" fmla="*/ 35208 h 193965"/>
              <a:gd name="connsiteX10" fmla="*/ 409943 w 817222"/>
              <a:gd name="connsiteY10" fmla="*/ 57433 h 193965"/>
              <a:gd name="connsiteX11" fmla="*/ 127368 w 817222"/>
              <a:gd name="connsiteY11" fmla="*/ 108233 h 193965"/>
              <a:gd name="connsiteX12" fmla="*/ 349618 w 817222"/>
              <a:gd name="connsiteY12" fmla="*/ 66958 h 193965"/>
              <a:gd name="connsiteX13" fmla="*/ 368 w 817222"/>
              <a:gd name="connsiteY13" fmla="*/ 193958 h 19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7222" h="193965">
                <a:moveTo>
                  <a:pt x="368" y="193958"/>
                </a:moveTo>
                <a:cubicBezTo>
                  <a:pt x="-11274" y="192900"/>
                  <a:pt x="256485" y="80187"/>
                  <a:pt x="279768" y="60608"/>
                </a:cubicBezTo>
                <a:cubicBezTo>
                  <a:pt x="303051" y="41029"/>
                  <a:pt x="96147" y="80187"/>
                  <a:pt x="140068" y="76483"/>
                </a:cubicBezTo>
                <a:cubicBezTo>
                  <a:pt x="183989" y="72779"/>
                  <a:pt x="460214" y="48437"/>
                  <a:pt x="543293" y="38383"/>
                </a:cubicBezTo>
                <a:cubicBezTo>
                  <a:pt x="626372" y="28329"/>
                  <a:pt x="640660" y="17216"/>
                  <a:pt x="638543" y="16158"/>
                </a:cubicBezTo>
                <a:cubicBezTo>
                  <a:pt x="636426" y="15100"/>
                  <a:pt x="501489" y="34679"/>
                  <a:pt x="530593" y="32033"/>
                </a:cubicBezTo>
                <a:cubicBezTo>
                  <a:pt x="559697" y="29387"/>
                  <a:pt x="786181" y="1870"/>
                  <a:pt x="813168" y="283"/>
                </a:cubicBezTo>
                <a:cubicBezTo>
                  <a:pt x="840155" y="-1304"/>
                  <a:pt x="724797" y="3458"/>
                  <a:pt x="692518" y="22508"/>
                </a:cubicBezTo>
                <a:cubicBezTo>
                  <a:pt x="660239" y="41558"/>
                  <a:pt x="622139" y="112466"/>
                  <a:pt x="619493" y="114583"/>
                </a:cubicBezTo>
                <a:cubicBezTo>
                  <a:pt x="616847" y="116700"/>
                  <a:pt x="711568" y="44733"/>
                  <a:pt x="676643" y="35208"/>
                </a:cubicBezTo>
                <a:cubicBezTo>
                  <a:pt x="641718" y="25683"/>
                  <a:pt x="501489" y="45262"/>
                  <a:pt x="409943" y="57433"/>
                </a:cubicBezTo>
                <a:cubicBezTo>
                  <a:pt x="318397" y="69604"/>
                  <a:pt x="137422" y="106646"/>
                  <a:pt x="127368" y="108233"/>
                </a:cubicBezTo>
                <a:cubicBezTo>
                  <a:pt x="117314" y="109820"/>
                  <a:pt x="367080" y="55316"/>
                  <a:pt x="349618" y="66958"/>
                </a:cubicBezTo>
                <a:cubicBezTo>
                  <a:pt x="332156" y="78600"/>
                  <a:pt x="12010" y="195016"/>
                  <a:pt x="368" y="1939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8" name="フリーフォーム 657">
            <a:extLst>
              <a:ext uri="{FF2B5EF4-FFF2-40B4-BE49-F238E27FC236}">
                <a16:creationId xmlns:a16="http://schemas.microsoft.com/office/drawing/2014/main" id="{E8D7F2A8-19FD-ABE0-B25F-3EC27A0D4DFC}"/>
              </a:ext>
            </a:extLst>
          </p:cNvPr>
          <p:cNvSpPr/>
          <p:nvPr/>
        </p:nvSpPr>
        <p:spPr>
          <a:xfrm>
            <a:off x="9217025" y="5438775"/>
            <a:ext cx="758832" cy="180574"/>
          </a:xfrm>
          <a:custGeom>
            <a:avLst/>
            <a:gdLst>
              <a:gd name="connsiteX0" fmla="*/ 0 w 758832"/>
              <a:gd name="connsiteY0" fmla="*/ 0 h 180574"/>
              <a:gd name="connsiteX1" fmla="*/ 228600 w 758832"/>
              <a:gd name="connsiteY1" fmla="*/ 57150 h 180574"/>
              <a:gd name="connsiteX2" fmla="*/ 333375 w 758832"/>
              <a:gd name="connsiteY2" fmla="*/ 82550 h 180574"/>
              <a:gd name="connsiteX3" fmla="*/ 587375 w 758832"/>
              <a:gd name="connsiteY3" fmla="*/ 174625 h 180574"/>
              <a:gd name="connsiteX4" fmla="*/ 758825 w 758832"/>
              <a:gd name="connsiteY4" fmla="*/ 171450 h 180574"/>
              <a:gd name="connsiteX5" fmla="*/ 593725 w 758832"/>
              <a:gd name="connsiteY5" fmla="*/ 171450 h 180574"/>
              <a:gd name="connsiteX6" fmla="*/ 466725 w 758832"/>
              <a:gd name="connsiteY6" fmla="*/ 101600 h 180574"/>
              <a:gd name="connsiteX7" fmla="*/ 298450 w 758832"/>
              <a:gd name="connsiteY7" fmla="*/ 66675 h 180574"/>
              <a:gd name="connsiteX8" fmla="*/ 0 w 758832"/>
              <a:gd name="connsiteY8" fmla="*/ 0 h 18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8832" h="180574">
                <a:moveTo>
                  <a:pt x="0" y="0"/>
                </a:moveTo>
                <a:lnTo>
                  <a:pt x="228600" y="57150"/>
                </a:lnTo>
                <a:cubicBezTo>
                  <a:pt x="284163" y="70908"/>
                  <a:pt x="273579" y="62971"/>
                  <a:pt x="333375" y="82550"/>
                </a:cubicBezTo>
                <a:cubicBezTo>
                  <a:pt x="393171" y="102129"/>
                  <a:pt x="516467" y="159808"/>
                  <a:pt x="587375" y="174625"/>
                </a:cubicBezTo>
                <a:cubicBezTo>
                  <a:pt x="658283" y="189442"/>
                  <a:pt x="757767" y="171979"/>
                  <a:pt x="758825" y="171450"/>
                </a:cubicBezTo>
                <a:cubicBezTo>
                  <a:pt x="759883" y="170921"/>
                  <a:pt x="642408" y="183092"/>
                  <a:pt x="593725" y="171450"/>
                </a:cubicBezTo>
                <a:cubicBezTo>
                  <a:pt x="545042" y="159808"/>
                  <a:pt x="515937" y="119062"/>
                  <a:pt x="466725" y="101600"/>
                </a:cubicBezTo>
                <a:cubicBezTo>
                  <a:pt x="417513" y="84138"/>
                  <a:pt x="298450" y="66675"/>
                  <a:pt x="298450" y="6667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9" name="フリーフォーム 658">
            <a:extLst>
              <a:ext uri="{FF2B5EF4-FFF2-40B4-BE49-F238E27FC236}">
                <a16:creationId xmlns:a16="http://schemas.microsoft.com/office/drawing/2014/main" id="{5CEDE2DB-1620-3BED-5EE2-600BE791E3ED}"/>
              </a:ext>
            </a:extLst>
          </p:cNvPr>
          <p:cNvSpPr/>
          <p:nvPr/>
        </p:nvSpPr>
        <p:spPr>
          <a:xfrm>
            <a:off x="9712262" y="4835390"/>
            <a:ext cx="136070" cy="120937"/>
          </a:xfrm>
          <a:custGeom>
            <a:avLst/>
            <a:gdLst>
              <a:gd name="connsiteX0" fmla="*/ 47688 w 136070"/>
              <a:gd name="connsiteY0" fmla="*/ 135 h 120937"/>
              <a:gd name="connsiteX1" fmla="*/ 123888 w 136070"/>
              <a:gd name="connsiteY1" fmla="*/ 69985 h 120937"/>
              <a:gd name="connsiteX2" fmla="*/ 98488 w 136070"/>
              <a:gd name="connsiteY2" fmla="*/ 117610 h 120937"/>
              <a:gd name="connsiteX3" fmla="*/ 63 w 136070"/>
              <a:gd name="connsiteY3" fmla="*/ 101735 h 120937"/>
              <a:gd name="connsiteX4" fmla="*/ 114363 w 136070"/>
              <a:gd name="connsiteY4" fmla="*/ 120785 h 120937"/>
              <a:gd name="connsiteX5" fmla="*/ 133413 w 136070"/>
              <a:gd name="connsiteY5" fmla="*/ 89035 h 120937"/>
              <a:gd name="connsiteX6" fmla="*/ 47688 w 136070"/>
              <a:gd name="connsiteY6" fmla="*/ 135 h 12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070" h="120937">
                <a:moveTo>
                  <a:pt x="47688" y="135"/>
                </a:moveTo>
                <a:cubicBezTo>
                  <a:pt x="46101" y="-3040"/>
                  <a:pt x="115421" y="50406"/>
                  <a:pt x="123888" y="69985"/>
                </a:cubicBezTo>
                <a:cubicBezTo>
                  <a:pt x="132355" y="89564"/>
                  <a:pt x="119125" y="112318"/>
                  <a:pt x="98488" y="117610"/>
                </a:cubicBezTo>
                <a:cubicBezTo>
                  <a:pt x="77851" y="122902"/>
                  <a:pt x="-2583" y="101206"/>
                  <a:pt x="63" y="101735"/>
                </a:cubicBezTo>
                <a:cubicBezTo>
                  <a:pt x="2709" y="102264"/>
                  <a:pt x="92138" y="122902"/>
                  <a:pt x="114363" y="120785"/>
                </a:cubicBezTo>
                <a:cubicBezTo>
                  <a:pt x="136588" y="118668"/>
                  <a:pt x="139234" y="102793"/>
                  <a:pt x="133413" y="89035"/>
                </a:cubicBezTo>
                <a:cubicBezTo>
                  <a:pt x="127592" y="75277"/>
                  <a:pt x="49275" y="3310"/>
                  <a:pt x="47688" y="13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0" name="フリーフォーム 659">
            <a:extLst>
              <a:ext uri="{FF2B5EF4-FFF2-40B4-BE49-F238E27FC236}">
                <a16:creationId xmlns:a16="http://schemas.microsoft.com/office/drawing/2014/main" id="{62B6BC33-0009-1C0A-D17B-BD1AA106E3CB}"/>
              </a:ext>
            </a:extLst>
          </p:cNvPr>
          <p:cNvSpPr/>
          <p:nvPr/>
        </p:nvSpPr>
        <p:spPr>
          <a:xfrm>
            <a:off x="9662367" y="4847970"/>
            <a:ext cx="187459" cy="103148"/>
          </a:xfrm>
          <a:custGeom>
            <a:avLst/>
            <a:gdLst>
              <a:gd name="connsiteX0" fmla="*/ 186483 w 187459"/>
              <a:gd name="connsiteY0" fmla="*/ 255 h 103148"/>
              <a:gd name="connsiteX1" fmla="*/ 75358 w 187459"/>
              <a:gd name="connsiteY1" fmla="*/ 47880 h 103148"/>
              <a:gd name="connsiteX2" fmla="*/ 78533 w 187459"/>
              <a:gd name="connsiteY2" fmla="*/ 82805 h 103148"/>
              <a:gd name="connsiteX3" fmla="*/ 161083 w 187459"/>
              <a:gd name="connsiteY3" fmla="*/ 101855 h 103148"/>
              <a:gd name="connsiteX4" fmla="*/ 94408 w 187459"/>
              <a:gd name="connsiteY4" fmla="*/ 98680 h 103148"/>
              <a:gd name="connsiteX5" fmla="*/ 46783 w 187459"/>
              <a:gd name="connsiteY5" fmla="*/ 76455 h 103148"/>
              <a:gd name="connsiteX6" fmla="*/ 59483 w 187459"/>
              <a:gd name="connsiteY6" fmla="*/ 41530 h 103148"/>
              <a:gd name="connsiteX7" fmla="*/ 2333 w 187459"/>
              <a:gd name="connsiteY7" fmla="*/ 70105 h 103148"/>
              <a:gd name="connsiteX8" fmla="*/ 186483 w 187459"/>
              <a:gd name="connsiteY8" fmla="*/ 255 h 10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459" h="103148">
                <a:moveTo>
                  <a:pt x="186483" y="255"/>
                </a:moveTo>
                <a:cubicBezTo>
                  <a:pt x="198654" y="-3449"/>
                  <a:pt x="93350" y="34122"/>
                  <a:pt x="75358" y="47880"/>
                </a:cubicBezTo>
                <a:cubicBezTo>
                  <a:pt x="57366" y="61638"/>
                  <a:pt x="64246" y="73809"/>
                  <a:pt x="78533" y="82805"/>
                </a:cubicBezTo>
                <a:cubicBezTo>
                  <a:pt x="92820" y="91801"/>
                  <a:pt x="158437" y="99209"/>
                  <a:pt x="161083" y="101855"/>
                </a:cubicBezTo>
                <a:cubicBezTo>
                  <a:pt x="163729" y="104501"/>
                  <a:pt x="113458" y="102913"/>
                  <a:pt x="94408" y="98680"/>
                </a:cubicBezTo>
                <a:cubicBezTo>
                  <a:pt x="75358" y="94447"/>
                  <a:pt x="52604" y="85980"/>
                  <a:pt x="46783" y="76455"/>
                </a:cubicBezTo>
                <a:cubicBezTo>
                  <a:pt x="40962" y="66930"/>
                  <a:pt x="66891" y="42588"/>
                  <a:pt x="59483" y="41530"/>
                </a:cubicBezTo>
                <a:cubicBezTo>
                  <a:pt x="52075" y="40472"/>
                  <a:pt x="-13013" y="75397"/>
                  <a:pt x="2333" y="70105"/>
                </a:cubicBezTo>
                <a:cubicBezTo>
                  <a:pt x="17679" y="64813"/>
                  <a:pt x="174312" y="3959"/>
                  <a:pt x="186483" y="25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1" name="フリーフォーム 660">
            <a:extLst>
              <a:ext uri="{FF2B5EF4-FFF2-40B4-BE49-F238E27FC236}">
                <a16:creationId xmlns:a16="http://schemas.microsoft.com/office/drawing/2014/main" id="{0AF6F28E-9FAF-124D-9AE6-6C0D5B2780EE}"/>
              </a:ext>
            </a:extLst>
          </p:cNvPr>
          <p:cNvSpPr/>
          <p:nvPr/>
        </p:nvSpPr>
        <p:spPr>
          <a:xfrm>
            <a:off x="8555406" y="5193648"/>
            <a:ext cx="80679" cy="410241"/>
          </a:xfrm>
          <a:custGeom>
            <a:avLst/>
            <a:gdLst>
              <a:gd name="connsiteX0" fmla="*/ 26619 w 80679"/>
              <a:gd name="connsiteY0" fmla="*/ 652 h 410241"/>
              <a:gd name="connsiteX1" fmla="*/ 4394 w 80679"/>
              <a:gd name="connsiteY1" fmla="*/ 99077 h 410241"/>
              <a:gd name="connsiteX2" fmla="*/ 55194 w 80679"/>
              <a:gd name="connsiteY2" fmla="*/ 292752 h 410241"/>
              <a:gd name="connsiteX3" fmla="*/ 48844 w 80679"/>
              <a:gd name="connsiteY3" fmla="*/ 197502 h 410241"/>
              <a:gd name="connsiteX4" fmla="*/ 58369 w 80679"/>
              <a:gd name="connsiteY4" fmla="*/ 302277 h 410241"/>
              <a:gd name="connsiteX5" fmla="*/ 20269 w 80679"/>
              <a:gd name="connsiteY5" fmla="*/ 410227 h 410241"/>
              <a:gd name="connsiteX6" fmla="*/ 80594 w 80679"/>
              <a:gd name="connsiteY6" fmla="*/ 308627 h 410241"/>
              <a:gd name="connsiteX7" fmla="*/ 4394 w 80679"/>
              <a:gd name="connsiteY7" fmla="*/ 130827 h 410241"/>
              <a:gd name="connsiteX8" fmla="*/ 10744 w 80679"/>
              <a:gd name="connsiteY8" fmla="*/ 143527 h 410241"/>
              <a:gd name="connsiteX9" fmla="*/ 26619 w 80679"/>
              <a:gd name="connsiteY9" fmla="*/ 652 h 41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679" h="410241">
                <a:moveTo>
                  <a:pt x="26619" y="652"/>
                </a:moveTo>
                <a:cubicBezTo>
                  <a:pt x="25561" y="-6756"/>
                  <a:pt x="-369" y="50394"/>
                  <a:pt x="4394" y="99077"/>
                </a:cubicBezTo>
                <a:cubicBezTo>
                  <a:pt x="9156" y="147760"/>
                  <a:pt x="47786" y="276348"/>
                  <a:pt x="55194" y="292752"/>
                </a:cubicBezTo>
                <a:cubicBezTo>
                  <a:pt x="62602" y="309156"/>
                  <a:pt x="48315" y="195915"/>
                  <a:pt x="48844" y="197502"/>
                </a:cubicBezTo>
                <a:cubicBezTo>
                  <a:pt x="49373" y="199089"/>
                  <a:pt x="63131" y="266823"/>
                  <a:pt x="58369" y="302277"/>
                </a:cubicBezTo>
                <a:cubicBezTo>
                  <a:pt x="53607" y="337731"/>
                  <a:pt x="16565" y="409169"/>
                  <a:pt x="20269" y="410227"/>
                </a:cubicBezTo>
                <a:cubicBezTo>
                  <a:pt x="23973" y="411285"/>
                  <a:pt x="83240" y="355194"/>
                  <a:pt x="80594" y="308627"/>
                </a:cubicBezTo>
                <a:cubicBezTo>
                  <a:pt x="77948" y="262060"/>
                  <a:pt x="16036" y="158344"/>
                  <a:pt x="4394" y="130827"/>
                </a:cubicBezTo>
                <a:cubicBezTo>
                  <a:pt x="-7248" y="103310"/>
                  <a:pt x="7569" y="160460"/>
                  <a:pt x="10744" y="143527"/>
                </a:cubicBezTo>
                <a:cubicBezTo>
                  <a:pt x="13919" y="126594"/>
                  <a:pt x="27677" y="8060"/>
                  <a:pt x="26619" y="6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2" name="フリーフォーム 661">
            <a:extLst>
              <a:ext uri="{FF2B5EF4-FFF2-40B4-BE49-F238E27FC236}">
                <a16:creationId xmlns:a16="http://schemas.microsoft.com/office/drawing/2014/main" id="{E7FE0414-1218-384C-9461-14B233E3344D}"/>
              </a:ext>
            </a:extLst>
          </p:cNvPr>
          <p:cNvSpPr/>
          <p:nvPr/>
        </p:nvSpPr>
        <p:spPr>
          <a:xfrm>
            <a:off x="9843993" y="5262347"/>
            <a:ext cx="131529" cy="200102"/>
          </a:xfrm>
          <a:custGeom>
            <a:avLst/>
            <a:gdLst>
              <a:gd name="connsiteX0" fmla="*/ 1682 w 131529"/>
              <a:gd name="connsiteY0" fmla="*/ 4978 h 200102"/>
              <a:gd name="connsiteX1" fmla="*/ 106457 w 131529"/>
              <a:gd name="connsiteY1" fmla="*/ 119278 h 200102"/>
              <a:gd name="connsiteX2" fmla="*/ 125507 w 131529"/>
              <a:gd name="connsiteY2" fmla="*/ 182778 h 200102"/>
              <a:gd name="connsiteX3" fmla="*/ 119157 w 131529"/>
              <a:gd name="connsiteY3" fmla="*/ 198653 h 200102"/>
              <a:gd name="connsiteX4" fmla="*/ 14382 w 131529"/>
              <a:gd name="connsiteY4" fmla="*/ 154203 h 200102"/>
              <a:gd name="connsiteX5" fmla="*/ 103282 w 131529"/>
              <a:gd name="connsiteY5" fmla="*/ 192303 h 200102"/>
              <a:gd name="connsiteX6" fmla="*/ 128682 w 131529"/>
              <a:gd name="connsiteY6" fmla="*/ 128803 h 200102"/>
              <a:gd name="connsiteX7" fmla="*/ 46132 w 131529"/>
              <a:gd name="connsiteY7" fmla="*/ 30378 h 200102"/>
              <a:gd name="connsiteX8" fmla="*/ 1682 w 131529"/>
              <a:gd name="connsiteY8" fmla="*/ 4978 h 20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529" h="200102">
                <a:moveTo>
                  <a:pt x="1682" y="4978"/>
                </a:moveTo>
                <a:cubicBezTo>
                  <a:pt x="11736" y="19795"/>
                  <a:pt x="85820" y="89645"/>
                  <a:pt x="106457" y="119278"/>
                </a:cubicBezTo>
                <a:cubicBezTo>
                  <a:pt x="127094" y="148911"/>
                  <a:pt x="125507" y="182778"/>
                  <a:pt x="125507" y="182778"/>
                </a:cubicBezTo>
                <a:cubicBezTo>
                  <a:pt x="127624" y="196007"/>
                  <a:pt x="137678" y="203416"/>
                  <a:pt x="119157" y="198653"/>
                </a:cubicBezTo>
                <a:cubicBezTo>
                  <a:pt x="100636" y="193890"/>
                  <a:pt x="17028" y="155261"/>
                  <a:pt x="14382" y="154203"/>
                </a:cubicBezTo>
                <a:cubicBezTo>
                  <a:pt x="11736" y="153145"/>
                  <a:pt x="84232" y="196536"/>
                  <a:pt x="103282" y="192303"/>
                </a:cubicBezTo>
                <a:cubicBezTo>
                  <a:pt x="122332" y="188070"/>
                  <a:pt x="138207" y="155790"/>
                  <a:pt x="128682" y="128803"/>
                </a:cubicBezTo>
                <a:cubicBezTo>
                  <a:pt x="119157" y="101816"/>
                  <a:pt x="46132" y="30378"/>
                  <a:pt x="46132" y="30378"/>
                </a:cubicBezTo>
                <a:cubicBezTo>
                  <a:pt x="29199" y="11328"/>
                  <a:pt x="-8372" y="-9839"/>
                  <a:pt x="1682" y="49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3" name="フリーフォーム 662">
            <a:extLst>
              <a:ext uri="{FF2B5EF4-FFF2-40B4-BE49-F238E27FC236}">
                <a16:creationId xmlns:a16="http://schemas.microsoft.com/office/drawing/2014/main" id="{1BEB60A1-4F83-4C28-421C-8C9B17F513E8}"/>
              </a:ext>
            </a:extLst>
          </p:cNvPr>
          <p:cNvSpPr/>
          <p:nvPr/>
        </p:nvSpPr>
        <p:spPr>
          <a:xfrm>
            <a:off x="9837902" y="5289444"/>
            <a:ext cx="115778" cy="190657"/>
          </a:xfrm>
          <a:custGeom>
            <a:avLst/>
            <a:gdLst>
              <a:gd name="connsiteX0" fmla="*/ 93498 w 115778"/>
              <a:gd name="connsiteY0" fmla="*/ 106 h 190657"/>
              <a:gd name="connsiteX1" fmla="*/ 23648 w 115778"/>
              <a:gd name="connsiteY1" fmla="*/ 89006 h 190657"/>
              <a:gd name="connsiteX2" fmla="*/ 26823 w 115778"/>
              <a:gd name="connsiteY2" fmla="*/ 139806 h 190657"/>
              <a:gd name="connsiteX3" fmla="*/ 115723 w 115778"/>
              <a:gd name="connsiteY3" fmla="*/ 190606 h 190657"/>
              <a:gd name="connsiteX4" fmla="*/ 39523 w 115778"/>
              <a:gd name="connsiteY4" fmla="*/ 130281 h 190657"/>
              <a:gd name="connsiteX5" fmla="*/ 1423 w 115778"/>
              <a:gd name="connsiteY5" fmla="*/ 108056 h 190657"/>
              <a:gd name="connsiteX6" fmla="*/ 93498 w 115778"/>
              <a:gd name="connsiteY6" fmla="*/ 106 h 19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778" h="190657">
                <a:moveTo>
                  <a:pt x="93498" y="106"/>
                </a:moveTo>
                <a:cubicBezTo>
                  <a:pt x="97202" y="-3069"/>
                  <a:pt x="34760" y="65723"/>
                  <a:pt x="23648" y="89006"/>
                </a:cubicBezTo>
                <a:cubicBezTo>
                  <a:pt x="12536" y="112289"/>
                  <a:pt x="11477" y="122873"/>
                  <a:pt x="26823" y="139806"/>
                </a:cubicBezTo>
                <a:cubicBezTo>
                  <a:pt x="42169" y="156739"/>
                  <a:pt x="113606" y="192194"/>
                  <a:pt x="115723" y="190606"/>
                </a:cubicBezTo>
                <a:cubicBezTo>
                  <a:pt x="117840" y="189018"/>
                  <a:pt x="58573" y="144039"/>
                  <a:pt x="39523" y="130281"/>
                </a:cubicBezTo>
                <a:cubicBezTo>
                  <a:pt x="20473" y="116523"/>
                  <a:pt x="-6514" y="126577"/>
                  <a:pt x="1423" y="108056"/>
                </a:cubicBezTo>
                <a:cubicBezTo>
                  <a:pt x="9360" y="89535"/>
                  <a:pt x="89794" y="3281"/>
                  <a:pt x="93498" y="1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4" name="フリーフォーム 663">
            <a:extLst>
              <a:ext uri="{FF2B5EF4-FFF2-40B4-BE49-F238E27FC236}">
                <a16:creationId xmlns:a16="http://schemas.microsoft.com/office/drawing/2014/main" id="{B8F85CAF-F97B-8A59-6010-612D08F311E8}"/>
              </a:ext>
            </a:extLst>
          </p:cNvPr>
          <p:cNvSpPr/>
          <p:nvPr/>
        </p:nvSpPr>
        <p:spPr>
          <a:xfrm>
            <a:off x="8715277" y="5127306"/>
            <a:ext cx="314441" cy="396216"/>
          </a:xfrm>
          <a:custGeom>
            <a:avLst/>
            <a:gdLst>
              <a:gd name="connsiteX0" fmla="*/ 98 w 314441"/>
              <a:gd name="connsiteY0" fmla="*/ 319 h 396216"/>
              <a:gd name="connsiteX1" fmla="*/ 101698 w 314441"/>
              <a:gd name="connsiteY1" fmla="*/ 149544 h 396216"/>
              <a:gd name="connsiteX2" fmla="*/ 57248 w 314441"/>
              <a:gd name="connsiteY2" fmla="*/ 143194 h 396216"/>
              <a:gd name="connsiteX3" fmla="*/ 130273 w 314441"/>
              <a:gd name="connsiteY3" fmla="*/ 190819 h 396216"/>
              <a:gd name="connsiteX4" fmla="*/ 76298 w 314441"/>
              <a:gd name="connsiteY4" fmla="*/ 193994 h 396216"/>
              <a:gd name="connsiteX5" fmla="*/ 212823 w 314441"/>
              <a:gd name="connsiteY5" fmla="*/ 270194 h 396216"/>
              <a:gd name="connsiteX6" fmla="*/ 117573 w 314441"/>
              <a:gd name="connsiteY6" fmla="*/ 305119 h 396216"/>
              <a:gd name="connsiteX7" fmla="*/ 314423 w 314441"/>
              <a:gd name="connsiteY7" fmla="*/ 359094 h 396216"/>
              <a:gd name="connsiteX8" fmla="*/ 104873 w 314441"/>
              <a:gd name="connsiteY8" fmla="*/ 333694 h 396216"/>
              <a:gd name="connsiteX9" fmla="*/ 209648 w 314441"/>
              <a:gd name="connsiteY9" fmla="*/ 394019 h 396216"/>
              <a:gd name="connsiteX10" fmla="*/ 174723 w 314441"/>
              <a:gd name="connsiteY10" fmla="*/ 241619 h 396216"/>
              <a:gd name="connsiteX11" fmla="*/ 19148 w 314441"/>
              <a:gd name="connsiteY11" fmla="*/ 136844 h 396216"/>
              <a:gd name="connsiteX12" fmla="*/ 85823 w 314441"/>
              <a:gd name="connsiteY12" fmla="*/ 187644 h 396216"/>
              <a:gd name="connsiteX13" fmla="*/ 82648 w 314441"/>
              <a:gd name="connsiteY13" fmla="*/ 111444 h 396216"/>
              <a:gd name="connsiteX14" fmla="*/ 98 w 314441"/>
              <a:gd name="connsiteY14" fmla="*/ 319 h 39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441" h="396216">
                <a:moveTo>
                  <a:pt x="98" y="319"/>
                </a:moveTo>
                <a:cubicBezTo>
                  <a:pt x="3273" y="6669"/>
                  <a:pt x="92173" y="125732"/>
                  <a:pt x="101698" y="149544"/>
                </a:cubicBezTo>
                <a:cubicBezTo>
                  <a:pt x="111223" y="173357"/>
                  <a:pt x="52486" y="136315"/>
                  <a:pt x="57248" y="143194"/>
                </a:cubicBezTo>
                <a:cubicBezTo>
                  <a:pt x="62010" y="150073"/>
                  <a:pt x="127098" y="182352"/>
                  <a:pt x="130273" y="190819"/>
                </a:cubicBezTo>
                <a:cubicBezTo>
                  <a:pt x="133448" y="199286"/>
                  <a:pt x="62540" y="180765"/>
                  <a:pt x="76298" y="193994"/>
                </a:cubicBezTo>
                <a:cubicBezTo>
                  <a:pt x="90056" y="207223"/>
                  <a:pt x="205944" y="251673"/>
                  <a:pt x="212823" y="270194"/>
                </a:cubicBezTo>
                <a:cubicBezTo>
                  <a:pt x="219702" y="288715"/>
                  <a:pt x="100640" y="290302"/>
                  <a:pt x="117573" y="305119"/>
                </a:cubicBezTo>
                <a:cubicBezTo>
                  <a:pt x="134506" y="319936"/>
                  <a:pt x="316540" y="354332"/>
                  <a:pt x="314423" y="359094"/>
                </a:cubicBezTo>
                <a:cubicBezTo>
                  <a:pt x="312306" y="363856"/>
                  <a:pt x="122335" y="327873"/>
                  <a:pt x="104873" y="333694"/>
                </a:cubicBezTo>
                <a:cubicBezTo>
                  <a:pt x="87411" y="339515"/>
                  <a:pt x="198006" y="409365"/>
                  <a:pt x="209648" y="394019"/>
                </a:cubicBezTo>
                <a:cubicBezTo>
                  <a:pt x="221290" y="378673"/>
                  <a:pt x="206473" y="284481"/>
                  <a:pt x="174723" y="241619"/>
                </a:cubicBezTo>
                <a:cubicBezTo>
                  <a:pt x="142973" y="198757"/>
                  <a:pt x="33965" y="145840"/>
                  <a:pt x="19148" y="136844"/>
                </a:cubicBezTo>
                <a:cubicBezTo>
                  <a:pt x="4331" y="127848"/>
                  <a:pt x="75240" y="191877"/>
                  <a:pt x="85823" y="187644"/>
                </a:cubicBezTo>
                <a:cubicBezTo>
                  <a:pt x="96406" y="183411"/>
                  <a:pt x="93760" y="138961"/>
                  <a:pt x="82648" y="111444"/>
                </a:cubicBezTo>
                <a:cubicBezTo>
                  <a:pt x="71536" y="83927"/>
                  <a:pt x="-3077" y="-6031"/>
                  <a:pt x="98" y="31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5" name="フリーフォーム 664">
            <a:extLst>
              <a:ext uri="{FF2B5EF4-FFF2-40B4-BE49-F238E27FC236}">
                <a16:creationId xmlns:a16="http://schemas.microsoft.com/office/drawing/2014/main" id="{27887003-6A41-7BA3-3855-ED3AC6C8B915}"/>
              </a:ext>
            </a:extLst>
          </p:cNvPr>
          <p:cNvSpPr/>
          <p:nvPr/>
        </p:nvSpPr>
        <p:spPr>
          <a:xfrm>
            <a:off x="8575553" y="5105768"/>
            <a:ext cx="318333" cy="402579"/>
          </a:xfrm>
          <a:custGeom>
            <a:avLst/>
            <a:gdLst>
              <a:gd name="connsiteX0" fmla="*/ 122 w 318333"/>
              <a:gd name="connsiteY0" fmla="*/ 91707 h 402579"/>
              <a:gd name="connsiteX1" fmla="*/ 123947 w 318333"/>
              <a:gd name="connsiteY1" fmla="*/ 31382 h 402579"/>
              <a:gd name="connsiteX2" fmla="*/ 130297 w 318333"/>
              <a:gd name="connsiteY2" fmla="*/ 88532 h 402579"/>
              <a:gd name="connsiteX3" fmla="*/ 193797 w 318333"/>
              <a:gd name="connsiteY3" fmla="*/ 301257 h 402579"/>
              <a:gd name="connsiteX4" fmla="*/ 146172 w 318333"/>
              <a:gd name="connsiteY4" fmla="*/ 263157 h 402579"/>
              <a:gd name="connsiteX5" fmla="*/ 317622 w 318333"/>
              <a:gd name="connsiteY5" fmla="*/ 399682 h 402579"/>
              <a:gd name="connsiteX6" fmla="*/ 206497 w 318333"/>
              <a:gd name="connsiteY6" fmla="*/ 345707 h 402579"/>
              <a:gd name="connsiteX7" fmla="*/ 187447 w 318333"/>
              <a:gd name="connsiteY7" fmla="*/ 221882 h 402579"/>
              <a:gd name="connsiteX8" fmla="*/ 149347 w 318333"/>
              <a:gd name="connsiteY8" fmla="*/ 2807 h 402579"/>
              <a:gd name="connsiteX9" fmla="*/ 122 w 318333"/>
              <a:gd name="connsiteY9" fmla="*/ 91707 h 40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333" h="402579">
                <a:moveTo>
                  <a:pt x="122" y="91707"/>
                </a:moveTo>
                <a:cubicBezTo>
                  <a:pt x="-4111" y="96469"/>
                  <a:pt x="102251" y="31911"/>
                  <a:pt x="123947" y="31382"/>
                </a:cubicBezTo>
                <a:cubicBezTo>
                  <a:pt x="145643" y="30853"/>
                  <a:pt x="118655" y="43553"/>
                  <a:pt x="130297" y="88532"/>
                </a:cubicBezTo>
                <a:cubicBezTo>
                  <a:pt x="141939" y="133511"/>
                  <a:pt x="191151" y="272153"/>
                  <a:pt x="193797" y="301257"/>
                </a:cubicBezTo>
                <a:cubicBezTo>
                  <a:pt x="196443" y="330361"/>
                  <a:pt x="146172" y="263157"/>
                  <a:pt x="146172" y="263157"/>
                </a:cubicBezTo>
                <a:cubicBezTo>
                  <a:pt x="166809" y="279561"/>
                  <a:pt x="307568" y="385924"/>
                  <a:pt x="317622" y="399682"/>
                </a:cubicBezTo>
                <a:cubicBezTo>
                  <a:pt x="327676" y="413440"/>
                  <a:pt x="228193" y="375340"/>
                  <a:pt x="206497" y="345707"/>
                </a:cubicBezTo>
                <a:cubicBezTo>
                  <a:pt x="184801" y="316074"/>
                  <a:pt x="196972" y="279032"/>
                  <a:pt x="187447" y="221882"/>
                </a:cubicBezTo>
                <a:cubicBezTo>
                  <a:pt x="177922" y="164732"/>
                  <a:pt x="178451" y="23974"/>
                  <a:pt x="149347" y="2807"/>
                </a:cubicBezTo>
                <a:cubicBezTo>
                  <a:pt x="120243" y="-18360"/>
                  <a:pt x="4355" y="86945"/>
                  <a:pt x="122" y="9170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6" name="フリーフォーム 665">
            <a:extLst>
              <a:ext uri="{FF2B5EF4-FFF2-40B4-BE49-F238E27FC236}">
                <a16:creationId xmlns:a16="http://schemas.microsoft.com/office/drawing/2014/main" id="{860EBAE9-62D2-72C1-04ED-9084C89D161C}"/>
              </a:ext>
            </a:extLst>
          </p:cNvPr>
          <p:cNvSpPr/>
          <p:nvPr/>
        </p:nvSpPr>
        <p:spPr>
          <a:xfrm>
            <a:off x="9318589" y="5076427"/>
            <a:ext cx="887011" cy="184605"/>
          </a:xfrm>
          <a:custGeom>
            <a:avLst/>
            <a:gdLst>
              <a:gd name="connsiteX0" fmla="*/ 57186 w 887011"/>
              <a:gd name="connsiteY0" fmla="*/ 398 h 184605"/>
              <a:gd name="connsiteX1" fmla="*/ 346111 w 887011"/>
              <a:gd name="connsiteY1" fmla="*/ 98823 h 184605"/>
              <a:gd name="connsiteX2" fmla="*/ 520736 w 887011"/>
              <a:gd name="connsiteY2" fmla="*/ 98823 h 184605"/>
              <a:gd name="connsiteX3" fmla="*/ 36 w 887011"/>
              <a:gd name="connsiteY3" fmla="*/ 184548 h 184605"/>
              <a:gd name="connsiteX4" fmla="*/ 495336 w 887011"/>
              <a:gd name="connsiteY4" fmla="*/ 111523 h 184605"/>
              <a:gd name="connsiteX5" fmla="*/ 803311 w 887011"/>
              <a:gd name="connsiteY5" fmla="*/ 76598 h 184605"/>
              <a:gd name="connsiteX6" fmla="*/ 587411 w 887011"/>
              <a:gd name="connsiteY6" fmla="*/ 127398 h 184605"/>
              <a:gd name="connsiteX7" fmla="*/ 885861 w 887011"/>
              <a:gd name="connsiteY7" fmla="*/ 127398 h 184605"/>
              <a:gd name="connsiteX8" fmla="*/ 454061 w 887011"/>
              <a:gd name="connsiteY8" fmla="*/ 111523 h 184605"/>
              <a:gd name="connsiteX9" fmla="*/ 152436 w 887011"/>
              <a:gd name="connsiteY9" fmla="*/ 76598 h 184605"/>
              <a:gd name="connsiteX10" fmla="*/ 365161 w 887011"/>
              <a:gd name="connsiteY10" fmla="*/ 63898 h 184605"/>
              <a:gd name="connsiteX11" fmla="*/ 57186 w 887011"/>
              <a:gd name="connsiteY11" fmla="*/ 398 h 18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7011" h="184605">
                <a:moveTo>
                  <a:pt x="57186" y="398"/>
                </a:moveTo>
                <a:cubicBezTo>
                  <a:pt x="54011" y="6219"/>
                  <a:pt x="268853" y="82419"/>
                  <a:pt x="346111" y="98823"/>
                </a:cubicBezTo>
                <a:cubicBezTo>
                  <a:pt x="423369" y="115227"/>
                  <a:pt x="578415" y="84536"/>
                  <a:pt x="520736" y="98823"/>
                </a:cubicBezTo>
                <a:cubicBezTo>
                  <a:pt x="463057" y="113110"/>
                  <a:pt x="4269" y="182431"/>
                  <a:pt x="36" y="184548"/>
                </a:cubicBezTo>
                <a:cubicBezTo>
                  <a:pt x="-4197" y="186665"/>
                  <a:pt x="361457" y="129515"/>
                  <a:pt x="495336" y="111523"/>
                </a:cubicBezTo>
                <a:cubicBezTo>
                  <a:pt x="629215" y="93531"/>
                  <a:pt x="787965" y="73952"/>
                  <a:pt x="803311" y="76598"/>
                </a:cubicBezTo>
                <a:cubicBezTo>
                  <a:pt x="818657" y="79244"/>
                  <a:pt x="573653" y="118931"/>
                  <a:pt x="587411" y="127398"/>
                </a:cubicBezTo>
                <a:cubicBezTo>
                  <a:pt x="601169" y="135865"/>
                  <a:pt x="908086" y="130044"/>
                  <a:pt x="885861" y="127398"/>
                </a:cubicBezTo>
                <a:cubicBezTo>
                  <a:pt x="863636" y="124752"/>
                  <a:pt x="576298" y="119990"/>
                  <a:pt x="454061" y="111523"/>
                </a:cubicBezTo>
                <a:cubicBezTo>
                  <a:pt x="331824" y="103056"/>
                  <a:pt x="167253" y="84536"/>
                  <a:pt x="152436" y="76598"/>
                </a:cubicBezTo>
                <a:cubicBezTo>
                  <a:pt x="137619" y="68661"/>
                  <a:pt x="374157" y="73423"/>
                  <a:pt x="365161" y="63898"/>
                </a:cubicBezTo>
                <a:cubicBezTo>
                  <a:pt x="356165" y="54373"/>
                  <a:pt x="60361" y="-5423"/>
                  <a:pt x="57186" y="39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7" name="フリーフォーム 666">
            <a:extLst>
              <a:ext uri="{FF2B5EF4-FFF2-40B4-BE49-F238E27FC236}">
                <a16:creationId xmlns:a16="http://schemas.microsoft.com/office/drawing/2014/main" id="{A0F54729-90A6-A165-C209-B8F56753CC2F}"/>
              </a:ext>
            </a:extLst>
          </p:cNvPr>
          <p:cNvSpPr/>
          <p:nvPr/>
        </p:nvSpPr>
        <p:spPr>
          <a:xfrm>
            <a:off x="8597865" y="5511682"/>
            <a:ext cx="394315" cy="478113"/>
          </a:xfrm>
          <a:custGeom>
            <a:avLst/>
            <a:gdLst>
              <a:gd name="connsiteX0" fmla="*/ 393735 w 394315"/>
              <a:gd name="connsiteY0" fmla="*/ 118 h 478113"/>
              <a:gd name="connsiteX1" fmla="*/ 155610 w 394315"/>
              <a:gd name="connsiteY1" fmla="*/ 60443 h 478113"/>
              <a:gd name="connsiteX2" fmla="*/ 85760 w 394315"/>
              <a:gd name="connsiteY2" fmla="*/ 123943 h 478113"/>
              <a:gd name="connsiteX3" fmla="*/ 111160 w 394315"/>
              <a:gd name="connsiteY3" fmla="*/ 73143 h 478113"/>
              <a:gd name="connsiteX4" fmla="*/ 60360 w 394315"/>
              <a:gd name="connsiteY4" fmla="*/ 149343 h 478113"/>
              <a:gd name="connsiteX5" fmla="*/ 31785 w 394315"/>
              <a:gd name="connsiteY5" fmla="*/ 308093 h 478113"/>
              <a:gd name="connsiteX6" fmla="*/ 35 w 394315"/>
              <a:gd name="connsiteY6" fmla="*/ 476368 h 478113"/>
              <a:gd name="connsiteX7" fmla="*/ 25435 w 394315"/>
              <a:gd name="connsiteY7" fmla="*/ 377943 h 478113"/>
              <a:gd name="connsiteX8" fmla="*/ 22260 w 394315"/>
              <a:gd name="connsiteY8" fmla="*/ 104893 h 478113"/>
              <a:gd name="connsiteX9" fmla="*/ 25435 w 394315"/>
              <a:gd name="connsiteY9" fmla="*/ 196968 h 478113"/>
              <a:gd name="connsiteX10" fmla="*/ 117510 w 394315"/>
              <a:gd name="connsiteY10" fmla="*/ 47743 h 478113"/>
              <a:gd name="connsiteX11" fmla="*/ 79410 w 394315"/>
              <a:gd name="connsiteY11" fmla="*/ 76318 h 478113"/>
              <a:gd name="connsiteX12" fmla="*/ 393735 w 394315"/>
              <a:gd name="connsiteY12" fmla="*/ 118 h 47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4315" h="478113">
                <a:moveTo>
                  <a:pt x="393735" y="118"/>
                </a:moveTo>
                <a:cubicBezTo>
                  <a:pt x="406435" y="-2528"/>
                  <a:pt x="206939" y="39806"/>
                  <a:pt x="155610" y="60443"/>
                </a:cubicBezTo>
                <a:cubicBezTo>
                  <a:pt x="104281" y="81080"/>
                  <a:pt x="93168" y="121826"/>
                  <a:pt x="85760" y="123943"/>
                </a:cubicBezTo>
                <a:cubicBezTo>
                  <a:pt x="78352" y="126060"/>
                  <a:pt x="115393" y="68910"/>
                  <a:pt x="111160" y="73143"/>
                </a:cubicBezTo>
                <a:cubicBezTo>
                  <a:pt x="106927" y="77376"/>
                  <a:pt x="73589" y="110185"/>
                  <a:pt x="60360" y="149343"/>
                </a:cubicBezTo>
                <a:cubicBezTo>
                  <a:pt x="47131" y="188501"/>
                  <a:pt x="41839" y="253589"/>
                  <a:pt x="31785" y="308093"/>
                </a:cubicBezTo>
                <a:cubicBezTo>
                  <a:pt x="21731" y="362597"/>
                  <a:pt x="1093" y="464726"/>
                  <a:pt x="35" y="476368"/>
                </a:cubicBezTo>
                <a:cubicBezTo>
                  <a:pt x="-1023" y="488010"/>
                  <a:pt x="21731" y="439855"/>
                  <a:pt x="25435" y="377943"/>
                </a:cubicBezTo>
                <a:cubicBezTo>
                  <a:pt x="29139" y="316031"/>
                  <a:pt x="22260" y="135055"/>
                  <a:pt x="22260" y="104893"/>
                </a:cubicBezTo>
                <a:cubicBezTo>
                  <a:pt x="22260" y="74731"/>
                  <a:pt x="9560" y="206493"/>
                  <a:pt x="25435" y="196968"/>
                </a:cubicBezTo>
                <a:cubicBezTo>
                  <a:pt x="41310" y="187443"/>
                  <a:pt x="108514" y="67851"/>
                  <a:pt x="117510" y="47743"/>
                </a:cubicBezTo>
                <a:cubicBezTo>
                  <a:pt x="126506" y="27635"/>
                  <a:pt x="34431" y="85843"/>
                  <a:pt x="79410" y="76318"/>
                </a:cubicBezTo>
                <a:cubicBezTo>
                  <a:pt x="124389" y="66793"/>
                  <a:pt x="381035" y="2764"/>
                  <a:pt x="393735" y="11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8" name="フリーフォーム 667">
            <a:extLst>
              <a:ext uri="{FF2B5EF4-FFF2-40B4-BE49-F238E27FC236}">
                <a16:creationId xmlns:a16="http://schemas.microsoft.com/office/drawing/2014/main" id="{4D5969A4-AE7C-6FB3-1F90-432A1CF85B71}"/>
              </a:ext>
            </a:extLst>
          </p:cNvPr>
          <p:cNvSpPr/>
          <p:nvPr/>
        </p:nvSpPr>
        <p:spPr>
          <a:xfrm>
            <a:off x="8499420" y="5861863"/>
            <a:ext cx="965388" cy="126205"/>
          </a:xfrm>
          <a:custGeom>
            <a:avLst/>
            <a:gdLst>
              <a:gd name="connsiteX0" fmla="*/ 55 w 965388"/>
              <a:gd name="connsiteY0" fmla="*/ 126187 h 126205"/>
              <a:gd name="connsiteX1" fmla="*/ 346130 w 965388"/>
              <a:gd name="connsiteY1" fmla="*/ 15062 h 126205"/>
              <a:gd name="connsiteX2" fmla="*/ 504880 w 965388"/>
              <a:gd name="connsiteY2" fmla="*/ 40462 h 126205"/>
              <a:gd name="connsiteX3" fmla="*/ 425505 w 965388"/>
              <a:gd name="connsiteY3" fmla="*/ 15062 h 126205"/>
              <a:gd name="connsiteX4" fmla="*/ 669980 w 965388"/>
              <a:gd name="connsiteY4" fmla="*/ 15062 h 126205"/>
              <a:gd name="connsiteX5" fmla="*/ 777930 w 965388"/>
              <a:gd name="connsiteY5" fmla="*/ 43637 h 126205"/>
              <a:gd name="connsiteX6" fmla="*/ 965255 w 965388"/>
              <a:gd name="connsiteY6" fmla="*/ 43637 h 126205"/>
              <a:gd name="connsiteX7" fmla="*/ 803330 w 965388"/>
              <a:gd name="connsiteY7" fmla="*/ 43637 h 126205"/>
              <a:gd name="connsiteX8" fmla="*/ 552505 w 965388"/>
              <a:gd name="connsiteY8" fmla="*/ 21412 h 126205"/>
              <a:gd name="connsiteX9" fmla="*/ 441380 w 965388"/>
              <a:gd name="connsiteY9" fmla="*/ 49987 h 126205"/>
              <a:gd name="connsiteX10" fmla="*/ 539805 w 965388"/>
              <a:gd name="connsiteY10" fmla="*/ 18237 h 126205"/>
              <a:gd name="connsiteX11" fmla="*/ 320730 w 965388"/>
              <a:gd name="connsiteY11" fmla="*/ 5537 h 126205"/>
              <a:gd name="connsiteX12" fmla="*/ 55 w 965388"/>
              <a:gd name="connsiteY12" fmla="*/ 126187 h 12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5388" h="126205">
                <a:moveTo>
                  <a:pt x="55" y="126187"/>
                </a:moveTo>
                <a:cubicBezTo>
                  <a:pt x="4288" y="127774"/>
                  <a:pt x="261993" y="29349"/>
                  <a:pt x="346130" y="15062"/>
                </a:cubicBezTo>
                <a:cubicBezTo>
                  <a:pt x="430267" y="775"/>
                  <a:pt x="491651" y="40462"/>
                  <a:pt x="504880" y="40462"/>
                </a:cubicBezTo>
                <a:cubicBezTo>
                  <a:pt x="518109" y="40462"/>
                  <a:pt x="397988" y="19295"/>
                  <a:pt x="425505" y="15062"/>
                </a:cubicBezTo>
                <a:cubicBezTo>
                  <a:pt x="453022" y="10829"/>
                  <a:pt x="611243" y="10299"/>
                  <a:pt x="669980" y="15062"/>
                </a:cubicBezTo>
                <a:cubicBezTo>
                  <a:pt x="728718" y="19824"/>
                  <a:pt x="728718" y="38874"/>
                  <a:pt x="777930" y="43637"/>
                </a:cubicBezTo>
                <a:cubicBezTo>
                  <a:pt x="827143" y="48399"/>
                  <a:pt x="965255" y="43637"/>
                  <a:pt x="965255" y="43637"/>
                </a:cubicBezTo>
                <a:cubicBezTo>
                  <a:pt x="969488" y="43637"/>
                  <a:pt x="872122" y="47341"/>
                  <a:pt x="803330" y="43637"/>
                </a:cubicBezTo>
                <a:cubicBezTo>
                  <a:pt x="734538" y="39933"/>
                  <a:pt x="612830" y="20354"/>
                  <a:pt x="552505" y="21412"/>
                </a:cubicBezTo>
                <a:cubicBezTo>
                  <a:pt x="492180" y="22470"/>
                  <a:pt x="443497" y="50516"/>
                  <a:pt x="441380" y="49987"/>
                </a:cubicBezTo>
                <a:cubicBezTo>
                  <a:pt x="439263" y="49458"/>
                  <a:pt x="559913" y="25645"/>
                  <a:pt x="539805" y="18237"/>
                </a:cubicBezTo>
                <a:cubicBezTo>
                  <a:pt x="519697" y="10829"/>
                  <a:pt x="404867" y="-9809"/>
                  <a:pt x="320730" y="5537"/>
                </a:cubicBezTo>
                <a:cubicBezTo>
                  <a:pt x="236593" y="20883"/>
                  <a:pt x="-4178" y="124600"/>
                  <a:pt x="55" y="12618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9" name="フリーフォーム 668">
            <a:extLst>
              <a:ext uri="{FF2B5EF4-FFF2-40B4-BE49-F238E27FC236}">
                <a16:creationId xmlns:a16="http://schemas.microsoft.com/office/drawing/2014/main" id="{FA6B3100-DE34-26DA-B441-B9FE11F79F46}"/>
              </a:ext>
            </a:extLst>
          </p:cNvPr>
          <p:cNvSpPr/>
          <p:nvPr/>
        </p:nvSpPr>
        <p:spPr>
          <a:xfrm>
            <a:off x="9951259" y="5365424"/>
            <a:ext cx="273073" cy="706378"/>
          </a:xfrm>
          <a:custGeom>
            <a:avLst/>
            <a:gdLst>
              <a:gd name="connsiteX0" fmla="*/ 180166 w 273073"/>
              <a:gd name="connsiteY0" fmla="*/ 326 h 706378"/>
              <a:gd name="connsiteX1" fmla="*/ 243666 w 273073"/>
              <a:gd name="connsiteY1" fmla="*/ 219401 h 706378"/>
              <a:gd name="connsiteX2" fmla="*/ 240491 w 273073"/>
              <a:gd name="connsiteY2" fmla="*/ 438476 h 706378"/>
              <a:gd name="connsiteX3" fmla="*/ 250016 w 273073"/>
              <a:gd name="connsiteY3" fmla="*/ 349576 h 706378"/>
              <a:gd name="connsiteX4" fmla="*/ 243666 w 273073"/>
              <a:gd name="connsiteY4" fmla="*/ 492451 h 706378"/>
              <a:gd name="connsiteX5" fmla="*/ 189691 w 273073"/>
              <a:gd name="connsiteY5" fmla="*/ 584526 h 706378"/>
              <a:gd name="connsiteX6" fmla="*/ 2366 w 273073"/>
              <a:gd name="connsiteY6" fmla="*/ 705176 h 706378"/>
              <a:gd name="connsiteX7" fmla="*/ 94441 w 273073"/>
              <a:gd name="connsiteY7" fmla="*/ 638501 h 706378"/>
              <a:gd name="connsiteX8" fmla="*/ 243666 w 273073"/>
              <a:gd name="connsiteY8" fmla="*/ 511501 h 706378"/>
              <a:gd name="connsiteX9" fmla="*/ 269066 w 273073"/>
              <a:gd name="connsiteY9" fmla="*/ 317826 h 706378"/>
              <a:gd name="connsiteX10" fmla="*/ 269066 w 273073"/>
              <a:gd name="connsiteY10" fmla="*/ 387676 h 706378"/>
              <a:gd name="connsiteX11" fmla="*/ 230966 w 273073"/>
              <a:gd name="connsiteY11" fmla="*/ 174951 h 706378"/>
              <a:gd name="connsiteX12" fmla="*/ 180166 w 273073"/>
              <a:gd name="connsiteY12" fmla="*/ 326 h 70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73" h="706378">
                <a:moveTo>
                  <a:pt x="180166" y="326"/>
                </a:moveTo>
                <a:cubicBezTo>
                  <a:pt x="182283" y="7734"/>
                  <a:pt x="233612" y="146376"/>
                  <a:pt x="243666" y="219401"/>
                </a:cubicBezTo>
                <a:cubicBezTo>
                  <a:pt x="253720" y="292426"/>
                  <a:pt x="239433" y="416780"/>
                  <a:pt x="240491" y="438476"/>
                </a:cubicBezTo>
                <a:cubicBezTo>
                  <a:pt x="241549" y="460172"/>
                  <a:pt x="249487" y="340580"/>
                  <a:pt x="250016" y="349576"/>
                </a:cubicBezTo>
                <a:cubicBezTo>
                  <a:pt x="250545" y="358572"/>
                  <a:pt x="253720" y="453293"/>
                  <a:pt x="243666" y="492451"/>
                </a:cubicBezTo>
                <a:cubicBezTo>
                  <a:pt x="233612" y="531609"/>
                  <a:pt x="229907" y="549072"/>
                  <a:pt x="189691" y="584526"/>
                </a:cubicBezTo>
                <a:cubicBezTo>
                  <a:pt x="149475" y="619980"/>
                  <a:pt x="18241" y="696180"/>
                  <a:pt x="2366" y="705176"/>
                </a:cubicBezTo>
                <a:cubicBezTo>
                  <a:pt x="-13509" y="714172"/>
                  <a:pt x="54224" y="670780"/>
                  <a:pt x="94441" y="638501"/>
                </a:cubicBezTo>
                <a:cubicBezTo>
                  <a:pt x="134658" y="606222"/>
                  <a:pt x="214562" y="564947"/>
                  <a:pt x="243666" y="511501"/>
                </a:cubicBezTo>
                <a:cubicBezTo>
                  <a:pt x="272770" y="458055"/>
                  <a:pt x="264833" y="338463"/>
                  <a:pt x="269066" y="317826"/>
                </a:cubicBezTo>
                <a:cubicBezTo>
                  <a:pt x="273299" y="297189"/>
                  <a:pt x="275416" y="411488"/>
                  <a:pt x="269066" y="387676"/>
                </a:cubicBezTo>
                <a:cubicBezTo>
                  <a:pt x="262716" y="363864"/>
                  <a:pt x="244195" y="236334"/>
                  <a:pt x="230966" y="174951"/>
                </a:cubicBezTo>
                <a:cubicBezTo>
                  <a:pt x="217737" y="113568"/>
                  <a:pt x="178049" y="-7082"/>
                  <a:pt x="180166" y="32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0" name="フリーフォーム 669">
            <a:extLst>
              <a:ext uri="{FF2B5EF4-FFF2-40B4-BE49-F238E27FC236}">
                <a16:creationId xmlns:a16="http://schemas.microsoft.com/office/drawing/2014/main" id="{0B927EC4-5904-4494-69CA-24F66E3FB7AB}"/>
              </a:ext>
            </a:extLst>
          </p:cNvPr>
          <p:cNvSpPr/>
          <p:nvPr/>
        </p:nvSpPr>
        <p:spPr>
          <a:xfrm>
            <a:off x="8829607" y="5089423"/>
            <a:ext cx="568704" cy="368439"/>
          </a:xfrm>
          <a:custGeom>
            <a:avLst/>
            <a:gdLst>
              <a:gd name="connsiteX0" fmla="*/ 68 w 568704"/>
              <a:gd name="connsiteY0" fmla="*/ 63602 h 368439"/>
              <a:gd name="connsiteX1" fmla="*/ 263593 w 568704"/>
              <a:gd name="connsiteY1" fmla="*/ 89002 h 368439"/>
              <a:gd name="connsiteX2" fmla="*/ 450918 w 568704"/>
              <a:gd name="connsiteY2" fmla="*/ 9627 h 368439"/>
              <a:gd name="connsiteX3" fmla="*/ 393768 w 568704"/>
              <a:gd name="connsiteY3" fmla="*/ 41377 h 368439"/>
              <a:gd name="connsiteX4" fmla="*/ 542993 w 568704"/>
              <a:gd name="connsiteY4" fmla="*/ 63602 h 368439"/>
              <a:gd name="connsiteX5" fmla="*/ 466793 w 568704"/>
              <a:gd name="connsiteY5" fmla="*/ 111227 h 368439"/>
              <a:gd name="connsiteX6" fmla="*/ 533468 w 568704"/>
              <a:gd name="connsiteY6" fmla="*/ 108052 h 368439"/>
              <a:gd name="connsiteX7" fmla="*/ 457268 w 568704"/>
              <a:gd name="connsiteY7" fmla="*/ 187427 h 368439"/>
              <a:gd name="connsiteX8" fmla="*/ 568393 w 568704"/>
              <a:gd name="connsiteY8" fmla="*/ 136627 h 368439"/>
              <a:gd name="connsiteX9" fmla="*/ 489018 w 568704"/>
              <a:gd name="connsiteY9" fmla="*/ 216002 h 368439"/>
              <a:gd name="connsiteX10" fmla="*/ 441393 w 568704"/>
              <a:gd name="connsiteY10" fmla="*/ 368402 h 368439"/>
              <a:gd name="connsiteX11" fmla="*/ 495368 w 568704"/>
              <a:gd name="connsiteY11" fmla="*/ 228702 h 368439"/>
              <a:gd name="connsiteX12" fmla="*/ 466793 w 568704"/>
              <a:gd name="connsiteY12" fmla="*/ 50902 h 368439"/>
              <a:gd name="connsiteX13" fmla="*/ 390593 w 568704"/>
              <a:gd name="connsiteY13" fmla="*/ 102 h 368439"/>
              <a:gd name="connsiteX14" fmla="*/ 381068 w 568704"/>
              <a:gd name="connsiteY14" fmla="*/ 38202 h 368439"/>
              <a:gd name="connsiteX15" fmla="*/ 276293 w 568704"/>
              <a:gd name="connsiteY15" fmla="*/ 54077 h 368439"/>
              <a:gd name="connsiteX16" fmla="*/ 130243 w 568704"/>
              <a:gd name="connsiteY16" fmla="*/ 76302 h 368439"/>
              <a:gd name="connsiteX17" fmla="*/ 288993 w 568704"/>
              <a:gd name="connsiteY17" fmla="*/ 66777 h 368439"/>
              <a:gd name="connsiteX18" fmla="*/ 68 w 568704"/>
              <a:gd name="connsiteY18" fmla="*/ 63602 h 36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04" h="368439">
                <a:moveTo>
                  <a:pt x="68" y="63602"/>
                </a:moveTo>
                <a:cubicBezTo>
                  <a:pt x="-4165" y="67306"/>
                  <a:pt x="188451" y="97998"/>
                  <a:pt x="263593" y="89002"/>
                </a:cubicBezTo>
                <a:cubicBezTo>
                  <a:pt x="338735" y="80006"/>
                  <a:pt x="429222" y="17564"/>
                  <a:pt x="450918" y="9627"/>
                </a:cubicBezTo>
                <a:cubicBezTo>
                  <a:pt x="472614" y="1690"/>
                  <a:pt x="378422" y="32381"/>
                  <a:pt x="393768" y="41377"/>
                </a:cubicBezTo>
                <a:cubicBezTo>
                  <a:pt x="409114" y="50373"/>
                  <a:pt x="530822" y="51960"/>
                  <a:pt x="542993" y="63602"/>
                </a:cubicBezTo>
                <a:cubicBezTo>
                  <a:pt x="555164" y="75244"/>
                  <a:pt x="468380" y="103819"/>
                  <a:pt x="466793" y="111227"/>
                </a:cubicBezTo>
                <a:cubicBezTo>
                  <a:pt x="465206" y="118635"/>
                  <a:pt x="535055" y="95352"/>
                  <a:pt x="533468" y="108052"/>
                </a:cubicBezTo>
                <a:cubicBezTo>
                  <a:pt x="531881" y="120752"/>
                  <a:pt x="451447" y="182665"/>
                  <a:pt x="457268" y="187427"/>
                </a:cubicBezTo>
                <a:cubicBezTo>
                  <a:pt x="463089" y="192189"/>
                  <a:pt x="563101" y="131865"/>
                  <a:pt x="568393" y="136627"/>
                </a:cubicBezTo>
                <a:cubicBezTo>
                  <a:pt x="573685" y="141390"/>
                  <a:pt x="510185" y="177373"/>
                  <a:pt x="489018" y="216002"/>
                </a:cubicBezTo>
                <a:cubicBezTo>
                  <a:pt x="467851" y="254631"/>
                  <a:pt x="440335" y="366285"/>
                  <a:pt x="441393" y="368402"/>
                </a:cubicBezTo>
                <a:cubicBezTo>
                  <a:pt x="442451" y="370519"/>
                  <a:pt x="491135" y="281619"/>
                  <a:pt x="495368" y="228702"/>
                </a:cubicBezTo>
                <a:cubicBezTo>
                  <a:pt x="499601" y="175785"/>
                  <a:pt x="484255" y="89002"/>
                  <a:pt x="466793" y="50902"/>
                </a:cubicBezTo>
                <a:cubicBezTo>
                  <a:pt x="449331" y="12802"/>
                  <a:pt x="404881" y="2219"/>
                  <a:pt x="390593" y="102"/>
                </a:cubicBezTo>
                <a:cubicBezTo>
                  <a:pt x="376306" y="-2015"/>
                  <a:pt x="400118" y="29206"/>
                  <a:pt x="381068" y="38202"/>
                </a:cubicBezTo>
                <a:cubicBezTo>
                  <a:pt x="362018" y="47198"/>
                  <a:pt x="276293" y="54077"/>
                  <a:pt x="276293" y="54077"/>
                </a:cubicBezTo>
                <a:cubicBezTo>
                  <a:pt x="234489" y="60427"/>
                  <a:pt x="128126" y="74185"/>
                  <a:pt x="130243" y="76302"/>
                </a:cubicBezTo>
                <a:cubicBezTo>
                  <a:pt x="132360" y="78419"/>
                  <a:pt x="311218" y="68894"/>
                  <a:pt x="288993" y="66777"/>
                </a:cubicBezTo>
                <a:cubicBezTo>
                  <a:pt x="266768" y="64660"/>
                  <a:pt x="4301" y="59898"/>
                  <a:pt x="68" y="6360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1" name="フリーフォーム 670">
            <a:extLst>
              <a:ext uri="{FF2B5EF4-FFF2-40B4-BE49-F238E27FC236}">
                <a16:creationId xmlns:a16="http://schemas.microsoft.com/office/drawing/2014/main" id="{442B5A04-4E24-DA2F-7E3C-E386DF6501EB}"/>
              </a:ext>
            </a:extLst>
          </p:cNvPr>
          <p:cNvSpPr/>
          <p:nvPr/>
        </p:nvSpPr>
        <p:spPr>
          <a:xfrm>
            <a:off x="8677272" y="5537058"/>
            <a:ext cx="276330" cy="327736"/>
          </a:xfrm>
          <a:custGeom>
            <a:avLst/>
            <a:gdLst>
              <a:gd name="connsiteX0" fmla="*/ 3 w 276330"/>
              <a:gd name="connsiteY0" fmla="*/ 69992 h 327736"/>
              <a:gd name="connsiteX1" fmla="*/ 63503 w 276330"/>
              <a:gd name="connsiteY1" fmla="*/ 216042 h 327736"/>
              <a:gd name="connsiteX2" fmla="*/ 50803 w 276330"/>
              <a:gd name="connsiteY2" fmla="*/ 327167 h 327736"/>
              <a:gd name="connsiteX3" fmla="*/ 66678 w 276330"/>
              <a:gd name="connsiteY3" fmla="*/ 254142 h 327736"/>
              <a:gd name="connsiteX4" fmla="*/ 95253 w 276330"/>
              <a:gd name="connsiteY4" fmla="*/ 139842 h 327736"/>
              <a:gd name="connsiteX5" fmla="*/ 177803 w 276330"/>
              <a:gd name="connsiteY5" fmla="*/ 28717 h 327736"/>
              <a:gd name="connsiteX6" fmla="*/ 101603 w 276330"/>
              <a:gd name="connsiteY6" fmla="*/ 143017 h 327736"/>
              <a:gd name="connsiteX7" fmla="*/ 276228 w 276330"/>
              <a:gd name="connsiteY7" fmla="*/ 142 h 327736"/>
              <a:gd name="connsiteX8" fmla="*/ 73028 w 276330"/>
              <a:gd name="connsiteY8" fmla="*/ 174767 h 327736"/>
              <a:gd name="connsiteX9" fmla="*/ 66678 w 276330"/>
              <a:gd name="connsiteY9" fmla="*/ 187467 h 327736"/>
              <a:gd name="connsiteX10" fmla="*/ 3 w 276330"/>
              <a:gd name="connsiteY10" fmla="*/ 69992 h 327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330" h="327736">
                <a:moveTo>
                  <a:pt x="3" y="69992"/>
                </a:moveTo>
                <a:cubicBezTo>
                  <a:pt x="-526" y="74755"/>
                  <a:pt x="55036" y="173180"/>
                  <a:pt x="63503" y="216042"/>
                </a:cubicBezTo>
                <a:cubicBezTo>
                  <a:pt x="71970" y="258904"/>
                  <a:pt x="50274" y="320817"/>
                  <a:pt x="50803" y="327167"/>
                </a:cubicBezTo>
                <a:cubicBezTo>
                  <a:pt x="51332" y="333517"/>
                  <a:pt x="59270" y="285363"/>
                  <a:pt x="66678" y="254142"/>
                </a:cubicBezTo>
                <a:cubicBezTo>
                  <a:pt x="74086" y="222921"/>
                  <a:pt x="76732" y="177413"/>
                  <a:pt x="95253" y="139842"/>
                </a:cubicBezTo>
                <a:cubicBezTo>
                  <a:pt x="113774" y="102271"/>
                  <a:pt x="176745" y="28188"/>
                  <a:pt x="177803" y="28717"/>
                </a:cubicBezTo>
                <a:cubicBezTo>
                  <a:pt x="178861" y="29246"/>
                  <a:pt x="85199" y="147780"/>
                  <a:pt x="101603" y="143017"/>
                </a:cubicBezTo>
                <a:cubicBezTo>
                  <a:pt x="118007" y="138254"/>
                  <a:pt x="280991" y="-5150"/>
                  <a:pt x="276228" y="142"/>
                </a:cubicBezTo>
                <a:cubicBezTo>
                  <a:pt x="271466" y="5434"/>
                  <a:pt x="107953" y="143546"/>
                  <a:pt x="73028" y="174767"/>
                </a:cubicBezTo>
                <a:cubicBezTo>
                  <a:pt x="38103" y="205988"/>
                  <a:pt x="74616" y="201225"/>
                  <a:pt x="66678" y="187467"/>
                </a:cubicBezTo>
                <a:cubicBezTo>
                  <a:pt x="58741" y="173709"/>
                  <a:pt x="532" y="65229"/>
                  <a:pt x="3" y="699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2" name="フリーフォーム 671">
            <a:extLst>
              <a:ext uri="{FF2B5EF4-FFF2-40B4-BE49-F238E27FC236}">
                <a16:creationId xmlns:a16="http://schemas.microsoft.com/office/drawing/2014/main" id="{A13F3044-A387-834F-5954-D71931D6EEE8}"/>
              </a:ext>
            </a:extLst>
          </p:cNvPr>
          <p:cNvSpPr/>
          <p:nvPr/>
        </p:nvSpPr>
        <p:spPr>
          <a:xfrm>
            <a:off x="9239250" y="5224156"/>
            <a:ext cx="752173" cy="845033"/>
          </a:xfrm>
          <a:custGeom>
            <a:avLst/>
            <a:gdLst>
              <a:gd name="connsiteX0" fmla="*/ 28575 w 752173"/>
              <a:gd name="connsiteY0" fmla="*/ 236844 h 845033"/>
              <a:gd name="connsiteX1" fmla="*/ 149225 w 752173"/>
              <a:gd name="connsiteY1" fmla="*/ 306694 h 845033"/>
              <a:gd name="connsiteX2" fmla="*/ 133350 w 752173"/>
              <a:gd name="connsiteY2" fmla="*/ 382894 h 845033"/>
              <a:gd name="connsiteX3" fmla="*/ 190500 w 752173"/>
              <a:gd name="connsiteY3" fmla="*/ 535294 h 845033"/>
              <a:gd name="connsiteX4" fmla="*/ 123825 w 752173"/>
              <a:gd name="connsiteY4" fmla="*/ 506719 h 845033"/>
              <a:gd name="connsiteX5" fmla="*/ 215900 w 752173"/>
              <a:gd name="connsiteY5" fmla="*/ 532119 h 845033"/>
              <a:gd name="connsiteX6" fmla="*/ 142875 w 752173"/>
              <a:gd name="connsiteY6" fmla="*/ 582919 h 845033"/>
              <a:gd name="connsiteX7" fmla="*/ 234950 w 752173"/>
              <a:gd name="connsiteY7" fmla="*/ 643244 h 845033"/>
              <a:gd name="connsiteX8" fmla="*/ 92075 w 752173"/>
              <a:gd name="connsiteY8" fmla="*/ 681344 h 845033"/>
              <a:gd name="connsiteX9" fmla="*/ 0 w 752173"/>
              <a:gd name="connsiteY9" fmla="*/ 694044 h 845033"/>
              <a:gd name="connsiteX10" fmla="*/ 266700 w 752173"/>
              <a:gd name="connsiteY10" fmla="*/ 662294 h 845033"/>
              <a:gd name="connsiteX11" fmla="*/ 479425 w 752173"/>
              <a:gd name="connsiteY11" fmla="*/ 716269 h 845033"/>
              <a:gd name="connsiteX12" fmla="*/ 241300 w 752173"/>
              <a:gd name="connsiteY12" fmla="*/ 690869 h 845033"/>
              <a:gd name="connsiteX13" fmla="*/ 749300 w 752173"/>
              <a:gd name="connsiteY13" fmla="*/ 843269 h 845033"/>
              <a:gd name="connsiteX14" fmla="*/ 438150 w 752173"/>
              <a:gd name="connsiteY14" fmla="*/ 763894 h 845033"/>
              <a:gd name="connsiteX15" fmla="*/ 228600 w 752173"/>
              <a:gd name="connsiteY15" fmla="*/ 614669 h 845033"/>
              <a:gd name="connsiteX16" fmla="*/ 266700 w 752173"/>
              <a:gd name="connsiteY16" fmla="*/ 528944 h 845033"/>
              <a:gd name="connsiteX17" fmla="*/ 234950 w 752173"/>
              <a:gd name="connsiteY17" fmla="*/ 417819 h 845033"/>
              <a:gd name="connsiteX18" fmla="*/ 301625 w 752173"/>
              <a:gd name="connsiteY18" fmla="*/ 274944 h 845033"/>
              <a:gd name="connsiteX19" fmla="*/ 307975 w 752173"/>
              <a:gd name="connsiteY19" fmla="*/ 151119 h 845033"/>
              <a:gd name="connsiteX20" fmla="*/ 244475 w 752173"/>
              <a:gd name="connsiteY20" fmla="*/ 1894 h 845033"/>
              <a:gd name="connsiteX21" fmla="*/ 320675 w 752173"/>
              <a:gd name="connsiteY21" fmla="*/ 262244 h 845033"/>
              <a:gd name="connsiteX22" fmla="*/ 241300 w 752173"/>
              <a:gd name="connsiteY22" fmla="*/ 417819 h 845033"/>
              <a:gd name="connsiteX23" fmla="*/ 174625 w 752173"/>
              <a:gd name="connsiteY23" fmla="*/ 573394 h 845033"/>
              <a:gd name="connsiteX24" fmla="*/ 152400 w 752173"/>
              <a:gd name="connsiteY24" fmla="*/ 351144 h 845033"/>
              <a:gd name="connsiteX25" fmla="*/ 117475 w 752173"/>
              <a:gd name="connsiteY25" fmla="*/ 243194 h 845033"/>
              <a:gd name="connsiteX26" fmla="*/ 28575 w 752173"/>
              <a:gd name="connsiteY26" fmla="*/ 236844 h 84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52173" h="845033">
                <a:moveTo>
                  <a:pt x="28575" y="236844"/>
                </a:moveTo>
                <a:cubicBezTo>
                  <a:pt x="33867" y="247427"/>
                  <a:pt x="131762" y="282352"/>
                  <a:pt x="149225" y="306694"/>
                </a:cubicBezTo>
                <a:cubicBezTo>
                  <a:pt x="166688" y="331036"/>
                  <a:pt x="126471" y="344794"/>
                  <a:pt x="133350" y="382894"/>
                </a:cubicBezTo>
                <a:cubicBezTo>
                  <a:pt x="140229" y="420994"/>
                  <a:pt x="192087" y="514657"/>
                  <a:pt x="190500" y="535294"/>
                </a:cubicBezTo>
                <a:cubicBezTo>
                  <a:pt x="188913" y="555931"/>
                  <a:pt x="119592" y="507248"/>
                  <a:pt x="123825" y="506719"/>
                </a:cubicBezTo>
                <a:cubicBezTo>
                  <a:pt x="128058" y="506190"/>
                  <a:pt x="212725" y="519419"/>
                  <a:pt x="215900" y="532119"/>
                </a:cubicBezTo>
                <a:cubicBezTo>
                  <a:pt x="219075" y="544819"/>
                  <a:pt x="139700" y="564398"/>
                  <a:pt x="142875" y="582919"/>
                </a:cubicBezTo>
                <a:cubicBezTo>
                  <a:pt x="146050" y="601440"/>
                  <a:pt x="243417" y="626840"/>
                  <a:pt x="234950" y="643244"/>
                </a:cubicBezTo>
                <a:cubicBezTo>
                  <a:pt x="226483" y="659648"/>
                  <a:pt x="131233" y="672877"/>
                  <a:pt x="92075" y="681344"/>
                </a:cubicBezTo>
                <a:cubicBezTo>
                  <a:pt x="52917" y="689811"/>
                  <a:pt x="0" y="694044"/>
                  <a:pt x="0" y="694044"/>
                </a:cubicBezTo>
                <a:cubicBezTo>
                  <a:pt x="29104" y="690869"/>
                  <a:pt x="186796" y="658590"/>
                  <a:pt x="266700" y="662294"/>
                </a:cubicBezTo>
                <a:cubicBezTo>
                  <a:pt x="346604" y="665998"/>
                  <a:pt x="483658" y="711507"/>
                  <a:pt x="479425" y="716269"/>
                </a:cubicBezTo>
                <a:cubicBezTo>
                  <a:pt x="475192" y="721031"/>
                  <a:pt x="196321" y="669702"/>
                  <a:pt x="241300" y="690869"/>
                </a:cubicBezTo>
                <a:cubicBezTo>
                  <a:pt x="286279" y="712036"/>
                  <a:pt x="716492" y="831098"/>
                  <a:pt x="749300" y="843269"/>
                </a:cubicBezTo>
                <a:cubicBezTo>
                  <a:pt x="782108" y="855440"/>
                  <a:pt x="524933" y="801994"/>
                  <a:pt x="438150" y="763894"/>
                </a:cubicBezTo>
                <a:cubicBezTo>
                  <a:pt x="351367" y="725794"/>
                  <a:pt x="257175" y="653827"/>
                  <a:pt x="228600" y="614669"/>
                </a:cubicBezTo>
                <a:cubicBezTo>
                  <a:pt x="200025" y="575511"/>
                  <a:pt x="265642" y="561752"/>
                  <a:pt x="266700" y="528944"/>
                </a:cubicBezTo>
                <a:cubicBezTo>
                  <a:pt x="267758" y="496136"/>
                  <a:pt x="229129" y="460152"/>
                  <a:pt x="234950" y="417819"/>
                </a:cubicBezTo>
                <a:cubicBezTo>
                  <a:pt x="240771" y="375486"/>
                  <a:pt x="289454" y="319394"/>
                  <a:pt x="301625" y="274944"/>
                </a:cubicBezTo>
                <a:cubicBezTo>
                  <a:pt x="313796" y="230494"/>
                  <a:pt x="317500" y="196627"/>
                  <a:pt x="307975" y="151119"/>
                </a:cubicBezTo>
                <a:cubicBezTo>
                  <a:pt x="298450" y="105611"/>
                  <a:pt x="242358" y="-16627"/>
                  <a:pt x="244475" y="1894"/>
                </a:cubicBezTo>
                <a:cubicBezTo>
                  <a:pt x="246592" y="20415"/>
                  <a:pt x="321204" y="192923"/>
                  <a:pt x="320675" y="262244"/>
                </a:cubicBezTo>
                <a:cubicBezTo>
                  <a:pt x="320146" y="331565"/>
                  <a:pt x="265642" y="365961"/>
                  <a:pt x="241300" y="417819"/>
                </a:cubicBezTo>
                <a:cubicBezTo>
                  <a:pt x="216958" y="469677"/>
                  <a:pt x="189441" y="584506"/>
                  <a:pt x="174625" y="573394"/>
                </a:cubicBezTo>
                <a:cubicBezTo>
                  <a:pt x="159809" y="562282"/>
                  <a:pt x="161925" y="406177"/>
                  <a:pt x="152400" y="351144"/>
                </a:cubicBezTo>
                <a:cubicBezTo>
                  <a:pt x="142875" y="296111"/>
                  <a:pt x="140229" y="264361"/>
                  <a:pt x="117475" y="243194"/>
                </a:cubicBezTo>
                <a:cubicBezTo>
                  <a:pt x="94721" y="222027"/>
                  <a:pt x="23283" y="226261"/>
                  <a:pt x="28575" y="236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3" name="フリーフォーム 672">
            <a:extLst>
              <a:ext uri="{FF2B5EF4-FFF2-40B4-BE49-F238E27FC236}">
                <a16:creationId xmlns:a16="http://schemas.microsoft.com/office/drawing/2014/main" id="{A7674325-8ED7-1838-EBFD-BFDA00BA98D8}"/>
              </a:ext>
            </a:extLst>
          </p:cNvPr>
          <p:cNvSpPr/>
          <p:nvPr/>
        </p:nvSpPr>
        <p:spPr>
          <a:xfrm>
            <a:off x="10092262" y="5377130"/>
            <a:ext cx="124135" cy="445303"/>
          </a:xfrm>
          <a:custGeom>
            <a:avLst/>
            <a:gdLst>
              <a:gd name="connsiteX0" fmla="*/ 1063 w 124135"/>
              <a:gd name="connsiteY0" fmla="*/ 1320 h 445303"/>
              <a:gd name="connsiteX1" fmla="*/ 121713 w 124135"/>
              <a:gd name="connsiteY1" fmla="*/ 236270 h 445303"/>
              <a:gd name="connsiteX2" fmla="*/ 83613 w 124135"/>
              <a:gd name="connsiteY2" fmla="*/ 185470 h 445303"/>
              <a:gd name="connsiteX3" fmla="*/ 105838 w 124135"/>
              <a:gd name="connsiteY3" fmla="*/ 442645 h 445303"/>
              <a:gd name="connsiteX4" fmla="*/ 105838 w 124135"/>
              <a:gd name="connsiteY4" fmla="*/ 309295 h 445303"/>
              <a:gd name="connsiteX5" fmla="*/ 64563 w 124135"/>
              <a:gd name="connsiteY5" fmla="*/ 147370 h 445303"/>
              <a:gd name="connsiteX6" fmla="*/ 1063 w 124135"/>
              <a:gd name="connsiteY6" fmla="*/ 1320 h 44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135" h="445303">
                <a:moveTo>
                  <a:pt x="1063" y="1320"/>
                </a:moveTo>
                <a:cubicBezTo>
                  <a:pt x="10588" y="16137"/>
                  <a:pt x="107955" y="205578"/>
                  <a:pt x="121713" y="236270"/>
                </a:cubicBezTo>
                <a:cubicBezTo>
                  <a:pt x="135471" y="266962"/>
                  <a:pt x="86259" y="151074"/>
                  <a:pt x="83613" y="185470"/>
                </a:cubicBezTo>
                <a:cubicBezTo>
                  <a:pt x="80967" y="219866"/>
                  <a:pt x="102134" y="422007"/>
                  <a:pt x="105838" y="442645"/>
                </a:cubicBezTo>
                <a:cubicBezTo>
                  <a:pt x="109542" y="463283"/>
                  <a:pt x="112717" y="358507"/>
                  <a:pt x="105838" y="309295"/>
                </a:cubicBezTo>
                <a:cubicBezTo>
                  <a:pt x="98959" y="260083"/>
                  <a:pt x="80438" y="194466"/>
                  <a:pt x="64563" y="147370"/>
                </a:cubicBezTo>
                <a:cubicBezTo>
                  <a:pt x="48688" y="100274"/>
                  <a:pt x="-8462" y="-13497"/>
                  <a:pt x="1063" y="132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4" name="フリーフォーム 673">
            <a:extLst>
              <a:ext uri="{FF2B5EF4-FFF2-40B4-BE49-F238E27FC236}">
                <a16:creationId xmlns:a16="http://schemas.microsoft.com/office/drawing/2014/main" id="{24CB01D1-C5F2-6B51-AAFC-6458877D0AE3}"/>
              </a:ext>
            </a:extLst>
          </p:cNvPr>
          <p:cNvSpPr/>
          <p:nvPr/>
        </p:nvSpPr>
        <p:spPr>
          <a:xfrm>
            <a:off x="10007393" y="5711425"/>
            <a:ext cx="96525" cy="206775"/>
          </a:xfrm>
          <a:custGeom>
            <a:avLst/>
            <a:gdLst>
              <a:gd name="connsiteX0" fmla="*/ 207 w 96525"/>
              <a:gd name="connsiteY0" fmla="*/ 400 h 206775"/>
              <a:gd name="connsiteX1" fmla="*/ 12907 w 96525"/>
              <a:gd name="connsiteY1" fmla="*/ 86125 h 206775"/>
              <a:gd name="connsiteX2" fmla="*/ 207 w 96525"/>
              <a:gd name="connsiteY2" fmla="*/ 127400 h 206775"/>
              <a:gd name="connsiteX3" fmla="*/ 19257 w 96525"/>
              <a:gd name="connsiteY3" fmla="*/ 168675 h 206775"/>
              <a:gd name="connsiteX4" fmla="*/ 95457 w 96525"/>
              <a:gd name="connsiteY4" fmla="*/ 206775 h 206775"/>
              <a:gd name="connsiteX5" fmla="*/ 60532 w 96525"/>
              <a:gd name="connsiteY5" fmla="*/ 168675 h 206775"/>
              <a:gd name="connsiteX6" fmla="*/ 12907 w 96525"/>
              <a:gd name="connsiteY6" fmla="*/ 136925 h 206775"/>
              <a:gd name="connsiteX7" fmla="*/ 25607 w 96525"/>
              <a:gd name="connsiteY7" fmla="*/ 124225 h 206775"/>
              <a:gd name="connsiteX8" fmla="*/ 207 w 96525"/>
              <a:gd name="connsiteY8" fmla="*/ 400 h 20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525" h="206775">
                <a:moveTo>
                  <a:pt x="207" y="400"/>
                </a:moveTo>
                <a:cubicBezTo>
                  <a:pt x="-1910" y="-5950"/>
                  <a:pt x="12907" y="64958"/>
                  <a:pt x="12907" y="86125"/>
                </a:cubicBezTo>
                <a:cubicBezTo>
                  <a:pt x="12907" y="107292"/>
                  <a:pt x="-851" y="113642"/>
                  <a:pt x="207" y="127400"/>
                </a:cubicBezTo>
                <a:cubicBezTo>
                  <a:pt x="1265" y="141158"/>
                  <a:pt x="3382" y="155446"/>
                  <a:pt x="19257" y="168675"/>
                </a:cubicBezTo>
                <a:cubicBezTo>
                  <a:pt x="35132" y="181904"/>
                  <a:pt x="88578" y="206775"/>
                  <a:pt x="95457" y="206775"/>
                </a:cubicBezTo>
                <a:cubicBezTo>
                  <a:pt x="102336" y="206775"/>
                  <a:pt x="74290" y="180317"/>
                  <a:pt x="60532" y="168675"/>
                </a:cubicBezTo>
                <a:cubicBezTo>
                  <a:pt x="46774" y="157033"/>
                  <a:pt x="12907" y="136925"/>
                  <a:pt x="12907" y="136925"/>
                </a:cubicBezTo>
                <a:cubicBezTo>
                  <a:pt x="7086" y="129517"/>
                  <a:pt x="28782" y="142217"/>
                  <a:pt x="25607" y="124225"/>
                </a:cubicBezTo>
                <a:cubicBezTo>
                  <a:pt x="22432" y="106233"/>
                  <a:pt x="2324" y="6750"/>
                  <a:pt x="207" y="4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5" name="フリーフォーム 674">
            <a:extLst>
              <a:ext uri="{FF2B5EF4-FFF2-40B4-BE49-F238E27FC236}">
                <a16:creationId xmlns:a16="http://schemas.microsoft.com/office/drawing/2014/main" id="{837CBF74-C8A6-298C-C00C-762E24836C2E}"/>
              </a:ext>
            </a:extLst>
          </p:cNvPr>
          <p:cNvSpPr/>
          <p:nvPr/>
        </p:nvSpPr>
        <p:spPr>
          <a:xfrm>
            <a:off x="9963074" y="5772617"/>
            <a:ext cx="135173" cy="136140"/>
          </a:xfrm>
          <a:custGeom>
            <a:avLst/>
            <a:gdLst>
              <a:gd name="connsiteX0" fmla="*/ 76 w 135173"/>
              <a:gd name="connsiteY0" fmla="*/ 12233 h 136140"/>
              <a:gd name="connsiteX1" fmla="*/ 127076 w 135173"/>
              <a:gd name="connsiteY1" fmla="*/ 9058 h 136140"/>
              <a:gd name="connsiteX2" fmla="*/ 120726 w 135173"/>
              <a:gd name="connsiteY2" fmla="*/ 136058 h 136140"/>
              <a:gd name="connsiteX3" fmla="*/ 108026 w 135173"/>
              <a:gd name="connsiteY3" fmla="*/ 28108 h 136140"/>
              <a:gd name="connsiteX4" fmla="*/ 76 w 135173"/>
              <a:gd name="connsiteY4" fmla="*/ 12233 h 13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173" h="136140">
                <a:moveTo>
                  <a:pt x="76" y="12233"/>
                </a:moveTo>
                <a:cubicBezTo>
                  <a:pt x="3251" y="9058"/>
                  <a:pt x="106968" y="-11579"/>
                  <a:pt x="127076" y="9058"/>
                </a:cubicBezTo>
                <a:cubicBezTo>
                  <a:pt x="147184" y="29695"/>
                  <a:pt x="123901" y="132883"/>
                  <a:pt x="120726" y="136058"/>
                </a:cubicBezTo>
                <a:cubicBezTo>
                  <a:pt x="117551" y="139233"/>
                  <a:pt x="122843" y="49804"/>
                  <a:pt x="108026" y="28108"/>
                </a:cubicBezTo>
                <a:cubicBezTo>
                  <a:pt x="93209" y="6412"/>
                  <a:pt x="-3099" y="15408"/>
                  <a:pt x="76" y="122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6" name="フリーフォーム 675">
            <a:extLst>
              <a:ext uri="{FF2B5EF4-FFF2-40B4-BE49-F238E27FC236}">
                <a16:creationId xmlns:a16="http://schemas.microsoft.com/office/drawing/2014/main" id="{C220B266-2DF8-5B63-57BB-088D2E9EB67A}"/>
              </a:ext>
            </a:extLst>
          </p:cNvPr>
          <p:cNvSpPr/>
          <p:nvPr/>
        </p:nvSpPr>
        <p:spPr>
          <a:xfrm>
            <a:off x="8198348" y="5435236"/>
            <a:ext cx="69525" cy="949906"/>
          </a:xfrm>
          <a:custGeom>
            <a:avLst/>
            <a:gdLst>
              <a:gd name="connsiteX0" fmla="*/ 69352 w 69525"/>
              <a:gd name="connsiteY0" fmla="*/ 364 h 949906"/>
              <a:gd name="connsiteX1" fmla="*/ 21727 w 69525"/>
              <a:gd name="connsiteY1" fmla="*/ 362314 h 949906"/>
              <a:gd name="connsiteX2" fmla="*/ 12202 w 69525"/>
              <a:gd name="connsiteY2" fmla="*/ 619489 h 949906"/>
              <a:gd name="connsiteX3" fmla="*/ 37602 w 69525"/>
              <a:gd name="connsiteY3" fmla="*/ 441689 h 949906"/>
              <a:gd name="connsiteX4" fmla="*/ 5852 w 69525"/>
              <a:gd name="connsiteY4" fmla="*/ 790939 h 949906"/>
              <a:gd name="connsiteX5" fmla="*/ 66177 w 69525"/>
              <a:gd name="connsiteY5" fmla="*/ 940164 h 949906"/>
              <a:gd name="connsiteX6" fmla="*/ 34427 w 69525"/>
              <a:gd name="connsiteY6" fmla="*/ 860789 h 949906"/>
              <a:gd name="connsiteX7" fmla="*/ 9027 w 69525"/>
              <a:gd name="connsiteY7" fmla="*/ 263889 h 949906"/>
              <a:gd name="connsiteX8" fmla="*/ 2677 w 69525"/>
              <a:gd name="connsiteY8" fmla="*/ 432164 h 949906"/>
              <a:gd name="connsiteX9" fmla="*/ 69352 w 69525"/>
              <a:gd name="connsiteY9" fmla="*/ 364 h 94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25" h="949906">
                <a:moveTo>
                  <a:pt x="69352" y="364"/>
                </a:moveTo>
                <a:cubicBezTo>
                  <a:pt x="72527" y="-11278"/>
                  <a:pt x="31252" y="259127"/>
                  <a:pt x="21727" y="362314"/>
                </a:cubicBezTo>
                <a:cubicBezTo>
                  <a:pt x="12202" y="465501"/>
                  <a:pt x="9556" y="606260"/>
                  <a:pt x="12202" y="619489"/>
                </a:cubicBezTo>
                <a:cubicBezTo>
                  <a:pt x="14848" y="632718"/>
                  <a:pt x="38660" y="413114"/>
                  <a:pt x="37602" y="441689"/>
                </a:cubicBezTo>
                <a:cubicBezTo>
                  <a:pt x="36544" y="470264"/>
                  <a:pt x="1090" y="707860"/>
                  <a:pt x="5852" y="790939"/>
                </a:cubicBezTo>
                <a:cubicBezTo>
                  <a:pt x="10614" y="874018"/>
                  <a:pt x="61415" y="928522"/>
                  <a:pt x="66177" y="940164"/>
                </a:cubicBezTo>
                <a:cubicBezTo>
                  <a:pt x="70939" y="951806"/>
                  <a:pt x="43952" y="973502"/>
                  <a:pt x="34427" y="860789"/>
                </a:cubicBezTo>
                <a:cubicBezTo>
                  <a:pt x="24902" y="748077"/>
                  <a:pt x="14319" y="335326"/>
                  <a:pt x="9027" y="263889"/>
                </a:cubicBezTo>
                <a:cubicBezTo>
                  <a:pt x="3735" y="192452"/>
                  <a:pt x="-4202" y="476085"/>
                  <a:pt x="2677" y="432164"/>
                </a:cubicBezTo>
                <a:cubicBezTo>
                  <a:pt x="9556" y="388243"/>
                  <a:pt x="66177" y="12006"/>
                  <a:pt x="69352" y="3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7" name="フリーフォーム 676">
            <a:extLst>
              <a:ext uri="{FF2B5EF4-FFF2-40B4-BE49-F238E27FC236}">
                <a16:creationId xmlns:a16="http://schemas.microsoft.com/office/drawing/2014/main" id="{F4D52194-C2E8-33CD-6C61-79D048CD5469}"/>
              </a:ext>
            </a:extLst>
          </p:cNvPr>
          <p:cNvSpPr/>
          <p:nvPr/>
        </p:nvSpPr>
        <p:spPr>
          <a:xfrm>
            <a:off x="7876763" y="4050193"/>
            <a:ext cx="117890" cy="404722"/>
          </a:xfrm>
          <a:custGeom>
            <a:avLst/>
            <a:gdLst>
              <a:gd name="connsiteX0" fmla="*/ 117887 w 117890"/>
              <a:gd name="connsiteY0" fmla="*/ 1107 h 404722"/>
              <a:gd name="connsiteX1" fmla="*/ 41687 w 117890"/>
              <a:gd name="connsiteY1" fmla="*/ 182082 h 404722"/>
              <a:gd name="connsiteX2" fmla="*/ 412 w 117890"/>
              <a:gd name="connsiteY2" fmla="*/ 401157 h 404722"/>
              <a:gd name="connsiteX3" fmla="*/ 22637 w 117890"/>
              <a:gd name="connsiteY3" fmla="*/ 302732 h 404722"/>
              <a:gd name="connsiteX4" fmla="*/ 57562 w 117890"/>
              <a:gd name="connsiteY4" fmla="*/ 105882 h 404722"/>
              <a:gd name="connsiteX5" fmla="*/ 28987 w 117890"/>
              <a:gd name="connsiteY5" fmla="*/ 194782 h 404722"/>
              <a:gd name="connsiteX6" fmla="*/ 44862 w 117890"/>
              <a:gd name="connsiteY6" fmla="*/ 109057 h 404722"/>
              <a:gd name="connsiteX7" fmla="*/ 117887 w 117890"/>
              <a:gd name="connsiteY7" fmla="*/ 1107 h 40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90" h="404722">
                <a:moveTo>
                  <a:pt x="117887" y="1107"/>
                </a:moveTo>
                <a:cubicBezTo>
                  <a:pt x="117358" y="13278"/>
                  <a:pt x="61266" y="115407"/>
                  <a:pt x="41687" y="182082"/>
                </a:cubicBezTo>
                <a:cubicBezTo>
                  <a:pt x="22108" y="248757"/>
                  <a:pt x="3587" y="381049"/>
                  <a:pt x="412" y="401157"/>
                </a:cubicBezTo>
                <a:cubicBezTo>
                  <a:pt x="-2763" y="421265"/>
                  <a:pt x="13112" y="351945"/>
                  <a:pt x="22637" y="302732"/>
                </a:cubicBezTo>
                <a:cubicBezTo>
                  <a:pt x="32162" y="253519"/>
                  <a:pt x="56504" y="123873"/>
                  <a:pt x="57562" y="105882"/>
                </a:cubicBezTo>
                <a:cubicBezTo>
                  <a:pt x="58620" y="87891"/>
                  <a:pt x="31104" y="194253"/>
                  <a:pt x="28987" y="194782"/>
                </a:cubicBezTo>
                <a:cubicBezTo>
                  <a:pt x="26870" y="195311"/>
                  <a:pt x="34808" y="137632"/>
                  <a:pt x="44862" y="109057"/>
                </a:cubicBezTo>
                <a:cubicBezTo>
                  <a:pt x="54916" y="80482"/>
                  <a:pt x="118416" y="-11064"/>
                  <a:pt x="117887" y="110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8" name="フリーフォーム 677">
            <a:extLst>
              <a:ext uri="{FF2B5EF4-FFF2-40B4-BE49-F238E27FC236}">
                <a16:creationId xmlns:a16="http://schemas.microsoft.com/office/drawing/2014/main" id="{55137855-D1C8-921F-986B-0F0507983B86}"/>
              </a:ext>
            </a:extLst>
          </p:cNvPr>
          <p:cNvSpPr/>
          <p:nvPr/>
        </p:nvSpPr>
        <p:spPr>
          <a:xfrm>
            <a:off x="7899372" y="4657214"/>
            <a:ext cx="98619" cy="721785"/>
          </a:xfrm>
          <a:custGeom>
            <a:avLst/>
            <a:gdLst>
              <a:gd name="connsiteX0" fmla="*/ 28 w 98619"/>
              <a:gd name="connsiteY0" fmla="*/ 511 h 721785"/>
              <a:gd name="connsiteX1" fmla="*/ 79403 w 98619"/>
              <a:gd name="connsiteY1" fmla="*/ 200536 h 721785"/>
              <a:gd name="connsiteX2" fmla="*/ 98453 w 98619"/>
              <a:gd name="connsiteY2" fmla="*/ 324361 h 721785"/>
              <a:gd name="connsiteX3" fmla="*/ 73053 w 98619"/>
              <a:gd name="connsiteY3" fmla="*/ 387861 h 721785"/>
              <a:gd name="connsiteX4" fmla="*/ 73053 w 98619"/>
              <a:gd name="connsiteY4" fmla="*/ 495811 h 721785"/>
              <a:gd name="connsiteX5" fmla="*/ 25428 w 98619"/>
              <a:gd name="connsiteY5" fmla="*/ 718061 h 721785"/>
              <a:gd name="connsiteX6" fmla="*/ 63528 w 98619"/>
              <a:gd name="connsiteY6" fmla="*/ 622811 h 721785"/>
              <a:gd name="connsiteX7" fmla="*/ 38128 w 98619"/>
              <a:gd name="connsiteY7" fmla="*/ 464061 h 721785"/>
              <a:gd name="connsiteX8" fmla="*/ 31778 w 98619"/>
              <a:gd name="connsiteY8" fmla="*/ 368811 h 721785"/>
              <a:gd name="connsiteX9" fmla="*/ 38128 w 98619"/>
              <a:gd name="connsiteY9" fmla="*/ 540261 h 721785"/>
              <a:gd name="connsiteX10" fmla="*/ 82578 w 98619"/>
              <a:gd name="connsiteY10" fmla="*/ 346586 h 721785"/>
              <a:gd name="connsiteX11" fmla="*/ 88928 w 98619"/>
              <a:gd name="connsiteY11" fmla="*/ 235461 h 721785"/>
              <a:gd name="connsiteX12" fmla="*/ 88928 w 98619"/>
              <a:gd name="connsiteY12" fmla="*/ 264036 h 721785"/>
              <a:gd name="connsiteX13" fmla="*/ 28 w 98619"/>
              <a:gd name="connsiteY13" fmla="*/ 511 h 72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8619" h="721785">
                <a:moveTo>
                  <a:pt x="28" y="511"/>
                </a:moveTo>
                <a:cubicBezTo>
                  <a:pt x="-1560" y="-10072"/>
                  <a:pt x="62999" y="146561"/>
                  <a:pt x="79403" y="200536"/>
                </a:cubicBezTo>
                <a:cubicBezTo>
                  <a:pt x="95807" y="254511"/>
                  <a:pt x="99511" y="293140"/>
                  <a:pt x="98453" y="324361"/>
                </a:cubicBezTo>
                <a:cubicBezTo>
                  <a:pt x="97395" y="355582"/>
                  <a:pt x="77286" y="359286"/>
                  <a:pt x="73053" y="387861"/>
                </a:cubicBezTo>
                <a:cubicBezTo>
                  <a:pt x="68820" y="416436"/>
                  <a:pt x="80990" y="440778"/>
                  <a:pt x="73053" y="495811"/>
                </a:cubicBezTo>
                <a:cubicBezTo>
                  <a:pt x="65116" y="550844"/>
                  <a:pt x="27015" y="696894"/>
                  <a:pt x="25428" y="718061"/>
                </a:cubicBezTo>
                <a:cubicBezTo>
                  <a:pt x="23841" y="739228"/>
                  <a:pt x="61411" y="665144"/>
                  <a:pt x="63528" y="622811"/>
                </a:cubicBezTo>
                <a:cubicBezTo>
                  <a:pt x="65645" y="580478"/>
                  <a:pt x="43420" y="506394"/>
                  <a:pt x="38128" y="464061"/>
                </a:cubicBezTo>
                <a:cubicBezTo>
                  <a:pt x="32836" y="421728"/>
                  <a:pt x="31778" y="356111"/>
                  <a:pt x="31778" y="368811"/>
                </a:cubicBezTo>
                <a:cubicBezTo>
                  <a:pt x="31778" y="381511"/>
                  <a:pt x="29661" y="543965"/>
                  <a:pt x="38128" y="540261"/>
                </a:cubicBezTo>
                <a:cubicBezTo>
                  <a:pt x="46595" y="536557"/>
                  <a:pt x="74111" y="397386"/>
                  <a:pt x="82578" y="346586"/>
                </a:cubicBezTo>
                <a:cubicBezTo>
                  <a:pt x="91045" y="295786"/>
                  <a:pt x="87870" y="249219"/>
                  <a:pt x="88928" y="235461"/>
                </a:cubicBezTo>
                <a:cubicBezTo>
                  <a:pt x="89986" y="221703"/>
                  <a:pt x="105861" y="298432"/>
                  <a:pt x="88928" y="264036"/>
                </a:cubicBezTo>
                <a:cubicBezTo>
                  <a:pt x="71995" y="229640"/>
                  <a:pt x="1616" y="11094"/>
                  <a:pt x="28" y="5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9" name="フリーフォーム 678">
            <a:extLst>
              <a:ext uri="{FF2B5EF4-FFF2-40B4-BE49-F238E27FC236}">
                <a16:creationId xmlns:a16="http://schemas.microsoft.com/office/drawing/2014/main" id="{F98EC3A4-07F4-2F95-EC52-04A7AE14997A}"/>
              </a:ext>
            </a:extLst>
          </p:cNvPr>
          <p:cNvSpPr/>
          <p:nvPr/>
        </p:nvSpPr>
        <p:spPr>
          <a:xfrm>
            <a:off x="8499265" y="4695798"/>
            <a:ext cx="169219" cy="390787"/>
          </a:xfrm>
          <a:custGeom>
            <a:avLst/>
            <a:gdLst>
              <a:gd name="connsiteX0" fmla="*/ 210 w 169219"/>
              <a:gd name="connsiteY0" fmla="*/ 27 h 390787"/>
              <a:gd name="connsiteX1" fmla="*/ 104985 w 169219"/>
              <a:gd name="connsiteY1" fmla="*/ 117502 h 390787"/>
              <a:gd name="connsiteX2" fmla="*/ 136735 w 169219"/>
              <a:gd name="connsiteY2" fmla="*/ 314352 h 390787"/>
              <a:gd name="connsiteX3" fmla="*/ 117685 w 169219"/>
              <a:gd name="connsiteY3" fmla="*/ 234977 h 390787"/>
              <a:gd name="connsiteX4" fmla="*/ 168485 w 169219"/>
              <a:gd name="connsiteY4" fmla="*/ 390552 h 390787"/>
              <a:gd name="connsiteX5" fmla="*/ 143085 w 169219"/>
              <a:gd name="connsiteY5" fmla="*/ 266727 h 390787"/>
              <a:gd name="connsiteX6" fmla="*/ 79585 w 169219"/>
              <a:gd name="connsiteY6" fmla="*/ 127027 h 390787"/>
              <a:gd name="connsiteX7" fmla="*/ 210 w 169219"/>
              <a:gd name="connsiteY7" fmla="*/ 27 h 39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219" h="390787">
                <a:moveTo>
                  <a:pt x="210" y="27"/>
                </a:moveTo>
                <a:cubicBezTo>
                  <a:pt x="4443" y="-1560"/>
                  <a:pt x="82231" y="65115"/>
                  <a:pt x="104985" y="117502"/>
                </a:cubicBezTo>
                <a:cubicBezTo>
                  <a:pt x="127739" y="169890"/>
                  <a:pt x="134618" y="294773"/>
                  <a:pt x="136735" y="314352"/>
                </a:cubicBezTo>
                <a:cubicBezTo>
                  <a:pt x="138852" y="333931"/>
                  <a:pt x="112393" y="222277"/>
                  <a:pt x="117685" y="234977"/>
                </a:cubicBezTo>
                <a:cubicBezTo>
                  <a:pt x="122977" y="247677"/>
                  <a:pt x="164252" y="385260"/>
                  <a:pt x="168485" y="390552"/>
                </a:cubicBezTo>
                <a:cubicBezTo>
                  <a:pt x="172718" y="395844"/>
                  <a:pt x="157902" y="310648"/>
                  <a:pt x="143085" y="266727"/>
                </a:cubicBezTo>
                <a:cubicBezTo>
                  <a:pt x="128268" y="222806"/>
                  <a:pt x="102339" y="173064"/>
                  <a:pt x="79585" y="127027"/>
                </a:cubicBezTo>
                <a:cubicBezTo>
                  <a:pt x="56831" y="80990"/>
                  <a:pt x="-4023" y="1614"/>
                  <a:pt x="210" y="2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0" name="フリーフォーム 679">
            <a:extLst>
              <a:ext uri="{FF2B5EF4-FFF2-40B4-BE49-F238E27FC236}">
                <a16:creationId xmlns:a16="http://schemas.microsoft.com/office/drawing/2014/main" id="{2A8E1758-4958-EDEA-88C5-793E4C08851F}"/>
              </a:ext>
            </a:extLst>
          </p:cNvPr>
          <p:cNvSpPr/>
          <p:nvPr/>
        </p:nvSpPr>
        <p:spPr>
          <a:xfrm>
            <a:off x="7924746" y="4552744"/>
            <a:ext cx="489615" cy="856267"/>
          </a:xfrm>
          <a:custGeom>
            <a:avLst/>
            <a:gdLst>
              <a:gd name="connsiteX0" fmla="*/ 60379 w 489615"/>
              <a:gd name="connsiteY0" fmla="*/ 206 h 856267"/>
              <a:gd name="connsiteX1" fmla="*/ 212779 w 489615"/>
              <a:gd name="connsiteY1" fmla="*/ 168481 h 856267"/>
              <a:gd name="connsiteX2" fmla="*/ 339779 w 489615"/>
              <a:gd name="connsiteY2" fmla="*/ 197056 h 856267"/>
              <a:gd name="connsiteX3" fmla="*/ 139754 w 489615"/>
              <a:gd name="connsiteY3" fmla="*/ 206581 h 856267"/>
              <a:gd name="connsiteX4" fmla="*/ 489004 w 489615"/>
              <a:gd name="connsiteY4" fmla="*/ 200231 h 856267"/>
              <a:gd name="connsiteX5" fmla="*/ 225479 w 489615"/>
              <a:gd name="connsiteY5" fmla="*/ 238331 h 856267"/>
              <a:gd name="connsiteX6" fmla="*/ 263579 w 489615"/>
              <a:gd name="connsiteY6" fmla="*/ 333581 h 856267"/>
              <a:gd name="connsiteX7" fmla="*/ 181029 w 489615"/>
              <a:gd name="connsiteY7" fmla="*/ 330406 h 856267"/>
              <a:gd name="connsiteX8" fmla="*/ 114354 w 489615"/>
              <a:gd name="connsiteY8" fmla="*/ 460581 h 856267"/>
              <a:gd name="connsiteX9" fmla="*/ 66729 w 489615"/>
              <a:gd name="connsiteY9" fmla="*/ 647906 h 856267"/>
              <a:gd name="connsiteX10" fmla="*/ 146104 w 489615"/>
              <a:gd name="connsiteY10" fmla="*/ 473281 h 856267"/>
              <a:gd name="connsiteX11" fmla="*/ 6404 w 489615"/>
              <a:gd name="connsiteY11" fmla="*/ 851106 h 856267"/>
              <a:gd name="connsiteX12" fmla="*/ 44504 w 489615"/>
              <a:gd name="connsiteY12" fmla="*/ 663781 h 856267"/>
              <a:gd name="connsiteX13" fmla="*/ 228654 w 489615"/>
              <a:gd name="connsiteY13" fmla="*/ 263731 h 856267"/>
              <a:gd name="connsiteX14" fmla="*/ 288979 w 489615"/>
              <a:gd name="connsiteY14" fmla="*/ 206581 h 856267"/>
              <a:gd name="connsiteX15" fmla="*/ 60379 w 489615"/>
              <a:gd name="connsiteY15" fmla="*/ 206 h 85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9615" h="856267">
                <a:moveTo>
                  <a:pt x="60379" y="206"/>
                </a:moveTo>
                <a:cubicBezTo>
                  <a:pt x="47679" y="-6144"/>
                  <a:pt x="166212" y="135673"/>
                  <a:pt x="212779" y="168481"/>
                </a:cubicBezTo>
                <a:cubicBezTo>
                  <a:pt x="259346" y="201289"/>
                  <a:pt x="351950" y="190706"/>
                  <a:pt x="339779" y="197056"/>
                </a:cubicBezTo>
                <a:cubicBezTo>
                  <a:pt x="327608" y="203406"/>
                  <a:pt x="139754" y="206581"/>
                  <a:pt x="139754" y="206581"/>
                </a:cubicBezTo>
                <a:cubicBezTo>
                  <a:pt x="164625" y="207110"/>
                  <a:pt x="474717" y="194939"/>
                  <a:pt x="489004" y="200231"/>
                </a:cubicBezTo>
                <a:cubicBezTo>
                  <a:pt x="503291" y="205523"/>
                  <a:pt x="263050" y="216106"/>
                  <a:pt x="225479" y="238331"/>
                </a:cubicBezTo>
                <a:cubicBezTo>
                  <a:pt x="187908" y="260556"/>
                  <a:pt x="270987" y="318235"/>
                  <a:pt x="263579" y="333581"/>
                </a:cubicBezTo>
                <a:cubicBezTo>
                  <a:pt x="256171" y="348927"/>
                  <a:pt x="205900" y="309239"/>
                  <a:pt x="181029" y="330406"/>
                </a:cubicBezTo>
                <a:cubicBezTo>
                  <a:pt x="156158" y="351573"/>
                  <a:pt x="133404" y="407664"/>
                  <a:pt x="114354" y="460581"/>
                </a:cubicBezTo>
                <a:cubicBezTo>
                  <a:pt x="95304" y="513498"/>
                  <a:pt x="61437" y="645789"/>
                  <a:pt x="66729" y="647906"/>
                </a:cubicBezTo>
                <a:cubicBezTo>
                  <a:pt x="72021" y="650023"/>
                  <a:pt x="156158" y="439414"/>
                  <a:pt x="146104" y="473281"/>
                </a:cubicBezTo>
                <a:cubicBezTo>
                  <a:pt x="136050" y="507148"/>
                  <a:pt x="23337" y="819356"/>
                  <a:pt x="6404" y="851106"/>
                </a:cubicBezTo>
                <a:cubicBezTo>
                  <a:pt x="-10529" y="882856"/>
                  <a:pt x="7462" y="761677"/>
                  <a:pt x="44504" y="663781"/>
                </a:cubicBezTo>
                <a:cubicBezTo>
                  <a:pt x="81546" y="565885"/>
                  <a:pt x="187908" y="339931"/>
                  <a:pt x="228654" y="263731"/>
                </a:cubicBezTo>
                <a:cubicBezTo>
                  <a:pt x="269400" y="187531"/>
                  <a:pt x="319671" y="251031"/>
                  <a:pt x="288979" y="206581"/>
                </a:cubicBezTo>
                <a:cubicBezTo>
                  <a:pt x="258287" y="162131"/>
                  <a:pt x="73079" y="6556"/>
                  <a:pt x="60379" y="2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1" name="フリーフォーム 680">
            <a:extLst>
              <a:ext uri="{FF2B5EF4-FFF2-40B4-BE49-F238E27FC236}">
                <a16:creationId xmlns:a16="http://schemas.microsoft.com/office/drawing/2014/main" id="{E7851335-FF9B-2D6F-27DE-FD30ADF96847}"/>
              </a:ext>
            </a:extLst>
          </p:cNvPr>
          <p:cNvSpPr/>
          <p:nvPr/>
        </p:nvSpPr>
        <p:spPr>
          <a:xfrm>
            <a:off x="7873504" y="4879338"/>
            <a:ext cx="375568" cy="564847"/>
          </a:xfrm>
          <a:custGeom>
            <a:avLst/>
            <a:gdLst>
              <a:gd name="connsiteX0" fmla="*/ 371971 w 375568"/>
              <a:gd name="connsiteY0" fmla="*/ 3812 h 564847"/>
              <a:gd name="connsiteX1" fmla="*/ 244971 w 375568"/>
              <a:gd name="connsiteY1" fmla="*/ 175262 h 564847"/>
              <a:gd name="connsiteX2" fmla="*/ 89396 w 375568"/>
              <a:gd name="connsiteY2" fmla="*/ 438787 h 564847"/>
              <a:gd name="connsiteX3" fmla="*/ 146546 w 375568"/>
              <a:gd name="connsiteY3" fmla="*/ 353062 h 564847"/>
              <a:gd name="connsiteX4" fmla="*/ 35421 w 375568"/>
              <a:gd name="connsiteY4" fmla="*/ 524512 h 564847"/>
              <a:gd name="connsiteX5" fmla="*/ 6846 w 375568"/>
              <a:gd name="connsiteY5" fmla="*/ 559437 h 564847"/>
              <a:gd name="connsiteX6" fmla="*/ 149721 w 375568"/>
              <a:gd name="connsiteY6" fmla="*/ 438787 h 564847"/>
              <a:gd name="connsiteX7" fmla="*/ 362446 w 375568"/>
              <a:gd name="connsiteY7" fmla="*/ 168912 h 564847"/>
              <a:gd name="connsiteX8" fmla="*/ 152896 w 375568"/>
              <a:gd name="connsiteY8" fmla="*/ 435612 h 564847"/>
              <a:gd name="connsiteX9" fmla="*/ 63996 w 375568"/>
              <a:gd name="connsiteY9" fmla="*/ 495937 h 564847"/>
              <a:gd name="connsiteX10" fmla="*/ 213221 w 375568"/>
              <a:gd name="connsiteY10" fmla="*/ 292737 h 564847"/>
              <a:gd name="connsiteX11" fmla="*/ 279896 w 375568"/>
              <a:gd name="connsiteY11" fmla="*/ 124462 h 564847"/>
              <a:gd name="connsiteX12" fmla="*/ 206871 w 375568"/>
              <a:gd name="connsiteY12" fmla="*/ 226062 h 564847"/>
              <a:gd name="connsiteX13" fmla="*/ 327521 w 375568"/>
              <a:gd name="connsiteY13" fmla="*/ 70487 h 564847"/>
              <a:gd name="connsiteX14" fmla="*/ 371971 w 375568"/>
              <a:gd name="connsiteY14" fmla="*/ 3812 h 56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5568" h="564847">
                <a:moveTo>
                  <a:pt x="371971" y="3812"/>
                </a:moveTo>
                <a:cubicBezTo>
                  <a:pt x="358213" y="21274"/>
                  <a:pt x="292067" y="102766"/>
                  <a:pt x="244971" y="175262"/>
                </a:cubicBezTo>
                <a:cubicBezTo>
                  <a:pt x="197875" y="247758"/>
                  <a:pt x="105800" y="409154"/>
                  <a:pt x="89396" y="438787"/>
                </a:cubicBezTo>
                <a:cubicBezTo>
                  <a:pt x="72992" y="468420"/>
                  <a:pt x="155542" y="338775"/>
                  <a:pt x="146546" y="353062"/>
                </a:cubicBezTo>
                <a:cubicBezTo>
                  <a:pt x="137550" y="367349"/>
                  <a:pt x="58704" y="490116"/>
                  <a:pt x="35421" y="524512"/>
                </a:cubicBezTo>
                <a:cubicBezTo>
                  <a:pt x="12138" y="558908"/>
                  <a:pt x="-12204" y="573725"/>
                  <a:pt x="6846" y="559437"/>
                </a:cubicBezTo>
                <a:cubicBezTo>
                  <a:pt x="25896" y="545150"/>
                  <a:pt x="90454" y="503874"/>
                  <a:pt x="149721" y="438787"/>
                </a:cubicBezTo>
                <a:cubicBezTo>
                  <a:pt x="208988" y="373700"/>
                  <a:pt x="361917" y="169441"/>
                  <a:pt x="362446" y="168912"/>
                </a:cubicBezTo>
                <a:cubicBezTo>
                  <a:pt x="362975" y="168383"/>
                  <a:pt x="202638" y="381108"/>
                  <a:pt x="152896" y="435612"/>
                </a:cubicBezTo>
                <a:cubicBezTo>
                  <a:pt x="103154" y="490116"/>
                  <a:pt x="53942" y="519749"/>
                  <a:pt x="63996" y="495937"/>
                </a:cubicBezTo>
                <a:cubicBezTo>
                  <a:pt x="74050" y="472125"/>
                  <a:pt x="177238" y="354650"/>
                  <a:pt x="213221" y="292737"/>
                </a:cubicBezTo>
                <a:cubicBezTo>
                  <a:pt x="249204" y="230825"/>
                  <a:pt x="280954" y="135574"/>
                  <a:pt x="279896" y="124462"/>
                </a:cubicBezTo>
                <a:cubicBezTo>
                  <a:pt x="278838" y="113350"/>
                  <a:pt x="198933" y="235058"/>
                  <a:pt x="206871" y="226062"/>
                </a:cubicBezTo>
                <a:cubicBezTo>
                  <a:pt x="214808" y="217066"/>
                  <a:pt x="297359" y="108587"/>
                  <a:pt x="327521" y="70487"/>
                </a:cubicBezTo>
                <a:cubicBezTo>
                  <a:pt x="357683" y="32387"/>
                  <a:pt x="385729" y="-13650"/>
                  <a:pt x="371971" y="38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2" name="フリーフォーム 681">
            <a:extLst>
              <a:ext uri="{FF2B5EF4-FFF2-40B4-BE49-F238E27FC236}">
                <a16:creationId xmlns:a16="http://schemas.microsoft.com/office/drawing/2014/main" id="{8B688F79-593D-671F-ADC5-58AC69EDB48E}"/>
              </a:ext>
            </a:extLst>
          </p:cNvPr>
          <p:cNvSpPr/>
          <p:nvPr/>
        </p:nvSpPr>
        <p:spPr>
          <a:xfrm>
            <a:off x="8127883" y="5278740"/>
            <a:ext cx="241688" cy="658568"/>
          </a:xfrm>
          <a:custGeom>
            <a:avLst/>
            <a:gdLst>
              <a:gd name="connsiteX0" fmla="*/ 241417 w 241688"/>
              <a:gd name="connsiteY0" fmla="*/ 1285 h 658568"/>
              <a:gd name="connsiteX1" fmla="*/ 66792 w 241688"/>
              <a:gd name="connsiteY1" fmla="*/ 160035 h 658568"/>
              <a:gd name="connsiteX2" fmla="*/ 117 w 241688"/>
              <a:gd name="connsiteY2" fmla="*/ 296560 h 658568"/>
              <a:gd name="connsiteX3" fmla="*/ 50917 w 241688"/>
              <a:gd name="connsiteY3" fmla="*/ 210835 h 658568"/>
              <a:gd name="connsiteX4" fmla="*/ 63617 w 241688"/>
              <a:gd name="connsiteY4" fmla="*/ 331485 h 658568"/>
              <a:gd name="connsiteX5" fmla="*/ 60442 w 241688"/>
              <a:gd name="connsiteY5" fmla="*/ 658510 h 658568"/>
              <a:gd name="connsiteX6" fmla="*/ 73142 w 241688"/>
              <a:gd name="connsiteY6" fmla="*/ 356885 h 658568"/>
              <a:gd name="connsiteX7" fmla="*/ 89017 w 241688"/>
              <a:gd name="connsiteY7" fmla="*/ 175910 h 658568"/>
              <a:gd name="connsiteX8" fmla="*/ 15992 w 241688"/>
              <a:gd name="connsiteY8" fmla="*/ 271160 h 658568"/>
              <a:gd name="connsiteX9" fmla="*/ 104892 w 241688"/>
              <a:gd name="connsiteY9" fmla="*/ 93360 h 658568"/>
              <a:gd name="connsiteX10" fmla="*/ 241417 w 241688"/>
              <a:gd name="connsiteY10" fmla="*/ 1285 h 658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1688" h="658568">
                <a:moveTo>
                  <a:pt x="241417" y="1285"/>
                </a:moveTo>
                <a:cubicBezTo>
                  <a:pt x="235067" y="12397"/>
                  <a:pt x="107009" y="110823"/>
                  <a:pt x="66792" y="160035"/>
                </a:cubicBezTo>
                <a:cubicBezTo>
                  <a:pt x="26575" y="209247"/>
                  <a:pt x="2763" y="288093"/>
                  <a:pt x="117" y="296560"/>
                </a:cubicBezTo>
                <a:cubicBezTo>
                  <a:pt x="-2529" y="305027"/>
                  <a:pt x="40334" y="205014"/>
                  <a:pt x="50917" y="210835"/>
                </a:cubicBezTo>
                <a:cubicBezTo>
                  <a:pt x="61500" y="216656"/>
                  <a:pt x="62030" y="256873"/>
                  <a:pt x="63617" y="331485"/>
                </a:cubicBezTo>
                <a:cubicBezTo>
                  <a:pt x="65204" y="406097"/>
                  <a:pt x="58855" y="654277"/>
                  <a:pt x="60442" y="658510"/>
                </a:cubicBezTo>
                <a:cubicBezTo>
                  <a:pt x="62029" y="662743"/>
                  <a:pt x="68380" y="437318"/>
                  <a:pt x="73142" y="356885"/>
                </a:cubicBezTo>
                <a:cubicBezTo>
                  <a:pt x="77904" y="276452"/>
                  <a:pt x="98542" y="190197"/>
                  <a:pt x="89017" y="175910"/>
                </a:cubicBezTo>
                <a:cubicBezTo>
                  <a:pt x="79492" y="161623"/>
                  <a:pt x="13346" y="284918"/>
                  <a:pt x="15992" y="271160"/>
                </a:cubicBezTo>
                <a:cubicBezTo>
                  <a:pt x="18638" y="257402"/>
                  <a:pt x="68909" y="133047"/>
                  <a:pt x="104892" y="93360"/>
                </a:cubicBezTo>
                <a:cubicBezTo>
                  <a:pt x="140875" y="53673"/>
                  <a:pt x="247767" y="-9827"/>
                  <a:pt x="241417" y="128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3" name="フリーフォーム 682">
            <a:extLst>
              <a:ext uri="{FF2B5EF4-FFF2-40B4-BE49-F238E27FC236}">
                <a16:creationId xmlns:a16="http://schemas.microsoft.com/office/drawing/2014/main" id="{BE3F4EF3-377B-A75F-CB84-9C2DEA96A037}"/>
              </a:ext>
            </a:extLst>
          </p:cNvPr>
          <p:cNvSpPr/>
          <p:nvPr/>
        </p:nvSpPr>
        <p:spPr>
          <a:xfrm>
            <a:off x="7950197" y="4916899"/>
            <a:ext cx="365337" cy="486951"/>
          </a:xfrm>
          <a:custGeom>
            <a:avLst/>
            <a:gdLst>
              <a:gd name="connsiteX0" fmla="*/ 241303 w 365337"/>
              <a:gd name="connsiteY0" fmla="*/ 1176 h 486951"/>
              <a:gd name="connsiteX1" fmla="*/ 323853 w 365337"/>
              <a:gd name="connsiteY1" fmla="*/ 67851 h 486951"/>
              <a:gd name="connsiteX2" fmla="*/ 193678 w 365337"/>
              <a:gd name="connsiteY2" fmla="*/ 109126 h 486951"/>
              <a:gd name="connsiteX3" fmla="*/ 266703 w 365337"/>
              <a:gd name="connsiteY3" fmla="*/ 137701 h 486951"/>
              <a:gd name="connsiteX4" fmla="*/ 123828 w 365337"/>
              <a:gd name="connsiteY4" fmla="*/ 239301 h 486951"/>
              <a:gd name="connsiteX5" fmla="*/ 219078 w 365337"/>
              <a:gd name="connsiteY5" fmla="*/ 248826 h 486951"/>
              <a:gd name="connsiteX6" fmla="*/ 114303 w 365337"/>
              <a:gd name="connsiteY6" fmla="*/ 315501 h 486951"/>
              <a:gd name="connsiteX7" fmla="*/ 120653 w 365337"/>
              <a:gd name="connsiteY7" fmla="*/ 353601 h 486951"/>
              <a:gd name="connsiteX8" fmla="*/ 3 w 365337"/>
              <a:gd name="connsiteY8" fmla="*/ 486951 h 486951"/>
              <a:gd name="connsiteX9" fmla="*/ 117478 w 365337"/>
              <a:gd name="connsiteY9" fmla="*/ 353601 h 486951"/>
              <a:gd name="connsiteX10" fmla="*/ 330203 w 365337"/>
              <a:gd name="connsiteY10" fmla="*/ 77376 h 486951"/>
              <a:gd name="connsiteX11" fmla="*/ 314328 w 365337"/>
              <a:gd name="connsiteY11" fmla="*/ 144051 h 486951"/>
              <a:gd name="connsiteX12" fmla="*/ 358778 w 365337"/>
              <a:gd name="connsiteY12" fmla="*/ 4351 h 486951"/>
              <a:gd name="connsiteX13" fmla="*/ 355603 w 365337"/>
              <a:gd name="connsiteY13" fmla="*/ 32926 h 486951"/>
              <a:gd name="connsiteX14" fmla="*/ 241303 w 365337"/>
              <a:gd name="connsiteY14" fmla="*/ 1176 h 4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337" h="486951">
                <a:moveTo>
                  <a:pt x="241303" y="1176"/>
                </a:moveTo>
                <a:cubicBezTo>
                  <a:pt x="236011" y="6997"/>
                  <a:pt x="331791" y="49859"/>
                  <a:pt x="323853" y="67851"/>
                </a:cubicBezTo>
                <a:cubicBezTo>
                  <a:pt x="315916" y="85843"/>
                  <a:pt x="203203" y="97484"/>
                  <a:pt x="193678" y="109126"/>
                </a:cubicBezTo>
                <a:cubicBezTo>
                  <a:pt x="184153" y="120768"/>
                  <a:pt x="278345" y="116005"/>
                  <a:pt x="266703" y="137701"/>
                </a:cubicBezTo>
                <a:cubicBezTo>
                  <a:pt x="255061" y="159397"/>
                  <a:pt x="131765" y="220780"/>
                  <a:pt x="123828" y="239301"/>
                </a:cubicBezTo>
                <a:cubicBezTo>
                  <a:pt x="115891" y="257822"/>
                  <a:pt x="220665" y="236126"/>
                  <a:pt x="219078" y="248826"/>
                </a:cubicBezTo>
                <a:cubicBezTo>
                  <a:pt x="217491" y="261526"/>
                  <a:pt x="130707" y="298039"/>
                  <a:pt x="114303" y="315501"/>
                </a:cubicBezTo>
                <a:cubicBezTo>
                  <a:pt x="97899" y="332964"/>
                  <a:pt x="139703" y="325026"/>
                  <a:pt x="120653" y="353601"/>
                </a:cubicBezTo>
                <a:cubicBezTo>
                  <a:pt x="101603" y="382176"/>
                  <a:pt x="532" y="486951"/>
                  <a:pt x="3" y="486951"/>
                </a:cubicBezTo>
                <a:cubicBezTo>
                  <a:pt x="-526" y="486951"/>
                  <a:pt x="62445" y="421864"/>
                  <a:pt x="117478" y="353601"/>
                </a:cubicBezTo>
                <a:cubicBezTo>
                  <a:pt x="172511" y="285339"/>
                  <a:pt x="297395" y="112301"/>
                  <a:pt x="330203" y="77376"/>
                </a:cubicBezTo>
                <a:cubicBezTo>
                  <a:pt x="363011" y="42451"/>
                  <a:pt x="309566" y="156222"/>
                  <a:pt x="314328" y="144051"/>
                </a:cubicBezTo>
                <a:cubicBezTo>
                  <a:pt x="319090" y="131880"/>
                  <a:pt x="351899" y="22872"/>
                  <a:pt x="358778" y="4351"/>
                </a:cubicBezTo>
                <a:cubicBezTo>
                  <a:pt x="365657" y="-14170"/>
                  <a:pt x="370420" y="32397"/>
                  <a:pt x="355603" y="32926"/>
                </a:cubicBezTo>
                <a:cubicBezTo>
                  <a:pt x="340786" y="33455"/>
                  <a:pt x="246595" y="-4645"/>
                  <a:pt x="241303" y="117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4" name="フリーフォーム 683">
            <a:extLst>
              <a:ext uri="{FF2B5EF4-FFF2-40B4-BE49-F238E27FC236}">
                <a16:creationId xmlns:a16="http://schemas.microsoft.com/office/drawing/2014/main" id="{4FBCE2C1-D858-CDE2-BA88-D08206A4D201}"/>
              </a:ext>
            </a:extLst>
          </p:cNvPr>
          <p:cNvSpPr/>
          <p:nvPr/>
        </p:nvSpPr>
        <p:spPr>
          <a:xfrm>
            <a:off x="7883511" y="4946175"/>
            <a:ext cx="492540" cy="610161"/>
          </a:xfrm>
          <a:custGeom>
            <a:avLst/>
            <a:gdLst>
              <a:gd name="connsiteX0" fmla="*/ 492139 w 492540"/>
              <a:gd name="connsiteY0" fmla="*/ 475 h 610161"/>
              <a:gd name="connsiteX1" fmla="*/ 298464 w 492540"/>
              <a:gd name="connsiteY1" fmla="*/ 308450 h 610161"/>
              <a:gd name="connsiteX2" fmla="*/ 142889 w 492540"/>
              <a:gd name="connsiteY2" fmla="*/ 464025 h 610161"/>
              <a:gd name="connsiteX3" fmla="*/ 25414 w 492540"/>
              <a:gd name="connsiteY3" fmla="*/ 571975 h 610161"/>
              <a:gd name="connsiteX4" fmla="*/ 101614 w 492540"/>
              <a:gd name="connsiteY4" fmla="*/ 521175 h 610161"/>
              <a:gd name="connsiteX5" fmla="*/ 73039 w 492540"/>
              <a:gd name="connsiteY5" fmla="*/ 610075 h 610161"/>
              <a:gd name="connsiteX6" fmla="*/ 14 w 492540"/>
              <a:gd name="connsiteY6" fmla="*/ 502125 h 610161"/>
              <a:gd name="connsiteX7" fmla="*/ 79389 w 492540"/>
              <a:gd name="connsiteY7" fmla="*/ 508475 h 610161"/>
              <a:gd name="connsiteX8" fmla="*/ 149239 w 492540"/>
              <a:gd name="connsiteY8" fmla="*/ 470375 h 610161"/>
              <a:gd name="connsiteX9" fmla="*/ 174639 w 492540"/>
              <a:gd name="connsiteY9" fmla="*/ 467200 h 610161"/>
              <a:gd name="connsiteX10" fmla="*/ 190514 w 492540"/>
              <a:gd name="connsiteY10" fmla="*/ 371950 h 610161"/>
              <a:gd name="connsiteX11" fmla="*/ 238139 w 492540"/>
              <a:gd name="connsiteY11" fmla="*/ 368775 h 610161"/>
              <a:gd name="connsiteX12" fmla="*/ 250839 w 492540"/>
              <a:gd name="connsiteY12" fmla="*/ 317975 h 610161"/>
              <a:gd name="connsiteX13" fmla="*/ 301639 w 492540"/>
              <a:gd name="connsiteY13" fmla="*/ 314800 h 610161"/>
              <a:gd name="connsiteX14" fmla="*/ 288939 w 492540"/>
              <a:gd name="connsiteY14" fmla="*/ 254475 h 610161"/>
              <a:gd name="connsiteX15" fmla="*/ 333389 w 492540"/>
              <a:gd name="connsiteY15" fmla="*/ 241775 h 610161"/>
              <a:gd name="connsiteX16" fmla="*/ 307989 w 492540"/>
              <a:gd name="connsiteY16" fmla="*/ 213200 h 610161"/>
              <a:gd name="connsiteX17" fmla="*/ 368314 w 492540"/>
              <a:gd name="connsiteY17" fmla="*/ 168750 h 610161"/>
              <a:gd name="connsiteX18" fmla="*/ 244489 w 492540"/>
              <a:gd name="connsiteY18" fmla="*/ 235425 h 610161"/>
              <a:gd name="connsiteX19" fmla="*/ 492139 w 492540"/>
              <a:gd name="connsiteY19" fmla="*/ 475 h 61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2540" h="610161">
                <a:moveTo>
                  <a:pt x="492139" y="475"/>
                </a:moveTo>
                <a:cubicBezTo>
                  <a:pt x="501135" y="12646"/>
                  <a:pt x="356672" y="231192"/>
                  <a:pt x="298464" y="308450"/>
                </a:cubicBezTo>
                <a:cubicBezTo>
                  <a:pt x="240256" y="385708"/>
                  <a:pt x="188397" y="420104"/>
                  <a:pt x="142889" y="464025"/>
                </a:cubicBezTo>
                <a:cubicBezTo>
                  <a:pt x="97381" y="507946"/>
                  <a:pt x="32293" y="562450"/>
                  <a:pt x="25414" y="571975"/>
                </a:cubicBezTo>
                <a:cubicBezTo>
                  <a:pt x="18535" y="581500"/>
                  <a:pt x="93677" y="514825"/>
                  <a:pt x="101614" y="521175"/>
                </a:cubicBezTo>
                <a:cubicBezTo>
                  <a:pt x="109551" y="527525"/>
                  <a:pt x="89972" y="613250"/>
                  <a:pt x="73039" y="610075"/>
                </a:cubicBezTo>
                <a:cubicBezTo>
                  <a:pt x="56106" y="606900"/>
                  <a:pt x="-1044" y="519058"/>
                  <a:pt x="14" y="502125"/>
                </a:cubicBezTo>
                <a:cubicBezTo>
                  <a:pt x="1072" y="485192"/>
                  <a:pt x="54518" y="513767"/>
                  <a:pt x="79389" y="508475"/>
                </a:cubicBezTo>
                <a:cubicBezTo>
                  <a:pt x="104260" y="503183"/>
                  <a:pt x="133364" y="477254"/>
                  <a:pt x="149239" y="470375"/>
                </a:cubicBezTo>
                <a:cubicBezTo>
                  <a:pt x="165114" y="463496"/>
                  <a:pt x="167760" y="483604"/>
                  <a:pt x="174639" y="467200"/>
                </a:cubicBezTo>
                <a:cubicBezTo>
                  <a:pt x="181518" y="450796"/>
                  <a:pt x="179931" y="388354"/>
                  <a:pt x="190514" y="371950"/>
                </a:cubicBezTo>
                <a:cubicBezTo>
                  <a:pt x="201097" y="355546"/>
                  <a:pt x="228085" y="377771"/>
                  <a:pt x="238139" y="368775"/>
                </a:cubicBezTo>
                <a:cubicBezTo>
                  <a:pt x="248193" y="359779"/>
                  <a:pt x="240256" y="326971"/>
                  <a:pt x="250839" y="317975"/>
                </a:cubicBezTo>
                <a:cubicBezTo>
                  <a:pt x="261422" y="308979"/>
                  <a:pt x="295289" y="325383"/>
                  <a:pt x="301639" y="314800"/>
                </a:cubicBezTo>
                <a:cubicBezTo>
                  <a:pt x="307989" y="304217"/>
                  <a:pt x="283647" y="266646"/>
                  <a:pt x="288939" y="254475"/>
                </a:cubicBezTo>
                <a:cubicBezTo>
                  <a:pt x="294231" y="242304"/>
                  <a:pt x="330214" y="248654"/>
                  <a:pt x="333389" y="241775"/>
                </a:cubicBezTo>
                <a:cubicBezTo>
                  <a:pt x="336564" y="234896"/>
                  <a:pt x="302168" y="225371"/>
                  <a:pt x="307989" y="213200"/>
                </a:cubicBezTo>
                <a:cubicBezTo>
                  <a:pt x="313810" y="201029"/>
                  <a:pt x="378897" y="165046"/>
                  <a:pt x="368314" y="168750"/>
                </a:cubicBezTo>
                <a:cubicBezTo>
                  <a:pt x="357731" y="172454"/>
                  <a:pt x="226497" y="257121"/>
                  <a:pt x="244489" y="235425"/>
                </a:cubicBezTo>
                <a:cubicBezTo>
                  <a:pt x="262481" y="213729"/>
                  <a:pt x="483143" y="-11696"/>
                  <a:pt x="492139" y="4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5" name="フリーフォーム 684">
            <a:extLst>
              <a:ext uri="{FF2B5EF4-FFF2-40B4-BE49-F238E27FC236}">
                <a16:creationId xmlns:a16="http://schemas.microsoft.com/office/drawing/2014/main" id="{D11B108E-BAB3-AAB5-63AF-5820268561C7}"/>
              </a:ext>
            </a:extLst>
          </p:cNvPr>
          <p:cNvSpPr/>
          <p:nvPr/>
        </p:nvSpPr>
        <p:spPr>
          <a:xfrm>
            <a:off x="7953136" y="5054525"/>
            <a:ext cx="429125" cy="619200"/>
          </a:xfrm>
          <a:custGeom>
            <a:avLst/>
            <a:gdLst>
              <a:gd name="connsiteX0" fmla="*/ 428864 w 429125"/>
              <a:gd name="connsiteY0" fmla="*/ 75 h 619200"/>
              <a:gd name="connsiteX1" fmla="*/ 251064 w 429125"/>
              <a:gd name="connsiteY1" fmla="*/ 317575 h 619200"/>
              <a:gd name="connsiteX2" fmla="*/ 16114 w 429125"/>
              <a:gd name="connsiteY2" fmla="*/ 514425 h 619200"/>
              <a:gd name="connsiteX3" fmla="*/ 162164 w 429125"/>
              <a:gd name="connsiteY3" fmla="*/ 409650 h 619200"/>
              <a:gd name="connsiteX4" fmla="*/ 239 w 429125"/>
              <a:gd name="connsiteY4" fmla="*/ 619200 h 619200"/>
              <a:gd name="connsiteX5" fmla="*/ 206614 w 429125"/>
              <a:gd name="connsiteY5" fmla="*/ 409650 h 619200"/>
              <a:gd name="connsiteX6" fmla="*/ 117714 w 429125"/>
              <a:gd name="connsiteY6" fmla="*/ 590625 h 619200"/>
              <a:gd name="connsiteX7" fmla="*/ 187564 w 429125"/>
              <a:gd name="connsiteY7" fmla="*/ 416000 h 619200"/>
              <a:gd name="connsiteX8" fmla="*/ 108189 w 429125"/>
              <a:gd name="connsiteY8" fmla="*/ 444575 h 619200"/>
              <a:gd name="connsiteX9" fmla="*/ 285989 w 429125"/>
              <a:gd name="connsiteY9" fmla="*/ 289000 h 619200"/>
              <a:gd name="connsiteX10" fmla="*/ 428864 w 429125"/>
              <a:gd name="connsiteY10" fmla="*/ 75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9125" h="619200">
                <a:moveTo>
                  <a:pt x="428864" y="75"/>
                </a:moveTo>
                <a:cubicBezTo>
                  <a:pt x="423043" y="4837"/>
                  <a:pt x="319856" y="231850"/>
                  <a:pt x="251064" y="317575"/>
                </a:cubicBezTo>
                <a:cubicBezTo>
                  <a:pt x="182272" y="403300"/>
                  <a:pt x="30931" y="499079"/>
                  <a:pt x="16114" y="514425"/>
                </a:cubicBezTo>
                <a:cubicBezTo>
                  <a:pt x="1297" y="529771"/>
                  <a:pt x="164810" y="392187"/>
                  <a:pt x="162164" y="409650"/>
                </a:cubicBezTo>
                <a:cubicBezTo>
                  <a:pt x="159518" y="427113"/>
                  <a:pt x="-7169" y="619200"/>
                  <a:pt x="239" y="619200"/>
                </a:cubicBezTo>
                <a:cubicBezTo>
                  <a:pt x="7647" y="619200"/>
                  <a:pt x="187035" y="414412"/>
                  <a:pt x="206614" y="409650"/>
                </a:cubicBezTo>
                <a:cubicBezTo>
                  <a:pt x="226193" y="404888"/>
                  <a:pt x="120889" y="589567"/>
                  <a:pt x="117714" y="590625"/>
                </a:cubicBezTo>
                <a:cubicBezTo>
                  <a:pt x="114539" y="591683"/>
                  <a:pt x="189151" y="440342"/>
                  <a:pt x="187564" y="416000"/>
                </a:cubicBezTo>
                <a:cubicBezTo>
                  <a:pt x="185976" y="391658"/>
                  <a:pt x="91785" y="465742"/>
                  <a:pt x="108189" y="444575"/>
                </a:cubicBezTo>
                <a:cubicBezTo>
                  <a:pt x="124593" y="423408"/>
                  <a:pt x="229897" y="360967"/>
                  <a:pt x="285989" y="289000"/>
                </a:cubicBezTo>
                <a:cubicBezTo>
                  <a:pt x="342081" y="217033"/>
                  <a:pt x="434685" y="-4687"/>
                  <a:pt x="428864" y="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6" name="フリーフォーム 685">
            <a:extLst>
              <a:ext uri="{FF2B5EF4-FFF2-40B4-BE49-F238E27FC236}">
                <a16:creationId xmlns:a16="http://schemas.microsoft.com/office/drawing/2014/main" id="{725E1110-723B-353E-D989-89DB69625EFE}"/>
              </a:ext>
            </a:extLst>
          </p:cNvPr>
          <p:cNvSpPr/>
          <p:nvPr/>
        </p:nvSpPr>
        <p:spPr>
          <a:xfrm>
            <a:off x="8629646" y="5900893"/>
            <a:ext cx="158772" cy="801532"/>
          </a:xfrm>
          <a:custGeom>
            <a:avLst/>
            <a:gdLst>
              <a:gd name="connsiteX0" fmla="*/ 158754 w 158772"/>
              <a:gd name="connsiteY0" fmla="*/ 1432 h 801532"/>
              <a:gd name="connsiteX1" fmla="*/ 31754 w 158772"/>
              <a:gd name="connsiteY1" fmla="*/ 169707 h 801532"/>
              <a:gd name="connsiteX2" fmla="*/ 79379 w 158772"/>
              <a:gd name="connsiteY2" fmla="*/ 239557 h 801532"/>
              <a:gd name="connsiteX3" fmla="*/ 47629 w 158772"/>
              <a:gd name="connsiteY3" fmla="*/ 309407 h 801532"/>
              <a:gd name="connsiteX4" fmla="*/ 79379 w 158772"/>
              <a:gd name="connsiteY4" fmla="*/ 357032 h 801532"/>
              <a:gd name="connsiteX5" fmla="*/ 50804 w 158772"/>
              <a:gd name="connsiteY5" fmla="*/ 499907 h 801532"/>
              <a:gd name="connsiteX6" fmla="*/ 98429 w 158772"/>
              <a:gd name="connsiteY6" fmla="*/ 639607 h 801532"/>
              <a:gd name="connsiteX7" fmla="*/ 73029 w 158772"/>
              <a:gd name="connsiteY7" fmla="*/ 563407 h 801532"/>
              <a:gd name="connsiteX8" fmla="*/ 4 w 158772"/>
              <a:gd name="connsiteY8" fmla="*/ 801532 h 801532"/>
              <a:gd name="connsiteX9" fmla="*/ 69854 w 158772"/>
              <a:gd name="connsiteY9" fmla="*/ 560232 h 801532"/>
              <a:gd name="connsiteX10" fmla="*/ 130179 w 158772"/>
              <a:gd name="connsiteY10" fmla="*/ 236382 h 801532"/>
              <a:gd name="connsiteX11" fmla="*/ 38104 w 158772"/>
              <a:gd name="connsiteY11" fmla="*/ 461807 h 801532"/>
              <a:gd name="connsiteX12" fmla="*/ 12704 w 158772"/>
              <a:gd name="connsiteY12" fmla="*/ 128432 h 801532"/>
              <a:gd name="connsiteX13" fmla="*/ 34929 w 158772"/>
              <a:gd name="connsiteY13" fmla="*/ 261782 h 801532"/>
              <a:gd name="connsiteX14" fmla="*/ 41279 w 158772"/>
              <a:gd name="connsiteY14" fmla="*/ 96682 h 801532"/>
              <a:gd name="connsiteX15" fmla="*/ 158754 w 158772"/>
              <a:gd name="connsiteY15" fmla="*/ 1432 h 80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8772" h="801532">
                <a:moveTo>
                  <a:pt x="158754" y="1432"/>
                </a:moveTo>
                <a:cubicBezTo>
                  <a:pt x="157167" y="13603"/>
                  <a:pt x="44983" y="130020"/>
                  <a:pt x="31754" y="169707"/>
                </a:cubicBezTo>
                <a:cubicBezTo>
                  <a:pt x="18525" y="209394"/>
                  <a:pt x="76733" y="216274"/>
                  <a:pt x="79379" y="239557"/>
                </a:cubicBezTo>
                <a:cubicBezTo>
                  <a:pt x="82025" y="262840"/>
                  <a:pt x="47629" y="289828"/>
                  <a:pt x="47629" y="309407"/>
                </a:cubicBezTo>
                <a:cubicBezTo>
                  <a:pt x="47629" y="328986"/>
                  <a:pt x="78850" y="325282"/>
                  <a:pt x="79379" y="357032"/>
                </a:cubicBezTo>
                <a:cubicBezTo>
                  <a:pt x="79908" y="388782"/>
                  <a:pt x="47629" y="452811"/>
                  <a:pt x="50804" y="499907"/>
                </a:cubicBezTo>
                <a:cubicBezTo>
                  <a:pt x="53979" y="547003"/>
                  <a:pt x="94725" y="629024"/>
                  <a:pt x="98429" y="639607"/>
                </a:cubicBezTo>
                <a:cubicBezTo>
                  <a:pt x="102133" y="650190"/>
                  <a:pt x="89433" y="536420"/>
                  <a:pt x="73029" y="563407"/>
                </a:cubicBezTo>
                <a:cubicBezTo>
                  <a:pt x="56625" y="590394"/>
                  <a:pt x="533" y="802061"/>
                  <a:pt x="4" y="801532"/>
                </a:cubicBezTo>
                <a:cubicBezTo>
                  <a:pt x="-525" y="801003"/>
                  <a:pt x="48158" y="654424"/>
                  <a:pt x="69854" y="560232"/>
                </a:cubicBezTo>
                <a:cubicBezTo>
                  <a:pt x="91550" y="466040"/>
                  <a:pt x="135471" y="252786"/>
                  <a:pt x="130179" y="236382"/>
                </a:cubicBezTo>
                <a:cubicBezTo>
                  <a:pt x="124887" y="219978"/>
                  <a:pt x="57683" y="479799"/>
                  <a:pt x="38104" y="461807"/>
                </a:cubicBezTo>
                <a:cubicBezTo>
                  <a:pt x="18525" y="443815"/>
                  <a:pt x="13233" y="161769"/>
                  <a:pt x="12704" y="128432"/>
                </a:cubicBezTo>
                <a:cubicBezTo>
                  <a:pt x="12175" y="95095"/>
                  <a:pt x="30166" y="267074"/>
                  <a:pt x="34929" y="261782"/>
                </a:cubicBezTo>
                <a:cubicBezTo>
                  <a:pt x="39691" y="256490"/>
                  <a:pt x="21171" y="135840"/>
                  <a:pt x="41279" y="96682"/>
                </a:cubicBezTo>
                <a:cubicBezTo>
                  <a:pt x="61387" y="57524"/>
                  <a:pt x="160341" y="-10739"/>
                  <a:pt x="158754" y="143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7" name="フリーフォーム 686">
            <a:extLst>
              <a:ext uri="{FF2B5EF4-FFF2-40B4-BE49-F238E27FC236}">
                <a16:creationId xmlns:a16="http://schemas.microsoft.com/office/drawing/2014/main" id="{25D6D90F-141C-31FC-4C8F-10F97CBC2219}"/>
              </a:ext>
            </a:extLst>
          </p:cNvPr>
          <p:cNvSpPr/>
          <p:nvPr/>
        </p:nvSpPr>
        <p:spPr>
          <a:xfrm>
            <a:off x="8713663" y="5759389"/>
            <a:ext cx="114390" cy="400461"/>
          </a:xfrm>
          <a:custGeom>
            <a:avLst/>
            <a:gdLst>
              <a:gd name="connsiteX0" fmla="*/ 58862 w 114390"/>
              <a:gd name="connsiteY0" fmla="*/ 61 h 400461"/>
              <a:gd name="connsiteX1" fmla="*/ 23937 w 114390"/>
              <a:gd name="connsiteY1" fmla="*/ 228661 h 400461"/>
              <a:gd name="connsiteX2" fmla="*/ 112837 w 114390"/>
              <a:gd name="connsiteY2" fmla="*/ 400111 h 400461"/>
              <a:gd name="connsiteX3" fmla="*/ 74737 w 114390"/>
              <a:gd name="connsiteY3" fmla="*/ 269936 h 400461"/>
              <a:gd name="connsiteX4" fmla="*/ 1712 w 114390"/>
              <a:gd name="connsiteY4" fmla="*/ 155636 h 400461"/>
              <a:gd name="connsiteX5" fmla="*/ 23937 w 114390"/>
              <a:gd name="connsiteY5" fmla="*/ 250886 h 400461"/>
              <a:gd name="connsiteX6" fmla="*/ 58862 w 114390"/>
              <a:gd name="connsiteY6" fmla="*/ 61 h 40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90" h="400461">
                <a:moveTo>
                  <a:pt x="58862" y="61"/>
                </a:moveTo>
                <a:cubicBezTo>
                  <a:pt x="58862" y="-3643"/>
                  <a:pt x="14941" y="161986"/>
                  <a:pt x="23937" y="228661"/>
                </a:cubicBezTo>
                <a:cubicBezTo>
                  <a:pt x="32933" y="295336"/>
                  <a:pt x="104370" y="393232"/>
                  <a:pt x="112837" y="400111"/>
                </a:cubicBezTo>
                <a:cubicBezTo>
                  <a:pt x="121304" y="406990"/>
                  <a:pt x="93258" y="310682"/>
                  <a:pt x="74737" y="269936"/>
                </a:cubicBezTo>
                <a:cubicBezTo>
                  <a:pt x="56216" y="229190"/>
                  <a:pt x="10179" y="158811"/>
                  <a:pt x="1712" y="155636"/>
                </a:cubicBezTo>
                <a:cubicBezTo>
                  <a:pt x="-6755" y="152461"/>
                  <a:pt x="18645" y="275228"/>
                  <a:pt x="23937" y="250886"/>
                </a:cubicBezTo>
                <a:cubicBezTo>
                  <a:pt x="29229" y="226544"/>
                  <a:pt x="58862" y="3765"/>
                  <a:pt x="58862" y="6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8" name="フリーフォーム 687">
            <a:extLst>
              <a:ext uri="{FF2B5EF4-FFF2-40B4-BE49-F238E27FC236}">
                <a16:creationId xmlns:a16="http://schemas.microsoft.com/office/drawing/2014/main" id="{693983F9-98DB-1E5D-E8BF-BBD7399EC8E5}"/>
              </a:ext>
            </a:extLst>
          </p:cNvPr>
          <p:cNvSpPr/>
          <p:nvPr/>
        </p:nvSpPr>
        <p:spPr>
          <a:xfrm>
            <a:off x="8635851" y="5908326"/>
            <a:ext cx="227152" cy="923218"/>
          </a:xfrm>
          <a:custGeom>
            <a:avLst/>
            <a:gdLst>
              <a:gd name="connsiteX0" fmla="*/ 212874 w 227152"/>
              <a:gd name="connsiteY0" fmla="*/ 349 h 923218"/>
              <a:gd name="connsiteX1" fmla="*/ 136674 w 227152"/>
              <a:gd name="connsiteY1" fmla="*/ 238474 h 923218"/>
              <a:gd name="connsiteX2" fmla="*/ 120799 w 227152"/>
              <a:gd name="connsiteY2" fmla="*/ 597249 h 923218"/>
              <a:gd name="connsiteX3" fmla="*/ 127149 w 227152"/>
              <a:gd name="connsiteY3" fmla="*/ 403574 h 923218"/>
              <a:gd name="connsiteX4" fmla="*/ 149374 w 227152"/>
              <a:gd name="connsiteY4" fmla="*/ 727424 h 923218"/>
              <a:gd name="connsiteX5" fmla="*/ 225574 w 227152"/>
              <a:gd name="connsiteY5" fmla="*/ 917924 h 923218"/>
              <a:gd name="connsiteX6" fmla="*/ 184299 w 227152"/>
              <a:gd name="connsiteY6" fmla="*/ 844899 h 923218"/>
              <a:gd name="connsiteX7" fmla="*/ 149 w 227152"/>
              <a:gd name="connsiteY7" fmla="*/ 584549 h 923218"/>
              <a:gd name="connsiteX8" fmla="*/ 152549 w 227152"/>
              <a:gd name="connsiteY8" fmla="*/ 781399 h 923218"/>
              <a:gd name="connsiteX9" fmla="*/ 127149 w 227152"/>
              <a:gd name="connsiteY9" fmla="*/ 575024 h 923218"/>
              <a:gd name="connsiteX10" fmla="*/ 92224 w 227152"/>
              <a:gd name="connsiteY10" fmla="*/ 340074 h 923218"/>
              <a:gd name="connsiteX11" fmla="*/ 123974 w 227152"/>
              <a:gd name="connsiteY11" fmla="*/ 476599 h 923218"/>
              <a:gd name="connsiteX12" fmla="*/ 89049 w 227152"/>
              <a:gd name="connsiteY12" fmla="*/ 174974 h 923218"/>
              <a:gd name="connsiteX13" fmla="*/ 111274 w 227152"/>
              <a:gd name="connsiteY13" fmla="*/ 289274 h 923218"/>
              <a:gd name="connsiteX14" fmla="*/ 212874 w 227152"/>
              <a:gd name="connsiteY14" fmla="*/ 349 h 92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152" h="923218">
                <a:moveTo>
                  <a:pt x="212874" y="349"/>
                </a:moveTo>
                <a:cubicBezTo>
                  <a:pt x="217107" y="-8118"/>
                  <a:pt x="152020" y="138991"/>
                  <a:pt x="136674" y="238474"/>
                </a:cubicBezTo>
                <a:cubicBezTo>
                  <a:pt x="121328" y="337957"/>
                  <a:pt x="122386" y="569732"/>
                  <a:pt x="120799" y="597249"/>
                </a:cubicBezTo>
                <a:cubicBezTo>
                  <a:pt x="119212" y="624766"/>
                  <a:pt x="122387" y="381878"/>
                  <a:pt x="127149" y="403574"/>
                </a:cubicBezTo>
                <a:cubicBezTo>
                  <a:pt x="131911" y="425270"/>
                  <a:pt x="132970" y="641699"/>
                  <a:pt x="149374" y="727424"/>
                </a:cubicBezTo>
                <a:cubicBezTo>
                  <a:pt x="165778" y="813149"/>
                  <a:pt x="219753" y="898345"/>
                  <a:pt x="225574" y="917924"/>
                </a:cubicBezTo>
                <a:cubicBezTo>
                  <a:pt x="231395" y="937503"/>
                  <a:pt x="221870" y="900461"/>
                  <a:pt x="184299" y="844899"/>
                </a:cubicBezTo>
                <a:cubicBezTo>
                  <a:pt x="146728" y="789337"/>
                  <a:pt x="5441" y="595132"/>
                  <a:pt x="149" y="584549"/>
                </a:cubicBezTo>
                <a:cubicBezTo>
                  <a:pt x="-5143" y="573966"/>
                  <a:pt x="131382" y="782986"/>
                  <a:pt x="152549" y="781399"/>
                </a:cubicBezTo>
                <a:cubicBezTo>
                  <a:pt x="173716" y="779812"/>
                  <a:pt x="137203" y="648578"/>
                  <a:pt x="127149" y="575024"/>
                </a:cubicBezTo>
                <a:cubicBezTo>
                  <a:pt x="117095" y="501470"/>
                  <a:pt x="92753" y="356478"/>
                  <a:pt x="92224" y="340074"/>
                </a:cubicBezTo>
                <a:cubicBezTo>
                  <a:pt x="91695" y="323670"/>
                  <a:pt x="124503" y="504116"/>
                  <a:pt x="123974" y="476599"/>
                </a:cubicBezTo>
                <a:cubicBezTo>
                  <a:pt x="123445" y="449082"/>
                  <a:pt x="91166" y="206195"/>
                  <a:pt x="89049" y="174974"/>
                </a:cubicBezTo>
                <a:cubicBezTo>
                  <a:pt x="86932" y="143753"/>
                  <a:pt x="93282" y="315732"/>
                  <a:pt x="111274" y="289274"/>
                </a:cubicBezTo>
                <a:cubicBezTo>
                  <a:pt x="129266" y="262816"/>
                  <a:pt x="208641" y="8816"/>
                  <a:pt x="212874" y="3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9" name="フリーフォーム 688">
            <a:extLst>
              <a:ext uri="{FF2B5EF4-FFF2-40B4-BE49-F238E27FC236}">
                <a16:creationId xmlns:a16="http://schemas.microsoft.com/office/drawing/2014/main" id="{442C0188-8FF8-E5C1-2698-D13CA7292D6F}"/>
              </a:ext>
            </a:extLst>
          </p:cNvPr>
          <p:cNvSpPr/>
          <p:nvPr/>
        </p:nvSpPr>
        <p:spPr>
          <a:xfrm>
            <a:off x="8807460" y="5851101"/>
            <a:ext cx="187395" cy="604694"/>
          </a:xfrm>
          <a:custGeom>
            <a:avLst/>
            <a:gdLst>
              <a:gd name="connsiteX0" fmla="*/ 6340 w 187395"/>
              <a:gd name="connsiteY0" fmla="*/ 424 h 604694"/>
              <a:gd name="connsiteX1" fmla="*/ 57140 w 187395"/>
              <a:gd name="connsiteY1" fmla="*/ 203624 h 604694"/>
              <a:gd name="connsiteX2" fmla="*/ 12690 w 187395"/>
              <a:gd name="connsiteY2" fmla="*/ 302049 h 604694"/>
              <a:gd name="connsiteX3" fmla="*/ 187315 w 187395"/>
              <a:gd name="connsiteY3" fmla="*/ 356024 h 604694"/>
              <a:gd name="connsiteX4" fmla="*/ 34915 w 187395"/>
              <a:gd name="connsiteY4" fmla="*/ 356024 h 604694"/>
              <a:gd name="connsiteX5" fmla="*/ 3165 w 187395"/>
              <a:gd name="connsiteY5" fmla="*/ 429049 h 604694"/>
              <a:gd name="connsiteX6" fmla="*/ 88890 w 187395"/>
              <a:gd name="connsiteY6" fmla="*/ 603674 h 604694"/>
              <a:gd name="connsiteX7" fmla="*/ 28565 w 187395"/>
              <a:gd name="connsiteY7" fmla="*/ 495724 h 604694"/>
              <a:gd name="connsiteX8" fmla="*/ 6340 w 187395"/>
              <a:gd name="connsiteY8" fmla="*/ 384599 h 604694"/>
              <a:gd name="connsiteX9" fmla="*/ 69840 w 187395"/>
              <a:gd name="connsiteY9" fmla="*/ 200449 h 604694"/>
              <a:gd name="connsiteX10" fmla="*/ 82540 w 187395"/>
              <a:gd name="connsiteY10" fmla="*/ 152824 h 604694"/>
              <a:gd name="connsiteX11" fmla="*/ 6340 w 187395"/>
              <a:gd name="connsiteY11" fmla="*/ 424 h 60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7395" h="604694">
                <a:moveTo>
                  <a:pt x="6340" y="424"/>
                </a:moveTo>
                <a:cubicBezTo>
                  <a:pt x="2107" y="8891"/>
                  <a:pt x="56082" y="153353"/>
                  <a:pt x="57140" y="203624"/>
                </a:cubicBezTo>
                <a:cubicBezTo>
                  <a:pt x="58198" y="253895"/>
                  <a:pt x="-9006" y="276649"/>
                  <a:pt x="12690" y="302049"/>
                </a:cubicBezTo>
                <a:cubicBezTo>
                  <a:pt x="34386" y="327449"/>
                  <a:pt x="183611" y="347028"/>
                  <a:pt x="187315" y="356024"/>
                </a:cubicBezTo>
                <a:cubicBezTo>
                  <a:pt x="191019" y="365020"/>
                  <a:pt x="65607" y="343853"/>
                  <a:pt x="34915" y="356024"/>
                </a:cubicBezTo>
                <a:cubicBezTo>
                  <a:pt x="4223" y="368195"/>
                  <a:pt x="-5831" y="387774"/>
                  <a:pt x="3165" y="429049"/>
                </a:cubicBezTo>
                <a:cubicBezTo>
                  <a:pt x="12161" y="470324"/>
                  <a:pt x="84657" y="592562"/>
                  <a:pt x="88890" y="603674"/>
                </a:cubicBezTo>
                <a:cubicBezTo>
                  <a:pt x="93123" y="614787"/>
                  <a:pt x="42323" y="532236"/>
                  <a:pt x="28565" y="495724"/>
                </a:cubicBezTo>
                <a:cubicBezTo>
                  <a:pt x="14807" y="459212"/>
                  <a:pt x="-539" y="433811"/>
                  <a:pt x="6340" y="384599"/>
                </a:cubicBezTo>
                <a:cubicBezTo>
                  <a:pt x="13219" y="335387"/>
                  <a:pt x="57140" y="239078"/>
                  <a:pt x="69840" y="200449"/>
                </a:cubicBezTo>
                <a:cubicBezTo>
                  <a:pt x="82540" y="161820"/>
                  <a:pt x="97357" y="193041"/>
                  <a:pt x="82540" y="152824"/>
                </a:cubicBezTo>
                <a:cubicBezTo>
                  <a:pt x="67723" y="112607"/>
                  <a:pt x="10573" y="-8043"/>
                  <a:pt x="6340" y="4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0" name="フリーフォーム 689">
            <a:extLst>
              <a:ext uri="{FF2B5EF4-FFF2-40B4-BE49-F238E27FC236}">
                <a16:creationId xmlns:a16="http://schemas.microsoft.com/office/drawing/2014/main" id="{C6ACA9BD-B49F-1A7B-9F0E-C7C2F8B8AD0D}"/>
              </a:ext>
            </a:extLst>
          </p:cNvPr>
          <p:cNvSpPr/>
          <p:nvPr/>
        </p:nvSpPr>
        <p:spPr>
          <a:xfrm>
            <a:off x="8779640" y="5847311"/>
            <a:ext cx="726310" cy="267765"/>
          </a:xfrm>
          <a:custGeom>
            <a:avLst/>
            <a:gdLst>
              <a:gd name="connsiteX0" fmla="*/ 65910 w 726310"/>
              <a:gd name="connsiteY0" fmla="*/ 1039 h 267765"/>
              <a:gd name="connsiteX1" fmla="*/ 202435 w 726310"/>
              <a:gd name="connsiteY1" fmla="*/ 245514 h 267765"/>
              <a:gd name="connsiteX2" fmla="*/ 2410 w 726310"/>
              <a:gd name="connsiteY2" fmla="*/ 255039 h 267765"/>
              <a:gd name="connsiteX3" fmla="*/ 367535 w 726310"/>
              <a:gd name="connsiteY3" fmla="*/ 232814 h 267765"/>
              <a:gd name="connsiteX4" fmla="*/ 253235 w 726310"/>
              <a:gd name="connsiteY4" fmla="*/ 232814 h 267765"/>
              <a:gd name="connsiteX5" fmla="*/ 592960 w 726310"/>
              <a:gd name="connsiteY5" fmla="*/ 229639 h 267765"/>
              <a:gd name="connsiteX6" fmla="*/ 726310 w 726310"/>
              <a:gd name="connsiteY6" fmla="*/ 242339 h 267765"/>
              <a:gd name="connsiteX7" fmla="*/ 358010 w 726310"/>
              <a:gd name="connsiteY7" fmla="*/ 207414 h 267765"/>
              <a:gd name="connsiteX8" fmla="*/ 170685 w 726310"/>
              <a:gd name="connsiteY8" fmla="*/ 223289 h 267765"/>
              <a:gd name="connsiteX9" fmla="*/ 180210 w 726310"/>
              <a:gd name="connsiteY9" fmla="*/ 159789 h 267765"/>
              <a:gd name="connsiteX10" fmla="*/ 65910 w 726310"/>
              <a:gd name="connsiteY10" fmla="*/ 1039 h 2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6310" h="267765">
                <a:moveTo>
                  <a:pt x="65910" y="1039"/>
                </a:moveTo>
                <a:cubicBezTo>
                  <a:pt x="69614" y="15326"/>
                  <a:pt x="213018" y="203181"/>
                  <a:pt x="202435" y="245514"/>
                </a:cubicBezTo>
                <a:cubicBezTo>
                  <a:pt x="191852" y="287847"/>
                  <a:pt x="-25107" y="257156"/>
                  <a:pt x="2410" y="255039"/>
                </a:cubicBezTo>
                <a:cubicBezTo>
                  <a:pt x="29927" y="252922"/>
                  <a:pt x="325731" y="236518"/>
                  <a:pt x="367535" y="232814"/>
                </a:cubicBezTo>
                <a:cubicBezTo>
                  <a:pt x="409339" y="229110"/>
                  <a:pt x="253235" y="232814"/>
                  <a:pt x="253235" y="232814"/>
                </a:cubicBezTo>
                <a:lnTo>
                  <a:pt x="592960" y="229639"/>
                </a:lnTo>
                <a:cubicBezTo>
                  <a:pt x="671806" y="231226"/>
                  <a:pt x="726310" y="242339"/>
                  <a:pt x="726310" y="242339"/>
                </a:cubicBezTo>
                <a:cubicBezTo>
                  <a:pt x="687152" y="238635"/>
                  <a:pt x="450614" y="210589"/>
                  <a:pt x="358010" y="207414"/>
                </a:cubicBezTo>
                <a:cubicBezTo>
                  <a:pt x="265406" y="204239"/>
                  <a:pt x="200318" y="231226"/>
                  <a:pt x="170685" y="223289"/>
                </a:cubicBezTo>
                <a:cubicBezTo>
                  <a:pt x="141052" y="215352"/>
                  <a:pt x="199260" y="195772"/>
                  <a:pt x="180210" y="159789"/>
                </a:cubicBezTo>
                <a:cubicBezTo>
                  <a:pt x="161160" y="123806"/>
                  <a:pt x="62206" y="-13248"/>
                  <a:pt x="65910" y="10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1" name="フリーフォーム 690">
            <a:extLst>
              <a:ext uri="{FF2B5EF4-FFF2-40B4-BE49-F238E27FC236}">
                <a16:creationId xmlns:a16="http://schemas.microsoft.com/office/drawing/2014/main" id="{F07B2C34-8CC8-A43A-22A5-73862EED8FB6}"/>
              </a:ext>
            </a:extLst>
          </p:cNvPr>
          <p:cNvSpPr/>
          <p:nvPr/>
        </p:nvSpPr>
        <p:spPr>
          <a:xfrm>
            <a:off x="8943173" y="6016573"/>
            <a:ext cx="570692" cy="151129"/>
          </a:xfrm>
          <a:custGeom>
            <a:avLst/>
            <a:gdLst>
              <a:gd name="connsiteX0" fmla="*/ 146852 w 570692"/>
              <a:gd name="connsiteY0" fmla="*/ 52 h 151129"/>
              <a:gd name="connsiteX1" fmla="*/ 32552 w 570692"/>
              <a:gd name="connsiteY1" fmla="*/ 95302 h 151129"/>
              <a:gd name="connsiteX2" fmla="*/ 264327 w 570692"/>
              <a:gd name="connsiteY2" fmla="*/ 146102 h 151129"/>
              <a:gd name="connsiteX3" fmla="*/ 150027 w 570692"/>
              <a:gd name="connsiteY3" fmla="*/ 149277 h 151129"/>
              <a:gd name="connsiteX4" fmla="*/ 445302 w 570692"/>
              <a:gd name="connsiteY4" fmla="*/ 142927 h 151129"/>
              <a:gd name="connsiteX5" fmla="*/ 569127 w 570692"/>
              <a:gd name="connsiteY5" fmla="*/ 85777 h 151129"/>
              <a:gd name="connsiteX6" fmla="*/ 369102 w 570692"/>
              <a:gd name="connsiteY6" fmla="*/ 123877 h 151129"/>
              <a:gd name="connsiteX7" fmla="*/ 29377 w 570692"/>
              <a:gd name="connsiteY7" fmla="*/ 142927 h 151129"/>
              <a:gd name="connsiteX8" fmla="*/ 102402 w 570692"/>
              <a:gd name="connsiteY8" fmla="*/ 130227 h 151129"/>
              <a:gd name="connsiteX9" fmla="*/ 802 w 570692"/>
              <a:gd name="connsiteY9" fmla="*/ 82602 h 151129"/>
              <a:gd name="connsiteX10" fmla="*/ 146852 w 570692"/>
              <a:gd name="connsiteY10" fmla="*/ 52 h 15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0692" h="151129">
                <a:moveTo>
                  <a:pt x="146852" y="52"/>
                </a:moveTo>
                <a:cubicBezTo>
                  <a:pt x="152144" y="2169"/>
                  <a:pt x="12973" y="70960"/>
                  <a:pt x="32552" y="95302"/>
                </a:cubicBezTo>
                <a:cubicBezTo>
                  <a:pt x="52131" y="119644"/>
                  <a:pt x="244748" y="137106"/>
                  <a:pt x="264327" y="146102"/>
                </a:cubicBezTo>
                <a:cubicBezTo>
                  <a:pt x="283906" y="155098"/>
                  <a:pt x="150027" y="149277"/>
                  <a:pt x="150027" y="149277"/>
                </a:cubicBezTo>
                <a:lnTo>
                  <a:pt x="445302" y="142927"/>
                </a:lnTo>
                <a:cubicBezTo>
                  <a:pt x="515152" y="132344"/>
                  <a:pt x="581827" y="88952"/>
                  <a:pt x="569127" y="85777"/>
                </a:cubicBezTo>
                <a:cubicBezTo>
                  <a:pt x="556427" y="82602"/>
                  <a:pt x="459060" y="114352"/>
                  <a:pt x="369102" y="123877"/>
                </a:cubicBezTo>
                <a:cubicBezTo>
                  <a:pt x="279144" y="133402"/>
                  <a:pt x="73827" y="141869"/>
                  <a:pt x="29377" y="142927"/>
                </a:cubicBezTo>
                <a:cubicBezTo>
                  <a:pt x="-15073" y="143985"/>
                  <a:pt x="107164" y="140281"/>
                  <a:pt x="102402" y="130227"/>
                </a:cubicBezTo>
                <a:cubicBezTo>
                  <a:pt x="97639" y="120173"/>
                  <a:pt x="-10310" y="104298"/>
                  <a:pt x="802" y="82602"/>
                </a:cubicBezTo>
                <a:cubicBezTo>
                  <a:pt x="11914" y="60906"/>
                  <a:pt x="141560" y="-2065"/>
                  <a:pt x="146852" y="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2" name="フリーフォーム 691">
            <a:extLst>
              <a:ext uri="{FF2B5EF4-FFF2-40B4-BE49-F238E27FC236}">
                <a16:creationId xmlns:a16="http://schemas.microsoft.com/office/drawing/2014/main" id="{3C03F701-7121-FF17-E145-31B1C9B24D47}"/>
              </a:ext>
            </a:extLst>
          </p:cNvPr>
          <p:cNvSpPr/>
          <p:nvPr/>
        </p:nvSpPr>
        <p:spPr>
          <a:xfrm>
            <a:off x="10089357" y="5995613"/>
            <a:ext cx="175469" cy="1054173"/>
          </a:xfrm>
          <a:custGeom>
            <a:avLst/>
            <a:gdLst>
              <a:gd name="connsiteX0" fmla="*/ 32543 w 175469"/>
              <a:gd name="connsiteY0" fmla="*/ 1962 h 1054173"/>
              <a:gd name="connsiteX1" fmla="*/ 83343 w 175469"/>
              <a:gd name="connsiteY1" fmla="*/ 595687 h 1054173"/>
              <a:gd name="connsiteX2" fmla="*/ 76993 w 175469"/>
              <a:gd name="connsiteY2" fmla="*/ 233737 h 1054173"/>
              <a:gd name="connsiteX3" fmla="*/ 99218 w 175469"/>
              <a:gd name="connsiteY3" fmla="*/ 735387 h 1054173"/>
              <a:gd name="connsiteX4" fmla="*/ 172243 w 175469"/>
              <a:gd name="connsiteY4" fmla="*/ 1046537 h 1054173"/>
              <a:gd name="connsiteX5" fmla="*/ 150018 w 175469"/>
              <a:gd name="connsiteY5" fmla="*/ 925887 h 1054173"/>
              <a:gd name="connsiteX6" fmla="*/ 38893 w 175469"/>
              <a:gd name="connsiteY6" fmla="*/ 567112 h 1054173"/>
              <a:gd name="connsiteX7" fmla="*/ 48418 w 175469"/>
              <a:gd name="connsiteY7" fmla="*/ 646487 h 1054173"/>
              <a:gd name="connsiteX8" fmla="*/ 793 w 175469"/>
              <a:gd name="connsiteY8" fmla="*/ 259137 h 1054173"/>
              <a:gd name="connsiteX9" fmla="*/ 19843 w 175469"/>
              <a:gd name="connsiteY9" fmla="*/ 398837 h 1054173"/>
              <a:gd name="connsiteX10" fmla="*/ 32543 w 175469"/>
              <a:gd name="connsiteY10" fmla="*/ 1962 h 105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469" h="1054173">
                <a:moveTo>
                  <a:pt x="32543" y="1962"/>
                </a:moveTo>
                <a:cubicBezTo>
                  <a:pt x="43126" y="34770"/>
                  <a:pt x="75935" y="557058"/>
                  <a:pt x="83343" y="595687"/>
                </a:cubicBezTo>
                <a:cubicBezTo>
                  <a:pt x="90751" y="634316"/>
                  <a:pt x="74347" y="210454"/>
                  <a:pt x="76993" y="233737"/>
                </a:cubicBezTo>
                <a:cubicBezTo>
                  <a:pt x="79639" y="257020"/>
                  <a:pt x="83343" y="599920"/>
                  <a:pt x="99218" y="735387"/>
                </a:cubicBezTo>
                <a:cubicBezTo>
                  <a:pt x="115093" y="870854"/>
                  <a:pt x="163776" y="1014787"/>
                  <a:pt x="172243" y="1046537"/>
                </a:cubicBezTo>
                <a:cubicBezTo>
                  <a:pt x="180710" y="1078287"/>
                  <a:pt x="172243" y="1005791"/>
                  <a:pt x="150018" y="925887"/>
                </a:cubicBezTo>
                <a:cubicBezTo>
                  <a:pt x="127793" y="845983"/>
                  <a:pt x="55826" y="613679"/>
                  <a:pt x="38893" y="567112"/>
                </a:cubicBezTo>
                <a:cubicBezTo>
                  <a:pt x="21960" y="520545"/>
                  <a:pt x="54768" y="697816"/>
                  <a:pt x="48418" y="646487"/>
                </a:cubicBezTo>
                <a:cubicBezTo>
                  <a:pt x="42068" y="595158"/>
                  <a:pt x="5555" y="300412"/>
                  <a:pt x="793" y="259137"/>
                </a:cubicBezTo>
                <a:cubicBezTo>
                  <a:pt x="-3969" y="217862"/>
                  <a:pt x="14022" y="439583"/>
                  <a:pt x="19843" y="398837"/>
                </a:cubicBezTo>
                <a:cubicBezTo>
                  <a:pt x="25664" y="358091"/>
                  <a:pt x="21960" y="-30846"/>
                  <a:pt x="32543" y="196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3" name="フリーフォーム 692">
            <a:extLst>
              <a:ext uri="{FF2B5EF4-FFF2-40B4-BE49-F238E27FC236}">
                <a16:creationId xmlns:a16="http://schemas.microsoft.com/office/drawing/2014/main" id="{0BFA6F0E-5B54-2734-9913-347C7CB0BD92}"/>
              </a:ext>
            </a:extLst>
          </p:cNvPr>
          <p:cNvSpPr/>
          <p:nvPr/>
        </p:nvSpPr>
        <p:spPr>
          <a:xfrm>
            <a:off x="8877259" y="6257490"/>
            <a:ext cx="123284" cy="626511"/>
          </a:xfrm>
          <a:custGeom>
            <a:avLst/>
            <a:gdLst>
              <a:gd name="connsiteX0" fmla="*/ 79416 w 123284"/>
              <a:gd name="connsiteY0" fmla="*/ 435 h 626511"/>
              <a:gd name="connsiteX1" fmla="*/ 31791 w 123284"/>
              <a:gd name="connsiteY1" fmla="*/ 219510 h 626511"/>
              <a:gd name="connsiteX2" fmla="*/ 41 w 123284"/>
              <a:gd name="connsiteY2" fmla="*/ 502085 h 626511"/>
              <a:gd name="connsiteX3" fmla="*/ 38141 w 123284"/>
              <a:gd name="connsiteY3" fmla="*/ 273485 h 626511"/>
              <a:gd name="connsiteX4" fmla="*/ 117516 w 123284"/>
              <a:gd name="connsiteY4" fmla="*/ 622735 h 626511"/>
              <a:gd name="connsiteX5" fmla="*/ 107991 w 123284"/>
              <a:gd name="connsiteY5" fmla="*/ 441760 h 626511"/>
              <a:gd name="connsiteX6" fmla="*/ 34966 w 123284"/>
              <a:gd name="connsiteY6" fmla="*/ 178235 h 626511"/>
              <a:gd name="connsiteX7" fmla="*/ 19091 w 123284"/>
              <a:gd name="connsiteY7" fmla="*/ 435410 h 626511"/>
              <a:gd name="connsiteX8" fmla="*/ 22266 w 123284"/>
              <a:gd name="connsiteY8" fmla="*/ 171885 h 626511"/>
              <a:gd name="connsiteX9" fmla="*/ 79416 w 123284"/>
              <a:gd name="connsiteY9" fmla="*/ 435 h 62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284" h="626511">
                <a:moveTo>
                  <a:pt x="79416" y="435"/>
                </a:moveTo>
                <a:cubicBezTo>
                  <a:pt x="81004" y="8373"/>
                  <a:pt x="45020" y="135902"/>
                  <a:pt x="31791" y="219510"/>
                </a:cubicBezTo>
                <a:cubicBezTo>
                  <a:pt x="18562" y="303118"/>
                  <a:pt x="-1017" y="493089"/>
                  <a:pt x="41" y="502085"/>
                </a:cubicBezTo>
                <a:cubicBezTo>
                  <a:pt x="1099" y="511081"/>
                  <a:pt x="18562" y="253377"/>
                  <a:pt x="38141" y="273485"/>
                </a:cubicBezTo>
                <a:cubicBezTo>
                  <a:pt x="57720" y="293593"/>
                  <a:pt x="105874" y="594689"/>
                  <a:pt x="117516" y="622735"/>
                </a:cubicBezTo>
                <a:cubicBezTo>
                  <a:pt x="129158" y="650781"/>
                  <a:pt x="121749" y="515843"/>
                  <a:pt x="107991" y="441760"/>
                </a:cubicBezTo>
                <a:cubicBezTo>
                  <a:pt x="94233" y="367677"/>
                  <a:pt x="49783" y="179293"/>
                  <a:pt x="34966" y="178235"/>
                </a:cubicBezTo>
                <a:cubicBezTo>
                  <a:pt x="20149" y="177177"/>
                  <a:pt x="21208" y="436468"/>
                  <a:pt x="19091" y="435410"/>
                </a:cubicBezTo>
                <a:cubicBezTo>
                  <a:pt x="16974" y="434352"/>
                  <a:pt x="13799" y="249143"/>
                  <a:pt x="22266" y="171885"/>
                </a:cubicBezTo>
                <a:cubicBezTo>
                  <a:pt x="30733" y="94627"/>
                  <a:pt x="77828" y="-7503"/>
                  <a:pt x="79416" y="43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4" name="フリーフォーム 693">
            <a:extLst>
              <a:ext uri="{FF2B5EF4-FFF2-40B4-BE49-F238E27FC236}">
                <a16:creationId xmlns:a16="http://schemas.microsoft.com/office/drawing/2014/main" id="{04D376A3-F185-3233-8867-7EC284F992CC}"/>
              </a:ext>
            </a:extLst>
          </p:cNvPr>
          <p:cNvSpPr/>
          <p:nvPr/>
        </p:nvSpPr>
        <p:spPr>
          <a:xfrm>
            <a:off x="8975706" y="6045096"/>
            <a:ext cx="1146209" cy="390839"/>
          </a:xfrm>
          <a:custGeom>
            <a:avLst/>
            <a:gdLst>
              <a:gd name="connsiteX0" fmla="*/ 19 w 1146209"/>
              <a:gd name="connsiteY0" fmla="*/ 279504 h 390839"/>
              <a:gd name="connsiteX1" fmla="*/ 295294 w 1146209"/>
              <a:gd name="connsiteY1" fmla="*/ 250929 h 390839"/>
              <a:gd name="connsiteX2" fmla="*/ 219094 w 1146209"/>
              <a:gd name="connsiteY2" fmla="*/ 206479 h 390839"/>
              <a:gd name="connsiteX3" fmla="*/ 381019 w 1146209"/>
              <a:gd name="connsiteY3" fmla="*/ 266804 h 390839"/>
              <a:gd name="connsiteX4" fmla="*/ 504844 w 1146209"/>
              <a:gd name="connsiteY4" fmla="*/ 390629 h 390839"/>
              <a:gd name="connsiteX5" fmla="*/ 466744 w 1146209"/>
              <a:gd name="connsiteY5" fmla="*/ 295379 h 390839"/>
              <a:gd name="connsiteX6" fmla="*/ 603269 w 1146209"/>
              <a:gd name="connsiteY6" fmla="*/ 254104 h 390839"/>
              <a:gd name="connsiteX7" fmla="*/ 784244 w 1146209"/>
              <a:gd name="connsiteY7" fmla="*/ 311254 h 390839"/>
              <a:gd name="connsiteX8" fmla="*/ 701694 w 1146209"/>
              <a:gd name="connsiteY8" fmla="*/ 235054 h 390839"/>
              <a:gd name="connsiteX9" fmla="*/ 638194 w 1146209"/>
              <a:gd name="connsiteY9" fmla="*/ 181079 h 390839"/>
              <a:gd name="connsiteX10" fmla="*/ 758844 w 1146209"/>
              <a:gd name="connsiteY10" fmla="*/ 168379 h 390839"/>
              <a:gd name="connsiteX11" fmla="*/ 1057294 w 1146209"/>
              <a:gd name="connsiteY11" fmla="*/ 76304 h 390839"/>
              <a:gd name="connsiteX12" fmla="*/ 949344 w 1146209"/>
              <a:gd name="connsiteY12" fmla="*/ 89004 h 390839"/>
              <a:gd name="connsiteX13" fmla="*/ 1085869 w 1146209"/>
              <a:gd name="connsiteY13" fmla="*/ 22329 h 390839"/>
              <a:gd name="connsiteX14" fmla="*/ 1082694 w 1146209"/>
              <a:gd name="connsiteY14" fmla="*/ 69954 h 390839"/>
              <a:gd name="connsiteX15" fmla="*/ 1146194 w 1146209"/>
              <a:gd name="connsiteY15" fmla="*/ 203304 h 390839"/>
              <a:gd name="connsiteX16" fmla="*/ 1076344 w 1146209"/>
              <a:gd name="connsiteY16" fmla="*/ 9629 h 390839"/>
              <a:gd name="connsiteX17" fmla="*/ 965219 w 1146209"/>
              <a:gd name="connsiteY17" fmla="*/ 47729 h 390839"/>
              <a:gd name="connsiteX18" fmla="*/ 628669 w 1146209"/>
              <a:gd name="connsiteY18" fmla="*/ 104 h 390839"/>
              <a:gd name="connsiteX19" fmla="*/ 939819 w 1146209"/>
              <a:gd name="connsiteY19" fmla="*/ 63604 h 390839"/>
              <a:gd name="connsiteX20" fmla="*/ 384194 w 1146209"/>
              <a:gd name="connsiteY20" fmla="*/ 76304 h 390839"/>
              <a:gd name="connsiteX21" fmla="*/ 854094 w 1146209"/>
              <a:gd name="connsiteY21" fmla="*/ 79479 h 390839"/>
              <a:gd name="connsiteX22" fmla="*/ 552469 w 1146209"/>
              <a:gd name="connsiteY22" fmla="*/ 98529 h 390839"/>
              <a:gd name="connsiteX23" fmla="*/ 212744 w 1146209"/>
              <a:gd name="connsiteY23" fmla="*/ 28679 h 390839"/>
              <a:gd name="connsiteX24" fmla="*/ 765194 w 1146209"/>
              <a:gd name="connsiteY24" fmla="*/ 136629 h 390839"/>
              <a:gd name="connsiteX25" fmla="*/ 625494 w 1146209"/>
              <a:gd name="connsiteY25" fmla="*/ 149329 h 390839"/>
              <a:gd name="connsiteX26" fmla="*/ 679469 w 1146209"/>
              <a:gd name="connsiteY26" fmla="*/ 165204 h 390839"/>
              <a:gd name="connsiteX27" fmla="*/ 546119 w 1146209"/>
              <a:gd name="connsiteY27" fmla="*/ 276329 h 390839"/>
              <a:gd name="connsiteX28" fmla="*/ 520719 w 1146209"/>
              <a:gd name="connsiteY28" fmla="*/ 282679 h 390839"/>
              <a:gd name="connsiteX29" fmla="*/ 311169 w 1146209"/>
              <a:gd name="connsiteY29" fmla="*/ 231879 h 390839"/>
              <a:gd name="connsiteX30" fmla="*/ 19 w 1146209"/>
              <a:gd name="connsiteY30" fmla="*/ 279504 h 39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46209" h="390839">
                <a:moveTo>
                  <a:pt x="19" y="279504"/>
                </a:moveTo>
                <a:cubicBezTo>
                  <a:pt x="-2627" y="282679"/>
                  <a:pt x="258782" y="263100"/>
                  <a:pt x="295294" y="250929"/>
                </a:cubicBezTo>
                <a:cubicBezTo>
                  <a:pt x="331806" y="238758"/>
                  <a:pt x="204807" y="203833"/>
                  <a:pt x="219094" y="206479"/>
                </a:cubicBezTo>
                <a:cubicBezTo>
                  <a:pt x="233381" y="209125"/>
                  <a:pt x="333394" y="236112"/>
                  <a:pt x="381019" y="266804"/>
                </a:cubicBezTo>
                <a:cubicBezTo>
                  <a:pt x="428644" y="297496"/>
                  <a:pt x="490556" y="385866"/>
                  <a:pt x="504844" y="390629"/>
                </a:cubicBezTo>
                <a:cubicBezTo>
                  <a:pt x="519132" y="395392"/>
                  <a:pt x="450340" y="318133"/>
                  <a:pt x="466744" y="295379"/>
                </a:cubicBezTo>
                <a:cubicBezTo>
                  <a:pt x="483148" y="272625"/>
                  <a:pt x="550353" y="251458"/>
                  <a:pt x="603269" y="254104"/>
                </a:cubicBezTo>
                <a:cubicBezTo>
                  <a:pt x="656185" y="256750"/>
                  <a:pt x="767840" y="314429"/>
                  <a:pt x="784244" y="311254"/>
                </a:cubicBezTo>
                <a:cubicBezTo>
                  <a:pt x="800648" y="308079"/>
                  <a:pt x="726035" y="256750"/>
                  <a:pt x="701694" y="235054"/>
                </a:cubicBezTo>
                <a:cubicBezTo>
                  <a:pt x="677353" y="213358"/>
                  <a:pt x="628669" y="192191"/>
                  <a:pt x="638194" y="181079"/>
                </a:cubicBezTo>
                <a:cubicBezTo>
                  <a:pt x="647719" y="169966"/>
                  <a:pt x="688994" y="185841"/>
                  <a:pt x="758844" y="168379"/>
                </a:cubicBezTo>
                <a:cubicBezTo>
                  <a:pt x="828694" y="150917"/>
                  <a:pt x="1025544" y="89533"/>
                  <a:pt x="1057294" y="76304"/>
                </a:cubicBezTo>
                <a:cubicBezTo>
                  <a:pt x="1089044" y="63075"/>
                  <a:pt x="944582" y="98000"/>
                  <a:pt x="949344" y="89004"/>
                </a:cubicBezTo>
                <a:cubicBezTo>
                  <a:pt x="954106" y="80008"/>
                  <a:pt x="1063644" y="25504"/>
                  <a:pt x="1085869" y="22329"/>
                </a:cubicBezTo>
                <a:cubicBezTo>
                  <a:pt x="1108094" y="19154"/>
                  <a:pt x="1072640" y="39792"/>
                  <a:pt x="1082694" y="69954"/>
                </a:cubicBezTo>
                <a:cubicBezTo>
                  <a:pt x="1092748" y="100116"/>
                  <a:pt x="1147252" y="213358"/>
                  <a:pt x="1146194" y="203304"/>
                </a:cubicBezTo>
                <a:cubicBezTo>
                  <a:pt x="1145136" y="193250"/>
                  <a:pt x="1106506" y="35558"/>
                  <a:pt x="1076344" y="9629"/>
                </a:cubicBezTo>
                <a:cubicBezTo>
                  <a:pt x="1046182" y="-16300"/>
                  <a:pt x="1039831" y="49316"/>
                  <a:pt x="965219" y="47729"/>
                </a:cubicBezTo>
                <a:cubicBezTo>
                  <a:pt x="890607" y="46142"/>
                  <a:pt x="632902" y="-2542"/>
                  <a:pt x="628669" y="104"/>
                </a:cubicBezTo>
                <a:cubicBezTo>
                  <a:pt x="624436" y="2750"/>
                  <a:pt x="980565" y="50904"/>
                  <a:pt x="939819" y="63604"/>
                </a:cubicBezTo>
                <a:cubicBezTo>
                  <a:pt x="899073" y="76304"/>
                  <a:pt x="398481" y="73658"/>
                  <a:pt x="384194" y="76304"/>
                </a:cubicBezTo>
                <a:cubicBezTo>
                  <a:pt x="369907" y="78950"/>
                  <a:pt x="826048" y="75775"/>
                  <a:pt x="854094" y="79479"/>
                </a:cubicBezTo>
                <a:cubicBezTo>
                  <a:pt x="882140" y="83183"/>
                  <a:pt x="659361" y="106996"/>
                  <a:pt x="552469" y="98529"/>
                </a:cubicBezTo>
                <a:cubicBezTo>
                  <a:pt x="445577" y="90062"/>
                  <a:pt x="177290" y="22329"/>
                  <a:pt x="212744" y="28679"/>
                </a:cubicBezTo>
                <a:cubicBezTo>
                  <a:pt x="248198" y="35029"/>
                  <a:pt x="696402" y="116521"/>
                  <a:pt x="765194" y="136629"/>
                </a:cubicBezTo>
                <a:cubicBezTo>
                  <a:pt x="833986" y="156737"/>
                  <a:pt x="639782" y="144566"/>
                  <a:pt x="625494" y="149329"/>
                </a:cubicBezTo>
                <a:cubicBezTo>
                  <a:pt x="611206" y="154092"/>
                  <a:pt x="692698" y="144037"/>
                  <a:pt x="679469" y="165204"/>
                </a:cubicBezTo>
                <a:cubicBezTo>
                  <a:pt x="666240" y="186371"/>
                  <a:pt x="572577" y="256750"/>
                  <a:pt x="546119" y="276329"/>
                </a:cubicBezTo>
                <a:cubicBezTo>
                  <a:pt x="519661" y="295908"/>
                  <a:pt x="559877" y="290087"/>
                  <a:pt x="520719" y="282679"/>
                </a:cubicBezTo>
                <a:cubicBezTo>
                  <a:pt x="481561" y="275271"/>
                  <a:pt x="396365" y="231879"/>
                  <a:pt x="311169" y="231879"/>
                </a:cubicBezTo>
                <a:cubicBezTo>
                  <a:pt x="225973" y="231879"/>
                  <a:pt x="2665" y="276329"/>
                  <a:pt x="19" y="2795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5" name="フリーフォーム 694">
            <a:extLst>
              <a:ext uri="{FF2B5EF4-FFF2-40B4-BE49-F238E27FC236}">
                <a16:creationId xmlns:a16="http://schemas.microsoft.com/office/drawing/2014/main" id="{F8537649-E14A-473A-95A8-252272FDD2DB}"/>
              </a:ext>
            </a:extLst>
          </p:cNvPr>
          <p:cNvSpPr/>
          <p:nvPr/>
        </p:nvSpPr>
        <p:spPr>
          <a:xfrm>
            <a:off x="8505679" y="6407119"/>
            <a:ext cx="980223" cy="955596"/>
          </a:xfrm>
          <a:custGeom>
            <a:avLst/>
            <a:gdLst>
              <a:gd name="connsiteX0" fmla="*/ 146 w 980223"/>
              <a:gd name="connsiteY0" fmla="*/ 31 h 955596"/>
              <a:gd name="connsiteX1" fmla="*/ 247796 w 980223"/>
              <a:gd name="connsiteY1" fmla="*/ 435006 h 955596"/>
              <a:gd name="connsiteX2" fmla="*/ 311296 w 980223"/>
              <a:gd name="connsiteY2" fmla="*/ 676306 h 955596"/>
              <a:gd name="connsiteX3" fmla="*/ 295421 w 980223"/>
              <a:gd name="connsiteY3" fmla="*/ 523906 h 955596"/>
              <a:gd name="connsiteX4" fmla="*/ 441471 w 980223"/>
              <a:gd name="connsiteY4" fmla="*/ 755681 h 955596"/>
              <a:gd name="connsiteX5" fmla="*/ 619271 w 980223"/>
              <a:gd name="connsiteY5" fmla="*/ 882681 h 955596"/>
              <a:gd name="connsiteX6" fmla="*/ 476396 w 980223"/>
              <a:gd name="connsiteY6" fmla="*/ 812831 h 955596"/>
              <a:gd name="connsiteX7" fmla="*/ 974871 w 980223"/>
              <a:gd name="connsiteY7" fmla="*/ 949356 h 955596"/>
              <a:gd name="connsiteX8" fmla="*/ 708171 w 980223"/>
              <a:gd name="connsiteY8" fmla="*/ 895381 h 955596"/>
              <a:gd name="connsiteX9" fmla="*/ 216046 w 980223"/>
              <a:gd name="connsiteY9" fmla="*/ 574706 h 955596"/>
              <a:gd name="connsiteX10" fmla="*/ 212871 w 980223"/>
              <a:gd name="connsiteY10" fmla="*/ 396906 h 955596"/>
              <a:gd name="connsiteX11" fmla="*/ 285896 w 980223"/>
              <a:gd name="connsiteY11" fmla="*/ 457231 h 955596"/>
              <a:gd name="connsiteX12" fmla="*/ 146 w 980223"/>
              <a:gd name="connsiteY12" fmla="*/ 31 h 955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0223" h="955596">
                <a:moveTo>
                  <a:pt x="146" y="31"/>
                </a:moveTo>
                <a:cubicBezTo>
                  <a:pt x="-6204" y="-3673"/>
                  <a:pt x="195938" y="322294"/>
                  <a:pt x="247796" y="435006"/>
                </a:cubicBezTo>
                <a:cubicBezTo>
                  <a:pt x="299654" y="547718"/>
                  <a:pt x="303359" y="661489"/>
                  <a:pt x="311296" y="676306"/>
                </a:cubicBezTo>
                <a:cubicBezTo>
                  <a:pt x="319234" y="691123"/>
                  <a:pt x="273725" y="510677"/>
                  <a:pt x="295421" y="523906"/>
                </a:cubicBezTo>
                <a:cubicBezTo>
                  <a:pt x="317117" y="537135"/>
                  <a:pt x="387496" y="695885"/>
                  <a:pt x="441471" y="755681"/>
                </a:cubicBezTo>
                <a:cubicBezTo>
                  <a:pt x="495446" y="815477"/>
                  <a:pt x="613450" y="873156"/>
                  <a:pt x="619271" y="882681"/>
                </a:cubicBezTo>
                <a:cubicBezTo>
                  <a:pt x="625092" y="892206"/>
                  <a:pt x="417129" y="801719"/>
                  <a:pt x="476396" y="812831"/>
                </a:cubicBezTo>
                <a:cubicBezTo>
                  <a:pt x="535663" y="823944"/>
                  <a:pt x="936242" y="935598"/>
                  <a:pt x="974871" y="949356"/>
                </a:cubicBezTo>
                <a:cubicBezTo>
                  <a:pt x="1013500" y="963114"/>
                  <a:pt x="834642" y="957823"/>
                  <a:pt x="708171" y="895381"/>
                </a:cubicBezTo>
                <a:cubicBezTo>
                  <a:pt x="581700" y="832939"/>
                  <a:pt x="298596" y="657785"/>
                  <a:pt x="216046" y="574706"/>
                </a:cubicBezTo>
                <a:cubicBezTo>
                  <a:pt x="133496" y="491627"/>
                  <a:pt x="201229" y="416485"/>
                  <a:pt x="212871" y="396906"/>
                </a:cubicBezTo>
                <a:cubicBezTo>
                  <a:pt x="224513" y="377327"/>
                  <a:pt x="319233" y="521260"/>
                  <a:pt x="285896" y="457231"/>
                </a:cubicBezTo>
                <a:cubicBezTo>
                  <a:pt x="252559" y="393202"/>
                  <a:pt x="6496" y="3735"/>
                  <a:pt x="146" y="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6" name="フリーフォーム 695">
            <a:extLst>
              <a:ext uri="{FF2B5EF4-FFF2-40B4-BE49-F238E27FC236}">
                <a16:creationId xmlns:a16="http://schemas.microsoft.com/office/drawing/2014/main" id="{90DC1576-8C53-8C64-36B3-83829DACFD12}"/>
              </a:ext>
            </a:extLst>
          </p:cNvPr>
          <p:cNvSpPr/>
          <p:nvPr/>
        </p:nvSpPr>
        <p:spPr>
          <a:xfrm>
            <a:off x="8578791" y="6372217"/>
            <a:ext cx="1721641" cy="786446"/>
          </a:xfrm>
          <a:custGeom>
            <a:avLst/>
            <a:gdLst>
              <a:gd name="connsiteX0" fmla="*/ 59 w 1721641"/>
              <a:gd name="connsiteY0" fmla="*/ 8 h 786446"/>
              <a:gd name="connsiteX1" fmla="*/ 136584 w 1721641"/>
              <a:gd name="connsiteY1" fmla="*/ 298458 h 786446"/>
              <a:gd name="connsiteX2" fmla="*/ 314384 w 1721641"/>
              <a:gd name="connsiteY2" fmla="*/ 450858 h 786446"/>
              <a:gd name="connsiteX3" fmla="*/ 228659 w 1721641"/>
              <a:gd name="connsiteY3" fmla="*/ 320683 h 786446"/>
              <a:gd name="connsiteX4" fmla="*/ 311209 w 1721641"/>
              <a:gd name="connsiteY4" fmla="*/ 482608 h 786446"/>
              <a:gd name="connsiteX5" fmla="*/ 422334 w 1721641"/>
              <a:gd name="connsiteY5" fmla="*/ 565158 h 786446"/>
              <a:gd name="connsiteX6" fmla="*/ 381059 w 1721641"/>
              <a:gd name="connsiteY6" fmla="*/ 530233 h 786446"/>
              <a:gd name="connsiteX7" fmla="*/ 549334 w 1721641"/>
              <a:gd name="connsiteY7" fmla="*/ 698508 h 786446"/>
              <a:gd name="connsiteX8" fmla="*/ 879534 w 1721641"/>
              <a:gd name="connsiteY8" fmla="*/ 784233 h 786446"/>
              <a:gd name="connsiteX9" fmla="*/ 790634 w 1721641"/>
              <a:gd name="connsiteY9" fmla="*/ 762008 h 786446"/>
              <a:gd name="connsiteX10" fmla="*/ 1184334 w 1721641"/>
              <a:gd name="connsiteY10" fmla="*/ 771533 h 786446"/>
              <a:gd name="connsiteX11" fmla="*/ 873184 w 1721641"/>
              <a:gd name="connsiteY11" fmla="*/ 730258 h 786446"/>
              <a:gd name="connsiteX12" fmla="*/ 1225609 w 1721641"/>
              <a:gd name="connsiteY12" fmla="*/ 733433 h 786446"/>
              <a:gd name="connsiteX13" fmla="*/ 1457384 w 1721641"/>
              <a:gd name="connsiteY13" fmla="*/ 730258 h 786446"/>
              <a:gd name="connsiteX14" fmla="*/ 1378009 w 1721641"/>
              <a:gd name="connsiteY14" fmla="*/ 714383 h 786446"/>
              <a:gd name="connsiteX15" fmla="*/ 1581209 w 1721641"/>
              <a:gd name="connsiteY15" fmla="*/ 711208 h 786446"/>
              <a:gd name="connsiteX16" fmla="*/ 1714559 w 1721641"/>
              <a:gd name="connsiteY16" fmla="*/ 660408 h 786446"/>
              <a:gd name="connsiteX17" fmla="*/ 1362134 w 1721641"/>
              <a:gd name="connsiteY17" fmla="*/ 727083 h 786446"/>
              <a:gd name="connsiteX18" fmla="*/ 736659 w 1721641"/>
              <a:gd name="connsiteY18" fmla="*/ 746133 h 786446"/>
              <a:gd name="connsiteX19" fmla="*/ 463609 w 1721641"/>
              <a:gd name="connsiteY19" fmla="*/ 584208 h 786446"/>
              <a:gd name="connsiteX20" fmla="*/ 225484 w 1721641"/>
              <a:gd name="connsiteY20" fmla="*/ 358783 h 786446"/>
              <a:gd name="connsiteX21" fmla="*/ 273109 w 1721641"/>
              <a:gd name="connsiteY21" fmla="*/ 428633 h 786446"/>
              <a:gd name="connsiteX22" fmla="*/ 152459 w 1721641"/>
              <a:gd name="connsiteY22" fmla="*/ 307983 h 786446"/>
              <a:gd name="connsiteX23" fmla="*/ 59 w 1721641"/>
              <a:gd name="connsiteY23" fmla="*/ 8 h 78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21641" h="786446">
                <a:moveTo>
                  <a:pt x="59" y="8"/>
                </a:moveTo>
                <a:cubicBezTo>
                  <a:pt x="-2587" y="-1580"/>
                  <a:pt x="84197" y="223316"/>
                  <a:pt x="136584" y="298458"/>
                </a:cubicBezTo>
                <a:cubicBezTo>
                  <a:pt x="188971" y="373600"/>
                  <a:pt x="299038" y="447154"/>
                  <a:pt x="314384" y="450858"/>
                </a:cubicBezTo>
                <a:cubicBezTo>
                  <a:pt x="329730" y="454562"/>
                  <a:pt x="229188" y="315391"/>
                  <a:pt x="228659" y="320683"/>
                </a:cubicBezTo>
                <a:cubicBezTo>
                  <a:pt x="228130" y="325975"/>
                  <a:pt x="278930" y="441862"/>
                  <a:pt x="311209" y="482608"/>
                </a:cubicBezTo>
                <a:cubicBezTo>
                  <a:pt x="343488" y="523354"/>
                  <a:pt x="410692" y="557221"/>
                  <a:pt x="422334" y="565158"/>
                </a:cubicBezTo>
                <a:cubicBezTo>
                  <a:pt x="433976" y="573096"/>
                  <a:pt x="359892" y="508008"/>
                  <a:pt x="381059" y="530233"/>
                </a:cubicBezTo>
                <a:cubicBezTo>
                  <a:pt x="402226" y="552458"/>
                  <a:pt x="466255" y="656175"/>
                  <a:pt x="549334" y="698508"/>
                </a:cubicBezTo>
                <a:cubicBezTo>
                  <a:pt x="632413" y="740841"/>
                  <a:pt x="839317" y="773650"/>
                  <a:pt x="879534" y="784233"/>
                </a:cubicBezTo>
                <a:cubicBezTo>
                  <a:pt x="919751" y="794816"/>
                  <a:pt x="739834" y="764125"/>
                  <a:pt x="790634" y="762008"/>
                </a:cubicBezTo>
                <a:cubicBezTo>
                  <a:pt x="841434" y="759891"/>
                  <a:pt x="1170576" y="776825"/>
                  <a:pt x="1184334" y="771533"/>
                </a:cubicBezTo>
                <a:cubicBezTo>
                  <a:pt x="1198092" y="766241"/>
                  <a:pt x="866305" y="736608"/>
                  <a:pt x="873184" y="730258"/>
                </a:cubicBezTo>
                <a:cubicBezTo>
                  <a:pt x="880063" y="723908"/>
                  <a:pt x="1128242" y="733433"/>
                  <a:pt x="1225609" y="733433"/>
                </a:cubicBezTo>
                <a:cubicBezTo>
                  <a:pt x="1322976" y="733433"/>
                  <a:pt x="1431984" y="733433"/>
                  <a:pt x="1457384" y="730258"/>
                </a:cubicBezTo>
                <a:cubicBezTo>
                  <a:pt x="1482784" y="727083"/>
                  <a:pt x="1357372" y="717558"/>
                  <a:pt x="1378009" y="714383"/>
                </a:cubicBezTo>
                <a:cubicBezTo>
                  <a:pt x="1398647" y="711208"/>
                  <a:pt x="1525117" y="720204"/>
                  <a:pt x="1581209" y="711208"/>
                </a:cubicBezTo>
                <a:cubicBezTo>
                  <a:pt x="1637301" y="702212"/>
                  <a:pt x="1751071" y="657762"/>
                  <a:pt x="1714559" y="660408"/>
                </a:cubicBezTo>
                <a:cubicBezTo>
                  <a:pt x="1678047" y="663054"/>
                  <a:pt x="1525117" y="712796"/>
                  <a:pt x="1362134" y="727083"/>
                </a:cubicBezTo>
                <a:cubicBezTo>
                  <a:pt x="1199151" y="741370"/>
                  <a:pt x="886413" y="769945"/>
                  <a:pt x="736659" y="746133"/>
                </a:cubicBezTo>
                <a:cubicBezTo>
                  <a:pt x="586905" y="722321"/>
                  <a:pt x="548805" y="648766"/>
                  <a:pt x="463609" y="584208"/>
                </a:cubicBezTo>
                <a:cubicBezTo>
                  <a:pt x="378413" y="519650"/>
                  <a:pt x="257234" y="384712"/>
                  <a:pt x="225484" y="358783"/>
                </a:cubicBezTo>
                <a:cubicBezTo>
                  <a:pt x="193734" y="332854"/>
                  <a:pt x="285280" y="437100"/>
                  <a:pt x="273109" y="428633"/>
                </a:cubicBezTo>
                <a:cubicBezTo>
                  <a:pt x="260938" y="420166"/>
                  <a:pt x="195851" y="376245"/>
                  <a:pt x="152459" y="307983"/>
                </a:cubicBezTo>
                <a:cubicBezTo>
                  <a:pt x="109067" y="239721"/>
                  <a:pt x="2705" y="1596"/>
                  <a:pt x="59" y="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7" name="フリーフォーム 696">
            <a:extLst>
              <a:ext uri="{FF2B5EF4-FFF2-40B4-BE49-F238E27FC236}">
                <a16:creationId xmlns:a16="http://schemas.microsoft.com/office/drawing/2014/main" id="{F718A177-418A-7663-413A-7D0CF26699A6}"/>
              </a:ext>
            </a:extLst>
          </p:cNvPr>
          <p:cNvSpPr/>
          <p:nvPr/>
        </p:nvSpPr>
        <p:spPr>
          <a:xfrm>
            <a:off x="8747146" y="6775451"/>
            <a:ext cx="1544958" cy="498624"/>
          </a:xfrm>
          <a:custGeom>
            <a:avLst/>
            <a:gdLst>
              <a:gd name="connsiteX0" fmla="*/ 6329 w 1544958"/>
              <a:gd name="connsiteY0" fmla="*/ 3174 h 498624"/>
              <a:gd name="connsiteX1" fmla="*/ 542904 w 1544958"/>
              <a:gd name="connsiteY1" fmla="*/ 441324 h 498624"/>
              <a:gd name="connsiteX2" fmla="*/ 469879 w 1544958"/>
              <a:gd name="connsiteY2" fmla="*/ 384174 h 498624"/>
              <a:gd name="connsiteX3" fmla="*/ 939779 w 1544958"/>
              <a:gd name="connsiteY3" fmla="*/ 454024 h 498624"/>
              <a:gd name="connsiteX4" fmla="*/ 736579 w 1544958"/>
              <a:gd name="connsiteY4" fmla="*/ 412749 h 498624"/>
              <a:gd name="connsiteX5" fmla="*/ 1114404 w 1544958"/>
              <a:gd name="connsiteY5" fmla="*/ 412749 h 498624"/>
              <a:gd name="connsiteX6" fmla="*/ 1327129 w 1544958"/>
              <a:gd name="connsiteY6" fmla="*/ 396874 h 498624"/>
              <a:gd name="connsiteX7" fmla="*/ 942954 w 1544958"/>
              <a:gd name="connsiteY7" fmla="*/ 419099 h 498624"/>
              <a:gd name="connsiteX8" fmla="*/ 1317604 w 1544958"/>
              <a:gd name="connsiteY8" fmla="*/ 371474 h 498624"/>
              <a:gd name="connsiteX9" fmla="*/ 1393804 w 1544958"/>
              <a:gd name="connsiteY9" fmla="*/ 352424 h 498624"/>
              <a:gd name="connsiteX10" fmla="*/ 1254104 w 1544958"/>
              <a:gd name="connsiteY10" fmla="*/ 317499 h 498624"/>
              <a:gd name="connsiteX11" fmla="*/ 1489054 w 1544958"/>
              <a:gd name="connsiteY11" fmla="*/ 333374 h 498624"/>
              <a:gd name="connsiteX12" fmla="*/ 1523979 w 1544958"/>
              <a:gd name="connsiteY12" fmla="*/ 323849 h 498624"/>
              <a:gd name="connsiteX13" fmla="*/ 1492229 w 1544958"/>
              <a:gd name="connsiteY13" fmla="*/ 361949 h 498624"/>
              <a:gd name="connsiteX14" fmla="*/ 1536679 w 1544958"/>
              <a:gd name="connsiteY14" fmla="*/ 393699 h 498624"/>
              <a:gd name="connsiteX15" fmla="*/ 1295379 w 1544958"/>
              <a:gd name="connsiteY15" fmla="*/ 498474 h 498624"/>
              <a:gd name="connsiteX16" fmla="*/ 1511279 w 1544958"/>
              <a:gd name="connsiteY16" fmla="*/ 368299 h 498624"/>
              <a:gd name="connsiteX17" fmla="*/ 669904 w 1544958"/>
              <a:gd name="connsiteY17" fmla="*/ 403224 h 498624"/>
              <a:gd name="connsiteX18" fmla="*/ 273029 w 1544958"/>
              <a:gd name="connsiteY18" fmla="*/ 250824 h 498624"/>
              <a:gd name="connsiteX19" fmla="*/ 6329 w 1544958"/>
              <a:gd name="connsiteY19" fmla="*/ 3174 h 49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44958" h="498624">
                <a:moveTo>
                  <a:pt x="6329" y="3174"/>
                </a:moveTo>
                <a:cubicBezTo>
                  <a:pt x="51308" y="34924"/>
                  <a:pt x="465646" y="377824"/>
                  <a:pt x="542904" y="441324"/>
                </a:cubicBezTo>
                <a:cubicBezTo>
                  <a:pt x="620162" y="504824"/>
                  <a:pt x="403733" y="382057"/>
                  <a:pt x="469879" y="384174"/>
                </a:cubicBezTo>
                <a:cubicBezTo>
                  <a:pt x="536025" y="386291"/>
                  <a:pt x="895329" y="449262"/>
                  <a:pt x="939779" y="454024"/>
                </a:cubicBezTo>
                <a:cubicBezTo>
                  <a:pt x="984229" y="458787"/>
                  <a:pt x="707475" y="419628"/>
                  <a:pt x="736579" y="412749"/>
                </a:cubicBezTo>
                <a:cubicBezTo>
                  <a:pt x="765683" y="405870"/>
                  <a:pt x="1015979" y="415395"/>
                  <a:pt x="1114404" y="412749"/>
                </a:cubicBezTo>
                <a:cubicBezTo>
                  <a:pt x="1212829" y="410103"/>
                  <a:pt x="1355704" y="395816"/>
                  <a:pt x="1327129" y="396874"/>
                </a:cubicBezTo>
                <a:cubicBezTo>
                  <a:pt x="1298554" y="397932"/>
                  <a:pt x="944541" y="423332"/>
                  <a:pt x="942954" y="419099"/>
                </a:cubicBezTo>
                <a:cubicBezTo>
                  <a:pt x="941367" y="414866"/>
                  <a:pt x="1242462" y="382587"/>
                  <a:pt x="1317604" y="371474"/>
                </a:cubicBezTo>
                <a:cubicBezTo>
                  <a:pt x="1392746" y="360362"/>
                  <a:pt x="1404387" y="361420"/>
                  <a:pt x="1393804" y="352424"/>
                </a:cubicBezTo>
                <a:cubicBezTo>
                  <a:pt x="1383221" y="343428"/>
                  <a:pt x="1238229" y="320674"/>
                  <a:pt x="1254104" y="317499"/>
                </a:cubicBezTo>
                <a:cubicBezTo>
                  <a:pt x="1269979" y="314324"/>
                  <a:pt x="1444075" y="332316"/>
                  <a:pt x="1489054" y="333374"/>
                </a:cubicBezTo>
                <a:cubicBezTo>
                  <a:pt x="1534033" y="334432"/>
                  <a:pt x="1523450" y="319087"/>
                  <a:pt x="1523979" y="323849"/>
                </a:cubicBezTo>
                <a:cubicBezTo>
                  <a:pt x="1524508" y="328612"/>
                  <a:pt x="1490112" y="350307"/>
                  <a:pt x="1492229" y="361949"/>
                </a:cubicBezTo>
                <a:cubicBezTo>
                  <a:pt x="1494346" y="373591"/>
                  <a:pt x="1569487" y="370945"/>
                  <a:pt x="1536679" y="393699"/>
                </a:cubicBezTo>
                <a:cubicBezTo>
                  <a:pt x="1503871" y="416453"/>
                  <a:pt x="1299612" y="502707"/>
                  <a:pt x="1295379" y="498474"/>
                </a:cubicBezTo>
                <a:cubicBezTo>
                  <a:pt x="1291146" y="494241"/>
                  <a:pt x="1615525" y="384174"/>
                  <a:pt x="1511279" y="368299"/>
                </a:cubicBezTo>
                <a:cubicBezTo>
                  <a:pt x="1407033" y="352424"/>
                  <a:pt x="876279" y="422803"/>
                  <a:pt x="669904" y="403224"/>
                </a:cubicBezTo>
                <a:cubicBezTo>
                  <a:pt x="463529" y="383645"/>
                  <a:pt x="378862" y="314853"/>
                  <a:pt x="273029" y="250824"/>
                </a:cubicBezTo>
                <a:cubicBezTo>
                  <a:pt x="167196" y="186795"/>
                  <a:pt x="-38650" y="-28576"/>
                  <a:pt x="6329" y="317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8" name="フリーフォーム 697">
            <a:extLst>
              <a:ext uri="{FF2B5EF4-FFF2-40B4-BE49-F238E27FC236}">
                <a16:creationId xmlns:a16="http://schemas.microsoft.com/office/drawing/2014/main" id="{B2F825E5-0D22-40D8-63CB-F89DCBF52A8B}"/>
              </a:ext>
            </a:extLst>
          </p:cNvPr>
          <p:cNvSpPr/>
          <p:nvPr/>
        </p:nvSpPr>
        <p:spPr>
          <a:xfrm>
            <a:off x="8791550" y="6724455"/>
            <a:ext cx="429191" cy="542737"/>
          </a:xfrm>
          <a:custGeom>
            <a:avLst/>
            <a:gdLst>
              <a:gd name="connsiteX0" fmla="*/ 25 w 429191"/>
              <a:gd name="connsiteY0" fmla="*/ 195 h 542737"/>
              <a:gd name="connsiteX1" fmla="*/ 142900 w 429191"/>
              <a:gd name="connsiteY1" fmla="*/ 317695 h 542737"/>
              <a:gd name="connsiteX2" fmla="*/ 425475 w 429191"/>
              <a:gd name="connsiteY2" fmla="*/ 539945 h 542737"/>
              <a:gd name="connsiteX3" fmla="*/ 285775 w 429191"/>
              <a:gd name="connsiteY3" fmla="*/ 431995 h 542737"/>
              <a:gd name="connsiteX4" fmla="*/ 19075 w 429191"/>
              <a:gd name="connsiteY4" fmla="*/ 276420 h 542737"/>
              <a:gd name="connsiteX5" fmla="*/ 152425 w 429191"/>
              <a:gd name="connsiteY5" fmla="*/ 365320 h 542737"/>
              <a:gd name="connsiteX6" fmla="*/ 25 w 429191"/>
              <a:gd name="connsiteY6" fmla="*/ 195 h 54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191" h="542737">
                <a:moveTo>
                  <a:pt x="25" y="195"/>
                </a:moveTo>
                <a:cubicBezTo>
                  <a:pt x="-1563" y="-7743"/>
                  <a:pt x="71992" y="227737"/>
                  <a:pt x="142900" y="317695"/>
                </a:cubicBezTo>
                <a:cubicBezTo>
                  <a:pt x="213808" y="407653"/>
                  <a:pt x="401663" y="520895"/>
                  <a:pt x="425475" y="539945"/>
                </a:cubicBezTo>
                <a:cubicBezTo>
                  <a:pt x="449287" y="558995"/>
                  <a:pt x="353508" y="475916"/>
                  <a:pt x="285775" y="431995"/>
                </a:cubicBezTo>
                <a:cubicBezTo>
                  <a:pt x="218042" y="388074"/>
                  <a:pt x="41300" y="287532"/>
                  <a:pt x="19075" y="276420"/>
                </a:cubicBezTo>
                <a:cubicBezTo>
                  <a:pt x="-3150" y="265308"/>
                  <a:pt x="155600" y="405537"/>
                  <a:pt x="152425" y="365320"/>
                </a:cubicBezTo>
                <a:cubicBezTo>
                  <a:pt x="149250" y="325103"/>
                  <a:pt x="1613" y="8133"/>
                  <a:pt x="25" y="19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9" name="フリーフォーム 698">
            <a:extLst>
              <a:ext uri="{FF2B5EF4-FFF2-40B4-BE49-F238E27FC236}">
                <a16:creationId xmlns:a16="http://schemas.microsoft.com/office/drawing/2014/main" id="{B86ECA8A-F11C-D28F-E058-F99533E3210A}"/>
              </a:ext>
            </a:extLst>
          </p:cNvPr>
          <p:cNvSpPr/>
          <p:nvPr/>
        </p:nvSpPr>
        <p:spPr>
          <a:xfrm>
            <a:off x="9702381" y="7134222"/>
            <a:ext cx="596171" cy="165692"/>
          </a:xfrm>
          <a:custGeom>
            <a:avLst/>
            <a:gdLst>
              <a:gd name="connsiteX0" fmla="*/ 460794 w 596171"/>
              <a:gd name="connsiteY0" fmla="*/ 3 h 165692"/>
              <a:gd name="connsiteX1" fmla="*/ 584619 w 596171"/>
              <a:gd name="connsiteY1" fmla="*/ 92078 h 165692"/>
              <a:gd name="connsiteX2" fmla="*/ 352844 w 596171"/>
              <a:gd name="connsiteY2" fmla="*/ 161928 h 165692"/>
              <a:gd name="connsiteX3" fmla="*/ 476669 w 596171"/>
              <a:gd name="connsiteY3" fmla="*/ 152403 h 165692"/>
              <a:gd name="connsiteX4" fmla="*/ 321094 w 596171"/>
              <a:gd name="connsiteY4" fmla="*/ 152403 h 165692"/>
              <a:gd name="connsiteX5" fmla="*/ 419 w 596171"/>
              <a:gd name="connsiteY5" fmla="*/ 155578 h 165692"/>
              <a:gd name="connsiteX6" fmla="*/ 260769 w 596171"/>
              <a:gd name="connsiteY6" fmla="*/ 165103 h 165692"/>
              <a:gd name="connsiteX7" fmla="*/ 584619 w 596171"/>
              <a:gd name="connsiteY7" fmla="*/ 136528 h 165692"/>
              <a:gd name="connsiteX8" fmla="*/ 527469 w 596171"/>
              <a:gd name="connsiteY8" fmla="*/ 98428 h 165692"/>
              <a:gd name="connsiteX9" fmla="*/ 562394 w 596171"/>
              <a:gd name="connsiteY9" fmla="*/ 95253 h 165692"/>
              <a:gd name="connsiteX10" fmla="*/ 460794 w 596171"/>
              <a:gd name="connsiteY10" fmla="*/ 3 h 16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6171" h="165692">
                <a:moveTo>
                  <a:pt x="460794" y="3"/>
                </a:moveTo>
                <a:cubicBezTo>
                  <a:pt x="464498" y="-526"/>
                  <a:pt x="602611" y="65091"/>
                  <a:pt x="584619" y="92078"/>
                </a:cubicBezTo>
                <a:cubicBezTo>
                  <a:pt x="566627" y="119065"/>
                  <a:pt x="370836" y="151874"/>
                  <a:pt x="352844" y="161928"/>
                </a:cubicBezTo>
                <a:cubicBezTo>
                  <a:pt x="334852" y="171982"/>
                  <a:pt x="481961" y="153990"/>
                  <a:pt x="476669" y="152403"/>
                </a:cubicBezTo>
                <a:cubicBezTo>
                  <a:pt x="471377" y="150816"/>
                  <a:pt x="321094" y="152403"/>
                  <a:pt x="321094" y="152403"/>
                </a:cubicBezTo>
                <a:lnTo>
                  <a:pt x="419" y="155578"/>
                </a:lnTo>
                <a:cubicBezTo>
                  <a:pt x="-9635" y="157695"/>
                  <a:pt x="163402" y="168278"/>
                  <a:pt x="260769" y="165103"/>
                </a:cubicBezTo>
                <a:cubicBezTo>
                  <a:pt x="358136" y="161928"/>
                  <a:pt x="540169" y="147641"/>
                  <a:pt x="584619" y="136528"/>
                </a:cubicBezTo>
                <a:cubicBezTo>
                  <a:pt x="629069" y="125415"/>
                  <a:pt x="531173" y="105307"/>
                  <a:pt x="527469" y="98428"/>
                </a:cubicBezTo>
                <a:cubicBezTo>
                  <a:pt x="523765" y="91549"/>
                  <a:pt x="569273" y="110599"/>
                  <a:pt x="562394" y="95253"/>
                </a:cubicBezTo>
                <a:cubicBezTo>
                  <a:pt x="555515" y="79907"/>
                  <a:pt x="457090" y="532"/>
                  <a:pt x="460794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0" name="フリーフォーム 699">
            <a:extLst>
              <a:ext uri="{FF2B5EF4-FFF2-40B4-BE49-F238E27FC236}">
                <a16:creationId xmlns:a16="http://schemas.microsoft.com/office/drawing/2014/main" id="{8759D53F-347C-8187-E4F2-F543980C752A}"/>
              </a:ext>
            </a:extLst>
          </p:cNvPr>
          <p:cNvSpPr/>
          <p:nvPr/>
        </p:nvSpPr>
        <p:spPr>
          <a:xfrm>
            <a:off x="9074127" y="7162723"/>
            <a:ext cx="1179846" cy="137023"/>
          </a:xfrm>
          <a:custGeom>
            <a:avLst/>
            <a:gdLst>
              <a:gd name="connsiteX0" fmla="*/ 23 w 1179846"/>
              <a:gd name="connsiteY0" fmla="*/ 3252 h 137023"/>
              <a:gd name="connsiteX1" fmla="*/ 431823 w 1179846"/>
              <a:gd name="connsiteY1" fmla="*/ 130252 h 137023"/>
              <a:gd name="connsiteX2" fmla="*/ 508023 w 1179846"/>
              <a:gd name="connsiteY2" fmla="*/ 120727 h 137023"/>
              <a:gd name="connsiteX3" fmla="*/ 692173 w 1179846"/>
              <a:gd name="connsiteY3" fmla="*/ 92152 h 137023"/>
              <a:gd name="connsiteX4" fmla="*/ 590573 w 1179846"/>
              <a:gd name="connsiteY4" fmla="*/ 85802 h 137023"/>
              <a:gd name="connsiteX5" fmla="*/ 777898 w 1179846"/>
              <a:gd name="connsiteY5" fmla="*/ 127077 h 137023"/>
              <a:gd name="connsiteX6" fmla="*/ 847748 w 1179846"/>
              <a:gd name="connsiteY6" fmla="*/ 44527 h 137023"/>
              <a:gd name="connsiteX7" fmla="*/ 806473 w 1179846"/>
              <a:gd name="connsiteY7" fmla="*/ 98502 h 137023"/>
              <a:gd name="connsiteX8" fmla="*/ 1060473 w 1179846"/>
              <a:gd name="connsiteY8" fmla="*/ 69927 h 137023"/>
              <a:gd name="connsiteX9" fmla="*/ 1174773 w 1179846"/>
              <a:gd name="connsiteY9" fmla="*/ 44527 h 137023"/>
              <a:gd name="connsiteX10" fmla="*/ 904898 w 1179846"/>
              <a:gd name="connsiteY10" fmla="*/ 66752 h 137023"/>
              <a:gd name="connsiteX11" fmla="*/ 742973 w 1179846"/>
              <a:gd name="connsiteY11" fmla="*/ 82627 h 137023"/>
              <a:gd name="connsiteX12" fmla="*/ 542948 w 1179846"/>
              <a:gd name="connsiteY12" fmla="*/ 95327 h 137023"/>
              <a:gd name="connsiteX13" fmla="*/ 136548 w 1179846"/>
              <a:gd name="connsiteY13" fmla="*/ 77 h 137023"/>
              <a:gd name="connsiteX14" fmla="*/ 565173 w 1179846"/>
              <a:gd name="connsiteY14" fmla="*/ 79452 h 137023"/>
              <a:gd name="connsiteX15" fmla="*/ 412773 w 1179846"/>
              <a:gd name="connsiteY15" fmla="*/ 98502 h 137023"/>
              <a:gd name="connsiteX16" fmla="*/ 23 w 1179846"/>
              <a:gd name="connsiteY16" fmla="*/ 3252 h 13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79846" h="137023">
                <a:moveTo>
                  <a:pt x="23" y="3252"/>
                </a:moveTo>
                <a:cubicBezTo>
                  <a:pt x="3198" y="8544"/>
                  <a:pt x="347156" y="110673"/>
                  <a:pt x="431823" y="130252"/>
                </a:cubicBezTo>
                <a:cubicBezTo>
                  <a:pt x="516490" y="149831"/>
                  <a:pt x="508023" y="120727"/>
                  <a:pt x="508023" y="120727"/>
                </a:cubicBezTo>
                <a:cubicBezTo>
                  <a:pt x="551415" y="114377"/>
                  <a:pt x="678415" y="97973"/>
                  <a:pt x="692173" y="92152"/>
                </a:cubicBezTo>
                <a:cubicBezTo>
                  <a:pt x="705931" y="86331"/>
                  <a:pt x="576286" y="79981"/>
                  <a:pt x="590573" y="85802"/>
                </a:cubicBezTo>
                <a:cubicBezTo>
                  <a:pt x="604860" y="91623"/>
                  <a:pt x="735036" y="133956"/>
                  <a:pt x="777898" y="127077"/>
                </a:cubicBezTo>
                <a:cubicBezTo>
                  <a:pt x="820761" y="120198"/>
                  <a:pt x="842986" y="49289"/>
                  <a:pt x="847748" y="44527"/>
                </a:cubicBezTo>
                <a:cubicBezTo>
                  <a:pt x="852510" y="39765"/>
                  <a:pt x="771019" y="94269"/>
                  <a:pt x="806473" y="98502"/>
                </a:cubicBezTo>
                <a:cubicBezTo>
                  <a:pt x="841927" y="102735"/>
                  <a:pt x="999090" y="78923"/>
                  <a:pt x="1060473" y="69927"/>
                </a:cubicBezTo>
                <a:cubicBezTo>
                  <a:pt x="1121856" y="60931"/>
                  <a:pt x="1200702" y="45056"/>
                  <a:pt x="1174773" y="44527"/>
                </a:cubicBezTo>
                <a:cubicBezTo>
                  <a:pt x="1148844" y="43998"/>
                  <a:pt x="904898" y="66752"/>
                  <a:pt x="904898" y="66752"/>
                </a:cubicBezTo>
                <a:cubicBezTo>
                  <a:pt x="832931" y="73102"/>
                  <a:pt x="803298" y="77865"/>
                  <a:pt x="742973" y="82627"/>
                </a:cubicBezTo>
                <a:cubicBezTo>
                  <a:pt x="682648" y="87390"/>
                  <a:pt x="644019" y="109085"/>
                  <a:pt x="542948" y="95327"/>
                </a:cubicBezTo>
                <a:cubicBezTo>
                  <a:pt x="441877" y="81569"/>
                  <a:pt x="132844" y="2723"/>
                  <a:pt x="136548" y="77"/>
                </a:cubicBezTo>
                <a:cubicBezTo>
                  <a:pt x="140252" y="-2569"/>
                  <a:pt x="519135" y="63048"/>
                  <a:pt x="565173" y="79452"/>
                </a:cubicBezTo>
                <a:cubicBezTo>
                  <a:pt x="611211" y="95856"/>
                  <a:pt x="505377" y="109615"/>
                  <a:pt x="412773" y="98502"/>
                </a:cubicBezTo>
                <a:cubicBezTo>
                  <a:pt x="320169" y="87390"/>
                  <a:pt x="-3152" y="-2040"/>
                  <a:pt x="23" y="32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1" name="フリーフォーム 700">
            <a:extLst>
              <a:ext uri="{FF2B5EF4-FFF2-40B4-BE49-F238E27FC236}">
                <a16:creationId xmlns:a16="http://schemas.microsoft.com/office/drawing/2014/main" id="{52CBD03A-9635-7654-D8E0-A066158564D3}"/>
              </a:ext>
            </a:extLst>
          </p:cNvPr>
          <p:cNvSpPr/>
          <p:nvPr/>
        </p:nvSpPr>
        <p:spPr>
          <a:xfrm>
            <a:off x="6644832" y="5657850"/>
            <a:ext cx="363129" cy="982743"/>
          </a:xfrm>
          <a:custGeom>
            <a:avLst/>
            <a:gdLst>
              <a:gd name="connsiteX0" fmla="*/ 276668 w 363129"/>
              <a:gd name="connsiteY0" fmla="*/ 0 h 982743"/>
              <a:gd name="connsiteX1" fmla="*/ 314768 w 363129"/>
              <a:gd name="connsiteY1" fmla="*/ 257175 h 982743"/>
              <a:gd name="connsiteX2" fmla="*/ 308418 w 363129"/>
              <a:gd name="connsiteY2" fmla="*/ 177800 h 982743"/>
              <a:gd name="connsiteX3" fmla="*/ 349693 w 363129"/>
              <a:gd name="connsiteY3" fmla="*/ 266700 h 982743"/>
              <a:gd name="connsiteX4" fmla="*/ 286193 w 363129"/>
              <a:gd name="connsiteY4" fmla="*/ 333375 h 982743"/>
              <a:gd name="connsiteX5" fmla="*/ 95693 w 363129"/>
              <a:gd name="connsiteY5" fmla="*/ 368300 h 982743"/>
              <a:gd name="connsiteX6" fmla="*/ 279843 w 363129"/>
              <a:gd name="connsiteY6" fmla="*/ 355600 h 982743"/>
              <a:gd name="connsiteX7" fmla="*/ 102043 w 363129"/>
              <a:gd name="connsiteY7" fmla="*/ 390525 h 982743"/>
              <a:gd name="connsiteX8" fmla="*/ 362393 w 363129"/>
              <a:gd name="connsiteY8" fmla="*/ 469900 h 982743"/>
              <a:gd name="connsiteX9" fmla="*/ 3618 w 363129"/>
              <a:gd name="connsiteY9" fmla="*/ 396875 h 982743"/>
              <a:gd name="connsiteX10" fmla="*/ 168718 w 363129"/>
              <a:gd name="connsiteY10" fmla="*/ 444500 h 982743"/>
              <a:gd name="connsiteX11" fmla="*/ 22668 w 363129"/>
              <a:gd name="connsiteY11" fmla="*/ 463550 h 982743"/>
              <a:gd name="connsiteX12" fmla="*/ 146493 w 363129"/>
              <a:gd name="connsiteY12" fmla="*/ 530225 h 982743"/>
              <a:gd name="connsiteX13" fmla="*/ 16318 w 363129"/>
              <a:gd name="connsiteY13" fmla="*/ 488950 h 982743"/>
              <a:gd name="connsiteX14" fmla="*/ 184593 w 363129"/>
              <a:gd name="connsiteY14" fmla="*/ 590550 h 982743"/>
              <a:gd name="connsiteX15" fmla="*/ 6793 w 363129"/>
              <a:gd name="connsiteY15" fmla="*/ 590550 h 982743"/>
              <a:gd name="connsiteX16" fmla="*/ 44893 w 363129"/>
              <a:gd name="connsiteY16" fmla="*/ 708025 h 982743"/>
              <a:gd name="connsiteX17" fmla="*/ 44893 w 363129"/>
              <a:gd name="connsiteY17" fmla="*/ 685800 h 982743"/>
              <a:gd name="connsiteX18" fmla="*/ 114743 w 363129"/>
              <a:gd name="connsiteY18" fmla="*/ 809625 h 982743"/>
              <a:gd name="connsiteX19" fmla="*/ 57593 w 363129"/>
              <a:gd name="connsiteY19" fmla="*/ 981075 h 982743"/>
              <a:gd name="connsiteX20" fmla="*/ 60768 w 363129"/>
              <a:gd name="connsiteY20" fmla="*/ 873125 h 982743"/>
              <a:gd name="connsiteX21" fmla="*/ 146493 w 363129"/>
              <a:gd name="connsiteY21" fmla="*/ 511175 h 982743"/>
              <a:gd name="connsiteX22" fmla="*/ 263968 w 363129"/>
              <a:gd name="connsiteY22" fmla="*/ 260350 h 982743"/>
              <a:gd name="connsiteX23" fmla="*/ 276668 w 363129"/>
              <a:gd name="connsiteY23" fmla="*/ 0 h 98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3129" h="982743">
                <a:moveTo>
                  <a:pt x="276668" y="0"/>
                </a:moveTo>
                <a:cubicBezTo>
                  <a:pt x="285135" y="-529"/>
                  <a:pt x="309476" y="227542"/>
                  <a:pt x="314768" y="257175"/>
                </a:cubicBezTo>
                <a:cubicBezTo>
                  <a:pt x="320060" y="286808"/>
                  <a:pt x="302597" y="176213"/>
                  <a:pt x="308418" y="177800"/>
                </a:cubicBezTo>
                <a:cubicBezTo>
                  <a:pt x="314239" y="179388"/>
                  <a:pt x="353397" y="240771"/>
                  <a:pt x="349693" y="266700"/>
                </a:cubicBezTo>
                <a:cubicBezTo>
                  <a:pt x="345989" y="292629"/>
                  <a:pt x="328526" y="316442"/>
                  <a:pt x="286193" y="333375"/>
                </a:cubicBezTo>
                <a:cubicBezTo>
                  <a:pt x="243860" y="350308"/>
                  <a:pt x="96751" y="364596"/>
                  <a:pt x="95693" y="368300"/>
                </a:cubicBezTo>
                <a:cubicBezTo>
                  <a:pt x="94635" y="372004"/>
                  <a:pt x="278785" y="351896"/>
                  <a:pt x="279843" y="355600"/>
                </a:cubicBezTo>
                <a:cubicBezTo>
                  <a:pt x="280901" y="359304"/>
                  <a:pt x="88285" y="371475"/>
                  <a:pt x="102043" y="390525"/>
                </a:cubicBezTo>
                <a:cubicBezTo>
                  <a:pt x="115801" y="409575"/>
                  <a:pt x="378797" y="468842"/>
                  <a:pt x="362393" y="469900"/>
                </a:cubicBezTo>
                <a:cubicBezTo>
                  <a:pt x="345989" y="470958"/>
                  <a:pt x="35897" y="401108"/>
                  <a:pt x="3618" y="396875"/>
                </a:cubicBezTo>
                <a:cubicBezTo>
                  <a:pt x="-28661" y="392642"/>
                  <a:pt x="165543" y="433387"/>
                  <a:pt x="168718" y="444500"/>
                </a:cubicBezTo>
                <a:cubicBezTo>
                  <a:pt x="171893" y="455613"/>
                  <a:pt x="26372" y="449263"/>
                  <a:pt x="22668" y="463550"/>
                </a:cubicBezTo>
                <a:cubicBezTo>
                  <a:pt x="18964" y="477837"/>
                  <a:pt x="147551" y="525992"/>
                  <a:pt x="146493" y="530225"/>
                </a:cubicBezTo>
                <a:cubicBezTo>
                  <a:pt x="145435" y="534458"/>
                  <a:pt x="9968" y="478896"/>
                  <a:pt x="16318" y="488950"/>
                </a:cubicBezTo>
                <a:cubicBezTo>
                  <a:pt x="22668" y="499004"/>
                  <a:pt x="186180" y="573617"/>
                  <a:pt x="184593" y="590550"/>
                </a:cubicBezTo>
                <a:cubicBezTo>
                  <a:pt x="183005" y="607483"/>
                  <a:pt x="30076" y="570971"/>
                  <a:pt x="6793" y="590550"/>
                </a:cubicBezTo>
                <a:cubicBezTo>
                  <a:pt x="-16490" y="610129"/>
                  <a:pt x="38543" y="692150"/>
                  <a:pt x="44893" y="708025"/>
                </a:cubicBezTo>
                <a:cubicBezTo>
                  <a:pt x="51243" y="723900"/>
                  <a:pt x="33251" y="668867"/>
                  <a:pt x="44893" y="685800"/>
                </a:cubicBezTo>
                <a:cubicBezTo>
                  <a:pt x="56535" y="702733"/>
                  <a:pt x="112626" y="760413"/>
                  <a:pt x="114743" y="809625"/>
                </a:cubicBezTo>
                <a:cubicBezTo>
                  <a:pt x="116860" y="858837"/>
                  <a:pt x="66589" y="970492"/>
                  <a:pt x="57593" y="981075"/>
                </a:cubicBezTo>
                <a:cubicBezTo>
                  <a:pt x="48597" y="991658"/>
                  <a:pt x="45951" y="951442"/>
                  <a:pt x="60768" y="873125"/>
                </a:cubicBezTo>
                <a:cubicBezTo>
                  <a:pt x="75585" y="794808"/>
                  <a:pt x="112626" y="613304"/>
                  <a:pt x="146493" y="511175"/>
                </a:cubicBezTo>
                <a:cubicBezTo>
                  <a:pt x="180360" y="409046"/>
                  <a:pt x="242272" y="339196"/>
                  <a:pt x="263968" y="260350"/>
                </a:cubicBezTo>
                <a:cubicBezTo>
                  <a:pt x="285664" y="181504"/>
                  <a:pt x="268201" y="529"/>
                  <a:pt x="27666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2" name="フリーフォーム 701">
            <a:extLst>
              <a:ext uri="{FF2B5EF4-FFF2-40B4-BE49-F238E27FC236}">
                <a16:creationId xmlns:a16="http://schemas.microsoft.com/office/drawing/2014/main" id="{C8E895CA-853B-10D8-B64F-A882C6DAC21A}"/>
              </a:ext>
            </a:extLst>
          </p:cNvPr>
          <p:cNvSpPr/>
          <p:nvPr/>
        </p:nvSpPr>
        <p:spPr>
          <a:xfrm>
            <a:off x="7073900" y="5679887"/>
            <a:ext cx="165102" cy="378306"/>
          </a:xfrm>
          <a:custGeom>
            <a:avLst/>
            <a:gdLst>
              <a:gd name="connsiteX0" fmla="*/ 165100 w 165102"/>
              <a:gd name="connsiteY0" fmla="*/ 188 h 378306"/>
              <a:gd name="connsiteX1" fmla="*/ 44450 w 165102"/>
              <a:gd name="connsiteY1" fmla="*/ 165288 h 378306"/>
              <a:gd name="connsiteX2" fmla="*/ 0 w 165102"/>
              <a:gd name="connsiteY2" fmla="*/ 378013 h 378306"/>
              <a:gd name="connsiteX3" fmla="*/ 44450 w 165102"/>
              <a:gd name="connsiteY3" fmla="*/ 209738 h 378306"/>
              <a:gd name="connsiteX4" fmla="*/ 47625 w 165102"/>
              <a:gd name="connsiteY4" fmla="*/ 133538 h 378306"/>
              <a:gd name="connsiteX5" fmla="*/ 165100 w 165102"/>
              <a:gd name="connsiteY5" fmla="*/ 188 h 37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102" h="378306">
                <a:moveTo>
                  <a:pt x="165100" y="188"/>
                </a:moveTo>
                <a:cubicBezTo>
                  <a:pt x="164571" y="5480"/>
                  <a:pt x="71967" y="102317"/>
                  <a:pt x="44450" y="165288"/>
                </a:cubicBezTo>
                <a:cubicBezTo>
                  <a:pt x="16933" y="228259"/>
                  <a:pt x="0" y="370605"/>
                  <a:pt x="0" y="378013"/>
                </a:cubicBezTo>
                <a:cubicBezTo>
                  <a:pt x="0" y="385421"/>
                  <a:pt x="36513" y="250484"/>
                  <a:pt x="44450" y="209738"/>
                </a:cubicBezTo>
                <a:cubicBezTo>
                  <a:pt x="52387" y="168992"/>
                  <a:pt x="29104" y="164759"/>
                  <a:pt x="47625" y="133538"/>
                </a:cubicBezTo>
                <a:cubicBezTo>
                  <a:pt x="66146" y="102317"/>
                  <a:pt x="165629" y="-5104"/>
                  <a:pt x="165100" y="18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3" name="フリーフォーム 702">
            <a:extLst>
              <a:ext uri="{FF2B5EF4-FFF2-40B4-BE49-F238E27FC236}">
                <a16:creationId xmlns:a16="http://schemas.microsoft.com/office/drawing/2014/main" id="{466672BC-FF04-1BB5-CC89-C53C99A51793}"/>
              </a:ext>
            </a:extLst>
          </p:cNvPr>
          <p:cNvSpPr/>
          <p:nvPr/>
        </p:nvSpPr>
        <p:spPr>
          <a:xfrm>
            <a:off x="7515528" y="6041223"/>
            <a:ext cx="1048202" cy="889557"/>
          </a:xfrm>
          <a:custGeom>
            <a:avLst/>
            <a:gdLst>
              <a:gd name="connsiteX0" fmla="*/ 9222 w 1048202"/>
              <a:gd name="connsiteY0" fmla="*/ 3977 h 889557"/>
              <a:gd name="connsiteX1" fmla="*/ 869647 w 1048202"/>
              <a:gd name="connsiteY1" fmla="*/ 511977 h 889557"/>
              <a:gd name="connsiteX2" fmla="*/ 761697 w 1048202"/>
              <a:gd name="connsiteY2" fmla="*/ 524677 h 889557"/>
              <a:gd name="connsiteX3" fmla="*/ 910922 w 1048202"/>
              <a:gd name="connsiteY3" fmla="*/ 677077 h 889557"/>
              <a:gd name="connsiteX4" fmla="*/ 787097 w 1048202"/>
              <a:gd name="connsiteY4" fmla="*/ 597702 h 889557"/>
              <a:gd name="connsiteX5" fmla="*/ 1044272 w 1048202"/>
              <a:gd name="connsiteY5" fmla="*/ 886627 h 889557"/>
              <a:gd name="connsiteX6" fmla="*/ 936322 w 1048202"/>
              <a:gd name="connsiteY6" fmla="*/ 734227 h 889557"/>
              <a:gd name="connsiteX7" fmla="*/ 847422 w 1048202"/>
              <a:gd name="connsiteY7" fmla="*/ 527852 h 889557"/>
              <a:gd name="connsiteX8" fmla="*/ 294972 w 1048202"/>
              <a:gd name="connsiteY8" fmla="*/ 169077 h 889557"/>
              <a:gd name="connsiteX9" fmla="*/ 406097 w 1048202"/>
              <a:gd name="connsiteY9" fmla="*/ 270677 h 889557"/>
              <a:gd name="connsiteX10" fmla="*/ 9222 w 1048202"/>
              <a:gd name="connsiteY10" fmla="*/ 3977 h 88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202" h="889557">
                <a:moveTo>
                  <a:pt x="9222" y="3977"/>
                </a:moveTo>
                <a:cubicBezTo>
                  <a:pt x="86480" y="44194"/>
                  <a:pt x="744235" y="425194"/>
                  <a:pt x="869647" y="511977"/>
                </a:cubicBezTo>
                <a:cubicBezTo>
                  <a:pt x="995059" y="598760"/>
                  <a:pt x="754818" y="497160"/>
                  <a:pt x="761697" y="524677"/>
                </a:cubicBezTo>
                <a:cubicBezTo>
                  <a:pt x="768576" y="552194"/>
                  <a:pt x="906689" y="664906"/>
                  <a:pt x="910922" y="677077"/>
                </a:cubicBezTo>
                <a:cubicBezTo>
                  <a:pt x="915155" y="689248"/>
                  <a:pt x="764872" y="562777"/>
                  <a:pt x="787097" y="597702"/>
                </a:cubicBezTo>
                <a:cubicBezTo>
                  <a:pt x="809322" y="632627"/>
                  <a:pt x="1019401" y="863873"/>
                  <a:pt x="1044272" y="886627"/>
                </a:cubicBezTo>
                <a:cubicBezTo>
                  <a:pt x="1069143" y="909381"/>
                  <a:pt x="969130" y="794023"/>
                  <a:pt x="936322" y="734227"/>
                </a:cubicBezTo>
                <a:cubicBezTo>
                  <a:pt x="903514" y="674431"/>
                  <a:pt x="954314" y="622044"/>
                  <a:pt x="847422" y="527852"/>
                </a:cubicBezTo>
                <a:cubicBezTo>
                  <a:pt x="740530" y="433660"/>
                  <a:pt x="368526" y="211940"/>
                  <a:pt x="294972" y="169077"/>
                </a:cubicBezTo>
                <a:cubicBezTo>
                  <a:pt x="221418" y="126215"/>
                  <a:pt x="447901" y="300310"/>
                  <a:pt x="406097" y="270677"/>
                </a:cubicBezTo>
                <a:cubicBezTo>
                  <a:pt x="364293" y="241044"/>
                  <a:pt x="-68036" y="-36240"/>
                  <a:pt x="9222" y="39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4" name="フリーフォーム 703">
            <a:extLst>
              <a:ext uri="{FF2B5EF4-FFF2-40B4-BE49-F238E27FC236}">
                <a16:creationId xmlns:a16="http://schemas.microsoft.com/office/drawing/2014/main" id="{15A3521E-58BA-EEF6-4980-7481520F027F}"/>
              </a:ext>
            </a:extLst>
          </p:cNvPr>
          <p:cNvSpPr/>
          <p:nvPr/>
        </p:nvSpPr>
        <p:spPr>
          <a:xfrm>
            <a:off x="7426769" y="6671977"/>
            <a:ext cx="1730826" cy="757541"/>
          </a:xfrm>
          <a:custGeom>
            <a:avLst/>
            <a:gdLst>
              <a:gd name="connsiteX0" fmla="*/ 2731 w 1730826"/>
              <a:gd name="connsiteY0" fmla="*/ 1873 h 757541"/>
              <a:gd name="connsiteX1" fmla="*/ 847281 w 1730826"/>
              <a:gd name="connsiteY1" fmla="*/ 408273 h 757541"/>
              <a:gd name="connsiteX2" fmla="*/ 752031 w 1730826"/>
              <a:gd name="connsiteY2" fmla="*/ 430498 h 757541"/>
              <a:gd name="connsiteX3" fmla="*/ 1171131 w 1730826"/>
              <a:gd name="connsiteY3" fmla="*/ 665448 h 757541"/>
              <a:gd name="connsiteX4" fmla="*/ 971106 w 1730826"/>
              <a:gd name="connsiteY4" fmla="*/ 640048 h 757541"/>
              <a:gd name="connsiteX5" fmla="*/ 1129856 w 1730826"/>
              <a:gd name="connsiteY5" fmla="*/ 757523 h 757541"/>
              <a:gd name="connsiteX6" fmla="*/ 1729931 w 1730826"/>
              <a:gd name="connsiteY6" fmla="*/ 630523 h 757541"/>
              <a:gd name="connsiteX7" fmla="*/ 1260031 w 1730826"/>
              <a:gd name="connsiteY7" fmla="*/ 728948 h 757541"/>
              <a:gd name="connsiteX8" fmla="*/ 1053656 w 1730826"/>
              <a:gd name="connsiteY8" fmla="*/ 662273 h 757541"/>
              <a:gd name="connsiteX9" fmla="*/ 380556 w 1730826"/>
              <a:gd name="connsiteY9" fmla="*/ 170148 h 757541"/>
              <a:gd name="connsiteX10" fmla="*/ 571056 w 1730826"/>
              <a:gd name="connsiteY10" fmla="*/ 252698 h 757541"/>
              <a:gd name="connsiteX11" fmla="*/ 2731 w 1730826"/>
              <a:gd name="connsiteY11" fmla="*/ 1873 h 75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30826" h="757541">
                <a:moveTo>
                  <a:pt x="2731" y="1873"/>
                </a:moveTo>
                <a:cubicBezTo>
                  <a:pt x="48769" y="27802"/>
                  <a:pt x="722398" y="336836"/>
                  <a:pt x="847281" y="408273"/>
                </a:cubicBezTo>
                <a:cubicBezTo>
                  <a:pt x="972164" y="479711"/>
                  <a:pt x="698056" y="387636"/>
                  <a:pt x="752031" y="430498"/>
                </a:cubicBezTo>
                <a:cubicBezTo>
                  <a:pt x="806006" y="473360"/>
                  <a:pt x="1134619" y="630523"/>
                  <a:pt x="1171131" y="665448"/>
                </a:cubicBezTo>
                <a:cubicBezTo>
                  <a:pt x="1207643" y="700373"/>
                  <a:pt x="977985" y="624702"/>
                  <a:pt x="971106" y="640048"/>
                </a:cubicBezTo>
                <a:cubicBezTo>
                  <a:pt x="964227" y="655394"/>
                  <a:pt x="1003385" y="759111"/>
                  <a:pt x="1129856" y="757523"/>
                </a:cubicBezTo>
                <a:cubicBezTo>
                  <a:pt x="1256327" y="755936"/>
                  <a:pt x="1708235" y="635285"/>
                  <a:pt x="1729931" y="630523"/>
                </a:cubicBezTo>
                <a:cubicBezTo>
                  <a:pt x="1751627" y="625761"/>
                  <a:pt x="1372743" y="723656"/>
                  <a:pt x="1260031" y="728948"/>
                </a:cubicBezTo>
                <a:cubicBezTo>
                  <a:pt x="1147319" y="734240"/>
                  <a:pt x="1200235" y="755406"/>
                  <a:pt x="1053656" y="662273"/>
                </a:cubicBezTo>
                <a:cubicBezTo>
                  <a:pt x="907077" y="569140"/>
                  <a:pt x="460989" y="238410"/>
                  <a:pt x="380556" y="170148"/>
                </a:cubicBezTo>
                <a:cubicBezTo>
                  <a:pt x="300123" y="101886"/>
                  <a:pt x="635085" y="278098"/>
                  <a:pt x="571056" y="252698"/>
                </a:cubicBezTo>
                <a:cubicBezTo>
                  <a:pt x="507027" y="227298"/>
                  <a:pt x="-43307" y="-24056"/>
                  <a:pt x="2731" y="187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5" name="フリーフォーム 704">
            <a:extLst>
              <a:ext uri="{FF2B5EF4-FFF2-40B4-BE49-F238E27FC236}">
                <a16:creationId xmlns:a16="http://schemas.microsoft.com/office/drawing/2014/main" id="{289F1E72-604F-DB44-6B79-0964A6A87C17}"/>
              </a:ext>
            </a:extLst>
          </p:cNvPr>
          <p:cNvSpPr/>
          <p:nvPr/>
        </p:nvSpPr>
        <p:spPr>
          <a:xfrm>
            <a:off x="7048500" y="5816368"/>
            <a:ext cx="359454" cy="780201"/>
          </a:xfrm>
          <a:custGeom>
            <a:avLst/>
            <a:gdLst>
              <a:gd name="connsiteX0" fmla="*/ 323850 w 359454"/>
              <a:gd name="connsiteY0" fmla="*/ 232 h 780201"/>
              <a:gd name="connsiteX1" fmla="*/ 358775 w 359454"/>
              <a:gd name="connsiteY1" fmla="*/ 190732 h 780201"/>
              <a:gd name="connsiteX2" fmla="*/ 285750 w 359454"/>
              <a:gd name="connsiteY2" fmla="*/ 241532 h 780201"/>
              <a:gd name="connsiteX3" fmla="*/ 0 w 359454"/>
              <a:gd name="connsiteY3" fmla="*/ 203432 h 780201"/>
              <a:gd name="connsiteX4" fmla="*/ 288925 w 359454"/>
              <a:gd name="connsiteY4" fmla="*/ 295507 h 780201"/>
              <a:gd name="connsiteX5" fmla="*/ 111125 w 359454"/>
              <a:gd name="connsiteY5" fmla="*/ 301857 h 780201"/>
              <a:gd name="connsiteX6" fmla="*/ 222250 w 359454"/>
              <a:gd name="connsiteY6" fmla="*/ 324082 h 780201"/>
              <a:gd name="connsiteX7" fmla="*/ 206375 w 359454"/>
              <a:gd name="connsiteY7" fmla="*/ 362182 h 780201"/>
              <a:gd name="connsiteX8" fmla="*/ 206375 w 359454"/>
              <a:gd name="connsiteY8" fmla="*/ 466957 h 780201"/>
              <a:gd name="connsiteX9" fmla="*/ 158750 w 359454"/>
              <a:gd name="connsiteY9" fmla="*/ 384407 h 780201"/>
              <a:gd name="connsiteX10" fmla="*/ 320675 w 359454"/>
              <a:gd name="connsiteY10" fmla="*/ 778107 h 780201"/>
              <a:gd name="connsiteX11" fmla="*/ 234950 w 359454"/>
              <a:gd name="connsiteY11" fmla="*/ 527282 h 780201"/>
              <a:gd name="connsiteX12" fmla="*/ 304800 w 359454"/>
              <a:gd name="connsiteY12" fmla="*/ 241532 h 780201"/>
              <a:gd name="connsiteX13" fmla="*/ 352425 w 359454"/>
              <a:gd name="connsiteY13" fmla="*/ 152632 h 780201"/>
              <a:gd name="connsiteX14" fmla="*/ 323850 w 359454"/>
              <a:gd name="connsiteY14" fmla="*/ 232 h 780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9454" h="780201">
                <a:moveTo>
                  <a:pt x="323850" y="232"/>
                </a:moveTo>
                <a:cubicBezTo>
                  <a:pt x="324908" y="6582"/>
                  <a:pt x="365125" y="150515"/>
                  <a:pt x="358775" y="190732"/>
                </a:cubicBezTo>
                <a:cubicBezTo>
                  <a:pt x="352425" y="230949"/>
                  <a:pt x="345546" y="239415"/>
                  <a:pt x="285750" y="241532"/>
                </a:cubicBezTo>
                <a:cubicBezTo>
                  <a:pt x="225954" y="243649"/>
                  <a:pt x="-529" y="194436"/>
                  <a:pt x="0" y="203432"/>
                </a:cubicBezTo>
                <a:cubicBezTo>
                  <a:pt x="529" y="212428"/>
                  <a:pt x="270404" y="279103"/>
                  <a:pt x="288925" y="295507"/>
                </a:cubicBezTo>
                <a:cubicBezTo>
                  <a:pt x="307446" y="311911"/>
                  <a:pt x="122237" y="297095"/>
                  <a:pt x="111125" y="301857"/>
                </a:cubicBezTo>
                <a:cubicBezTo>
                  <a:pt x="100013" y="306619"/>
                  <a:pt x="206375" y="314028"/>
                  <a:pt x="222250" y="324082"/>
                </a:cubicBezTo>
                <a:cubicBezTo>
                  <a:pt x="238125" y="334136"/>
                  <a:pt x="209021" y="338370"/>
                  <a:pt x="206375" y="362182"/>
                </a:cubicBezTo>
                <a:cubicBezTo>
                  <a:pt x="203729" y="385994"/>
                  <a:pt x="214312" y="463253"/>
                  <a:pt x="206375" y="466957"/>
                </a:cubicBezTo>
                <a:cubicBezTo>
                  <a:pt x="198438" y="470661"/>
                  <a:pt x="139700" y="332549"/>
                  <a:pt x="158750" y="384407"/>
                </a:cubicBezTo>
                <a:cubicBezTo>
                  <a:pt x="177800" y="436265"/>
                  <a:pt x="307975" y="754295"/>
                  <a:pt x="320675" y="778107"/>
                </a:cubicBezTo>
                <a:cubicBezTo>
                  <a:pt x="333375" y="801920"/>
                  <a:pt x="237596" y="616711"/>
                  <a:pt x="234950" y="527282"/>
                </a:cubicBezTo>
                <a:cubicBezTo>
                  <a:pt x="232304" y="437853"/>
                  <a:pt x="285221" y="303974"/>
                  <a:pt x="304800" y="241532"/>
                </a:cubicBezTo>
                <a:cubicBezTo>
                  <a:pt x="324379" y="179090"/>
                  <a:pt x="346075" y="185970"/>
                  <a:pt x="352425" y="152632"/>
                </a:cubicBezTo>
                <a:cubicBezTo>
                  <a:pt x="358775" y="119295"/>
                  <a:pt x="322792" y="-6118"/>
                  <a:pt x="323850" y="23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6" name="フリーフォーム 705">
            <a:extLst>
              <a:ext uri="{FF2B5EF4-FFF2-40B4-BE49-F238E27FC236}">
                <a16:creationId xmlns:a16="http://schemas.microsoft.com/office/drawing/2014/main" id="{A85E201E-6424-1556-2552-B2D95629F831}"/>
              </a:ext>
            </a:extLst>
          </p:cNvPr>
          <p:cNvSpPr/>
          <p:nvPr/>
        </p:nvSpPr>
        <p:spPr>
          <a:xfrm>
            <a:off x="7318375" y="6187994"/>
            <a:ext cx="1545809" cy="1044974"/>
          </a:xfrm>
          <a:custGeom>
            <a:avLst/>
            <a:gdLst>
              <a:gd name="connsiteX0" fmla="*/ 0 w 1545809"/>
              <a:gd name="connsiteY0" fmla="*/ 81 h 1044974"/>
              <a:gd name="connsiteX1" fmla="*/ 400050 w 1545809"/>
              <a:gd name="connsiteY1" fmla="*/ 368381 h 1044974"/>
              <a:gd name="connsiteX2" fmla="*/ 276225 w 1545809"/>
              <a:gd name="connsiteY2" fmla="*/ 285831 h 1044974"/>
              <a:gd name="connsiteX3" fmla="*/ 755650 w 1545809"/>
              <a:gd name="connsiteY3" fmla="*/ 577931 h 1044974"/>
              <a:gd name="connsiteX4" fmla="*/ 517525 w 1545809"/>
              <a:gd name="connsiteY4" fmla="*/ 492206 h 1044974"/>
              <a:gd name="connsiteX5" fmla="*/ 981075 w 1545809"/>
              <a:gd name="connsiteY5" fmla="*/ 711281 h 1044974"/>
              <a:gd name="connsiteX6" fmla="*/ 1152525 w 1545809"/>
              <a:gd name="connsiteY6" fmla="*/ 739856 h 1044974"/>
              <a:gd name="connsiteX7" fmla="*/ 946150 w 1545809"/>
              <a:gd name="connsiteY7" fmla="*/ 717631 h 1044974"/>
              <a:gd name="connsiteX8" fmla="*/ 1241425 w 1545809"/>
              <a:gd name="connsiteY8" fmla="*/ 866856 h 1044974"/>
              <a:gd name="connsiteX9" fmla="*/ 1085850 w 1545809"/>
              <a:gd name="connsiteY9" fmla="*/ 860506 h 1044974"/>
              <a:gd name="connsiteX10" fmla="*/ 1543050 w 1545809"/>
              <a:gd name="connsiteY10" fmla="*/ 1041481 h 1044974"/>
              <a:gd name="connsiteX11" fmla="*/ 1250950 w 1545809"/>
              <a:gd name="connsiteY11" fmla="*/ 946231 h 1044974"/>
              <a:gd name="connsiteX12" fmla="*/ 730250 w 1545809"/>
              <a:gd name="connsiteY12" fmla="*/ 558881 h 1044974"/>
              <a:gd name="connsiteX13" fmla="*/ 396875 w 1545809"/>
              <a:gd name="connsiteY13" fmla="*/ 336631 h 1044974"/>
              <a:gd name="connsiteX14" fmla="*/ 0 w 1545809"/>
              <a:gd name="connsiteY14" fmla="*/ 81 h 104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45809" h="1044974">
                <a:moveTo>
                  <a:pt x="0" y="81"/>
                </a:moveTo>
                <a:cubicBezTo>
                  <a:pt x="529" y="5373"/>
                  <a:pt x="354013" y="320756"/>
                  <a:pt x="400050" y="368381"/>
                </a:cubicBezTo>
                <a:cubicBezTo>
                  <a:pt x="446088" y="416006"/>
                  <a:pt x="216958" y="250906"/>
                  <a:pt x="276225" y="285831"/>
                </a:cubicBezTo>
                <a:cubicBezTo>
                  <a:pt x="335492" y="320756"/>
                  <a:pt x="715433" y="543535"/>
                  <a:pt x="755650" y="577931"/>
                </a:cubicBezTo>
                <a:cubicBezTo>
                  <a:pt x="795867" y="612327"/>
                  <a:pt x="479954" y="469981"/>
                  <a:pt x="517525" y="492206"/>
                </a:cubicBezTo>
                <a:cubicBezTo>
                  <a:pt x="555096" y="514431"/>
                  <a:pt x="875242" y="670006"/>
                  <a:pt x="981075" y="711281"/>
                </a:cubicBezTo>
                <a:cubicBezTo>
                  <a:pt x="1086908" y="752556"/>
                  <a:pt x="1158346" y="738798"/>
                  <a:pt x="1152525" y="739856"/>
                </a:cubicBezTo>
                <a:cubicBezTo>
                  <a:pt x="1146704" y="740914"/>
                  <a:pt x="931333" y="696464"/>
                  <a:pt x="946150" y="717631"/>
                </a:cubicBezTo>
                <a:cubicBezTo>
                  <a:pt x="960967" y="738798"/>
                  <a:pt x="1218142" y="843044"/>
                  <a:pt x="1241425" y="866856"/>
                </a:cubicBezTo>
                <a:cubicBezTo>
                  <a:pt x="1264708" y="890669"/>
                  <a:pt x="1035579" y="831402"/>
                  <a:pt x="1085850" y="860506"/>
                </a:cubicBezTo>
                <a:cubicBezTo>
                  <a:pt x="1136121" y="889610"/>
                  <a:pt x="1515533" y="1027194"/>
                  <a:pt x="1543050" y="1041481"/>
                </a:cubicBezTo>
                <a:cubicBezTo>
                  <a:pt x="1570567" y="1055769"/>
                  <a:pt x="1386417" y="1026664"/>
                  <a:pt x="1250950" y="946231"/>
                </a:cubicBezTo>
                <a:cubicBezTo>
                  <a:pt x="1115483" y="865798"/>
                  <a:pt x="872596" y="660481"/>
                  <a:pt x="730250" y="558881"/>
                </a:cubicBezTo>
                <a:cubicBezTo>
                  <a:pt x="587904" y="457281"/>
                  <a:pt x="516467" y="425002"/>
                  <a:pt x="396875" y="336631"/>
                </a:cubicBezTo>
                <a:cubicBezTo>
                  <a:pt x="277283" y="248260"/>
                  <a:pt x="-529" y="-5211"/>
                  <a:pt x="0" y="8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7" name="フリーフォーム 706">
            <a:extLst>
              <a:ext uri="{FF2B5EF4-FFF2-40B4-BE49-F238E27FC236}">
                <a16:creationId xmlns:a16="http://schemas.microsoft.com/office/drawing/2014/main" id="{B685FA68-23D4-7600-85FE-94CE469F246F}"/>
              </a:ext>
            </a:extLst>
          </p:cNvPr>
          <p:cNvSpPr/>
          <p:nvPr/>
        </p:nvSpPr>
        <p:spPr>
          <a:xfrm>
            <a:off x="8350250" y="7442523"/>
            <a:ext cx="1345905" cy="305483"/>
          </a:xfrm>
          <a:custGeom>
            <a:avLst/>
            <a:gdLst>
              <a:gd name="connsiteX0" fmla="*/ 1327150 w 1345905"/>
              <a:gd name="connsiteY0" fmla="*/ 9202 h 305483"/>
              <a:gd name="connsiteX1" fmla="*/ 847725 w 1345905"/>
              <a:gd name="connsiteY1" fmla="*/ 231452 h 305483"/>
              <a:gd name="connsiteX2" fmla="*/ 819150 w 1345905"/>
              <a:gd name="connsiteY2" fmla="*/ 294952 h 305483"/>
              <a:gd name="connsiteX3" fmla="*/ 606425 w 1345905"/>
              <a:gd name="connsiteY3" fmla="*/ 282252 h 305483"/>
              <a:gd name="connsiteX4" fmla="*/ 0 w 1345905"/>
              <a:gd name="connsiteY4" fmla="*/ 75877 h 305483"/>
              <a:gd name="connsiteX5" fmla="*/ 609600 w 1345905"/>
              <a:gd name="connsiteY5" fmla="*/ 266377 h 305483"/>
              <a:gd name="connsiteX6" fmla="*/ 882650 w 1345905"/>
              <a:gd name="connsiteY6" fmla="*/ 250502 h 305483"/>
              <a:gd name="connsiteX7" fmla="*/ 936625 w 1345905"/>
              <a:gd name="connsiteY7" fmla="*/ 202877 h 305483"/>
              <a:gd name="connsiteX8" fmla="*/ 1219200 w 1345905"/>
              <a:gd name="connsiteY8" fmla="*/ 56827 h 305483"/>
              <a:gd name="connsiteX9" fmla="*/ 1327150 w 1345905"/>
              <a:gd name="connsiteY9" fmla="*/ 9202 h 30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45905" h="305483">
                <a:moveTo>
                  <a:pt x="1327150" y="9202"/>
                </a:moveTo>
                <a:cubicBezTo>
                  <a:pt x="1265237" y="38306"/>
                  <a:pt x="932392" y="183827"/>
                  <a:pt x="847725" y="231452"/>
                </a:cubicBezTo>
                <a:cubicBezTo>
                  <a:pt x="763058" y="279077"/>
                  <a:pt x="859366" y="286485"/>
                  <a:pt x="819150" y="294952"/>
                </a:cubicBezTo>
                <a:cubicBezTo>
                  <a:pt x="778934" y="303419"/>
                  <a:pt x="742950" y="318764"/>
                  <a:pt x="606425" y="282252"/>
                </a:cubicBezTo>
                <a:cubicBezTo>
                  <a:pt x="469900" y="245740"/>
                  <a:pt x="-529" y="78523"/>
                  <a:pt x="0" y="75877"/>
                </a:cubicBezTo>
                <a:cubicBezTo>
                  <a:pt x="529" y="73231"/>
                  <a:pt x="462492" y="237273"/>
                  <a:pt x="609600" y="266377"/>
                </a:cubicBezTo>
                <a:cubicBezTo>
                  <a:pt x="756708" y="295481"/>
                  <a:pt x="828146" y="261085"/>
                  <a:pt x="882650" y="250502"/>
                </a:cubicBezTo>
                <a:cubicBezTo>
                  <a:pt x="937154" y="239919"/>
                  <a:pt x="880533" y="235156"/>
                  <a:pt x="936625" y="202877"/>
                </a:cubicBezTo>
                <a:cubicBezTo>
                  <a:pt x="992717" y="170598"/>
                  <a:pt x="1155171" y="86989"/>
                  <a:pt x="1219200" y="56827"/>
                </a:cubicBezTo>
                <a:cubicBezTo>
                  <a:pt x="1283229" y="26665"/>
                  <a:pt x="1389063" y="-19902"/>
                  <a:pt x="1327150" y="920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8" name="フリーフォーム 707">
            <a:extLst>
              <a:ext uri="{FF2B5EF4-FFF2-40B4-BE49-F238E27FC236}">
                <a16:creationId xmlns:a16="http://schemas.microsoft.com/office/drawing/2014/main" id="{EA6BD3DB-64B6-0A28-618B-046E8936FEE2}"/>
              </a:ext>
            </a:extLst>
          </p:cNvPr>
          <p:cNvSpPr/>
          <p:nvPr/>
        </p:nvSpPr>
        <p:spPr>
          <a:xfrm>
            <a:off x="9399495" y="6362700"/>
            <a:ext cx="113218" cy="844639"/>
          </a:xfrm>
          <a:custGeom>
            <a:avLst/>
            <a:gdLst>
              <a:gd name="connsiteX0" fmla="*/ 112805 w 113218"/>
              <a:gd name="connsiteY0" fmla="*/ 0 h 844639"/>
              <a:gd name="connsiteX1" fmla="*/ 46130 w 113218"/>
              <a:gd name="connsiteY1" fmla="*/ 301625 h 844639"/>
              <a:gd name="connsiteX2" fmla="*/ 87405 w 113218"/>
              <a:gd name="connsiteY2" fmla="*/ 241300 h 844639"/>
              <a:gd name="connsiteX3" fmla="*/ 58830 w 113218"/>
              <a:gd name="connsiteY3" fmla="*/ 361950 h 844639"/>
              <a:gd name="connsiteX4" fmla="*/ 77880 w 113218"/>
              <a:gd name="connsiteY4" fmla="*/ 447675 h 844639"/>
              <a:gd name="connsiteX5" fmla="*/ 81055 w 113218"/>
              <a:gd name="connsiteY5" fmla="*/ 282575 h 844639"/>
              <a:gd name="connsiteX6" fmla="*/ 112805 w 113218"/>
              <a:gd name="connsiteY6" fmla="*/ 428625 h 844639"/>
              <a:gd name="connsiteX7" fmla="*/ 58830 w 113218"/>
              <a:gd name="connsiteY7" fmla="*/ 558800 h 844639"/>
              <a:gd name="connsiteX8" fmla="*/ 27080 w 113218"/>
              <a:gd name="connsiteY8" fmla="*/ 844550 h 844639"/>
              <a:gd name="connsiteX9" fmla="*/ 68355 w 113218"/>
              <a:gd name="connsiteY9" fmla="*/ 587375 h 844639"/>
              <a:gd name="connsiteX10" fmla="*/ 93755 w 113218"/>
              <a:gd name="connsiteY10" fmla="*/ 387350 h 844639"/>
              <a:gd name="connsiteX11" fmla="*/ 49305 w 113218"/>
              <a:gd name="connsiteY11" fmla="*/ 558800 h 844639"/>
              <a:gd name="connsiteX12" fmla="*/ 11205 w 113218"/>
              <a:gd name="connsiteY12" fmla="*/ 244475 h 844639"/>
              <a:gd name="connsiteX13" fmla="*/ 8030 w 113218"/>
              <a:gd name="connsiteY13" fmla="*/ 298450 h 844639"/>
              <a:gd name="connsiteX14" fmla="*/ 112805 w 113218"/>
              <a:gd name="connsiteY14" fmla="*/ 0 h 844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218" h="844639">
                <a:moveTo>
                  <a:pt x="112805" y="0"/>
                </a:moveTo>
                <a:cubicBezTo>
                  <a:pt x="119155" y="529"/>
                  <a:pt x="50363" y="261408"/>
                  <a:pt x="46130" y="301625"/>
                </a:cubicBezTo>
                <a:cubicBezTo>
                  <a:pt x="41897" y="341842"/>
                  <a:pt x="85288" y="231246"/>
                  <a:pt x="87405" y="241300"/>
                </a:cubicBezTo>
                <a:cubicBezTo>
                  <a:pt x="89522" y="251354"/>
                  <a:pt x="60417" y="327554"/>
                  <a:pt x="58830" y="361950"/>
                </a:cubicBezTo>
                <a:cubicBezTo>
                  <a:pt x="57242" y="396346"/>
                  <a:pt x="74176" y="460904"/>
                  <a:pt x="77880" y="447675"/>
                </a:cubicBezTo>
                <a:cubicBezTo>
                  <a:pt x="81584" y="434446"/>
                  <a:pt x="75234" y="285750"/>
                  <a:pt x="81055" y="282575"/>
                </a:cubicBezTo>
                <a:cubicBezTo>
                  <a:pt x="86876" y="279400"/>
                  <a:pt x="116509" y="382588"/>
                  <a:pt x="112805" y="428625"/>
                </a:cubicBezTo>
                <a:cubicBezTo>
                  <a:pt x="109101" y="474662"/>
                  <a:pt x="73117" y="489479"/>
                  <a:pt x="58830" y="558800"/>
                </a:cubicBezTo>
                <a:cubicBezTo>
                  <a:pt x="44542" y="628121"/>
                  <a:pt x="25493" y="839788"/>
                  <a:pt x="27080" y="844550"/>
                </a:cubicBezTo>
                <a:cubicBezTo>
                  <a:pt x="28667" y="849312"/>
                  <a:pt x="57243" y="663575"/>
                  <a:pt x="68355" y="587375"/>
                </a:cubicBezTo>
                <a:cubicBezTo>
                  <a:pt x="79467" y="511175"/>
                  <a:pt x="96930" y="392112"/>
                  <a:pt x="93755" y="387350"/>
                </a:cubicBezTo>
                <a:cubicBezTo>
                  <a:pt x="90580" y="382588"/>
                  <a:pt x="63063" y="582612"/>
                  <a:pt x="49305" y="558800"/>
                </a:cubicBezTo>
                <a:cubicBezTo>
                  <a:pt x="35547" y="534988"/>
                  <a:pt x="18084" y="287867"/>
                  <a:pt x="11205" y="244475"/>
                </a:cubicBezTo>
                <a:cubicBezTo>
                  <a:pt x="4326" y="201083"/>
                  <a:pt x="-8374" y="332317"/>
                  <a:pt x="8030" y="298450"/>
                </a:cubicBezTo>
                <a:cubicBezTo>
                  <a:pt x="24434" y="264583"/>
                  <a:pt x="106455" y="-529"/>
                  <a:pt x="112805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9" name="フリーフォーム 708">
            <a:extLst>
              <a:ext uri="{FF2B5EF4-FFF2-40B4-BE49-F238E27FC236}">
                <a16:creationId xmlns:a16="http://schemas.microsoft.com/office/drawing/2014/main" id="{A1941D9E-89C6-BEDB-F48D-7A2379E0F79F}"/>
              </a:ext>
            </a:extLst>
          </p:cNvPr>
          <p:cNvSpPr/>
          <p:nvPr/>
        </p:nvSpPr>
        <p:spPr>
          <a:xfrm>
            <a:off x="9546227" y="6229275"/>
            <a:ext cx="440503" cy="1029058"/>
          </a:xfrm>
          <a:custGeom>
            <a:avLst/>
            <a:gdLst>
              <a:gd name="connsiteX0" fmla="*/ 191498 w 440503"/>
              <a:gd name="connsiteY0" fmla="*/ 75 h 1029058"/>
              <a:gd name="connsiteX1" fmla="*/ 137523 w 440503"/>
              <a:gd name="connsiteY1" fmla="*/ 273125 h 1029058"/>
              <a:gd name="connsiteX2" fmla="*/ 61323 w 440503"/>
              <a:gd name="connsiteY2" fmla="*/ 333450 h 1029058"/>
              <a:gd name="connsiteX3" fmla="*/ 127998 w 440503"/>
              <a:gd name="connsiteY3" fmla="*/ 333450 h 1029058"/>
              <a:gd name="connsiteX4" fmla="*/ 7348 w 440503"/>
              <a:gd name="connsiteY4" fmla="*/ 327100 h 1029058"/>
              <a:gd name="connsiteX5" fmla="*/ 381998 w 440503"/>
              <a:gd name="connsiteY5" fmla="*/ 374725 h 1029058"/>
              <a:gd name="connsiteX6" fmla="*/ 166098 w 440503"/>
              <a:gd name="connsiteY6" fmla="*/ 438225 h 1029058"/>
              <a:gd name="connsiteX7" fmla="*/ 220073 w 440503"/>
              <a:gd name="connsiteY7" fmla="*/ 781125 h 1029058"/>
              <a:gd name="connsiteX8" fmla="*/ 67673 w 440503"/>
              <a:gd name="connsiteY8" fmla="*/ 670000 h 1029058"/>
              <a:gd name="connsiteX9" fmla="*/ 86723 w 440503"/>
              <a:gd name="connsiteY9" fmla="*/ 679525 h 1029058"/>
              <a:gd name="connsiteX10" fmla="*/ 245473 w 440503"/>
              <a:gd name="connsiteY10" fmla="*/ 819225 h 1029058"/>
              <a:gd name="connsiteX11" fmla="*/ 274048 w 440503"/>
              <a:gd name="connsiteY11" fmla="*/ 911300 h 1029058"/>
              <a:gd name="connsiteX12" fmla="*/ 185148 w 440503"/>
              <a:gd name="connsiteY12" fmla="*/ 841450 h 1029058"/>
              <a:gd name="connsiteX13" fmla="*/ 239123 w 440503"/>
              <a:gd name="connsiteY13" fmla="*/ 981150 h 1029058"/>
              <a:gd name="connsiteX14" fmla="*/ 70848 w 440503"/>
              <a:gd name="connsiteY14" fmla="*/ 1028775 h 1029058"/>
              <a:gd name="connsiteX15" fmla="*/ 439148 w 440503"/>
              <a:gd name="connsiteY15" fmla="*/ 1000200 h 1029058"/>
              <a:gd name="connsiteX16" fmla="*/ 194673 w 440503"/>
              <a:gd name="connsiteY16" fmla="*/ 984325 h 1029058"/>
              <a:gd name="connsiteX17" fmla="*/ 175623 w 440503"/>
              <a:gd name="connsiteY17" fmla="*/ 739850 h 1029058"/>
              <a:gd name="connsiteX18" fmla="*/ 124823 w 440503"/>
              <a:gd name="connsiteY18" fmla="*/ 628725 h 1029058"/>
              <a:gd name="connsiteX19" fmla="*/ 178798 w 440503"/>
              <a:gd name="connsiteY19" fmla="*/ 755725 h 1029058"/>
              <a:gd name="connsiteX20" fmla="*/ 153398 w 440503"/>
              <a:gd name="connsiteY20" fmla="*/ 447750 h 1029058"/>
              <a:gd name="connsiteX21" fmla="*/ 121648 w 440503"/>
              <a:gd name="connsiteY21" fmla="*/ 209625 h 1029058"/>
              <a:gd name="connsiteX22" fmla="*/ 108948 w 440503"/>
              <a:gd name="connsiteY22" fmla="*/ 301700 h 1029058"/>
              <a:gd name="connsiteX23" fmla="*/ 191498 w 440503"/>
              <a:gd name="connsiteY23" fmla="*/ 75 h 102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40503" h="1029058">
                <a:moveTo>
                  <a:pt x="191498" y="75"/>
                </a:moveTo>
                <a:cubicBezTo>
                  <a:pt x="196260" y="-4687"/>
                  <a:pt x="159219" y="217563"/>
                  <a:pt x="137523" y="273125"/>
                </a:cubicBezTo>
                <a:cubicBezTo>
                  <a:pt x="115827" y="328687"/>
                  <a:pt x="62910" y="323396"/>
                  <a:pt x="61323" y="333450"/>
                </a:cubicBezTo>
                <a:cubicBezTo>
                  <a:pt x="59736" y="343504"/>
                  <a:pt x="136994" y="334508"/>
                  <a:pt x="127998" y="333450"/>
                </a:cubicBezTo>
                <a:cubicBezTo>
                  <a:pt x="119002" y="332392"/>
                  <a:pt x="-34985" y="320221"/>
                  <a:pt x="7348" y="327100"/>
                </a:cubicBezTo>
                <a:cubicBezTo>
                  <a:pt x="49681" y="333979"/>
                  <a:pt x="355540" y="356204"/>
                  <a:pt x="381998" y="374725"/>
                </a:cubicBezTo>
                <a:cubicBezTo>
                  <a:pt x="408456" y="393246"/>
                  <a:pt x="193086" y="370492"/>
                  <a:pt x="166098" y="438225"/>
                </a:cubicBezTo>
                <a:cubicBezTo>
                  <a:pt x="139110" y="505958"/>
                  <a:pt x="236477" y="742496"/>
                  <a:pt x="220073" y="781125"/>
                </a:cubicBezTo>
                <a:cubicBezTo>
                  <a:pt x="203669" y="819754"/>
                  <a:pt x="89898" y="686933"/>
                  <a:pt x="67673" y="670000"/>
                </a:cubicBezTo>
                <a:cubicBezTo>
                  <a:pt x="45448" y="653067"/>
                  <a:pt x="57090" y="654654"/>
                  <a:pt x="86723" y="679525"/>
                </a:cubicBezTo>
                <a:cubicBezTo>
                  <a:pt x="116356" y="704396"/>
                  <a:pt x="214252" y="780596"/>
                  <a:pt x="245473" y="819225"/>
                </a:cubicBezTo>
                <a:cubicBezTo>
                  <a:pt x="276694" y="857854"/>
                  <a:pt x="284102" y="907596"/>
                  <a:pt x="274048" y="911300"/>
                </a:cubicBezTo>
                <a:cubicBezTo>
                  <a:pt x="263994" y="915004"/>
                  <a:pt x="190969" y="829808"/>
                  <a:pt x="185148" y="841450"/>
                </a:cubicBezTo>
                <a:cubicBezTo>
                  <a:pt x="179327" y="853092"/>
                  <a:pt x="258173" y="949929"/>
                  <a:pt x="239123" y="981150"/>
                </a:cubicBezTo>
                <a:cubicBezTo>
                  <a:pt x="220073" y="1012371"/>
                  <a:pt x="37511" y="1025600"/>
                  <a:pt x="70848" y="1028775"/>
                </a:cubicBezTo>
                <a:cubicBezTo>
                  <a:pt x="104185" y="1031950"/>
                  <a:pt x="418511" y="1007608"/>
                  <a:pt x="439148" y="1000200"/>
                </a:cubicBezTo>
                <a:cubicBezTo>
                  <a:pt x="459785" y="992792"/>
                  <a:pt x="238594" y="1027717"/>
                  <a:pt x="194673" y="984325"/>
                </a:cubicBezTo>
                <a:cubicBezTo>
                  <a:pt x="150752" y="940933"/>
                  <a:pt x="187265" y="799117"/>
                  <a:pt x="175623" y="739850"/>
                </a:cubicBezTo>
                <a:cubicBezTo>
                  <a:pt x="163981" y="680583"/>
                  <a:pt x="124294" y="626079"/>
                  <a:pt x="124823" y="628725"/>
                </a:cubicBezTo>
                <a:cubicBezTo>
                  <a:pt x="125352" y="631371"/>
                  <a:pt x="174035" y="785888"/>
                  <a:pt x="178798" y="755725"/>
                </a:cubicBezTo>
                <a:cubicBezTo>
                  <a:pt x="183560" y="725563"/>
                  <a:pt x="162923" y="538767"/>
                  <a:pt x="153398" y="447750"/>
                </a:cubicBezTo>
                <a:cubicBezTo>
                  <a:pt x="143873" y="356733"/>
                  <a:pt x="129056" y="233967"/>
                  <a:pt x="121648" y="209625"/>
                </a:cubicBezTo>
                <a:cubicBezTo>
                  <a:pt x="114240" y="185283"/>
                  <a:pt x="99952" y="330275"/>
                  <a:pt x="108948" y="301700"/>
                </a:cubicBezTo>
                <a:cubicBezTo>
                  <a:pt x="117944" y="273125"/>
                  <a:pt x="186736" y="4837"/>
                  <a:pt x="191498" y="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0" name="フリーフォーム 709">
            <a:extLst>
              <a:ext uri="{FF2B5EF4-FFF2-40B4-BE49-F238E27FC236}">
                <a16:creationId xmlns:a16="http://schemas.microsoft.com/office/drawing/2014/main" id="{29E96410-093D-ACFF-1189-585BB1C31405}"/>
              </a:ext>
            </a:extLst>
          </p:cNvPr>
          <p:cNvSpPr/>
          <p:nvPr/>
        </p:nvSpPr>
        <p:spPr>
          <a:xfrm>
            <a:off x="9499201" y="6247929"/>
            <a:ext cx="591575" cy="122855"/>
          </a:xfrm>
          <a:custGeom>
            <a:avLst/>
            <a:gdLst>
              <a:gd name="connsiteX0" fmla="*/ 399 w 591575"/>
              <a:gd name="connsiteY0" fmla="*/ 111596 h 122855"/>
              <a:gd name="connsiteX1" fmla="*/ 235349 w 591575"/>
              <a:gd name="connsiteY1" fmla="*/ 105246 h 122855"/>
              <a:gd name="connsiteX2" fmla="*/ 375049 w 591575"/>
              <a:gd name="connsiteY2" fmla="*/ 48096 h 122855"/>
              <a:gd name="connsiteX3" fmla="*/ 317899 w 591575"/>
              <a:gd name="connsiteY3" fmla="*/ 102071 h 122855"/>
              <a:gd name="connsiteX4" fmla="*/ 444899 w 591575"/>
              <a:gd name="connsiteY4" fmla="*/ 6821 h 122855"/>
              <a:gd name="connsiteX5" fmla="*/ 590949 w 591575"/>
              <a:gd name="connsiteY5" fmla="*/ 9996 h 122855"/>
              <a:gd name="connsiteX6" fmla="*/ 489349 w 591575"/>
              <a:gd name="connsiteY6" fmla="*/ 29046 h 122855"/>
              <a:gd name="connsiteX7" fmla="*/ 295674 w 591575"/>
              <a:gd name="connsiteY7" fmla="*/ 117946 h 122855"/>
              <a:gd name="connsiteX8" fmla="*/ 399 w 591575"/>
              <a:gd name="connsiteY8" fmla="*/ 111596 h 12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575" h="122855">
                <a:moveTo>
                  <a:pt x="399" y="111596"/>
                </a:moveTo>
                <a:cubicBezTo>
                  <a:pt x="-9655" y="109479"/>
                  <a:pt x="172907" y="115829"/>
                  <a:pt x="235349" y="105246"/>
                </a:cubicBezTo>
                <a:cubicBezTo>
                  <a:pt x="297791" y="94663"/>
                  <a:pt x="361291" y="48625"/>
                  <a:pt x="375049" y="48096"/>
                </a:cubicBezTo>
                <a:cubicBezTo>
                  <a:pt x="388807" y="47567"/>
                  <a:pt x="306257" y="108950"/>
                  <a:pt x="317899" y="102071"/>
                </a:cubicBezTo>
                <a:cubicBezTo>
                  <a:pt x="329541" y="95192"/>
                  <a:pt x="399391" y="22167"/>
                  <a:pt x="444899" y="6821"/>
                </a:cubicBezTo>
                <a:cubicBezTo>
                  <a:pt x="490407" y="-8525"/>
                  <a:pt x="583541" y="6292"/>
                  <a:pt x="590949" y="9996"/>
                </a:cubicBezTo>
                <a:cubicBezTo>
                  <a:pt x="598357" y="13700"/>
                  <a:pt x="538561" y="11054"/>
                  <a:pt x="489349" y="29046"/>
                </a:cubicBezTo>
                <a:cubicBezTo>
                  <a:pt x="440137" y="47038"/>
                  <a:pt x="375578" y="104717"/>
                  <a:pt x="295674" y="117946"/>
                </a:cubicBezTo>
                <a:cubicBezTo>
                  <a:pt x="215770" y="131175"/>
                  <a:pt x="10453" y="113713"/>
                  <a:pt x="399" y="11159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1" name="フリーフォーム 710">
            <a:extLst>
              <a:ext uri="{FF2B5EF4-FFF2-40B4-BE49-F238E27FC236}">
                <a16:creationId xmlns:a16="http://schemas.microsoft.com/office/drawing/2014/main" id="{52E5F5CD-40BD-D393-B5C4-756FAAC850F2}"/>
              </a:ext>
            </a:extLst>
          </p:cNvPr>
          <p:cNvSpPr/>
          <p:nvPr/>
        </p:nvSpPr>
        <p:spPr>
          <a:xfrm>
            <a:off x="9838807" y="6227090"/>
            <a:ext cx="115067" cy="988583"/>
          </a:xfrm>
          <a:custGeom>
            <a:avLst/>
            <a:gdLst>
              <a:gd name="connsiteX0" fmla="*/ 6868 w 115067"/>
              <a:gd name="connsiteY0" fmla="*/ 5435 h 988583"/>
              <a:gd name="connsiteX1" fmla="*/ 92593 w 115067"/>
              <a:gd name="connsiteY1" fmla="*/ 488035 h 988583"/>
              <a:gd name="connsiteX2" fmla="*/ 89418 w 115067"/>
              <a:gd name="connsiteY2" fmla="*/ 456285 h 988583"/>
              <a:gd name="connsiteX3" fmla="*/ 67193 w 115067"/>
              <a:gd name="connsiteY3" fmla="*/ 551535 h 988583"/>
              <a:gd name="connsiteX4" fmla="*/ 79893 w 115067"/>
              <a:gd name="connsiteY4" fmla="*/ 624560 h 988583"/>
              <a:gd name="connsiteX5" fmla="*/ 518 w 115067"/>
              <a:gd name="connsiteY5" fmla="*/ 983335 h 988583"/>
              <a:gd name="connsiteX6" fmla="*/ 44968 w 115067"/>
              <a:gd name="connsiteY6" fmla="*/ 821410 h 988583"/>
              <a:gd name="connsiteX7" fmla="*/ 32268 w 115067"/>
              <a:gd name="connsiteY7" fmla="*/ 589635 h 988583"/>
              <a:gd name="connsiteX8" fmla="*/ 54493 w 115067"/>
              <a:gd name="connsiteY8" fmla="*/ 649960 h 988583"/>
              <a:gd name="connsiteX9" fmla="*/ 114818 w 115067"/>
              <a:gd name="connsiteY9" fmla="*/ 411835 h 988583"/>
              <a:gd name="connsiteX10" fmla="*/ 29093 w 115067"/>
              <a:gd name="connsiteY10" fmla="*/ 94335 h 988583"/>
              <a:gd name="connsiteX11" fmla="*/ 41793 w 115067"/>
              <a:gd name="connsiteY11" fmla="*/ 218160 h 988583"/>
              <a:gd name="connsiteX12" fmla="*/ 6868 w 115067"/>
              <a:gd name="connsiteY12" fmla="*/ 5435 h 98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067" h="988583">
                <a:moveTo>
                  <a:pt x="6868" y="5435"/>
                </a:moveTo>
                <a:cubicBezTo>
                  <a:pt x="15335" y="50414"/>
                  <a:pt x="78835" y="412893"/>
                  <a:pt x="92593" y="488035"/>
                </a:cubicBezTo>
                <a:cubicBezTo>
                  <a:pt x="106351" y="563177"/>
                  <a:pt x="93651" y="445702"/>
                  <a:pt x="89418" y="456285"/>
                </a:cubicBezTo>
                <a:cubicBezTo>
                  <a:pt x="85185" y="466868"/>
                  <a:pt x="68780" y="523489"/>
                  <a:pt x="67193" y="551535"/>
                </a:cubicBezTo>
                <a:cubicBezTo>
                  <a:pt x="65606" y="579581"/>
                  <a:pt x="91006" y="552593"/>
                  <a:pt x="79893" y="624560"/>
                </a:cubicBezTo>
                <a:cubicBezTo>
                  <a:pt x="68781" y="696527"/>
                  <a:pt x="6339" y="950527"/>
                  <a:pt x="518" y="983335"/>
                </a:cubicBezTo>
                <a:cubicBezTo>
                  <a:pt x="-5303" y="1016143"/>
                  <a:pt x="39676" y="887027"/>
                  <a:pt x="44968" y="821410"/>
                </a:cubicBezTo>
                <a:cubicBezTo>
                  <a:pt x="50260" y="755793"/>
                  <a:pt x="30681" y="618210"/>
                  <a:pt x="32268" y="589635"/>
                </a:cubicBezTo>
                <a:cubicBezTo>
                  <a:pt x="33856" y="561060"/>
                  <a:pt x="40735" y="679593"/>
                  <a:pt x="54493" y="649960"/>
                </a:cubicBezTo>
                <a:cubicBezTo>
                  <a:pt x="68251" y="620327"/>
                  <a:pt x="119051" y="504439"/>
                  <a:pt x="114818" y="411835"/>
                </a:cubicBezTo>
                <a:cubicBezTo>
                  <a:pt x="110585" y="319231"/>
                  <a:pt x="41264" y="126614"/>
                  <a:pt x="29093" y="94335"/>
                </a:cubicBezTo>
                <a:cubicBezTo>
                  <a:pt x="16922" y="62056"/>
                  <a:pt x="42322" y="227156"/>
                  <a:pt x="41793" y="218160"/>
                </a:cubicBezTo>
                <a:cubicBezTo>
                  <a:pt x="41264" y="209164"/>
                  <a:pt x="-1599" y="-39544"/>
                  <a:pt x="6868" y="543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2" name="フリーフォーム 711">
            <a:extLst>
              <a:ext uri="{FF2B5EF4-FFF2-40B4-BE49-F238E27FC236}">
                <a16:creationId xmlns:a16="http://schemas.microsoft.com/office/drawing/2014/main" id="{EC7DBC07-DEC3-0C94-6ACF-1CA2574EED79}"/>
              </a:ext>
            </a:extLst>
          </p:cNvPr>
          <p:cNvSpPr/>
          <p:nvPr/>
        </p:nvSpPr>
        <p:spPr>
          <a:xfrm>
            <a:off x="8296203" y="2698701"/>
            <a:ext cx="508103" cy="289028"/>
          </a:xfrm>
          <a:custGeom>
            <a:avLst/>
            <a:gdLst>
              <a:gd name="connsiteX0" fmla="*/ 508072 w 508103"/>
              <a:gd name="connsiteY0" fmla="*/ 49 h 289028"/>
              <a:gd name="connsiteX1" fmla="*/ 130247 w 508103"/>
              <a:gd name="connsiteY1" fmla="*/ 187374 h 289028"/>
              <a:gd name="connsiteX2" fmla="*/ 161997 w 508103"/>
              <a:gd name="connsiteY2" fmla="*/ 238174 h 289028"/>
              <a:gd name="connsiteX3" fmla="*/ 76272 w 508103"/>
              <a:gd name="connsiteY3" fmla="*/ 260399 h 289028"/>
              <a:gd name="connsiteX4" fmla="*/ 19122 w 508103"/>
              <a:gd name="connsiteY4" fmla="*/ 238174 h 289028"/>
              <a:gd name="connsiteX5" fmla="*/ 101672 w 508103"/>
              <a:gd name="connsiteY5" fmla="*/ 158799 h 289028"/>
              <a:gd name="connsiteX6" fmla="*/ 72 w 508103"/>
              <a:gd name="connsiteY6" fmla="*/ 279449 h 289028"/>
              <a:gd name="connsiteX7" fmla="*/ 120722 w 508103"/>
              <a:gd name="connsiteY7" fmla="*/ 273099 h 289028"/>
              <a:gd name="connsiteX8" fmla="*/ 108022 w 508103"/>
              <a:gd name="connsiteY8" fmla="*/ 206424 h 289028"/>
              <a:gd name="connsiteX9" fmla="*/ 508072 w 508103"/>
              <a:gd name="connsiteY9" fmla="*/ 49 h 2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8103" h="289028">
                <a:moveTo>
                  <a:pt x="508072" y="49"/>
                </a:moveTo>
                <a:cubicBezTo>
                  <a:pt x="511776" y="-3126"/>
                  <a:pt x="187926" y="147686"/>
                  <a:pt x="130247" y="187374"/>
                </a:cubicBezTo>
                <a:cubicBezTo>
                  <a:pt x="72568" y="227062"/>
                  <a:pt x="170993" y="226003"/>
                  <a:pt x="161997" y="238174"/>
                </a:cubicBezTo>
                <a:cubicBezTo>
                  <a:pt x="153001" y="250345"/>
                  <a:pt x="100084" y="260399"/>
                  <a:pt x="76272" y="260399"/>
                </a:cubicBezTo>
                <a:cubicBezTo>
                  <a:pt x="52460" y="260399"/>
                  <a:pt x="14889" y="255107"/>
                  <a:pt x="19122" y="238174"/>
                </a:cubicBezTo>
                <a:cubicBezTo>
                  <a:pt x="23355" y="221241"/>
                  <a:pt x="104847" y="151920"/>
                  <a:pt x="101672" y="158799"/>
                </a:cubicBezTo>
                <a:cubicBezTo>
                  <a:pt x="98497" y="165678"/>
                  <a:pt x="-3103" y="260399"/>
                  <a:pt x="72" y="279449"/>
                </a:cubicBezTo>
                <a:cubicBezTo>
                  <a:pt x="3247" y="298499"/>
                  <a:pt x="102730" y="285270"/>
                  <a:pt x="120722" y="273099"/>
                </a:cubicBezTo>
                <a:cubicBezTo>
                  <a:pt x="138714" y="260928"/>
                  <a:pt x="49814" y="246641"/>
                  <a:pt x="108022" y="206424"/>
                </a:cubicBezTo>
                <a:cubicBezTo>
                  <a:pt x="166230" y="166207"/>
                  <a:pt x="504368" y="3224"/>
                  <a:pt x="508072" y="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3" name="フリーフォーム 712">
            <a:extLst>
              <a:ext uri="{FF2B5EF4-FFF2-40B4-BE49-F238E27FC236}">
                <a16:creationId xmlns:a16="http://schemas.microsoft.com/office/drawing/2014/main" id="{70279105-040D-05FB-2DEC-87A68C9BCF2B}"/>
              </a:ext>
            </a:extLst>
          </p:cNvPr>
          <p:cNvSpPr/>
          <p:nvPr/>
        </p:nvSpPr>
        <p:spPr>
          <a:xfrm>
            <a:off x="7987954" y="2736810"/>
            <a:ext cx="543363" cy="593906"/>
          </a:xfrm>
          <a:custGeom>
            <a:avLst/>
            <a:gdLst>
              <a:gd name="connsiteX0" fmla="*/ 543271 w 543363"/>
              <a:gd name="connsiteY0" fmla="*/ 40 h 593906"/>
              <a:gd name="connsiteX1" fmla="*/ 286096 w 543363"/>
              <a:gd name="connsiteY1" fmla="*/ 292140 h 593906"/>
              <a:gd name="connsiteX2" fmla="*/ 311496 w 543363"/>
              <a:gd name="connsiteY2" fmla="*/ 269915 h 593906"/>
              <a:gd name="connsiteX3" fmla="*/ 238471 w 543363"/>
              <a:gd name="connsiteY3" fmla="*/ 406440 h 593906"/>
              <a:gd name="connsiteX4" fmla="*/ 238471 w 543363"/>
              <a:gd name="connsiteY4" fmla="*/ 488990 h 593906"/>
              <a:gd name="connsiteX5" fmla="*/ 235296 w 543363"/>
              <a:gd name="connsiteY5" fmla="*/ 444540 h 593906"/>
              <a:gd name="connsiteX6" fmla="*/ 260696 w 543363"/>
              <a:gd name="connsiteY6" fmla="*/ 536615 h 593906"/>
              <a:gd name="connsiteX7" fmla="*/ 184496 w 543363"/>
              <a:gd name="connsiteY7" fmla="*/ 593765 h 593906"/>
              <a:gd name="connsiteX8" fmla="*/ 346 w 543363"/>
              <a:gd name="connsiteY8" fmla="*/ 520740 h 593906"/>
              <a:gd name="connsiteX9" fmla="*/ 235296 w 543363"/>
              <a:gd name="connsiteY9" fmla="*/ 571540 h 593906"/>
              <a:gd name="connsiteX10" fmla="*/ 228946 w 543363"/>
              <a:gd name="connsiteY10" fmla="*/ 498515 h 593906"/>
              <a:gd name="connsiteX11" fmla="*/ 282921 w 543363"/>
              <a:gd name="connsiteY11" fmla="*/ 263565 h 593906"/>
              <a:gd name="connsiteX12" fmla="*/ 254346 w 543363"/>
              <a:gd name="connsiteY12" fmla="*/ 314365 h 593906"/>
              <a:gd name="connsiteX13" fmla="*/ 543271 w 543363"/>
              <a:gd name="connsiteY13" fmla="*/ 40 h 59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3363" h="593906">
                <a:moveTo>
                  <a:pt x="543271" y="40"/>
                </a:moveTo>
                <a:cubicBezTo>
                  <a:pt x="548563" y="-3664"/>
                  <a:pt x="324725" y="247161"/>
                  <a:pt x="286096" y="292140"/>
                </a:cubicBezTo>
                <a:cubicBezTo>
                  <a:pt x="247467" y="337119"/>
                  <a:pt x="319433" y="250865"/>
                  <a:pt x="311496" y="269915"/>
                </a:cubicBezTo>
                <a:cubicBezTo>
                  <a:pt x="303559" y="288965"/>
                  <a:pt x="250642" y="369928"/>
                  <a:pt x="238471" y="406440"/>
                </a:cubicBezTo>
                <a:cubicBezTo>
                  <a:pt x="226300" y="442952"/>
                  <a:pt x="239000" y="482640"/>
                  <a:pt x="238471" y="488990"/>
                </a:cubicBezTo>
                <a:cubicBezTo>
                  <a:pt x="237942" y="495340"/>
                  <a:pt x="231592" y="436603"/>
                  <a:pt x="235296" y="444540"/>
                </a:cubicBezTo>
                <a:cubicBezTo>
                  <a:pt x="239000" y="452477"/>
                  <a:pt x="269163" y="511744"/>
                  <a:pt x="260696" y="536615"/>
                </a:cubicBezTo>
                <a:cubicBezTo>
                  <a:pt x="252229" y="561486"/>
                  <a:pt x="227888" y="596411"/>
                  <a:pt x="184496" y="593765"/>
                </a:cubicBezTo>
                <a:cubicBezTo>
                  <a:pt x="141104" y="591119"/>
                  <a:pt x="-8121" y="524444"/>
                  <a:pt x="346" y="520740"/>
                </a:cubicBezTo>
                <a:cubicBezTo>
                  <a:pt x="8813" y="517036"/>
                  <a:pt x="197196" y="575244"/>
                  <a:pt x="235296" y="571540"/>
                </a:cubicBezTo>
                <a:cubicBezTo>
                  <a:pt x="273396" y="567836"/>
                  <a:pt x="221008" y="549844"/>
                  <a:pt x="228946" y="498515"/>
                </a:cubicBezTo>
                <a:cubicBezTo>
                  <a:pt x="236883" y="447186"/>
                  <a:pt x="278688" y="294257"/>
                  <a:pt x="282921" y="263565"/>
                </a:cubicBezTo>
                <a:cubicBezTo>
                  <a:pt x="287154" y="232873"/>
                  <a:pt x="205663" y="356169"/>
                  <a:pt x="254346" y="314365"/>
                </a:cubicBezTo>
                <a:cubicBezTo>
                  <a:pt x="303029" y="272561"/>
                  <a:pt x="537979" y="3744"/>
                  <a:pt x="543271" y="4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4" name="フリーフォーム 713">
            <a:extLst>
              <a:ext uri="{FF2B5EF4-FFF2-40B4-BE49-F238E27FC236}">
                <a16:creationId xmlns:a16="http://schemas.microsoft.com/office/drawing/2014/main" id="{E36F0272-4FA9-38D5-30FA-586D57884346}"/>
              </a:ext>
            </a:extLst>
          </p:cNvPr>
          <p:cNvSpPr/>
          <p:nvPr/>
        </p:nvSpPr>
        <p:spPr>
          <a:xfrm>
            <a:off x="8214158" y="2908241"/>
            <a:ext cx="329768" cy="446506"/>
          </a:xfrm>
          <a:custGeom>
            <a:avLst/>
            <a:gdLst>
              <a:gd name="connsiteX0" fmla="*/ 329767 w 329768"/>
              <a:gd name="connsiteY0" fmla="*/ 59 h 446506"/>
              <a:gd name="connsiteX1" fmla="*/ 126567 w 329768"/>
              <a:gd name="connsiteY1" fmla="*/ 174684 h 446506"/>
              <a:gd name="connsiteX2" fmla="*/ 2742 w 329768"/>
              <a:gd name="connsiteY2" fmla="*/ 441384 h 446506"/>
              <a:gd name="connsiteX3" fmla="*/ 44017 w 329768"/>
              <a:gd name="connsiteY3" fmla="*/ 339784 h 446506"/>
              <a:gd name="connsiteX4" fmla="*/ 82117 w 329768"/>
              <a:gd name="connsiteY4" fmla="*/ 209609 h 446506"/>
              <a:gd name="connsiteX5" fmla="*/ 59892 w 329768"/>
              <a:gd name="connsiteY5" fmla="*/ 136584 h 446506"/>
              <a:gd name="connsiteX6" fmla="*/ 63067 w 329768"/>
              <a:gd name="connsiteY6" fmla="*/ 196909 h 446506"/>
              <a:gd name="connsiteX7" fmla="*/ 123392 w 329768"/>
              <a:gd name="connsiteY7" fmla="*/ 155634 h 446506"/>
              <a:gd name="connsiteX8" fmla="*/ 329767 w 329768"/>
              <a:gd name="connsiteY8" fmla="*/ 59 h 44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768" h="446506">
                <a:moveTo>
                  <a:pt x="329767" y="59"/>
                </a:moveTo>
                <a:cubicBezTo>
                  <a:pt x="330296" y="3234"/>
                  <a:pt x="181071" y="101130"/>
                  <a:pt x="126567" y="174684"/>
                </a:cubicBezTo>
                <a:cubicBezTo>
                  <a:pt x="72063" y="248238"/>
                  <a:pt x="16500" y="413867"/>
                  <a:pt x="2742" y="441384"/>
                </a:cubicBezTo>
                <a:cubicBezTo>
                  <a:pt x="-11016" y="468901"/>
                  <a:pt x="30788" y="378413"/>
                  <a:pt x="44017" y="339784"/>
                </a:cubicBezTo>
                <a:cubicBezTo>
                  <a:pt x="57246" y="301155"/>
                  <a:pt x="79471" y="243476"/>
                  <a:pt x="82117" y="209609"/>
                </a:cubicBezTo>
                <a:cubicBezTo>
                  <a:pt x="84763" y="175742"/>
                  <a:pt x="63067" y="138701"/>
                  <a:pt x="59892" y="136584"/>
                </a:cubicBezTo>
                <a:cubicBezTo>
                  <a:pt x="56717" y="134467"/>
                  <a:pt x="52484" y="193734"/>
                  <a:pt x="63067" y="196909"/>
                </a:cubicBezTo>
                <a:cubicBezTo>
                  <a:pt x="73650" y="200084"/>
                  <a:pt x="80530" y="190559"/>
                  <a:pt x="123392" y="155634"/>
                </a:cubicBezTo>
                <a:cubicBezTo>
                  <a:pt x="166254" y="120709"/>
                  <a:pt x="329238" y="-3116"/>
                  <a:pt x="329767" y="5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5" name="フリーフォーム 714">
            <a:extLst>
              <a:ext uri="{FF2B5EF4-FFF2-40B4-BE49-F238E27FC236}">
                <a16:creationId xmlns:a16="http://schemas.microsoft.com/office/drawing/2014/main" id="{EC34C390-4771-D649-35C5-7146DD61A154}"/>
              </a:ext>
            </a:extLst>
          </p:cNvPr>
          <p:cNvSpPr/>
          <p:nvPr/>
        </p:nvSpPr>
        <p:spPr>
          <a:xfrm>
            <a:off x="8505824" y="2689860"/>
            <a:ext cx="332500" cy="609229"/>
          </a:xfrm>
          <a:custGeom>
            <a:avLst/>
            <a:gdLst>
              <a:gd name="connsiteX0" fmla="*/ 330201 w 332500"/>
              <a:gd name="connsiteY0" fmla="*/ 2540 h 609229"/>
              <a:gd name="connsiteX1" fmla="*/ 174626 w 332500"/>
              <a:gd name="connsiteY1" fmla="*/ 300990 h 609229"/>
              <a:gd name="connsiteX2" fmla="*/ 53976 w 332500"/>
              <a:gd name="connsiteY2" fmla="*/ 434340 h 609229"/>
              <a:gd name="connsiteX3" fmla="*/ 130176 w 332500"/>
              <a:gd name="connsiteY3" fmla="*/ 354965 h 609229"/>
              <a:gd name="connsiteX4" fmla="*/ 225426 w 332500"/>
              <a:gd name="connsiteY4" fmla="*/ 386715 h 609229"/>
              <a:gd name="connsiteX5" fmla="*/ 88901 w 332500"/>
              <a:gd name="connsiteY5" fmla="*/ 424815 h 609229"/>
              <a:gd name="connsiteX6" fmla="*/ 146051 w 332500"/>
              <a:gd name="connsiteY6" fmla="*/ 450215 h 609229"/>
              <a:gd name="connsiteX7" fmla="*/ 1 w 332500"/>
              <a:gd name="connsiteY7" fmla="*/ 608965 h 609229"/>
              <a:gd name="connsiteX8" fmla="*/ 149226 w 332500"/>
              <a:gd name="connsiteY8" fmla="*/ 481965 h 609229"/>
              <a:gd name="connsiteX9" fmla="*/ 190501 w 332500"/>
              <a:gd name="connsiteY9" fmla="*/ 266065 h 609229"/>
              <a:gd name="connsiteX10" fmla="*/ 263526 w 332500"/>
              <a:gd name="connsiteY10" fmla="*/ 161290 h 609229"/>
              <a:gd name="connsiteX11" fmla="*/ 330201 w 332500"/>
              <a:gd name="connsiteY11" fmla="*/ 2540 h 60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2500" h="609229">
                <a:moveTo>
                  <a:pt x="330201" y="2540"/>
                </a:moveTo>
                <a:cubicBezTo>
                  <a:pt x="315384" y="25823"/>
                  <a:pt x="220663" y="229023"/>
                  <a:pt x="174626" y="300990"/>
                </a:cubicBezTo>
                <a:cubicBezTo>
                  <a:pt x="128588" y="372957"/>
                  <a:pt x="61384" y="425344"/>
                  <a:pt x="53976" y="434340"/>
                </a:cubicBezTo>
                <a:cubicBezTo>
                  <a:pt x="46568" y="443336"/>
                  <a:pt x="101601" y="362903"/>
                  <a:pt x="130176" y="354965"/>
                </a:cubicBezTo>
                <a:cubicBezTo>
                  <a:pt x="158751" y="347027"/>
                  <a:pt x="232305" y="375073"/>
                  <a:pt x="225426" y="386715"/>
                </a:cubicBezTo>
                <a:cubicBezTo>
                  <a:pt x="218547" y="398357"/>
                  <a:pt x="102130" y="414232"/>
                  <a:pt x="88901" y="424815"/>
                </a:cubicBezTo>
                <a:cubicBezTo>
                  <a:pt x="75672" y="435398"/>
                  <a:pt x="160868" y="419523"/>
                  <a:pt x="146051" y="450215"/>
                </a:cubicBezTo>
                <a:cubicBezTo>
                  <a:pt x="131234" y="480907"/>
                  <a:pt x="-528" y="603673"/>
                  <a:pt x="1" y="608965"/>
                </a:cubicBezTo>
                <a:cubicBezTo>
                  <a:pt x="530" y="614257"/>
                  <a:pt x="117476" y="539115"/>
                  <a:pt x="149226" y="481965"/>
                </a:cubicBezTo>
                <a:cubicBezTo>
                  <a:pt x="180976" y="424815"/>
                  <a:pt x="171451" y="319511"/>
                  <a:pt x="190501" y="266065"/>
                </a:cubicBezTo>
                <a:cubicBezTo>
                  <a:pt x="209551" y="212619"/>
                  <a:pt x="242888" y="199919"/>
                  <a:pt x="263526" y="161290"/>
                </a:cubicBezTo>
                <a:cubicBezTo>
                  <a:pt x="284164" y="122661"/>
                  <a:pt x="345018" y="-20743"/>
                  <a:pt x="330201" y="254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6" name="フリーフォーム 715">
            <a:extLst>
              <a:ext uri="{FF2B5EF4-FFF2-40B4-BE49-F238E27FC236}">
                <a16:creationId xmlns:a16="http://schemas.microsoft.com/office/drawing/2014/main" id="{FEC0C5EC-6645-FBF8-D509-5825D4AB431D}"/>
              </a:ext>
            </a:extLst>
          </p:cNvPr>
          <p:cNvSpPr/>
          <p:nvPr/>
        </p:nvSpPr>
        <p:spPr>
          <a:xfrm>
            <a:off x="8734337" y="2489732"/>
            <a:ext cx="948937" cy="242918"/>
          </a:xfrm>
          <a:custGeom>
            <a:avLst/>
            <a:gdLst>
              <a:gd name="connsiteX0" fmla="*/ 47713 w 948937"/>
              <a:gd name="connsiteY0" fmla="*/ 8993 h 242918"/>
              <a:gd name="connsiteX1" fmla="*/ 158838 w 948937"/>
              <a:gd name="connsiteY1" fmla="*/ 59793 h 242918"/>
              <a:gd name="connsiteX2" fmla="*/ 88 w 948937"/>
              <a:gd name="connsiteY2" fmla="*/ 202668 h 242918"/>
              <a:gd name="connsiteX3" fmla="*/ 142963 w 948937"/>
              <a:gd name="connsiteY3" fmla="*/ 75668 h 242918"/>
              <a:gd name="connsiteX4" fmla="*/ 530313 w 948937"/>
              <a:gd name="connsiteY4" fmla="*/ 82018 h 242918"/>
              <a:gd name="connsiteX5" fmla="*/ 425538 w 948937"/>
              <a:gd name="connsiteY5" fmla="*/ 24868 h 242918"/>
              <a:gd name="connsiteX6" fmla="*/ 695413 w 948937"/>
              <a:gd name="connsiteY6" fmla="*/ 85193 h 242918"/>
              <a:gd name="connsiteX7" fmla="*/ 504913 w 948937"/>
              <a:gd name="connsiteY7" fmla="*/ 66143 h 242918"/>
              <a:gd name="connsiteX8" fmla="*/ 831938 w 948937"/>
              <a:gd name="connsiteY8" fmla="*/ 205843 h 242918"/>
              <a:gd name="connsiteX9" fmla="*/ 943063 w 948937"/>
              <a:gd name="connsiteY9" fmla="*/ 234418 h 242918"/>
              <a:gd name="connsiteX10" fmla="*/ 676363 w 948937"/>
              <a:gd name="connsiteY10" fmla="*/ 78843 h 242918"/>
              <a:gd name="connsiteX11" fmla="*/ 314413 w 948937"/>
              <a:gd name="connsiteY11" fmla="*/ 5818 h 242918"/>
              <a:gd name="connsiteX12" fmla="*/ 47713 w 948937"/>
              <a:gd name="connsiteY12" fmla="*/ 8993 h 24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48937" h="242918">
                <a:moveTo>
                  <a:pt x="47713" y="8993"/>
                </a:moveTo>
                <a:cubicBezTo>
                  <a:pt x="21784" y="17989"/>
                  <a:pt x="166775" y="27514"/>
                  <a:pt x="158838" y="59793"/>
                </a:cubicBezTo>
                <a:cubicBezTo>
                  <a:pt x="150901" y="92072"/>
                  <a:pt x="2734" y="200022"/>
                  <a:pt x="88" y="202668"/>
                </a:cubicBezTo>
                <a:cubicBezTo>
                  <a:pt x="-2558" y="205314"/>
                  <a:pt x="54592" y="95776"/>
                  <a:pt x="142963" y="75668"/>
                </a:cubicBezTo>
                <a:cubicBezTo>
                  <a:pt x="231334" y="55560"/>
                  <a:pt x="483217" y="90485"/>
                  <a:pt x="530313" y="82018"/>
                </a:cubicBezTo>
                <a:cubicBezTo>
                  <a:pt x="577409" y="73551"/>
                  <a:pt x="398021" y="24339"/>
                  <a:pt x="425538" y="24868"/>
                </a:cubicBezTo>
                <a:cubicBezTo>
                  <a:pt x="453055" y="25397"/>
                  <a:pt x="682184" y="78314"/>
                  <a:pt x="695413" y="85193"/>
                </a:cubicBezTo>
                <a:cubicBezTo>
                  <a:pt x="708642" y="92072"/>
                  <a:pt x="482159" y="46035"/>
                  <a:pt x="504913" y="66143"/>
                </a:cubicBezTo>
                <a:cubicBezTo>
                  <a:pt x="527667" y="86251"/>
                  <a:pt x="758913" y="177797"/>
                  <a:pt x="831938" y="205843"/>
                </a:cubicBezTo>
                <a:cubicBezTo>
                  <a:pt x="904963" y="233889"/>
                  <a:pt x="968992" y="255585"/>
                  <a:pt x="943063" y="234418"/>
                </a:cubicBezTo>
                <a:cubicBezTo>
                  <a:pt x="917134" y="213251"/>
                  <a:pt x="781138" y="116943"/>
                  <a:pt x="676363" y="78843"/>
                </a:cubicBezTo>
                <a:cubicBezTo>
                  <a:pt x="571588" y="40743"/>
                  <a:pt x="425009" y="15872"/>
                  <a:pt x="314413" y="5818"/>
                </a:cubicBezTo>
                <a:cubicBezTo>
                  <a:pt x="203817" y="-4236"/>
                  <a:pt x="73642" y="-3"/>
                  <a:pt x="47713" y="89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7" name="フリーフォーム 716">
            <a:extLst>
              <a:ext uri="{FF2B5EF4-FFF2-40B4-BE49-F238E27FC236}">
                <a16:creationId xmlns:a16="http://schemas.microsoft.com/office/drawing/2014/main" id="{6C4684CE-F115-AD8E-33F3-5B0B81A68E9D}"/>
              </a:ext>
            </a:extLst>
          </p:cNvPr>
          <p:cNvSpPr/>
          <p:nvPr/>
        </p:nvSpPr>
        <p:spPr>
          <a:xfrm>
            <a:off x="8886821" y="2677415"/>
            <a:ext cx="467316" cy="100790"/>
          </a:xfrm>
          <a:custGeom>
            <a:avLst/>
            <a:gdLst>
              <a:gd name="connsiteX0" fmla="*/ 4 w 467316"/>
              <a:gd name="connsiteY0" fmla="*/ 100710 h 100790"/>
              <a:gd name="connsiteX1" fmla="*/ 250829 w 467316"/>
              <a:gd name="connsiteY1" fmla="*/ 27685 h 100790"/>
              <a:gd name="connsiteX2" fmla="*/ 466729 w 467316"/>
              <a:gd name="connsiteY2" fmla="*/ 27685 h 100790"/>
              <a:gd name="connsiteX3" fmla="*/ 184154 w 467316"/>
              <a:gd name="connsiteY3" fmla="*/ 2285 h 100790"/>
              <a:gd name="connsiteX4" fmla="*/ 92079 w 467316"/>
              <a:gd name="connsiteY4" fmla="*/ 2285 h 100790"/>
              <a:gd name="connsiteX5" fmla="*/ 257179 w 467316"/>
              <a:gd name="connsiteY5" fmla="*/ 11810 h 100790"/>
              <a:gd name="connsiteX6" fmla="*/ 4 w 467316"/>
              <a:gd name="connsiteY6" fmla="*/ 100710 h 10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316" h="100790">
                <a:moveTo>
                  <a:pt x="4" y="100710"/>
                </a:moveTo>
                <a:cubicBezTo>
                  <a:pt x="-1054" y="103356"/>
                  <a:pt x="173041" y="39856"/>
                  <a:pt x="250829" y="27685"/>
                </a:cubicBezTo>
                <a:cubicBezTo>
                  <a:pt x="328617" y="15514"/>
                  <a:pt x="477842" y="31918"/>
                  <a:pt x="466729" y="27685"/>
                </a:cubicBezTo>
                <a:cubicBezTo>
                  <a:pt x="455617" y="23452"/>
                  <a:pt x="246596" y="6518"/>
                  <a:pt x="184154" y="2285"/>
                </a:cubicBezTo>
                <a:cubicBezTo>
                  <a:pt x="121712" y="-1948"/>
                  <a:pt x="79908" y="698"/>
                  <a:pt x="92079" y="2285"/>
                </a:cubicBezTo>
                <a:cubicBezTo>
                  <a:pt x="104250" y="3872"/>
                  <a:pt x="268291" y="-4594"/>
                  <a:pt x="257179" y="11810"/>
                </a:cubicBezTo>
                <a:cubicBezTo>
                  <a:pt x="246067" y="28214"/>
                  <a:pt x="1062" y="98064"/>
                  <a:pt x="4" y="1007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8" name="フリーフォーム 717">
            <a:extLst>
              <a:ext uri="{FF2B5EF4-FFF2-40B4-BE49-F238E27FC236}">
                <a16:creationId xmlns:a16="http://schemas.microsoft.com/office/drawing/2014/main" id="{10A4DEEE-CA6F-3C50-B3AC-D89C617B72C3}"/>
              </a:ext>
            </a:extLst>
          </p:cNvPr>
          <p:cNvSpPr/>
          <p:nvPr/>
        </p:nvSpPr>
        <p:spPr>
          <a:xfrm>
            <a:off x="8832609" y="2578050"/>
            <a:ext cx="289166" cy="217081"/>
          </a:xfrm>
          <a:custGeom>
            <a:avLst/>
            <a:gdLst>
              <a:gd name="connsiteX0" fmla="*/ 200266 w 289166"/>
              <a:gd name="connsiteY0" fmla="*/ 50 h 217081"/>
              <a:gd name="connsiteX1" fmla="*/ 111366 w 289166"/>
              <a:gd name="connsiteY1" fmla="*/ 142925 h 217081"/>
              <a:gd name="connsiteX2" fmla="*/ 241 w 289166"/>
              <a:gd name="connsiteY2" fmla="*/ 215950 h 217081"/>
              <a:gd name="connsiteX3" fmla="*/ 143116 w 289166"/>
              <a:gd name="connsiteY3" fmla="*/ 187375 h 217081"/>
              <a:gd name="connsiteX4" fmla="*/ 289166 w 289166"/>
              <a:gd name="connsiteY4" fmla="*/ 187375 h 217081"/>
              <a:gd name="connsiteX5" fmla="*/ 85966 w 289166"/>
              <a:gd name="connsiteY5" fmla="*/ 187375 h 217081"/>
              <a:gd name="connsiteX6" fmla="*/ 60566 w 289166"/>
              <a:gd name="connsiteY6" fmla="*/ 187375 h 217081"/>
              <a:gd name="connsiteX7" fmla="*/ 155816 w 289166"/>
              <a:gd name="connsiteY7" fmla="*/ 127050 h 217081"/>
              <a:gd name="connsiteX8" fmla="*/ 200266 w 289166"/>
              <a:gd name="connsiteY8" fmla="*/ 50 h 21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166" h="217081">
                <a:moveTo>
                  <a:pt x="200266" y="50"/>
                </a:moveTo>
                <a:cubicBezTo>
                  <a:pt x="192858" y="2696"/>
                  <a:pt x="144704" y="106942"/>
                  <a:pt x="111366" y="142925"/>
                </a:cubicBezTo>
                <a:cubicBezTo>
                  <a:pt x="78028" y="178908"/>
                  <a:pt x="-5051" y="208542"/>
                  <a:pt x="241" y="215950"/>
                </a:cubicBezTo>
                <a:cubicBezTo>
                  <a:pt x="5533" y="223358"/>
                  <a:pt x="94962" y="192137"/>
                  <a:pt x="143116" y="187375"/>
                </a:cubicBezTo>
                <a:cubicBezTo>
                  <a:pt x="191270" y="182613"/>
                  <a:pt x="289166" y="187375"/>
                  <a:pt x="289166" y="187375"/>
                </a:cubicBezTo>
                <a:lnTo>
                  <a:pt x="85966" y="187375"/>
                </a:lnTo>
                <a:cubicBezTo>
                  <a:pt x="47866" y="187375"/>
                  <a:pt x="48924" y="197429"/>
                  <a:pt x="60566" y="187375"/>
                </a:cubicBezTo>
                <a:cubicBezTo>
                  <a:pt x="72208" y="177321"/>
                  <a:pt x="133062" y="154038"/>
                  <a:pt x="155816" y="127050"/>
                </a:cubicBezTo>
                <a:cubicBezTo>
                  <a:pt x="178570" y="100063"/>
                  <a:pt x="207674" y="-2596"/>
                  <a:pt x="200266" y="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9" name="フリーフォーム 718">
            <a:extLst>
              <a:ext uri="{FF2B5EF4-FFF2-40B4-BE49-F238E27FC236}">
                <a16:creationId xmlns:a16="http://schemas.microsoft.com/office/drawing/2014/main" id="{5143B346-83E8-B1F8-BA30-B8A77247D73C}"/>
              </a:ext>
            </a:extLst>
          </p:cNvPr>
          <p:cNvSpPr/>
          <p:nvPr/>
        </p:nvSpPr>
        <p:spPr>
          <a:xfrm>
            <a:off x="9400877" y="2688653"/>
            <a:ext cx="197247" cy="511748"/>
          </a:xfrm>
          <a:custGeom>
            <a:avLst/>
            <a:gdLst>
              <a:gd name="connsiteX0" fmla="*/ 35223 w 197247"/>
              <a:gd name="connsiteY0" fmla="*/ 572 h 511748"/>
              <a:gd name="connsiteX1" fmla="*/ 197148 w 197247"/>
              <a:gd name="connsiteY1" fmla="*/ 76772 h 511748"/>
              <a:gd name="connsiteX2" fmla="*/ 60623 w 197247"/>
              <a:gd name="connsiteY2" fmla="*/ 102172 h 511748"/>
              <a:gd name="connsiteX3" fmla="*/ 146348 w 197247"/>
              <a:gd name="connsiteY3" fmla="*/ 149797 h 511748"/>
              <a:gd name="connsiteX4" fmla="*/ 3473 w 197247"/>
              <a:gd name="connsiteY4" fmla="*/ 149797 h 511748"/>
              <a:gd name="connsiteX5" fmla="*/ 41573 w 197247"/>
              <a:gd name="connsiteY5" fmla="*/ 222822 h 511748"/>
              <a:gd name="connsiteX6" fmla="*/ 12998 w 197247"/>
              <a:gd name="connsiteY6" fmla="*/ 276797 h 511748"/>
              <a:gd name="connsiteX7" fmla="*/ 98723 w 197247"/>
              <a:gd name="connsiteY7" fmla="*/ 333947 h 511748"/>
              <a:gd name="connsiteX8" fmla="*/ 159048 w 197247"/>
              <a:gd name="connsiteY8" fmla="*/ 499047 h 511748"/>
              <a:gd name="connsiteX9" fmla="*/ 133648 w 197247"/>
              <a:gd name="connsiteY9" fmla="*/ 438722 h 511748"/>
              <a:gd name="connsiteX10" fmla="*/ 54273 w 197247"/>
              <a:gd name="connsiteY10" fmla="*/ 365697 h 511748"/>
              <a:gd name="connsiteX11" fmla="*/ 76498 w 197247"/>
              <a:gd name="connsiteY11" fmla="*/ 511747 h 511748"/>
              <a:gd name="connsiteX12" fmla="*/ 54273 w 197247"/>
              <a:gd name="connsiteY12" fmla="*/ 362522 h 511748"/>
              <a:gd name="connsiteX13" fmla="*/ 298 w 197247"/>
              <a:gd name="connsiteY13" fmla="*/ 118047 h 511748"/>
              <a:gd name="connsiteX14" fmla="*/ 70148 w 197247"/>
              <a:gd name="connsiteY14" fmla="*/ 210122 h 511748"/>
              <a:gd name="connsiteX15" fmla="*/ 136823 w 197247"/>
              <a:gd name="connsiteY15" fmla="*/ 121222 h 511748"/>
              <a:gd name="connsiteX16" fmla="*/ 35223 w 197247"/>
              <a:gd name="connsiteY16" fmla="*/ 572 h 51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7247" h="511748">
                <a:moveTo>
                  <a:pt x="35223" y="572"/>
                </a:moveTo>
                <a:cubicBezTo>
                  <a:pt x="45277" y="-6836"/>
                  <a:pt x="192915" y="59839"/>
                  <a:pt x="197148" y="76772"/>
                </a:cubicBezTo>
                <a:cubicBezTo>
                  <a:pt x="201381" y="93705"/>
                  <a:pt x="69090" y="90001"/>
                  <a:pt x="60623" y="102172"/>
                </a:cubicBezTo>
                <a:cubicBezTo>
                  <a:pt x="52156" y="114343"/>
                  <a:pt x="155873" y="141860"/>
                  <a:pt x="146348" y="149797"/>
                </a:cubicBezTo>
                <a:cubicBezTo>
                  <a:pt x="136823" y="157734"/>
                  <a:pt x="20935" y="137626"/>
                  <a:pt x="3473" y="149797"/>
                </a:cubicBezTo>
                <a:cubicBezTo>
                  <a:pt x="-13989" y="161968"/>
                  <a:pt x="39986" y="201655"/>
                  <a:pt x="41573" y="222822"/>
                </a:cubicBezTo>
                <a:cubicBezTo>
                  <a:pt x="43160" y="243989"/>
                  <a:pt x="3473" y="258276"/>
                  <a:pt x="12998" y="276797"/>
                </a:cubicBezTo>
                <a:cubicBezTo>
                  <a:pt x="22523" y="295318"/>
                  <a:pt x="74381" y="296905"/>
                  <a:pt x="98723" y="333947"/>
                </a:cubicBezTo>
                <a:cubicBezTo>
                  <a:pt x="123065" y="370989"/>
                  <a:pt x="153227" y="481585"/>
                  <a:pt x="159048" y="499047"/>
                </a:cubicBezTo>
                <a:cubicBezTo>
                  <a:pt x="164869" y="516509"/>
                  <a:pt x="151110" y="460947"/>
                  <a:pt x="133648" y="438722"/>
                </a:cubicBezTo>
                <a:cubicBezTo>
                  <a:pt x="116186" y="416497"/>
                  <a:pt x="63798" y="353526"/>
                  <a:pt x="54273" y="365697"/>
                </a:cubicBezTo>
                <a:cubicBezTo>
                  <a:pt x="44748" y="377868"/>
                  <a:pt x="76498" y="512276"/>
                  <a:pt x="76498" y="511747"/>
                </a:cubicBezTo>
                <a:cubicBezTo>
                  <a:pt x="76498" y="511218"/>
                  <a:pt x="66973" y="428139"/>
                  <a:pt x="54273" y="362522"/>
                </a:cubicBezTo>
                <a:cubicBezTo>
                  <a:pt x="41573" y="296905"/>
                  <a:pt x="-2348" y="143447"/>
                  <a:pt x="298" y="118047"/>
                </a:cubicBezTo>
                <a:cubicBezTo>
                  <a:pt x="2944" y="92647"/>
                  <a:pt x="47394" y="209593"/>
                  <a:pt x="70148" y="210122"/>
                </a:cubicBezTo>
                <a:cubicBezTo>
                  <a:pt x="92902" y="210651"/>
                  <a:pt x="136294" y="156147"/>
                  <a:pt x="136823" y="121222"/>
                </a:cubicBezTo>
                <a:cubicBezTo>
                  <a:pt x="137352" y="86297"/>
                  <a:pt x="25169" y="7980"/>
                  <a:pt x="35223" y="57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0" name="フリーフォーム 719">
            <a:extLst>
              <a:ext uri="{FF2B5EF4-FFF2-40B4-BE49-F238E27FC236}">
                <a16:creationId xmlns:a16="http://schemas.microsoft.com/office/drawing/2014/main" id="{8607D7D3-9216-284B-BE7A-A100F02E17A6}"/>
              </a:ext>
            </a:extLst>
          </p:cNvPr>
          <p:cNvSpPr/>
          <p:nvPr/>
        </p:nvSpPr>
        <p:spPr>
          <a:xfrm>
            <a:off x="8108909" y="3362322"/>
            <a:ext cx="187265" cy="178129"/>
          </a:xfrm>
          <a:custGeom>
            <a:avLst/>
            <a:gdLst>
              <a:gd name="connsiteX0" fmla="*/ 41 w 187265"/>
              <a:gd name="connsiteY0" fmla="*/ 3 h 178129"/>
              <a:gd name="connsiteX1" fmla="*/ 149266 w 187265"/>
              <a:gd name="connsiteY1" fmla="*/ 85728 h 178129"/>
              <a:gd name="connsiteX2" fmla="*/ 168316 w 187265"/>
              <a:gd name="connsiteY2" fmla="*/ 168278 h 178129"/>
              <a:gd name="connsiteX3" fmla="*/ 127041 w 187265"/>
              <a:gd name="connsiteY3" fmla="*/ 168278 h 178129"/>
              <a:gd name="connsiteX4" fmla="*/ 117516 w 187265"/>
              <a:gd name="connsiteY4" fmla="*/ 120653 h 178129"/>
              <a:gd name="connsiteX5" fmla="*/ 181016 w 187265"/>
              <a:gd name="connsiteY5" fmla="*/ 177803 h 178129"/>
              <a:gd name="connsiteX6" fmla="*/ 165141 w 187265"/>
              <a:gd name="connsiteY6" fmla="*/ 88903 h 178129"/>
              <a:gd name="connsiteX7" fmla="*/ 41 w 187265"/>
              <a:gd name="connsiteY7" fmla="*/ 3 h 17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265" h="178129">
                <a:moveTo>
                  <a:pt x="41" y="3"/>
                </a:moveTo>
                <a:cubicBezTo>
                  <a:pt x="-2605" y="-526"/>
                  <a:pt x="121220" y="57682"/>
                  <a:pt x="149266" y="85728"/>
                </a:cubicBezTo>
                <a:cubicBezTo>
                  <a:pt x="177312" y="113774"/>
                  <a:pt x="172020" y="154520"/>
                  <a:pt x="168316" y="168278"/>
                </a:cubicBezTo>
                <a:cubicBezTo>
                  <a:pt x="164612" y="182036"/>
                  <a:pt x="135508" y="176216"/>
                  <a:pt x="127041" y="168278"/>
                </a:cubicBezTo>
                <a:cubicBezTo>
                  <a:pt x="118574" y="160341"/>
                  <a:pt x="108520" y="119066"/>
                  <a:pt x="117516" y="120653"/>
                </a:cubicBezTo>
                <a:cubicBezTo>
                  <a:pt x="126512" y="122240"/>
                  <a:pt x="173079" y="183095"/>
                  <a:pt x="181016" y="177803"/>
                </a:cubicBezTo>
                <a:cubicBezTo>
                  <a:pt x="188953" y="172511"/>
                  <a:pt x="194245" y="120124"/>
                  <a:pt x="165141" y="88903"/>
                </a:cubicBezTo>
                <a:cubicBezTo>
                  <a:pt x="136037" y="57682"/>
                  <a:pt x="2687" y="532"/>
                  <a:pt x="41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1" name="フリーフォーム 720">
            <a:extLst>
              <a:ext uri="{FF2B5EF4-FFF2-40B4-BE49-F238E27FC236}">
                <a16:creationId xmlns:a16="http://schemas.microsoft.com/office/drawing/2014/main" id="{F9136689-7EE2-D4E0-2E9A-7B7A3602DB6C}"/>
              </a:ext>
            </a:extLst>
          </p:cNvPr>
          <p:cNvSpPr/>
          <p:nvPr/>
        </p:nvSpPr>
        <p:spPr>
          <a:xfrm>
            <a:off x="8130683" y="3438172"/>
            <a:ext cx="226967" cy="1118981"/>
          </a:xfrm>
          <a:custGeom>
            <a:avLst/>
            <a:gdLst>
              <a:gd name="connsiteX0" fmla="*/ 492 w 226967"/>
              <a:gd name="connsiteY0" fmla="*/ 353 h 1118981"/>
              <a:gd name="connsiteX1" fmla="*/ 95742 w 226967"/>
              <a:gd name="connsiteY1" fmla="*/ 222603 h 1118981"/>
              <a:gd name="connsiteX2" fmla="*/ 76692 w 226967"/>
              <a:gd name="connsiteY2" fmla="*/ 397228 h 1118981"/>
              <a:gd name="connsiteX3" fmla="*/ 105267 w 226967"/>
              <a:gd name="connsiteY3" fmla="*/ 267053 h 1118981"/>
              <a:gd name="connsiteX4" fmla="*/ 105267 w 226967"/>
              <a:gd name="connsiteY4" fmla="*/ 451203 h 1118981"/>
              <a:gd name="connsiteX5" fmla="*/ 95742 w 226967"/>
              <a:gd name="connsiteY5" fmla="*/ 597253 h 1118981"/>
              <a:gd name="connsiteX6" fmla="*/ 225917 w 226967"/>
              <a:gd name="connsiteY6" fmla="*/ 1114778 h 1118981"/>
              <a:gd name="connsiteX7" fmla="*/ 156067 w 226967"/>
              <a:gd name="connsiteY7" fmla="*/ 851253 h 1118981"/>
              <a:gd name="connsiteX8" fmla="*/ 137017 w 226967"/>
              <a:gd name="connsiteY8" fmla="*/ 1025878 h 1118981"/>
              <a:gd name="connsiteX9" fmla="*/ 146542 w 226967"/>
              <a:gd name="connsiteY9" fmla="*/ 714728 h 1118981"/>
              <a:gd name="connsiteX10" fmla="*/ 143367 w 226967"/>
              <a:gd name="connsiteY10" fmla="*/ 276578 h 1118981"/>
              <a:gd name="connsiteX11" fmla="*/ 492 w 226967"/>
              <a:gd name="connsiteY11" fmla="*/ 353 h 111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967" h="1118981">
                <a:moveTo>
                  <a:pt x="492" y="353"/>
                </a:moveTo>
                <a:cubicBezTo>
                  <a:pt x="-7446" y="-8643"/>
                  <a:pt x="83042" y="156457"/>
                  <a:pt x="95742" y="222603"/>
                </a:cubicBezTo>
                <a:cubicBezTo>
                  <a:pt x="108442" y="288749"/>
                  <a:pt x="75105" y="389820"/>
                  <a:pt x="76692" y="397228"/>
                </a:cubicBezTo>
                <a:cubicBezTo>
                  <a:pt x="78279" y="404636"/>
                  <a:pt x="100505" y="258057"/>
                  <a:pt x="105267" y="267053"/>
                </a:cubicBezTo>
                <a:cubicBezTo>
                  <a:pt x="110029" y="276049"/>
                  <a:pt x="106854" y="396170"/>
                  <a:pt x="105267" y="451203"/>
                </a:cubicBezTo>
                <a:cubicBezTo>
                  <a:pt x="103680" y="506236"/>
                  <a:pt x="75634" y="486657"/>
                  <a:pt x="95742" y="597253"/>
                </a:cubicBezTo>
                <a:cubicBezTo>
                  <a:pt x="115850" y="707849"/>
                  <a:pt x="215863" y="1072445"/>
                  <a:pt x="225917" y="1114778"/>
                </a:cubicBezTo>
                <a:cubicBezTo>
                  <a:pt x="235971" y="1157111"/>
                  <a:pt x="170884" y="866070"/>
                  <a:pt x="156067" y="851253"/>
                </a:cubicBezTo>
                <a:cubicBezTo>
                  <a:pt x="141250" y="836436"/>
                  <a:pt x="138604" y="1048632"/>
                  <a:pt x="137017" y="1025878"/>
                </a:cubicBezTo>
                <a:cubicBezTo>
                  <a:pt x="135430" y="1003124"/>
                  <a:pt x="145484" y="839611"/>
                  <a:pt x="146542" y="714728"/>
                </a:cubicBezTo>
                <a:cubicBezTo>
                  <a:pt x="147600" y="589845"/>
                  <a:pt x="168238" y="395641"/>
                  <a:pt x="143367" y="276578"/>
                </a:cubicBezTo>
                <a:cubicBezTo>
                  <a:pt x="118496" y="157516"/>
                  <a:pt x="8430" y="9349"/>
                  <a:pt x="492" y="3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2" name="フリーフォーム 721">
            <a:extLst>
              <a:ext uri="{FF2B5EF4-FFF2-40B4-BE49-F238E27FC236}">
                <a16:creationId xmlns:a16="http://schemas.microsoft.com/office/drawing/2014/main" id="{091E56C9-3DAB-BF4F-8297-B176F9D3FA77}"/>
              </a:ext>
            </a:extLst>
          </p:cNvPr>
          <p:cNvSpPr/>
          <p:nvPr/>
        </p:nvSpPr>
        <p:spPr>
          <a:xfrm>
            <a:off x="8286378" y="3316676"/>
            <a:ext cx="178842" cy="1252168"/>
          </a:xfrm>
          <a:custGeom>
            <a:avLst/>
            <a:gdLst>
              <a:gd name="connsiteX0" fmla="*/ 178172 w 178842"/>
              <a:gd name="connsiteY0" fmla="*/ 10724 h 1252168"/>
              <a:gd name="connsiteX1" fmla="*/ 38472 w 178842"/>
              <a:gd name="connsiteY1" fmla="*/ 305999 h 1252168"/>
              <a:gd name="connsiteX2" fmla="*/ 54347 w 178842"/>
              <a:gd name="connsiteY2" fmla="*/ 464749 h 1252168"/>
              <a:gd name="connsiteX3" fmla="*/ 28947 w 178842"/>
              <a:gd name="connsiteY3" fmla="*/ 398074 h 1252168"/>
              <a:gd name="connsiteX4" fmla="*/ 127372 w 178842"/>
              <a:gd name="connsiteY4" fmla="*/ 702874 h 1252168"/>
              <a:gd name="connsiteX5" fmla="*/ 121022 w 178842"/>
              <a:gd name="connsiteY5" fmla="*/ 969574 h 1252168"/>
              <a:gd name="connsiteX6" fmla="*/ 117847 w 178842"/>
              <a:gd name="connsiteY6" fmla="*/ 829874 h 1252168"/>
              <a:gd name="connsiteX7" fmla="*/ 143247 w 178842"/>
              <a:gd name="connsiteY7" fmla="*/ 1045774 h 1252168"/>
              <a:gd name="connsiteX8" fmla="*/ 372 w 178842"/>
              <a:gd name="connsiteY8" fmla="*/ 1052124 h 1252168"/>
              <a:gd name="connsiteX9" fmla="*/ 101972 w 178842"/>
              <a:gd name="connsiteY9" fmla="*/ 1061649 h 1252168"/>
              <a:gd name="connsiteX10" fmla="*/ 108322 w 178842"/>
              <a:gd name="connsiteY10" fmla="*/ 1252149 h 1252168"/>
              <a:gd name="connsiteX11" fmla="*/ 117847 w 178842"/>
              <a:gd name="connsiteY11" fmla="*/ 1071174 h 1252168"/>
              <a:gd name="connsiteX12" fmla="*/ 155947 w 178842"/>
              <a:gd name="connsiteY12" fmla="*/ 744149 h 1252168"/>
              <a:gd name="connsiteX13" fmla="*/ 19422 w 178842"/>
              <a:gd name="connsiteY13" fmla="*/ 325049 h 1252168"/>
              <a:gd name="connsiteX14" fmla="*/ 28947 w 178842"/>
              <a:gd name="connsiteY14" fmla="*/ 413949 h 1252168"/>
              <a:gd name="connsiteX15" fmla="*/ 60697 w 178842"/>
              <a:gd name="connsiteY15" fmla="*/ 226624 h 1252168"/>
              <a:gd name="connsiteX16" fmla="*/ 44822 w 178842"/>
              <a:gd name="connsiteY16" fmla="*/ 258374 h 1252168"/>
              <a:gd name="connsiteX17" fmla="*/ 89272 w 178842"/>
              <a:gd name="connsiteY17" fmla="*/ 86924 h 1252168"/>
              <a:gd name="connsiteX18" fmla="*/ 178172 w 178842"/>
              <a:gd name="connsiteY18" fmla="*/ 10724 h 125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8842" h="1252168">
                <a:moveTo>
                  <a:pt x="178172" y="10724"/>
                </a:moveTo>
                <a:cubicBezTo>
                  <a:pt x="169705" y="47237"/>
                  <a:pt x="59109" y="230328"/>
                  <a:pt x="38472" y="305999"/>
                </a:cubicBezTo>
                <a:cubicBezTo>
                  <a:pt x="17834" y="381670"/>
                  <a:pt x="55934" y="449403"/>
                  <a:pt x="54347" y="464749"/>
                </a:cubicBezTo>
                <a:cubicBezTo>
                  <a:pt x="52759" y="480095"/>
                  <a:pt x="16776" y="358387"/>
                  <a:pt x="28947" y="398074"/>
                </a:cubicBezTo>
                <a:cubicBezTo>
                  <a:pt x="41118" y="437761"/>
                  <a:pt x="112026" y="607624"/>
                  <a:pt x="127372" y="702874"/>
                </a:cubicBezTo>
                <a:cubicBezTo>
                  <a:pt x="142718" y="798124"/>
                  <a:pt x="122609" y="948407"/>
                  <a:pt x="121022" y="969574"/>
                </a:cubicBezTo>
                <a:cubicBezTo>
                  <a:pt x="119435" y="990741"/>
                  <a:pt x="114143" y="817174"/>
                  <a:pt x="117847" y="829874"/>
                </a:cubicBezTo>
                <a:cubicBezTo>
                  <a:pt x="121551" y="842574"/>
                  <a:pt x="162826" y="1008732"/>
                  <a:pt x="143247" y="1045774"/>
                </a:cubicBezTo>
                <a:cubicBezTo>
                  <a:pt x="123668" y="1082816"/>
                  <a:pt x="7251" y="1049478"/>
                  <a:pt x="372" y="1052124"/>
                </a:cubicBezTo>
                <a:cubicBezTo>
                  <a:pt x="-6507" y="1054770"/>
                  <a:pt x="83980" y="1028312"/>
                  <a:pt x="101972" y="1061649"/>
                </a:cubicBezTo>
                <a:cubicBezTo>
                  <a:pt x="119964" y="1094986"/>
                  <a:pt x="105676" y="1250562"/>
                  <a:pt x="108322" y="1252149"/>
                </a:cubicBezTo>
                <a:cubicBezTo>
                  <a:pt x="110968" y="1253737"/>
                  <a:pt x="109909" y="1155841"/>
                  <a:pt x="117847" y="1071174"/>
                </a:cubicBezTo>
                <a:cubicBezTo>
                  <a:pt x="125784" y="986507"/>
                  <a:pt x="172351" y="868503"/>
                  <a:pt x="155947" y="744149"/>
                </a:cubicBezTo>
                <a:cubicBezTo>
                  <a:pt x="139543" y="619795"/>
                  <a:pt x="40589" y="380082"/>
                  <a:pt x="19422" y="325049"/>
                </a:cubicBezTo>
                <a:cubicBezTo>
                  <a:pt x="-1745" y="270016"/>
                  <a:pt x="22068" y="430353"/>
                  <a:pt x="28947" y="413949"/>
                </a:cubicBezTo>
                <a:cubicBezTo>
                  <a:pt x="35826" y="397545"/>
                  <a:pt x="58051" y="252553"/>
                  <a:pt x="60697" y="226624"/>
                </a:cubicBezTo>
                <a:cubicBezTo>
                  <a:pt x="63343" y="200695"/>
                  <a:pt x="40059" y="281657"/>
                  <a:pt x="44822" y="258374"/>
                </a:cubicBezTo>
                <a:cubicBezTo>
                  <a:pt x="49584" y="235091"/>
                  <a:pt x="65989" y="135078"/>
                  <a:pt x="89272" y="86924"/>
                </a:cubicBezTo>
                <a:cubicBezTo>
                  <a:pt x="112555" y="38770"/>
                  <a:pt x="186639" y="-25789"/>
                  <a:pt x="178172" y="107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3" name="フリーフォーム 722">
            <a:extLst>
              <a:ext uri="{FF2B5EF4-FFF2-40B4-BE49-F238E27FC236}">
                <a16:creationId xmlns:a16="http://schemas.microsoft.com/office/drawing/2014/main" id="{A3A774C0-D99B-0445-5028-804B41623382}"/>
              </a:ext>
            </a:extLst>
          </p:cNvPr>
          <p:cNvSpPr/>
          <p:nvPr/>
        </p:nvSpPr>
        <p:spPr>
          <a:xfrm>
            <a:off x="8409421" y="3339795"/>
            <a:ext cx="515902" cy="1171694"/>
          </a:xfrm>
          <a:custGeom>
            <a:avLst/>
            <a:gdLst>
              <a:gd name="connsiteX0" fmla="*/ 458354 w 515902"/>
              <a:gd name="connsiteY0" fmla="*/ 305 h 1171694"/>
              <a:gd name="connsiteX1" fmla="*/ 137679 w 515902"/>
              <a:gd name="connsiteY1" fmla="*/ 152705 h 1171694"/>
              <a:gd name="connsiteX2" fmla="*/ 175779 w 515902"/>
              <a:gd name="connsiteY2" fmla="*/ 222555 h 1171694"/>
              <a:gd name="connsiteX3" fmla="*/ 67829 w 515902"/>
              <a:gd name="connsiteY3" fmla="*/ 470205 h 1171694"/>
              <a:gd name="connsiteX4" fmla="*/ 144029 w 515902"/>
              <a:gd name="connsiteY4" fmla="*/ 419405 h 1171694"/>
              <a:gd name="connsiteX5" fmla="*/ 80529 w 515902"/>
              <a:gd name="connsiteY5" fmla="*/ 568630 h 1171694"/>
              <a:gd name="connsiteX6" fmla="*/ 156729 w 515902"/>
              <a:gd name="connsiteY6" fmla="*/ 705155 h 1171694"/>
              <a:gd name="connsiteX7" fmla="*/ 121804 w 515902"/>
              <a:gd name="connsiteY7" fmla="*/ 651180 h 1171694"/>
              <a:gd name="connsiteX8" fmla="*/ 134504 w 515902"/>
              <a:gd name="connsiteY8" fmla="*/ 784530 h 1171694"/>
              <a:gd name="connsiteX9" fmla="*/ 207529 w 515902"/>
              <a:gd name="connsiteY9" fmla="*/ 914705 h 1171694"/>
              <a:gd name="connsiteX10" fmla="*/ 147204 w 515902"/>
              <a:gd name="connsiteY10" fmla="*/ 886130 h 1171694"/>
              <a:gd name="connsiteX11" fmla="*/ 169429 w 515902"/>
              <a:gd name="connsiteY11" fmla="*/ 1086155 h 1171694"/>
              <a:gd name="connsiteX12" fmla="*/ 10679 w 515902"/>
              <a:gd name="connsiteY12" fmla="*/ 1121080 h 1171694"/>
              <a:gd name="connsiteX13" fmla="*/ 515504 w 515902"/>
              <a:gd name="connsiteY13" fmla="*/ 1121080 h 1171694"/>
              <a:gd name="connsiteX14" fmla="*/ 96404 w 515902"/>
              <a:gd name="connsiteY14" fmla="*/ 1168705 h 1171694"/>
              <a:gd name="connsiteX15" fmla="*/ 159904 w 515902"/>
              <a:gd name="connsiteY15" fmla="*/ 1022655 h 1171694"/>
              <a:gd name="connsiteX16" fmla="*/ 77354 w 515902"/>
              <a:gd name="connsiteY16" fmla="*/ 473380 h 1171694"/>
              <a:gd name="connsiteX17" fmla="*/ 77354 w 515902"/>
              <a:gd name="connsiteY17" fmla="*/ 527355 h 1171694"/>
              <a:gd name="connsiteX18" fmla="*/ 232929 w 515902"/>
              <a:gd name="connsiteY18" fmla="*/ 51105 h 1171694"/>
              <a:gd name="connsiteX19" fmla="*/ 191654 w 515902"/>
              <a:gd name="connsiteY19" fmla="*/ 111430 h 1171694"/>
              <a:gd name="connsiteX20" fmla="*/ 458354 w 515902"/>
              <a:gd name="connsiteY20" fmla="*/ 305 h 117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5902" h="1171694">
                <a:moveTo>
                  <a:pt x="458354" y="305"/>
                </a:moveTo>
                <a:cubicBezTo>
                  <a:pt x="449358" y="7184"/>
                  <a:pt x="184775" y="115663"/>
                  <a:pt x="137679" y="152705"/>
                </a:cubicBezTo>
                <a:cubicBezTo>
                  <a:pt x="90583" y="189747"/>
                  <a:pt x="187421" y="169638"/>
                  <a:pt x="175779" y="222555"/>
                </a:cubicBezTo>
                <a:cubicBezTo>
                  <a:pt x="164137" y="275472"/>
                  <a:pt x="73121" y="437397"/>
                  <a:pt x="67829" y="470205"/>
                </a:cubicBezTo>
                <a:cubicBezTo>
                  <a:pt x="62537" y="503013"/>
                  <a:pt x="141912" y="403001"/>
                  <a:pt x="144029" y="419405"/>
                </a:cubicBezTo>
                <a:cubicBezTo>
                  <a:pt x="146146" y="435809"/>
                  <a:pt x="78412" y="521005"/>
                  <a:pt x="80529" y="568630"/>
                </a:cubicBezTo>
                <a:cubicBezTo>
                  <a:pt x="82646" y="616255"/>
                  <a:pt x="149850" y="691397"/>
                  <a:pt x="156729" y="705155"/>
                </a:cubicBezTo>
                <a:cubicBezTo>
                  <a:pt x="163608" y="718913"/>
                  <a:pt x="125508" y="637951"/>
                  <a:pt x="121804" y="651180"/>
                </a:cubicBezTo>
                <a:cubicBezTo>
                  <a:pt x="118100" y="664409"/>
                  <a:pt x="120217" y="740609"/>
                  <a:pt x="134504" y="784530"/>
                </a:cubicBezTo>
                <a:cubicBezTo>
                  <a:pt x="148791" y="828451"/>
                  <a:pt x="205412" y="897772"/>
                  <a:pt x="207529" y="914705"/>
                </a:cubicBezTo>
                <a:cubicBezTo>
                  <a:pt x="209646" y="931638"/>
                  <a:pt x="153554" y="857555"/>
                  <a:pt x="147204" y="886130"/>
                </a:cubicBezTo>
                <a:cubicBezTo>
                  <a:pt x="140854" y="914705"/>
                  <a:pt x="192183" y="1046997"/>
                  <a:pt x="169429" y="1086155"/>
                </a:cubicBezTo>
                <a:cubicBezTo>
                  <a:pt x="146675" y="1125313"/>
                  <a:pt x="-47000" y="1115259"/>
                  <a:pt x="10679" y="1121080"/>
                </a:cubicBezTo>
                <a:cubicBezTo>
                  <a:pt x="68358" y="1126901"/>
                  <a:pt x="501217" y="1113143"/>
                  <a:pt x="515504" y="1121080"/>
                </a:cubicBezTo>
                <a:cubicBezTo>
                  <a:pt x="529791" y="1129017"/>
                  <a:pt x="155671" y="1185109"/>
                  <a:pt x="96404" y="1168705"/>
                </a:cubicBezTo>
                <a:cubicBezTo>
                  <a:pt x="37137" y="1152301"/>
                  <a:pt x="163079" y="1138542"/>
                  <a:pt x="159904" y="1022655"/>
                </a:cubicBezTo>
                <a:cubicBezTo>
                  <a:pt x="156729" y="906768"/>
                  <a:pt x="91112" y="555930"/>
                  <a:pt x="77354" y="473380"/>
                </a:cubicBezTo>
                <a:cubicBezTo>
                  <a:pt x="63596" y="390830"/>
                  <a:pt x="51425" y="597734"/>
                  <a:pt x="77354" y="527355"/>
                </a:cubicBezTo>
                <a:cubicBezTo>
                  <a:pt x="103283" y="456976"/>
                  <a:pt x="213879" y="120426"/>
                  <a:pt x="232929" y="51105"/>
                </a:cubicBezTo>
                <a:cubicBezTo>
                  <a:pt x="251979" y="-18216"/>
                  <a:pt x="157787" y="117780"/>
                  <a:pt x="191654" y="111430"/>
                </a:cubicBezTo>
                <a:cubicBezTo>
                  <a:pt x="225521" y="105080"/>
                  <a:pt x="467350" y="-6574"/>
                  <a:pt x="458354" y="30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4" name="フリーフォーム 723">
            <a:extLst>
              <a:ext uri="{FF2B5EF4-FFF2-40B4-BE49-F238E27FC236}">
                <a16:creationId xmlns:a16="http://schemas.microsoft.com/office/drawing/2014/main" id="{030AB877-9EDC-51CC-B34C-6B7CC02C78FF}"/>
              </a:ext>
            </a:extLst>
          </p:cNvPr>
          <p:cNvSpPr/>
          <p:nvPr/>
        </p:nvSpPr>
        <p:spPr>
          <a:xfrm>
            <a:off x="8826160" y="3338436"/>
            <a:ext cx="334441" cy="520383"/>
          </a:xfrm>
          <a:custGeom>
            <a:avLst/>
            <a:gdLst>
              <a:gd name="connsiteX0" fmla="*/ 340 w 334441"/>
              <a:gd name="connsiteY0" fmla="*/ 68339 h 520383"/>
              <a:gd name="connsiteX1" fmla="*/ 184490 w 334441"/>
              <a:gd name="connsiteY1" fmla="*/ 61989 h 520383"/>
              <a:gd name="connsiteX2" fmla="*/ 127340 w 334441"/>
              <a:gd name="connsiteY2" fmla="*/ 27064 h 520383"/>
              <a:gd name="connsiteX3" fmla="*/ 324190 w 334441"/>
              <a:gd name="connsiteY3" fmla="*/ 77864 h 520383"/>
              <a:gd name="connsiteX4" fmla="*/ 298790 w 334441"/>
              <a:gd name="connsiteY4" fmla="*/ 179464 h 520383"/>
              <a:gd name="connsiteX5" fmla="*/ 232115 w 334441"/>
              <a:gd name="connsiteY5" fmla="*/ 516014 h 520383"/>
              <a:gd name="connsiteX6" fmla="*/ 267040 w 334441"/>
              <a:gd name="connsiteY6" fmla="*/ 354089 h 520383"/>
              <a:gd name="connsiteX7" fmla="*/ 324190 w 334441"/>
              <a:gd name="connsiteY7" fmla="*/ 109614 h 520383"/>
              <a:gd name="connsiteX8" fmla="*/ 79715 w 334441"/>
              <a:gd name="connsiteY8" fmla="*/ 1664 h 520383"/>
              <a:gd name="connsiteX9" fmla="*/ 238465 w 334441"/>
              <a:gd name="connsiteY9" fmla="*/ 46114 h 520383"/>
              <a:gd name="connsiteX10" fmla="*/ 340 w 334441"/>
              <a:gd name="connsiteY10" fmla="*/ 68339 h 52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4441" h="520383">
                <a:moveTo>
                  <a:pt x="340" y="68339"/>
                </a:moveTo>
                <a:cubicBezTo>
                  <a:pt x="-8656" y="70985"/>
                  <a:pt x="163324" y="68868"/>
                  <a:pt x="184490" y="61989"/>
                </a:cubicBezTo>
                <a:cubicBezTo>
                  <a:pt x="205656" y="55110"/>
                  <a:pt x="104057" y="24418"/>
                  <a:pt x="127340" y="27064"/>
                </a:cubicBezTo>
                <a:cubicBezTo>
                  <a:pt x="150623" y="29710"/>
                  <a:pt x="295615" y="52464"/>
                  <a:pt x="324190" y="77864"/>
                </a:cubicBezTo>
                <a:cubicBezTo>
                  <a:pt x="352765" y="103264"/>
                  <a:pt x="314136" y="106439"/>
                  <a:pt x="298790" y="179464"/>
                </a:cubicBezTo>
                <a:cubicBezTo>
                  <a:pt x="283444" y="252489"/>
                  <a:pt x="237407" y="486910"/>
                  <a:pt x="232115" y="516014"/>
                </a:cubicBezTo>
                <a:cubicBezTo>
                  <a:pt x="226823" y="545118"/>
                  <a:pt x="251694" y="421822"/>
                  <a:pt x="267040" y="354089"/>
                </a:cubicBezTo>
                <a:cubicBezTo>
                  <a:pt x="282386" y="286356"/>
                  <a:pt x="355411" y="168352"/>
                  <a:pt x="324190" y="109614"/>
                </a:cubicBezTo>
                <a:cubicBezTo>
                  <a:pt x="292969" y="50876"/>
                  <a:pt x="94003" y="12247"/>
                  <a:pt x="79715" y="1664"/>
                </a:cubicBezTo>
                <a:cubicBezTo>
                  <a:pt x="65428" y="-8919"/>
                  <a:pt x="245344" y="33943"/>
                  <a:pt x="238465" y="46114"/>
                </a:cubicBezTo>
                <a:cubicBezTo>
                  <a:pt x="231586" y="58285"/>
                  <a:pt x="9336" y="65693"/>
                  <a:pt x="340" y="683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5" name="フリーフォーム 724">
            <a:extLst>
              <a:ext uri="{FF2B5EF4-FFF2-40B4-BE49-F238E27FC236}">
                <a16:creationId xmlns:a16="http://schemas.microsoft.com/office/drawing/2014/main" id="{DE031D80-9BFE-DADE-DFD9-2B105D85748C}"/>
              </a:ext>
            </a:extLst>
          </p:cNvPr>
          <p:cNvSpPr/>
          <p:nvPr/>
        </p:nvSpPr>
        <p:spPr>
          <a:xfrm>
            <a:off x="8483023" y="3470147"/>
            <a:ext cx="604822" cy="391748"/>
          </a:xfrm>
          <a:custGeom>
            <a:avLst/>
            <a:gdLst>
              <a:gd name="connsiteX0" fmla="*/ 410152 w 604822"/>
              <a:gd name="connsiteY0" fmla="*/ 128 h 391748"/>
              <a:gd name="connsiteX1" fmla="*/ 368877 w 604822"/>
              <a:gd name="connsiteY1" fmla="*/ 143003 h 391748"/>
              <a:gd name="connsiteX2" fmla="*/ 241877 w 604822"/>
              <a:gd name="connsiteY2" fmla="*/ 273178 h 391748"/>
              <a:gd name="connsiteX3" fmla="*/ 311727 w 604822"/>
              <a:gd name="connsiteY3" fmla="*/ 244603 h 391748"/>
              <a:gd name="connsiteX4" fmla="*/ 168852 w 604822"/>
              <a:gd name="connsiteY4" fmla="*/ 320803 h 391748"/>
              <a:gd name="connsiteX5" fmla="*/ 3752 w 604822"/>
              <a:gd name="connsiteY5" fmla="*/ 390653 h 391748"/>
              <a:gd name="connsiteX6" fmla="*/ 340302 w 604822"/>
              <a:gd name="connsiteY6" fmla="*/ 263653 h 391748"/>
              <a:gd name="connsiteX7" fmla="*/ 457777 w 604822"/>
              <a:gd name="connsiteY7" fmla="*/ 289053 h 391748"/>
              <a:gd name="connsiteX8" fmla="*/ 556202 w 604822"/>
              <a:gd name="connsiteY8" fmla="*/ 282703 h 391748"/>
              <a:gd name="connsiteX9" fmla="*/ 603827 w 604822"/>
              <a:gd name="connsiteY9" fmla="*/ 250953 h 391748"/>
              <a:gd name="connsiteX10" fmla="*/ 514927 w 604822"/>
              <a:gd name="connsiteY10" fmla="*/ 320803 h 391748"/>
              <a:gd name="connsiteX11" fmla="*/ 327602 w 604822"/>
              <a:gd name="connsiteY11" fmla="*/ 247778 h 391748"/>
              <a:gd name="connsiteX12" fmla="*/ 270452 w 604822"/>
              <a:gd name="connsiteY12" fmla="*/ 276353 h 391748"/>
              <a:gd name="connsiteX13" fmla="*/ 353002 w 604822"/>
              <a:gd name="connsiteY13" fmla="*/ 146178 h 391748"/>
              <a:gd name="connsiteX14" fmla="*/ 356177 w 604822"/>
              <a:gd name="connsiteY14" fmla="*/ 168403 h 391748"/>
              <a:gd name="connsiteX15" fmla="*/ 410152 w 604822"/>
              <a:gd name="connsiteY15" fmla="*/ 128 h 39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4822" h="391748">
                <a:moveTo>
                  <a:pt x="410152" y="128"/>
                </a:moveTo>
                <a:cubicBezTo>
                  <a:pt x="412269" y="-4105"/>
                  <a:pt x="396923" y="97495"/>
                  <a:pt x="368877" y="143003"/>
                </a:cubicBezTo>
                <a:cubicBezTo>
                  <a:pt x="340831" y="188511"/>
                  <a:pt x="251402" y="256245"/>
                  <a:pt x="241877" y="273178"/>
                </a:cubicBezTo>
                <a:cubicBezTo>
                  <a:pt x="232352" y="290111"/>
                  <a:pt x="323898" y="236666"/>
                  <a:pt x="311727" y="244603"/>
                </a:cubicBezTo>
                <a:cubicBezTo>
                  <a:pt x="299556" y="252540"/>
                  <a:pt x="220181" y="296461"/>
                  <a:pt x="168852" y="320803"/>
                </a:cubicBezTo>
                <a:cubicBezTo>
                  <a:pt x="117523" y="345145"/>
                  <a:pt x="-24823" y="400178"/>
                  <a:pt x="3752" y="390653"/>
                </a:cubicBezTo>
                <a:cubicBezTo>
                  <a:pt x="32327" y="381128"/>
                  <a:pt x="264631" y="280586"/>
                  <a:pt x="340302" y="263653"/>
                </a:cubicBezTo>
                <a:cubicBezTo>
                  <a:pt x="415973" y="246720"/>
                  <a:pt x="421794" y="285878"/>
                  <a:pt x="457777" y="289053"/>
                </a:cubicBezTo>
                <a:cubicBezTo>
                  <a:pt x="493760" y="292228"/>
                  <a:pt x="531860" y="289053"/>
                  <a:pt x="556202" y="282703"/>
                </a:cubicBezTo>
                <a:cubicBezTo>
                  <a:pt x="580544" y="276353"/>
                  <a:pt x="610706" y="244603"/>
                  <a:pt x="603827" y="250953"/>
                </a:cubicBezTo>
                <a:cubicBezTo>
                  <a:pt x="596948" y="257303"/>
                  <a:pt x="560964" y="321332"/>
                  <a:pt x="514927" y="320803"/>
                </a:cubicBezTo>
                <a:cubicBezTo>
                  <a:pt x="468890" y="320274"/>
                  <a:pt x="368348" y="255186"/>
                  <a:pt x="327602" y="247778"/>
                </a:cubicBezTo>
                <a:cubicBezTo>
                  <a:pt x="286856" y="240370"/>
                  <a:pt x="266219" y="293286"/>
                  <a:pt x="270452" y="276353"/>
                </a:cubicBezTo>
                <a:cubicBezTo>
                  <a:pt x="274685" y="259420"/>
                  <a:pt x="338714" y="164170"/>
                  <a:pt x="353002" y="146178"/>
                </a:cubicBezTo>
                <a:cubicBezTo>
                  <a:pt x="367290" y="128186"/>
                  <a:pt x="346652" y="185336"/>
                  <a:pt x="356177" y="168403"/>
                </a:cubicBezTo>
                <a:cubicBezTo>
                  <a:pt x="365702" y="151470"/>
                  <a:pt x="408035" y="4361"/>
                  <a:pt x="410152" y="12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6" name="フリーフォーム 725">
            <a:extLst>
              <a:ext uri="{FF2B5EF4-FFF2-40B4-BE49-F238E27FC236}">
                <a16:creationId xmlns:a16="http://schemas.microsoft.com/office/drawing/2014/main" id="{6CB440D5-F94E-4644-6F31-6FBE533AC1AC}"/>
              </a:ext>
            </a:extLst>
          </p:cNvPr>
          <p:cNvSpPr/>
          <p:nvPr/>
        </p:nvSpPr>
        <p:spPr>
          <a:xfrm>
            <a:off x="9261398" y="3387687"/>
            <a:ext cx="164290" cy="626273"/>
          </a:xfrm>
          <a:custGeom>
            <a:avLst/>
            <a:gdLst>
              <a:gd name="connsiteX0" fmla="*/ 85802 w 164290"/>
              <a:gd name="connsiteY0" fmla="*/ 38 h 626273"/>
              <a:gd name="connsiteX1" fmla="*/ 28652 w 164290"/>
              <a:gd name="connsiteY1" fmla="*/ 165138 h 626273"/>
              <a:gd name="connsiteX2" fmla="*/ 79452 w 164290"/>
              <a:gd name="connsiteY2" fmla="*/ 295313 h 626273"/>
              <a:gd name="connsiteX3" fmla="*/ 25477 w 164290"/>
              <a:gd name="connsiteY3" fmla="*/ 298488 h 626273"/>
              <a:gd name="connsiteX4" fmla="*/ 108027 w 164290"/>
              <a:gd name="connsiteY4" fmla="*/ 387388 h 626273"/>
              <a:gd name="connsiteX5" fmla="*/ 114377 w 164290"/>
              <a:gd name="connsiteY5" fmla="*/ 622338 h 626273"/>
              <a:gd name="connsiteX6" fmla="*/ 162002 w 164290"/>
              <a:gd name="connsiteY6" fmla="*/ 514388 h 626273"/>
              <a:gd name="connsiteX7" fmla="*/ 31827 w 164290"/>
              <a:gd name="connsiteY7" fmla="*/ 257213 h 626273"/>
              <a:gd name="connsiteX8" fmla="*/ 77 w 164290"/>
              <a:gd name="connsiteY8" fmla="*/ 355638 h 626273"/>
              <a:gd name="connsiteX9" fmla="*/ 22302 w 164290"/>
              <a:gd name="connsiteY9" fmla="*/ 133388 h 626273"/>
              <a:gd name="connsiteX10" fmla="*/ 3252 w 164290"/>
              <a:gd name="connsiteY10" fmla="*/ 101638 h 626273"/>
              <a:gd name="connsiteX11" fmla="*/ 19127 w 164290"/>
              <a:gd name="connsiteY11" fmla="*/ 149263 h 626273"/>
              <a:gd name="connsiteX12" fmla="*/ 85802 w 164290"/>
              <a:gd name="connsiteY12" fmla="*/ 38 h 626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4290" h="626273">
                <a:moveTo>
                  <a:pt x="85802" y="38"/>
                </a:moveTo>
                <a:cubicBezTo>
                  <a:pt x="87390" y="2684"/>
                  <a:pt x="29710" y="115926"/>
                  <a:pt x="28652" y="165138"/>
                </a:cubicBezTo>
                <a:cubicBezTo>
                  <a:pt x="27594" y="214350"/>
                  <a:pt x="79981" y="273088"/>
                  <a:pt x="79452" y="295313"/>
                </a:cubicBezTo>
                <a:cubicBezTo>
                  <a:pt x="78923" y="317538"/>
                  <a:pt x="20714" y="283142"/>
                  <a:pt x="25477" y="298488"/>
                </a:cubicBezTo>
                <a:cubicBezTo>
                  <a:pt x="30240" y="313834"/>
                  <a:pt x="93210" y="333413"/>
                  <a:pt x="108027" y="387388"/>
                </a:cubicBezTo>
                <a:cubicBezTo>
                  <a:pt x="122844" y="441363"/>
                  <a:pt x="105381" y="601171"/>
                  <a:pt x="114377" y="622338"/>
                </a:cubicBezTo>
                <a:cubicBezTo>
                  <a:pt x="123373" y="643505"/>
                  <a:pt x="175760" y="575242"/>
                  <a:pt x="162002" y="514388"/>
                </a:cubicBezTo>
                <a:cubicBezTo>
                  <a:pt x="148244" y="453534"/>
                  <a:pt x="58815" y="283671"/>
                  <a:pt x="31827" y="257213"/>
                </a:cubicBezTo>
                <a:cubicBezTo>
                  <a:pt x="4839" y="230755"/>
                  <a:pt x="1664" y="376275"/>
                  <a:pt x="77" y="355638"/>
                </a:cubicBezTo>
                <a:cubicBezTo>
                  <a:pt x="-1510" y="335001"/>
                  <a:pt x="21773" y="175721"/>
                  <a:pt x="22302" y="133388"/>
                </a:cubicBezTo>
                <a:cubicBezTo>
                  <a:pt x="22831" y="91055"/>
                  <a:pt x="3781" y="98992"/>
                  <a:pt x="3252" y="101638"/>
                </a:cubicBezTo>
                <a:cubicBezTo>
                  <a:pt x="2723" y="104284"/>
                  <a:pt x="1135" y="168313"/>
                  <a:pt x="19127" y="149263"/>
                </a:cubicBezTo>
                <a:cubicBezTo>
                  <a:pt x="37119" y="130213"/>
                  <a:pt x="84214" y="-2608"/>
                  <a:pt x="85802" y="3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7" name="フリーフォーム 726">
            <a:extLst>
              <a:ext uri="{FF2B5EF4-FFF2-40B4-BE49-F238E27FC236}">
                <a16:creationId xmlns:a16="http://schemas.microsoft.com/office/drawing/2014/main" id="{3995EA97-14C6-CB16-C6B2-0D23EC048334}"/>
              </a:ext>
            </a:extLst>
          </p:cNvPr>
          <p:cNvSpPr/>
          <p:nvPr/>
        </p:nvSpPr>
        <p:spPr>
          <a:xfrm>
            <a:off x="10240516" y="3584565"/>
            <a:ext cx="199479" cy="989560"/>
          </a:xfrm>
          <a:custGeom>
            <a:avLst/>
            <a:gdLst>
              <a:gd name="connsiteX0" fmla="*/ 90934 w 199479"/>
              <a:gd name="connsiteY0" fmla="*/ 10 h 989560"/>
              <a:gd name="connsiteX1" fmla="*/ 40134 w 199479"/>
              <a:gd name="connsiteY1" fmla="*/ 133360 h 989560"/>
              <a:gd name="connsiteX2" fmla="*/ 43309 w 199479"/>
              <a:gd name="connsiteY2" fmla="*/ 333385 h 989560"/>
              <a:gd name="connsiteX3" fmla="*/ 40134 w 199479"/>
              <a:gd name="connsiteY3" fmla="*/ 349260 h 989560"/>
              <a:gd name="connsiteX4" fmla="*/ 65534 w 199479"/>
              <a:gd name="connsiteY4" fmla="*/ 479435 h 989560"/>
              <a:gd name="connsiteX5" fmla="*/ 62359 w 199479"/>
              <a:gd name="connsiteY5" fmla="*/ 650885 h 989560"/>
              <a:gd name="connsiteX6" fmla="*/ 113159 w 199479"/>
              <a:gd name="connsiteY6" fmla="*/ 736610 h 989560"/>
              <a:gd name="connsiteX7" fmla="*/ 71884 w 199479"/>
              <a:gd name="connsiteY7" fmla="*/ 714385 h 989560"/>
              <a:gd name="connsiteX8" fmla="*/ 125859 w 199479"/>
              <a:gd name="connsiteY8" fmla="*/ 787410 h 989560"/>
              <a:gd name="connsiteX9" fmla="*/ 195709 w 199479"/>
              <a:gd name="connsiteY9" fmla="*/ 733435 h 989560"/>
              <a:gd name="connsiteX10" fmla="*/ 2034 w 199479"/>
              <a:gd name="connsiteY10" fmla="*/ 987435 h 989560"/>
              <a:gd name="connsiteX11" fmla="*/ 90934 w 199479"/>
              <a:gd name="connsiteY11" fmla="*/ 835035 h 989560"/>
              <a:gd name="connsiteX12" fmla="*/ 36959 w 199479"/>
              <a:gd name="connsiteY12" fmla="*/ 495310 h 989560"/>
              <a:gd name="connsiteX13" fmla="*/ 2034 w 199479"/>
              <a:gd name="connsiteY13" fmla="*/ 184160 h 989560"/>
              <a:gd name="connsiteX14" fmla="*/ 43309 w 199479"/>
              <a:gd name="connsiteY14" fmla="*/ 381010 h 989560"/>
              <a:gd name="connsiteX15" fmla="*/ 17909 w 199479"/>
              <a:gd name="connsiteY15" fmla="*/ 139710 h 989560"/>
              <a:gd name="connsiteX16" fmla="*/ 90934 w 199479"/>
              <a:gd name="connsiteY16" fmla="*/ 10 h 98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9479" h="989560">
                <a:moveTo>
                  <a:pt x="90934" y="10"/>
                </a:moveTo>
                <a:cubicBezTo>
                  <a:pt x="94638" y="-1048"/>
                  <a:pt x="48071" y="77798"/>
                  <a:pt x="40134" y="133360"/>
                </a:cubicBezTo>
                <a:cubicBezTo>
                  <a:pt x="32197" y="188922"/>
                  <a:pt x="43309" y="297402"/>
                  <a:pt x="43309" y="333385"/>
                </a:cubicBezTo>
                <a:cubicBezTo>
                  <a:pt x="43309" y="369368"/>
                  <a:pt x="36430" y="324918"/>
                  <a:pt x="40134" y="349260"/>
                </a:cubicBezTo>
                <a:cubicBezTo>
                  <a:pt x="43838" y="373602"/>
                  <a:pt x="61830" y="429164"/>
                  <a:pt x="65534" y="479435"/>
                </a:cubicBezTo>
                <a:cubicBezTo>
                  <a:pt x="69238" y="529706"/>
                  <a:pt x="54422" y="608023"/>
                  <a:pt x="62359" y="650885"/>
                </a:cubicBezTo>
                <a:cubicBezTo>
                  <a:pt x="70296" y="693747"/>
                  <a:pt x="111572" y="726027"/>
                  <a:pt x="113159" y="736610"/>
                </a:cubicBezTo>
                <a:cubicBezTo>
                  <a:pt x="114747" y="747193"/>
                  <a:pt x="69767" y="705918"/>
                  <a:pt x="71884" y="714385"/>
                </a:cubicBezTo>
                <a:cubicBezTo>
                  <a:pt x="74001" y="722852"/>
                  <a:pt x="105222" y="784235"/>
                  <a:pt x="125859" y="787410"/>
                </a:cubicBezTo>
                <a:cubicBezTo>
                  <a:pt x="146497" y="790585"/>
                  <a:pt x="216347" y="700098"/>
                  <a:pt x="195709" y="733435"/>
                </a:cubicBezTo>
                <a:cubicBezTo>
                  <a:pt x="175072" y="766773"/>
                  <a:pt x="19496" y="970502"/>
                  <a:pt x="2034" y="987435"/>
                </a:cubicBezTo>
                <a:cubicBezTo>
                  <a:pt x="-15428" y="1004368"/>
                  <a:pt x="85113" y="917056"/>
                  <a:pt x="90934" y="835035"/>
                </a:cubicBezTo>
                <a:cubicBezTo>
                  <a:pt x="96755" y="753014"/>
                  <a:pt x="51776" y="603789"/>
                  <a:pt x="36959" y="495310"/>
                </a:cubicBezTo>
                <a:cubicBezTo>
                  <a:pt x="22142" y="386831"/>
                  <a:pt x="976" y="203210"/>
                  <a:pt x="2034" y="184160"/>
                </a:cubicBezTo>
                <a:cubicBezTo>
                  <a:pt x="3092" y="165110"/>
                  <a:pt x="40663" y="388418"/>
                  <a:pt x="43309" y="381010"/>
                </a:cubicBezTo>
                <a:cubicBezTo>
                  <a:pt x="45955" y="373602"/>
                  <a:pt x="4151" y="206385"/>
                  <a:pt x="17909" y="139710"/>
                </a:cubicBezTo>
                <a:cubicBezTo>
                  <a:pt x="31667" y="73035"/>
                  <a:pt x="87230" y="1068"/>
                  <a:pt x="90934" y="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8" name="フリーフォーム 727">
            <a:extLst>
              <a:ext uri="{FF2B5EF4-FFF2-40B4-BE49-F238E27FC236}">
                <a16:creationId xmlns:a16="http://schemas.microsoft.com/office/drawing/2014/main" id="{2DC9B85D-7C5C-95C0-0444-EBBAB6CFC953}"/>
              </a:ext>
            </a:extLst>
          </p:cNvPr>
          <p:cNvSpPr/>
          <p:nvPr/>
        </p:nvSpPr>
        <p:spPr>
          <a:xfrm>
            <a:off x="8861398" y="3809979"/>
            <a:ext cx="346434" cy="606828"/>
          </a:xfrm>
          <a:custGeom>
            <a:avLst/>
            <a:gdLst>
              <a:gd name="connsiteX0" fmla="*/ 231802 w 346434"/>
              <a:gd name="connsiteY0" fmla="*/ 21 h 606828"/>
              <a:gd name="connsiteX1" fmla="*/ 228627 w 346434"/>
              <a:gd name="connsiteY1" fmla="*/ 180996 h 606828"/>
              <a:gd name="connsiteX2" fmla="*/ 174652 w 346434"/>
              <a:gd name="connsiteY2" fmla="*/ 241321 h 606828"/>
              <a:gd name="connsiteX3" fmla="*/ 98452 w 346434"/>
              <a:gd name="connsiteY3" fmla="*/ 269896 h 606828"/>
              <a:gd name="connsiteX4" fmla="*/ 330227 w 346434"/>
              <a:gd name="connsiteY4" fmla="*/ 215921 h 606828"/>
              <a:gd name="connsiteX5" fmla="*/ 27 w 346434"/>
              <a:gd name="connsiteY5" fmla="*/ 377846 h 606828"/>
              <a:gd name="connsiteX6" fmla="*/ 311177 w 346434"/>
              <a:gd name="connsiteY6" fmla="*/ 298471 h 606828"/>
              <a:gd name="connsiteX7" fmla="*/ 263552 w 346434"/>
              <a:gd name="connsiteY7" fmla="*/ 336571 h 606828"/>
              <a:gd name="connsiteX8" fmla="*/ 234977 w 346434"/>
              <a:gd name="connsiteY8" fmla="*/ 466746 h 606828"/>
              <a:gd name="connsiteX9" fmla="*/ 346102 w 346434"/>
              <a:gd name="connsiteY9" fmla="*/ 606446 h 606828"/>
              <a:gd name="connsiteX10" fmla="*/ 266727 w 346434"/>
              <a:gd name="connsiteY10" fmla="*/ 422296 h 606828"/>
              <a:gd name="connsiteX11" fmla="*/ 193702 w 346434"/>
              <a:gd name="connsiteY11" fmla="*/ 111146 h 606828"/>
              <a:gd name="connsiteX12" fmla="*/ 200052 w 346434"/>
              <a:gd name="connsiteY12" fmla="*/ 168296 h 606828"/>
              <a:gd name="connsiteX13" fmla="*/ 231802 w 346434"/>
              <a:gd name="connsiteY13" fmla="*/ 21 h 60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434" h="606828">
                <a:moveTo>
                  <a:pt x="231802" y="21"/>
                </a:moveTo>
                <a:cubicBezTo>
                  <a:pt x="236564" y="2138"/>
                  <a:pt x="238152" y="140779"/>
                  <a:pt x="228627" y="180996"/>
                </a:cubicBezTo>
                <a:cubicBezTo>
                  <a:pt x="219102" y="221213"/>
                  <a:pt x="196348" y="226504"/>
                  <a:pt x="174652" y="241321"/>
                </a:cubicBezTo>
                <a:cubicBezTo>
                  <a:pt x="152956" y="256138"/>
                  <a:pt x="72523" y="274129"/>
                  <a:pt x="98452" y="269896"/>
                </a:cubicBezTo>
                <a:cubicBezTo>
                  <a:pt x="124381" y="265663"/>
                  <a:pt x="346631" y="197929"/>
                  <a:pt x="330227" y="215921"/>
                </a:cubicBezTo>
                <a:cubicBezTo>
                  <a:pt x="313823" y="233913"/>
                  <a:pt x="3202" y="364088"/>
                  <a:pt x="27" y="377846"/>
                </a:cubicBezTo>
                <a:cubicBezTo>
                  <a:pt x="-3148" y="391604"/>
                  <a:pt x="267256" y="305350"/>
                  <a:pt x="311177" y="298471"/>
                </a:cubicBezTo>
                <a:cubicBezTo>
                  <a:pt x="355098" y="291592"/>
                  <a:pt x="276252" y="308525"/>
                  <a:pt x="263552" y="336571"/>
                </a:cubicBezTo>
                <a:cubicBezTo>
                  <a:pt x="250852" y="364617"/>
                  <a:pt x="221219" y="421767"/>
                  <a:pt x="234977" y="466746"/>
                </a:cubicBezTo>
                <a:cubicBezTo>
                  <a:pt x="248735" y="511725"/>
                  <a:pt x="340810" y="613854"/>
                  <a:pt x="346102" y="606446"/>
                </a:cubicBezTo>
                <a:cubicBezTo>
                  <a:pt x="351394" y="599038"/>
                  <a:pt x="292127" y="504846"/>
                  <a:pt x="266727" y="422296"/>
                </a:cubicBezTo>
                <a:cubicBezTo>
                  <a:pt x="241327" y="339746"/>
                  <a:pt x="204814" y="153479"/>
                  <a:pt x="193702" y="111146"/>
                </a:cubicBezTo>
                <a:cubicBezTo>
                  <a:pt x="182590" y="68813"/>
                  <a:pt x="191056" y="183113"/>
                  <a:pt x="200052" y="168296"/>
                </a:cubicBezTo>
                <a:cubicBezTo>
                  <a:pt x="209048" y="153479"/>
                  <a:pt x="227040" y="-2096"/>
                  <a:pt x="231802" y="2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9" name="フリーフォーム 728">
            <a:extLst>
              <a:ext uri="{FF2B5EF4-FFF2-40B4-BE49-F238E27FC236}">
                <a16:creationId xmlns:a16="http://schemas.microsoft.com/office/drawing/2014/main" id="{C0678502-9C8A-F1A7-03A1-522F837F1645}"/>
              </a:ext>
            </a:extLst>
          </p:cNvPr>
          <p:cNvSpPr/>
          <p:nvPr/>
        </p:nvSpPr>
        <p:spPr>
          <a:xfrm>
            <a:off x="8581462" y="3685297"/>
            <a:ext cx="339060" cy="926253"/>
          </a:xfrm>
          <a:custGeom>
            <a:avLst/>
            <a:gdLst>
              <a:gd name="connsiteX0" fmla="*/ 563 w 339060"/>
              <a:gd name="connsiteY0" fmla="*/ 118353 h 926253"/>
              <a:gd name="connsiteX1" fmla="*/ 318063 w 339060"/>
              <a:gd name="connsiteY1" fmla="*/ 878 h 926253"/>
              <a:gd name="connsiteX2" fmla="*/ 311713 w 339060"/>
              <a:gd name="connsiteY2" fmla="*/ 67553 h 926253"/>
              <a:gd name="connsiteX3" fmla="*/ 333938 w 339060"/>
              <a:gd name="connsiteY3" fmla="*/ 121528 h 926253"/>
              <a:gd name="connsiteX4" fmla="*/ 318063 w 339060"/>
              <a:gd name="connsiteY4" fmla="*/ 219953 h 926253"/>
              <a:gd name="connsiteX5" fmla="*/ 311713 w 339060"/>
              <a:gd name="connsiteY5" fmla="*/ 366003 h 926253"/>
              <a:gd name="connsiteX6" fmla="*/ 203763 w 339060"/>
              <a:gd name="connsiteY6" fmla="*/ 378703 h 926253"/>
              <a:gd name="connsiteX7" fmla="*/ 210113 w 339060"/>
              <a:gd name="connsiteY7" fmla="*/ 505703 h 926253"/>
              <a:gd name="connsiteX8" fmla="*/ 327588 w 339060"/>
              <a:gd name="connsiteY8" fmla="*/ 921628 h 926253"/>
              <a:gd name="connsiteX9" fmla="*/ 241863 w 339060"/>
              <a:gd name="connsiteY9" fmla="*/ 708903 h 926253"/>
              <a:gd name="connsiteX10" fmla="*/ 178363 w 339060"/>
              <a:gd name="connsiteY10" fmla="*/ 404103 h 926253"/>
              <a:gd name="connsiteX11" fmla="*/ 232338 w 339060"/>
              <a:gd name="connsiteY11" fmla="*/ 343778 h 926253"/>
              <a:gd name="connsiteX12" fmla="*/ 264088 w 339060"/>
              <a:gd name="connsiteY12" fmla="*/ 264403 h 926253"/>
              <a:gd name="connsiteX13" fmla="*/ 245038 w 339060"/>
              <a:gd name="connsiteY13" fmla="*/ 375528 h 926253"/>
              <a:gd name="connsiteX14" fmla="*/ 311713 w 339060"/>
              <a:gd name="connsiteY14" fmla="*/ 140578 h 926253"/>
              <a:gd name="connsiteX15" fmla="*/ 165663 w 339060"/>
              <a:gd name="connsiteY15" fmla="*/ 143753 h 926253"/>
              <a:gd name="connsiteX16" fmla="*/ 165663 w 339060"/>
              <a:gd name="connsiteY16" fmla="*/ 143753 h 926253"/>
              <a:gd name="connsiteX17" fmla="*/ 238688 w 339060"/>
              <a:gd name="connsiteY17" fmla="*/ 80253 h 926253"/>
              <a:gd name="connsiteX18" fmla="*/ 563 w 339060"/>
              <a:gd name="connsiteY18" fmla="*/ 118353 h 92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9060" h="926253">
                <a:moveTo>
                  <a:pt x="563" y="118353"/>
                </a:moveTo>
                <a:cubicBezTo>
                  <a:pt x="13792" y="105124"/>
                  <a:pt x="266205" y="9345"/>
                  <a:pt x="318063" y="878"/>
                </a:cubicBezTo>
                <a:cubicBezTo>
                  <a:pt x="369921" y="-7589"/>
                  <a:pt x="309067" y="47445"/>
                  <a:pt x="311713" y="67553"/>
                </a:cubicBezTo>
                <a:cubicBezTo>
                  <a:pt x="314359" y="87661"/>
                  <a:pt x="332880" y="96128"/>
                  <a:pt x="333938" y="121528"/>
                </a:cubicBezTo>
                <a:cubicBezTo>
                  <a:pt x="334996" y="146928"/>
                  <a:pt x="321767" y="179207"/>
                  <a:pt x="318063" y="219953"/>
                </a:cubicBezTo>
                <a:cubicBezTo>
                  <a:pt x="314359" y="260699"/>
                  <a:pt x="330763" y="339545"/>
                  <a:pt x="311713" y="366003"/>
                </a:cubicBezTo>
                <a:cubicBezTo>
                  <a:pt x="292663" y="392461"/>
                  <a:pt x="220696" y="355420"/>
                  <a:pt x="203763" y="378703"/>
                </a:cubicBezTo>
                <a:cubicBezTo>
                  <a:pt x="186830" y="401986"/>
                  <a:pt x="189476" y="415216"/>
                  <a:pt x="210113" y="505703"/>
                </a:cubicBezTo>
                <a:cubicBezTo>
                  <a:pt x="230751" y="596191"/>
                  <a:pt x="322296" y="887761"/>
                  <a:pt x="327588" y="921628"/>
                </a:cubicBezTo>
                <a:cubicBezTo>
                  <a:pt x="332880" y="955495"/>
                  <a:pt x="266734" y="795157"/>
                  <a:pt x="241863" y="708903"/>
                </a:cubicBezTo>
                <a:cubicBezTo>
                  <a:pt x="216992" y="622649"/>
                  <a:pt x="179950" y="464957"/>
                  <a:pt x="178363" y="404103"/>
                </a:cubicBezTo>
                <a:cubicBezTo>
                  <a:pt x="176776" y="343249"/>
                  <a:pt x="218051" y="367061"/>
                  <a:pt x="232338" y="343778"/>
                </a:cubicBezTo>
                <a:cubicBezTo>
                  <a:pt x="246625" y="320495"/>
                  <a:pt x="261971" y="259111"/>
                  <a:pt x="264088" y="264403"/>
                </a:cubicBezTo>
                <a:cubicBezTo>
                  <a:pt x="266205" y="269695"/>
                  <a:pt x="237101" y="396166"/>
                  <a:pt x="245038" y="375528"/>
                </a:cubicBezTo>
                <a:cubicBezTo>
                  <a:pt x="252976" y="354891"/>
                  <a:pt x="324942" y="179207"/>
                  <a:pt x="311713" y="140578"/>
                </a:cubicBezTo>
                <a:cubicBezTo>
                  <a:pt x="298484" y="101949"/>
                  <a:pt x="165663" y="143753"/>
                  <a:pt x="165663" y="143753"/>
                </a:cubicBezTo>
                <a:lnTo>
                  <a:pt x="165663" y="143753"/>
                </a:lnTo>
                <a:cubicBezTo>
                  <a:pt x="177834" y="133170"/>
                  <a:pt x="266205" y="86074"/>
                  <a:pt x="238688" y="80253"/>
                </a:cubicBezTo>
                <a:cubicBezTo>
                  <a:pt x="211171" y="74432"/>
                  <a:pt x="-12666" y="131582"/>
                  <a:pt x="563" y="1183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0" name="フリーフォーム 729">
            <a:extLst>
              <a:ext uri="{FF2B5EF4-FFF2-40B4-BE49-F238E27FC236}">
                <a16:creationId xmlns:a16="http://schemas.microsoft.com/office/drawing/2014/main" id="{E7D09C2C-4D7E-384D-A652-9E874CEEAC4C}"/>
              </a:ext>
            </a:extLst>
          </p:cNvPr>
          <p:cNvSpPr/>
          <p:nvPr/>
        </p:nvSpPr>
        <p:spPr>
          <a:xfrm>
            <a:off x="8442265" y="3660770"/>
            <a:ext cx="223000" cy="463979"/>
          </a:xfrm>
          <a:custGeom>
            <a:avLst/>
            <a:gdLst>
              <a:gd name="connsiteX0" fmla="*/ 60 w 223000"/>
              <a:gd name="connsiteY0" fmla="*/ 5 h 463979"/>
              <a:gd name="connsiteX1" fmla="*/ 193735 w 223000"/>
              <a:gd name="connsiteY1" fmla="*/ 215905 h 463979"/>
              <a:gd name="connsiteX2" fmla="*/ 174685 w 223000"/>
              <a:gd name="connsiteY2" fmla="*/ 460380 h 463979"/>
              <a:gd name="connsiteX3" fmla="*/ 187385 w 223000"/>
              <a:gd name="connsiteY3" fmla="*/ 352430 h 463979"/>
              <a:gd name="connsiteX4" fmla="*/ 215960 w 223000"/>
              <a:gd name="connsiteY4" fmla="*/ 222255 h 463979"/>
              <a:gd name="connsiteX5" fmla="*/ 60 w 223000"/>
              <a:gd name="connsiteY5" fmla="*/ 5 h 46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000" h="463979">
                <a:moveTo>
                  <a:pt x="60" y="5"/>
                </a:moveTo>
                <a:cubicBezTo>
                  <a:pt x="-3644" y="-1053"/>
                  <a:pt x="164631" y="139176"/>
                  <a:pt x="193735" y="215905"/>
                </a:cubicBezTo>
                <a:cubicBezTo>
                  <a:pt x="222839" y="292634"/>
                  <a:pt x="175743" y="437626"/>
                  <a:pt x="174685" y="460380"/>
                </a:cubicBezTo>
                <a:cubicBezTo>
                  <a:pt x="173627" y="483134"/>
                  <a:pt x="180506" y="392117"/>
                  <a:pt x="187385" y="352430"/>
                </a:cubicBezTo>
                <a:cubicBezTo>
                  <a:pt x="194264" y="312743"/>
                  <a:pt x="240302" y="280463"/>
                  <a:pt x="215960" y="222255"/>
                </a:cubicBezTo>
                <a:cubicBezTo>
                  <a:pt x="191618" y="164047"/>
                  <a:pt x="3764" y="1063"/>
                  <a:pt x="60" y="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1" name="フリーフォーム 730">
            <a:extLst>
              <a:ext uri="{FF2B5EF4-FFF2-40B4-BE49-F238E27FC236}">
                <a16:creationId xmlns:a16="http://schemas.microsoft.com/office/drawing/2014/main" id="{D1092124-2280-6DC0-89A6-FFCF53300BCE}"/>
              </a:ext>
            </a:extLst>
          </p:cNvPr>
          <p:cNvSpPr/>
          <p:nvPr/>
        </p:nvSpPr>
        <p:spPr>
          <a:xfrm>
            <a:off x="8581985" y="3756024"/>
            <a:ext cx="252286" cy="769174"/>
          </a:xfrm>
          <a:custGeom>
            <a:avLst/>
            <a:gdLst>
              <a:gd name="connsiteX0" fmla="*/ 40 w 252286"/>
              <a:gd name="connsiteY0" fmla="*/ 1 h 769174"/>
              <a:gd name="connsiteX1" fmla="*/ 203240 w 252286"/>
              <a:gd name="connsiteY1" fmla="*/ 187326 h 769174"/>
              <a:gd name="connsiteX2" fmla="*/ 114340 w 252286"/>
              <a:gd name="connsiteY2" fmla="*/ 279401 h 769174"/>
              <a:gd name="connsiteX3" fmla="*/ 98465 w 252286"/>
              <a:gd name="connsiteY3" fmla="*/ 533401 h 769174"/>
              <a:gd name="connsiteX4" fmla="*/ 104815 w 252286"/>
              <a:gd name="connsiteY4" fmla="*/ 463551 h 769174"/>
              <a:gd name="connsiteX5" fmla="*/ 250865 w 252286"/>
              <a:gd name="connsiteY5" fmla="*/ 765176 h 769174"/>
              <a:gd name="connsiteX6" fmla="*/ 171490 w 252286"/>
              <a:gd name="connsiteY6" fmla="*/ 615951 h 769174"/>
              <a:gd name="connsiteX7" fmla="*/ 47665 w 252286"/>
              <a:gd name="connsiteY7" fmla="*/ 323851 h 769174"/>
              <a:gd name="connsiteX8" fmla="*/ 69890 w 252286"/>
              <a:gd name="connsiteY8" fmla="*/ 409576 h 769174"/>
              <a:gd name="connsiteX9" fmla="*/ 184190 w 252286"/>
              <a:gd name="connsiteY9" fmla="*/ 184151 h 769174"/>
              <a:gd name="connsiteX10" fmla="*/ 40 w 252286"/>
              <a:gd name="connsiteY10" fmla="*/ 1 h 76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286" h="769174">
                <a:moveTo>
                  <a:pt x="40" y="1"/>
                </a:moveTo>
                <a:cubicBezTo>
                  <a:pt x="3215" y="530"/>
                  <a:pt x="184190" y="140759"/>
                  <a:pt x="203240" y="187326"/>
                </a:cubicBezTo>
                <a:cubicBezTo>
                  <a:pt x="222290" y="233893"/>
                  <a:pt x="131802" y="221722"/>
                  <a:pt x="114340" y="279401"/>
                </a:cubicBezTo>
                <a:cubicBezTo>
                  <a:pt x="96878" y="337080"/>
                  <a:pt x="100053" y="502709"/>
                  <a:pt x="98465" y="533401"/>
                </a:cubicBezTo>
                <a:cubicBezTo>
                  <a:pt x="96878" y="564093"/>
                  <a:pt x="79415" y="424922"/>
                  <a:pt x="104815" y="463551"/>
                </a:cubicBezTo>
                <a:cubicBezTo>
                  <a:pt x="130215" y="502180"/>
                  <a:pt x="239753" y="739776"/>
                  <a:pt x="250865" y="765176"/>
                </a:cubicBezTo>
                <a:cubicBezTo>
                  <a:pt x="261977" y="790576"/>
                  <a:pt x="205357" y="689505"/>
                  <a:pt x="171490" y="615951"/>
                </a:cubicBezTo>
                <a:cubicBezTo>
                  <a:pt x="137623" y="542397"/>
                  <a:pt x="64598" y="358247"/>
                  <a:pt x="47665" y="323851"/>
                </a:cubicBezTo>
                <a:cubicBezTo>
                  <a:pt x="30732" y="289455"/>
                  <a:pt x="47136" y="432859"/>
                  <a:pt x="69890" y="409576"/>
                </a:cubicBezTo>
                <a:cubicBezTo>
                  <a:pt x="92644" y="386293"/>
                  <a:pt x="188423" y="248709"/>
                  <a:pt x="184190" y="184151"/>
                </a:cubicBezTo>
                <a:cubicBezTo>
                  <a:pt x="179957" y="119593"/>
                  <a:pt x="-3135" y="-528"/>
                  <a:pt x="40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2" name="フリーフォーム 731">
            <a:extLst>
              <a:ext uri="{FF2B5EF4-FFF2-40B4-BE49-F238E27FC236}">
                <a16:creationId xmlns:a16="http://schemas.microsoft.com/office/drawing/2014/main" id="{76D62E78-146E-0311-183B-EB8F5055116F}"/>
              </a:ext>
            </a:extLst>
          </p:cNvPr>
          <p:cNvSpPr/>
          <p:nvPr/>
        </p:nvSpPr>
        <p:spPr>
          <a:xfrm>
            <a:off x="11652283" y="5656307"/>
            <a:ext cx="184826" cy="1684769"/>
          </a:xfrm>
          <a:custGeom>
            <a:avLst/>
            <a:gdLst>
              <a:gd name="connsiteX0" fmla="*/ 8414 w 184826"/>
              <a:gd name="connsiteY0" fmla="*/ 6262 h 1684769"/>
              <a:gd name="connsiteX1" fmla="*/ 33581 w 184826"/>
              <a:gd name="connsiteY1" fmla="*/ 610269 h 1684769"/>
              <a:gd name="connsiteX2" fmla="*/ 184583 w 184826"/>
              <a:gd name="connsiteY2" fmla="*/ 1642115 h 1684769"/>
              <a:gd name="connsiteX3" fmla="*/ 67137 w 184826"/>
              <a:gd name="connsiteY3" fmla="*/ 1365278 h 1684769"/>
              <a:gd name="connsiteX4" fmla="*/ 25 w 184826"/>
              <a:gd name="connsiteY4" fmla="*/ 249543 h 1684769"/>
              <a:gd name="connsiteX5" fmla="*/ 58748 w 184826"/>
              <a:gd name="connsiteY5" fmla="*/ 517990 h 1684769"/>
              <a:gd name="connsiteX6" fmla="*/ 25192 w 184826"/>
              <a:gd name="connsiteY6" fmla="*/ 308265 h 1684769"/>
              <a:gd name="connsiteX7" fmla="*/ 8414 w 184826"/>
              <a:gd name="connsiteY7" fmla="*/ 6262 h 168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26" h="1684769">
                <a:moveTo>
                  <a:pt x="8414" y="6262"/>
                </a:moveTo>
                <a:cubicBezTo>
                  <a:pt x="9812" y="56596"/>
                  <a:pt x="4219" y="337627"/>
                  <a:pt x="33581" y="610269"/>
                </a:cubicBezTo>
                <a:cubicBezTo>
                  <a:pt x="62943" y="882911"/>
                  <a:pt x="178990" y="1516280"/>
                  <a:pt x="184583" y="1642115"/>
                </a:cubicBezTo>
                <a:cubicBezTo>
                  <a:pt x="190176" y="1767950"/>
                  <a:pt x="97897" y="1597373"/>
                  <a:pt x="67137" y="1365278"/>
                </a:cubicBezTo>
                <a:cubicBezTo>
                  <a:pt x="36377" y="1133183"/>
                  <a:pt x="1423" y="390758"/>
                  <a:pt x="25" y="249543"/>
                </a:cubicBezTo>
                <a:cubicBezTo>
                  <a:pt x="-1373" y="108328"/>
                  <a:pt x="54554" y="508203"/>
                  <a:pt x="58748" y="517990"/>
                </a:cubicBezTo>
                <a:cubicBezTo>
                  <a:pt x="62942" y="527777"/>
                  <a:pt x="29387" y="393553"/>
                  <a:pt x="25192" y="308265"/>
                </a:cubicBezTo>
                <a:cubicBezTo>
                  <a:pt x="20998" y="222977"/>
                  <a:pt x="7016" y="-44072"/>
                  <a:pt x="8414" y="626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3" name="フリーフォーム 732">
            <a:extLst>
              <a:ext uri="{FF2B5EF4-FFF2-40B4-BE49-F238E27FC236}">
                <a16:creationId xmlns:a16="http://schemas.microsoft.com/office/drawing/2014/main" id="{C650AF77-7C53-7B8B-EFB4-1394409BF8B2}"/>
              </a:ext>
            </a:extLst>
          </p:cNvPr>
          <p:cNvSpPr/>
          <p:nvPr/>
        </p:nvSpPr>
        <p:spPr>
          <a:xfrm>
            <a:off x="10837702" y="3829720"/>
            <a:ext cx="865280" cy="2959104"/>
          </a:xfrm>
          <a:custGeom>
            <a:avLst/>
            <a:gdLst>
              <a:gd name="connsiteX0" fmla="*/ 874 w 865280"/>
              <a:gd name="connsiteY0" fmla="*/ 4049 h 2959104"/>
              <a:gd name="connsiteX1" fmla="*/ 588104 w 865280"/>
              <a:gd name="connsiteY1" fmla="*/ 1094618 h 2959104"/>
              <a:gd name="connsiteX2" fmla="*/ 479047 w 865280"/>
              <a:gd name="connsiteY2" fmla="*/ 960394 h 2959104"/>
              <a:gd name="connsiteX3" fmla="*/ 680382 w 865280"/>
              <a:gd name="connsiteY3" fmla="*/ 1765737 h 2959104"/>
              <a:gd name="connsiteX4" fmla="*/ 705549 w 865280"/>
              <a:gd name="connsiteY4" fmla="*/ 1992240 h 2959104"/>
              <a:gd name="connsiteX5" fmla="*/ 864940 w 865280"/>
              <a:gd name="connsiteY5" fmla="*/ 2940196 h 2959104"/>
              <a:gd name="connsiteX6" fmla="*/ 739105 w 865280"/>
              <a:gd name="connsiteY6" fmla="*/ 2478801 h 2959104"/>
              <a:gd name="connsiteX7" fmla="*/ 462269 w 865280"/>
              <a:gd name="connsiteY7" fmla="*/ 792614 h 2959104"/>
              <a:gd name="connsiteX8" fmla="*/ 874 w 865280"/>
              <a:gd name="connsiteY8" fmla="*/ 4049 h 295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280" h="2959104">
                <a:moveTo>
                  <a:pt x="874" y="4049"/>
                </a:moveTo>
                <a:cubicBezTo>
                  <a:pt x="21847" y="54383"/>
                  <a:pt x="508409" y="935227"/>
                  <a:pt x="588104" y="1094618"/>
                </a:cubicBezTo>
                <a:cubicBezTo>
                  <a:pt x="667799" y="1254009"/>
                  <a:pt x="463667" y="848541"/>
                  <a:pt x="479047" y="960394"/>
                </a:cubicBezTo>
                <a:cubicBezTo>
                  <a:pt x="494427" y="1072247"/>
                  <a:pt x="642632" y="1593763"/>
                  <a:pt x="680382" y="1765737"/>
                </a:cubicBezTo>
                <a:cubicBezTo>
                  <a:pt x="718132" y="1937711"/>
                  <a:pt x="674789" y="1796497"/>
                  <a:pt x="705549" y="1992240"/>
                </a:cubicBezTo>
                <a:cubicBezTo>
                  <a:pt x="736309" y="2187983"/>
                  <a:pt x="859347" y="2859103"/>
                  <a:pt x="864940" y="2940196"/>
                </a:cubicBezTo>
                <a:cubicBezTo>
                  <a:pt x="870533" y="3021290"/>
                  <a:pt x="806217" y="2836731"/>
                  <a:pt x="739105" y="2478801"/>
                </a:cubicBezTo>
                <a:cubicBezTo>
                  <a:pt x="671993" y="2120871"/>
                  <a:pt x="582511" y="1203674"/>
                  <a:pt x="462269" y="792614"/>
                </a:cubicBezTo>
                <a:cubicBezTo>
                  <a:pt x="342027" y="381554"/>
                  <a:pt x="-20099" y="-46285"/>
                  <a:pt x="874" y="40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4" name="フリーフォーム 733">
            <a:extLst>
              <a:ext uri="{FF2B5EF4-FFF2-40B4-BE49-F238E27FC236}">
                <a16:creationId xmlns:a16="http://schemas.microsoft.com/office/drawing/2014/main" id="{56A3CDFF-44DD-4690-D2D5-BBE3D97C7EB3}"/>
              </a:ext>
            </a:extLst>
          </p:cNvPr>
          <p:cNvSpPr/>
          <p:nvPr/>
        </p:nvSpPr>
        <p:spPr>
          <a:xfrm>
            <a:off x="10097604" y="4580301"/>
            <a:ext cx="1041840" cy="939580"/>
          </a:xfrm>
          <a:custGeom>
            <a:avLst/>
            <a:gdLst>
              <a:gd name="connsiteX0" fmla="*/ 2741 w 1041840"/>
              <a:gd name="connsiteY0" fmla="*/ 88 h 939580"/>
              <a:gd name="connsiteX1" fmla="*/ 472524 w 1041840"/>
              <a:gd name="connsiteY1" fmla="*/ 411149 h 939580"/>
              <a:gd name="connsiteX2" fmla="*/ 1034587 w 1041840"/>
              <a:gd name="connsiteY2" fmla="*/ 931266 h 939580"/>
              <a:gd name="connsiteX3" fmla="*/ 774528 w 1041840"/>
              <a:gd name="connsiteY3" fmla="*/ 704763 h 939580"/>
              <a:gd name="connsiteX4" fmla="*/ 522858 w 1041840"/>
              <a:gd name="connsiteY4" fmla="*/ 352426 h 939580"/>
              <a:gd name="connsiteX5" fmla="*/ 690638 w 1041840"/>
              <a:gd name="connsiteY5" fmla="*/ 444705 h 939580"/>
              <a:gd name="connsiteX6" fmla="*/ 2741 w 1041840"/>
              <a:gd name="connsiteY6" fmla="*/ 88 h 93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840" h="939580">
                <a:moveTo>
                  <a:pt x="2741" y="88"/>
                </a:moveTo>
                <a:cubicBezTo>
                  <a:pt x="-33611" y="-5505"/>
                  <a:pt x="300550" y="255953"/>
                  <a:pt x="472524" y="411149"/>
                </a:cubicBezTo>
                <a:cubicBezTo>
                  <a:pt x="644498" y="566345"/>
                  <a:pt x="984253" y="882330"/>
                  <a:pt x="1034587" y="931266"/>
                </a:cubicBezTo>
                <a:cubicBezTo>
                  <a:pt x="1084921" y="980202"/>
                  <a:pt x="859816" y="801236"/>
                  <a:pt x="774528" y="704763"/>
                </a:cubicBezTo>
                <a:cubicBezTo>
                  <a:pt x="689240" y="608290"/>
                  <a:pt x="536840" y="395769"/>
                  <a:pt x="522858" y="352426"/>
                </a:cubicBezTo>
                <a:cubicBezTo>
                  <a:pt x="508876" y="309083"/>
                  <a:pt x="775926" y="499233"/>
                  <a:pt x="690638" y="444705"/>
                </a:cubicBezTo>
                <a:cubicBezTo>
                  <a:pt x="605350" y="390177"/>
                  <a:pt x="39093" y="5681"/>
                  <a:pt x="2741" y="8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5" name="フリーフォーム 734">
            <a:extLst>
              <a:ext uri="{FF2B5EF4-FFF2-40B4-BE49-F238E27FC236}">
                <a16:creationId xmlns:a16="http://schemas.microsoft.com/office/drawing/2014/main" id="{4D061146-3576-2F43-3404-153CD2BE1AD9}"/>
              </a:ext>
            </a:extLst>
          </p:cNvPr>
          <p:cNvSpPr/>
          <p:nvPr/>
        </p:nvSpPr>
        <p:spPr>
          <a:xfrm>
            <a:off x="10197493" y="4737685"/>
            <a:ext cx="1320595" cy="3232642"/>
          </a:xfrm>
          <a:custGeom>
            <a:avLst/>
            <a:gdLst>
              <a:gd name="connsiteX0" fmla="*/ 3520 w 1320595"/>
              <a:gd name="connsiteY0" fmla="*/ 2095 h 3232642"/>
              <a:gd name="connsiteX1" fmla="*/ 523637 w 1320595"/>
              <a:gd name="connsiteY1" fmla="*/ 513823 h 3232642"/>
              <a:gd name="connsiteX2" fmla="*/ 792085 w 1320595"/>
              <a:gd name="connsiteY2" fmla="*/ 622880 h 3232642"/>
              <a:gd name="connsiteX3" fmla="*/ 414580 w 1320595"/>
              <a:gd name="connsiteY3" fmla="*/ 513823 h 3232642"/>
              <a:gd name="connsiteX4" fmla="*/ 867586 w 1320595"/>
              <a:gd name="connsiteY4" fmla="*/ 832605 h 3232642"/>
              <a:gd name="connsiteX5" fmla="*/ 1043755 w 1320595"/>
              <a:gd name="connsiteY5" fmla="*/ 1168165 h 3232642"/>
              <a:gd name="connsiteX6" fmla="*/ 976643 w 1320595"/>
              <a:gd name="connsiteY6" fmla="*/ 1503724 h 3232642"/>
              <a:gd name="connsiteX7" fmla="*/ 1287035 w 1320595"/>
              <a:gd name="connsiteY7" fmla="*/ 2090954 h 3232642"/>
              <a:gd name="connsiteX8" fmla="*/ 1236701 w 1320595"/>
              <a:gd name="connsiteY8" fmla="*/ 2049009 h 3232642"/>
              <a:gd name="connsiteX9" fmla="*/ 1278646 w 1320595"/>
              <a:gd name="connsiteY9" fmla="*/ 2619460 h 3232642"/>
              <a:gd name="connsiteX10" fmla="*/ 1001810 w 1320595"/>
              <a:gd name="connsiteY10" fmla="*/ 3231856 h 3232642"/>
              <a:gd name="connsiteX11" fmla="*/ 1236701 w 1320595"/>
              <a:gd name="connsiteY11" fmla="*/ 2736906 h 3232642"/>
              <a:gd name="connsiteX12" fmla="*/ 1194757 w 1320595"/>
              <a:gd name="connsiteY12" fmla="*/ 2250344 h 3232642"/>
              <a:gd name="connsiteX13" fmla="*/ 850808 w 1320595"/>
              <a:gd name="connsiteY13" fmla="*/ 1889618 h 3232642"/>
              <a:gd name="connsiteX14" fmla="*/ 1320591 w 1320595"/>
              <a:gd name="connsiteY14" fmla="*/ 1998675 h 3232642"/>
              <a:gd name="connsiteX15" fmla="*/ 859197 w 1320595"/>
              <a:gd name="connsiteY15" fmla="*/ 916495 h 3232642"/>
              <a:gd name="connsiteX16" fmla="*/ 322301 w 1320595"/>
              <a:gd name="connsiteY16" fmla="*/ 354432 h 3232642"/>
              <a:gd name="connsiteX17" fmla="*/ 3520 w 1320595"/>
              <a:gd name="connsiteY17" fmla="*/ 2095 h 323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20595" h="3232642">
                <a:moveTo>
                  <a:pt x="3520" y="2095"/>
                </a:moveTo>
                <a:cubicBezTo>
                  <a:pt x="37076" y="28660"/>
                  <a:pt x="392210" y="410359"/>
                  <a:pt x="523637" y="513823"/>
                </a:cubicBezTo>
                <a:cubicBezTo>
                  <a:pt x="655064" y="617287"/>
                  <a:pt x="810261" y="622880"/>
                  <a:pt x="792085" y="622880"/>
                </a:cubicBezTo>
                <a:cubicBezTo>
                  <a:pt x="773909" y="622880"/>
                  <a:pt x="401997" y="478869"/>
                  <a:pt x="414580" y="513823"/>
                </a:cubicBezTo>
                <a:cubicBezTo>
                  <a:pt x="427163" y="548777"/>
                  <a:pt x="762724" y="723548"/>
                  <a:pt x="867586" y="832605"/>
                </a:cubicBezTo>
                <a:cubicBezTo>
                  <a:pt x="972449" y="941662"/>
                  <a:pt x="1025579" y="1056312"/>
                  <a:pt x="1043755" y="1168165"/>
                </a:cubicBezTo>
                <a:cubicBezTo>
                  <a:pt x="1061931" y="1280018"/>
                  <a:pt x="936096" y="1349926"/>
                  <a:pt x="976643" y="1503724"/>
                </a:cubicBezTo>
                <a:cubicBezTo>
                  <a:pt x="1017190" y="1657522"/>
                  <a:pt x="1287035" y="2090954"/>
                  <a:pt x="1287035" y="2090954"/>
                </a:cubicBezTo>
                <a:cubicBezTo>
                  <a:pt x="1330378" y="2181835"/>
                  <a:pt x="1238099" y="1960925"/>
                  <a:pt x="1236701" y="2049009"/>
                </a:cubicBezTo>
                <a:cubicBezTo>
                  <a:pt x="1235303" y="2137093"/>
                  <a:pt x="1317794" y="2422319"/>
                  <a:pt x="1278646" y="2619460"/>
                </a:cubicBezTo>
                <a:cubicBezTo>
                  <a:pt x="1239498" y="2816601"/>
                  <a:pt x="1008801" y="3212282"/>
                  <a:pt x="1001810" y="3231856"/>
                </a:cubicBezTo>
                <a:cubicBezTo>
                  <a:pt x="994819" y="3251430"/>
                  <a:pt x="1204543" y="2900491"/>
                  <a:pt x="1236701" y="2736906"/>
                </a:cubicBezTo>
                <a:cubicBezTo>
                  <a:pt x="1268859" y="2573321"/>
                  <a:pt x="1259073" y="2391559"/>
                  <a:pt x="1194757" y="2250344"/>
                </a:cubicBezTo>
                <a:cubicBezTo>
                  <a:pt x="1130441" y="2109129"/>
                  <a:pt x="829836" y="1931563"/>
                  <a:pt x="850808" y="1889618"/>
                </a:cubicBezTo>
                <a:cubicBezTo>
                  <a:pt x="871780" y="1847673"/>
                  <a:pt x="1319193" y="2160862"/>
                  <a:pt x="1320591" y="1998675"/>
                </a:cubicBezTo>
                <a:cubicBezTo>
                  <a:pt x="1321989" y="1836488"/>
                  <a:pt x="1025579" y="1190535"/>
                  <a:pt x="859197" y="916495"/>
                </a:cubicBezTo>
                <a:cubicBezTo>
                  <a:pt x="692815" y="642455"/>
                  <a:pt x="460719" y="501239"/>
                  <a:pt x="322301" y="354432"/>
                </a:cubicBezTo>
                <a:cubicBezTo>
                  <a:pt x="183883" y="207625"/>
                  <a:pt x="-30036" y="-24470"/>
                  <a:pt x="3520" y="209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6" name="フリーフォーム 735">
            <a:extLst>
              <a:ext uri="{FF2B5EF4-FFF2-40B4-BE49-F238E27FC236}">
                <a16:creationId xmlns:a16="http://schemas.microsoft.com/office/drawing/2014/main" id="{4BF0B0B0-4C1A-F45D-6D1D-DEBD703EA13D}"/>
              </a:ext>
            </a:extLst>
          </p:cNvPr>
          <p:cNvSpPr/>
          <p:nvPr/>
        </p:nvSpPr>
        <p:spPr>
          <a:xfrm>
            <a:off x="8335871" y="7769909"/>
            <a:ext cx="629576" cy="1261318"/>
          </a:xfrm>
          <a:custGeom>
            <a:avLst/>
            <a:gdLst>
              <a:gd name="connsiteX0" fmla="*/ 615182 w 629576"/>
              <a:gd name="connsiteY0" fmla="*/ 23463 h 1261318"/>
              <a:gd name="connsiteX1" fmla="*/ 464180 w 629576"/>
              <a:gd name="connsiteY1" fmla="*/ 308689 h 1261318"/>
              <a:gd name="connsiteX2" fmla="*/ 506125 w 629576"/>
              <a:gd name="connsiteY2" fmla="*/ 275133 h 1261318"/>
              <a:gd name="connsiteX3" fmla="*/ 397068 w 629576"/>
              <a:gd name="connsiteY3" fmla="*/ 535192 h 1261318"/>
              <a:gd name="connsiteX4" fmla="*/ 2786 w 629576"/>
              <a:gd name="connsiteY4" fmla="*/ 1256645 h 1261318"/>
              <a:gd name="connsiteX5" fmla="*/ 229289 w 629576"/>
              <a:gd name="connsiteY5" fmla="*/ 820418 h 1261318"/>
              <a:gd name="connsiteX6" fmla="*/ 388679 w 629576"/>
              <a:gd name="connsiteY6" fmla="*/ 317078 h 1261318"/>
              <a:gd name="connsiteX7" fmla="*/ 254456 w 629576"/>
              <a:gd name="connsiteY7" fmla="*/ 585526 h 1261318"/>
              <a:gd name="connsiteX8" fmla="*/ 581626 w 629576"/>
              <a:gd name="connsiteY8" fmla="*/ 82186 h 1261318"/>
              <a:gd name="connsiteX9" fmla="*/ 615182 w 629576"/>
              <a:gd name="connsiteY9" fmla="*/ 23463 h 126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9576" h="1261318">
                <a:moveTo>
                  <a:pt x="615182" y="23463"/>
                </a:moveTo>
                <a:cubicBezTo>
                  <a:pt x="595608" y="61213"/>
                  <a:pt x="482356" y="266744"/>
                  <a:pt x="464180" y="308689"/>
                </a:cubicBezTo>
                <a:cubicBezTo>
                  <a:pt x="446004" y="350634"/>
                  <a:pt x="517310" y="237383"/>
                  <a:pt x="506125" y="275133"/>
                </a:cubicBezTo>
                <a:cubicBezTo>
                  <a:pt x="494940" y="312884"/>
                  <a:pt x="480958" y="371607"/>
                  <a:pt x="397068" y="535192"/>
                </a:cubicBezTo>
                <a:cubicBezTo>
                  <a:pt x="313178" y="698777"/>
                  <a:pt x="30749" y="1209107"/>
                  <a:pt x="2786" y="1256645"/>
                </a:cubicBezTo>
                <a:cubicBezTo>
                  <a:pt x="-25177" y="1304183"/>
                  <a:pt x="164973" y="977013"/>
                  <a:pt x="229289" y="820418"/>
                </a:cubicBezTo>
                <a:cubicBezTo>
                  <a:pt x="293605" y="663823"/>
                  <a:pt x="384484" y="356227"/>
                  <a:pt x="388679" y="317078"/>
                </a:cubicBezTo>
                <a:cubicBezTo>
                  <a:pt x="392873" y="277929"/>
                  <a:pt x="222298" y="624675"/>
                  <a:pt x="254456" y="585526"/>
                </a:cubicBezTo>
                <a:cubicBezTo>
                  <a:pt x="286614" y="546377"/>
                  <a:pt x="520107" y="178659"/>
                  <a:pt x="581626" y="82186"/>
                </a:cubicBezTo>
                <a:cubicBezTo>
                  <a:pt x="643145" y="-14287"/>
                  <a:pt x="634756" y="-14287"/>
                  <a:pt x="615182" y="2346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7" name="フリーフォーム 736">
            <a:extLst>
              <a:ext uri="{FF2B5EF4-FFF2-40B4-BE49-F238E27FC236}">
                <a16:creationId xmlns:a16="http://schemas.microsoft.com/office/drawing/2014/main" id="{15949F61-8D37-ACAD-A907-36EF0361F50A}"/>
              </a:ext>
            </a:extLst>
          </p:cNvPr>
          <p:cNvSpPr/>
          <p:nvPr/>
        </p:nvSpPr>
        <p:spPr>
          <a:xfrm>
            <a:off x="11845776" y="7009616"/>
            <a:ext cx="387037" cy="1909687"/>
          </a:xfrm>
          <a:custGeom>
            <a:avLst/>
            <a:gdLst>
              <a:gd name="connsiteX0" fmla="*/ 16257 w 387037"/>
              <a:gd name="connsiteY0" fmla="*/ 62303 h 1909687"/>
              <a:gd name="connsiteX1" fmla="*/ 150481 w 387037"/>
              <a:gd name="connsiteY1" fmla="*/ 825701 h 1909687"/>
              <a:gd name="connsiteX2" fmla="*/ 49813 w 387037"/>
              <a:gd name="connsiteY2" fmla="*/ 632755 h 1909687"/>
              <a:gd name="connsiteX3" fmla="*/ 326650 w 387037"/>
              <a:gd name="connsiteY3" fmla="*/ 1228373 h 1909687"/>
              <a:gd name="connsiteX4" fmla="*/ 368595 w 387037"/>
              <a:gd name="connsiteY4" fmla="*/ 1907881 h 1909687"/>
              <a:gd name="connsiteX5" fmla="*/ 368595 w 387037"/>
              <a:gd name="connsiteY5" fmla="*/ 1404542 h 1909687"/>
              <a:gd name="connsiteX6" fmla="*/ 142092 w 387037"/>
              <a:gd name="connsiteY6" fmla="*/ 725034 h 1909687"/>
              <a:gd name="connsiteX7" fmla="*/ 133703 w 387037"/>
              <a:gd name="connsiteY7" fmla="*/ 943147 h 1909687"/>
              <a:gd name="connsiteX8" fmla="*/ 16257 w 387037"/>
              <a:gd name="connsiteY8" fmla="*/ 146193 h 1909687"/>
              <a:gd name="connsiteX9" fmla="*/ 16257 w 387037"/>
              <a:gd name="connsiteY9" fmla="*/ 62303 h 19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7037" h="1909687">
                <a:moveTo>
                  <a:pt x="16257" y="62303"/>
                </a:moveTo>
                <a:cubicBezTo>
                  <a:pt x="38628" y="175554"/>
                  <a:pt x="144888" y="730626"/>
                  <a:pt x="150481" y="825701"/>
                </a:cubicBezTo>
                <a:cubicBezTo>
                  <a:pt x="156074" y="920776"/>
                  <a:pt x="20452" y="565643"/>
                  <a:pt x="49813" y="632755"/>
                </a:cubicBezTo>
                <a:cubicBezTo>
                  <a:pt x="79174" y="699867"/>
                  <a:pt x="273520" y="1015852"/>
                  <a:pt x="326650" y="1228373"/>
                </a:cubicBezTo>
                <a:cubicBezTo>
                  <a:pt x="379780" y="1440894"/>
                  <a:pt x="361604" y="1878520"/>
                  <a:pt x="368595" y="1907881"/>
                </a:cubicBezTo>
                <a:cubicBezTo>
                  <a:pt x="375586" y="1937243"/>
                  <a:pt x="406346" y="1601683"/>
                  <a:pt x="368595" y="1404542"/>
                </a:cubicBezTo>
                <a:cubicBezTo>
                  <a:pt x="330845" y="1207401"/>
                  <a:pt x="181241" y="801933"/>
                  <a:pt x="142092" y="725034"/>
                </a:cubicBezTo>
                <a:cubicBezTo>
                  <a:pt x="102943" y="648135"/>
                  <a:pt x="154675" y="1039620"/>
                  <a:pt x="133703" y="943147"/>
                </a:cubicBezTo>
                <a:cubicBezTo>
                  <a:pt x="112731" y="846674"/>
                  <a:pt x="37229" y="294398"/>
                  <a:pt x="16257" y="146193"/>
                </a:cubicBezTo>
                <a:cubicBezTo>
                  <a:pt x="-4715" y="-2012"/>
                  <a:pt x="-6114" y="-50948"/>
                  <a:pt x="16257" y="6230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8" name="フリーフォーム 737">
            <a:extLst>
              <a:ext uri="{FF2B5EF4-FFF2-40B4-BE49-F238E27FC236}">
                <a16:creationId xmlns:a16="http://schemas.microsoft.com/office/drawing/2014/main" id="{518B629C-F66E-9CD5-7CC5-7CBFEE491AA5}"/>
              </a:ext>
            </a:extLst>
          </p:cNvPr>
          <p:cNvSpPr/>
          <p:nvPr/>
        </p:nvSpPr>
        <p:spPr>
          <a:xfrm>
            <a:off x="10320612" y="4918745"/>
            <a:ext cx="728823" cy="1953647"/>
          </a:xfrm>
          <a:custGeom>
            <a:avLst/>
            <a:gdLst>
              <a:gd name="connsiteX0" fmla="*/ 6236 w 728823"/>
              <a:gd name="connsiteY0" fmla="*/ 215317 h 1953647"/>
              <a:gd name="connsiteX1" fmla="*/ 526353 w 728823"/>
              <a:gd name="connsiteY1" fmla="*/ 701879 h 1953647"/>
              <a:gd name="connsiteX2" fmla="*/ 635410 w 728823"/>
              <a:gd name="connsiteY2" fmla="*/ 1121328 h 1953647"/>
              <a:gd name="connsiteX3" fmla="*/ 627021 w 728823"/>
              <a:gd name="connsiteY3" fmla="*/ 903215 h 1953647"/>
              <a:gd name="connsiteX4" fmla="*/ 551520 w 728823"/>
              <a:gd name="connsiteY4" fmla="*/ 1238774 h 1953647"/>
              <a:gd name="connsiteX5" fmla="*/ 492797 w 728823"/>
              <a:gd name="connsiteY5" fmla="*/ 1054216 h 1953647"/>
              <a:gd name="connsiteX6" fmla="*/ 39792 w 728823"/>
              <a:gd name="connsiteY6" fmla="*/ 743824 h 1953647"/>
              <a:gd name="connsiteX7" fmla="*/ 450852 w 728823"/>
              <a:gd name="connsiteY7" fmla="*/ 1221996 h 1953647"/>
              <a:gd name="connsiteX8" fmla="*/ 610243 w 728823"/>
              <a:gd name="connsiteY8" fmla="*/ 1448499 h 1953647"/>
              <a:gd name="connsiteX9" fmla="*/ 484408 w 728823"/>
              <a:gd name="connsiteY9" fmla="*/ 1675002 h 1953647"/>
              <a:gd name="connsiteX10" fmla="*/ 635410 w 728823"/>
              <a:gd name="connsiteY10" fmla="*/ 1951838 h 1953647"/>
              <a:gd name="connsiteX11" fmla="*/ 593465 w 728823"/>
              <a:gd name="connsiteY11" fmla="*/ 1532389 h 1953647"/>
              <a:gd name="connsiteX12" fmla="*/ 710911 w 728823"/>
              <a:gd name="connsiteY12" fmla="*/ 869659 h 1953647"/>
              <a:gd name="connsiteX13" fmla="*/ 148849 w 728823"/>
              <a:gd name="connsiteY13" fmla="*/ 13982 h 1953647"/>
              <a:gd name="connsiteX14" fmla="*/ 232738 w 728823"/>
              <a:gd name="connsiteY14" fmla="*/ 332763 h 1953647"/>
              <a:gd name="connsiteX15" fmla="*/ 6236 w 728823"/>
              <a:gd name="connsiteY15" fmla="*/ 215317 h 195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8823" h="1953647">
                <a:moveTo>
                  <a:pt x="6236" y="215317"/>
                </a:moveTo>
                <a:cubicBezTo>
                  <a:pt x="55172" y="276836"/>
                  <a:pt x="421491" y="550877"/>
                  <a:pt x="526353" y="701879"/>
                </a:cubicBezTo>
                <a:cubicBezTo>
                  <a:pt x="631215" y="852881"/>
                  <a:pt x="618632" y="1087772"/>
                  <a:pt x="635410" y="1121328"/>
                </a:cubicBezTo>
                <a:cubicBezTo>
                  <a:pt x="652188" y="1154884"/>
                  <a:pt x="641003" y="883641"/>
                  <a:pt x="627021" y="903215"/>
                </a:cubicBezTo>
                <a:cubicBezTo>
                  <a:pt x="613039" y="922789"/>
                  <a:pt x="573891" y="1213607"/>
                  <a:pt x="551520" y="1238774"/>
                </a:cubicBezTo>
                <a:cubicBezTo>
                  <a:pt x="529149" y="1263941"/>
                  <a:pt x="578085" y="1136708"/>
                  <a:pt x="492797" y="1054216"/>
                </a:cubicBezTo>
                <a:cubicBezTo>
                  <a:pt x="407509" y="971724"/>
                  <a:pt x="46783" y="715861"/>
                  <a:pt x="39792" y="743824"/>
                </a:cubicBezTo>
                <a:cubicBezTo>
                  <a:pt x="32801" y="771787"/>
                  <a:pt x="355777" y="1104550"/>
                  <a:pt x="450852" y="1221996"/>
                </a:cubicBezTo>
                <a:cubicBezTo>
                  <a:pt x="545927" y="1339442"/>
                  <a:pt x="604650" y="1372998"/>
                  <a:pt x="610243" y="1448499"/>
                </a:cubicBezTo>
                <a:cubicBezTo>
                  <a:pt x="615836" y="1524000"/>
                  <a:pt x="480214" y="1591112"/>
                  <a:pt x="484408" y="1675002"/>
                </a:cubicBezTo>
                <a:cubicBezTo>
                  <a:pt x="488602" y="1758892"/>
                  <a:pt x="617234" y="1975607"/>
                  <a:pt x="635410" y="1951838"/>
                </a:cubicBezTo>
                <a:cubicBezTo>
                  <a:pt x="653586" y="1928069"/>
                  <a:pt x="580882" y="1712752"/>
                  <a:pt x="593465" y="1532389"/>
                </a:cubicBezTo>
                <a:cubicBezTo>
                  <a:pt x="606049" y="1352026"/>
                  <a:pt x="785014" y="1122727"/>
                  <a:pt x="710911" y="869659"/>
                </a:cubicBezTo>
                <a:cubicBezTo>
                  <a:pt x="636808" y="616591"/>
                  <a:pt x="228544" y="103465"/>
                  <a:pt x="148849" y="13982"/>
                </a:cubicBezTo>
                <a:cubicBezTo>
                  <a:pt x="69154" y="-75501"/>
                  <a:pt x="253710" y="292216"/>
                  <a:pt x="232738" y="332763"/>
                </a:cubicBezTo>
                <a:cubicBezTo>
                  <a:pt x="211766" y="373310"/>
                  <a:pt x="-42700" y="153798"/>
                  <a:pt x="6236" y="21531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9" name="フリーフォーム 738">
            <a:extLst>
              <a:ext uri="{FF2B5EF4-FFF2-40B4-BE49-F238E27FC236}">
                <a16:creationId xmlns:a16="http://schemas.microsoft.com/office/drawing/2014/main" id="{49C59591-9A53-66B6-0F54-63C228222B6B}"/>
              </a:ext>
            </a:extLst>
          </p:cNvPr>
          <p:cNvSpPr/>
          <p:nvPr/>
        </p:nvSpPr>
        <p:spPr>
          <a:xfrm>
            <a:off x="10083476" y="4665689"/>
            <a:ext cx="537038" cy="1483834"/>
          </a:xfrm>
          <a:custGeom>
            <a:avLst/>
            <a:gdLst>
              <a:gd name="connsiteX0" fmla="*/ 142704 w 537038"/>
              <a:gd name="connsiteY0" fmla="*/ 74091 h 1483834"/>
              <a:gd name="connsiteX1" fmla="*/ 302095 w 537038"/>
              <a:gd name="connsiteY1" fmla="*/ 619375 h 1483834"/>
              <a:gd name="connsiteX2" fmla="*/ 142704 w 537038"/>
              <a:gd name="connsiteY2" fmla="*/ 686487 h 1483834"/>
              <a:gd name="connsiteX3" fmla="*/ 369207 w 537038"/>
              <a:gd name="connsiteY3" fmla="*/ 1173049 h 1483834"/>
              <a:gd name="connsiteX4" fmla="*/ 234983 w 537038"/>
              <a:gd name="connsiteY4" fmla="*/ 1038825 h 1483834"/>
              <a:gd name="connsiteX5" fmla="*/ 478263 w 537038"/>
              <a:gd name="connsiteY5" fmla="*/ 1483441 h 1483834"/>
              <a:gd name="connsiteX6" fmla="*/ 91 w 537038"/>
              <a:gd name="connsiteY6" fmla="*/ 1122715 h 1483834"/>
              <a:gd name="connsiteX7" fmla="*/ 436318 w 537038"/>
              <a:gd name="connsiteY7" fmla="*/ 1416329 h 1483834"/>
              <a:gd name="connsiteX8" fmla="*/ 276928 w 537038"/>
              <a:gd name="connsiteY8" fmla="*/ 912990 h 1483834"/>
              <a:gd name="connsiteX9" fmla="*/ 536986 w 537038"/>
              <a:gd name="connsiteY9" fmla="*/ 1072381 h 1483834"/>
              <a:gd name="connsiteX10" fmla="*/ 251761 w 537038"/>
              <a:gd name="connsiteY10" fmla="*/ 728432 h 1483834"/>
              <a:gd name="connsiteX11" fmla="*/ 318873 w 537038"/>
              <a:gd name="connsiteY11" fmla="*/ 896212 h 1483834"/>
              <a:gd name="connsiteX12" fmla="*/ 193038 w 537038"/>
              <a:gd name="connsiteY12" fmla="*/ 124425 h 1483834"/>
              <a:gd name="connsiteX13" fmla="*/ 151093 w 537038"/>
              <a:gd name="connsiteY13" fmla="*/ 6979 h 1483834"/>
              <a:gd name="connsiteX14" fmla="*/ 142704 w 537038"/>
              <a:gd name="connsiteY14" fmla="*/ 74091 h 148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038" h="1483834">
                <a:moveTo>
                  <a:pt x="142704" y="74091"/>
                </a:moveTo>
                <a:cubicBezTo>
                  <a:pt x="167871" y="176157"/>
                  <a:pt x="302095" y="517309"/>
                  <a:pt x="302095" y="619375"/>
                </a:cubicBezTo>
                <a:cubicBezTo>
                  <a:pt x="302095" y="721441"/>
                  <a:pt x="131519" y="594208"/>
                  <a:pt x="142704" y="686487"/>
                </a:cubicBezTo>
                <a:cubicBezTo>
                  <a:pt x="153889" y="778766"/>
                  <a:pt x="353827" y="1114326"/>
                  <a:pt x="369207" y="1173049"/>
                </a:cubicBezTo>
                <a:cubicBezTo>
                  <a:pt x="384587" y="1231772"/>
                  <a:pt x="216807" y="987093"/>
                  <a:pt x="234983" y="1038825"/>
                </a:cubicBezTo>
                <a:cubicBezTo>
                  <a:pt x="253159" y="1090557"/>
                  <a:pt x="517412" y="1469459"/>
                  <a:pt x="478263" y="1483441"/>
                </a:cubicBezTo>
                <a:cubicBezTo>
                  <a:pt x="439114" y="1497423"/>
                  <a:pt x="7082" y="1133900"/>
                  <a:pt x="91" y="1122715"/>
                </a:cubicBezTo>
                <a:cubicBezTo>
                  <a:pt x="-6900" y="1111530"/>
                  <a:pt x="390179" y="1451283"/>
                  <a:pt x="436318" y="1416329"/>
                </a:cubicBezTo>
                <a:cubicBezTo>
                  <a:pt x="482457" y="1381375"/>
                  <a:pt x="260150" y="970315"/>
                  <a:pt x="276928" y="912990"/>
                </a:cubicBezTo>
                <a:cubicBezTo>
                  <a:pt x="293706" y="855665"/>
                  <a:pt x="541181" y="1103141"/>
                  <a:pt x="536986" y="1072381"/>
                </a:cubicBezTo>
                <a:cubicBezTo>
                  <a:pt x="532792" y="1041621"/>
                  <a:pt x="288113" y="757793"/>
                  <a:pt x="251761" y="728432"/>
                </a:cubicBezTo>
                <a:cubicBezTo>
                  <a:pt x="215409" y="699071"/>
                  <a:pt x="328660" y="996880"/>
                  <a:pt x="318873" y="896212"/>
                </a:cubicBezTo>
                <a:cubicBezTo>
                  <a:pt x="309086" y="795544"/>
                  <a:pt x="221001" y="272630"/>
                  <a:pt x="193038" y="124425"/>
                </a:cubicBezTo>
                <a:cubicBezTo>
                  <a:pt x="165075" y="-23780"/>
                  <a:pt x="153889" y="9775"/>
                  <a:pt x="151093" y="6979"/>
                </a:cubicBezTo>
                <a:cubicBezTo>
                  <a:pt x="148297" y="4183"/>
                  <a:pt x="117537" y="-27975"/>
                  <a:pt x="142704" y="7409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0" name="フリーフォーム 739">
            <a:extLst>
              <a:ext uri="{FF2B5EF4-FFF2-40B4-BE49-F238E27FC236}">
                <a16:creationId xmlns:a16="http://schemas.microsoft.com/office/drawing/2014/main" id="{26B04A36-FF7B-18B8-CE63-061C3B55222C}"/>
              </a:ext>
            </a:extLst>
          </p:cNvPr>
          <p:cNvSpPr/>
          <p:nvPr/>
        </p:nvSpPr>
        <p:spPr>
          <a:xfrm>
            <a:off x="10122378" y="5685769"/>
            <a:ext cx="1078794" cy="2252107"/>
          </a:xfrm>
          <a:custGeom>
            <a:avLst/>
            <a:gdLst>
              <a:gd name="connsiteX0" fmla="*/ 45079 w 1078794"/>
              <a:gd name="connsiteY0" fmla="*/ 43912 h 2252107"/>
              <a:gd name="connsiteX1" fmla="*/ 196081 w 1078794"/>
              <a:gd name="connsiteY1" fmla="*/ 572418 h 2252107"/>
              <a:gd name="connsiteX2" fmla="*/ 682642 w 1078794"/>
              <a:gd name="connsiteY2" fmla="*/ 1268704 h 2252107"/>
              <a:gd name="connsiteX3" fmla="*/ 481306 w 1078794"/>
              <a:gd name="connsiteY3" fmla="*/ 1109314 h 2252107"/>
              <a:gd name="connsiteX4" fmla="*/ 766532 w 1078794"/>
              <a:gd name="connsiteY4" fmla="*/ 1579097 h 2252107"/>
              <a:gd name="connsiteX5" fmla="*/ 1043369 w 1078794"/>
              <a:gd name="connsiteY5" fmla="*/ 2040492 h 2252107"/>
              <a:gd name="connsiteX6" fmla="*/ 1026591 w 1078794"/>
              <a:gd name="connsiteY6" fmla="*/ 2250216 h 2252107"/>
              <a:gd name="connsiteX7" fmla="*/ 1026591 w 1078794"/>
              <a:gd name="connsiteY7" fmla="*/ 1931435 h 2252107"/>
              <a:gd name="connsiteX8" fmla="*/ 313527 w 1078794"/>
              <a:gd name="connsiteY8" fmla="*/ 1075758 h 2252107"/>
              <a:gd name="connsiteX9" fmla="*/ 422583 w 1078794"/>
              <a:gd name="connsiteY9" fmla="*/ 1176425 h 2252107"/>
              <a:gd name="connsiteX10" fmla="*/ 296749 w 1078794"/>
              <a:gd name="connsiteY10" fmla="*/ 740198 h 2252107"/>
              <a:gd name="connsiteX11" fmla="*/ 19912 w 1078794"/>
              <a:gd name="connsiteY11" fmla="*/ 111024 h 2252107"/>
              <a:gd name="connsiteX12" fmla="*/ 45079 w 1078794"/>
              <a:gd name="connsiteY12" fmla="*/ 43912 h 2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8794" h="2252107">
                <a:moveTo>
                  <a:pt x="45079" y="43912"/>
                </a:moveTo>
                <a:cubicBezTo>
                  <a:pt x="74440" y="120811"/>
                  <a:pt x="89821" y="368286"/>
                  <a:pt x="196081" y="572418"/>
                </a:cubicBezTo>
                <a:cubicBezTo>
                  <a:pt x="302341" y="776550"/>
                  <a:pt x="635105" y="1179221"/>
                  <a:pt x="682642" y="1268704"/>
                </a:cubicBezTo>
                <a:cubicBezTo>
                  <a:pt x="730179" y="1358187"/>
                  <a:pt x="467324" y="1057582"/>
                  <a:pt x="481306" y="1109314"/>
                </a:cubicBezTo>
                <a:cubicBezTo>
                  <a:pt x="495288" y="1161046"/>
                  <a:pt x="766532" y="1579097"/>
                  <a:pt x="766532" y="1579097"/>
                </a:cubicBezTo>
                <a:cubicBezTo>
                  <a:pt x="860209" y="1734293"/>
                  <a:pt x="1000026" y="1928639"/>
                  <a:pt x="1043369" y="2040492"/>
                </a:cubicBezTo>
                <a:cubicBezTo>
                  <a:pt x="1086712" y="2152345"/>
                  <a:pt x="1029387" y="2268392"/>
                  <a:pt x="1026591" y="2250216"/>
                </a:cubicBezTo>
                <a:cubicBezTo>
                  <a:pt x="1023795" y="2232040"/>
                  <a:pt x="1145435" y="2127178"/>
                  <a:pt x="1026591" y="1931435"/>
                </a:cubicBezTo>
                <a:cubicBezTo>
                  <a:pt x="907747" y="1735692"/>
                  <a:pt x="414195" y="1201593"/>
                  <a:pt x="313527" y="1075758"/>
                </a:cubicBezTo>
                <a:cubicBezTo>
                  <a:pt x="212859" y="949923"/>
                  <a:pt x="425379" y="1232352"/>
                  <a:pt x="422583" y="1176425"/>
                </a:cubicBezTo>
                <a:cubicBezTo>
                  <a:pt x="419787" y="1120498"/>
                  <a:pt x="363861" y="917765"/>
                  <a:pt x="296749" y="740198"/>
                </a:cubicBezTo>
                <a:cubicBezTo>
                  <a:pt x="229637" y="562631"/>
                  <a:pt x="64653" y="229868"/>
                  <a:pt x="19912" y="111024"/>
                </a:cubicBezTo>
                <a:cubicBezTo>
                  <a:pt x="-24829" y="-7820"/>
                  <a:pt x="15718" y="-32987"/>
                  <a:pt x="45079" y="439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1" name="フリーフォーム 740">
            <a:extLst>
              <a:ext uri="{FF2B5EF4-FFF2-40B4-BE49-F238E27FC236}">
                <a16:creationId xmlns:a16="http://schemas.microsoft.com/office/drawing/2014/main" id="{F0EDBEE7-F211-65F8-F33B-3823A38D7839}"/>
              </a:ext>
            </a:extLst>
          </p:cNvPr>
          <p:cNvSpPr/>
          <p:nvPr/>
        </p:nvSpPr>
        <p:spPr>
          <a:xfrm>
            <a:off x="10484673" y="6199645"/>
            <a:ext cx="926585" cy="1890566"/>
          </a:xfrm>
          <a:custGeom>
            <a:avLst/>
            <a:gdLst>
              <a:gd name="connsiteX0" fmla="*/ 26733 w 926585"/>
              <a:gd name="connsiteY0" fmla="*/ 58542 h 1890566"/>
              <a:gd name="connsiteX1" fmla="*/ 471349 w 926585"/>
              <a:gd name="connsiteY1" fmla="*/ 914219 h 1890566"/>
              <a:gd name="connsiteX2" fmla="*/ 764964 w 926585"/>
              <a:gd name="connsiteY2" fmla="*/ 1132333 h 1890566"/>
              <a:gd name="connsiteX3" fmla="*/ 622351 w 926585"/>
              <a:gd name="connsiteY3" fmla="*/ 964553 h 1890566"/>
              <a:gd name="connsiteX4" fmla="*/ 924355 w 926585"/>
              <a:gd name="connsiteY4" fmla="*/ 1073610 h 1890566"/>
              <a:gd name="connsiteX5" fmla="*/ 756575 w 926585"/>
              <a:gd name="connsiteY5" fmla="*/ 1191056 h 1890566"/>
              <a:gd name="connsiteX6" fmla="*/ 697852 w 926585"/>
              <a:gd name="connsiteY6" fmla="*/ 1761507 h 1890566"/>
              <a:gd name="connsiteX7" fmla="*/ 697852 w 926585"/>
              <a:gd name="connsiteY7" fmla="*/ 1853786 h 1890566"/>
              <a:gd name="connsiteX8" fmla="*/ 773353 w 926585"/>
              <a:gd name="connsiteY8" fmla="*/ 1274946 h 1890566"/>
              <a:gd name="connsiteX9" fmla="*/ 421015 w 926585"/>
              <a:gd name="connsiteY9" fmla="*/ 645772 h 1890566"/>
              <a:gd name="connsiteX10" fmla="*/ 110622 w 926585"/>
              <a:gd name="connsiteY10" fmla="*/ 310212 h 1890566"/>
              <a:gd name="connsiteX11" fmla="*/ 60288 w 926585"/>
              <a:gd name="connsiteY11" fmla="*/ 100487 h 1890566"/>
              <a:gd name="connsiteX12" fmla="*/ 26733 w 926585"/>
              <a:gd name="connsiteY12" fmla="*/ 58542 h 189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6585" h="1890566">
                <a:moveTo>
                  <a:pt x="26733" y="58542"/>
                </a:moveTo>
                <a:cubicBezTo>
                  <a:pt x="95243" y="194164"/>
                  <a:pt x="348311" y="735254"/>
                  <a:pt x="471349" y="914219"/>
                </a:cubicBezTo>
                <a:cubicBezTo>
                  <a:pt x="594387" y="1093184"/>
                  <a:pt x="739797" y="1123944"/>
                  <a:pt x="764964" y="1132333"/>
                </a:cubicBezTo>
                <a:cubicBezTo>
                  <a:pt x="790131" y="1140722"/>
                  <a:pt x="595786" y="974340"/>
                  <a:pt x="622351" y="964553"/>
                </a:cubicBezTo>
                <a:cubicBezTo>
                  <a:pt x="648916" y="954766"/>
                  <a:pt x="901984" y="1035860"/>
                  <a:pt x="924355" y="1073610"/>
                </a:cubicBezTo>
                <a:cubicBezTo>
                  <a:pt x="946726" y="1111361"/>
                  <a:pt x="794325" y="1076407"/>
                  <a:pt x="756575" y="1191056"/>
                </a:cubicBezTo>
                <a:cubicBezTo>
                  <a:pt x="718825" y="1305705"/>
                  <a:pt x="707639" y="1651052"/>
                  <a:pt x="697852" y="1761507"/>
                </a:cubicBezTo>
                <a:cubicBezTo>
                  <a:pt x="688065" y="1871962"/>
                  <a:pt x="685268" y="1934880"/>
                  <a:pt x="697852" y="1853786"/>
                </a:cubicBezTo>
                <a:cubicBezTo>
                  <a:pt x="710436" y="1772692"/>
                  <a:pt x="819492" y="1476282"/>
                  <a:pt x="773353" y="1274946"/>
                </a:cubicBezTo>
                <a:cubicBezTo>
                  <a:pt x="727214" y="1073610"/>
                  <a:pt x="531470" y="806561"/>
                  <a:pt x="421015" y="645772"/>
                </a:cubicBezTo>
                <a:cubicBezTo>
                  <a:pt x="310560" y="484983"/>
                  <a:pt x="170743" y="401093"/>
                  <a:pt x="110622" y="310212"/>
                </a:cubicBezTo>
                <a:cubicBezTo>
                  <a:pt x="50501" y="219331"/>
                  <a:pt x="79862" y="141034"/>
                  <a:pt x="60288" y="100487"/>
                </a:cubicBezTo>
                <a:cubicBezTo>
                  <a:pt x="40714" y="59940"/>
                  <a:pt x="-41777" y="-77080"/>
                  <a:pt x="26733" y="5854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2" name="フリーフォーム 741">
            <a:extLst>
              <a:ext uri="{FF2B5EF4-FFF2-40B4-BE49-F238E27FC236}">
                <a16:creationId xmlns:a16="http://schemas.microsoft.com/office/drawing/2014/main" id="{896AC5F7-F242-9085-D4AB-3EB261A8F341}"/>
              </a:ext>
            </a:extLst>
          </p:cNvPr>
          <p:cNvSpPr/>
          <p:nvPr/>
        </p:nvSpPr>
        <p:spPr>
          <a:xfrm>
            <a:off x="11283098" y="5264521"/>
            <a:ext cx="763551" cy="3007387"/>
          </a:xfrm>
          <a:custGeom>
            <a:avLst/>
            <a:gdLst>
              <a:gd name="connsiteX0" fmla="*/ 42040 w 763551"/>
              <a:gd name="connsiteY0" fmla="*/ 213490 h 3007387"/>
              <a:gd name="connsiteX1" fmla="*/ 50429 w 763551"/>
              <a:gd name="connsiteY1" fmla="*/ 297380 h 3007387"/>
              <a:gd name="connsiteX2" fmla="*/ 427933 w 763551"/>
              <a:gd name="connsiteY2" fmla="*/ 2235237 h 3007387"/>
              <a:gd name="connsiteX3" fmla="*/ 763493 w 763551"/>
              <a:gd name="connsiteY3" fmla="*/ 3007024 h 3007387"/>
              <a:gd name="connsiteX4" fmla="*/ 402766 w 763551"/>
              <a:gd name="connsiteY4" fmla="*/ 2302349 h 3007387"/>
              <a:gd name="connsiteX5" fmla="*/ 42040 w 763551"/>
              <a:gd name="connsiteY5" fmla="*/ 213490 h 300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551" h="3007387">
                <a:moveTo>
                  <a:pt x="42040" y="213490"/>
                </a:moveTo>
                <a:cubicBezTo>
                  <a:pt x="-16683" y="-120671"/>
                  <a:pt x="-13886" y="-39578"/>
                  <a:pt x="50429" y="297380"/>
                </a:cubicBezTo>
                <a:cubicBezTo>
                  <a:pt x="114744" y="634338"/>
                  <a:pt x="309089" y="1783630"/>
                  <a:pt x="427933" y="2235237"/>
                </a:cubicBezTo>
                <a:cubicBezTo>
                  <a:pt x="546777" y="2686844"/>
                  <a:pt x="767688" y="2995839"/>
                  <a:pt x="763493" y="3007024"/>
                </a:cubicBezTo>
                <a:cubicBezTo>
                  <a:pt x="759299" y="3018209"/>
                  <a:pt x="528601" y="2770734"/>
                  <a:pt x="402766" y="2302349"/>
                </a:cubicBezTo>
                <a:cubicBezTo>
                  <a:pt x="276931" y="1833964"/>
                  <a:pt x="100763" y="547651"/>
                  <a:pt x="42040" y="2134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3" name="フリーフォーム 742">
            <a:extLst>
              <a:ext uri="{FF2B5EF4-FFF2-40B4-BE49-F238E27FC236}">
                <a16:creationId xmlns:a16="http://schemas.microsoft.com/office/drawing/2014/main" id="{1451C83D-2A1B-8325-7ADB-1792A3FFF207}"/>
              </a:ext>
            </a:extLst>
          </p:cNvPr>
          <p:cNvSpPr/>
          <p:nvPr/>
        </p:nvSpPr>
        <p:spPr>
          <a:xfrm>
            <a:off x="8655695" y="2272669"/>
            <a:ext cx="295987" cy="941881"/>
          </a:xfrm>
          <a:custGeom>
            <a:avLst/>
            <a:gdLst>
              <a:gd name="connsiteX0" fmla="*/ 1744 w 295987"/>
              <a:gd name="connsiteY0" fmla="*/ 748 h 941881"/>
              <a:gd name="connsiteX1" fmla="*/ 295358 w 295987"/>
              <a:gd name="connsiteY1" fmla="*/ 738979 h 941881"/>
              <a:gd name="connsiteX2" fmla="*/ 85633 w 295987"/>
              <a:gd name="connsiteY2" fmla="*/ 931925 h 941881"/>
              <a:gd name="connsiteX3" fmla="*/ 77244 w 295987"/>
              <a:gd name="connsiteY3" fmla="*/ 881592 h 941881"/>
              <a:gd name="connsiteX4" fmla="*/ 169523 w 295987"/>
              <a:gd name="connsiteY4" fmla="*/ 604755 h 941881"/>
              <a:gd name="connsiteX5" fmla="*/ 1744 w 295987"/>
              <a:gd name="connsiteY5" fmla="*/ 748 h 94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987" h="941881">
                <a:moveTo>
                  <a:pt x="1744" y="748"/>
                </a:moveTo>
                <a:cubicBezTo>
                  <a:pt x="22716" y="23119"/>
                  <a:pt x="281377" y="583783"/>
                  <a:pt x="295358" y="738979"/>
                </a:cubicBezTo>
                <a:cubicBezTo>
                  <a:pt x="309339" y="894175"/>
                  <a:pt x="85633" y="931925"/>
                  <a:pt x="85633" y="931925"/>
                </a:cubicBezTo>
                <a:cubicBezTo>
                  <a:pt x="49281" y="955694"/>
                  <a:pt x="63262" y="936120"/>
                  <a:pt x="77244" y="881592"/>
                </a:cubicBezTo>
                <a:cubicBezTo>
                  <a:pt x="91226" y="827064"/>
                  <a:pt x="183504" y="745970"/>
                  <a:pt x="169523" y="604755"/>
                </a:cubicBezTo>
                <a:cubicBezTo>
                  <a:pt x="155542" y="463540"/>
                  <a:pt x="-19228" y="-21623"/>
                  <a:pt x="1744" y="74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4" name="フリーフォーム 743">
            <a:extLst>
              <a:ext uri="{FF2B5EF4-FFF2-40B4-BE49-F238E27FC236}">
                <a16:creationId xmlns:a16="http://schemas.microsoft.com/office/drawing/2014/main" id="{6C40DDD7-997B-88F9-3526-B2A893E66797}"/>
              </a:ext>
            </a:extLst>
          </p:cNvPr>
          <p:cNvSpPr/>
          <p:nvPr/>
        </p:nvSpPr>
        <p:spPr>
          <a:xfrm>
            <a:off x="8914354" y="2522905"/>
            <a:ext cx="749830" cy="589966"/>
          </a:xfrm>
          <a:custGeom>
            <a:avLst/>
            <a:gdLst>
              <a:gd name="connsiteX0" fmla="*/ 749763 w 749830"/>
              <a:gd name="connsiteY0" fmla="*/ 2181 h 589966"/>
              <a:gd name="connsiteX1" fmla="*/ 53477 w 749830"/>
              <a:gd name="connsiteY1" fmla="*/ 304185 h 589966"/>
              <a:gd name="connsiteX2" fmla="*/ 45088 w 749830"/>
              <a:gd name="connsiteY2" fmla="*/ 589411 h 589966"/>
              <a:gd name="connsiteX3" fmla="*/ 28310 w 749830"/>
              <a:gd name="connsiteY3" fmla="*/ 371297 h 589966"/>
              <a:gd name="connsiteX4" fmla="*/ 95422 w 749830"/>
              <a:gd name="connsiteY4" fmla="*/ 178350 h 589966"/>
              <a:gd name="connsiteX5" fmla="*/ 749763 w 749830"/>
              <a:gd name="connsiteY5" fmla="*/ 2181 h 58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830" h="589966">
                <a:moveTo>
                  <a:pt x="749763" y="2181"/>
                </a:moveTo>
                <a:cubicBezTo>
                  <a:pt x="742772" y="23153"/>
                  <a:pt x="170923" y="206313"/>
                  <a:pt x="53477" y="304185"/>
                </a:cubicBezTo>
                <a:cubicBezTo>
                  <a:pt x="-63969" y="402057"/>
                  <a:pt x="49282" y="578226"/>
                  <a:pt x="45088" y="589411"/>
                </a:cubicBezTo>
                <a:cubicBezTo>
                  <a:pt x="40893" y="600596"/>
                  <a:pt x="19921" y="439807"/>
                  <a:pt x="28310" y="371297"/>
                </a:cubicBezTo>
                <a:cubicBezTo>
                  <a:pt x="36699" y="302787"/>
                  <a:pt x="-30413" y="239869"/>
                  <a:pt x="95422" y="178350"/>
                </a:cubicBezTo>
                <a:cubicBezTo>
                  <a:pt x="221257" y="116831"/>
                  <a:pt x="756754" y="-18791"/>
                  <a:pt x="749763" y="218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5" name="フリーフォーム 744">
            <a:extLst>
              <a:ext uri="{FF2B5EF4-FFF2-40B4-BE49-F238E27FC236}">
                <a16:creationId xmlns:a16="http://schemas.microsoft.com/office/drawing/2014/main" id="{0C752739-06E2-6CFF-E249-7EE5D3A53732}"/>
              </a:ext>
            </a:extLst>
          </p:cNvPr>
          <p:cNvSpPr/>
          <p:nvPr/>
        </p:nvSpPr>
        <p:spPr>
          <a:xfrm>
            <a:off x="9253009" y="2985088"/>
            <a:ext cx="397912" cy="1068248"/>
          </a:xfrm>
          <a:custGeom>
            <a:avLst/>
            <a:gdLst>
              <a:gd name="connsiteX0" fmla="*/ 48 w 397912"/>
              <a:gd name="connsiteY0" fmla="*/ 1393 h 1068248"/>
              <a:gd name="connsiteX1" fmla="*/ 352385 w 397912"/>
              <a:gd name="connsiteY1" fmla="*/ 454398 h 1068248"/>
              <a:gd name="connsiteX2" fmla="*/ 226551 w 397912"/>
              <a:gd name="connsiteY2" fmla="*/ 731235 h 1068248"/>
              <a:gd name="connsiteX3" fmla="*/ 109105 w 397912"/>
              <a:gd name="connsiteY3" fmla="*/ 1066795 h 1068248"/>
              <a:gd name="connsiteX4" fmla="*/ 151050 w 397912"/>
              <a:gd name="connsiteY4" fmla="*/ 840292 h 1068248"/>
              <a:gd name="connsiteX5" fmla="*/ 385941 w 397912"/>
              <a:gd name="connsiteY5" fmla="*/ 538288 h 1068248"/>
              <a:gd name="connsiteX6" fmla="*/ 327219 w 397912"/>
              <a:gd name="connsiteY6" fmla="*/ 320174 h 1068248"/>
              <a:gd name="connsiteX7" fmla="*/ 48 w 397912"/>
              <a:gd name="connsiteY7" fmla="*/ 1393 h 106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912" h="1068248">
                <a:moveTo>
                  <a:pt x="48" y="1393"/>
                </a:moveTo>
                <a:cubicBezTo>
                  <a:pt x="4242" y="23764"/>
                  <a:pt x="314635" y="332758"/>
                  <a:pt x="352385" y="454398"/>
                </a:cubicBezTo>
                <a:cubicBezTo>
                  <a:pt x="390135" y="576038"/>
                  <a:pt x="267098" y="629169"/>
                  <a:pt x="226551" y="731235"/>
                </a:cubicBezTo>
                <a:cubicBezTo>
                  <a:pt x="186004" y="833301"/>
                  <a:pt x="121688" y="1048619"/>
                  <a:pt x="109105" y="1066795"/>
                </a:cubicBezTo>
                <a:cubicBezTo>
                  <a:pt x="96522" y="1084971"/>
                  <a:pt x="104911" y="928377"/>
                  <a:pt x="151050" y="840292"/>
                </a:cubicBezTo>
                <a:cubicBezTo>
                  <a:pt x="197189" y="752207"/>
                  <a:pt x="356580" y="624974"/>
                  <a:pt x="385941" y="538288"/>
                </a:cubicBezTo>
                <a:cubicBezTo>
                  <a:pt x="415302" y="451602"/>
                  <a:pt x="388738" y="408258"/>
                  <a:pt x="327219" y="320174"/>
                </a:cubicBezTo>
                <a:cubicBezTo>
                  <a:pt x="265700" y="232090"/>
                  <a:pt x="-4146" y="-20978"/>
                  <a:pt x="48" y="13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6" name="フリーフォーム 745">
            <a:extLst>
              <a:ext uri="{FF2B5EF4-FFF2-40B4-BE49-F238E27FC236}">
                <a16:creationId xmlns:a16="http://schemas.microsoft.com/office/drawing/2014/main" id="{C8C2526F-DA2B-A34D-501E-497CE0056DE9}"/>
              </a:ext>
            </a:extLst>
          </p:cNvPr>
          <p:cNvSpPr/>
          <p:nvPr/>
        </p:nvSpPr>
        <p:spPr>
          <a:xfrm>
            <a:off x="9454207" y="2709607"/>
            <a:ext cx="656292" cy="1990605"/>
          </a:xfrm>
          <a:custGeom>
            <a:avLst/>
            <a:gdLst>
              <a:gd name="connsiteX0" fmla="*/ 186 w 656292"/>
              <a:gd name="connsiteY0" fmla="*/ 37 h 1990605"/>
              <a:gd name="connsiteX1" fmla="*/ 646138 w 656292"/>
              <a:gd name="connsiteY1" fmla="*/ 444654 h 1990605"/>
              <a:gd name="connsiteX2" fmla="*/ 402857 w 656292"/>
              <a:gd name="connsiteY2" fmla="*/ 578877 h 1990605"/>
              <a:gd name="connsiteX3" fmla="*/ 503525 w 656292"/>
              <a:gd name="connsiteY3" fmla="*/ 763435 h 1990605"/>
              <a:gd name="connsiteX4" fmla="*/ 369301 w 656292"/>
              <a:gd name="connsiteY4" fmla="*/ 1023494 h 1990605"/>
              <a:gd name="connsiteX5" fmla="*/ 167965 w 656292"/>
              <a:gd name="connsiteY5" fmla="*/ 1434554 h 1990605"/>
              <a:gd name="connsiteX6" fmla="*/ 235077 w 656292"/>
              <a:gd name="connsiteY6" fmla="*/ 1132551 h 1990605"/>
              <a:gd name="connsiteX7" fmla="*/ 134410 w 656292"/>
              <a:gd name="connsiteY7" fmla="*/ 1375832 h 1990605"/>
              <a:gd name="connsiteX8" fmla="*/ 243466 w 656292"/>
              <a:gd name="connsiteY8" fmla="*/ 1979839 h 1990605"/>
              <a:gd name="connsiteX9" fmla="*/ 251855 w 656292"/>
              <a:gd name="connsiteY9" fmla="*/ 1736558 h 1990605"/>
              <a:gd name="connsiteX10" fmla="*/ 285411 w 656292"/>
              <a:gd name="connsiteY10" fmla="*/ 1400999 h 1990605"/>
              <a:gd name="connsiteX11" fmla="*/ 553859 w 656292"/>
              <a:gd name="connsiteY11" fmla="*/ 612433 h 1990605"/>
              <a:gd name="connsiteX12" fmla="*/ 579026 w 656292"/>
              <a:gd name="connsiteY12" fmla="*/ 469821 h 1990605"/>
              <a:gd name="connsiteX13" fmla="*/ 186 w 656292"/>
              <a:gd name="connsiteY13" fmla="*/ 37 h 199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6292" h="1990605">
                <a:moveTo>
                  <a:pt x="186" y="37"/>
                </a:moveTo>
                <a:cubicBezTo>
                  <a:pt x="11371" y="-4158"/>
                  <a:pt x="579026" y="348181"/>
                  <a:pt x="646138" y="444654"/>
                </a:cubicBezTo>
                <a:cubicBezTo>
                  <a:pt x="713250" y="541127"/>
                  <a:pt x="426626" y="525747"/>
                  <a:pt x="402857" y="578877"/>
                </a:cubicBezTo>
                <a:cubicBezTo>
                  <a:pt x="379088" y="632007"/>
                  <a:pt x="509118" y="689332"/>
                  <a:pt x="503525" y="763435"/>
                </a:cubicBezTo>
                <a:cubicBezTo>
                  <a:pt x="497932" y="837538"/>
                  <a:pt x="425228" y="911641"/>
                  <a:pt x="369301" y="1023494"/>
                </a:cubicBezTo>
                <a:cubicBezTo>
                  <a:pt x="313374" y="1135347"/>
                  <a:pt x="190336" y="1416378"/>
                  <a:pt x="167965" y="1434554"/>
                </a:cubicBezTo>
                <a:cubicBezTo>
                  <a:pt x="145594" y="1452730"/>
                  <a:pt x="240669" y="1142338"/>
                  <a:pt x="235077" y="1132551"/>
                </a:cubicBezTo>
                <a:cubicBezTo>
                  <a:pt x="229485" y="1122764"/>
                  <a:pt x="133012" y="1234617"/>
                  <a:pt x="134410" y="1375832"/>
                </a:cubicBezTo>
                <a:cubicBezTo>
                  <a:pt x="135808" y="1517047"/>
                  <a:pt x="223892" y="1919718"/>
                  <a:pt x="243466" y="1979839"/>
                </a:cubicBezTo>
                <a:cubicBezTo>
                  <a:pt x="263040" y="2039960"/>
                  <a:pt x="244864" y="1833031"/>
                  <a:pt x="251855" y="1736558"/>
                </a:cubicBezTo>
                <a:cubicBezTo>
                  <a:pt x="258846" y="1640085"/>
                  <a:pt x="235077" y="1588353"/>
                  <a:pt x="285411" y="1400999"/>
                </a:cubicBezTo>
                <a:cubicBezTo>
                  <a:pt x="335745" y="1213645"/>
                  <a:pt x="504923" y="767629"/>
                  <a:pt x="553859" y="612433"/>
                </a:cubicBezTo>
                <a:cubicBezTo>
                  <a:pt x="602795" y="457237"/>
                  <a:pt x="674101" y="573285"/>
                  <a:pt x="579026" y="469821"/>
                </a:cubicBezTo>
                <a:cubicBezTo>
                  <a:pt x="483951" y="366357"/>
                  <a:pt x="-10999" y="4232"/>
                  <a:pt x="186" y="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7" name="フリーフォーム 746">
            <a:extLst>
              <a:ext uri="{FF2B5EF4-FFF2-40B4-BE49-F238E27FC236}">
                <a16:creationId xmlns:a16="http://schemas.microsoft.com/office/drawing/2014/main" id="{CEC668CC-E7F4-C65E-1CF6-C96FCE35649B}"/>
              </a:ext>
            </a:extLst>
          </p:cNvPr>
          <p:cNvSpPr/>
          <p:nvPr/>
        </p:nvSpPr>
        <p:spPr>
          <a:xfrm>
            <a:off x="10712113" y="3950239"/>
            <a:ext cx="490970" cy="1498008"/>
          </a:xfrm>
          <a:custGeom>
            <a:avLst/>
            <a:gdLst>
              <a:gd name="connsiteX0" fmla="*/ 628 w 490970"/>
              <a:gd name="connsiteY0" fmla="*/ 17754 h 1498008"/>
              <a:gd name="connsiteX1" fmla="*/ 470412 w 490970"/>
              <a:gd name="connsiteY1" fmla="*/ 1091544 h 1498008"/>
              <a:gd name="connsiteX2" fmla="*/ 411689 w 490970"/>
              <a:gd name="connsiteY2" fmla="*/ 739207 h 1498008"/>
              <a:gd name="connsiteX3" fmla="*/ 453634 w 490970"/>
              <a:gd name="connsiteY3" fmla="*/ 1250935 h 1498008"/>
              <a:gd name="connsiteX4" fmla="*/ 420078 w 490970"/>
              <a:gd name="connsiteY4" fmla="*/ 1494216 h 1498008"/>
              <a:gd name="connsiteX5" fmla="*/ 361355 w 490970"/>
              <a:gd name="connsiteY5" fmla="*/ 1074767 h 1498008"/>
              <a:gd name="connsiteX6" fmla="*/ 369744 w 490970"/>
              <a:gd name="connsiteY6" fmla="*/ 470759 h 1498008"/>
              <a:gd name="connsiteX7" fmla="*/ 628 w 490970"/>
              <a:gd name="connsiteY7" fmla="*/ 17754 h 149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970" h="1498008">
                <a:moveTo>
                  <a:pt x="628" y="17754"/>
                </a:moveTo>
                <a:cubicBezTo>
                  <a:pt x="17406" y="121218"/>
                  <a:pt x="401902" y="971302"/>
                  <a:pt x="470412" y="1091544"/>
                </a:cubicBezTo>
                <a:cubicBezTo>
                  <a:pt x="538922" y="1211786"/>
                  <a:pt x="414485" y="712642"/>
                  <a:pt x="411689" y="739207"/>
                </a:cubicBezTo>
                <a:cubicBezTo>
                  <a:pt x="408893" y="765772"/>
                  <a:pt x="452236" y="1125100"/>
                  <a:pt x="453634" y="1250935"/>
                </a:cubicBezTo>
                <a:cubicBezTo>
                  <a:pt x="455032" y="1376770"/>
                  <a:pt x="435458" y="1523577"/>
                  <a:pt x="420078" y="1494216"/>
                </a:cubicBezTo>
                <a:cubicBezTo>
                  <a:pt x="404698" y="1464855"/>
                  <a:pt x="369744" y="1245343"/>
                  <a:pt x="361355" y="1074767"/>
                </a:cubicBezTo>
                <a:cubicBezTo>
                  <a:pt x="352966" y="904191"/>
                  <a:pt x="431263" y="652521"/>
                  <a:pt x="369744" y="470759"/>
                </a:cubicBezTo>
                <a:cubicBezTo>
                  <a:pt x="308225" y="288997"/>
                  <a:pt x="-16150" y="-85710"/>
                  <a:pt x="628" y="1775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9" name="フリーフォーム 748">
            <a:extLst>
              <a:ext uri="{FF2B5EF4-FFF2-40B4-BE49-F238E27FC236}">
                <a16:creationId xmlns:a16="http://schemas.microsoft.com/office/drawing/2014/main" id="{12F9F590-BCF0-630A-09FC-D3D936DF5046}"/>
              </a:ext>
            </a:extLst>
          </p:cNvPr>
          <p:cNvSpPr/>
          <p:nvPr/>
        </p:nvSpPr>
        <p:spPr>
          <a:xfrm>
            <a:off x="10050044" y="7247639"/>
            <a:ext cx="289263" cy="326923"/>
          </a:xfrm>
          <a:custGeom>
            <a:avLst/>
            <a:gdLst>
              <a:gd name="connsiteX0" fmla="*/ 287756 w 289263"/>
              <a:gd name="connsiteY0" fmla="*/ 886 h 326923"/>
              <a:gd name="connsiteX1" fmla="*/ 182981 w 289263"/>
              <a:gd name="connsiteY1" fmla="*/ 92961 h 326923"/>
              <a:gd name="connsiteX2" fmla="*/ 5181 w 289263"/>
              <a:gd name="connsiteY2" fmla="*/ 321561 h 326923"/>
              <a:gd name="connsiteX3" fmla="*/ 52806 w 289263"/>
              <a:gd name="connsiteY3" fmla="*/ 245361 h 326923"/>
              <a:gd name="connsiteX4" fmla="*/ 106781 w 289263"/>
              <a:gd name="connsiteY4" fmla="*/ 140586 h 326923"/>
              <a:gd name="connsiteX5" fmla="*/ 287756 w 289263"/>
              <a:gd name="connsiteY5" fmla="*/ 886 h 32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263" h="326923">
                <a:moveTo>
                  <a:pt x="287756" y="886"/>
                </a:moveTo>
                <a:cubicBezTo>
                  <a:pt x="300456" y="-7051"/>
                  <a:pt x="230077" y="39515"/>
                  <a:pt x="182981" y="92961"/>
                </a:cubicBezTo>
                <a:cubicBezTo>
                  <a:pt x="135885" y="146407"/>
                  <a:pt x="26877" y="296161"/>
                  <a:pt x="5181" y="321561"/>
                </a:cubicBezTo>
                <a:cubicBezTo>
                  <a:pt x="-16515" y="346961"/>
                  <a:pt x="35873" y="275523"/>
                  <a:pt x="52806" y="245361"/>
                </a:cubicBezTo>
                <a:cubicBezTo>
                  <a:pt x="69739" y="215199"/>
                  <a:pt x="72914" y="178157"/>
                  <a:pt x="106781" y="140586"/>
                </a:cubicBezTo>
                <a:cubicBezTo>
                  <a:pt x="140648" y="103015"/>
                  <a:pt x="275056" y="8823"/>
                  <a:pt x="287756" y="88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0" name="フリーフォーム 749">
            <a:extLst>
              <a:ext uri="{FF2B5EF4-FFF2-40B4-BE49-F238E27FC236}">
                <a16:creationId xmlns:a16="http://schemas.microsoft.com/office/drawing/2014/main" id="{17A47105-615C-5045-170B-6F0BF56D6261}"/>
              </a:ext>
            </a:extLst>
          </p:cNvPr>
          <p:cNvSpPr/>
          <p:nvPr/>
        </p:nvSpPr>
        <p:spPr>
          <a:xfrm>
            <a:off x="9927281" y="7193748"/>
            <a:ext cx="312690" cy="446073"/>
          </a:xfrm>
          <a:custGeom>
            <a:avLst/>
            <a:gdLst>
              <a:gd name="connsiteX0" fmla="*/ 258119 w 312690"/>
              <a:gd name="connsiteY0" fmla="*/ 802 h 446073"/>
              <a:gd name="connsiteX1" fmla="*/ 93019 w 312690"/>
              <a:gd name="connsiteY1" fmla="*/ 130977 h 446073"/>
              <a:gd name="connsiteX2" fmla="*/ 23169 w 312690"/>
              <a:gd name="connsiteY2" fmla="*/ 264327 h 446073"/>
              <a:gd name="connsiteX3" fmla="*/ 197794 w 312690"/>
              <a:gd name="connsiteY3" fmla="*/ 115102 h 446073"/>
              <a:gd name="connsiteX4" fmla="*/ 4119 w 312690"/>
              <a:gd name="connsiteY4" fmla="*/ 305602 h 446073"/>
              <a:gd name="connsiteX5" fmla="*/ 312094 w 312690"/>
              <a:gd name="connsiteY5" fmla="*/ 73827 h 446073"/>
              <a:gd name="connsiteX6" fmla="*/ 86669 w 312690"/>
              <a:gd name="connsiteY6" fmla="*/ 315127 h 446073"/>
              <a:gd name="connsiteX7" fmla="*/ 248594 w 312690"/>
              <a:gd name="connsiteY7" fmla="*/ 216702 h 446073"/>
              <a:gd name="connsiteX8" fmla="*/ 32694 w 312690"/>
              <a:gd name="connsiteY8" fmla="*/ 445302 h 446073"/>
              <a:gd name="connsiteX9" fmla="*/ 140644 w 312690"/>
              <a:gd name="connsiteY9" fmla="*/ 289727 h 446073"/>
              <a:gd name="connsiteX10" fmla="*/ 64444 w 312690"/>
              <a:gd name="connsiteY10" fmla="*/ 251627 h 446073"/>
              <a:gd name="connsiteX11" fmla="*/ 80319 w 312690"/>
              <a:gd name="connsiteY11" fmla="*/ 137327 h 446073"/>
              <a:gd name="connsiteX12" fmla="*/ 7294 w 312690"/>
              <a:gd name="connsiteY12" fmla="*/ 194477 h 446073"/>
              <a:gd name="connsiteX13" fmla="*/ 258119 w 312690"/>
              <a:gd name="connsiteY13" fmla="*/ 802 h 44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2690" h="446073">
                <a:moveTo>
                  <a:pt x="258119" y="802"/>
                </a:moveTo>
                <a:cubicBezTo>
                  <a:pt x="272407" y="-9781"/>
                  <a:pt x="132177" y="87056"/>
                  <a:pt x="93019" y="130977"/>
                </a:cubicBezTo>
                <a:cubicBezTo>
                  <a:pt x="53861" y="174898"/>
                  <a:pt x="5706" y="266973"/>
                  <a:pt x="23169" y="264327"/>
                </a:cubicBezTo>
                <a:cubicBezTo>
                  <a:pt x="40632" y="261681"/>
                  <a:pt x="200969" y="108223"/>
                  <a:pt x="197794" y="115102"/>
                </a:cubicBezTo>
                <a:cubicBezTo>
                  <a:pt x="194619" y="121981"/>
                  <a:pt x="-14931" y="312481"/>
                  <a:pt x="4119" y="305602"/>
                </a:cubicBezTo>
                <a:cubicBezTo>
                  <a:pt x="23169" y="298723"/>
                  <a:pt x="298336" y="72240"/>
                  <a:pt x="312094" y="73827"/>
                </a:cubicBezTo>
                <a:cubicBezTo>
                  <a:pt x="325852" y="75414"/>
                  <a:pt x="97252" y="291315"/>
                  <a:pt x="86669" y="315127"/>
                </a:cubicBezTo>
                <a:cubicBezTo>
                  <a:pt x="76086" y="338939"/>
                  <a:pt x="257590" y="195006"/>
                  <a:pt x="248594" y="216702"/>
                </a:cubicBezTo>
                <a:cubicBezTo>
                  <a:pt x="239598" y="238398"/>
                  <a:pt x="50686" y="433131"/>
                  <a:pt x="32694" y="445302"/>
                </a:cubicBezTo>
                <a:cubicBezTo>
                  <a:pt x="14702" y="457473"/>
                  <a:pt x="135352" y="322006"/>
                  <a:pt x="140644" y="289727"/>
                </a:cubicBezTo>
                <a:cubicBezTo>
                  <a:pt x="145936" y="257448"/>
                  <a:pt x="74498" y="277027"/>
                  <a:pt x="64444" y="251627"/>
                </a:cubicBezTo>
                <a:cubicBezTo>
                  <a:pt x="54390" y="226227"/>
                  <a:pt x="89844" y="146852"/>
                  <a:pt x="80319" y="137327"/>
                </a:cubicBezTo>
                <a:cubicBezTo>
                  <a:pt x="70794" y="127802"/>
                  <a:pt x="-27102" y="215644"/>
                  <a:pt x="7294" y="194477"/>
                </a:cubicBezTo>
                <a:cubicBezTo>
                  <a:pt x="41690" y="173310"/>
                  <a:pt x="243831" y="11385"/>
                  <a:pt x="258119" y="80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1" name="フリーフォーム 750">
            <a:extLst>
              <a:ext uri="{FF2B5EF4-FFF2-40B4-BE49-F238E27FC236}">
                <a16:creationId xmlns:a16="http://schemas.microsoft.com/office/drawing/2014/main" id="{C0B87ED1-4B1F-6A68-1638-56C606553122}"/>
              </a:ext>
            </a:extLst>
          </p:cNvPr>
          <p:cNvSpPr/>
          <p:nvPr/>
        </p:nvSpPr>
        <p:spPr>
          <a:xfrm>
            <a:off x="9950137" y="7270085"/>
            <a:ext cx="505277" cy="640285"/>
          </a:xfrm>
          <a:custGeom>
            <a:avLst/>
            <a:gdLst>
              <a:gd name="connsiteX0" fmla="*/ 505138 w 505277"/>
              <a:gd name="connsiteY0" fmla="*/ 665 h 640285"/>
              <a:gd name="connsiteX1" fmla="*/ 86038 w 505277"/>
              <a:gd name="connsiteY1" fmla="*/ 314990 h 640285"/>
              <a:gd name="connsiteX2" fmla="*/ 9838 w 505277"/>
              <a:gd name="connsiteY2" fmla="*/ 441990 h 640285"/>
              <a:gd name="connsiteX3" fmla="*/ 38413 w 505277"/>
              <a:gd name="connsiteY3" fmla="*/ 391190 h 640285"/>
              <a:gd name="connsiteX4" fmla="*/ 313 w 505277"/>
              <a:gd name="connsiteY4" fmla="*/ 457865 h 640285"/>
              <a:gd name="connsiteX5" fmla="*/ 28888 w 505277"/>
              <a:gd name="connsiteY5" fmla="*/ 527715 h 640285"/>
              <a:gd name="connsiteX6" fmla="*/ 159063 w 505277"/>
              <a:gd name="connsiteY6" fmla="*/ 635665 h 640285"/>
              <a:gd name="connsiteX7" fmla="*/ 111438 w 505277"/>
              <a:gd name="connsiteY7" fmla="*/ 607090 h 640285"/>
              <a:gd name="connsiteX8" fmla="*/ 13013 w 505277"/>
              <a:gd name="connsiteY8" fmla="*/ 486440 h 640285"/>
              <a:gd name="connsiteX9" fmla="*/ 216213 w 505277"/>
              <a:gd name="connsiteY9" fmla="*/ 280065 h 640285"/>
              <a:gd name="connsiteX10" fmla="*/ 70163 w 505277"/>
              <a:gd name="connsiteY10" fmla="*/ 362615 h 640285"/>
              <a:gd name="connsiteX11" fmla="*/ 247963 w 505277"/>
              <a:gd name="connsiteY11" fmla="*/ 149890 h 640285"/>
              <a:gd name="connsiteX12" fmla="*/ 133663 w 505277"/>
              <a:gd name="connsiteY12" fmla="*/ 229265 h 640285"/>
              <a:gd name="connsiteX13" fmla="*/ 505138 w 505277"/>
              <a:gd name="connsiteY13" fmla="*/ 665 h 64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5277" h="640285">
                <a:moveTo>
                  <a:pt x="505138" y="665"/>
                </a:moveTo>
                <a:cubicBezTo>
                  <a:pt x="497201" y="14952"/>
                  <a:pt x="168588" y="241436"/>
                  <a:pt x="86038" y="314990"/>
                </a:cubicBezTo>
                <a:cubicBezTo>
                  <a:pt x="3488" y="388544"/>
                  <a:pt x="17775" y="429290"/>
                  <a:pt x="9838" y="441990"/>
                </a:cubicBezTo>
                <a:cubicBezTo>
                  <a:pt x="1901" y="454690"/>
                  <a:pt x="40000" y="388544"/>
                  <a:pt x="38413" y="391190"/>
                </a:cubicBezTo>
                <a:cubicBezTo>
                  <a:pt x="36825" y="393836"/>
                  <a:pt x="1900" y="435111"/>
                  <a:pt x="313" y="457865"/>
                </a:cubicBezTo>
                <a:cubicBezTo>
                  <a:pt x="-1274" y="480619"/>
                  <a:pt x="2430" y="498082"/>
                  <a:pt x="28888" y="527715"/>
                </a:cubicBezTo>
                <a:cubicBezTo>
                  <a:pt x="55346" y="557348"/>
                  <a:pt x="145305" y="622436"/>
                  <a:pt x="159063" y="635665"/>
                </a:cubicBezTo>
                <a:cubicBezTo>
                  <a:pt x="172821" y="648894"/>
                  <a:pt x="135780" y="631961"/>
                  <a:pt x="111438" y="607090"/>
                </a:cubicBezTo>
                <a:cubicBezTo>
                  <a:pt x="87096" y="582219"/>
                  <a:pt x="-4449" y="540944"/>
                  <a:pt x="13013" y="486440"/>
                </a:cubicBezTo>
                <a:cubicBezTo>
                  <a:pt x="30475" y="431936"/>
                  <a:pt x="206688" y="300702"/>
                  <a:pt x="216213" y="280065"/>
                </a:cubicBezTo>
                <a:cubicBezTo>
                  <a:pt x="225738" y="259428"/>
                  <a:pt x="64871" y="384311"/>
                  <a:pt x="70163" y="362615"/>
                </a:cubicBezTo>
                <a:cubicBezTo>
                  <a:pt x="75455" y="340919"/>
                  <a:pt x="237380" y="172115"/>
                  <a:pt x="247963" y="149890"/>
                </a:cubicBezTo>
                <a:cubicBezTo>
                  <a:pt x="258546" y="127665"/>
                  <a:pt x="87626" y="252019"/>
                  <a:pt x="133663" y="229265"/>
                </a:cubicBezTo>
                <a:cubicBezTo>
                  <a:pt x="179700" y="206511"/>
                  <a:pt x="513075" y="-13622"/>
                  <a:pt x="505138" y="66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2" name="フリーフォーム 751">
            <a:extLst>
              <a:ext uri="{FF2B5EF4-FFF2-40B4-BE49-F238E27FC236}">
                <a16:creationId xmlns:a16="http://schemas.microsoft.com/office/drawing/2014/main" id="{B6E38EE9-79FF-AB83-1809-0E20C24F522F}"/>
              </a:ext>
            </a:extLst>
          </p:cNvPr>
          <p:cNvSpPr/>
          <p:nvPr/>
        </p:nvSpPr>
        <p:spPr>
          <a:xfrm>
            <a:off x="10115278" y="7518390"/>
            <a:ext cx="430512" cy="314572"/>
          </a:xfrm>
          <a:custGeom>
            <a:avLst/>
            <a:gdLst>
              <a:gd name="connsiteX0" fmla="*/ 428897 w 430512"/>
              <a:gd name="connsiteY0" fmla="*/ 10 h 314572"/>
              <a:gd name="connsiteX1" fmla="*/ 232047 w 430512"/>
              <a:gd name="connsiteY1" fmla="*/ 98435 h 314572"/>
              <a:gd name="connsiteX2" fmla="*/ 60597 w 430512"/>
              <a:gd name="connsiteY2" fmla="*/ 161935 h 314572"/>
              <a:gd name="connsiteX3" fmla="*/ 272 w 430512"/>
              <a:gd name="connsiteY3" fmla="*/ 314335 h 314572"/>
              <a:gd name="connsiteX4" fmla="*/ 79647 w 430512"/>
              <a:gd name="connsiteY4" fmla="*/ 123835 h 314572"/>
              <a:gd name="connsiteX5" fmla="*/ 12972 w 430512"/>
              <a:gd name="connsiteY5" fmla="*/ 180985 h 314572"/>
              <a:gd name="connsiteX6" fmla="*/ 238397 w 430512"/>
              <a:gd name="connsiteY6" fmla="*/ 69860 h 314572"/>
              <a:gd name="connsiteX7" fmla="*/ 117747 w 430512"/>
              <a:gd name="connsiteY7" fmla="*/ 92085 h 314572"/>
              <a:gd name="connsiteX8" fmla="*/ 428897 w 430512"/>
              <a:gd name="connsiteY8" fmla="*/ 10 h 31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512" h="314572">
                <a:moveTo>
                  <a:pt x="428897" y="10"/>
                </a:moveTo>
                <a:cubicBezTo>
                  <a:pt x="447947" y="1068"/>
                  <a:pt x="293430" y="71448"/>
                  <a:pt x="232047" y="98435"/>
                </a:cubicBezTo>
                <a:cubicBezTo>
                  <a:pt x="170664" y="125422"/>
                  <a:pt x="99226" y="125952"/>
                  <a:pt x="60597" y="161935"/>
                </a:cubicBezTo>
                <a:cubicBezTo>
                  <a:pt x="21968" y="197918"/>
                  <a:pt x="-2903" y="320685"/>
                  <a:pt x="272" y="314335"/>
                </a:cubicBezTo>
                <a:cubicBezTo>
                  <a:pt x="3447" y="307985"/>
                  <a:pt x="77530" y="146060"/>
                  <a:pt x="79647" y="123835"/>
                </a:cubicBezTo>
                <a:cubicBezTo>
                  <a:pt x="81764" y="101610"/>
                  <a:pt x="-13486" y="189981"/>
                  <a:pt x="12972" y="180985"/>
                </a:cubicBezTo>
                <a:cubicBezTo>
                  <a:pt x="39430" y="171989"/>
                  <a:pt x="220935" y="84677"/>
                  <a:pt x="238397" y="69860"/>
                </a:cubicBezTo>
                <a:cubicBezTo>
                  <a:pt x="255859" y="55043"/>
                  <a:pt x="91289" y="104785"/>
                  <a:pt x="117747" y="92085"/>
                </a:cubicBezTo>
                <a:cubicBezTo>
                  <a:pt x="144205" y="79385"/>
                  <a:pt x="409847" y="-1048"/>
                  <a:pt x="428897" y="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3" name="フリーフォーム 752">
            <a:extLst>
              <a:ext uri="{FF2B5EF4-FFF2-40B4-BE49-F238E27FC236}">
                <a16:creationId xmlns:a16="http://schemas.microsoft.com/office/drawing/2014/main" id="{510B66F7-8EC0-1021-3A81-E2C0132A0CF9}"/>
              </a:ext>
            </a:extLst>
          </p:cNvPr>
          <p:cNvSpPr/>
          <p:nvPr/>
        </p:nvSpPr>
        <p:spPr>
          <a:xfrm>
            <a:off x="9979604" y="7600499"/>
            <a:ext cx="238356" cy="319591"/>
          </a:xfrm>
          <a:custGeom>
            <a:avLst/>
            <a:gdLst>
              <a:gd name="connsiteX0" fmla="*/ 34346 w 238356"/>
              <a:gd name="connsiteY0" fmla="*/ 451 h 319591"/>
              <a:gd name="connsiteX1" fmla="*/ 31171 w 238356"/>
              <a:gd name="connsiteY1" fmla="*/ 127451 h 319591"/>
              <a:gd name="connsiteX2" fmla="*/ 53396 w 238356"/>
              <a:gd name="connsiteY2" fmla="*/ 216351 h 319591"/>
              <a:gd name="connsiteX3" fmla="*/ 2596 w 238356"/>
              <a:gd name="connsiteY3" fmla="*/ 187776 h 319591"/>
              <a:gd name="connsiteX4" fmla="*/ 148646 w 238356"/>
              <a:gd name="connsiteY4" fmla="*/ 267151 h 319591"/>
              <a:gd name="connsiteX5" fmla="*/ 97846 w 238356"/>
              <a:gd name="connsiteY5" fmla="*/ 317951 h 319591"/>
              <a:gd name="connsiteX6" fmla="*/ 142296 w 238356"/>
              <a:gd name="connsiteY6" fmla="*/ 283026 h 319591"/>
              <a:gd name="connsiteX7" fmla="*/ 237546 w 238356"/>
              <a:gd name="connsiteY7" fmla="*/ 63951 h 319591"/>
              <a:gd name="connsiteX8" fmla="*/ 186746 w 238356"/>
              <a:gd name="connsiteY8" fmla="*/ 257626 h 319591"/>
              <a:gd name="connsiteX9" fmla="*/ 161346 w 238356"/>
              <a:gd name="connsiteY9" fmla="*/ 283026 h 319591"/>
              <a:gd name="connsiteX10" fmla="*/ 15296 w 238356"/>
              <a:gd name="connsiteY10" fmla="*/ 111576 h 319591"/>
              <a:gd name="connsiteX11" fmla="*/ 24821 w 238356"/>
              <a:gd name="connsiteY11" fmla="*/ 175076 h 319591"/>
              <a:gd name="connsiteX12" fmla="*/ 34346 w 238356"/>
              <a:gd name="connsiteY12" fmla="*/ 451 h 31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8356" h="319591">
                <a:moveTo>
                  <a:pt x="34346" y="451"/>
                </a:moveTo>
                <a:cubicBezTo>
                  <a:pt x="35404" y="-7486"/>
                  <a:pt x="27996" y="91468"/>
                  <a:pt x="31171" y="127451"/>
                </a:cubicBezTo>
                <a:cubicBezTo>
                  <a:pt x="34346" y="163434"/>
                  <a:pt x="58159" y="206297"/>
                  <a:pt x="53396" y="216351"/>
                </a:cubicBezTo>
                <a:cubicBezTo>
                  <a:pt x="48634" y="226405"/>
                  <a:pt x="-13279" y="179309"/>
                  <a:pt x="2596" y="187776"/>
                </a:cubicBezTo>
                <a:cubicBezTo>
                  <a:pt x="18471" y="196243"/>
                  <a:pt x="132771" y="245455"/>
                  <a:pt x="148646" y="267151"/>
                </a:cubicBezTo>
                <a:cubicBezTo>
                  <a:pt x="164521" y="288847"/>
                  <a:pt x="98904" y="315305"/>
                  <a:pt x="97846" y="317951"/>
                </a:cubicBezTo>
                <a:cubicBezTo>
                  <a:pt x="96788" y="320597"/>
                  <a:pt x="119013" y="325359"/>
                  <a:pt x="142296" y="283026"/>
                </a:cubicBezTo>
                <a:cubicBezTo>
                  <a:pt x="165579" y="240693"/>
                  <a:pt x="230138" y="68184"/>
                  <a:pt x="237546" y="63951"/>
                </a:cubicBezTo>
                <a:cubicBezTo>
                  <a:pt x="244954" y="59718"/>
                  <a:pt x="199446" y="221114"/>
                  <a:pt x="186746" y="257626"/>
                </a:cubicBezTo>
                <a:cubicBezTo>
                  <a:pt x="174046" y="294139"/>
                  <a:pt x="189921" y="307368"/>
                  <a:pt x="161346" y="283026"/>
                </a:cubicBezTo>
                <a:cubicBezTo>
                  <a:pt x="132771" y="258684"/>
                  <a:pt x="38050" y="129568"/>
                  <a:pt x="15296" y="111576"/>
                </a:cubicBezTo>
                <a:cubicBezTo>
                  <a:pt x="-7458" y="93584"/>
                  <a:pt x="20058" y="190422"/>
                  <a:pt x="24821" y="175076"/>
                </a:cubicBezTo>
                <a:cubicBezTo>
                  <a:pt x="29584" y="159730"/>
                  <a:pt x="33288" y="8388"/>
                  <a:pt x="34346" y="4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4" name="フリーフォーム 753">
            <a:extLst>
              <a:ext uri="{FF2B5EF4-FFF2-40B4-BE49-F238E27FC236}">
                <a16:creationId xmlns:a16="http://schemas.microsoft.com/office/drawing/2014/main" id="{CF6E95C3-D416-8D08-B779-3A59D661098C}"/>
              </a:ext>
            </a:extLst>
          </p:cNvPr>
          <p:cNvSpPr/>
          <p:nvPr/>
        </p:nvSpPr>
        <p:spPr>
          <a:xfrm>
            <a:off x="10448191" y="7111587"/>
            <a:ext cx="348900" cy="28988"/>
          </a:xfrm>
          <a:custGeom>
            <a:avLst/>
            <a:gdLst>
              <a:gd name="connsiteX0" fmla="*/ 734 w 348900"/>
              <a:gd name="connsiteY0" fmla="*/ 413 h 28988"/>
              <a:gd name="connsiteX1" fmla="*/ 153134 w 348900"/>
              <a:gd name="connsiteY1" fmla="*/ 6763 h 28988"/>
              <a:gd name="connsiteX2" fmla="*/ 340459 w 348900"/>
              <a:gd name="connsiteY2" fmla="*/ 28988 h 28988"/>
              <a:gd name="connsiteX3" fmla="*/ 299184 w 348900"/>
              <a:gd name="connsiteY3" fmla="*/ 6763 h 28988"/>
              <a:gd name="connsiteX4" fmla="*/ 143609 w 348900"/>
              <a:gd name="connsiteY4" fmla="*/ 16288 h 28988"/>
              <a:gd name="connsiteX5" fmla="*/ 216634 w 348900"/>
              <a:gd name="connsiteY5" fmla="*/ 16288 h 28988"/>
              <a:gd name="connsiteX6" fmla="*/ 734 w 348900"/>
              <a:gd name="connsiteY6" fmla="*/ 413 h 2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900" h="28988">
                <a:moveTo>
                  <a:pt x="734" y="413"/>
                </a:moveTo>
                <a:cubicBezTo>
                  <a:pt x="-9849" y="-1175"/>
                  <a:pt x="96513" y="2001"/>
                  <a:pt x="153134" y="6763"/>
                </a:cubicBezTo>
                <a:cubicBezTo>
                  <a:pt x="209755" y="11526"/>
                  <a:pt x="316117" y="28988"/>
                  <a:pt x="340459" y="28988"/>
                </a:cubicBezTo>
                <a:cubicBezTo>
                  <a:pt x="364801" y="28988"/>
                  <a:pt x="331992" y="8880"/>
                  <a:pt x="299184" y="6763"/>
                </a:cubicBezTo>
                <a:lnTo>
                  <a:pt x="143609" y="16288"/>
                </a:lnTo>
                <a:cubicBezTo>
                  <a:pt x="129851" y="17875"/>
                  <a:pt x="241505" y="18405"/>
                  <a:pt x="216634" y="16288"/>
                </a:cubicBezTo>
                <a:cubicBezTo>
                  <a:pt x="191763" y="14171"/>
                  <a:pt x="11317" y="2001"/>
                  <a:pt x="734" y="4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5" name="フリーフォーム 754">
            <a:extLst>
              <a:ext uri="{FF2B5EF4-FFF2-40B4-BE49-F238E27FC236}">
                <a16:creationId xmlns:a16="http://schemas.microsoft.com/office/drawing/2014/main" id="{7B36EA5C-5A7C-5822-4DA7-BABA43E54CBC}"/>
              </a:ext>
            </a:extLst>
          </p:cNvPr>
          <p:cNvSpPr/>
          <p:nvPr/>
        </p:nvSpPr>
        <p:spPr>
          <a:xfrm>
            <a:off x="10439376" y="7157252"/>
            <a:ext cx="365851" cy="78771"/>
          </a:xfrm>
          <a:custGeom>
            <a:avLst/>
            <a:gdLst>
              <a:gd name="connsiteX0" fmla="*/ 24 w 365851"/>
              <a:gd name="connsiteY0" fmla="*/ 78573 h 78771"/>
              <a:gd name="connsiteX1" fmla="*/ 200049 w 365851"/>
              <a:gd name="connsiteY1" fmla="*/ 24598 h 78771"/>
              <a:gd name="connsiteX2" fmla="*/ 361974 w 365851"/>
              <a:gd name="connsiteY2" fmla="*/ 27773 h 78771"/>
              <a:gd name="connsiteX3" fmla="*/ 304824 w 365851"/>
              <a:gd name="connsiteY3" fmla="*/ 21423 h 78771"/>
              <a:gd name="connsiteX4" fmla="*/ 187349 w 365851"/>
              <a:gd name="connsiteY4" fmla="*/ 2373 h 78771"/>
              <a:gd name="connsiteX5" fmla="*/ 24 w 365851"/>
              <a:gd name="connsiteY5" fmla="*/ 78573 h 7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851" h="78771">
                <a:moveTo>
                  <a:pt x="24" y="78573"/>
                </a:moveTo>
                <a:cubicBezTo>
                  <a:pt x="2141" y="82277"/>
                  <a:pt x="139724" y="33065"/>
                  <a:pt x="200049" y="24598"/>
                </a:cubicBezTo>
                <a:cubicBezTo>
                  <a:pt x="260374" y="16131"/>
                  <a:pt x="344512" y="28302"/>
                  <a:pt x="361974" y="27773"/>
                </a:cubicBezTo>
                <a:cubicBezTo>
                  <a:pt x="379436" y="27244"/>
                  <a:pt x="333928" y="25656"/>
                  <a:pt x="304824" y="21423"/>
                </a:cubicBezTo>
                <a:cubicBezTo>
                  <a:pt x="275720" y="17190"/>
                  <a:pt x="242912" y="-7681"/>
                  <a:pt x="187349" y="2373"/>
                </a:cubicBezTo>
                <a:cubicBezTo>
                  <a:pt x="131787" y="12427"/>
                  <a:pt x="-2093" y="74869"/>
                  <a:pt x="24" y="7857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6" name="フリーフォーム 755">
            <a:extLst>
              <a:ext uri="{FF2B5EF4-FFF2-40B4-BE49-F238E27FC236}">
                <a16:creationId xmlns:a16="http://schemas.microsoft.com/office/drawing/2014/main" id="{C3DB1C47-C3BA-EF3C-532C-D39F720FC90E}"/>
              </a:ext>
            </a:extLst>
          </p:cNvPr>
          <p:cNvSpPr/>
          <p:nvPr/>
        </p:nvSpPr>
        <p:spPr>
          <a:xfrm>
            <a:off x="10382235" y="7248467"/>
            <a:ext cx="296224" cy="239266"/>
          </a:xfrm>
          <a:custGeom>
            <a:avLst/>
            <a:gdLst>
              <a:gd name="connsiteX0" fmla="*/ 15 w 296224"/>
              <a:gd name="connsiteY0" fmla="*/ 58 h 239266"/>
              <a:gd name="connsiteX1" fmla="*/ 88915 w 296224"/>
              <a:gd name="connsiteY1" fmla="*/ 127058 h 239266"/>
              <a:gd name="connsiteX2" fmla="*/ 34940 w 296224"/>
              <a:gd name="connsiteY2" fmla="*/ 88958 h 239266"/>
              <a:gd name="connsiteX3" fmla="*/ 184165 w 296224"/>
              <a:gd name="connsiteY3" fmla="*/ 184208 h 239266"/>
              <a:gd name="connsiteX4" fmla="*/ 38115 w 296224"/>
              <a:gd name="connsiteY4" fmla="*/ 139758 h 239266"/>
              <a:gd name="connsiteX5" fmla="*/ 292115 w 296224"/>
              <a:gd name="connsiteY5" fmla="*/ 238183 h 239266"/>
              <a:gd name="connsiteX6" fmla="*/ 187340 w 296224"/>
              <a:gd name="connsiteY6" fmla="*/ 187383 h 239266"/>
              <a:gd name="connsiteX7" fmla="*/ 82565 w 296224"/>
              <a:gd name="connsiteY7" fmla="*/ 111183 h 239266"/>
              <a:gd name="connsiteX8" fmla="*/ 15 w 296224"/>
              <a:gd name="connsiteY8" fmla="*/ 58 h 23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24" h="239266">
                <a:moveTo>
                  <a:pt x="15" y="58"/>
                </a:moveTo>
                <a:cubicBezTo>
                  <a:pt x="1073" y="2704"/>
                  <a:pt x="83094" y="112241"/>
                  <a:pt x="88915" y="127058"/>
                </a:cubicBezTo>
                <a:cubicBezTo>
                  <a:pt x="94736" y="141875"/>
                  <a:pt x="19065" y="79433"/>
                  <a:pt x="34940" y="88958"/>
                </a:cubicBezTo>
                <a:cubicBezTo>
                  <a:pt x="50815" y="98483"/>
                  <a:pt x="183636" y="175741"/>
                  <a:pt x="184165" y="184208"/>
                </a:cubicBezTo>
                <a:cubicBezTo>
                  <a:pt x="184694" y="192675"/>
                  <a:pt x="20123" y="130762"/>
                  <a:pt x="38115" y="139758"/>
                </a:cubicBezTo>
                <a:cubicBezTo>
                  <a:pt x="56107" y="148754"/>
                  <a:pt x="267244" y="230246"/>
                  <a:pt x="292115" y="238183"/>
                </a:cubicBezTo>
                <a:cubicBezTo>
                  <a:pt x="316986" y="246120"/>
                  <a:pt x="222265" y="208550"/>
                  <a:pt x="187340" y="187383"/>
                </a:cubicBezTo>
                <a:cubicBezTo>
                  <a:pt x="152415" y="166216"/>
                  <a:pt x="111669" y="137112"/>
                  <a:pt x="82565" y="111183"/>
                </a:cubicBezTo>
                <a:cubicBezTo>
                  <a:pt x="53461" y="85254"/>
                  <a:pt x="-1043" y="-2588"/>
                  <a:pt x="15" y="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7" name="フリーフォーム 756">
            <a:extLst>
              <a:ext uri="{FF2B5EF4-FFF2-40B4-BE49-F238E27FC236}">
                <a16:creationId xmlns:a16="http://schemas.microsoft.com/office/drawing/2014/main" id="{738ED02D-30FC-0A2C-8C7B-999A90442518}"/>
              </a:ext>
            </a:extLst>
          </p:cNvPr>
          <p:cNvSpPr/>
          <p:nvPr/>
        </p:nvSpPr>
        <p:spPr>
          <a:xfrm>
            <a:off x="10109194" y="7302124"/>
            <a:ext cx="354888" cy="347670"/>
          </a:xfrm>
          <a:custGeom>
            <a:avLst/>
            <a:gdLst>
              <a:gd name="connsiteX0" fmla="*/ 352431 w 354888"/>
              <a:gd name="connsiteY0" fmla="*/ 376 h 347670"/>
              <a:gd name="connsiteX1" fmla="*/ 155581 w 354888"/>
              <a:gd name="connsiteY1" fmla="*/ 184526 h 347670"/>
              <a:gd name="connsiteX2" fmla="*/ 92081 w 354888"/>
              <a:gd name="connsiteY2" fmla="*/ 228976 h 347670"/>
              <a:gd name="connsiteX3" fmla="*/ 79381 w 354888"/>
              <a:gd name="connsiteY3" fmla="*/ 279776 h 347670"/>
              <a:gd name="connsiteX4" fmla="*/ 104781 w 354888"/>
              <a:gd name="connsiteY4" fmla="*/ 308351 h 347670"/>
              <a:gd name="connsiteX5" fmla="*/ 244481 w 354888"/>
              <a:gd name="connsiteY5" fmla="*/ 346451 h 347670"/>
              <a:gd name="connsiteX6" fmla="*/ 158756 w 354888"/>
              <a:gd name="connsiteY6" fmla="*/ 333751 h 347670"/>
              <a:gd name="connsiteX7" fmla="*/ 9531 w 354888"/>
              <a:gd name="connsiteY7" fmla="*/ 289301 h 347670"/>
              <a:gd name="connsiteX8" fmla="*/ 168281 w 354888"/>
              <a:gd name="connsiteY8" fmla="*/ 162301 h 347670"/>
              <a:gd name="connsiteX9" fmla="*/ 3181 w 354888"/>
              <a:gd name="connsiteY9" fmla="*/ 238501 h 347670"/>
              <a:gd name="connsiteX10" fmla="*/ 352431 w 354888"/>
              <a:gd name="connsiteY10" fmla="*/ 376 h 34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888" h="347670">
                <a:moveTo>
                  <a:pt x="352431" y="376"/>
                </a:moveTo>
                <a:cubicBezTo>
                  <a:pt x="377831" y="-8620"/>
                  <a:pt x="198973" y="146426"/>
                  <a:pt x="155581" y="184526"/>
                </a:cubicBezTo>
                <a:cubicBezTo>
                  <a:pt x="112189" y="222626"/>
                  <a:pt x="104781" y="213101"/>
                  <a:pt x="92081" y="228976"/>
                </a:cubicBezTo>
                <a:cubicBezTo>
                  <a:pt x="79381" y="244851"/>
                  <a:pt x="77264" y="266547"/>
                  <a:pt x="79381" y="279776"/>
                </a:cubicBezTo>
                <a:cubicBezTo>
                  <a:pt x="81498" y="293005"/>
                  <a:pt x="77264" y="297239"/>
                  <a:pt x="104781" y="308351"/>
                </a:cubicBezTo>
                <a:cubicBezTo>
                  <a:pt x="132298" y="319463"/>
                  <a:pt x="235485" y="342218"/>
                  <a:pt x="244481" y="346451"/>
                </a:cubicBezTo>
                <a:cubicBezTo>
                  <a:pt x="253477" y="350684"/>
                  <a:pt x="197914" y="343276"/>
                  <a:pt x="158756" y="333751"/>
                </a:cubicBezTo>
                <a:cubicBezTo>
                  <a:pt x="119598" y="324226"/>
                  <a:pt x="7943" y="317876"/>
                  <a:pt x="9531" y="289301"/>
                </a:cubicBezTo>
                <a:cubicBezTo>
                  <a:pt x="11118" y="260726"/>
                  <a:pt x="169339" y="170768"/>
                  <a:pt x="168281" y="162301"/>
                </a:cubicBezTo>
                <a:cubicBezTo>
                  <a:pt x="167223" y="153834"/>
                  <a:pt x="-26981" y="266018"/>
                  <a:pt x="3181" y="238501"/>
                </a:cubicBezTo>
                <a:cubicBezTo>
                  <a:pt x="33343" y="210984"/>
                  <a:pt x="327031" y="9372"/>
                  <a:pt x="352431" y="37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8" name="フリーフォーム 757">
            <a:extLst>
              <a:ext uri="{FF2B5EF4-FFF2-40B4-BE49-F238E27FC236}">
                <a16:creationId xmlns:a16="http://schemas.microsoft.com/office/drawing/2014/main" id="{F5E32E8F-9206-7904-2B40-01ACD1916974}"/>
              </a:ext>
            </a:extLst>
          </p:cNvPr>
          <p:cNvSpPr/>
          <p:nvPr/>
        </p:nvSpPr>
        <p:spPr>
          <a:xfrm>
            <a:off x="10186853" y="7124699"/>
            <a:ext cx="329166" cy="495767"/>
          </a:xfrm>
          <a:custGeom>
            <a:avLst/>
            <a:gdLst>
              <a:gd name="connsiteX0" fmla="*/ 287472 w 329166"/>
              <a:gd name="connsiteY0" fmla="*/ 1 h 495767"/>
              <a:gd name="connsiteX1" fmla="*/ 328747 w 329166"/>
              <a:gd name="connsiteY1" fmla="*/ 158751 h 495767"/>
              <a:gd name="connsiteX2" fmla="*/ 255722 w 329166"/>
              <a:gd name="connsiteY2" fmla="*/ 273051 h 495767"/>
              <a:gd name="connsiteX3" fmla="*/ 65222 w 329166"/>
              <a:gd name="connsiteY3" fmla="*/ 390526 h 495767"/>
              <a:gd name="connsiteX4" fmla="*/ 4897 w 329166"/>
              <a:gd name="connsiteY4" fmla="*/ 419101 h 495767"/>
              <a:gd name="connsiteX5" fmla="*/ 176347 w 329166"/>
              <a:gd name="connsiteY5" fmla="*/ 371476 h 495767"/>
              <a:gd name="connsiteX6" fmla="*/ 58872 w 329166"/>
              <a:gd name="connsiteY6" fmla="*/ 412751 h 495767"/>
              <a:gd name="connsiteX7" fmla="*/ 157297 w 329166"/>
              <a:gd name="connsiteY7" fmla="*/ 441326 h 495767"/>
              <a:gd name="connsiteX8" fmla="*/ 33472 w 329166"/>
              <a:gd name="connsiteY8" fmla="*/ 488951 h 495767"/>
              <a:gd name="connsiteX9" fmla="*/ 65222 w 329166"/>
              <a:gd name="connsiteY9" fmla="*/ 492126 h 495767"/>
              <a:gd name="connsiteX10" fmla="*/ 169997 w 329166"/>
              <a:gd name="connsiteY10" fmla="*/ 457201 h 495767"/>
              <a:gd name="connsiteX11" fmla="*/ 62047 w 329166"/>
              <a:gd name="connsiteY11" fmla="*/ 415926 h 495767"/>
              <a:gd name="connsiteX12" fmla="*/ 281122 w 329166"/>
              <a:gd name="connsiteY12" fmla="*/ 247651 h 495767"/>
              <a:gd name="connsiteX13" fmla="*/ 227147 w 329166"/>
              <a:gd name="connsiteY13" fmla="*/ 187326 h 495767"/>
              <a:gd name="connsiteX14" fmla="*/ 296997 w 329166"/>
              <a:gd name="connsiteY14" fmla="*/ 212726 h 495767"/>
              <a:gd name="connsiteX15" fmla="*/ 328747 w 329166"/>
              <a:gd name="connsiteY15" fmla="*/ 161926 h 495767"/>
              <a:gd name="connsiteX16" fmla="*/ 287472 w 329166"/>
              <a:gd name="connsiteY16" fmla="*/ 1 h 49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9166" h="495767">
                <a:moveTo>
                  <a:pt x="287472" y="1"/>
                </a:moveTo>
                <a:cubicBezTo>
                  <a:pt x="287472" y="-528"/>
                  <a:pt x="334039" y="113243"/>
                  <a:pt x="328747" y="158751"/>
                </a:cubicBezTo>
                <a:cubicBezTo>
                  <a:pt x="323455" y="204259"/>
                  <a:pt x="299643" y="234422"/>
                  <a:pt x="255722" y="273051"/>
                </a:cubicBezTo>
                <a:cubicBezTo>
                  <a:pt x="211801" y="311680"/>
                  <a:pt x="107026" y="366184"/>
                  <a:pt x="65222" y="390526"/>
                </a:cubicBezTo>
                <a:cubicBezTo>
                  <a:pt x="23418" y="414868"/>
                  <a:pt x="-13624" y="422276"/>
                  <a:pt x="4897" y="419101"/>
                </a:cubicBezTo>
                <a:cubicBezTo>
                  <a:pt x="23418" y="415926"/>
                  <a:pt x="167351" y="372534"/>
                  <a:pt x="176347" y="371476"/>
                </a:cubicBezTo>
                <a:cubicBezTo>
                  <a:pt x="185343" y="370418"/>
                  <a:pt x="62047" y="401109"/>
                  <a:pt x="58872" y="412751"/>
                </a:cubicBezTo>
                <a:cubicBezTo>
                  <a:pt x="55697" y="424393"/>
                  <a:pt x="161530" y="428626"/>
                  <a:pt x="157297" y="441326"/>
                </a:cubicBezTo>
                <a:cubicBezTo>
                  <a:pt x="153064" y="454026"/>
                  <a:pt x="48818" y="480484"/>
                  <a:pt x="33472" y="488951"/>
                </a:cubicBezTo>
                <a:cubicBezTo>
                  <a:pt x="18126" y="497418"/>
                  <a:pt x="42468" y="497418"/>
                  <a:pt x="65222" y="492126"/>
                </a:cubicBezTo>
                <a:cubicBezTo>
                  <a:pt x="87976" y="486834"/>
                  <a:pt x="170526" y="469901"/>
                  <a:pt x="169997" y="457201"/>
                </a:cubicBezTo>
                <a:cubicBezTo>
                  <a:pt x="169468" y="444501"/>
                  <a:pt x="43526" y="450851"/>
                  <a:pt x="62047" y="415926"/>
                </a:cubicBezTo>
                <a:cubicBezTo>
                  <a:pt x="80568" y="381001"/>
                  <a:pt x="253605" y="285751"/>
                  <a:pt x="281122" y="247651"/>
                </a:cubicBezTo>
                <a:cubicBezTo>
                  <a:pt x="308639" y="209551"/>
                  <a:pt x="224501" y="193147"/>
                  <a:pt x="227147" y="187326"/>
                </a:cubicBezTo>
                <a:cubicBezTo>
                  <a:pt x="229793" y="181505"/>
                  <a:pt x="280064" y="216959"/>
                  <a:pt x="296997" y="212726"/>
                </a:cubicBezTo>
                <a:cubicBezTo>
                  <a:pt x="313930" y="208493"/>
                  <a:pt x="327160" y="191559"/>
                  <a:pt x="328747" y="161926"/>
                </a:cubicBezTo>
                <a:cubicBezTo>
                  <a:pt x="330334" y="132293"/>
                  <a:pt x="287472" y="530"/>
                  <a:pt x="287472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9" name="フリーフォーム 758">
            <a:extLst>
              <a:ext uri="{FF2B5EF4-FFF2-40B4-BE49-F238E27FC236}">
                <a16:creationId xmlns:a16="http://schemas.microsoft.com/office/drawing/2014/main" id="{DE4E835A-9EC5-A1CA-6278-1B8976DE2487}"/>
              </a:ext>
            </a:extLst>
          </p:cNvPr>
          <p:cNvSpPr/>
          <p:nvPr/>
        </p:nvSpPr>
        <p:spPr>
          <a:xfrm>
            <a:off x="10182202" y="7189646"/>
            <a:ext cx="607680" cy="386452"/>
          </a:xfrm>
          <a:custGeom>
            <a:avLst/>
            <a:gdLst>
              <a:gd name="connsiteX0" fmla="*/ 603273 w 607680"/>
              <a:gd name="connsiteY0" fmla="*/ 1729 h 386452"/>
              <a:gd name="connsiteX1" fmla="*/ 419123 w 607680"/>
              <a:gd name="connsiteY1" fmla="*/ 106504 h 386452"/>
              <a:gd name="connsiteX2" fmla="*/ 165123 w 607680"/>
              <a:gd name="connsiteY2" fmla="*/ 284304 h 386452"/>
              <a:gd name="connsiteX3" fmla="*/ 244498 w 607680"/>
              <a:gd name="connsiteY3" fmla="*/ 246204 h 386452"/>
              <a:gd name="connsiteX4" fmla="*/ 23 w 607680"/>
              <a:gd name="connsiteY4" fmla="*/ 385904 h 386452"/>
              <a:gd name="connsiteX5" fmla="*/ 260373 w 607680"/>
              <a:gd name="connsiteY5" fmla="*/ 293829 h 386452"/>
              <a:gd name="connsiteX6" fmla="*/ 488973 w 607680"/>
              <a:gd name="connsiteY6" fmla="*/ 268429 h 386452"/>
              <a:gd name="connsiteX7" fmla="*/ 161948 w 607680"/>
              <a:gd name="connsiteY7" fmla="*/ 297004 h 386452"/>
              <a:gd name="connsiteX8" fmla="*/ 374673 w 607680"/>
              <a:gd name="connsiteY8" fmla="*/ 144604 h 386452"/>
              <a:gd name="connsiteX9" fmla="*/ 231798 w 607680"/>
              <a:gd name="connsiteY9" fmla="*/ 189054 h 386452"/>
              <a:gd name="connsiteX10" fmla="*/ 603273 w 607680"/>
              <a:gd name="connsiteY10" fmla="*/ 1729 h 38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7680" h="386452">
                <a:moveTo>
                  <a:pt x="603273" y="1729"/>
                </a:moveTo>
                <a:cubicBezTo>
                  <a:pt x="634494" y="-12029"/>
                  <a:pt x="492148" y="59408"/>
                  <a:pt x="419123" y="106504"/>
                </a:cubicBezTo>
                <a:cubicBezTo>
                  <a:pt x="346098" y="153600"/>
                  <a:pt x="194227" y="261021"/>
                  <a:pt x="165123" y="284304"/>
                </a:cubicBezTo>
                <a:cubicBezTo>
                  <a:pt x="136019" y="307587"/>
                  <a:pt x="272015" y="229271"/>
                  <a:pt x="244498" y="246204"/>
                </a:cubicBezTo>
                <a:cubicBezTo>
                  <a:pt x="216981" y="263137"/>
                  <a:pt x="-2623" y="377967"/>
                  <a:pt x="23" y="385904"/>
                </a:cubicBezTo>
                <a:cubicBezTo>
                  <a:pt x="2669" y="393841"/>
                  <a:pt x="178881" y="313408"/>
                  <a:pt x="260373" y="293829"/>
                </a:cubicBezTo>
                <a:cubicBezTo>
                  <a:pt x="341865" y="274250"/>
                  <a:pt x="505377" y="267900"/>
                  <a:pt x="488973" y="268429"/>
                </a:cubicBezTo>
                <a:cubicBezTo>
                  <a:pt x="472569" y="268958"/>
                  <a:pt x="180998" y="317641"/>
                  <a:pt x="161948" y="297004"/>
                </a:cubicBezTo>
                <a:cubicBezTo>
                  <a:pt x="142898" y="276367"/>
                  <a:pt x="363031" y="162596"/>
                  <a:pt x="374673" y="144604"/>
                </a:cubicBezTo>
                <a:cubicBezTo>
                  <a:pt x="386315" y="126612"/>
                  <a:pt x="191052" y="211808"/>
                  <a:pt x="231798" y="189054"/>
                </a:cubicBezTo>
                <a:cubicBezTo>
                  <a:pt x="272544" y="166300"/>
                  <a:pt x="572052" y="15487"/>
                  <a:pt x="603273" y="17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0" name="フリーフォーム 759">
            <a:extLst>
              <a:ext uri="{FF2B5EF4-FFF2-40B4-BE49-F238E27FC236}">
                <a16:creationId xmlns:a16="http://schemas.microsoft.com/office/drawing/2014/main" id="{D8E2EC3D-200A-A59C-F788-7F1924C99B86}"/>
              </a:ext>
            </a:extLst>
          </p:cNvPr>
          <p:cNvSpPr/>
          <p:nvPr/>
        </p:nvSpPr>
        <p:spPr>
          <a:xfrm>
            <a:off x="10310203" y="7334071"/>
            <a:ext cx="445268" cy="175872"/>
          </a:xfrm>
          <a:custGeom>
            <a:avLst/>
            <a:gdLst>
              <a:gd name="connsiteX0" fmla="*/ 11722 w 445268"/>
              <a:gd name="connsiteY0" fmla="*/ 179 h 175872"/>
              <a:gd name="connsiteX1" fmla="*/ 68872 w 445268"/>
              <a:gd name="connsiteY1" fmla="*/ 124004 h 175872"/>
              <a:gd name="connsiteX2" fmla="*/ 18072 w 445268"/>
              <a:gd name="connsiteY2" fmla="*/ 95429 h 175872"/>
              <a:gd name="connsiteX3" fmla="*/ 275247 w 445268"/>
              <a:gd name="connsiteY3" fmla="*/ 120829 h 175872"/>
              <a:gd name="connsiteX4" fmla="*/ 443522 w 445268"/>
              <a:gd name="connsiteY4" fmla="*/ 171629 h 175872"/>
              <a:gd name="connsiteX5" fmla="*/ 341922 w 445268"/>
              <a:gd name="connsiteY5" fmla="*/ 155754 h 175872"/>
              <a:gd name="connsiteX6" fmla="*/ 11722 w 445268"/>
              <a:gd name="connsiteY6" fmla="*/ 179 h 17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268" h="175872">
                <a:moveTo>
                  <a:pt x="11722" y="179"/>
                </a:moveTo>
                <a:cubicBezTo>
                  <a:pt x="-33786" y="-5113"/>
                  <a:pt x="67814" y="108129"/>
                  <a:pt x="68872" y="124004"/>
                </a:cubicBezTo>
                <a:cubicBezTo>
                  <a:pt x="69930" y="139879"/>
                  <a:pt x="-16324" y="95958"/>
                  <a:pt x="18072" y="95429"/>
                </a:cubicBezTo>
                <a:cubicBezTo>
                  <a:pt x="52468" y="94900"/>
                  <a:pt x="204339" y="108129"/>
                  <a:pt x="275247" y="120829"/>
                </a:cubicBezTo>
                <a:cubicBezTo>
                  <a:pt x="346155" y="133529"/>
                  <a:pt x="432410" y="165808"/>
                  <a:pt x="443522" y="171629"/>
                </a:cubicBezTo>
                <a:cubicBezTo>
                  <a:pt x="454634" y="177450"/>
                  <a:pt x="411772" y="181154"/>
                  <a:pt x="341922" y="155754"/>
                </a:cubicBezTo>
                <a:cubicBezTo>
                  <a:pt x="272072" y="130354"/>
                  <a:pt x="57230" y="5471"/>
                  <a:pt x="11722" y="1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1" name="フリーフォーム 760">
            <a:extLst>
              <a:ext uri="{FF2B5EF4-FFF2-40B4-BE49-F238E27FC236}">
                <a16:creationId xmlns:a16="http://schemas.microsoft.com/office/drawing/2014/main" id="{148DE03F-189D-5C3D-ABDF-7D5651E58EFA}"/>
              </a:ext>
            </a:extLst>
          </p:cNvPr>
          <p:cNvSpPr/>
          <p:nvPr/>
        </p:nvSpPr>
        <p:spPr>
          <a:xfrm>
            <a:off x="10133126" y="7486422"/>
            <a:ext cx="433600" cy="429380"/>
          </a:xfrm>
          <a:custGeom>
            <a:avLst/>
            <a:gdLst>
              <a:gd name="connsiteX0" fmla="*/ 433274 w 433600"/>
              <a:gd name="connsiteY0" fmla="*/ 228 h 429380"/>
              <a:gd name="connsiteX1" fmla="*/ 182449 w 433600"/>
              <a:gd name="connsiteY1" fmla="*/ 152628 h 429380"/>
              <a:gd name="connsiteX2" fmla="*/ 80849 w 433600"/>
              <a:gd name="connsiteY2" fmla="*/ 184378 h 429380"/>
              <a:gd name="connsiteX3" fmla="*/ 141174 w 433600"/>
              <a:gd name="connsiteY3" fmla="*/ 184378 h 429380"/>
              <a:gd name="connsiteX4" fmla="*/ 80849 w 433600"/>
              <a:gd name="connsiteY4" fmla="*/ 257403 h 429380"/>
              <a:gd name="connsiteX5" fmla="*/ 207849 w 433600"/>
              <a:gd name="connsiteY5" fmla="*/ 251053 h 429380"/>
              <a:gd name="connsiteX6" fmla="*/ 1474 w 433600"/>
              <a:gd name="connsiteY6" fmla="*/ 428853 h 429380"/>
              <a:gd name="connsiteX7" fmla="*/ 115774 w 433600"/>
              <a:gd name="connsiteY7" fmla="*/ 301853 h 429380"/>
              <a:gd name="connsiteX8" fmla="*/ 125299 w 433600"/>
              <a:gd name="connsiteY8" fmla="*/ 190728 h 429380"/>
              <a:gd name="connsiteX9" fmla="*/ 433274 w 433600"/>
              <a:gd name="connsiteY9" fmla="*/ 228 h 42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600" h="429380">
                <a:moveTo>
                  <a:pt x="433274" y="228"/>
                </a:moveTo>
                <a:cubicBezTo>
                  <a:pt x="442799" y="-6122"/>
                  <a:pt x="241186" y="121936"/>
                  <a:pt x="182449" y="152628"/>
                </a:cubicBezTo>
                <a:cubicBezTo>
                  <a:pt x="123712" y="183320"/>
                  <a:pt x="87728" y="179086"/>
                  <a:pt x="80849" y="184378"/>
                </a:cubicBezTo>
                <a:cubicBezTo>
                  <a:pt x="73970" y="189670"/>
                  <a:pt x="141174" y="172207"/>
                  <a:pt x="141174" y="184378"/>
                </a:cubicBezTo>
                <a:cubicBezTo>
                  <a:pt x="141174" y="196549"/>
                  <a:pt x="69737" y="246291"/>
                  <a:pt x="80849" y="257403"/>
                </a:cubicBezTo>
                <a:cubicBezTo>
                  <a:pt x="91961" y="268515"/>
                  <a:pt x="221078" y="222478"/>
                  <a:pt x="207849" y="251053"/>
                </a:cubicBezTo>
                <a:cubicBezTo>
                  <a:pt x="194620" y="279628"/>
                  <a:pt x="16820" y="420386"/>
                  <a:pt x="1474" y="428853"/>
                </a:cubicBezTo>
                <a:cubicBezTo>
                  <a:pt x="-13872" y="437320"/>
                  <a:pt x="95136" y="341541"/>
                  <a:pt x="115774" y="301853"/>
                </a:cubicBezTo>
                <a:cubicBezTo>
                  <a:pt x="136411" y="262166"/>
                  <a:pt x="69737" y="237295"/>
                  <a:pt x="125299" y="190728"/>
                </a:cubicBezTo>
                <a:cubicBezTo>
                  <a:pt x="180861" y="144161"/>
                  <a:pt x="423749" y="6578"/>
                  <a:pt x="433274" y="22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2" name="フリーフォーム 761">
            <a:extLst>
              <a:ext uri="{FF2B5EF4-FFF2-40B4-BE49-F238E27FC236}">
                <a16:creationId xmlns:a16="http://schemas.microsoft.com/office/drawing/2014/main" id="{620FA058-41F9-CAC6-6402-A257E0630E2B}"/>
              </a:ext>
            </a:extLst>
          </p:cNvPr>
          <p:cNvSpPr/>
          <p:nvPr/>
        </p:nvSpPr>
        <p:spPr>
          <a:xfrm>
            <a:off x="10089693" y="7384847"/>
            <a:ext cx="592096" cy="553466"/>
          </a:xfrm>
          <a:custGeom>
            <a:avLst/>
            <a:gdLst>
              <a:gd name="connsiteX0" fmla="*/ 591007 w 592096"/>
              <a:gd name="connsiteY0" fmla="*/ 203 h 553466"/>
              <a:gd name="connsiteX1" fmla="*/ 362407 w 592096"/>
              <a:gd name="connsiteY1" fmla="*/ 184353 h 553466"/>
              <a:gd name="connsiteX2" fmla="*/ 229057 w 592096"/>
              <a:gd name="connsiteY2" fmla="*/ 279603 h 553466"/>
              <a:gd name="connsiteX3" fmla="*/ 457 w 592096"/>
              <a:gd name="connsiteY3" fmla="*/ 552653 h 553466"/>
              <a:gd name="connsiteX4" fmla="*/ 175082 w 592096"/>
              <a:gd name="connsiteY4" fmla="*/ 355803 h 553466"/>
              <a:gd name="connsiteX5" fmla="*/ 346532 w 592096"/>
              <a:gd name="connsiteY5" fmla="*/ 130378 h 553466"/>
              <a:gd name="connsiteX6" fmla="*/ 260807 w 592096"/>
              <a:gd name="connsiteY6" fmla="*/ 222453 h 553466"/>
              <a:gd name="connsiteX7" fmla="*/ 591007 w 592096"/>
              <a:gd name="connsiteY7" fmla="*/ 203 h 55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96" h="553466">
                <a:moveTo>
                  <a:pt x="591007" y="203"/>
                </a:moveTo>
                <a:cubicBezTo>
                  <a:pt x="607940" y="-6147"/>
                  <a:pt x="422732" y="137786"/>
                  <a:pt x="362407" y="184353"/>
                </a:cubicBezTo>
                <a:cubicBezTo>
                  <a:pt x="302082" y="230920"/>
                  <a:pt x="289382" y="218220"/>
                  <a:pt x="229057" y="279603"/>
                </a:cubicBezTo>
                <a:cubicBezTo>
                  <a:pt x="168732" y="340986"/>
                  <a:pt x="9453" y="539953"/>
                  <a:pt x="457" y="552653"/>
                </a:cubicBezTo>
                <a:cubicBezTo>
                  <a:pt x="-8539" y="565353"/>
                  <a:pt x="117403" y="426182"/>
                  <a:pt x="175082" y="355803"/>
                </a:cubicBezTo>
                <a:cubicBezTo>
                  <a:pt x="232761" y="285424"/>
                  <a:pt x="332244" y="152603"/>
                  <a:pt x="346532" y="130378"/>
                </a:cubicBezTo>
                <a:cubicBezTo>
                  <a:pt x="360820" y="108153"/>
                  <a:pt x="224824" y="238857"/>
                  <a:pt x="260807" y="222453"/>
                </a:cubicBezTo>
                <a:cubicBezTo>
                  <a:pt x="296790" y="206049"/>
                  <a:pt x="574074" y="6553"/>
                  <a:pt x="591007" y="20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3" name="フリーフォーム 762">
            <a:extLst>
              <a:ext uri="{FF2B5EF4-FFF2-40B4-BE49-F238E27FC236}">
                <a16:creationId xmlns:a16="http://schemas.microsoft.com/office/drawing/2014/main" id="{D098D1F3-1157-8D94-2980-7ABBFF79B6A9}"/>
              </a:ext>
            </a:extLst>
          </p:cNvPr>
          <p:cNvSpPr/>
          <p:nvPr/>
        </p:nvSpPr>
        <p:spPr>
          <a:xfrm>
            <a:off x="10227966" y="7360903"/>
            <a:ext cx="392671" cy="574092"/>
          </a:xfrm>
          <a:custGeom>
            <a:avLst/>
            <a:gdLst>
              <a:gd name="connsiteX0" fmla="*/ 386059 w 392671"/>
              <a:gd name="connsiteY0" fmla="*/ 11447 h 574092"/>
              <a:gd name="connsiteX1" fmla="*/ 208259 w 392671"/>
              <a:gd name="connsiteY1" fmla="*/ 195597 h 574092"/>
              <a:gd name="connsiteX2" fmla="*/ 1884 w 392671"/>
              <a:gd name="connsiteY2" fmla="*/ 570247 h 574092"/>
              <a:gd name="connsiteX3" fmla="*/ 116184 w 392671"/>
              <a:gd name="connsiteY3" fmla="*/ 376572 h 574092"/>
              <a:gd name="connsiteX4" fmla="*/ 287634 w 392671"/>
              <a:gd name="connsiteY4" fmla="*/ 157497 h 574092"/>
              <a:gd name="connsiteX5" fmla="*/ 211434 w 392671"/>
              <a:gd name="connsiteY5" fmla="*/ 249572 h 574092"/>
              <a:gd name="connsiteX6" fmla="*/ 341609 w 392671"/>
              <a:gd name="connsiteY6" fmla="*/ 46372 h 574092"/>
              <a:gd name="connsiteX7" fmla="*/ 386059 w 392671"/>
              <a:gd name="connsiteY7" fmla="*/ 11447 h 57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671" h="574092">
                <a:moveTo>
                  <a:pt x="386059" y="11447"/>
                </a:moveTo>
                <a:cubicBezTo>
                  <a:pt x="363834" y="36318"/>
                  <a:pt x="272288" y="102464"/>
                  <a:pt x="208259" y="195597"/>
                </a:cubicBezTo>
                <a:cubicBezTo>
                  <a:pt x="144230" y="288730"/>
                  <a:pt x="17230" y="540085"/>
                  <a:pt x="1884" y="570247"/>
                </a:cubicBezTo>
                <a:cubicBezTo>
                  <a:pt x="-13462" y="600410"/>
                  <a:pt x="68559" y="445364"/>
                  <a:pt x="116184" y="376572"/>
                </a:cubicBezTo>
                <a:cubicBezTo>
                  <a:pt x="163809" y="307780"/>
                  <a:pt x="271759" y="178664"/>
                  <a:pt x="287634" y="157497"/>
                </a:cubicBezTo>
                <a:cubicBezTo>
                  <a:pt x="303509" y="136330"/>
                  <a:pt x="202438" y="268093"/>
                  <a:pt x="211434" y="249572"/>
                </a:cubicBezTo>
                <a:cubicBezTo>
                  <a:pt x="220430" y="231051"/>
                  <a:pt x="313563" y="88705"/>
                  <a:pt x="341609" y="46372"/>
                </a:cubicBezTo>
                <a:cubicBezTo>
                  <a:pt x="369655" y="4039"/>
                  <a:pt x="408284" y="-13424"/>
                  <a:pt x="386059" y="1144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4" name="フリーフォーム 763">
            <a:extLst>
              <a:ext uri="{FF2B5EF4-FFF2-40B4-BE49-F238E27FC236}">
                <a16:creationId xmlns:a16="http://schemas.microsoft.com/office/drawing/2014/main" id="{7F17FBAC-3314-8EA7-8E19-6E59E20D189D}"/>
              </a:ext>
            </a:extLst>
          </p:cNvPr>
          <p:cNvSpPr/>
          <p:nvPr/>
        </p:nvSpPr>
        <p:spPr>
          <a:xfrm>
            <a:off x="9914242" y="7802870"/>
            <a:ext cx="135206" cy="371923"/>
          </a:xfrm>
          <a:custGeom>
            <a:avLst/>
            <a:gdLst>
              <a:gd name="connsiteX0" fmla="*/ 134633 w 135206"/>
              <a:gd name="connsiteY0" fmla="*/ 1280 h 371923"/>
              <a:gd name="connsiteX1" fmla="*/ 48908 w 135206"/>
              <a:gd name="connsiteY1" fmla="*/ 147330 h 371923"/>
              <a:gd name="connsiteX2" fmla="*/ 33033 w 135206"/>
              <a:gd name="connsiteY2" fmla="*/ 207655 h 371923"/>
              <a:gd name="connsiteX3" fmla="*/ 29858 w 135206"/>
              <a:gd name="connsiteY3" fmla="*/ 255280 h 371923"/>
              <a:gd name="connsiteX4" fmla="*/ 106058 w 135206"/>
              <a:gd name="connsiteY4" fmla="*/ 369580 h 371923"/>
              <a:gd name="connsiteX5" fmla="*/ 55258 w 135206"/>
              <a:gd name="connsiteY5" fmla="*/ 325130 h 371923"/>
              <a:gd name="connsiteX6" fmla="*/ 1283 w 135206"/>
              <a:gd name="connsiteY6" fmla="*/ 239405 h 371923"/>
              <a:gd name="connsiteX7" fmla="*/ 134633 w 135206"/>
              <a:gd name="connsiteY7" fmla="*/ 1280 h 37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206" h="371923">
                <a:moveTo>
                  <a:pt x="134633" y="1280"/>
                </a:moveTo>
                <a:cubicBezTo>
                  <a:pt x="142570" y="-14066"/>
                  <a:pt x="65841" y="112934"/>
                  <a:pt x="48908" y="147330"/>
                </a:cubicBezTo>
                <a:cubicBezTo>
                  <a:pt x="31975" y="181726"/>
                  <a:pt x="36208" y="189663"/>
                  <a:pt x="33033" y="207655"/>
                </a:cubicBezTo>
                <a:cubicBezTo>
                  <a:pt x="29858" y="225647"/>
                  <a:pt x="17687" y="228293"/>
                  <a:pt x="29858" y="255280"/>
                </a:cubicBezTo>
                <a:cubicBezTo>
                  <a:pt x="42029" y="282268"/>
                  <a:pt x="101825" y="357938"/>
                  <a:pt x="106058" y="369580"/>
                </a:cubicBezTo>
                <a:cubicBezTo>
                  <a:pt x="110291" y="381222"/>
                  <a:pt x="72720" y="346826"/>
                  <a:pt x="55258" y="325130"/>
                </a:cubicBezTo>
                <a:cubicBezTo>
                  <a:pt x="37796" y="303434"/>
                  <a:pt x="-8242" y="290734"/>
                  <a:pt x="1283" y="239405"/>
                </a:cubicBezTo>
                <a:cubicBezTo>
                  <a:pt x="10808" y="188076"/>
                  <a:pt x="126696" y="16626"/>
                  <a:pt x="134633" y="128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5" name="フリーフォーム 764">
            <a:extLst>
              <a:ext uri="{FF2B5EF4-FFF2-40B4-BE49-F238E27FC236}">
                <a16:creationId xmlns:a16="http://schemas.microsoft.com/office/drawing/2014/main" id="{94EDE0C8-E0EF-A646-FC12-ED364E0AF996}"/>
              </a:ext>
            </a:extLst>
          </p:cNvPr>
          <p:cNvSpPr/>
          <p:nvPr/>
        </p:nvSpPr>
        <p:spPr>
          <a:xfrm>
            <a:off x="9839295" y="7750117"/>
            <a:ext cx="235460" cy="487005"/>
          </a:xfrm>
          <a:custGeom>
            <a:avLst/>
            <a:gdLst>
              <a:gd name="connsiteX0" fmla="*/ 228630 w 235460"/>
              <a:gd name="connsiteY0" fmla="*/ 58 h 487005"/>
              <a:gd name="connsiteX1" fmla="*/ 88930 w 235460"/>
              <a:gd name="connsiteY1" fmla="*/ 95308 h 487005"/>
              <a:gd name="connsiteX2" fmla="*/ 22255 w 235460"/>
              <a:gd name="connsiteY2" fmla="*/ 250883 h 487005"/>
              <a:gd name="connsiteX3" fmla="*/ 54005 w 235460"/>
              <a:gd name="connsiteY3" fmla="*/ 92133 h 487005"/>
              <a:gd name="connsiteX4" fmla="*/ 47655 w 235460"/>
              <a:gd name="connsiteY4" fmla="*/ 273108 h 487005"/>
              <a:gd name="connsiteX5" fmla="*/ 234980 w 235460"/>
              <a:gd name="connsiteY5" fmla="*/ 485833 h 487005"/>
              <a:gd name="connsiteX6" fmla="*/ 98455 w 235460"/>
              <a:gd name="connsiteY6" fmla="*/ 352483 h 487005"/>
              <a:gd name="connsiteX7" fmla="*/ 30 w 235460"/>
              <a:gd name="connsiteY7" fmla="*/ 219133 h 487005"/>
              <a:gd name="connsiteX8" fmla="*/ 107980 w 235460"/>
              <a:gd name="connsiteY8" fmla="*/ 54033 h 487005"/>
              <a:gd name="connsiteX9" fmla="*/ 50830 w 235460"/>
              <a:gd name="connsiteY9" fmla="*/ 108008 h 487005"/>
              <a:gd name="connsiteX10" fmla="*/ 228630 w 235460"/>
              <a:gd name="connsiteY10" fmla="*/ 58 h 48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460" h="487005">
                <a:moveTo>
                  <a:pt x="228630" y="58"/>
                </a:moveTo>
                <a:cubicBezTo>
                  <a:pt x="234980" y="-2059"/>
                  <a:pt x="123326" y="53504"/>
                  <a:pt x="88930" y="95308"/>
                </a:cubicBezTo>
                <a:cubicBezTo>
                  <a:pt x="54534" y="137112"/>
                  <a:pt x="28076" y="251412"/>
                  <a:pt x="22255" y="250883"/>
                </a:cubicBezTo>
                <a:cubicBezTo>
                  <a:pt x="16434" y="250354"/>
                  <a:pt x="49772" y="88429"/>
                  <a:pt x="54005" y="92133"/>
                </a:cubicBezTo>
                <a:cubicBezTo>
                  <a:pt x="58238" y="95837"/>
                  <a:pt x="17493" y="207491"/>
                  <a:pt x="47655" y="273108"/>
                </a:cubicBezTo>
                <a:cubicBezTo>
                  <a:pt x="77817" y="338725"/>
                  <a:pt x="226513" y="472604"/>
                  <a:pt x="234980" y="485833"/>
                </a:cubicBezTo>
                <a:cubicBezTo>
                  <a:pt x="243447" y="499062"/>
                  <a:pt x="137613" y="396933"/>
                  <a:pt x="98455" y="352483"/>
                </a:cubicBezTo>
                <a:cubicBezTo>
                  <a:pt x="59297" y="308033"/>
                  <a:pt x="-1558" y="268875"/>
                  <a:pt x="30" y="219133"/>
                </a:cubicBezTo>
                <a:cubicBezTo>
                  <a:pt x="1617" y="169391"/>
                  <a:pt x="99513" y="72554"/>
                  <a:pt x="107980" y="54033"/>
                </a:cubicBezTo>
                <a:cubicBezTo>
                  <a:pt x="116447" y="35512"/>
                  <a:pt x="33367" y="112771"/>
                  <a:pt x="50830" y="108008"/>
                </a:cubicBezTo>
                <a:cubicBezTo>
                  <a:pt x="68293" y="103245"/>
                  <a:pt x="222280" y="2175"/>
                  <a:pt x="228630" y="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6" name="フリーフォーム 765">
            <a:extLst>
              <a:ext uri="{FF2B5EF4-FFF2-40B4-BE49-F238E27FC236}">
                <a16:creationId xmlns:a16="http://schemas.microsoft.com/office/drawing/2014/main" id="{F7352548-1B4D-16BC-EAA7-76B172BE632B}"/>
              </a:ext>
            </a:extLst>
          </p:cNvPr>
          <p:cNvSpPr/>
          <p:nvPr/>
        </p:nvSpPr>
        <p:spPr>
          <a:xfrm>
            <a:off x="10185338" y="7505450"/>
            <a:ext cx="486406" cy="409832"/>
          </a:xfrm>
          <a:custGeom>
            <a:avLst/>
            <a:gdLst>
              <a:gd name="connsiteX0" fmla="*/ 485837 w 486406"/>
              <a:gd name="connsiteY0" fmla="*/ 250 h 409832"/>
              <a:gd name="connsiteX1" fmla="*/ 390587 w 486406"/>
              <a:gd name="connsiteY1" fmla="*/ 114550 h 409832"/>
              <a:gd name="connsiteX2" fmla="*/ 330262 w 486406"/>
              <a:gd name="connsiteY2" fmla="*/ 238375 h 409832"/>
              <a:gd name="connsiteX3" fmla="*/ 377887 w 486406"/>
              <a:gd name="connsiteY3" fmla="*/ 206625 h 409832"/>
              <a:gd name="connsiteX4" fmla="*/ 235012 w 486406"/>
              <a:gd name="connsiteY4" fmla="*/ 349500 h 409832"/>
              <a:gd name="connsiteX5" fmla="*/ 62 w 486406"/>
              <a:gd name="connsiteY5" fmla="*/ 409825 h 409832"/>
              <a:gd name="connsiteX6" fmla="*/ 212787 w 486406"/>
              <a:gd name="connsiteY6" fmla="*/ 346325 h 409832"/>
              <a:gd name="connsiteX7" fmla="*/ 330262 w 486406"/>
              <a:gd name="connsiteY7" fmla="*/ 206625 h 409832"/>
              <a:gd name="connsiteX8" fmla="*/ 301687 w 486406"/>
              <a:gd name="connsiteY8" fmla="*/ 247900 h 409832"/>
              <a:gd name="connsiteX9" fmla="*/ 342962 w 486406"/>
              <a:gd name="connsiteY9" fmla="*/ 146300 h 409832"/>
              <a:gd name="connsiteX10" fmla="*/ 485837 w 486406"/>
              <a:gd name="connsiteY10" fmla="*/ 250 h 40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6406" h="409832">
                <a:moveTo>
                  <a:pt x="485837" y="250"/>
                </a:moveTo>
                <a:cubicBezTo>
                  <a:pt x="493774" y="-5042"/>
                  <a:pt x="416516" y="74863"/>
                  <a:pt x="390587" y="114550"/>
                </a:cubicBezTo>
                <a:cubicBezTo>
                  <a:pt x="364658" y="154237"/>
                  <a:pt x="332379" y="223029"/>
                  <a:pt x="330262" y="238375"/>
                </a:cubicBezTo>
                <a:cubicBezTo>
                  <a:pt x="328145" y="253721"/>
                  <a:pt x="393762" y="188104"/>
                  <a:pt x="377887" y="206625"/>
                </a:cubicBezTo>
                <a:cubicBezTo>
                  <a:pt x="362012" y="225146"/>
                  <a:pt x="297983" y="315633"/>
                  <a:pt x="235012" y="349500"/>
                </a:cubicBezTo>
                <a:cubicBezTo>
                  <a:pt x="172041" y="383367"/>
                  <a:pt x="3766" y="410354"/>
                  <a:pt x="62" y="409825"/>
                </a:cubicBezTo>
                <a:cubicBezTo>
                  <a:pt x="-3642" y="409296"/>
                  <a:pt x="157754" y="380192"/>
                  <a:pt x="212787" y="346325"/>
                </a:cubicBezTo>
                <a:cubicBezTo>
                  <a:pt x="267820" y="312458"/>
                  <a:pt x="315445" y="223029"/>
                  <a:pt x="330262" y="206625"/>
                </a:cubicBezTo>
                <a:cubicBezTo>
                  <a:pt x="345079" y="190221"/>
                  <a:pt x="299570" y="257954"/>
                  <a:pt x="301687" y="247900"/>
                </a:cubicBezTo>
                <a:cubicBezTo>
                  <a:pt x="303804" y="237846"/>
                  <a:pt x="313858" y="183342"/>
                  <a:pt x="342962" y="146300"/>
                </a:cubicBezTo>
                <a:cubicBezTo>
                  <a:pt x="372066" y="109258"/>
                  <a:pt x="477900" y="5542"/>
                  <a:pt x="485837" y="2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7" name="フリーフォーム 766">
            <a:extLst>
              <a:ext uri="{FF2B5EF4-FFF2-40B4-BE49-F238E27FC236}">
                <a16:creationId xmlns:a16="http://schemas.microsoft.com/office/drawing/2014/main" id="{0753EF19-8059-56D5-BCE8-6A6A9DB75AE2}"/>
              </a:ext>
            </a:extLst>
          </p:cNvPr>
          <p:cNvSpPr/>
          <p:nvPr/>
        </p:nvSpPr>
        <p:spPr>
          <a:xfrm>
            <a:off x="10036038" y="7433989"/>
            <a:ext cx="626645" cy="478375"/>
          </a:xfrm>
          <a:custGeom>
            <a:avLst/>
            <a:gdLst>
              <a:gd name="connsiteX0" fmla="*/ 625612 w 626645"/>
              <a:gd name="connsiteY0" fmla="*/ 1861 h 478375"/>
              <a:gd name="connsiteX1" fmla="*/ 482737 w 626645"/>
              <a:gd name="connsiteY1" fmla="*/ 186011 h 478375"/>
              <a:gd name="connsiteX2" fmla="*/ 393837 w 626645"/>
              <a:gd name="connsiteY2" fmla="*/ 338411 h 478375"/>
              <a:gd name="connsiteX3" fmla="*/ 311287 w 626645"/>
              <a:gd name="connsiteY3" fmla="*/ 398736 h 478375"/>
              <a:gd name="connsiteX4" fmla="*/ 137 w 626645"/>
              <a:gd name="connsiteY4" fmla="*/ 478111 h 478375"/>
              <a:gd name="connsiteX5" fmla="*/ 352562 w 626645"/>
              <a:gd name="connsiteY5" fmla="*/ 370161 h 478375"/>
              <a:gd name="connsiteX6" fmla="*/ 422412 w 626645"/>
              <a:gd name="connsiteY6" fmla="*/ 319361 h 478375"/>
              <a:gd name="connsiteX7" fmla="*/ 304937 w 626645"/>
              <a:gd name="connsiteY7" fmla="*/ 370161 h 478375"/>
              <a:gd name="connsiteX8" fmla="*/ 444637 w 626645"/>
              <a:gd name="connsiteY8" fmla="*/ 189186 h 478375"/>
              <a:gd name="connsiteX9" fmla="*/ 403362 w 626645"/>
              <a:gd name="connsiteY9" fmla="*/ 306661 h 478375"/>
              <a:gd name="connsiteX10" fmla="*/ 625612 w 626645"/>
              <a:gd name="connsiteY10" fmla="*/ 1861 h 47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6645" h="478375">
                <a:moveTo>
                  <a:pt x="625612" y="1861"/>
                </a:moveTo>
                <a:cubicBezTo>
                  <a:pt x="638841" y="-18247"/>
                  <a:pt x="521366" y="129919"/>
                  <a:pt x="482737" y="186011"/>
                </a:cubicBezTo>
                <a:cubicBezTo>
                  <a:pt x="444108" y="242103"/>
                  <a:pt x="422412" y="302957"/>
                  <a:pt x="393837" y="338411"/>
                </a:cubicBezTo>
                <a:cubicBezTo>
                  <a:pt x="365262" y="373865"/>
                  <a:pt x="376904" y="375453"/>
                  <a:pt x="311287" y="398736"/>
                </a:cubicBezTo>
                <a:cubicBezTo>
                  <a:pt x="245670" y="422019"/>
                  <a:pt x="-6742" y="482873"/>
                  <a:pt x="137" y="478111"/>
                </a:cubicBezTo>
                <a:cubicBezTo>
                  <a:pt x="7016" y="473349"/>
                  <a:pt x="282183" y="396619"/>
                  <a:pt x="352562" y="370161"/>
                </a:cubicBezTo>
                <a:cubicBezTo>
                  <a:pt x="422941" y="343703"/>
                  <a:pt x="430349" y="319361"/>
                  <a:pt x="422412" y="319361"/>
                </a:cubicBezTo>
                <a:cubicBezTo>
                  <a:pt x="414475" y="319361"/>
                  <a:pt x="301233" y="391857"/>
                  <a:pt x="304937" y="370161"/>
                </a:cubicBezTo>
                <a:cubicBezTo>
                  <a:pt x="308641" y="348465"/>
                  <a:pt x="428233" y="199769"/>
                  <a:pt x="444637" y="189186"/>
                </a:cubicBezTo>
                <a:cubicBezTo>
                  <a:pt x="461041" y="178603"/>
                  <a:pt x="374787" y="334178"/>
                  <a:pt x="403362" y="306661"/>
                </a:cubicBezTo>
                <a:cubicBezTo>
                  <a:pt x="431937" y="279144"/>
                  <a:pt x="612383" y="21969"/>
                  <a:pt x="625612" y="186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8" name="フリーフォーム 767">
            <a:extLst>
              <a:ext uri="{FF2B5EF4-FFF2-40B4-BE49-F238E27FC236}">
                <a16:creationId xmlns:a16="http://schemas.microsoft.com/office/drawing/2014/main" id="{DCD700B6-5B4F-2829-43D9-5E3CC438950E}"/>
              </a:ext>
            </a:extLst>
          </p:cNvPr>
          <p:cNvSpPr/>
          <p:nvPr/>
        </p:nvSpPr>
        <p:spPr>
          <a:xfrm>
            <a:off x="10276285" y="7790996"/>
            <a:ext cx="471573" cy="496349"/>
          </a:xfrm>
          <a:custGeom>
            <a:avLst/>
            <a:gdLst>
              <a:gd name="connsiteX0" fmla="*/ 20240 w 471573"/>
              <a:gd name="connsiteY0" fmla="*/ 454 h 496349"/>
              <a:gd name="connsiteX1" fmla="*/ 39290 w 471573"/>
              <a:gd name="connsiteY1" fmla="*/ 175079 h 496349"/>
              <a:gd name="connsiteX2" fmla="*/ 86915 w 471573"/>
              <a:gd name="connsiteY2" fmla="*/ 248104 h 496349"/>
              <a:gd name="connsiteX3" fmla="*/ 39290 w 471573"/>
              <a:gd name="connsiteY3" fmla="*/ 311604 h 496349"/>
              <a:gd name="connsiteX4" fmla="*/ 131365 w 471573"/>
              <a:gd name="connsiteY4" fmla="*/ 251279 h 496349"/>
              <a:gd name="connsiteX5" fmla="*/ 137715 w 471573"/>
              <a:gd name="connsiteY5" fmla="*/ 305254 h 496349"/>
              <a:gd name="connsiteX6" fmla="*/ 198040 w 471573"/>
              <a:gd name="connsiteY6" fmla="*/ 295729 h 496349"/>
              <a:gd name="connsiteX7" fmla="*/ 150415 w 471573"/>
              <a:gd name="connsiteY7" fmla="*/ 365579 h 496349"/>
              <a:gd name="connsiteX8" fmla="*/ 213915 w 471573"/>
              <a:gd name="connsiteY8" fmla="*/ 375104 h 496349"/>
              <a:gd name="connsiteX9" fmla="*/ 344090 w 471573"/>
              <a:gd name="connsiteY9" fmla="*/ 390979 h 496349"/>
              <a:gd name="connsiteX10" fmla="*/ 325040 w 471573"/>
              <a:gd name="connsiteY10" fmla="*/ 448129 h 496349"/>
              <a:gd name="connsiteX11" fmla="*/ 464740 w 471573"/>
              <a:gd name="connsiteY11" fmla="*/ 489404 h 496349"/>
              <a:gd name="connsiteX12" fmla="*/ 420290 w 471573"/>
              <a:gd name="connsiteY12" fmla="*/ 476704 h 496349"/>
              <a:gd name="connsiteX13" fmla="*/ 166290 w 471573"/>
              <a:gd name="connsiteY13" fmla="*/ 305254 h 496349"/>
              <a:gd name="connsiteX14" fmla="*/ 4365 w 471573"/>
              <a:gd name="connsiteY14" fmla="*/ 162379 h 496349"/>
              <a:gd name="connsiteX15" fmla="*/ 42465 w 471573"/>
              <a:gd name="connsiteY15" fmla="*/ 232229 h 496349"/>
              <a:gd name="connsiteX16" fmla="*/ 20240 w 471573"/>
              <a:gd name="connsiteY16" fmla="*/ 454 h 49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1573" h="496349">
                <a:moveTo>
                  <a:pt x="20240" y="454"/>
                </a:moveTo>
                <a:cubicBezTo>
                  <a:pt x="19711" y="-9071"/>
                  <a:pt x="28178" y="133804"/>
                  <a:pt x="39290" y="175079"/>
                </a:cubicBezTo>
                <a:cubicBezTo>
                  <a:pt x="50402" y="216354"/>
                  <a:pt x="86915" y="225350"/>
                  <a:pt x="86915" y="248104"/>
                </a:cubicBezTo>
                <a:cubicBezTo>
                  <a:pt x="86915" y="270858"/>
                  <a:pt x="31882" y="311075"/>
                  <a:pt x="39290" y="311604"/>
                </a:cubicBezTo>
                <a:cubicBezTo>
                  <a:pt x="46698" y="312133"/>
                  <a:pt x="114961" y="252337"/>
                  <a:pt x="131365" y="251279"/>
                </a:cubicBezTo>
                <a:cubicBezTo>
                  <a:pt x="147769" y="250221"/>
                  <a:pt x="126603" y="297846"/>
                  <a:pt x="137715" y="305254"/>
                </a:cubicBezTo>
                <a:cubicBezTo>
                  <a:pt x="148828" y="312662"/>
                  <a:pt x="195923" y="285675"/>
                  <a:pt x="198040" y="295729"/>
                </a:cubicBezTo>
                <a:cubicBezTo>
                  <a:pt x="200157" y="305783"/>
                  <a:pt x="147769" y="352350"/>
                  <a:pt x="150415" y="365579"/>
                </a:cubicBezTo>
                <a:cubicBezTo>
                  <a:pt x="153061" y="378808"/>
                  <a:pt x="213915" y="375104"/>
                  <a:pt x="213915" y="375104"/>
                </a:cubicBezTo>
                <a:cubicBezTo>
                  <a:pt x="246194" y="379337"/>
                  <a:pt x="325569" y="378808"/>
                  <a:pt x="344090" y="390979"/>
                </a:cubicBezTo>
                <a:cubicBezTo>
                  <a:pt x="362611" y="403150"/>
                  <a:pt x="304932" y="431725"/>
                  <a:pt x="325040" y="448129"/>
                </a:cubicBezTo>
                <a:cubicBezTo>
                  <a:pt x="345148" y="464533"/>
                  <a:pt x="448865" y="484642"/>
                  <a:pt x="464740" y="489404"/>
                </a:cubicBezTo>
                <a:cubicBezTo>
                  <a:pt x="480615" y="494166"/>
                  <a:pt x="470032" y="507396"/>
                  <a:pt x="420290" y="476704"/>
                </a:cubicBezTo>
                <a:cubicBezTo>
                  <a:pt x="370548" y="446012"/>
                  <a:pt x="235611" y="357641"/>
                  <a:pt x="166290" y="305254"/>
                </a:cubicBezTo>
                <a:cubicBezTo>
                  <a:pt x="96969" y="252867"/>
                  <a:pt x="25002" y="174550"/>
                  <a:pt x="4365" y="162379"/>
                </a:cubicBezTo>
                <a:cubicBezTo>
                  <a:pt x="-16272" y="150208"/>
                  <a:pt x="42994" y="252866"/>
                  <a:pt x="42465" y="232229"/>
                </a:cubicBezTo>
                <a:cubicBezTo>
                  <a:pt x="41936" y="211592"/>
                  <a:pt x="20769" y="9979"/>
                  <a:pt x="20240" y="45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9" name="フリーフォーム 768">
            <a:extLst>
              <a:ext uri="{FF2B5EF4-FFF2-40B4-BE49-F238E27FC236}">
                <a16:creationId xmlns:a16="http://schemas.microsoft.com/office/drawing/2014/main" id="{5490BC2C-3652-357C-C0D1-78A6285DD1A9}"/>
              </a:ext>
            </a:extLst>
          </p:cNvPr>
          <p:cNvSpPr/>
          <p:nvPr/>
        </p:nvSpPr>
        <p:spPr>
          <a:xfrm>
            <a:off x="10453863" y="7587792"/>
            <a:ext cx="613631" cy="447830"/>
          </a:xfrm>
          <a:custGeom>
            <a:avLst/>
            <a:gdLst>
              <a:gd name="connsiteX0" fmla="*/ 1412 w 613631"/>
              <a:gd name="connsiteY0" fmla="*/ 458 h 447830"/>
              <a:gd name="connsiteX1" fmla="*/ 239537 w 613631"/>
              <a:gd name="connsiteY1" fmla="*/ 38558 h 447830"/>
              <a:gd name="connsiteX2" fmla="*/ 449087 w 613631"/>
              <a:gd name="connsiteY2" fmla="*/ 229058 h 447830"/>
              <a:gd name="connsiteX3" fmla="*/ 325262 w 613631"/>
              <a:gd name="connsiteY3" fmla="*/ 178258 h 447830"/>
              <a:gd name="connsiteX4" fmla="*/ 598312 w 613631"/>
              <a:gd name="connsiteY4" fmla="*/ 435433 h 447830"/>
              <a:gd name="connsiteX5" fmla="*/ 550687 w 613631"/>
              <a:gd name="connsiteY5" fmla="*/ 375108 h 447830"/>
              <a:gd name="connsiteX6" fmla="*/ 312562 w 613631"/>
              <a:gd name="connsiteY6" fmla="*/ 95708 h 447830"/>
              <a:gd name="connsiteX7" fmla="*/ 150637 w 613631"/>
              <a:gd name="connsiteY7" fmla="*/ 22683 h 447830"/>
              <a:gd name="connsiteX8" fmla="*/ 1412 w 613631"/>
              <a:gd name="connsiteY8" fmla="*/ 458 h 44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631" h="447830">
                <a:moveTo>
                  <a:pt x="1412" y="458"/>
                </a:moveTo>
                <a:cubicBezTo>
                  <a:pt x="16229" y="3104"/>
                  <a:pt x="164925" y="458"/>
                  <a:pt x="239537" y="38558"/>
                </a:cubicBezTo>
                <a:cubicBezTo>
                  <a:pt x="314150" y="76658"/>
                  <a:pt x="434800" y="205775"/>
                  <a:pt x="449087" y="229058"/>
                </a:cubicBezTo>
                <a:cubicBezTo>
                  <a:pt x="463374" y="252341"/>
                  <a:pt x="300391" y="143862"/>
                  <a:pt x="325262" y="178258"/>
                </a:cubicBezTo>
                <a:cubicBezTo>
                  <a:pt x="350133" y="212654"/>
                  <a:pt x="560741" y="402625"/>
                  <a:pt x="598312" y="435433"/>
                </a:cubicBezTo>
                <a:cubicBezTo>
                  <a:pt x="635883" y="468241"/>
                  <a:pt x="598312" y="431729"/>
                  <a:pt x="550687" y="375108"/>
                </a:cubicBezTo>
                <a:cubicBezTo>
                  <a:pt x="503062" y="318487"/>
                  <a:pt x="379237" y="154445"/>
                  <a:pt x="312562" y="95708"/>
                </a:cubicBezTo>
                <a:cubicBezTo>
                  <a:pt x="245887" y="36971"/>
                  <a:pt x="209374" y="38558"/>
                  <a:pt x="150637" y="22683"/>
                </a:cubicBezTo>
                <a:cubicBezTo>
                  <a:pt x="91900" y="6808"/>
                  <a:pt x="-13405" y="-2188"/>
                  <a:pt x="1412" y="4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0" name="フリーフォーム 769">
            <a:extLst>
              <a:ext uri="{FF2B5EF4-FFF2-40B4-BE49-F238E27FC236}">
                <a16:creationId xmlns:a16="http://schemas.microsoft.com/office/drawing/2014/main" id="{41675E61-F8F2-FC10-9A3C-27C7B56C5A7E}"/>
              </a:ext>
            </a:extLst>
          </p:cNvPr>
          <p:cNvSpPr/>
          <p:nvPr/>
        </p:nvSpPr>
        <p:spPr>
          <a:xfrm>
            <a:off x="10403186" y="7605981"/>
            <a:ext cx="370496" cy="195154"/>
          </a:xfrm>
          <a:custGeom>
            <a:avLst/>
            <a:gdLst>
              <a:gd name="connsiteX0" fmla="*/ 17164 w 370496"/>
              <a:gd name="connsiteY0" fmla="*/ 10844 h 195154"/>
              <a:gd name="connsiteX1" fmla="*/ 363239 w 370496"/>
              <a:gd name="connsiteY1" fmla="*/ 115619 h 195154"/>
              <a:gd name="connsiteX2" fmla="*/ 255289 w 370496"/>
              <a:gd name="connsiteY2" fmla="*/ 131494 h 195154"/>
              <a:gd name="connsiteX3" fmla="*/ 290214 w 370496"/>
              <a:gd name="connsiteY3" fmla="*/ 194994 h 195154"/>
              <a:gd name="connsiteX4" fmla="*/ 334664 w 370496"/>
              <a:gd name="connsiteY4" fmla="*/ 147369 h 195154"/>
              <a:gd name="connsiteX5" fmla="*/ 236239 w 370496"/>
              <a:gd name="connsiteY5" fmla="*/ 77519 h 195154"/>
              <a:gd name="connsiteX6" fmla="*/ 71139 w 370496"/>
              <a:gd name="connsiteY6" fmla="*/ 10844 h 195154"/>
              <a:gd name="connsiteX7" fmla="*/ 17164 w 370496"/>
              <a:gd name="connsiteY7" fmla="*/ 10844 h 19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496" h="195154">
                <a:moveTo>
                  <a:pt x="17164" y="10844"/>
                </a:moveTo>
                <a:cubicBezTo>
                  <a:pt x="65847" y="28306"/>
                  <a:pt x="323551" y="95511"/>
                  <a:pt x="363239" y="115619"/>
                </a:cubicBezTo>
                <a:cubicBezTo>
                  <a:pt x="402927" y="135727"/>
                  <a:pt x="267460" y="118265"/>
                  <a:pt x="255289" y="131494"/>
                </a:cubicBezTo>
                <a:cubicBezTo>
                  <a:pt x="243118" y="144723"/>
                  <a:pt x="276985" y="192348"/>
                  <a:pt x="290214" y="194994"/>
                </a:cubicBezTo>
                <a:cubicBezTo>
                  <a:pt x="303443" y="197640"/>
                  <a:pt x="343660" y="166948"/>
                  <a:pt x="334664" y="147369"/>
                </a:cubicBezTo>
                <a:cubicBezTo>
                  <a:pt x="325668" y="127790"/>
                  <a:pt x="280160" y="100273"/>
                  <a:pt x="236239" y="77519"/>
                </a:cubicBezTo>
                <a:cubicBezTo>
                  <a:pt x="192318" y="54765"/>
                  <a:pt x="107122" y="21957"/>
                  <a:pt x="71139" y="10844"/>
                </a:cubicBezTo>
                <a:cubicBezTo>
                  <a:pt x="35156" y="-269"/>
                  <a:pt x="-31519" y="-6618"/>
                  <a:pt x="17164" y="10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1" name="フリーフォーム 770">
            <a:extLst>
              <a:ext uri="{FF2B5EF4-FFF2-40B4-BE49-F238E27FC236}">
                <a16:creationId xmlns:a16="http://schemas.microsoft.com/office/drawing/2014/main" id="{15283E71-0F3A-6E40-BEC4-BDE6AE480B61}"/>
              </a:ext>
            </a:extLst>
          </p:cNvPr>
          <p:cNvSpPr/>
          <p:nvPr/>
        </p:nvSpPr>
        <p:spPr>
          <a:xfrm>
            <a:off x="10359720" y="7747830"/>
            <a:ext cx="469113" cy="372829"/>
          </a:xfrm>
          <a:custGeom>
            <a:avLst/>
            <a:gdLst>
              <a:gd name="connsiteX0" fmla="*/ 305 w 469113"/>
              <a:gd name="connsiteY0" fmla="*/ 27745 h 372829"/>
              <a:gd name="connsiteX1" fmla="*/ 298755 w 469113"/>
              <a:gd name="connsiteY1" fmla="*/ 49970 h 372829"/>
              <a:gd name="connsiteX2" fmla="*/ 403530 w 469113"/>
              <a:gd name="connsiteY2" fmla="*/ 129345 h 372829"/>
              <a:gd name="connsiteX3" fmla="*/ 381305 w 469113"/>
              <a:gd name="connsiteY3" fmla="*/ 84895 h 372829"/>
              <a:gd name="connsiteX4" fmla="*/ 444805 w 469113"/>
              <a:gd name="connsiteY4" fmla="*/ 259520 h 372829"/>
              <a:gd name="connsiteX5" fmla="*/ 435280 w 469113"/>
              <a:gd name="connsiteY5" fmla="*/ 361120 h 372829"/>
              <a:gd name="connsiteX6" fmla="*/ 57455 w 469113"/>
              <a:gd name="connsiteY6" fmla="*/ 370645 h 372829"/>
              <a:gd name="connsiteX7" fmla="*/ 359080 w 469113"/>
              <a:gd name="connsiteY7" fmla="*/ 361120 h 372829"/>
              <a:gd name="connsiteX8" fmla="*/ 428930 w 469113"/>
              <a:gd name="connsiteY8" fmla="*/ 313495 h 372829"/>
              <a:gd name="connsiteX9" fmla="*/ 289230 w 469113"/>
              <a:gd name="connsiteY9" fmla="*/ 15045 h 372829"/>
              <a:gd name="connsiteX10" fmla="*/ 359080 w 469113"/>
              <a:gd name="connsiteY10" fmla="*/ 43620 h 372829"/>
              <a:gd name="connsiteX11" fmla="*/ 305 w 469113"/>
              <a:gd name="connsiteY11" fmla="*/ 27745 h 372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9113" h="372829">
                <a:moveTo>
                  <a:pt x="305" y="27745"/>
                </a:moveTo>
                <a:cubicBezTo>
                  <a:pt x="-9749" y="28803"/>
                  <a:pt x="231551" y="33037"/>
                  <a:pt x="298755" y="49970"/>
                </a:cubicBezTo>
                <a:cubicBezTo>
                  <a:pt x="365959" y="66903"/>
                  <a:pt x="389772" y="123524"/>
                  <a:pt x="403530" y="129345"/>
                </a:cubicBezTo>
                <a:cubicBezTo>
                  <a:pt x="417288" y="135166"/>
                  <a:pt x="374426" y="63199"/>
                  <a:pt x="381305" y="84895"/>
                </a:cubicBezTo>
                <a:cubicBezTo>
                  <a:pt x="388184" y="106591"/>
                  <a:pt x="435809" y="213483"/>
                  <a:pt x="444805" y="259520"/>
                </a:cubicBezTo>
                <a:cubicBezTo>
                  <a:pt x="453801" y="305557"/>
                  <a:pt x="499838" y="342599"/>
                  <a:pt x="435280" y="361120"/>
                </a:cubicBezTo>
                <a:cubicBezTo>
                  <a:pt x="370722" y="379641"/>
                  <a:pt x="70155" y="370645"/>
                  <a:pt x="57455" y="370645"/>
                </a:cubicBezTo>
                <a:cubicBezTo>
                  <a:pt x="44755" y="370645"/>
                  <a:pt x="297168" y="370645"/>
                  <a:pt x="359080" y="361120"/>
                </a:cubicBezTo>
                <a:cubicBezTo>
                  <a:pt x="420993" y="351595"/>
                  <a:pt x="440572" y="371174"/>
                  <a:pt x="428930" y="313495"/>
                </a:cubicBezTo>
                <a:cubicBezTo>
                  <a:pt x="417288" y="255816"/>
                  <a:pt x="300872" y="60024"/>
                  <a:pt x="289230" y="15045"/>
                </a:cubicBezTo>
                <a:cubicBezTo>
                  <a:pt x="277588" y="-29934"/>
                  <a:pt x="410409" y="39916"/>
                  <a:pt x="359080" y="43620"/>
                </a:cubicBezTo>
                <a:cubicBezTo>
                  <a:pt x="307751" y="47324"/>
                  <a:pt x="10359" y="26687"/>
                  <a:pt x="305" y="2774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2" name="フリーフォーム 771">
            <a:extLst>
              <a:ext uri="{FF2B5EF4-FFF2-40B4-BE49-F238E27FC236}">
                <a16:creationId xmlns:a16="http://schemas.microsoft.com/office/drawing/2014/main" id="{EB84EC81-DBC9-5291-B314-D467A95F424A}"/>
              </a:ext>
            </a:extLst>
          </p:cNvPr>
          <p:cNvSpPr/>
          <p:nvPr/>
        </p:nvSpPr>
        <p:spPr>
          <a:xfrm>
            <a:off x="10188531" y="7707712"/>
            <a:ext cx="647732" cy="435192"/>
          </a:xfrm>
          <a:custGeom>
            <a:avLst/>
            <a:gdLst>
              <a:gd name="connsiteX0" fmla="*/ 44 w 647732"/>
              <a:gd name="connsiteY0" fmla="*/ 194863 h 435192"/>
              <a:gd name="connsiteX1" fmla="*/ 374694 w 647732"/>
              <a:gd name="connsiteY1" fmla="*/ 121838 h 435192"/>
              <a:gd name="connsiteX2" fmla="*/ 441369 w 647732"/>
              <a:gd name="connsiteY2" fmla="*/ 182163 h 435192"/>
              <a:gd name="connsiteX3" fmla="*/ 508044 w 647732"/>
              <a:gd name="connsiteY3" fmla="*/ 229788 h 435192"/>
              <a:gd name="connsiteX4" fmla="*/ 565194 w 647732"/>
              <a:gd name="connsiteY4" fmla="*/ 315513 h 435192"/>
              <a:gd name="connsiteX5" fmla="*/ 555669 w 647732"/>
              <a:gd name="connsiteY5" fmla="*/ 375838 h 435192"/>
              <a:gd name="connsiteX6" fmla="*/ 174669 w 647732"/>
              <a:gd name="connsiteY6" fmla="*/ 353613 h 435192"/>
              <a:gd name="connsiteX7" fmla="*/ 609644 w 647732"/>
              <a:gd name="connsiteY7" fmla="*/ 426638 h 435192"/>
              <a:gd name="connsiteX8" fmla="*/ 603294 w 647732"/>
              <a:gd name="connsiteY8" fmla="*/ 398063 h 435192"/>
              <a:gd name="connsiteX9" fmla="*/ 412794 w 647732"/>
              <a:gd name="connsiteY9" fmla="*/ 109138 h 435192"/>
              <a:gd name="connsiteX10" fmla="*/ 304844 w 647732"/>
              <a:gd name="connsiteY10" fmla="*/ 1188 h 435192"/>
              <a:gd name="connsiteX11" fmla="*/ 349294 w 647732"/>
              <a:gd name="connsiteY11" fmla="*/ 55163 h 435192"/>
              <a:gd name="connsiteX12" fmla="*/ 349294 w 647732"/>
              <a:gd name="connsiteY12" fmla="*/ 112313 h 435192"/>
              <a:gd name="connsiteX13" fmla="*/ 44 w 647732"/>
              <a:gd name="connsiteY13" fmla="*/ 194863 h 435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7732" h="435192">
                <a:moveTo>
                  <a:pt x="44" y="194863"/>
                </a:moveTo>
                <a:cubicBezTo>
                  <a:pt x="4277" y="196450"/>
                  <a:pt x="301140" y="123955"/>
                  <a:pt x="374694" y="121838"/>
                </a:cubicBezTo>
                <a:cubicBezTo>
                  <a:pt x="448248" y="119721"/>
                  <a:pt x="419144" y="164171"/>
                  <a:pt x="441369" y="182163"/>
                </a:cubicBezTo>
                <a:cubicBezTo>
                  <a:pt x="463594" y="200155"/>
                  <a:pt x="487407" y="207563"/>
                  <a:pt x="508044" y="229788"/>
                </a:cubicBezTo>
                <a:cubicBezTo>
                  <a:pt x="528681" y="252013"/>
                  <a:pt x="557257" y="291171"/>
                  <a:pt x="565194" y="315513"/>
                </a:cubicBezTo>
                <a:cubicBezTo>
                  <a:pt x="573131" y="339855"/>
                  <a:pt x="620756" y="369488"/>
                  <a:pt x="555669" y="375838"/>
                </a:cubicBezTo>
                <a:cubicBezTo>
                  <a:pt x="490582" y="382188"/>
                  <a:pt x="165673" y="345146"/>
                  <a:pt x="174669" y="353613"/>
                </a:cubicBezTo>
                <a:cubicBezTo>
                  <a:pt x="183665" y="362080"/>
                  <a:pt x="538207" y="419230"/>
                  <a:pt x="609644" y="426638"/>
                </a:cubicBezTo>
                <a:cubicBezTo>
                  <a:pt x="681081" y="434046"/>
                  <a:pt x="636102" y="450980"/>
                  <a:pt x="603294" y="398063"/>
                </a:cubicBezTo>
                <a:cubicBezTo>
                  <a:pt x="570486" y="345146"/>
                  <a:pt x="462536" y="175284"/>
                  <a:pt x="412794" y="109138"/>
                </a:cubicBezTo>
                <a:cubicBezTo>
                  <a:pt x="363052" y="42992"/>
                  <a:pt x="315427" y="10184"/>
                  <a:pt x="304844" y="1188"/>
                </a:cubicBezTo>
                <a:cubicBezTo>
                  <a:pt x="294261" y="-7808"/>
                  <a:pt x="341886" y="36642"/>
                  <a:pt x="349294" y="55163"/>
                </a:cubicBezTo>
                <a:cubicBezTo>
                  <a:pt x="356702" y="73684"/>
                  <a:pt x="401152" y="92205"/>
                  <a:pt x="349294" y="112313"/>
                </a:cubicBezTo>
                <a:cubicBezTo>
                  <a:pt x="297436" y="132421"/>
                  <a:pt x="-4189" y="193276"/>
                  <a:pt x="44" y="19486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3" name="フリーフォーム 772">
            <a:extLst>
              <a:ext uri="{FF2B5EF4-FFF2-40B4-BE49-F238E27FC236}">
                <a16:creationId xmlns:a16="http://schemas.microsoft.com/office/drawing/2014/main" id="{9B34EE95-9E0C-4759-8FEE-87DFF978BC6C}"/>
              </a:ext>
            </a:extLst>
          </p:cNvPr>
          <p:cNvSpPr/>
          <p:nvPr/>
        </p:nvSpPr>
        <p:spPr>
          <a:xfrm>
            <a:off x="10226465" y="7686629"/>
            <a:ext cx="395367" cy="417798"/>
          </a:xfrm>
          <a:custGeom>
            <a:avLst/>
            <a:gdLst>
              <a:gd name="connsiteX0" fmla="*/ 393910 w 395367"/>
              <a:gd name="connsiteY0" fmla="*/ 46 h 417798"/>
              <a:gd name="connsiteX1" fmla="*/ 216110 w 395367"/>
              <a:gd name="connsiteY1" fmla="*/ 177846 h 417798"/>
              <a:gd name="connsiteX2" fmla="*/ 254210 w 395367"/>
              <a:gd name="connsiteY2" fmla="*/ 412796 h 417798"/>
              <a:gd name="connsiteX3" fmla="*/ 228810 w 395367"/>
              <a:gd name="connsiteY3" fmla="*/ 327071 h 417798"/>
              <a:gd name="connsiteX4" fmla="*/ 210 w 395367"/>
              <a:gd name="connsiteY4" fmla="*/ 193721 h 417798"/>
              <a:gd name="connsiteX5" fmla="*/ 187535 w 395367"/>
              <a:gd name="connsiteY5" fmla="*/ 250871 h 417798"/>
              <a:gd name="connsiteX6" fmla="*/ 181185 w 395367"/>
              <a:gd name="connsiteY6" fmla="*/ 133396 h 417798"/>
              <a:gd name="connsiteX7" fmla="*/ 101810 w 395367"/>
              <a:gd name="connsiteY7" fmla="*/ 193721 h 417798"/>
              <a:gd name="connsiteX8" fmla="*/ 393910 w 395367"/>
              <a:gd name="connsiteY8" fmla="*/ 46 h 41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367" h="417798">
                <a:moveTo>
                  <a:pt x="393910" y="46"/>
                </a:moveTo>
                <a:cubicBezTo>
                  <a:pt x="412960" y="-2600"/>
                  <a:pt x="239393" y="109054"/>
                  <a:pt x="216110" y="177846"/>
                </a:cubicBezTo>
                <a:cubicBezTo>
                  <a:pt x="192827" y="246638"/>
                  <a:pt x="252093" y="387925"/>
                  <a:pt x="254210" y="412796"/>
                </a:cubicBezTo>
                <a:cubicBezTo>
                  <a:pt x="256327" y="437667"/>
                  <a:pt x="271143" y="363584"/>
                  <a:pt x="228810" y="327071"/>
                </a:cubicBezTo>
                <a:cubicBezTo>
                  <a:pt x="186477" y="290559"/>
                  <a:pt x="7089" y="206421"/>
                  <a:pt x="210" y="193721"/>
                </a:cubicBezTo>
                <a:cubicBezTo>
                  <a:pt x="-6669" y="181021"/>
                  <a:pt x="157373" y="260925"/>
                  <a:pt x="187535" y="250871"/>
                </a:cubicBezTo>
                <a:cubicBezTo>
                  <a:pt x="217697" y="240817"/>
                  <a:pt x="195472" y="142921"/>
                  <a:pt x="181185" y="133396"/>
                </a:cubicBezTo>
                <a:cubicBezTo>
                  <a:pt x="166898" y="123871"/>
                  <a:pt x="68472" y="213300"/>
                  <a:pt x="101810" y="193721"/>
                </a:cubicBezTo>
                <a:cubicBezTo>
                  <a:pt x="135147" y="174142"/>
                  <a:pt x="374860" y="2692"/>
                  <a:pt x="393910" y="4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4" name="フリーフォーム 773">
            <a:extLst>
              <a:ext uri="{FF2B5EF4-FFF2-40B4-BE49-F238E27FC236}">
                <a16:creationId xmlns:a16="http://schemas.microsoft.com/office/drawing/2014/main" id="{CCF1FDD2-BCEA-5E34-C206-953276B97943}"/>
              </a:ext>
            </a:extLst>
          </p:cNvPr>
          <p:cNvSpPr/>
          <p:nvPr/>
        </p:nvSpPr>
        <p:spPr>
          <a:xfrm>
            <a:off x="10442220" y="7677054"/>
            <a:ext cx="140178" cy="435307"/>
          </a:xfrm>
          <a:custGeom>
            <a:avLst/>
            <a:gdLst>
              <a:gd name="connsiteX0" fmla="*/ 82905 w 140178"/>
              <a:gd name="connsiteY0" fmla="*/ 96 h 435307"/>
              <a:gd name="connsiteX1" fmla="*/ 140055 w 140178"/>
              <a:gd name="connsiteY1" fmla="*/ 104871 h 435307"/>
              <a:gd name="connsiteX2" fmla="*/ 63855 w 140178"/>
              <a:gd name="connsiteY2" fmla="*/ 190596 h 435307"/>
              <a:gd name="connsiteX3" fmla="*/ 25755 w 140178"/>
              <a:gd name="connsiteY3" fmla="*/ 292196 h 435307"/>
              <a:gd name="connsiteX4" fmla="*/ 38455 w 140178"/>
              <a:gd name="connsiteY4" fmla="*/ 435071 h 435307"/>
              <a:gd name="connsiteX5" fmla="*/ 355 w 140178"/>
              <a:gd name="connsiteY5" fmla="*/ 320771 h 435307"/>
              <a:gd name="connsiteX6" fmla="*/ 19405 w 140178"/>
              <a:gd name="connsiteY6" fmla="*/ 130271 h 435307"/>
              <a:gd name="connsiteX7" fmla="*/ 19405 w 140178"/>
              <a:gd name="connsiteY7" fmla="*/ 222346 h 435307"/>
              <a:gd name="connsiteX8" fmla="*/ 133705 w 140178"/>
              <a:gd name="connsiteY8" fmla="*/ 123921 h 435307"/>
              <a:gd name="connsiteX9" fmla="*/ 82905 w 140178"/>
              <a:gd name="connsiteY9" fmla="*/ 96 h 43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178" h="435307">
                <a:moveTo>
                  <a:pt x="82905" y="96"/>
                </a:moveTo>
                <a:cubicBezTo>
                  <a:pt x="83963" y="-3079"/>
                  <a:pt x="143230" y="73121"/>
                  <a:pt x="140055" y="104871"/>
                </a:cubicBezTo>
                <a:cubicBezTo>
                  <a:pt x="136880" y="136621"/>
                  <a:pt x="82905" y="159375"/>
                  <a:pt x="63855" y="190596"/>
                </a:cubicBezTo>
                <a:cubicBezTo>
                  <a:pt x="44805" y="221817"/>
                  <a:pt x="29988" y="251450"/>
                  <a:pt x="25755" y="292196"/>
                </a:cubicBezTo>
                <a:cubicBezTo>
                  <a:pt x="21522" y="332942"/>
                  <a:pt x="42688" y="430309"/>
                  <a:pt x="38455" y="435071"/>
                </a:cubicBezTo>
                <a:cubicBezTo>
                  <a:pt x="34222" y="439833"/>
                  <a:pt x="3530" y="371571"/>
                  <a:pt x="355" y="320771"/>
                </a:cubicBezTo>
                <a:cubicBezTo>
                  <a:pt x="-2820" y="269971"/>
                  <a:pt x="16230" y="146675"/>
                  <a:pt x="19405" y="130271"/>
                </a:cubicBezTo>
                <a:cubicBezTo>
                  <a:pt x="22580" y="113867"/>
                  <a:pt x="355" y="223404"/>
                  <a:pt x="19405" y="222346"/>
                </a:cubicBezTo>
                <a:cubicBezTo>
                  <a:pt x="38455" y="221288"/>
                  <a:pt x="122063" y="158317"/>
                  <a:pt x="133705" y="123921"/>
                </a:cubicBezTo>
                <a:cubicBezTo>
                  <a:pt x="145347" y="89525"/>
                  <a:pt x="81847" y="3271"/>
                  <a:pt x="82905" y="9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5" name="フリーフォーム 774">
            <a:extLst>
              <a:ext uri="{FF2B5EF4-FFF2-40B4-BE49-F238E27FC236}">
                <a16:creationId xmlns:a16="http://schemas.microsoft.com/office/drawing/2014/main" id="{EB72D83E-9B87-6350-8375-208067E713F3}"/>
              </a:ext>
            </a:extLst>
          </p:cNvPr>
          <p:cNvSpPr/>
          <p:nvPr/>
        </p:nvSpPr>
        <p:spPr>
          <a:xfrm>
            <a:off x="10480643" y="7951491"/>
            <a:ext cx="238555" cy="163825"/>
          </a:xfrm>
          <a:custGeom>
            <a:avLst/>
            <a:gdLst>
              <a:gd name="connsiteX0" fmla="*/ 32 w 238555"/>
              <a:gd name="connsiteY0" fmla="*/ 163809 h 163825"/>
              <a:gd name="connsiteX1" fmla="*/ 79407 w 238555"/>
              <a:gd name="connsiteY1" fmla="*/ 90784 h 163825"/>
              <a:gd name="connsiteX2" fmla="*/ 73057 w 238555"/>
              <a:gd name="connsiteY2" fmla="*/ 8234 h 163825"/>
              <a:gd name="connsiteX3" fmla="*/ 238157 w 238555"/>
              <a:gd name="connsiteY3" fmla="*/ 8234 h 163825"/>
              <a:gd name="connsiteX4" fmla="*/ 117507 w 238555"/>
              <a:gd name="connsiteY4" fmla="*/ 1884 h 163825"/>
              <a:gd name="connsiteX5" fmla="*/ 57182 w 238555"/>
              <a:gd name="connsiteY5" fmla="*/ 46334 h 163825"/>
              <a:gd name="connsiteX6" fmla="*/ 69882 w 238555"/>
              <a:gd name="connsiteY6" fmla="*/ 97134 h 163825"/>
              <a:gd name="connsiteX7" fmla="*/ 32 w 238555"/>
              <a:gd name="connsiteY7" fmla="*/ 163809 h 16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555" h="163825">
                <a:moveTo>
                  <a:pt x="32" y="163809"/>
                </a:moveTo>
                <a:cubicBezTo>
                  <a:pt x="1620" y="162751"/>
                  <a:pt x="67236" y="116713"/>
                  <a:pt x="79407" y="90784"/>
                </a:cubicBezTo>
                <a:cubicBezTo>
                  <a:pt x="91578" y="64855"/>
                  <a:pt x="46599" y="21992"/>
                  <a:pt x="73057" y="8234"/>
                </a:cubicBezTo>
                <a:cubicBezTo>
                  <a:pt x="99515" y="-5524"/>
                  <a:pt x="230749" y="9292"/>
                  <a:pt x="238157" y="8234"/>
                </a:cubicBezTo>
                <a:cubicBezTo>
                  <a:pt x="245565" y="7176"/>
                  <a:pt x="147669" y="-4466"/>
                  <a:pt x="117507" y="1884"/>
                </a:cubicBezTo>
                <a:cubicBezTo>
                  <a:pt x="87345" y="8234"/>
                  <a:pt x="65119" y="30459"/>
                  <a:pt x="57182" y="46334"/>
                </a:cubicBezTo>
                <a:cubicBezTo>
                  <a:pt x="49245" y="62209"/>
                  <a:pt x="83640" y="80201"/>
                  <a:pt x="69882" y="97134"/>
                </a:cubicBezTo>
                <a:cubicBezTo>
                  <a:pt x="56124" y="114067"/>
                  <a:pt x="-1556" y="164867"/>
                  <a:pt x="32" y="16380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6" name="フリーフォーム 775">
            <a:extLst>
              <a:ext uri="{FF2B5EF4-FFF2-40B4-BE49-F238E27FC236}">
                <a16:creationId xmlns:a16="http://schemas.microsoft.com/office/drawing/2014/main" id="{B2736916-538E-8313-961B-61C9FE62443B}"/>
              </a:ext>
            </a:extLst>
          </p:cNvPr>
          <p:cNvSpPr/>
          <p:nvPr/>
        </p:nvSpPr>
        <p:spPr>
          <a:xfrm>
            <a:off x="10556043" y="7500867"/>
            <a:ext cx="519170" cy="765473"/>
          </a:xfrm>
          <a:custGeom>
            <a:avLst/>
            <a:gdLst>
              <a:gd name="connsiteX0" fmla="*/ 832 w 519170"/>
              <a:gd name="connsiteY0" fmla="*/ 1658 h 765473"/>
              <a:gd name="connsiteX1" fmla="*/ 311982 w 519170"/>
              <a:gd name="connsiteY1" fmla="*/ 252483 h 765473"/>
              <a:gd name="connsiteX2" fmla="*/ 496132 w 519170"/>
              <a:gd name="connsiteY2" fmla="*/ 516008 h 765473"/>
              <a:gd name="connsiteX3" fmla="*/ 505657 w 519170"/>
              <a:gd name="connsiteY3" fmla="*/ 481083 h 765473"/>
              <a:gd name="connsiteX4" fmla="*/ 397707 w 519170"/>
              <a:gd name="connsiteY4" fmla="*/ 687458 h 765473"/>
              <a:gd name="connsiteX5" fmla="*/ 375482 w 519170"/>
              <a:gd name="connsiteY5" fmla="*/ 760483 h 765473"/>
              <a:gd name="connsiteX6" fmla="*/ 473907 w 519170"/>
              <a:gd name="connsiteY6" fmla="*/ 563633 h 765473"/>
              <a:gd name="connsiteX7" fmla="*/ 356432 w 519170"/>
              <a:gd name="connsiteY7" fmla="*/ 338208 h 765473"/>
              <a:gd name="connsiteX8" fmla="*/ 410407 w 519170"/>
              <a:gd name="connsiteY8" fmla="*/ 417583 h 765473"/>
              <a:gd name="connsiteX9" fmla="*/ 207207 w 519170"/>
              <a:gd name="connsiteY9" fmla="*/ 109608 h 765473"/>
              <a:gd name="connsiteX10" fmla="*/ 219907 w 519170"/>
              <a:gd name="connsiteY10" fmla="*/ 141358 h 765473"/>
              <a:gd name="connsiteX11" fmla="*/ 832 w 519170"/>
              <a:gd name="connsiteY11" fmla="*/ 1658 h 76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9170" h="765473">
                <a:moveTo>
                  <a:pt x="832" y="1658"/>
                </a:moveTo>
                <a:cubicBezTo>
                  <a:pt x="16178" y="20179"/>
                  <a:pt x="229432" y="166758"/>
                  <a:pt x="311982" y="252483"/>
                </a:cubicBezTo>
                <a:cubicBezTo>
                  <a:pt x="394532" y="338208"/>
                  <a:pt x="463853" y="477908"/>
                  <a:pt x="496132" y="516008"/>
                </a:cubicBezTo>
                <a:cubicBezTo>
                  <a:pt x="528411" y="554108"/>
                  <a:pt x="522061" y="452508"/>
                  <a:pt x="505657" y="481083"/>
                </a:cubicBezTo>
                <a:cubicBezTo>
                  <a:pt x="489253" y="509658"/>
                  <a:pt x="419403" y="640891"/>
                  <a:pt x="397707" y="687458"/>
                </a:cubicBezTo>
                <a:cubicBezTo>
                  <a:pt x="376011" y="734025"/>
                  <a:pt x="362782" y="781120"/>
                  <a:pt x="375482" y="760483"/>
                </a:cubicBezTo>
                <a:cubicBezTo>
                  <a:pt x="388182" y="739846"/>
                  <a:pt x="477082" y="634012"/>
                  <a:pt x="473907" y="563633"/>
                </a:cubicBezTo>
                <a:cubicBezTo>
                  <a:pt x="470732" y="493254"/>
                  <a:pt x="367015" y="362550"/>
                  <a:pt x="356432" y="338208"/>
                </a:cubicBezTo>
                <a:cubicBezTo>
                  <a:pt x="345849" y="313866"/>
                  <a:pt x="435278" y="455683"/>
                  <a:pt x="410407" y="417583"/>
                </a:cubicBezTo>
                <a:cubicBezTo>
                  <a:pt x="385536" y="379483"/>
                  <a:pt x="238957" y="155645"/>
                  <a:pt x="207207" y="109608"/>
                </a:cubicBezTo>
                <a:cubicBezTo>
                  <a:pt x="175457" y="63571"/>
                  <a:pt x="252715" y="157233"/>
                  <a:pt x="219907" y="141358"/>
                </a:cubicBezTo>
                <a:cubicBezTo>
                  <a:pt x="187099" y="125483"/>
                  <a:pt x="-14514" y="-16863"/>
                  <a:pt x="832" y="16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7" name="フリーフォーム 776">
            <a:extLst>
              <a:ext uri="{FF2B5EF4-FFF2-40B4-BE49-F238E27FC236}">
                <a16:creationId xmlns:a16="http://schemas.microsoft.com/office/drawing/2014/main" id="{FFAE336A-FA8D-B548-7C2D-298A96FF3359}"/>
              </a:ext>
            </a:extLst>
          </p:cNvPr>
          <p:cNvSpPr/>
          <p:nvPr/>
        </p:nvSpPr>
        <p:spPr>
          <a:xfrm>
            <a:off x="10676550" y="7864295"/>
            <a:ext cx="354226" cy="423161"/>
          </a:xfrm>
          <a:custGeom>
            <a:avLst/>
            <a:gdLst>
              <a:gd name="connsiteX0" fmla="*/ 340700 w 354226"/>
              <a:gd name="connsiteY0" fmla="*/ 180 h 423161"/>
              <a:gd name="connsiteX1" fmla="*/ 343875 w 354226"/>
              <a:gd name="connsiteY1" fmla="*/ 219255 h 423161"/>
              <a:gd name="connsiteX2" fmla="*/ 280375 w 354226"/>
              <a:gd name="connsiteY2" fmla="*/ 378005 h 423161"/>
              <a:gd name="connsiteX3" fmla="*/ 975 w 354226"/>
              <a:gd name="connsiteY3" fmla="*/ 403405 h 423161"/>
              <a:gd name="connsiteX4" fmla="*/ 191475 w 354226"/>
              <a:gd name="connsiteY4" fmla="*/ 422455 h 423161"/>
              <a:gd name="connsiteX5" fmla="*/ 283550 w 354226"/>
              <a:gd name="connsiteY5" fmla="*/ 378005 h 423161"/>
              <a:gd name="connsiteX6" fmla="*/ 350225 w 354226"/>
              <a:gd name="connsiteY6" fmla="*/ 168455 h 423161"/>
              <a:gd name="connsiteX7" fmla="*/ 347050 w 354226"/>
              <a:gd name="connsiteY7" fmla="*/ 257355 h 423161"/>
              <a:gd name="connsiteX8" fmla="*/ 340700 w 354226"/>
              <a:gd name="connsiteY8" fmla="*/ 180 h 42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226" h="423161">
                <a:moveTo>
                  <a:pt x="340700" y="180"/>
                </a:moveTo>
                <a:cubicBezTo>
                  <a:pt x="340171" y="-6170"/>
                  <a:pt x="353929" y="156284"/>
                  <a:pt x="343875" y="219255"/>
                </a:cubicBezTo>
                <a:cubicBezTo>
                  <a:pt x="333821" y="282226"/>
                  <a:pt x="337525" y="347313"/>
                  <a:pt x="280375" y="378005"/>
                </a:cubicBezTo>
                <a:cubicBezTo>
                  <a:pt x="223225" y="408697"/>
                  <a:pt x="15792" y="395997"/>
                  <a:pt x="975" y="403405"/>
                </a:cubicBezTo>
                <a:cubicBezTo>
                  <a:pt x="-13842" y="410813"/>
                  <a:pt x="144379" y="426688"/>
                  <a:pt x="191475" y="422455"/>
                </a:cubicBezTo>
                <a:cubicBezTo>
                  <a:pt x="238571" y="418222"/>
                  <a:pt x="257092" y="420338"/>
                  <a:pt x="283550" y="378005"/>
                </a:cubicBezTo>
                <a:cubicBezTo>
                  <a:pt x="310008" y="335672"/>
                  <a:pt x="339642" y="188563"/>
                  <a:pt x="350225" y="168455"/>
                </a:cubicBezTo>
                <a:cubicBezTo>
                  <a:pt x="360808" y="148347"/>
                  <a:pt x="347050" y="278522"/>
                  <a:pt x="347050" y="257355"/>
                </a:cubicBezTo>
                <a:cubicBezTo>
                  <a:pt x="347050" y="236188"/>
                  <a:pt x="341229" y="6530"/>
                  <a:pt x="340700" y="18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8" name="フリーフォーム 777">
            <a:extLst>
              <a:ext uri="{FF2B5EF4-FFF2-40B4-BE49-F238E27FC236}">
                <a16:creationId xmlns:a16="http://schemas.microsoft.com/office/drawing/2014/main" id="{C88A6BCB-19E1-1157-A1EF-EF1366FEBC6B}"/>
              </a:ext>
            </a:extLst>
          </p:cNvPr>
          <p:cNvSpPr/>
          <p:nvPr/>
        </p:nvSpPr>
        <p:spPr>
          <a:xfrm>
            <a:off x="11001084" y="7842079"/>
            <a:ext cx="1126765" cy="1172988"/>
          </a:xfrm>
          <a:custGeom>
            <a:avLst/>
            <a:gdLst>
              <a:gd name="connsiteX0" fmla="*/ 291 w 1126765"/>
              <a:gd name="connsiteY0" fmla="*/ 171 h 1172988"/>
              <a:gd name="connsiteX1" fmla="*/ 251116 w 1126765"/>
              <a:gd name="connsiteY1" fmla="*/ 270046 h 1172988"/>
              <a:gd name="connsiteX2" fmla="*/ 200316 w 1126765"/>
              <a:gd name="connsiteY2" fmla="*/ 250996 h 1172988"/>
              <a:gd name="connsiteX3" fmla="*/ 517816 w 1126765"/>
              <a:gd name="connsiteY3" fmla="*/ 597071 h 1172988"/>
              <a:gd name="connsiteX4" fmla="*/ 495591 w 1126765"/>
              <a:gd name="connsiteY4" fmla="*/ 552621 h 1172988"/>
              <a:gd name="connsiteX5" fmla="*/ 743241 w 1126765"/>
              <a:gd name="connsiteY5" fmla="*/ 787571 h 1172988"/>
              <a:gd name="connsiteX6" fmla="*/ 1092491 w 1126765"/>
              <a:gd name="connsiteY6" fmla="*/ 1130471 h 1172988"/>
              <a:gd name="connsiteX7" fmla="*/ 1016291 w 1126765"/>
              <a:gd name="connsiteY7" fmla="*/ 1066971 h 1172988"/>
              <a:gd name="connsiteX8" fmla="*/ 232066 w 1126765"/>
              <a:gd name="connsiteY8" fmla="*/ 225596 h 1172988"/>
              <a:gd name="connsiteX9" fmla="*/ 308266 w 1126765"/>
              <a:gd name="connsiteY9" fmla="*/ 314496 h 1172988"/>
              <a:gd name="connsiteX10" fmla="*/ 291 w 1126765"/>
              <a:gd name="connsiteY10" fmla="*/ 171 h 117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6765" h="1172988">
                <a:moveTo>
                  <a:pt x="291" y="171"/>
                </a:moveTo>
                <a:cubicBezTo>
                  <a:pt x="-9234" y="-7237"/>
                  <a:pt x="217779" y="228242"/>
                  <a:pt x="251116" y="270046"/>
                </a:cubicBezTo>
                <a:cubicBezTo>
                  <a:pt x="284453" y="311850"/>
                  <a:pt x="155866" y="196492"/>
                  <a:pt x="200316" y="250996"/>
                </a:cubicBezTo>
                <a:cubicBezTo>
                  <a:pt x="244766" y="305500"/>
                  <a:pt x="468604" y="546800"/>
                  <a:pt x="517816" y="597071"/>
                </a:cubicBezTo>
                <a:cubicBezTo>
                  <a:pt x="567028" y="647342"/>
                  <a:pt x="458020" y="520871"/>
                  <a:pt x="495591" y="552621"/>
                </a:cubicBezTo>
                <a:cubicBezTo>
                  <a:pt x="533162" y="584371"/>
                  <a:pt x="643758" y="691263"/>
                  <a:pt x="743241" y="787571"/>
                </a:cubicBezTo>
                <a:cubicBezTo>
                  <a:pt x="842724" y="883879"/>
                  <a:pt x="1046983" y="1083904"/>
                  <a:pt x="1092491" y="1130471"/>
                </a:cubicBezTo>
                <a:cubicBezTo>
                  <a:pt x="1137999" y="1177038"/>
                  <a:pt x="1159695" y="1217783"/>
                  <a:pt x="1016291" y="1066971"/>
                </a:cubicBezTo>
                <a:cubicBezTo>
                  <a:pt x="872887" y="916159"/>
                  <a:pt x="350070" y="351008"/>
                  <a:pt x="232066" y="225596"/>
                </a:cubicBezTo>
                <a:cubicBezTo>
                  <a:pt x="114062" y="100184"/>
                  <a:pt x="350070" y="351009"/>
                  <a:pt x="308266" y="314496"/>
                </a:cubicBezTo>
                <a:cubicBezTo>
                  <a:pt x="266462" y="277983"/>
                  <a:pt x="9816" y="7579"/>
                  <a:pt x="291" y="17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9" name="フリーフォーム 778">
            <a:extLst>
              <a:ext uri="{FF2B5EF4-FFF2-40B4-BE49-F238E27FC236}">
                <a16:creationId xmlns:a16="http://schemas.microsoft.com/office/drawing/2014/main" id="{F1A4ABA6-03B4-1D8E-EF6C-C4990A4C9D70}"/>
              </a:ext>
            </a:extLst>
          </p:cNvPr>
          <p:cNvSpPr/>
          <p:nvPr/>
        </p:nvSpPr>
        <p:spPr>
          <a:xfrm>
            <a:off x="10924583" y="7836300"/>
            <a:ext cx="219427" cy="475052"/>
          </a:xfrm>
          <a:custGeom>
            <a:avLst/>
            <a:gdLst>
              <a:gd name="connsiteX0" fmla="*/ 124417 w 219427"/>
              <a:gd name="connsiteY0" fmla="*/ 2775 h 475052"/>
              <a:gd name="connsiteX1" fmla="*/ 121242 w 219427"/>
              <a:gd name="connsiteY1" fmla="*/ 88500 h 475052"/>
              <a:gd name="connsiteX2" fmla="*/ 206967 w 219427"/>
              <a:gd name="connsiteY2" fmla="*/ 205975 h 475052"/>
              <a:gd name="connsiteX3" fmla="*/ 213317 w 219427"/>
              <a:gd name="connsiteY3" fmla="*/ 221850 h 475052"/>
              <a:gd name="connsiteX4" fmla="*/ 152992 w 219427"/>
              <a:gd name="connsiteY4" fmla="*/ 282175 h 475052"/>
              <a:gd name="connsiteX5" fmla="*/ 592 w 219427"/>
              <a:gd name="connsiteY5" fmla="*/ 472675 h 475052"/>
              <a:gd name="connsiteX6" fmla="*/ 102192 w 219427"/>
              <a:gd name="connsiteY6" fmla="*/ 377425 h 475052"/>
              <a:gd name="connsiteX7" fmla="*/ 152992 w 219427"/>
              <a:gd name="connsiteY7" fmla="*/ 209150 h 475052"/>
              <a:gd name="connsiteX8" fmla="*/ 99017 w 219427"/>
              <a:gd name="connsiteY8" fmla="*/ 336150 h 475052"/>
              <a:gd name="connsiteX9" fmla="*/ 175217 w 219427"/>
              <a:gd name="connsiteY9" fmla="*/ 256775 h 475052"/>
              <a:gd name="connsiteX10" fmla="*/ 95842 w 219427"/>
              <a:gd name="connsiteY10" fmla="*/ 164700 h 475052"/>
              <a:gd name="connsiteX11" fmla="*/ 140292 w 219427"/>
              <a:gd name="connsiteY11" fmla="*/ 193275 h 475052"/>
              <a:gd name="connsiteX12" fmla="*/ 124417 w 219427"/>
              <a:gd name="connsiteY12" fmla="*/ 2775 h 47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427" h="475052">
                <a:moveTo>
                  <a:pt x="124417" y="2775"/>
                </a:moveTo>
                <a:cubicBezTo>
                  <a:pt x="121242" y="-14688"/>
                  <a:pt x="107484" y="54633"/>
                  <a:pt x="121242" y="88500"/>
                </a:cubicBezTo>
                <a:cubicBezTo>
                  <a:pt x="135000" y="122367"/>
                  <a:pt x="191621" y="183750"/>
                  <a:pt x="206967" y="205975"/>
                </a:cubicBezTo>
                <a:cubicBezTo>
                  <a:pt x="222313" y="228200"/>
                  <a:pt x="222313" y="209150"/>
                  <a:pt x="213317" y="221850"/>
                </a:cubicBezTo>
                <a:cubicBezTo>
                  <a:pt x="204321" y="234550"/>
                  <a:pt x="188446" y="240371"/>
                  <a:pt x="152992" y="282175"/>
                </a:cubicBezTo>
                <a:cubicBezTo>
                  <a:pt x="117538" y="323979"/>
                  <a:pt x="9059" y="456800"/>
                  <a:pt x="592" y="472675"/>
                </a:cubicBezTo>
                <a:cubicBezTo>
                  <a:pt x="-7875" y="488550"/>
                  <a:pt x="76792" y="421346"/>
                  <a:pt x="102192" y="377425"/>
                </a:cubicBezTo>
                <a:cubicBezTo>
                  <a:pt x="127592" y="333504"/>
                  <a:pt x="153521" y="216029"/>
                  <a:pt x="152992" y="209150"/>
                </a:cubicBezTo>
                <a:cubicBezTo>
                  <a:pt x="152463" y="202271"/>
                  <a:pt x="95313" y="328213"/>
                  <a:pt x="99017" y="336150"/>
                </a:cubicBezTo>
                <a:cubicBezTo>
                  <a:pt x="102721" y="344087"/>
                  <a:pt x="175746" y="285350"/>
                  <a:pt x="175217" y="256775"/>
                </a:cubicBezTo>
                <a:cubicBezTo>
                  <a:pt x="174688" y="228200"/>
                  <a:pt x="101663" y="175283"/>
                  <a:pt x="95842" y="164700"/>
                </a:cubicBezTo>
                <a:cubicBezTo>
                  <a:pt x="90021" y="154117"/>
                  <a:pt x="135530" y="214442"/>
                  <a:pt x="140292" y="193275"/>
                </a:cubicBezTo>
                <a:cubicBezTo>
                  <a:pt x="145054" y="172108"/>
                  <a:pt x="127592" y="20238"/>
                  <a:pt x="124417" y="27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0" name="フリーフォーム 779">
            <a:extLst>
              <a:ext uri="{FF2B5EF4-FFF2-40B4-BE49-F238E27FC236}">
                <a16:creationId xmlns:a16="http://schemas.microsoft.com/office/drawing/2014/main" id="{0A4E8590-7DD0-D327-BAE3-17BCF56EAFFC}"/>
              </a:ext>
            </a:extLst>
          </p:cNvPr>
          <p:cNvSpPr/>
          <p:nvPr/>
        </p:nvSpPr>
        <p:spPr>
          <a:xfrm>
            <a:off x="11109611" y="8085721"/>
            <a:ext cx="929133" cy="896336"/>
          </a:xfrm>
          <a:custGeom>
            <a:avLst/>
            <a:gdLst>
              <a:gd name="connsiteX0" fmla="*/ 9239 w 929133"/>
              <a:gd name="connsiteY0" fmla="*/ 7354 h 896336"/>
              <a:gd name="connsiteX1" fmla="*/ 288639 w 929133"/>
              <a:gd name="connsiteY1" fmla="*/ 251829 h 896336"/>
              <a:gd name="connsiteX2" fmla="*/ 202914 w 929133"/>
              <a:gd name="connsiteY2" fmla="*/ 178804 h 896336"/>
              <a:gd name="connsiteX3" fmla="*/ 548989 w 929133"/>
              <a:gd name="connsiteY3" fmla="*/ 515354 h 896336"/>
              <a:gd name="connsiteX4" fmla="*/ 548989 w 929133"/>
              <a:gd name="connsiteY4" fmla="*/ 528054 h 896336"/>
              <a:gd name="connsiteX5" fmla="*/ 774414 w 929133"/>
              <a:gd name="connsiteY5" fmla="*/ 775704 h 896336"/>
              <a:gd name="connsiteX6" fmla="*/ 926814 w 929133"/>
              <a:gd name="connsiteY6" fmla="*/ 890004 h 896336"/>
              <a:gd name="connsiteX7" fmla="*/ 656939 w 929133"/>
              <a:gd name="connsiteY7" fmla="*/ 594729 h 896336"/>
              <a:gd name="connsiteX8" fmla="*/ 120364 w 929133"/>
              <a:gd name="connsiteY8" fmla="*/ 112129 h 896336"/>
              <a:gd name="connsiteX9" fmla="*/ 9239 w 929133"/>
              <a:gd name="connsiteY9" fmla="*/ 7354 h 89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133" h="896336">
                <a:moveTo>
                  <a:pt x="9239" y="7354"/>
                </a:moveTo>
                <a:cubicBezTo>
                  <a:pt x="37285" y="30637"/>
                  <a:pt x="256360" y="223254"/>
                  <a:pt x="288639" y="251829"/>
                </a:cubicBezTo>
                <a:cubicBezTo>
                  <a:pt x="320918" y="280404"/>
                  <a:pt x="159522" y="134883"/>
                  <a:pt x="202914" y="178804"/>
                </a:cubicBezTo>
                <a:cubicBezTo>
                  <a:pt x="246306" y="222725"/>
                  <a:pt x="491310" y="457146"/>
                  <a:pt x="548989" y="515354"/>
                </a:cubicBezTo>
                <a:cubicBezTo>
                  <a:pt x="606668" y="573562"/>
                  <a:pt x="511418" y="484662"/>
                  <a:pt x="548989" y="528054"/>
                </a:cubicBezTo>
                <a:cubicBezTo>
                  <a:pt x="586560" y="571446"/>
                  <a:pt x="711443" y="715379"/>
                  <a:pt x="774414" y="775704"/>
                </a:cubicBezTo>
                <a:cubicBezTo>
                  <a:pt x="837385" y="836029"/>
                  <a:pt x="946393" y="920167"/>
                  <a:pt x="926814" y="890004"/>
                </a:cubicBezTo>
                <a:cubicBezTo>
                  <a:pt x="907235" y="859842"/>
                  <a:pt x="791347" y="724375"/>
                  <a:pt x="656939" y="594729"/>
                </a:cubicBezTo>
                <a:cubicBezTo>
                  <a:pt x="522531" y="465083"/>
                  <a:pt x="224081" y="208967"/>
                  <a:pt x="120364" y="112129"/>
                </a:cubicBezTo>
                <a:cubicBezTo>
                  <a:pt x="16647" y="15292"/>
                  <a:pt x="-18807" y="-15929"/>
                  <a:pt x="9239" y="735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1" name="フリーフォーム 780">
            <a:extLst>
              <a:ext uri="{FF2B5EF4-FFF2-40B4-BE49-F238E27FC236}">
                <a16:creationId xmlns:a16="http://schemas.microsoft.com/office/drawing/2014/main" id="{6D9BB94C-3D60-E46F-3E3A-E07DFA6FC188}"/>
              </a:ext>
            </a:extLst>
          </p:cNvPr>
          <p:cNvSpPr/>
          <p:nvPr/>
        </p:nvSpPr>
        <p:spPr>
          <a:xfrm>
            <a:off x="10921118" y="8216063"/>
            <a:ext cx="832778" cy="834034"/>
          </a:xfrm>
          <a:custGeom>
            <a:avLst/>
            <a:gdLst>
              <a:gd name="connsiteX0" fmla="*/ 4057 w 832778"/>
              <a:gd name="connsiteY0" fmla="*/ 4012 h 834034"/>
              <a:gd name="connsiteX1" fmla="*/ 499357 w 832778"/>
              <a:gd name="connsiteY1" fmla="*/ 480262 h 834034"/>
              <a:gd name="connsiteX2" fmla="*/ 381882 w 832778"/>
              <a:gd name="connsiteY2" fmla="*/ 423112 h 834034"/>
              <a:gd name="connsiteX3" fmla="*/ 829557 w 832778"/>
              <a:gd name="connsiteY3" fmla="*/ 832687 h 834034"/>
              <a:gd name="connsiteX4" fmla="*/ 559682 w 832778"/>
              <a:gd name="connsiteY4" fmla="*/ 540587 h 834034"/>
              <a:gd name="connsiteX5" fmla="*/ 121532 w 832778"/>
              <a:gd name="connsiteY5" fmla="*/ 153237 h 834034"/>
              <a:gd name="connsiteX6" fmla="*/ 258057 w 832778"/>
              <a:gd name="connsiteY6" fmla="*/ 245312 h 834034"/>
              <a:gd name="connsiteX7" fmla="*/ 4057 w 832778"/>
              <a:gd name="connsiteY7" fmla="*/ 4012 h 83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2778" h="834034">
                <a:moveTo>
                  <a:pt x="4057" y="4012"/>
                </a:moveTo>
                <a:cubicBezTo>
                  <a:pt x="44274" y="43170"/>
                  <a:pt x="436386" y="410412"/>
                  <a:pt x="499357" y="480262"/>
                </a:cubicBezTo>
                <a:cubicBezTo>
                  <a:pt x="562328" y="550112"/>
                  <a:pt x="326849" y="364375"/>
                  <a:pt x="381882" y="423112"/>
                </a:cubicBezTo>
                <a:cubicBezTo>
                  <a:pt x="436915" y="481850"/>
                  <a:pt x="799924" y="813108"/>
                  <a:pt x="829557" y="832687"/>
                </a:cubicBezTo>
                <a:cubicBezTo>
                  <a:pt x="859190" y="852266"/>
                  <a:pt x="677686" y="653829"/>
                  <a:pt x="559682" y="540587"/>
                </a:cubicBezTo>
                <a:cubicBezTo>
                  <a:pt x="441678" y="427345"/>
                  <a:pt x="171803" y="202449"/>
                  <a:pt x="121532" y="153237"/>
                </a:cubicBezTo>
                <a:cubicBezTo>
                  <a:pt x="71261" y="104025"/>
                  <a:pt x="280811" y="265949"/>
                  <a:pt x="258057" y="245312"/>
                </a:cubicBezTo>
                <a:cubicBezTo>
                  <a:pt x="235303" y="224675"/>
                  <a:pt x="-36160" y="-35146"/>
                  <a:pt x="4057" y="40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2" name="フリーフォーム 781">
            <a:extLst>
              <a:ext uri="{FF2B5EF4-FFF2-40B4-BE49-F238E27FC236}">
                <a16:creationId xmlns:a16="http://schemas.microsoft.com/office/drawing/2014/main" id="{0269D57A-D31A-986C-BFD4-8EE015555EC5}"/>
              </a:ext>
            </a:extLst>
          </p:cNvPr>
          <p:cNvSpPr/>
          <p:nvPr/>
        </p:nvSpPr>
        <p:spPr>
          <a:xfrm>
            <a:off x="11414123" y="8134214"/>
            <a:ext cx="719806" cy="924812"/>
          </a:xfrm>
          <a:custGeom>
            <a:avLst/>
            <a:gdLst>
              <a:gd name="connsiteX0" fmla="*/ 2 w 719806"/>
              <a:gd name="connsiteY0" fmla="*/ 114436 h 924812"/>
              <a:gd name="connsiteX1" fmla="*/ 412752 w 719806"/>
              <a:gd name="connsiteY1" fmla="*/ 428761 h 924812"/>
              <a:gd name="connsiteX2" fmla="*/ 701677 w 719806"/>
              <a:gd name="connsiteY2" fmla="*/ 889136 h 924812"/>
              <a:gd name="connsiteX3" fmla="*/ 666752 w 719806"/>
              <a:gd name="connsiteY3" fmla="*/ 793886 h 924812"/>
              <a:gd name="connsiteX4" fmla="*/ 479427 w 719806"/>
              <a:gd name="connsiteY4" fmla="*/ 136 h 924812"/>
              <a:gd name="connsiteX5" fmla="*/ 631827 w 719806"/>
              <a:gd name="connsiteY5" fmla="*/ 727211 h 924812"/>
              <a:gd name="connsiteX6" fmla="*/ 419102 w 719806"/>
              <a:gd name="connsiteY6" fmla="*/ 400186 h 924812"/>
              <a:gd name="connsiteX7" fmla="*/ 2 w 719806"/>
              <a:gd name="connsiteY7" fmla="*/ 114436 h 92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9806" h="924812">
                <a:moveTo>
                  <a:pt x="2" y="114436"/>
                </a:moveTo>
                <a:cubicBezTo>
                  <a:pt x="-1056" y="119198"/>
                  <a:pt x="295806" y="299644"/>
                  <a:pt x="412752" y="428761"/>
                </a:cubicBezTo>
                <a:cubicBezTo>
                  <a:pt x="529698" y="557878"/>
                  <a:pt x="659344" y="828282"/>
                  <a:pt x="701677" y="889136"/>
                </a:cubicBezTo>
                <a:cubicBezTo>
                  <a:pt x="744010" y="949990"/>
                  <a:pt x="703794" y="942052"/>
                  <a:pt x="666752" y="793886"/>
                </a:cubicBezTo>
                <a:cubicBezTo>
                  <a:pt x="629710" y="645720"/>
                  <a:pt x="485248" y="11248"/>
                  <a:pt x="479427" y="136"/>
                </a:cubicBezTo>
                <a:cubicBezTo>
                  <a:pt x="473606" y="-10976"/>
                  <a:pt x="641881" y="660536"/>
                  <a:pt x="631827" y="727211"/>
                </a:cubicBezTo>
                <a:cubicBezTo>
                  <a:pt x="621773" y="793886"/>
                  <a:pt x="521231" y="504961"/>
                  <a:pt x="419102" y="400186"/>
                </a:cubicBezTo>
                <a:cubicBezTo>
                  <a:pt x="316973" y="295411"/>
                  <a:pt x="1060" y="109674"/>
                  <a:pt x="2" y="11443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3" name="フリーフォーム 782">
            <a:extLst>
              <a:ext uri="{FF2B5EF4-FFF2-40B4-BE49-F238E27FC236}">
                <a16:creationId xmlns:a16="http://schemas.microsoft.com/office/drawing/2014/main" id="{45C9079C-24DD-725F-4900-0E33FE20B189}"/>
              </a:ext>
            </a:extLst>
          </p:cNvPr>
          <p:cNvSpPr/>
          <p:nvPr/>
        </p:nvSpPr>
        <p:spPr>
          <a:xfrm>
            <a:off x="11283778" y="7372100"/>
            <a:ext cx="373133" cy="921013"/>
          </a:xfrm>
          <a:custGeom>
            <a:avLst/>
            <a:gdLst>
              <a:gd name="connsiteX0" fmla="*/ 295447 w 373133"/>
              <a:gd name="connsiteY0" fmla="*/ 250 h 921013"/>
              <a:gd name="connsiteX1" fmla="*/ 362122 w 373133"/>
              <a:gd name="connsiteY1" fmla="*/ 152650 h 921013"/>
              <a:gd name="connsiteX2" fmla="*/ 66847 w 373133"/>
              <a:gd name="connsiteY2" fmla="*/ 492375 h 921013"/>
              <a:gd name="connsiteX3" fmla="*/ 190672 w 373133"/>
              <a:gd name="connsiteY3" fmla="*/ 441575 h 921013"/>
              <a:gd name="connsiteX4" fmla="*/ 31922 w 373133"/>
              <a:gd name="connsiteY4" fmla="*/ 574925 h 921013"/>
              <a:gd name="connsiteX5" fmla="*/ 98597 w 373133"/>
              <a:gd name="connsiteY5" fmla="*/ 914650 h 921013"/>
              <a:gd name="connsiteX6" fmla="*/ 47797 w 373133"/>
              <a:gd name="connsiteY6" fmla="*/ 771775 h 921013"/>
              <a:gd name="connsiteX7" fmla="*/ 172 w 373133"/>
              <a:gd name="connsiteY7" fmla="*/ 466975 h 921013"/>
              <a:gd name="connsiteX8" fmla="*/ 41447 w 373133"/>
              <a:gd name="connsiteY8" fmla="*/ 524125 h 921013"/>
              <a:gd name="connsiteX9" fmla="*/ 238297 w 373133"/>
              <a:gd name="connsiteY9" fmla="*/ 311400 h 921013"/>
              <a:gd name="connsiteX10" fmla="*/ 130347 w 373133"/>
              <a:gd name="connsiteY10" fmla="*/ 390775 h 921013"/>
              <a:gd name="connsiteX11" fmla="*/ 368472 w 373133"/>
              <a:gd name="connsiteY11" fmla="*/ 124075 h 921013"/>
              <a:gd name="connsiteX12" fmla="*/ 295447 w 373133"/>
              <a:gd name="connsiteY12" fmla="*/ 250 h 9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3133" h="921013">
                <a:moveTo>
                  <a:pt x="295447" y="250"/>
                </a:moveTo>
                <a:cubicBezTo>
                  <a:pt x="294389" y="5012"/>
                  <a:pt x="400222" y="70629"/>
                  <a:pt x="362122" y="152650"/>
                </a:cubicBezTo>
                <a:cubicBezTo>
                  <a:pt x="324022" y="234671"/>
                  <a:pt x="95422" y="444221"/>
                  <a:pt x="66847" y="492375"/>
                </a:cubicBezTo>
                <a:cubicBezTo>
                  <a:pt x="38272" y="540529"/>
                  <a:pt x="196493" y="427817"/>
                  <a:pt x="190672" y="441575"/>
                </a:cubicBezTo>
                <a:cubicBezTo>
                  <a:pt x="184851" y="455333"/>
                  <a:pt x="47268" y="496079"/>
                  <a:pt x="31922" y="574925"/>
                </a:cubicBezTo>
                <a:cubicBezTo>
                  <a:pt x="16576" y="653771"/>
                  <a:pt x="95951" y="881842"/>
                  <a:pt x="98597" y="914650"/>
                </a:cubicBezTo>
                <a:cubicBezTo>
                  <a:pt x="101243" y="947458"/>
                  <a:pt x="64201" y="846387"/>
                  <a:pt x="47797" y="771775"/>
                </a:cubicBezTo>
                <a:cubicBezTo>
                  <a:pt x="31393" y="697163"/>
                  <a:pt x="1230" y="508250"/>
                  <a:pt x="172" y="466975"/>
                </a:cubicBezTo>
                <a:cubicBezTo>
                  <a:pt x="-886" y="425700"/>
                  <a:pt x="1760" y="550054"/>
                  <a:pt x="41447" y="524125"/>
                </a:cubicBezTo>
                <a:cubicBezTo>
                  <a:pt x="81134" y="498196"/>
                  <a:pt x="223480" y="333625"/>
                  <a:pt x="238297" y="311400"/>
                </a:cubicBezTo>
                <a:cubicBezTo>
                  <a:pt x="253114" y="289175"/>
                  <a:pt x="108651" y="421996"/>
                  <a:pt x="130347" y="390775"/>
                </a:cubicBezTo>
                <a:cubicBezTo>
                  <a:pt x="152043" y="359554"/>
                  <a:pt x="341485" y="188633"/>
                  <a:pt x="368472" y="124075"/>
                </a:cubicBezTo>
                <a:cubicBezTo>
                  <a:pt x="395459" y="59517"/>
                  <a:pt x="296505" y="-4512"/>
                  <a:pt x="295447" y="2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4" name="フリーフォーム 783">
            <a:extLst>
              <a:ext uri="{FF2B5EF4-FFF2-40B4-BE49-F238E27FC236}">
                <a16:creationId xmlns:a16="http://schemas.microsoft.com/office/drawing/2014/main" id="{651C2557-9071-DFA5-9317-77765A7B3BF9}"/>
              </a:ext>
            </a:extLst>
          </p:cNvPr>
          <p:cNvSpPr/>
          <p:nvPr/>
        </p:nvSpPr>
        <p:spPr>
          <a:xfrm>
            <a:off x="3720480" y="3993507"/>
            <a:ext cx="282488" cy="1462421"/>
          </a:xfrm>
          <a:custGeom>
            <a:avLst/>
            <a:gdLst>
              <a:gd name="connsiteX0" fmla="*/ 620 w 282488"/>
              <a:gd name="connsiteY0" fmla="*/ 6993 h 1462421"/>
              <a:gd name="connsiteX1" fmla="*/ 241920 w 282488"/>
              <a:gd name="connsiteY1" fmla="*/ 988068 h 1462421"/>
              <a:gd name="connsiteX2" fmla="*/ 210170 w 282488"/>
              <a:gd name="connsiteY2" fmla="*/ 832493 h 1462421"/>
              <a:gd name="connsiteX3" fmla="*/ 276845 w 282488"/>
              <a:gd name="connsiteY3" fmla="*/ 1451618 h 1462421"/>
              <a:gd name="connsiteX4" fmla="*/ 267320 w 282488"/>
              <a:gd name="connsiteY4" fmla="*/ 1178568 h 1462421"/>
              <a:gd name="connsiteX5" fmla="*/ 175245 w 282488"/>
              <a:gd name="connsiteY5" fmla="*/ 578493 h 1462421"/>
              <a:gd name="connsiteX6" fmla="*/ 620 w 282488"/>
              <a:gd name="connsiteY6" fmla="*/ 6993 h 146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488" h="1462421">
                <a:moveTo>
                  <a:pt x="620" y="6993"/>
                </a:moveTo>
                <a:cubicBezTo>
                  <a:pt x="11732" y="75255"/>
                  <a:pt x="206995" y="850485"/>
                  <a:pt x="241920" y="988068"/>
                </a:cubicBezTo>
                <a:cubicBezTo>
                  <a:pt x="276845" y="1125651"/>
                  <a:pt x="204349" y="755235"/>
                  <a:pt x="210170" y="832493"/>
                </a:cubicBezTo>
                <a:cubicBezTo>
                  <a:pt x="215991" y="909751"/>
                  <a:pt x="267320" y="1393939"/>
                  <a:pt x="276845" y="1451618"/>
                </a:cubicBezTo>
                <a:cubicBezTo>
                  <a:pt x="286370" y="1509297"/>
                  <a:pt x="284253" y="1324089"/>
                  <a:pt x="267320" y="1178568"/>
                </a:cubicBezTo>
                <a:cubicBezTo>
                  <a:pt x="250387" y="1033047"/>
                  <a:pt x="219695" y="768993"/>
                  <a:pt x="175245" y="578493"/>
                </a:cubicBezTo>
                <a:cubicBezTo>
                  <a:pt x="130795" y="387993"/>
                  <a:pt x="-10492" y="-61269"/>
                  <a:pt x="620" y="69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5" name="フリーフォーム 784">
            <a:extLst>
              <a:ext uri="{FF2B5EF4-FFF2-40B4-BE49-F238E27FC236}">
                <a16:creationId xmlns:a16="http://schemas.microsoft.com/office/drawing/2014/main" id="{1B5A3878-151C-4188-D555-5BA0A8DD6D01}"/>
              </a:ext>
            </a:extLst>
          </p:cNvPr>
          <p:cNvSpPr/>
          <p:nvPr/>
        </p:nvSpPr>
        <p:spPr>
          <a:xfrm>
            <a:off x="3694575" y="4625811"/>
            <a:ext cx="210985" cy="1469061"/>
          </a:xfrm>
          <a:custGeom>
            <a:avLst/>
            <a:gdLst>
              <a:gd name="connsiteX0" fmla="*/ 1125 w 210985"/>
              <a:gd name="connsiteY0" fmla="*/ 9689 h 1469061"/>
              <a:gd name="connsiteX1" fmla="*/ 140825 w 210985"/>
              <a:gd name="connsiteY1" fmla="*/ 949489 h 1469061"/>
              <a:gd name="connsiteX2" fmla="*/ 137650 w 210985"/>
              <a:gd name="connsiteY2" fmla="*/ 879639 h 1469061"/>
              <a:gd name="connsiteX3" fmla="*/ 210675 w 210985"/>
              <a:gd name="connsiteY3" fmla="*/ 1463839 h 1469061"/>
              <a:gd name="connsiteX4" fmla="*/ 159875 w 210985"/>
              <a:gd name="connsiteY4" fmla="*/ 1120939 h 1469061"/>
              <a:gd name="connsiteX5" fmla="*/ 64625 w 210985"/>
              <a:gd name="connsiteY5" fmla="*/ 362114 h 1469061"/>
              <a:gd name="connsiteX6" fmla="*/ 74150 w 210985"/>
              <a:gd name="connsiteY6" fmla="*/ 454189 h 1469061"/>
              <a:gd name="connsiteX7" fmla="*/ 1125 w 210985"/>
              <a:gd name="connsiteY7" fmla="*/ 9689 h 146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985" h="1469061">
                <a:moveTo>
                  <a:pt x="1125" y="9689"/>
                </a:moveTo>
                <a:cubicBezTo>
                  <a:pt x="12237" y="92239"/>
                  <a:pt x="118071" y="804497"/>
                  <a:pt x="140825" y="949489"/>
                </a:cubicBezTo>
                <a:cubicBezTo>
                  <a:pt x="163579" y="1094481"/>
                  <a:pt x="126008" y="793914"/>
                  <a:pt x="137650" y="879639"/>
                </a:cubicBezTo>
                <a:cubicBezTo>
                  <a:pt x="149292" y="965364"/>
                  <a:pt x="206971" y="1423622"/>
                  <a:pt x="210675" y="1463839"/>
                </a:cubicBezTo>
                <a:cubicBezTo>
                  <a:pt x="214379" y="1504056"/>
                  <a:pt x="184217" y="1304560"/>
                  <a:pt x="159875" y="1120939"/>
                </a:cubicBezTo>
                <a:cubicBezTo>
                  <a:pt x="135533" y="937318"/>
                  <a:pt x="78912" y="473239"/>
                  <a:pt x="64625" y="362114"/>
                </a:cubicBezTo>
                <a:cubicBezTo>
                  <a:pt x="50338" y="250989"/>
                  <a:pt x="83675" y="510810"/>
                  <a:pt x="74150" y="454189"/>
                </a:cubicBezTo>
                <a:cubicBezTo>
                  <a:pt x="64625" y="397568"/>
                  <a:pt x="-9987" y="-72861"/>
                  <a:pt x="1125" y="968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6" name="フリーフォーム 785">
            <a:extLst>
              <a:ext uri="{FF2B5EF4-FFF2-40B4-BE49-F238E27FC236}">
                <a16:creationId xmlns:a16="http://schemas.microsoft.com/office/drawing/2014/main" id="{A25DBA3A-6654-715F-3FE1-BD6BABE8644D}"/>
              </a:ext>
            </a:extLst>
          </p:cNvPr>
          <p:cNvSpPr/>
          <p:nvPr/>
        </p:nvSpPr>
        <p:spPr>
          <a:xfrm>
            <a:off x="3543280" y="4800445"/>
            <a:ext cx="89068" cy="1245189"/>
          </a:xfrm>
          <a:custGeom>
            <a:avLst/>
            <a:gdLst>
              <a:gd name="connsiteX0" fmla="*/ 88920 w 89068"/>
              <a:gd name="connsiteY0" fmla="*/ 155 h 1245189"/>
              <a:gd name="connsiteX1" fmla="*/ 19070 w 89068"/>
              <a:gd name="connsiteY1" fmla="*/ 368455 h 1245189"/>
              <a:gd name="connsiteX2" fmla="*/ 31770 w 89068"/>
              <a:gd name="connsiteY2" fmla="*/ 1066955 h 1245189"/>
              <a:gd name="connsiteX3" fmla="*/ 9545 w 89068"/>
              <a:gd name="connsiteY3" fmla="*/ 806605 h 1245189"/>
              <a:gd name="connsiteX4" fmla="*/ 41295 w 89068"/>
              <a:gd name="connsiteY4" fmla="*/ 1244755 h 1245189"/>
              <a:gd name="connsiteX5" fmla="*/ 20 w 89068"/>
              <a:gd name="connsiteY5" fmla="*/ 711355 h 1245189"/>
              <a:gd name="connsiteX6" fmla="*/ 47645 w 89068"/>
              <a:gd name="connsiteY6" fmla="*/ 181130 h 1245189"/>
              <a:gd name="connsiteX7" fmla="*/ 38120 w 89068"/>
              <a:gd name="connsiteY7" fmla="*/ 320830 h 1245189"/>
              <a:gd name="connsiteX8" fmla="*/ 88920 w 89068"/>
              <a:gd name="connsiteY8" fmla="*/ 155 h 124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68" h="1245189">
                <a:moveTo>
                  <a:pt x="88920" y="155"/>
                </a:moveTo>
                <a:cubicBezTo>
                  <a:pt x="85745" y="8093"/>
                  <a:pt x="28595" y="190655"/>
                  <a:pt x="19070" y="368455"/>
                </a:cubicBezTo>
                <a:cubicBezTo>
                  <a:pt x="9545" y="546255"/>
                  <a:pt x="33357" y="993930"/>
                  <a:pt x="31770" y="1066955"/>
                </a:cubicBezTo>
                <a:cubicBezTo>
                  <a:pt x="30183" y="1139980"/>
                  <a:pt x="7958" y="776972"/>
                  <a:pt x="9545" y="806605"/>
                </a:cubicBezTo>
                <a:cubicBezTo>
                  <a:pt x="11132" y="836238"/>
                  <a:pt x="42882" y="1260630"/>
                  <a:pt x="41295" y="1244755"/>
                </a:cubicBezTo>
                <a:cubicBezTo>
                  <a:pt x="39707" y="1228880"/>
                  <a:pt x="-1038" y="888626"/>
                  <a:pt x="20" y="711355"/>
                </a:cubicBezTo>
                <a:cubicBezTo>
                  <a:pt x="1078" y="534084"/>
                  <a:pt x="41295" y="246217"/>
                  <a:pt x="47645" y="181130"/>
                </a:cubicBezTo>
                <a:cubicBezTo>
                  <a:pt x="53995" y="116043"/>
                  <a:pt x="32828" y="351522"/>
                  <a:pt x="38120" y="320830"/>
                </a:cubicBezTo>
                <a:cubicBezTo>
                  <a:pt x="43412" y="290138"/>
                  <a:pt x="92095" y="-7783"/>
                  <a:pt x="88920" y="15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7" name="フリーフォーム 786">
            <a:extLst>
              <a:ext uri="{FF2B5EF4-FFF2-40B4-BE49-F238E27FC236}">
                <a16:creationId xmlns:a16="http://schemas.microsoft.com/office/drawing/2014/main" id="{1D14498D-DEE9-1F3D-B318-D73C4A5CB28E}"/>
              </a:ext>
            </a:extLst>
          </p:cNvPr>
          <p:cNvSpPr/>
          <p:nvPr/>
        </p:nvSpPr>
        <p:spPr>
          <a:xfrm>
            <a:off x="3184248" y="4791624"/>
            <a:ext cx="284364" cy="1314463"/>
          </a:xfrm>
          <a:custGeom>
            <a:avLst/>
            <a:gdLst>
              <a:gd name="connsiteX0" fmla="*/ 277 w 284364"/>
              <a:gd name="connsiteY0" fmla="*/ 2626 h 1314463"/>
              <a:gd name="connsiteX1" fmla="*/ 200302 w 284364"/>
              <a:gd name="connsiteY1" fmla="*/ 748751 h 1314463"/>
              <a:gd name="connsiteX2" fmla="*/ 171727 w 284364"/>
              <a:gd name="connsiteY2" fmla="*/ 628101 h 1314463"/>
              <a:gd name="connsiteX3" fmla="*/ 282852 w 284364"/>
              <a:gd name="connsiteY3" fmla="*/ 1310726 h 1314463"/>
              <a:gd name="connsiteX4" fmla="*/ 228877 w 284364"/>
              <a:gd name="connsiteY4" fmla="*/ 875751 h 1314463"/>
              <a:gd name="connsiteX5" fmla="*/ 127277 w 284364"/>
              <a:gd name="connsiteY5" fmla="*/ 316951 h 1314463"/>
              <a:gd name="connsiteX6" fmla="*/ 155852 w 284364"/>
              <a:gd name="connsiteY6" fmla="*/ 494751 h 1314463"/>
              <a:gd name="connsiteX7" fmla="*/ 277 w 284364"/>
              <a:gd name="connsiteY7" fmla="*/ 2626 h 13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364" h="1314463">
                <a:moveTo>
                  <a:pt x="277" y="2626"/>
                </a:moveTo>
                <a:cubicBezTo>
                  <a:pt x="7685" y="44959"/>
                  <a:pt x="171727" y="644505"/>
                  <a:pt x="200302" y="748751"/>
                </a:cubicBezTo>
                <a:cubicBezTo>
                  <a:pt x="228877" y="852997"/>
                  <a:pt x="157969" y="534439"/>
                  <a:pt x="171727" y="628101"/>
                </a:cubicBezTo>
                <a:cubicBezTo>
                  <a:pt x="185485" y="721764"/>
                  <a:pt x="273327" y="1269451"/>
                  <a:pt x="282852" y="1310726"/>
                </a:cubicBezTo>
                <a:cubicBezTo>
                  <a:pt x="292377" y="1352001"/>
                  <a:pt x="254806" y="1041380"/>
                  <a:pt x="228877" y="875751"/>
                </a:cubicBezTo>
                <a:cubicBezTo>
                  <a:pt x="202948" y="710122"/>
                  <a:pt x="139448" y="380451"/>
                  <a:pt x="127277" y="316951"/>
                </a:cubicBezTo>
                <a:cubicBezTo>
                  <a:pt x="115106" y="253451"/>
                  <a:pt x="175431" y="546609"/>
                  <a:pt x="155852" y="494751"/>
                </a:cubicBezTo>
                <a:cubicBezTo>
                  <a:pt x="136273" y="442893"/>
                  <a:pt x="-7131" y="-39707"/>
                  <a:pt x="277" y="262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8" name="フリーフォーム 787">
            <a:extLst>
              <a:ext uri="{FF2B5EF4-FFF2-40B4-BE49-F238E27FC236}">
                <a16:creationId xmlns:a16="http://schemas.microsoft.com/office/drawing/2014/main" id="{81824B9A-8D3D-A764-62EF-9831052D1A37}"/>
              </a:ext>
            </a:extLst>
          </p:cNvPr>
          <p:cNvSpPr/>
          <p:nvPr/>
        </p:nvSpPr>
        <p:spPr>
          <a:xfrm>
            <a:off x="3028889" y="4883094"/>
            <a:ext cx="155075" cy="1186523"/>
          </a:xfrm>
          <a:custGeom>
            <a:avLst/>
            <a:gdLst>
              <a:gd name="connsiteX0" fmla="*/ 61 w 155075"/>
              <a:gd name="connsiteY0" fmla="*/ 56 h 1186523"/>
              <a:gd name="connsiteX1" fmla="*/ 34986 w 155075"/>
              <a:gd name="connsiteY1" fmla="*/ 628706 h 1186523"/>
              <a:gd name="connsiteX2" fmla="*/ 41336 w 155075"/>
              <a:gd name="connsiteY2" fmla="*/ 520756 h 1186523"/>
              <a:gd name="connsiteX3" fmla="*/ 152461 w 155075"/>
              <a:gd name="connsiteY3" fmla="*/ 1184331 h 1186523"/>
              <a:gd name="connsiteX4" fmla="*/ 114361 w 155075"/>
              <a:gd name="connsiteY4" fmla="*/ 723956 h 1186523"/>
              <a:gd name="connsiteX5" fmla="*/ 50861 w 155075"/>
              <a:gd name="connsiteY5" fmla="*/ 425506 h 1186523"/>
              <a:gd name="connsiteX6" fmla="*/ 44511 w 155075"/>
              <a:gd name="connsiteY6" fmla="*/ 590606 h 1186523"/>
              <a:gd name="connsiteX7" fmla="*/ 61 w 155075"/>
              <a:gd name="connsiteY7" fmla="*/ 56 h 118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75" h="1186523">
                <a:moveTo>
                  <a:pt x="61" y="56"/>
                </a:moveTo>
                <a:cubicBezTo>
                  <a:pt x="-1527" y="6406"/>
                  <a:pt x="28107" y="541923"/>
                  <a:pt x="34986" y="628706"/>
                </a:cubicBezTo>
                <a:cubicBezTo>
                  <a:pt x="41865" y="715489"/>
                  <a:pt x="21757" y="428152"/>
                  <a:pt x="41336" y="520756"/>
                </a:cubicBezTo>
                <a:cubicBezTo>
                  <a:pt x="60915" y="613360"/>
                  <a:pt x="140290" y="1150464"/>
                  <a:pt x="152461" y="1184331"/>
                </a:cubicBezTo>
                <a:cubicBezTo>
                  <a:pt x="164632" y="1218198"/>
                  <a:pt x="131294" y="850427"/>
                  <a:pt x="114361" y="723956"/>
                </a:cubicBezTo>
                <a:cubicBezTo>
                  <a:pt x="97428" y="597485"/>
                  <a:pt x="62503" y="447731"/>
                  <a:pt x="50861" y="425506"/>
                </a:cubicBezTo>
                <a:cubicBezTo>
                  <a:pt x="39219" y="403281"/>
                  <a:pt x="51919" y="653577"/>
                  <a:pt x="44511" y="590606"/>
                </a:cubicBezTo>
                <a:cubicBezTo>
                  <a:pt x="37103" y="527635"/>
                  <a:pt x="1649" y="-6294"/>
                  <a:pt x="61" y="5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9" name="フリーフォーム 788">
            <a:extLst>
              <a:ext uri="{FF2B5EF4-FFF2-40B4-BE49-F238E27FC236}">
                <a16:creationId xmlns:a16="http://schemas.microsoft.com/office/drawing/2014/main" id="{33EE4251-AFE3-3DE6-2004-11D6C084ED9F}"/>
              </a:ext>
            </a:extLst>
          </p:cNvPr>
          <p:cNvSpPr/>
          <p:nvPr/>
        </p:nvSpPr>
        <p:spPr>
          <a:xfrm>
            <a:off x="1890579" y="4881269"/>
            <a:ext cx="356580" cy="1234493"/>
          </a:xfrm>
          <a:custGeom>
            <a:avLst/>
            <a:gdLst>
              <a:gd name="connsiteX0" fmla="*/ 4896 w 356580"/>
              <a:gd name="connsiteY0" fmla="*/ 20931 h 1234493"/>
              <a:gd name="connsiteX1" fmla="*/ 341446 w 356580"/>
              <a:gd name="connsiteY1" fmla="*/ 1192506 h 1234493"/>
              <a:gd name="connsiteX2" fmla="*/ 277946 w 356580"/>
              <a:gd name="connsiteY2" fmla="*/ 909931 h 1234493"/>
              <a:gd name="connsiteX3" fmla="*/ 93796 w 356580"/>
              <a:gd name="connsiteY3" fmla="*/ 287631 h 1234493"/>
              <a:gd name="connsiteX4" fmla="*/ 138246 w 356580"/>
              <a:gd name="connsiteY4" fmla="*/ 427331 h 1234493"/>
              <a:gd name="connsiteX5" fmla="*/ 4896 w 356580"/>
              <a:gd name="connsiteY5" fmla="*/ 20931 h 123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580" h="1234493">
                <a:moveTo>
                  <a:pt x="4896" y="20931"/>
                </a:moveTo>
                <a:cubicBezTo>
                  <a:pt x="38763" y="148460"/>
                  <a:pt x="295938" y="1044339"/>
                  <a:pt x="341446" y="1192506"/>
                </a:cubicBezTo>
                <a:cubicBezTo>
                  <a:pt x="386954" y="1340673"/>
                  <a:pt x="319221" y="1060743"/>
                  <a:pt x="277946" y="909931"/>
                </a:cubicBezTo>
                <a:cubicBezTo>
                  <a:pt x="236671" y="759119"/>
                  <a:pt x="117079" y="368064"/>
                  <a:pt x="93796" y="287631"/>
                </a:cubicBezTo>
                <a:cubicBezTo>
                  <a:pt x="70513" y="207198"/>
                  <a:pt x="153063" y="465960"/>
                  <a:pt x="138246" y="427331"/>
                </a:cubicBezTo>
                <a:cubicBezTo>
                  <a:pt x="123429" y="388702"/>
                  <a:pt x="-28971" y="-106598"/>
                  <a:pt x="4896" y="209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0" name="フリーフォーム 789">
            <a:extLst>
              <a:ext uri="{FF2B5EF4-FFF2-40B4-BE49-F238E27FC236}">
                <a16:creationId xmlns:a16="http://schemas.microsoft.com/office/drawing/2014/main" id="{0AD04C3F-56EE-5711-AE89-215BE50F1AB3}"/>
              </a:ext>
            </a:extLst>
          </p:cNvPr>
          <p:cNvSpPr/>
          <p:nvPr/>
        </p:nvSpPr>
        <p:spPr>
          <a:xfrm>
            <a:off x="2191872" y="4922325"/>
            <a:ext cx="248415" cy="1255504"/>
          </a:xfrm>
          <a:custGeom>
            <a:avLst/>
            <a:gdLst>
              <a:gd name="connsiteX0" fmla="*/ 5228 w 248415"/>
              <a:gd name="connsiteY0" fmla="*/ 27500 h 1255504"/>
              <a:gd name="connsiteX1" fmla="*/ 237003 w 248415"/>
              <a:gd name="connsiteY1" fmla="*/ 1189550 h 1255504"/>
              <a:gd name="connsiteX2" fmla="*/ 195728 w 248415"/>
              <a:gd name="connsiteY2" fmla="*/ 1024450 h 1255504"/>
              <a:gd name="connsiteX3" fmla="*/ 46503 w 248415"/>
              <a:gd name="connsiteY3" fmla="*/ 297375 h 1255504"/>
              <a:gd name="connsiteX4" fmla="*/ 75078 w 248415"/>
              <a:gd name="connsiteY4" fmla="*/ 357700 h 1255504"/>
              <a:gd name="connsiteX5" fmla="*/ 5228 w 248415"/>
              <a:gd name="connsiteY5" fmla="*/ 27500 h 125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415" h="1255504">
                <a:moveTo>
                  <a:pt x="5228" y="27500"/>
                </a:moveTo>
                <a:cubicBezTo>
                  <a:pt x="32216" y="166142"/>
                  <a:pt x="205253" y="1023392"/>
                  <a:pt x="237003" y="1189550"/>
                </a:cubicBezTo>
                <a:cubicBezTo>
                  <a:pt x="268753" y="1355708"/>
                  <a:pt x="227478" y="1173146"/>
                  <a:pt x="195728" y="1024450"/>
                </a:cubicBezTo>
                <a:cubicBezTo>
                  <a:pt x="163978" y="875754"/>
                  <a:pt x="66611" y="408500"/>
                  <a:pt x="46503" y="297375"/>
                </a:cubicBezTo>
                <a:cubicBezTo>
                  <a:pt x="26395" y="186250"/>
                  <a:pt x="86191" y="397917"/>
                  <a:pt x="75078" y="357700"/>
                </a:cubicBezTo>
                <a:cubicBezTo>
                  <a:pt x="63966" y="317483"/>
                  <a:pt x="-21760" y="-111142"/>
                  <a:pt x="5228" y="275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1" name="フリーフォーム 790">
            <a:extLst>
              <a:ext uri="{FF2B5EF4-FFF2-40B4-BE49-F238E27FC236}">
                <a16:creationId xmlns:a16="http://schemas.microsoft.com/office/drawing/2014/main" id="{206FE98C-F3A2-0F97-E4DF-80550AE3A783}"/>
              </a:ext>
            </a:extLst>
          </p:cNvPr>
          <p:cNvSpPr/>
          <p:nvPr/>
        </p:nvSpPr>
        <p:spPr>
          <a:xfrm>
            <a:off x="1025021" y="7236067"/>
            <a:ext cx="458722" cy="1536586"/>
          </a:xfrm>
          <a:custGeom>
            <a:avLst/>
            <a:gdLst>
              <a:gd name="connsiteX0" fmla="*/ 457704 w 458722"/>
              <a:gd name="connsiteY0" fmla="*/ 12458 h 1536586"/>
              <a:gd name="connsiteX1" fmla="*/ 95754 w 458722"/>
              <a:gd name="connsiteY1" fmla="*/ 1339608 h 1536586"/>
              <a:gd name="connsiteX2" fmla="*/ 121154 w 458722"/>
              <a:gd name="connsiteY2" fmla="*/ 1168158 h 1536586"/>
              <a:gd name="connsiteX3" fmla="*/ 504 w 458722"/>
              <a:gd name="connsiteY3" fmla="*/ 1536458 h 1536586"/>
              <a:gd name="connsiteX4" fmla="*/ 86229 w 458722"/>
              <a:gd name="connsiteY4" fmla="*/ 1199908 h 1536586"/>
              <a:gd name="connsiteX5" fmla="*/ 276729 w 458722"/>
              <a:gd name="connsiteY5" fmla="*/ 441083 h 1536586"/>
              <a:gd name="connsiteX6" fmla="*/ 206879 w 458722"/>
              <a:gd name="connsiteY6" fmla="*/ 660158 h 1536586"/>
              <a:gd name="connsiteX7" fmla="*/ 457704 w 458722"/>
              <a:gd name="connsiteY7" fmla="*/ 12458 h 153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722" h="1536586">
                <a:moveTo>
                  <a:pt x="457704" y="12458"/>
                </a:moveTo>
                <a:cubicBezTo>
                  <a:pt x="439183" y="125699"/>
                  <a:pt x="151846" y="1146991"/>
                  <a:pt x="95754" y="1339608"/>
                </a:cubicBezTo>
                <a:cubicBezTo>
                  <a:pt x="39662" y="1532225"/>
                  <a:pt x="137029" y="1135350"/>
                  <a:pt x="121154" y="1168158"/>
                </a:cubicBezTo>
                <a:cubicBezTo>
                  <a:pt x="105279" y="1200966"/>
                  <a:pt x="6325" y="1531166"/>
                  <a:pt x="504" y="1536458"/>
                </a:cubicBezTo>
                <a:cubicBezTo>
                  <a:pt x="-5317" y="1541750"/>
                  <a:pt x="40192" y="1382470"/>
                  <a:pt x="86229" y="1199908"/>
                </a:cubicBezTo>
                <a:cubicBezTo>
                  <a:pt x="132266" y="1017346"/>
                  <a:pt x="256621" y="531041"/>
                  <a:pt x="276729" y="441083"/>
                </a:cubicBezTo>
                <a:cubicBezTo>
                  <a:pt x="296837" y="351125"/>
                  <a:pt x="177246" y="726833"/>
                  <a:pt x="206879" y="660158"/>
                </a:cubicBezTo>
                <a:cubicBezTo>
                  <a:pt x="236512" y="593483"/>
                  <a:pt x="476225" y="-100783"/>
                  <a:pt x="457704" y="124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2" name="フリーフォーム 791">
            <a:extLst>
              <a:ext uri="{FF2B5EF4-FFF2-40B4-BE49-F238E27FC236}">
                <a16:creationId xmlns:a16="http://schemas.microsoft.com/office/drawing/2014/main" id="{BCD946F8-FC57-4B5D-6A6E-DE9950FB725A}"/>
              </a:ext>
            </a:extLst>
          </p:cNvPr>
          <p:cNvSpPr/>
          <p:nvPr/>
        </p:nvSpPr>
        <p:spPr>
          <a:xfrm>
            <a:off x="4362036" y="7318480"/>
            <a:ext cx="640995" cy="1673966"/>
          </a:xfrm>
          <a:custGeom>
            <a:avLst/>
            <a:gdLst>
              <a:gd name="connsiteX0" fmla="*/ 54389 w 640995"/>
              <a:gd name="connsiteY0" fmla="*/ 85620 h 1673966"/>
              <a:gd name="connsiteX1" fmla="*/ 89314 w 640995"/>
              <a:gd name="connsiteY1" fmla="*/ 149120 h 1673966"/>
              <a:gd name="connsiteX2" fmla="*/ 613189 w 640995"/>
              <a:gd name="connsiteY2" fmla="*/ 1603270 h 1673966"/>
              <a:gd name="connsiteX3" fmla="*/ 527464 w 640995"/>
              <a:gd name="connsiteY3" fmla="*/ 1336570 h 1673966"/>
              <a:gd name="connsiteX4" fmla="*/ 175039 w 640995"/>
              <a:gd name="connsiteY4" fmla="*/ 371370 h 1673966"/>
              <a:gd name="connsiteX5" fmla="*/ 305214 w 640995"/>
              <a:gd name="connsiteY5" fmla="*/ 625370 h 1673966"/>
              <a:gd name="connsiteX6" fmla="*/ 13114 w 640995"/>
              <a:gd name="connsiteY6" fmla="*/ 34820 h 1673966"/>
              <a:gd name="connsiteX7" fmla="*/ 54389 w 640995"/>
              <a:gd name="connsiteY7" fmla="*/ 85620 h 167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995" h="1673966">
                <a:moveTo>
                  <a:pt x="54389" y="85620"/>
                </a:moveTo>
                <a:cubicBezTo>
                  <a:pt x="67089" y="104670"/>
                  <a:pt x="-3819" y="-103822"/>
                  <a:pt x="89314" y="149120"/>
                </a:cubicBezTo>
                <a:cubicBezTo>
                  <a:pt x="182447" y="402062"/>
                  <a:pt x="540164" y="1405362"/>
                  <a:pt x="613189" y="1603270"/>
                </a:cubicBezTo>
                <a:cubicBezTo>
                  <a:pt x="686214" y="1801178"/>
                  <a:pt x="600489" y="1541887"/>
                  <a:pt x="527464" y="1336570"/>
                </a:cubicBezTo>
                <a:cubicBezTo>
                  <a:pt x="454439" y="1131253"/>
                  <a:pt x="212081" y="489903"/>
                  <a:pt x="175039" y="371370"/>
                </a:cubicBezTo>
                <a:cubicBezTo>
                  <a:pt x="137997" y="252837"/>
                  <a:pt x="332202" y="681462"/>
                  <a:pt x="305214" y="625370"/>
                </a:cubicBezTo>
                <a:cubicBezTo>
                  <a:pt x="278226" y="569278"/>
                  <a:pt x="54918" y="129541"/>
                  <a:pt x="13114" y="34820"/>
                </a:cubicBezTo>
                <a:cubicBezTo>
                  <a:pt x="-28690" y="-59901"/>
                  <a:pt x="41689" y="66570"/>
                  <a:pt x="54389" y="8562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3" name="フリーフォーム 792">
            <a:extLst>
              <a:ext uri="{FF2B5EF4-FFF2-40B4-BE49-F238E27FC236}">
                <a16:creationId xmlns:a16="http://schemas.microsoft.com/office/drawing/2014/main" id="{F631777D-76D9-0E66-D7E1-1881BB410947}"/>
              </a:ext>
            </a:extLst>
          </p:cNvPr>
          <p:cNvSpPr/>
          <p:nvPr/>
        </p:nvSpPr>
        <p:spPr>
          <a:xfrm>
            <a:off x="1218773" y="7568406"/>
            <a:ext cx="263334" cy="1462729"/>
          </a:xfrm>
          <a:custGeom>
            <a:avLst/>
            <a:gdLst>
              <a:gd name="connsiteX0" fmla="*/ 257602 w 263334"/>
              <a:gd name="connsiteY0" fmla="*/ 35719 h 1462729"/>
              <a:gd name="connsiteX1" fmla="*/ 29002 w 263334"/>
              <a:gd name="connsiteY1" fmla="*/ 778669 h 1462729"/>
              <a:gd name="connsiteX2" fmla="*/ 114727 w 263334"/>
              <a:gd name="connsiteY2" fmla="*/ 604044 h 1462729"/>
              <a:gd name="connsiteX3" fmla="*/ 29002 w 263334"/>
              <a:gd name="connsiteY3" fmla="*/ 1061244 h 1462729"/>
              <a:gd name="connsiteX4" fmla="*/ 187752 w 263334"/>
              <a:gd name="connsiteY4" fmla="*/ 635794 h 1462729"/>
              <a:gd name="connsiteX5" fmla="*/ 3602 w 263334"/>
              <a:gd name="connsiteY5" fmla="*/ 1445419 h 1462729"/>
              <a:gd name="connsiteX6" fmla="*/ 73452 w 263334"/>
              <a:gd name="connsiteY6" fmla="*/ 1134269 h 1462729"/>
              <a:gd name="connsiteX7" fmla="*/ 168702 w 263334"/>
              <a:gd name="connsiteY7" fmla="*/ 486569 h 1462729"/>
              <a:gd name="connsiteX8" fmla="*/ 41702 w 263334"/>
              <a:gd name="connsiteY8" fmla="*/ 721519 h 1462729"/>
              <a:gd name="connsiteX9" fmla="*/ 181402 w 263334"/>
              <a:gd name="connsiteY9" fmla="*/ 178594 h 1462729"/>
              <a:gd name="connsiteX10" fmla="*/ 257602 w 263334"/>
              <a:gd name="connsiteY10" fmla="*/ 35719 h 146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334" h="1462729">
                <a:moveTo>
                  <a:pt x="257602" y="35719"/>
                </a:moveTo>
                <a:cubicBezTo>
                  <a:pt x="232202" y="135732"/>
                  <a:pt x="52814" y="683948"/>
                  <a:pt x="29002" y="778669"/>
                </a:cubicBezTo>
                <a:cubicBezTo>
                  <a:pt x="5190" y="873390"/>
                  <a:pt x="114727" y="556948"/>
                  <a:pt x="114727" y="604044"/>
                </a:cubicBezTo>
                <a:cubicBezTo>
                  <a:pt x="114727" y="651140"/>
                  <a:pt x="16831" y="1055952"/>
                  <a:pt x="29002" y="1061244"/>
                </a:cubicBezTo>
                <a:cubicBezTo>
                  <a:pt x="41173" y="1066536"/>
                  <a:pt x="191985" y="571765"/>
                  <a:pt x="187752" y="635794"/>
                </a:cubicBezTo>
                <a:cubicBezTo>
                  <a:pt x="183519" y="699823"/>
                  <a:pt x="22652" y="1362340"/>
                  <a:pt x="3602" y="1445419"/>
                </a:cubicBezTo>
                <a:cubicBezTo>
                  <a:pt x="-15448" y="1528498"/>
                  <a:pt x="45935" y="1294077"/>
                  <a:pt x="73452" y="1134269"/>
                </a:cubicBezTo>
                <a:cubicBezTo>
                  <a:pt x="100969" y="974461"/>
                  <a:pt x="173994" y="555361"/>
                  <a:pt x="168702" y="486569"/>
                </a:cubicBezTo>
                <a:cubicBezTo>
                  <a:pt x="163410" y="417777"/>
                  <a:pt x="39585" y="772848"/>
                  <a:pt x="41702" y="721519"/>
                </a:cubicBezTo>
                <a:cubicBezTo>
                  <a:pt x="43819" y="670190"/>
                  <a:pt x="144890" y="291306"/>
                  <a:pt x="181402" y="178594"/>
                </a:cubicBezTo>
                <a:cubicBezTo>
                  <a:pt x="217914" y="65882"/>
                  <a:pt x="283002" y="-64294"/>
                  <a:pt x="257602" y="3571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4" name="フリーフォーム 793">
            <a:extLst>
              <a:ext uri="{FF2B5EF4-FFF2-40B4-BE49-F238E27FC236}">
                <a16:creationId xmlns:a16="http://schemas.microsoft.com/office/drawing/2014/main" id="{0BEB5318-197A-0D48-D478-3A4B7DDE2D84}"/>
              </a:ext>
            </a:extLst>
          </p:cNvPr>
          <p:cNvSpPr/>
          <p:nvPr/>
        </p:nvSpPr>
        <p:spPr>
          <a:xfrm>
            <a:off x="1608134" y="7442193"/>
            <a:ext cx="106696" cy="1446806"/>
          </a:xfrm>
          <a:custGeom>
            <a:avLst/>
            <a:gdLst>
              <a:gd name="connsiteX0" fmla="*/ 106366 w 106696"/>
              <a:gd name="connsiteY0" fmla="*/ 7 h 1446806"/>
              <a:gd name="connsiteX1" fmla="*/ 77791 w 106696"/>
              <a:gd name="connsiteY1" fmla="*/ 479432 h 1446806"/>
              <a:gd name="connsiteX2" fmla="*/ 87316 w 106696"/>
              <a:gd name="connsiteY2" fmla="*/ 358782 h 1446806"/>
              <a:gd name="connsiteX3" fmla="*/ 4766 w 106696"/>
              <a:gd name="connsiteY3" fmla="*/ 898532 h 1446806"/>
              <a:gd name="connsiteX4" fmla="*/ 11116 w 106696"/>
              <a:gd name="connsiteY4" fmla="*/ 809632 h 1446806"/>
              <a:gd name="connsiteX5" fmla="*/ 20641 w 106696"/>
              <a:gd name="connsiteY5" fmla="*/ 1425582 h 1446806"/>
              <a:gd name="connsiteX6" fmla="*/ 26991 w 106696"/>
              <a:gd name="connsiteY6" fmla="*/ 1219207 h 1446806"/>
              <a:gd name="connsiteX7" fmla="*/ 106366 w 106696"/>
              <a:gd name="connsiteY7" fmla="*/ 400057 h 1446806"/>
              <a:gd name="connsiteX8" fmla="*/ 55566 w 106696"/>
              <a:gd name="connsiteY8" fmla="*/ 692157 h 1446806"/>
              <a:gd name="connsiteX9" fmla="*/ 61916 w 106696"/>
              <a:gd name="connsiteY9" fmla="*/ 336557 h 1446806"/>
              <a:gd name="connsiteX10" fmla="*/ 61916 w 106696"/>
              <a:gd name="connsiteY10" fmla="*/ 492132 h 1446806"/>
              <a:gd name="connsiteX11" fmla="*/ 106366 w 106696"/>
              <a:gd name="connsiteY11" fmla="*/ 7 h 144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696" h="1446806">
                <a:moveTo>
                  <a:pt x="106366" y="7"/>
                </a:moveTo>
                <a:cubicBezTo>
                  <a:pt x="109012" y="-2110"/>
                  <a:pt x="80966" y="419636"/>
                  <a:pt x="77791" y="479432"/>
                </a:cubicBezTo>
                <a:cubicBezTo>
                  <a:pt x="74616" y="539228"/>
                  <a:pt x="99487" y="288932"/>
                  <a:pt x="87316" y="358782"/>
                </a:cubicBezTo>
                <a:cubicBezTo>
                  <a:pt x="75145" y="428632"/>
                  <a:pt x="17466" y="823390"/>
                  <a:pt x="4766" y="898532"/>
                </a:cubicBezTo>
                <a:cubicBezTo>
                  <a:pt x="-7934" y="973674"/>
                  <a:pt x="8470" y="721790"/>
                  <a:pt x="11116" y="809632"/>
                </a:cubicBezTo>
                <a:cubicBezTo>
                  <a:pt x="13762" y="897474"/>
                  <a:pt x="17995" y="1357320"/>
                  <a:pt x="20641" y="1425582"/>
                </a:cubicBezTo>
                <a:cubicBezTo>
                  <a:pt x="23287" y="1493844"/>
                  <a:pt x="12704" y="1390128"/>
                  <a:pt x="26991" y="1219207"/>
                </a:cubicBezTo>
                <a:cubicBezTo>
                  <a:pt x="41278" y="1048286"/>
                  <a:pt x="101604" y="487899"/>
                  <a:pt x="106366" y="400057"/>
                </a:cubicBezTo>
                <a:cubicBezTo>
                  <a:pt x="111128" y="312215"/>
                  <a:pt x="62974" y="702740"/>
                  <a:pt x="55566" y="692157"/>
                </a:cubicBezTo>
                <a:cubicBezTo>
                  <a:pt x="48158" y="681574"/>
                  <a:pt x="60858" y="369894"/>
                  <a:pt x="61916" y="336557"/>
                </a:cubicBezTo>
                <a:cubicBezTo>
                  <a:pt x="62974" y="303220"/>
                  <a:pt x="55037" y="542932"/>
                  <a:pt x="61916" y="492132"/>
                </a:cubicBezTo>
                <a:cubicBezTo>
                  <a:pt x="68795" y="441332"/>
                  <a:pt x="103720" y="2124"/>
                  <a:pt x="106366" y="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5" name="フリーフォーム 794">
            <a:extLst>
              <a:ext uri="{FF2B5EF4-FFF2-40B4-BE49-F238E27FC236}">
                <a16:creationId xmlns:a16="http://schemas.microsoft.com/office/drawing/2014/main" id="{D76E546A-E41A-1FA5-9804-80958DAA5218}"/>
              </a:ext>
            </a:extLst>
          </p:cNvPr>
          <p:cNvSpPr/>
          <p:nvPr/>
        </p:nvSpPr>
        <p:spPr>
          <a:xfrm>
            <a:off x="1765268" y="7533445"/>
            <a:ext cx="153937" cy="1561671"/>
          </a:xfrm>
          <a:custGeom>
            <a:avLst/>
            <a:gdLst>
              <a:gd name="connsiteX0" fmla="*/ 152432 w 153937"/>
              <a:gd name="connsiteY0" fmla="*/ 4005 h 1561671"/>
              <a:gd name="connsiteX1" fmla="*/ 79407 w 153937"/>
              <a:gd name="connsiteY1" fmla="*/ 264355 h 1561671"/>
              <a:gd name="connsiteX2" fmla="*/ 66707 w 153937"/>
              <a:gd name="connsiteY2" fmla="*/ 842205 h 1561671"/>
              <a:gd name="connsiteX3" fmla="*/ 66707 w 153937"/>
              <a:gd name="connsiteY3" fmla="*/ 702505 h 1561671"/>
              <a:gd name="connsiteX4" fmla="*/ 47657 w 153937"/>
              <a:gd name="connsiteY4" fmla="*/ 1524830 h 1561671"/>
              <a:gd name="connsiteX5" fmla="*/ 38132 w 153937"/>
              <a:gd name="connsiteY5" fmla="*/ 1296230 h 1561671"/>
              <a:gd name="connsiteX6" fmla="*/ 50832 w 153937"/>
              <a:gd name="connsiteY6" fmla="*/ 210380 h 1561671"/>
              <a:gd name="connsiteX7" fmla="*/ 3207 w 153937"/>
              <a:gd name="connsiteY7" fmla="*/ 448505 h 1561671"/>
              <a:gd name="connsiteX8" fmla="*/ 152432 w 153937"/>
              <a:gd name="connsiteY8" fmla="*/ 4005 h 156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937" h="1561671">
                <a:moveTo>
                  <a:pt x="152432" y="4005"/>
                </a:moveTo>
                <a:cubicBezTo>
                  <a:pt x="165132" y="-26687"/>
                  <a:pt x="93695" y="124655"/>
                  <a:pt x="79407" y="264355"/>
                </a:cubicBezTo>
                <a:cubicBezTo>
                  <a:pt x="65119" y="404055"/>
                  <a:pt x="68824" y="769180"/>
                  <a:pt x="66707" y="842205"/>
                </a:cubicBezTo>
                <a:cubicBezTo>
                  <a:pt x="64590" y="915230"/>
                  <a:pt x="69882" y="588734"/>
                  <a:pt x="66707" y="702505"/>
                </a:cubicBezTo>
                <a:cubicBezTo>
                  <a:pt x="63532" y="816276"/>
                  <a:pt x="52420" y="1425876"/>
                  <a:pt x="47657" y="1524830"/>
                </a:cubicBezTo>
                <a:cubicBezTo>
                  <a:pt x="42894" y="1623784"/>
                  <a:pt x="37603" y="1515305"/>
                  <a:pt x="38132" y="1296230"/>
                </a:cubicBezTo>
                <a:cubicBezTo>
                  <a:pt x="38661" y="1077155"/>
                  <a:pt x="56653" y="351668"/>
                  <a:pt x="50832" y="210380"/>
                </a:cubicBezTo>
                <a:cubicBezTo>
                  <a:pt x="45011" y="69092"/>
                  <a:pt x="-14256" y="482372"/>
                  <a:pt x="3207" y="448505"/>
                </a:cubicBezTo>
                <a:cubicBezTo>
                  <a:pt x="20669" y="414638"/>
                  <a:pt x="139732" y="34697"/>
                  <a:pt x="152432" y="400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6" name="フリーフォーム 795">
            <a:extLst>
              <a:ext uri="{FF2B5EF4-FFF2-40B4-BE49-F238E27FC236}">
                <a16:creationId xmlns:a16="http://schemas.microsoft.com/office/drawing/2014/main" id="{4E696C1A-294C-11FC-7E72-46FA433760A5}"/>
              </a:ext>
            </a:extLst>
          </p:cNvPr>
          <p:cNvSpPr/>
          <p:nvPr/>
        </p:nvSpPr>
        <p:spPr>
          <a:xfrm>
            <a:off x="1642964" y="7260844"/>
            <a:ext cx="843230" cy="48647"/>
          </a:xfrm>
          <a:custGeom>
            <a:avLst/>
            <a:gdLst>
              <a:gd name="connsiteX0" fmla="*/ 96936 w 843230"/>
              <a:gd name="connsiteY0" fmla="*/ 32131 h 48647"/>
              <a:gd name="connsiteX1" fmla="*/ 538261 w 843230"/>
              <a:gd name="connsiteY1" fmla="*/ 44831 h 48647"/>
              <a:gd name="connsiteX2" fmla="*/ 316011 w 843230"/>
              <a:gd name="connsiteY2" fmla="*/ 28956 h 48647"/>
              <a:gd name="connsiteX3" fmla="*/ 830361 w 843230"/>
              <a:gd name="connsiteY3" fmla="*/ 48006 h 48647"/>
              <a:gd name="connsiteX4" fmla="*/ 633511 w 843230"/>
              <a:gd name="connsiteY4" fmla="*/ 381 h 48647"/>
              <a:gd name="connsiteX5" fmla="*/ 46136 w 843230"/>
              <a:gd name="connsiteY5" fmla="*/ 25781 h 48647"/>
              <a:gd name="connsiteX6" fmla="*/ 96936 w 843230"/>
              <a:gd name="connsiteY6" fmla="*/ 32131 h 4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30" h="48647">
                <a:moveTo>
                  <a:pt x="96936" y="32131"/>
                </a:moveTo>
                <a:lnTo>
                  <a:pt x="538261" y="44831"/>
                </a:lnTo>
                <a:cubicBezTo>
                  <a:pt x="574773" y="44302"/>
                  <a:pt x="267328" y="28427"/>
                  <a:pt x="316011" y="28956"/>
                </a:cubicBezTo>
                <a:cubicBezTo>
                  <a:pt x="364694" y="29485"/>
                  <a:pt x="777444" y="52768"/>
                  <a:pt x="830361" y="48006"/>
                </a:cubicBezTo>
                <a:cubicBezTo>
                  <a:pt x="883278" y="43244"/>
                  <a:pt x="764215" y="4085"/>
                  <a:pt x="633511" y="381"/>
                </a:cubicBezTo>
                <a:cubicBezTo>
                  <a:pt x="502807" y="-3323"/>
                  <a:pt x="138211" y="21019"/>
                  <a:pt x="46136" y="25781"/>
                </a:cubicBezTo>
                <a:cubicBezTo>
                  <a:pt x="-45939" y="30543"/>
                  <a:pt x="14915" y="28956"/>
                  <a:pt x="96936" y="321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7" name="フリーフォーム 796">
            <a:extLst>
              <a:ext uri="{FF2B5EF4-FFF2-40B4-BE49-F238E27FC236}">
                <a16:creationId xmlns:a16="http://schemas.microsoft.com/office/drawing/2014/main" id="{8BAEB5F8-2699-7D6C-6983-D1902D1BD60B}"/>
              </a:ext>
            </a:extLst>
          </p:cNvPr>
          <p:cNvSpPr/>
          <p:nvPr/>
        </p:nvSpPr>
        <p:spPr>
          <a:xfrm>
            <a:off x="2143959" y="7322812"/>
            <a:ext cx="104668" cy="1504773"/>
          </a:xfrm>
          <a:custGeom>
            <a:avLst/>
            <a:gdLst>
              <a:gd name="connsiteX0" fmla="*/ 103941 w 104668"/>
              <a:gd name="connsiteY0" fmla="*/ 1913 h 1504773"/>
              <a:gd name="connsiteX1" fmla="*/ 46791 w 104668"/>
              <a:gd name="connsiteY1" fmla="*/ 262263 h 1504773"/>
              <a:gd name="connsiteX2" fmla="*/ 24566 w 104668"/>
              <a:gd name="connsiteY2" fmla="*/ 1062363 h 1504773"/>
              <a:gd name="connsiteX3" fmla="*/ 24566 w 104668"/>
              <a:gd name="connsiteY3" fmla="*/ 859163 h 1504773"/>
              <a:gd name="connsiteX4" fmla="*/ 27741 w 104668"/>
              <a:gd name="connsiteY4" fmla="*/ 1497338 h 1504773"/>
              <a:gd name="connsiteX5" fmla="*/ 37266 w 104668"/>
              <a:gd name="connsiteY5" fmla="*/ 1151263 h 1504773"/>
              <a:gd name="connsiteX6" fmla="*/ 11866 w 104668"/>
              <a:gd name="connsiteY6" fmla="*/ 322588 h 1504773"/>
              <a:gd name="connsiteX7" fmla="*/ 30916 w 104668"/>
              <a:gd name="connsiteY7" fmla="*/ 560713 h 1504773"/>
              <a:gd name="connsiteX8" fmla="*/ 2341 w 104668"/>
              <a:gd name="connsiteY8" fmla="*/ 163838 h 1504773"/>
              <a:gd name="connsiteX9" fmla="*/ 103941 w 104668"/>
              <a:gd name="connsiteY9" fmla="*/ 1913 h 150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668" h="1504773">
                <a:moveTo>
                  <a:pt x="103941" y="1913"/>
                </a:moveTo>
                <a:cubicBezTo>
                  <a:pt x="111349" y="18317"/>
                  <a:pt x="60020" y="85521"/>
                  <a:pt x="46791" y="262263"/>
                </a:cubicBezTo>
                <a:cubicBezTo>
                  <a:pt x="33562" y="439005"/>
                  <a:pt x="28270" y="962880"/>
                  <a:pt x="24566" y="1062363"/>
                </a:cubicBezTo>
                <a:cubicBezTo>
                  <a:pt x="20862" y="1161846"/>
                  <a:pt x="24037" y="786667"/>
                  <a:pt x="24566" y="859163"/>
                </a:cubicBezTo>
                <a:cubicBezTo>
                  <a:pt x="25095" y="931659"/>
                  <a:pt x="25624" y="1448655"/>
                  <a:pt x="27741" y="1497338"/>
                </a:cubicBezTo>
                <a:cubicBezTo>
                  <a:pt x="29858" y="1546021"/>
                  <a:pt x="39912" y="1347055"/>
                  <a:pt x="37266" y="1151263"/>
                </a:cubicBezTo>
                <a:cubicBezTo>
                  <a:pt x="34620" y="955471"/>
                  <a:pt x="12924" y="421013"/>
                  <a:pt x="11866" y="322588"/>
                </a:cubicBezTo>
                <a:cubicBezTo>
                  <a:pt x="10808" y="224163"/>
                  <a:pt x="32503" y="587171"/>
                  <a:pt x="30916" y="560713"/>
                </a:cubicBezTo>
                <a:cubicBezTo>
                  <a:pt x="29328" y="534255"/>
                  <a:pt x="-9830" y="250092"/>
                  <a:pt x="2341" y="163838"/>
                </a:cubicBezTo>
                <a:cubicBezTo>
                  <a:pt x="14512" y="77584"/>
                  <a:pt x="96533" y="-14491"/>
                  <a:pt x="103941" y="19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8" name="フリーフォーム 797">
            <a:extLst>
              <a:ext uri="{FF2B5EF4-FFF2-40B4-BE49-F238E27FC236}">
                <a16:creationId xmlns:a16="http://schemas.microsoft.com/office/drawing/2014/main" id="{5CA61A2E-235A-E731-1762-14B640BEEC61}"/>
              </a:ext>
            </a:extLst>
          </p:cNvPr>
          <p:cNvSpPr/>
          <p:nvPr/>
        </p:nvSpPr>
        <p:spPr>
          <a:xfrm>
            <a:off x="2241053" y="7184800"/>
            <a:ext cx="226469" cy="1448379"/>
          </a:xfrm>
          <a:custGeom>
            <a:avLst/>
            <a:gdLst>
              <a:gd name="connsiteX0" fmla="*/ 83047 w 226469"/>
              <a:gd name="connsiteY0" fmla="*/ 225 h 1448379"/>
              <a:gd name="connsiteX1" fmla="*/ 44947 w 226469"/>
              <a:gd name="connsiteY1" fmla="*/ 346300 h 1448379"/>
              <a:gd name="connsiteX2" fmla="*/ 171947 w 226469"/>
              <a:gd name="connsiteY2" fmla="*/ 905100 h 1448379"/>
              <a:gd name="connsiteX3" fmla="*/ 140197 w 226469"/>
              <a:gd name="connsiteY3" fmla="*/ 743175 h 1448379"/>
              <a:gd name="connsiteX4" fmla="*/ 222747 w 226469"/>
              <a:gd name="connsiteY4" fmla="*/ 1428975 h 1448379"/>
              <a:gd name="connsiteX5" fmla="*/ 203697 w 226469"/>
              <a:gd name="connsiteY5" fmla="*/ 1209900 h 1448379"/>
              <a:gd name="connsiteX6" fmla="*/ 127497 w 226469"/>
              <a:gd name="connsiteY6" fmla="*/ 686025 h 1448379"/>
              <a:gd name="connsiteX7" fmla="*/ 10022 w 226469"/>
              <a:gd name="connsiteY7" fmla="*/ 228825 h 1448379"/>
              <a:gd name="connsiteX8" fmla="*/ 13197 w 226469"/>
              <a:gd name="connsiteY8" fmla="*/ 393925 h 1448379"/>
              <a:gd name="connsiteX9" fmla="*/ 83047 w 226469"/>
              <a:gd name="connsiteY9" fmla="*/ 225 h 144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69" h="1448379">
                <a:moveTo>
                  <a:pt x="83047" y="225"/>
                </a:moveTo>
                <a:cubicBezTo>
                  <a:pt x="88339" y="-7712"/>
                  <a:pt x="30130" y="195488"/>
                  <a:pt x="44947" y="346300"/>
                </a:cubicBezTo>
                <a:cubicBezTo>
                  <a:pt x="59764" y="497112"/>
                  <a:pt x="156072" y="838954"/>
                  <a:pt x="171947" y="905100"/>
                </a:cubicBezTo>
                <a:cubicBezTo>
                  <a:pt x="187822" y="971246"/>
                  <a:pt x="131730" y="655863"/>
                  <a:pt x="140197" y="743175"/>
                </a:cubicBezTo>
                <a:cubicBezTo>
                  <a:pt x="148664" y="830487"/>
                  <a:pt x="212164" y="1351188"/>
                  <a:pt x="222747" y="1428975"/>
                </a:cubicBezTo>
                <a:cubicBezTo>
                  <a:pt x="233330" y="1506762"/>
                  <a:pt x="219572" y="1333725"/>
                  <a:pt x="203697" y="1209900"/>
                </a:cubicBezTo>
                <a:cubicBezTo>
                  <a:pt x="187822" y="1086075"/>
                  <a:pt x="159776" y="849537"/>
                  <a:pt x="127497" y="686025"/>
                </a:cubicBezTo>
                <a:cubicBezTo>
                  <a:pt x="95218" y="522513"/>
                  <a:pt x="29072" y="277508"/>
                  <a:pt x="10022" y="228825"/>
                </a:cubicBezTo>
                <a:cubicBezTo>
                  <a:pt x="-9028" y="180142"/>
                  <a:pt x="3143" y="434671"/>
                  <a:pt x="13197" y="393925"/>
                </a:cubicBezTo>
                <a:cubicBezTo>
                  <a:pt x="23251" y="353179"/>
                  <a:pt x="77755" y="8162"/>
                  <a:pt x="83047" y="2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9" name="フリーフォーム 798">
            <a:extLst>
              <a:ext uri="{FF2B5EF4-FFF2-40B4-BE49-F238E27FC236}">
                <a16:creationId xmlns:a16="http://schemas.microsoft.com/office/drawing/2014/main" id="{A6636B8C-8E88-02B9-751C-0082145F4095}"/>
              </a:ext>
            </a:extLst>
          </p:cNvPr>
          <p:cNvSpPr/>
          <p:nvPr/>
        </p:nvSpPr>
        <p:spPr>
          <a:xfrm>
            <a:off x="2250901" y="7223005"/>
            <a:ext cx="143268" cy="1589000"/>
          </a:xfrm>
          <a:custGeom>
            <a:avLst/>
            <a:gdLst>
              <a:gd name="connsiteX0" fmla="*/ 174 w 143268"/>
              <a:gd name="connsiteY0" fmla="*/ 120 h 1589000"/>
              <a:gd name="connsiteX1" fmla="*/ 79549 w 143268"/>
              <a:gd name="connsiteY1" fmla="*/ 612895 h 1589000"/>
              <a:gd name="connsiteX2" fmla="*/ 57324 w 143268"/>
              <a:gd name="connsiteY2" fmla="*/ 958970 h 1589000"/>
              <a:gd name="connsiteX3" fmla="*/ 143049 w 143268"/>
              <a:gd name="connsiteY3" fmla="*/ 1587620 h 1589000"/>
              <a:gd name="connsiteX4" fmla="*/ 82724 w 143268"/>
              <a:gd name="connsiteY4" fmla="*/ 1111370 h 1589000"/>
              <a:gd name="connsiteX5" fmla="*/ 104949 w 143268"/>
              <a:gd name="connsiteY5" fmla="*/ 565270 h 1589000"/>
              <a:gd name="connsiteX6" fmla="*/ 174 w 143268"/>
              <a:gd name="connsiteY6" fmla="*/ 120 h 15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268" h="1589000">
                <a:moveTo>
                  <a:pt x="174" y="120"/>
                </a:moveTo>
                <a:cubicBezTo>
                  <a:pt x="-4059" y="8057"/>
                  <a:pt x="70024" y="453087"/>
                  <a:pt x="79549" y="612895"/>
                </a:cubicBezTo>
                <a:cubicBezTo>
                  <a:pt x="89074" y="772703"/>
                  <a:pt x="46741" y="796516"/>
                  <a:pt x="57324" y="958970"/>
                </a:cubicBezTo>
                <a:cubicBezTo>
                  <a:pt x="67907" y="1121424"/>
                  <a:pt x="138816" y="1562220"/>
                  <a:pt x="143049" y="1587620"/>
                </a:cubicBezTo>
                <a:cubicBezTo>
                  <a:pt x="147282" y="1613020"/>
                  <a:pt x="89074" y="1281762"/>
                  <a:pt x="82724" y="1111370"/>
                </a:cubicBezTo>
                <a:cubicBezTo>
                  <a:pt x="76374" y="940978"/>
                  <a:pt x="117120" y="752595"/>
                  <a:pt x="104949" y="565270"/>
                </a:cubicBezTo>
                <a:cubicBezTo>
                  <a:pt x="92778" y="377945"/>
                  <a:pt x="4407" y="-7817"/>
                  <a:pt x="174" y="12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0" name="フリーフォーム 799">
            <a:extLst>
              <a:ext uri="{FF2B5EF4-FFF2-40B4-BE49-F238E27FC236}">
                <a16:creationId xmlns:a16="http://schemas.microsoft.com/office/drawing/2014/main" id="{6F14E86B-307F-EBD8-4E2A-1AB3A3178B37}"/>
              </a:ext>
            </a:extLst>
          </p:cNvPr>
          <p:cNvSpPr/>
          <p:nvPr/>
        </p:nvSpPr>
        <p:spPr>
          <a:xfrm>
            <a:off x="2749389" y="7284793"/>
            <a:ext cx="219616" cy="1640776"/>
          </a:xfrm>
          <a:custGeom>
            <a:avLst/>
            <a:gdLst>
              <a:gd name="connsiteX0" fmla="*/ 161 w 219616"/>
              <a:gd name="connsiteY0" fmla="*/ 1832 h 1640776"/>
              <a:gd name="connsiteX1" fmla="*/ 152561 w 219616"/>
              <a:gd name="connsiteY1" fmla="*/ 700332 h 1640776"/>
              <a:gd name="connsiteX2" fmla="*/ 152561 w 219616"/>
              <a:gd name="connsiteY2" fmla="*/ 659057 h 1640776"/>
              <a:gd name="connsiteX3" fmla="*/ 143036 w 219616"/>
              <a:gd name="connsiteY3" fmla="*/ 1008307 h 1640776"/>
              <a:gd name="connsiteX4" fmla="*/ 219236 w 219616"/>
              <a:gd name="connsiteY4" fmla="*/ 1627432 h 1640776"/>
              <a:gd name="connsiteX5" fmla="*/ 171611 w 219616"/>
              <a:gd name="connsiteY5" fmla="*/ 1351207 h 1640776"/>
              <a:gd name="connsiteX6" fmla="*/ 152561 w 219616"/>
              <a:gd name="connsiteY6" fmla="*/ 424107 h 1640776"/>
              <a:gd name="connsiteX7" fmla="*/ 123986 w 219616"/>
              <a:gd name="connsiteY7" fmla="*/ 493957 h 1640776"/>
              <a:gd name="connsiteX8" fmla="*/ 161 w 219616"/>
              <a:gd name="connsiteY8" fmla="*/ 1832 h 164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16" h="1640776">
                <a:moveTo>
                  <a:pt x="161" y="1832"/>
                </a:moveTo>
                <a:cubicBezTo>
                  <a:pt x="4923" y="36228"/>
                  <a:pt x="127161" y="590795"/>
                  <a:pt x="152561" y="700332"/>
                </a:cubicBezTo>
                <a:cubicBezTo>
                  <a:pt x="177961" y="809870"/>
                  <a:pt x="154148" y="607728"/>
                  <a:pt x="152561" y="659057"/>
                </a:cubicBezTo>
                <a:cubicBezTo>
                  <a:pt x="150974" y="710386"/>
                  <a:pt x="131924" y="846911"/>
                  <a:pt x="143036" y="1008307"/>
                </a:cubicBezTo>
                <a:cubicBezTo>
                  <a:pt x="154148" y="1169703"/>
                  <a:pt x="214474" y="1570282"/>
                  <a:pt x="219236" y="1627432"/>
                </a:cubicBezTo>
                <a:cubicBezTo>
                  <a:pt x="223999" y="1684582"/>
                  <a:pt x="182723" y="1551761"/>
                  <a:pt x="171611" y="1351207"/>
                </a:cubicBezTo>
                <a:cubicBezTo>
                  <a:pt x="160499" y="1150653"/>
                  <a:pt x="160498" y="566982"/>
                  <a:pt x="152561" y="424107"/>
                </a:cubicBezTo>
                <a:cubicBezTo>
                  <a:pt x="144624" y="281232"/>
                  <a:pt x="150974" y="560103"/>
                  <a:pt x="123986" y="493957"/>
                </a:cubicBezTo>
                <a:cubicBezTo>
                  <a:pt x="96999" y="427811"/>
                  <a:pt x="-4601" y="-32564"/>
                  <a:pt x="161" y="183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1" name="フリーフォーム 800">
            <a:extLst>
              <a:ext uri="{FF2B5EF4-FFF2-40B4-BE49-F238E27FC236}">
                <a16:creationId xmlns:a16="http://schemas.microsoft.com/office/drawing/2014/main" id="{A2258179-FB6E-4FB4-4224-009F25C54820}"/>
              </a:ext>
            </a:extLst>
          </p:cNvPr>
          <p:cNvSpPr/>
          <p:nvPr/>
        </p:nvSpPr>
        <p:spPr>
          <a:xfrm>
            <a:off x="2345979" y="7179706"/>
            <a:ext cx="62800" cy="1411070"/>
          </a:xfrm>
          <a:custGeom>
            <a:avLst/>
            <a:gdLst>
              <a:gd name="connsiteX0" fmla="*/ 3521 w 62800"/>
              <a:gd name="connsiteY0" fmla="*/ 2144 h 1411070"/>
              <a:gd name="connsiteX1" fmla="*/ 57496 w 62800"/>
              <a:gd name="connsiteY1" fmla="*/ 729219 h 1411070"/>
              <a:gd name="connsiteX2" fmla="*/ 54321 w 62800"/>
              <a:gd name="connsiteY2" fmla="*/ 757794 h 1411070"/>
              <a:gd name="connsiteX3" fmla="*/ 346 w 62800"/>
              <a:gd name="connsiteY3" fmla="*/ 1408669 h 1411070"/>
              <a:gd name="connsiteX4" fmla="*/ 32096 w 62800"/>
              <a:gd name="connsiteY4" fmla="*/ 954644 h 1411070"/>
              <a:gd name="connsiteX5" fmla="*/ 51146 w 62800"/>
              <a:gd name="connsiteY5" fmla="*/ 354569 h 1411070"/>
              <a:gd name="connsiteX6" fmla="*/ 22571 w 62800"/>
              <a:gd name="connsiteY6" fmla="*/ 500619 h 1411070"/>
              <a:gd name="connsiteX7" fmla="*/ 3521 w 62800"/>
              <a:gd name="connsiteY7" fmla="*/ 2144 h 141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00" h="1411070">
                <a:moveTo>
                  <a:pt x="3521" y="2144"/>
                </a:moveTo>
                <a:cubicBezTo>
                  <a:pt x="9342" y="40244"/>
                  <a:pt x="49029" y="603277"/>
                  <a:pt x="57496" y="729219"/>
                </a:cubicBezTo>
                <a:cubicBezTo>
                  <a:pt x="65963" y="855161"/>
                  <a:pt x="63846" y="644552"/>
                  <a:pt x="54321" y="757794"/>
                </a:cubicBezTo>
                <a:cubicBezTo>
                  <a:pt x="44796" y="871036"/>
                  <a:pt x="4050" y="1375861"/>
                  <a:pt x="346" y="1408669"/>
                </a:cubicBezTo>
                <a:cubicBezTo>
                  <a:pt x="-3358" y="1441477"/>
                  <a:pt x="23629" y="1130327"/>
                  <a:pt x="32096" y="954644"/>
                </a:cubicBezTo>
                <a:cubicBezTo>
                  <a:pt x="40563" y="778961"/>
                  <a:pt x="52733" y="430240"/>
                  <a:pt x="51146" y="354569"/>
                </a:cubicBezTo>
                <a:cubicBezTo>
                  <a:pt x="49559" y="278898"/>
                  <a:pt x="29979" y="555652"/>
                  <a:pt x="22571" y="500619"/>
                </a:cubicBezTo>
                <a:cubicBezTo>
                  <a:pt x="15163" y="445586"/>
                  <a:pt x="-2300" y="-35956"/>
                  <a:pt x="3521" y="21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2" name="フリーフォーム 801">
            <a:extLst>
              <a:ext uri="{FF2B5EF4-FFF2-40B4-BE49-F238E27FC236}">
                <a16:creationId xmlns:a16="http://schemas.microsoft.com/office/drawing/2014/main" id="{FEC90FBF-209B-FDC4-7933-86869B5DAC6E}"/>
              </a:ext>
            </a:extLst>
          </p:cNvPr>
          <p:cNvSpPr/>
          <p:nvPr/>
        </p:nvSpPr>
        <p:spPr>
          <a:xfrm>
            <a:off x="2781299" y="7203485"/>
            <a:ext cx="164510" cy="451336"/>
          </a:xfrm>
          <a:custGeom>
            <a:avLst/>
            <a:gdLst>
              <a:gd name="connsiteX0" fmla="*/ 1 w 164510"/>
              <a:gd name="connsiteY0" fmla="*/ 590 h 451336"/>
              <a:gd name="connsiteX1" fmla="*/ 146051 w 164510"/>
              <a:gd name="connsiteY1" fmla="*/ 432390 h 451336"/>
              <a:gd name="connsiteX2" fmla="*/ 149226 w 164510"/>
              <a:gd name="connsiteY2" fmla="*/ 340315 h 451336"/>
              <a:gd name="connsiteX3" fmla="*/ 1 w 164510"/>
              <a:gd name="connsiteY3" fmla="*/ 590 h 45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10" h="451336">
                <a:moveTo>
                  <a:pt x="1" y="590"/>
                </a:moveTo>
                <a:cubicBezTo>
                  <a:pt x="-528" y="15936"/>
                  <a:pt x="121180" y="375769"/>
                  <a:pt x="146051" y="432390"/>
                </a:cubicBezTo>
                <a:cubicBezTo>
                  <a:pt x="170922" y="489011"/>
                  <a:pt x="169334" y="406990"/>
                  <a:pt x="149226" y="340315"/>
                </a:cubicBezTo>
                <a:cubicBezTo>
                  <a:pt x="129118" y="273640"/>
                  <a:pt x="530" y="-14756"/>
                  <a:pt x="1" y="5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3" name="フリーフォーム 802">
            <a:extLst>
              <a:ext uri="{FF2B5EF4-FFF2-40B4-BE49-F238E27FC236}">
                <a16:creationId xmlns:a16="http://schemas.microsoft.com/office/drawing/2014/main" id="{73D8FEE1-70EF-0B8A-0E78-32BBBCDD75EA}"/>
              </a:ext>
            </a:extLst>
          </p:cNvPr>
          <p:cNvSpPr/>
          <p:nvPr/>
        </p:nvSpPr>
        <p:spPr>
          <a:xfrm>
            <a:off x="3139485" y="7135103"/>
            <a:ext cx="225260" cy="1445808"/>
          </a:xfrm>
          <a:custGeom>
            <a:avLst/>
            <a:gdLst>
              <a:gd name="connsiteX0" fmla="*/ 590 w 225260"/>
              <a:gd name="connsiteY0" fmla="*/ 5472 h 1445808"/>
              <a:gd name="connsiteX1" fmla="*/ 121240 w 225260"/>
              <a:gd name="connsiteY1" fmla="*/ 938922 h 1445808"/>
              <a:gd name="connsiteX2" fmla="*/ 108540 w 225260"/>
              <a:gd name="connsiteY2" fmla="*/ 767472 h 1445808"/>
              <a:gd name="connsiteX3" fmla="*/ 222840 w 225260"/>
              <a:gd name="connsiteY3" fmla="*/ 1427872 h 1445808"/>
              <a:gd name="connsiteX4" fmla="*/ 175215 w 225260"/>
              <a:gd name="connsiteY4" fmla="*/ 1189747 h 1445808"/>
              <a:gd name="connsiteX5" fmla="*/ 45040 w 225260"/>
              <a:gd name="connsiteY5" fmla="*/ 469022 h 1445808"/>
              <a:gd name="connsiteX6" fmla="*/ 73615 w 225260"/>
              <a:gd name="connsiteY6" fmla="*/ 548397 h 1445808"/>
              <a:gd name="connsiteX7" fmla="*/ 590 w 225260"/>
              <a:gd name="connsiteY7" fmla="*/ 5472 h 144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260" h="1445808">
                <a:moveTo>
                  <a:pt x="590" y="5472"/>
                </a:moveTo>
                <a:cubicBezTo>
                  <a:pt x="8527" y="70559"/>
                  <a:pt x="103248" y="811922"/>
                  <a:pt x="121240" y="938922"/>
                </a:cubicBezTo>
                <a:cubicBezTo>
                  <a:pt x="139232" y="1065922"/>
                  <a:pt x="91607" y="685980"/>
                  <a:pt x="108540" y="767472"/>
                </a:cubicBezTo>
                <a:cubicBezTo>
                  <a:pt x="125473" y="848964"/>
                  <a:pt x="211728" y="1357493"/>
                  <a:pt x="222840" y="1427872"/>
                </a:cubicBezTo>
                <a:cubicBezTo>
                  <a:pt x="233953" y="1498251"/>
                  <a:pt x="204848" y="1349555"/>
                  <a:pt x="175215" y="1189747"/>
                </a:cubicBezTo>
                <a:cubicBezTo>
                  <a:pt x="145582" y="1029939"/>
                  <a:pt x="61973" y="575914"/>
                  <a:pt x="45040" y="469022"/>
                </a:cubicBezTo>
                <a:cubicBezTo>
                  <a:pt x="28107" y="362130"/>
                  <a:pt x="79965" y="620893"/>
                  <a:pt x="73615" y="548397"/>
                </a:cubicBezTo>
                <a:cubicBezTo>
                  <a:pt x="67265" y="475901"/>
                  <a:pt x="-7347" y="-59615"/>
                  <a:pt x="590" y="547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4" name="フリーフォーム 803">
            <a:extLst>
              <a:ext uri="{FF2B5EF4-FFF2-40B4-BE49-F238E27FC236}">
                <a16:creationId xmlns:a16="http://schemas.microsoft.com/office/drawing/2014/main" id="{28B64D40-42D9-18F8-980C-4B472BF62689}"/>
              </a:ext>
            </a:extLst>
          </p:cNvPr>
          <p:cNvSpPr/>
          <p:nvPr/>
        </p:nvSpPr>
        <p:spPr>
          <a:xfrm>
            <a:off x="3333948" y="7140511"/>
            <a:ext cx="364548" cy="1474665"/>
          </a:xfrm>
          <a:custGeom>
            <a:avLst/>
            <a:gdLst>
              <a:gd name="connsiteX0" fmla="*/ 76002 w 364548"/>
              <a:gd name="connsiteY0" fmla="*/ 64 h 1474665"/>
              <a:gd name="connsiteX1" fmla="*/ 56952 w 364548"/>
              <a:gd name="connsiteY1" fmla="*/ 463614 h 1474665"/>
              <a:gd name="connsiteX2" fmla="*/ 63302 w 364548"/>
              <a:gd name="connsiteY2" fmla="*/ 485839 h 1474665"/>
              <a:gd name="connsiteX3" fmla="*/ 206177 w 364548"/>
              <a:gd name="connsiteY3" fmla="*/ 946214 h 1474665"/>
              <a:gd name="connsiteX4" fmla="*/ 164902 w 364548"/>
              <a:gd name="connsiteY4" fmla="*/ 822389 h 1474665"/>
              <a:gd name="connsiteX5" fmla="*/ 361752 w 364548"/>
              <a:gd name="connsiteY5" fmla="*/ 1460564 h 1474665"/>
              <a:gd name="connsiteX6" fmla="*/ 263327 w 364548"/>
              <a:gd name="connsiteY6" fmla="*/ 1206564 h 1474665"/>
              <a:gd name="connsiteX7" fmla="*/ 25202 w 364548"/>
              <a:gd name="connsiteY7" fmla="*/ 549339 h 1474665"/>
              <a:gd name="connsiteX8" fmla="*/ 50602 w 364548"/>
              <a:gd name="connsiteY8" fmla="*/ 650939 h 1474665"/>
              <a:gd name="connsiteX9" fmla="*/ 6152 w 364548"/>
              <a:gd name="connsiteY9" fmla="*/ 215964 h 1474665"/>
              <a:gd name="connsiteX10" fmla="*/ 9327 w 364548"/>
              <a:gd name="connsiteY10" fmla="*/ 498539 h 1474665"/>
              <a:gd name="connsiteX11" fmla="*/ 76002 w 364548"/>
              <a:gd name="connsiteY11" fmla="*/ 64 h 147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4548" h="1474665">
                <a:moveTo>
                  <a:pt x="76002" y="64"/>
                </a:moveTo>
                <a:cubicBezTo>
                  <a:pt x="83939" y="-5757"/>
                  <a:pt x="59069" y="382652"/>
                  <a:pt x="56952" y="463614"/>
                </a:cubicBezTo>
                <a:cubicBezTo>
                  <a:pt x="54835" y="544576"/>
                  <a:pt x="38431" y="405406"/>
                  <a:pt x="63302" y="485839"/>
                </a:cubicBezTo>
                <a:cubicBezTo>
                  <a:pt x="88173" y="566272"/>
                  <a:pt x="189244" y="890122"/>
                  <a:pt x="206177" y="946214"/>
                </a:cubicBezTo>
                <a:cubicBezTo>
                  <a:pt x="223110" y="1002306"/>
                  <a:pt x="138973" y="736664"/>
                  <a:pt x="164902" y="822389"/>
                </a:cubicBezTo>
                <a:cubicBezTo>
                  <a:pt x="190831" y="908114"/>
                  <a:pt x="345348" y="1396535"/>
                  <a:pt x="361752" y="1460564"/>
                </a:cubicBezTo>
                <a:cubicBezTo>
                  <a:pt x="378156" y="1524593"/>
                  <a:pt x="319419" y="1358435"/>
                  <a:pt x="263327" y="1206564"/>
                </a:cubicBezTo>
                <a:cubicBezTo>
                  <a:pt x="207235" y="1054693"/>
                  <a:pt x="60656" y="641943"/>
                  <a:pt x="25202" y="549339"/>
                </a:cubicBezTo>
                <a:cubicBezTo>
                  <a:pt x="-10252" y="456735"/>
                  <a:pt x="53777" y="706501"/>
                  <a:pt x="50602" y="650939"/>
                </a:cubicBezTo>
                <a:cubicBezTo>
                  <a:pt x="47427" y="595377"/>
                  <a:pt x="13031" y="241364"/>
                  <a:pt x="6152" y="215964"/>
                </a:cubicBezTo>
                <a:cubicBezTo>
                  <a:pt x="-727" y="190564"/>
                  <a:pt x="-4431" y="532406"/>
                  <a:pt x="9327" y="498539"/>
                </a:cubicBezTo>
                <a:cubicBezTo>
                  <a:pt x="23085" y="464672"/>
                  <a:pt x="68065" y="5885"/>
                  <a:pt x="76002" y="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5" name="フリーフォーム 804">
            <a:extLst>
              <a:ext uri="{FF2B5EF4-FFF2-40B4-BE49-F238E27FC236}">
                <a16:creationId xmlns:a16="http://schemas.microsoft.com/office/drawing/2014/main" id="{B08E61DD-EAD5-D3CA-5302-A6AEE8F5F815}"/>
              </a:ext>
            </a:extLst>
          </p:cNvPr>
          <p:cNvSpPr/>
          <p:nvPr/>
        </p:nvSpPr>
        <p:spPr>
          <a:xfrm>
            <a:off x="3056795" y="7727281"/>
            <a:ext cx="95991" cy="1301539"/>
          </a:xfrm>
          <a:custGeom>
            <a:avLst/>
            <a:gdLst>
              <a:gd name="connsiteX0" fmla="*/ 730 w 95991"/>
              <a:gd name="connsiteY0" fmla="*/ 3844 h 1301539"/>
              <a:gd name="connsiteX1" fmla="*/ 89630 w 95991"/>
              <a:gd name="connsiteY1" fmla="*/ 953169 h 1301539"/>
              <a:gd name="connsiteX2" fmla="*/ 61055 w 95991"/>
              <a:gd name="connsiteY2" fmla="*/ 845219 h 1301539"/>
              <a:gd name="connsiteX3" fmla="*/ 95980 w 95991"/>
              <a:gd name="connsiteY3" fmla="*/ 1296069 h 1301539"/>
              <a:gd name="connsiteX4" fmla="*/ 64230 w 95991"/>
              <a:gd name="connsiteY4" fmla="*/ 1051594 h 1301539"/>
              <a:gd name="connsiteX5" fmla="*/ 10255 w 95991"/>
              <a:gd name="connsiteY5" fmla="*/ 422944 h 1301539"/>
              <a:gd name="connsiteX6" fmla="*/ 45180 w 95991"/>
              <a:gd name="connsiteY6" fmla="*/ 610269 h 1301539"/>
              <a:gd name="connsiteX7" fmla="*/ 730 w 95991"/>
              <a:gd name="connsiteY7" fmla="*/ 3844 h 1301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991" h="1301539">
                <a:moveTo>
                  <a:pt x="730" y="3844"/>
                </a:moveTo>
                <a:cubicBezTo>
                  <a:pt x="8138" y="60994"/>
                  <a:pt x="79576" y="812940"/>
                  <a:pt x="89630" y="953169"/>
                </a:cubicBezTo>
                <a:cubicBezTo>
                  <a:pt x="99684" y="1093398"/>
                  <a:pt x="59997" y="788069"/>
                  <a:pt x="61055" y="845219"/>
                </a:cubicBezTo>
                <a:cubicBezTo>
                  <a:pt x="62113" y="902369"/>
                  <a:pt x="95451" y="1261673"/>
                  <a:pt x="95980" y="1296069"/>
                </a:cubicBezTo>
                <a:cubicBezTo>
                  <a:pt x="96509" y="1330465"/>
                  <a:pt x="78518" y="1197115"/>
                  <a:pt x="64230" y="1051594"/>
                </a:cubicBezTo>
                <a:cubicBezTo>
                  <a:pt x="49943" y="906073"/>
                  <a:pt x="13430" y="496498"/>
                  <a:pt x="10255" y="422944"/>
                </a:cubicBezTo>
                <a:cubicBezTo>
                  <a:pt x="7080" y="349390"/>
                  <a:pt x="45709" y="675886"/>
                  <a:pt x="45180" y="610269"/>
                </a:cubicBezTo>
                <a:cubicBezTo>
                  <a:pt x="44651" y="544652"/>
                  <a:pt x="-6678" y="-53306"/>
                  <a:pt x="730" y="3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6" name="フリーフォーム 805">
            <a:extLst>
              <a:ext uri="{FF2B5EF4-FFF2-40B4-BE49-F238E27FC236}">
                <a16:creationId xmlns:a16="http://schemas.microsoft.com/office/drawing/2014/main" id="{C90BC874-C790-2EFE-227D-70B30C2BC9EB}"/>
              </a:ext>
            </a:extLst>
          </p:cNvPr>
          <p:cNvSpPr/>
          <p:nvPr/>
        </p:nvSpPr>
        <p:spPr>
          <a:xfrm>
            <a:off x="3253937" y="6990480"/>
            <a:ext cx="415133" cy="770968"/>
          </a:xfrm>
          <a:custGeom>
            <a:avLst/>
            <a:gdLst>
              <a:gd name="connsiteX0" fmla="*/ 438 w 415133"/>
              <a:gd name="connsiteY0" fmla="*/ 870 h 770968"/>
              <a:gd name="connsiteX1" fmla="*/ 263963 w 415133"/>
              <a:gd name="connsiteY1" fmla="*/ 280270 h 770968"/>
              <a:gd name="connsiteX2" fmla="*/ 413188 w 415133"/>
              <a:gd name="connsiteY2" fmla="*/ 762870 h 770968"/>
              <a:gd name="connsiteX3" fmla="*/ 340163 w 415133"/>
              <a:gd name="connsiteY3" fmla="*/ 562845 h 770968"/>
              <a:gd name="connsiteX4" fmla="*/ 213163 w 415133"/>
              <a:gd name="connsiteY4" fmla="*/ 302495 h 770968"/>
              <a:gd name="connsiteX5" fmla="*/ 279838 w 415133"/>
              <a:gd name="connsiteY5" fmla="*/ 439020 h 770968"/>
              <a:gd name="connsiteX6" fmla="*/ 203638 w 415133"/>
              <a:gd name="connsiteY6" fmla="*/ 200895 h 770968"/>
              <a:gd name="connsiteX7" fmla="*/ 438 w 415133"/>
              <a:gd name="connsiteY7" fmla="*/ 870 h 77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33" h="770968">
                <a:moveTo>
                  <a:pt x="438" y="870"/>
                </a:moveTo>
                <a:cubicBezTo>
                  <a:pt x="10492" y="14099"/>
                  <a:pt x="195171" y="153270"/>
                  <a:pt x="263963" y="280270"/>
                </a:cubicBezTo>
                <a:cubicBezTo>
                  <a:pt x="332755" y="407270"/>
                  <a:pt x="400488" y="715774"/>
                  <a:pt x="413188" y="762870"/>
                </a:cubicBezTo>
                <a:cubicBezTo>
                  <a:pt x="425888" y="809966"/>
                  <a:pt x="373500" y="639574"/>
                  <a:pt x="340163" y="562845"/>
                </a:cubicBezTo>
                <a:cubicBezTo>
                  <a:pt x="306826" y="486116"/>
                  <a:pt x="213163" y="302495"/>
                  <a:pt x="213163" y="302495"/>
                </a:cubicBezTo>
                <a:cubicBezTo>
                  <a:pt x="203109" y="281857"/>
                  <a:pt x="281426" y="455953"/>
                  <a:pt x="279838" y="439020"/>
                </a:cubicBezTo>
                <a:cubicBezTo>
                  <a:pt x="278251" y="422087"/>
                  <a:pt x="251263" y="273391"/>
                  <a:pt x="203638" y="200895"/>
                </a:cubicBezTo>
                <a:cubicBezTo>
                  <a:pt x="156013" y="128399"/>
                  <a:pt x="-9616" y="-12359"/>
                  <a:pt x="438" y="87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7" name="フリーフォーム 806">
            <a:extLst>
              <a:ext uri="{FF2B5EF4-FFF2-40B4-BE49-F238E27FC236}">
                <a16:creationId xmlns:a16="http://schemas.microsoft.com/office/drawing/2014/main" id="{A6E84CC7-8B6A-864B-F6AA-3FD11F2E9014}"/>
              </a:ext>
            </a:extLst>
          </p:cNvPr>
          <p:cNvSpPr/>
          <p:nvPr/>
        </p:nvSpPr>
        <p:spPr>
          <a:xfrm>
            <a:off x="3335622" y="7007077"/>
            <a:ext cx="865985" cy="161870"/>
          </a:xfrm>
          <a:custGeom>
            <a:avLst/>
            <a:gdLst>
              <a:gd name="connsiteX0" fmla="*/ 7653 w 865985"/>
              <a:gd name="connsiteY0" fmla="*/ 155723 h 161870"/>
              <a:gd name="connsiteX1" fmla="*/ 741078 w 865985"/>
              <a:gd name="connsiteY1" fmla="*/ 60473 h 161870"/>
              <a:gd name="connsiteX2" fmla="*/ 433103 w 865985"/>
              <a:gd name="connsiteY2" fmla="*/ 89048 h 161870"/>
              <a:gd name="connsiteX3" fmla="*/ 864903 w 865985"/>
              <a:gd name="connsiteY3" fmla="*/ 148 h 161870"/>
              <a:gd name="connsiteX4" fmla="*/ 550578 w 865985"/>
              <a:gd name="connsiteY4" fmla="*/ 69998 h 161870"/>
              <a:gd name="connsiteX5" fmla="*/ 369603 w 865985"/>
              <a:gd name="connsiteY5" fmla="*/ 146198 h 161870"/>
              <a:gd name="connsiteX6" fmla="*/ 7653 w 865985"/>
              <a:gd name="connsiteY6" fmla="*/ 155723 h 1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985" h="161870">
                <a:moveTo>
                  <a:pt x="7653" y="155723"/>
                </a:moveTo>
                <a:cubicBezTo>
                  <a:pt x="69565" y="141436"/>
                  <a:pt x="670170" y="71585"/>
                  <a:pt x="741078" y="60473"/>
                </a:cubicBezTo>
                <a:cubicBezTo>
                  <a:pt x="811986" y="49361"/>
                  <a:pt x="412465" y="99102"/>
                  <a:pt x="433103" y="89048"/>
                </a:cubicBezTo>
                <a:cubicBezTo>
                  <a:pt x="453741" y="78994"/>
                  <a:pt x="845324" y="3323"/>
                  <a:pt x="864903" y="148"/>
                </a:cubicBezTo>
                <a:cubicBezTo>
                  <a:pt x="884482" y="-3027"/>
                  <a:pt x="633128" y="45656"/>
                  <a:pt x="550578" y="69998"/>
                </a:cubicBezTo>
                <a:cubicBezTo>
                  <a:pt x="468028" y="94340"/>
                  <a:pt x="462207" y="136144"/>
                  <a:pt x="369603" y="146198"/>
                </a:cubicBezTo>
                <a:cubicBezTo>
                  <a:pt x="276999" y="156252"/>
                  <a:pt x="-54259" y="170010"/>
                  <a:pt x="7653" y="15572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8" name="フリーフォーム 807">
            <a:extLst>
              <a:ext uri="{FF2B5EF4-FFF2-40B4-BE49-F238E27FC236}">
                <a16:creationId xmlns:a16="http://schemas.microsoft.com/office/drawing/2014/main" id="{CF78A07A-6372-8FFF-324A-EA5C6A1B8AAA}"/>
              </a:ext>
            </a:extLst>
          </p:cNvPr>
          <p:cNvSpPr/>
          <p:nvPr/>
        </p:nvSpPr>
        <p:spPr>
          <a:xfrm>
            <a:off x="3825792" y="7442076"/>
            <a:ext cx="372358" cy="927764"/>
          </a:xfrm>
          <a:custGeom>
            <a:avLst/>
            <a:gdLst>
              <a:gd name="connsiteX0" fmla="*/ 83 w 372358"/>
              <a:gd name="connsiteY0" fmla="*/ 124 h 927764"/>
              <a:gd name="connsiteX1" fmla="*/ 301708 w 372358"/>
              <a:gd name="connsiteY1" fmla="*/ 625599 h 927764"/>
              <a:gd name="connsiteX2" fmla="*/ 362033 w 372358"/>
              <a:gd name="connsiteY2" fmla="*/ 927224 h 927764"/>
              <a:gd name="connsiteX3" fmla="*/ 333458 w 372358"/>
              <a:gd name="connsiteY3" fmla="*/ 679574 h 927764"/>
              <a:gd name="connsiteX4" fmla="*/ 83 w 372358"/>
              <a:gd name="connsiteY4" fmla="*/ 124 h 92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358" h="927764">
                <a:moveTo>
                  <a:pt x="83" y="124"/>
                </a:moveTo>
                <a:cubicBezTo>
                  <a:pt x="-5209" y="-8872"/>
                  <a:pt x="241383" y="471082"/>
                  <a:pt x="301708" y="625599"/>
                </a:cubicBezTo>
                <a:cubicBezTo>
                  <a:pt x="362033" y="780116"/>
                  <a:pt x="356741" y="918228"/>
                  <a:pt x="362033" y="927224"/>
                </a:cubicBezTo>
                <a:cubicBezTo>
                  <a:pt x="367325" y="936220"/>
                  <a:pt x="393783" y="831974"/>
                  <a:pt x="333458" y="679574"/>
                </a:cubicBezTo>
                <a:cubicBezTo>
                  <a:pt x="273133" y="527174"/>
                  <a:pt x="5375" y="9120"/>
                  <a:pt x="83" y="1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9" name="フリーフォーム 808">
            <a:extLst>
              <a:ext uri="{FF2B5EF4-FFF2-40B4-BE49-F238E27FC236}">
                <a16:creationId xmlns:a16="http://schemas.microsoft.com/office/drawing/2014/main" id="{846AAB2E-021A-3682-49BF-D02EBFBE3CBD}"/>
              </a:ext>
            </a:extLst>
          </p:cNvPr>
          <p:cNvSpPr/>
          <p:nvPr/>
        </p:nvSpPr>
        <p:spPr>
          <a:xfrm>
            <a:off x="4022506" y="7759681"/>
            <a:ext cx="295503" cy="1283341"/>
          </a:xfrm>
          <a:custGeom>
            <a:avLst/>
            <a:gdLst>
              <a:gd name="connsiteX0" fmla="*/ 219 w 295503"/>
              <a:gd name="connsiteY0" fmla="*/ 19 h 1283341"/>
              <a:gd name="connsiteX1" fmla="*/ 92294 w 295503"/>
              <a:gd name="connsiteY1" fmla="*/ 412769 h 1283341"/>
              <a:gd name="connsiteX2" fmla="*/ 247869 w 295503"/>
              <a:gd name="connsiteY2" fmla="*/ 914419 h 1283341"/>
              <a:gd name="connsiteX3" fmla="*/ 197069 w 295503"/>
              <a:gd name="connsiteY3" fmla="*/ 854094 h 1283341"/>
              <a:gd name="connsiteX4" fmla="*/ 295494 w 295503"/>
              <a:gd name="connsiteY4" fmla="*/ 1282719 h 1283341"/>
              <a:gd name="connsiteX5" fmla="*/ 190719 w 295503"/>
              <a:gd name="connsiteY5" fmla="*/ 936644 h 1283341"/>
              <a:gd name="connsiteX6" fmla="*/ 70069 w 295503"/>
              <a:gd name="connsiteY6" fmla="*/ 428644 h 1283341"/>
              <a:gd name="connsiteX7" fmla="*/ 219 w 295503"/>
              <a:gd name="connsiteY7" fmla="*/ 19 h 12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3" h="1283341">
                <a:moveTo>
                  <a:pt x="219" y="19"/>
                </a:moveTo>
                <a:cubicBezTo>
                  <a:pt x="3923" y="-2627"/>
                  <a:pt x="51019" y="260369"/>
                  <a:pt x="92294" y="412769"/>
                </a:cubicBezTo>
                <a:cubicBezTo>
                  <a:pt x="133569" y="565169"/>
                  <a:pt x="230407" y="840865"/>
                  <a:pt x="247869" y="914419"/>
                </a:cubicBezTo>
                <a:cubicBezTo>
                  <a:pt x="265331" y="987973"/>
                  <a:pt x="189132" y="792711"/>
                  <a:pt x="197069" y="854094"/>
                </a:cubicBezTo>
                <a:cubicBezTo>
                  <a:pt x="205006" y="915477"/>
                  <a:pt x="296552" y="1268961"/>
                  <a:pt x="295494" y="1282719"/>
                </a:cubicBezTo>
                <a:cubicBezTo>
                  <a:pt x="294436" y="1296477"/>
                  <a:pt x="228290" y="1078990"/>
                  <a:pt x="190719" y="936644"/>
                </a:cubicBezTo>
                <a:cubicBezTo>
                  <a:pt x="153148" y="794298"/>
                  <a:pt x="99702" y="580515"/>
                  <a:pt x="70069" y="428644"/>
                </a:cubicBezTo>
                <a:cubicBezTo>
                  <a:pt x="40436" y="276773"/>
                  <a:pt x="-3485" y="2665"/>
                  <a:pt x="219" y="1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0" name="フリーフォーム 809">
            <a:extLst>
              <a:ext uri="{FF2B5EF4-FFF2-40B4-BE49-F238E27FC236}">
                <a16:creationId xmlns:a16="http://schemas.microsoft.com/office/drawing/2014/main" id="{471E8CDD-53EB-BF7F-42F4-E9F2587DC5EB}"/>
              </a:ext>
            </a:extLst>
          </p:cNvPr>
          <p:cNvSpPr/>
          <p:nvPr/>
        </p:nvSpPr>
        <p:spPr>
          <a:xfrm>
            <a:off x="4035109" y="7667435"/>
            <a:ext cx="58425" cy="1238570"/>
          </a:xfrm>
          <a:custGeom>
            <a:avLst/>
            <a:gdLst>
              <a:gd name="connsiteX0" fmla="*/ 316 w 58425"/>
              <a:gd name="connsiteY0" fmla="*/ 190 h 1238570"/>
              <a:gd name="connsiteX1" fmla="*/ 41591 w 58425"/>
              <a:gd name="connsiteY1" fmla="*/ 689165 h 1238570"/>
              <a:gd name="connsiteX2" fmla="*/ 57466 w 58425"/>
              <a:gd name="connsiteY2" fmla="*/ 1044765 h 1238570"/>
              <a:gd name="connsiteX3" fmla="*/ 16191 w 58425"/>
              <a:gd name="connsiteY3" fmla="*/ 809815 h 1238570"/>
              <a:gd name="connsiteX4" fmla="*/ 16191 w 58425"/>
              <a:gd name="connsiteY4" fmla="*/ 1238440 h 1238570"/>
              <a:gd name="connsiteX5" fmla="*/ 22541 w 58425"/>
              <a:gd name="connsiteY5" fmla="*/ 759015 h 1238570"/>
              <a:gd name="connsiteX6" fmla="*/ 316 w 58425"/>
              <a:gd name="connsiteY6" fmla="*/ 190 h 123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25" h="1238570">
                <a:moveTo>
                  <a:pt x="316" y="190"/>
                </a:moveTo>
                <a:cubicBezTo>
                  <a:pt x="3491" y="-11452"/>
                  <a:pt x="32066" y="515069"/>
                  <a:pt x="41591" y="689165"/>
                </a:cubicBezTo>
                <a:cubicBezTo>
                  <a:pt x="51116" y="863261"/>
                  <a:pt x="61699" y="1024657"/>
                  <a:pt x="57466" y="1044765"/>
                </a:cubicBezTo>
                <a:cubicBezTo>
                  <a:pt x="53233" y="1064873"/>
                  <a:pt x="23070" y="777536"/>
                  <a:pt x="16191" y="809815"/>
                </a:cubicBezTo>
                <a:cubicBezTo>
                  <a:pt x="9312" y="842094"/>
                  <a:pt x="15133" y="1246907"/>
                  <a:pt x="16191" y="1238440"/>
                </a:cubicBezTo>
                <a:cubicBezTo>
                  <a:pt x="17249" y="1229973"/>
                  <a:pt x="26245" y="961157"/>
                  <a:pt x="22541" y="759015"/>
                </a:cubicBezTo>
                <a:cubicBezTo>
                  <a:pt x="18837" y="556873"/>
                  <a:pt x="-2859" y="11832"/>
                  <a:pt x="316" y="1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1" name="フリーフォーム 810">
            <a:extLst>
              <a:ext uri="{FF2B5EF4-FFF2-40B4-BE49-F238E27FC236}">
                <a16:creationId xmlns:a16="http://schemas.microsoft.com/office/drawing/2014/main" id="{39EBF7D6-6333-6247-FC9E-88B189FE5BB7}"/>
              </a:ext>
            </a:extLst>
          </p:cNvPr>
          <p:cNvSpPr/>
          <p:nvPr/>
        </p:nvSpPr>
        <p:spPr>
          <a:xfrm>
            <a:off x="4140682" y="6932898"/>
            <a:ext cx="431709" cy="742019"/>
          </a:xfrm>
          <a:custGeom>
            <a:avLst/>
            <a:gdLst>
              <a:gd name="connsiteX0" fmla="*/ 2693 w 431709"/>
              <a:gd name="connsiteY0" fmla="*/ 1302 h 742019"/>
              <a:gd name="connsiteX1" fmla="*/ 183668 w 431709"/>
              <a:gd name="connsiteY1" fmla="*/ 287052 h 742019"/>
              <a:gd name="connsiteX2" fmla="*/ 428143 w 431709"/>
              <a:gd name="connsiteY2" fmla="*/ 728377 h 742019"/>
              <a:gd name="connsiteX3" fmla="*/ 320193 w 431709"/>
              <a:gd name="connsiteY3" fmla="*/ 601377 h 742019"/>
              <a:gd name="connsiteX4" fmla="*/ 196368 w 431709"/>
              <a:gd name="connsiteY4" fmla="*/ 315627 h 742019"/>
              <a:gd name="connsiteX5" fmla="*/ 323368 w 431709"/>
              <a:gd name="connsiteY5" fmla="*/ 398177 h 742019"/>
              <a:gd name="connsiteX6" fmla="*/ 2693 w 431709"/>
              <a:gd name="connsiteY6" fmla="*/ 1302 h 74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709" h="742019">
                <a:moveTo>
                  <a:pt x="2693" y="1302"/>
                </a:moveTo>
                <a:cubicBezTo>
                  <a:pt x="-20590" y="-17219"/>
                  <a:pt x="112760" y="165873"/>
                  <a:pt x="183668" y="287052"/>
                </a:cubicBezTo>
                <a:cubicBezTo>
                  <a:pt x="254576" y="408231"/>
                  <a:pt x="405389" y="675990"/>
                  <a:pt x="428143" y="728377"/>
                </a:cubicBezTo>
                <a:cubicBezTo>
                  <a:pt x="450897" y="780765"/>
                  <a:pt x="358822" y="670169"/>
                  <a:pt x="320193" y="601377"/>
                </a:cubicBezTo>
                <a:cubicBezTo>
                  <a:pt x="281564" y="532585"/>
                  <a:pt x="195839" y="349494"/>
                  <a:pt x="196368" y="315627"/>
                </a:cubicBezTo>
                <a:cubicBezTo>
                  <a:pt x="196897" y="281760"/>
                  <a:pt x="351943" y="447390"/>
                  <a:pt x="323368" y="398177"/>
                </a:cubicBezTo>
                <a:cubicBezTo>
                  <a:pt x="294793" y="348965"/>
                  <a:pt x="25976" y="19823"/>
                  <a:pt x="2693" y="130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2" name="フリーフォーム 811">
            <a:extLst>
              <a:ext uri="{FF2B5EF4-FFF2-40B4-BE49-F238E27FC236}">
                <a16:creationId xmlns:a16="http://schemas.microsoft.com/office/drawing/2014/main" id="{EE85D3C1-E159-19FB-A26D-A7DC26EB7B90}"/>
              </a:ext>
            </a:extLst>
          </p:cNvPr>
          <p:cNvSpPr/>
          <p:nvPr/>
        </p:nvSpPr>
        <p:spPr>
          <a:xfrm>
            <a:off x="4220645" y="7225699"/>
            <a:ext cx="528503" cy="1390693"/>
          </a:xfrm>
          <a:custGeom>
            <a:avLst/>
            <a:gdLst>
              <a:gd name="connsiteX0" fmla="*/ 8455 w 528503"/>
              <a:gd name="connsiteY0" fmla="*/ 6951 h 1390693"/>
              <a:gd name="connsiteX1" fmla="*/ 227530 w 528503"/>
              <a:gd name="connsiteY1" fmla="*/ 467326 h 1390693"/>
              <a:gd name="connsiteX2" fmla="*/ 183080 w 528503"/>
              <a:gd name="connsiteY2" fmla="*/ 362551 h 1390693"/>
              <a:gd name="connsiteX3" fmla="*/ 325955 w 528503"/>
              <a:gd name="connsiteY3" fmla="*/ 705451 h 1390693"/>
              <a:gd name="connsiteX4" fmla="*/ 519630 w 528503"/>
              <a:gd name="connsiteY4" fmla="*/ 1359501 h 1390693"/>
              <a:gd name="connsiteX5" fmla="*/ 462480 w 528503"/>
              <a:gd name="connsiteY5" fmla="*/ 1194401 h 1390693"/>
              <a:gd name="connsiteX6" fmla="*/ 170380 w 528503"/>
              <a:gd name="connsiteY6" fmla="*/ 397476 h 1390693"/>
              <a:gd name="connsiteX7" fmla="*/ 221180 w 528503"/>
              <a:gd name="connsiteY7" fmla="*/ 514951 h 1390693"/>
              <a:gd name="connsiteX8" fmla="*/ 59255 w 528503"/>
              <a:gd name="connsiteY8" fmla="*/ 210151 h 1390693"/>
              <a:gd name="connsiteX9" fmla="*/ 8455 w 528503"/>
              <a:gd name="connsiteY9" fmla="*/ 6951 h 139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8503" h="1390693">
                <a:moveTo>
                  <a:pt x="8455" y="6951"/>
                </a:moveTo>
                <a:cubicBezTo>
                  <a:pt x="36501" y="49814"/>
                  <a:pt x="198426" y="408059"/>
                  <a:pt x="227530" y="467326"/>
                </a:cubicBezTo>
                <a:cubicBezTo>
                  <a:pt x="256634" y="526593"/>
                  <a:pt x="166676" y="322864"/>
                  <a:pt x="183080" y="362551"/>
                </a:cubicBezTo>
                <a:cubicBezTo>
                  <a:pt x="199484" y="402238"/>
                  <a:pt x="269863" y="539293"/>
                  <a:pt x="325955" y="705451"/>
                </a:cubicBezTo>
                <a:cubicBezTo>
                  <a:pt x="382047" y="871609"/>
                  <a:pt x="496876" y="1278009"/>
                  <a:pt x="519630" y="1359501"/>
                </a:cubicBezTo>
                <a:cubicBezTo>
                  <a:pt x="542384" y="1440993"/>
                  <a:pt x="520688" y="1354738"/>
                  <a:pt x="462480" y="1194401"/>
                </a:cubicBezTo>
                <a:cubicBezTo>
                  <a:pt x="404272" y="1034064"/>
                  <a:pt x="210597" y="510718"/>
                  <a:pt x="170380" y="397476"/>
                </a:cubicBezTo>
                <a:cubicBezTo>
                  <a:pt x="130163" y="284234"/>
                  <a:pt x="239701" y="546172"/>
                  <a:pt x="221180" y="514951"/>
                </a:cubicBezTo>
                <a:cubicBezTo>
                  <a:pt x="202659" y="483730"/>
                  <a:pt x="89947" y="290055"/>
                  <a:pt x="59255" y="210151"/>
                </a:cubicBezTo>
                <a:cubicBezTo>
                  <a:pt x="28563" y="130247"/>
                  <a:pt x="-19591" y="-35912"/>
                  <a:pt x="8455" y="69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3" name="フリーフォーム 812">
            <a:extLst>
              <a:ext uri="{FF2B5EF4-FFF2-40B4-BE49-F238E27FC236}">
                <a16:creationId xmlns:a16="http://schemas.microsoft.com/office/drawing/2014/main" id="{F025F035-32E1-6A86-7F92-89C77F5E93F1}"/>
              </a:ext>
            </a:extLst>
          </p:cNvPr>
          <p:cNvSpPr/>
          <p:nvPr/>
        </p:nvSpPr>
        <p:spPr>
          <a:xfrm>
            <a:off x="3908424" y="6956369"/>
            <a:ext cx="467328" cy="1363449"/>
          </a:xfrm>
          <a:custGeom>
            <a:avLst/>
            <a:gdLst>
              <a:gd name="connsiteX0" fmla="*/ 1 w 467328"/>
              <a:gd name="connsiteY0" fmla="*/ 56 h 1363449"/>
              <a:gd name="connsiteX1" fmla="*/ 231776 w 467328"/>
              <a:gd name="connsiteY1" fmla="*/ 498531 h 1363449"/>
              <a:gd name="connsiteX2" fmla="*/ 193676 w 467328"/>
              <a:gd name="connsiteY2" fmla="*/ 365181 h 1363449"/>
              <a:gd name="connsiteX3" fmla="*/ 327026 w 467328"/>
              <a:gd name="connsiteY3" fmla="*/ 695381 h 1363449"/>
              <a:gd name="connsiteX4" fmla="*/ 466726 w 467328"/>
              <a:gd name="connsiteY4" fmla="*/ 1355781 h 1363449"/>
              <a:gd name="connsiteX5" fmla="*/ 381001 w 467328"/>
              <a:gd name="connsiteY5" fmla="*/ 1073206 h 1363449"/>
              <a:gd name="connsiteX6" fmla="*/ 177801 w 467328"/>
              <a:gd name="connsiteY6" fmla="*/ 403281 h 1363449"/>
              <a:gd name="connsiteX7" fmla="*/ 228601 w 467328"/>
              <a:gd name="connsiteY7" fmla="*/ 533456 h 1363449"/>
              <a:gd name="connsiteX8" fmla="*/ 1 w 467328"/>
              <a:gd name="connsiteY8" fmla="*/ 56 h 136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28" h="1363449">
                <a:moveTo>
                  <a:pt x="1" y="56"/>
                </a:moveTo>
                <a:cubicBezTo>
                  <a:pt x="530" y="-5765"/>
                  <a:pt x="199497" y="437677"/>
                  <a:pt x="231776" y="498531"/>
                </a:cubicBezTo>
                <a:cubicBezTo>
                  <a:pt x="264055" y="559385"/>
                  <a:pt x="177801" y="332373"/>
                  <a:pt x="193676" y="365181"/>
                </a:cubicBezTo>
                <a:cubicBezTo>
                  <a:pt x="209551" y="397989"/>
                  <a:pt x="281518" y="530281"/>
                  <a:pt x="327026" y="695381"/>
                </a:cubicBezTo>
                <a:cubicBezTo>
                  <a:pt x="372534" y="860481"/>
                  <a:pt x="457730" y="1292810"/>
                  <a:pt x="466726" y="1355781"/>
                </a:cubicBezTo>
                <a:cubicBezTo>
                  <a:pt x="475722" y="1418752"/>
                  <a:pt x="381001" y="1073206"/>
                  <a:pt x="381001" y="1073206"/>
                </a:cubicBezTo>
                <a:cubicBezTo>
                  <a:pt x="332847" y="914456"/>
                  <a:pt x="203201" y="493239"/>
                  <a:pt x="177801" y="403281"/>
                </a:cubicBezTo>
                <a:cubicBezTo>
                  <a:pt x="152401" y="313323"/>
                  <a:pt x="258763" y="601189"/>
                  <a:pt x="228601" y="533456"/>
                </a:cubicBezTo>
                <a:cubicBezTo>
                  <a:pt x="198439" y="465723"/>
                  <a:pt x="-528" y="5877"/>
                  <a:pt x="1" y="5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4" name="フリーフォーム 813">
            <a:extLst>
              <a:ext uri="{FF2B5EF4-FFF2-40B4-BE49-F238E27FC236}">
                <a16:creationId xmlns:a16="http://schemas.microsoft.com/office/drawing/2014/main" id="{0FB2506A-7F40-B688-AD08-525E06CE52F0}"/>
              </a:ext>
            </a:extLst>
          </p:cNvPr>
          <p:cNvSpPr/>
          <p:nvPr/>
        </p:nvSpPr>
        <p:spPr>
          <a:xfrm>
            <a:off x="4234272" y="7482878"/>
            <a:ext cx="589086" cy="1513141"/>
          </a:xfrm>
          <a:custGeom>
            <a:avLst/>
            <a:gdLst>
              <a:gd name="connsiteX0" fmla="*/ 7528 w 589086"/>
              <a:gd name="connsiteY0" fmla="*/ 16472 h 1513141"/>
              <a:gd name="connsiteX1" fmla="*/ 353603 w 589086"/>
              <a:gd name="connsiteY1" fmla="*/ 908647 h 1513141"/>
              <a:gd name="connsiteX2" fmla="*/ 286928 w 589086"/>
              <a:gd name="connsiteY2" fmla="*/ 676872 h 1513141"/>
              <a:gd name="connsiteX3" fmla="*/ 579028 w 589086"/>
              <a:gd name="connsiteY3" fmla="*/ 1492847 h 1513141"/>
              <a:gd name="connsiteX4" fmla="*/ 496478 w 589086"/>
              <a:gd name="connsiteY4" fmla="*/ 1207097 h 1513141"/>
              <a:gd name="connsiteX5" fmla="*/ 252003 w 589086"/>
              <a:gd name="connsiteY5" fmla="*/ 565747 h 1513141"/>
              <a:gd name="connsiteX6" fmla="*/ 252003 w 589086"/>
              <a:gd name="connsiteY6" fmla="*/ 622897 h 1513141"/>
              <a:gd name="connsiteX7" fmla="*/ 125003 w 589086"/>
              <a:gd name="connsiteY7" fmla="*/ 353022 h 1513141"/>
              <a:gd name="connsiteX8" fmla="*/ 7528 w 589086"/>
              <a:gd name="connsiteY8" fmla="*/ 16472 h 151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086" h="1513141">
                <a:moveTo>
                  <a:pt x="7528" y="16472"/>
                </a:moveTo>
                <a:cubicBezTo>
                  <a:pt x="45628" y="109076"/>
                  <a:pt x="307036" y="798580"/>
                  <a:pt x="353603" y="908647"/>
                </a:cubicBezTo>
                <a:cubicBezTo>
                  <a:pt x="400170" y="1018714"/>
                  <a:pt x="249357" y="579505"/>
                  <a:pt x="286928" y="676872"/>
                </a:cubicBezTo>
                <a:cubicBezTo>
                  <a:pt x="324499" y="774239"/>
                  <a:pt x="544103" y="1404476"/>
                  <a:pt x="579028" y="1492847"/>
                </a:cubicBezTo>
                <a:cubicBezTo>
                  <a:pt x="613953" y="1581218"/>
                  <a:pt x="550982" y="1361614"/>
                  <a:pt x="496478" y="1207097"/>
                </a:cubicBezTo>
                <a:cubicBezTo>
                  <a:pt x="441974" y="1052580"/>
                  <a:pt x="292749" y="663114"/>
                  <a:pt x="252003" y="565747"/>
                </a:cubicBezTo>
                <a:cubicBezTo>
                  <a:pt x="211257" y="468380"/>
                  <a:pt x="273170" y="658351"/>
                  <a:pt x="252003" y="622897"/>
                </a:cubicBezTo>
                <a:cubicBezTo>
                  <a:pt x="230836" y="587443"/>
                  <a:pt x="163632" y="458855"/>
                  <a:pt x="125003" y="353022"/>
                </a:cubicBezTo>
                <a:cubicBezTo>
                  <a:pt x="86374" y="247189"/>
                  <a:pt x="-30572" y="-76132"/>
                  <a:pt x="7528" y="1647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5" name="フリーフォーム 814">
            <a:extLst>
              <a:ext uri="{FF2B5EF4-FFF2-40B4-BE49-F238E27FC236}">
                <a16:creationId xmlns:a16="http://schemas.microsoft.com/office/drawing/2014/main" id="{4A4FEA9E-34BC-F474-3422-16B1C6ADA5D2}"/>
              </a:ext>
            </a:extLst>
          </p:cNvPr>
          <p:cNvSpPr/>
          <p:nvPr/>
        </p:nvSpPr>
        <p:spPr>
          <a:xfrm>
            <a:off x="3981386" y="7499071"/>
            <a:ext cx="520825" cy="1608606"/>
          </a:xfrm>
          <a:custGeom>
            <a:avLst/>
            <a:gdLst>
              <a:gd name="connsiteX0" fmla="*/ 64 w 520825"/>
              <a:gd name="connsiteY0" fmla="*/ 279 h 1608606"/>
              <a:gd name="connsiteX1" fmla="*/ 260414 w 520825"/>
              <a:gd name="connsiteY1" fmla="*/ 692429 h 1608606"/>
              <a:gd name="connsiteX2" fmla="*/ 244539 w 520825"/>
              <a:gd name="connsiteY2" fmla="*/ 555904 h 1608606"/>
              <a:gd name="connsiteX3" fmla="*/ 295339 w 520825"/>
              <a:gd name="connsiteY3" fmla="*/ 895629 h 1608606"/>
              <a:gd name="connsiteX4" fmla="*/ 514414 w 520825"/>
              <a:gd name="connsiteY4" fmla="*/ 1590954 h 1608606"/>
              <a:gd name="connsiteX5" fmla="*/ 466789 w 520825"/>
              <a:gd name="connsiteY5" fmla="*/ 1416329 h 1608606"/>
              <a:gd name="connsiteX6" fmla="*/ 215964 w 520825"/>
              <a:gd name="connsiteY6" fmla="*/ 495579 h 1608606"/>
              <a:gd name="connsiteX7" fmla="*/ 235014 w 520825"/>
              <a:gd name="connsiteY7" fmla="*/ 606704 h 1608606"/>
              <a:gd name="connsiteX8" fmla="*/ 64 w 520825"/>
              <a:gd name="connsiteY8" fmla="*/ 279 h 16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825" h="1608606">
                <a:moveTo>
                  <a:pt x="64" y="279"/>
                </a:moveTo>
                <a:cubicBezTo>
                  <a:pt x="4297" y="14566"/>
                  <a:pt x="219668" y="599825"/>
                  <a:pt x="260414" y="692429"/>
                </a:cubicBezTo>
                <a:cubicBezTo>
                  <a:pt x="301160" y="785033"/>
                  <a:pt x="238718" y="522037"/>
                  <a:pt x="244539" y="555904"/>
                </a:cubicBezTo>
                <a:cubicBezTo>
                  <a:pt x="250360" y="589771"/>
                  <a:pt x="250360" y="723121"/>
                  <a:pt x="295339" y="895629"/>
                </a:cubicBezTo>
                <a:cubicBezTo>
                  <a:pt x="340318" y="1068137"/>
                  <a:pt x="485839" y="1504171"/>
                  <a:pt x="514414" y="1590954"/>
                </a:cubicBezTo>
                <a:cubicBezTo>
                  <a:pt x="542989" y="1677737"/>
                  <a:pt x="466789" y="1416329"/>
                  <a:pt x="466789" y="1416329"/>
                </a:cubicBezTo>
                <a:cubicBezTo>
                  <a:pt x="417047" y="1233767"/>
                  <a:pt x="254593" y="630517"/>
                  <a:pt x="215964" y="495579"/>
                </a:cubicBezTo>
                <a:cubicBezTo>
                  <a:pt x="177335" y="360642"/>
                  <a:pt x="268881" y="689254"/>
                  <a:pt x="235014" y="606704"/>
                </a:cubicBezTo>
                <a:cubicBezTo>
                  <a:pt x="201147" y="524154"/>
                  <a:pt x="-4169" y="-14008"/>
                  <a:pt x="64" y="2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6" name="フリーフォーム 815">
            <a:extLst>
              <a:ext uri="{FF2B5EF4-FFF2-40B4-BE49-F238E27FC236}">
                <a16:creationId xmlns:a16="http://schemas.microsoft.com/office/drawing/2014/main" id="{C9631C88-E812-0B8B-5520-3EA87B77F8FA}"/>
              </a:ext>
            </a:extLst>
          </p:cNvPr>
          <p:cNvSpPr/>
          <p:nvPr/>
        </p:nvSpPr>
        <p:spPr>
          <a:xfrm>
            <a:off x="4331344" y="7851750"/>
            <a:ext cx="295317" cy="1243161"/>
          </a:xfrm>
          <a:custGeom>
            <a:avLst/>
            <a:gdLst>
              <a:gd name="connsiteX0" fmla="*/ 2531 w 295317"/>
              <a:gd name="connsiteY0" fmla="*/ 25 h 1243161"/>
              <a:gd name="connsiteX1" fmla="*/ 123181 w 295317"/>
              <a:gd name="connsiteY1" fmla="*/ 381025 h 1243161"/>
              <a:gd name="connsiteX2" fmla="*/ 161281 w 295317"/>
              <a:gd name="connsiteY2" fmla="*/ 450875 h 1243161"/>
              <a:gd name="connsiteX3" fmla="*/ 91431 w 295317"/>
              <a:gd name="connsiteY3" fmla="*/ 314350 h 1243161"/>
              <a:gd name="connsiteX4" fmla="*/ 247006 w 295317"/>
              <a:gd name="connsiteY4" fmla="*/ 768375 h 1243161"/>
              <a:gd name="connsiteX5" fmla="*/ 291456 w 295317"/>
              <a:gd name="connsiteY5" fmla="*/ 1238275 h 1243161"/>
              <a:gd name="connsiteX6" fmla="*/ 266056 w 295317"/>
              <a:gd name="connsiteY6" fmla="*/ 974750 h 1243161"/>
              <a:gd name="connsiteX7" fmla="*/ 53331 w 295317"/>
              <a:gd name="connsiteY7" fmla="*/ 371500 h 1243161"/>
              <a:gd name="connsiteX8" fmla="*/ 43806 w 295317"/>
              <a:gd name="connsiteY8" fmla="*/ 361975 h 1243161"/>
              <a:gd name="connsiteX9" fmla="*/ 2531 w 295317"/>
              <a:gd name="connsiteY9" fmla="*/ 25 h 124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317" h="1243161">
                <a:moveTo>
                  <a:pt x="2531" y="25"/>
                </a:moveTo>
                <a:cubicBezTo>
                  <a:pt x="15760" y="3200"/>
                  <a:pt x="96723" y="305883"/>
                  <a:pt x="123181" y="381025"/>
                </a:cubicBezTo>
                <a:cubicBezTo>
                  <a:pt x="149639" y="456167"/>
                  <a:pt x="166573" y="461988"/>
                  <a:pt x="161281" y="450875"/>
                </a:cubicBezTo>
                <a:cubicBezTo>
                  <a:pt x="155989" y="439763"/>
                  <a:pt x="77144" y="261433"/>
                  <a:pt x="91431" y="314350"/>
                </a:cubicBezTo>
                <a:cubicBezTo>
                  <a:pt x="105719" y="367267"/>
                  <a:pt x="213669" y="614388"/>
                  <a:pt x="247006" y="768375"/>
                </a:cubicBezTo>
                <a:cubicBezTo>
                  <a:pt x="280343" y="922362"/>
                  <a:pt x="288281" y="1203879"/>
                  <a:pt x="291456" y="1238275"/>
                </a:cubicBezTo>
                <a:cubicBezTo>
                  <a:pt x="294631" y="1272671"/>
                  <a:pt x="305743" y="1119212"/>
                  <a:pt x="266056" y="974750"/>
                </a:cubicBezTo>
                <a:cubicBezTo>
                  <a:pt x="226369" y="830288"/>
                  <a:pt x="90373" y="473629"/>
                  <a:pt x="53331" y="371500"/>
                </a:cubicBezTo>
                <a:cubicBezTo>
                  <a:pt x="16289" y="269371"/>
                  <a:pt x="55977" y="430238"/>
                  <a:pt x="43806" y="361975"/>
                </a:cubicBezTo>
                <a:cubicBezTo>
                  <a:pt x="31635" y="293713"/>
                  <a:pt x="-10698" y="-3150"/>
                  <a:pt x="2531" y="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7" name="フリーフォーム 816">
            <a:extLst>
              <a:ext uri="{FF2B5EF4-FFF2-40B4-BE49-F238E27FC236}">
                <a16:creationId xmlns:a16="http://schemas.microsoft.com/office/drawing/2014/main" id="{AC699363-70C9-1496-9939-4C7F81E729FE}"/>
              </a:ext>
            </a:extLst>
          </p:cNvPr>
          <p:cNvSpPr/>
          <p:nvPr/>
        </p:nvSpPr>
        <p:spPr>
          <a:xfrm>
            <a:off x="2028797" y="2591420"/>
            <a:ext cx="543147" cy="1400605"/>
          </a:xfrm>
          <a:custGeom>
            <a:avLst/>
            <a:gdLst>
              <a:gd name="connsiteX0" fmla="*/ 171478 w 543147"/>
              <a:gd name="connsiteY0" fmla="*/ 15255 h 1400605"/>
              <a:gd name="connsiteX1" fmla="*/ 466753 w 543147"/>
              <a:gd name="connsiteY1" fmla="*/ 742330 h 1400605"/>
              <a:gd name="connsiteX2" fmla="*/ 450878 w 543147"/>
              <a:gd name="connsiteY2" fmla="*/ 821705 h 1400605"/>
              <a:gd name="connsiteX3" fmla="*/ 542953 w 543147"/>
              <a:gd name="connsiteY3" fmla="*/ 1329705 h 1400605"/>
              <a:gd name="connsiteX4" fmla="*/ 422303 w 543147"/>
              <a:gd name="connsiteY4" fmla="*/ 1110630 h 1400605"/>
              <a:gd name="connsiteX5" fmla="*/ 209578 w 543147"/>
              <a:gd name="connsiteY5" fmla="*/ 774080 h 1400605"/>
              <a:gd name="connsiteX6" fmla="*/ 22253 w 543147"/>
              <a:gd name="connsiteY6" fmla="*/ 1390030 h 1400605"/>
              <a:gd name="connsiteX7" fmla="*/ 3203 w 543147"/>
              <a:gd name="connsiteY7" fmla="*/ 1107455 h 1400605"/>
              <a:gd name="connsiteX8" fmla="*/ 19078 w 543147"/>
              <a:gd name="connsiteY8" fmla="*/ 402605 h 1400605"/>
              <a:gd name="connsiteX9" fmla="*/ 76228 w 543147"/>
              <a:gd name="connsiteY9" fmla="*/ 526430 h 1400605"/>
              <a:gd name="connsiteX10" fmla="*/ 168303 w 543147"/>
              <a:gd name="connsiteY10" fmla="*/ 266080 h 1400605"/>
              <a:gd name="connsiteX11" fmla="*/ 171478 w 543147"/>
              <a:gd name="connsiteY11" fmla="*/ 15255 h 140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3147" h="1400605">
                <a:moveTo>
                  <a:pt x="171478" y="15255"/>
                </a:moveTo>
                <a:cubicBezTo>
                  <a:pt x="221220" y="94630"/>
                  <a:pt x="420186" y="607922"/>
                  <a:pt x="466753" y="742330"/>
                </a:cubicBezTo>
                <a:cubicBezTo>
                  <a:pt x="513320" y="876738"/>
                  <a:pt x="438178" y="723809"/>
                  <a:pt x="450878" y="821705"/>
                </a:cubicBezTo>
                <a:cubicBezTo>
                  <a:pt x="463578" y="919601"/>
                  <a:pt x="547715" y="1281551"/>
                  <a:pt x="542953" y="1329705"/>
                </a:cubicBezTo>
                <a:cubicBezTo>
                  <a:pt x="538191" y="1377859"/>
                  <a:pt x="477866" y="1203234"/>
                  <a:pt x="422303" y="1110630"/>
                </a:cubicBezTo>
                <a:cubicBezTo>
                  <a:pt x="366740" y="1018026"/>
                  <a:pt x="276253" y="727513"/>
                  <a:pt x="209578" y="774080"/>
                </a:cubicBezTo>
                <a:cubicBezTo>
                  <a:pt x="142903" y="820647"/>
                  <a:pt x="56649" y="1334468"/>
                  <a:pt x="22253" y="1390030"/>
                </a:cubicBezTo>
                <a:cubicBezTo>
                  <a:pt x="-12143" y="1445592"/>
                  <a:pt x="3732" y="1272026"/>
                  <a:pt x="3203" y="1107455"/>
                </a:cubicBezTo>
                <a:cubicBezTo>
                  <a:pt x="2674" y="942884"/>
                  <a:pt x="6907" y="499442"/>
                  <a:pt x="19078" y="402605"/>
                </a:cubicBezTo>
                <a:cubicBezTo>
                  <a:pt x="31249" y="305768"/>
                  <a:pt x="51357" y="549184"/>
                  <a:pt x="76228" y="526430"/>
                </a:cubicBezTo>
                <a:cubicBezTo>
                  <a:pt x="101099" y="503676"/>
                  <a:pt x="152428" y="343867"/>
                  <a:pt x="168303" y="266080"/>
                </a:cubicBezTo>
                <a:cubicBezTo>
                  <a:pt x="184178" y="188293"/>
                  <a:pt x="121736" y="-64120"/>
                  <a:pt x="171478" y="15255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8" name="フリーフォーム 817">
            <a:extLst>
              <a:ext uri="{FF2B5EF4-FFF2-40B4-BE49-F238E27FC236}">
                <a16:creationId xmlns:a16="http://schemas.microsoft.com/office/drawing/2014/main" id="{66F5D8A8-A42C-F0A0-6221-725ED8535381}"/>
              </a:ext>
            </a:extLst>
          </p:cNvPr>
          <p:cNvSpPr/>
          <p:nvPr/>
        </p:nvSpPr>
        <p:spPr>
          <a:xfrm>
            <a:off x="2882399" y="3133495"/>
            <a:ext cx="400890" cy="1385010"/>
          </a:xfrm>
          <a:custGeom>
            <a:avLst/>
            <a:gdLst>
              <a:gd name="connsiteX0" fmla="*/ 397376 w 400890"/>
              <a:gd name="connsiteY0" fmla="*/ 143105 h 1385010"/>
              <a:gd name="connsiteX1" fmla="*/ 130676 w 400890"/>
              <a:gd name="connsiteY1" fmla="*/ 908280 h 1385010"/>
              <a:gd name="connsiteX2" fmla="*/ 235451 w 400890"/>
              <a:gd name="connsiteY2" fmla="*/ 851130 h 1385010"/>
              <a:gd name="connsiteX3" fmla="*/ 22726 w 400890"/>
              <a:gd name="connsiteY3" fmla="*/ 1368655 h 1385010"/>
              <a:gd name="connsiteX4" fmla="*/ 13201 w 400890"/>
              <a:gd name="connsiteY4" fmla="*/ 1168630 h 1385010"/>
              <a:gd name="connsiteX5" fmla="*/ 86226 w 400890"/>
              <a:gd name="connsiteY5" fmla="*/ 317730 h 1385010"/>
              <a:gd name="connsiteX6" fmla="*/ 79876 w 400890"/>
              <a:gd name="connsiteY6" fmla="*/ 460605 h 1385010"/>
              <a:gd name="connsiteX7" fmla="*/ 194176 w 400890"/>
              <a:gd name="connsiteY7" fmla="*/ 3405 h 1385010"/>
              <a:gd name="connsiteX8" fmla="*/ 219576 w 400890"/>
              <a:gd name="connsiteY8" fmla="*/ 247880 h 1385010"/>
              <a:gd name="connsiteX9" fmla="*/ 248151 w 400890"/>
              <a:gd name="connsiteY9" fmla="*/ 168505 h 1385010"/>
              <a:gd name="connsiteX10" fmla="*/ 279901 w 400890"/>
              <a:gd name="connsiteY10" fmla="*/ 200255 h 1385010"/>
              <a:gd name="connsiteX11" fmla="*/ 397376 w 400890"/>
              <a:gd name="connsiteY11" fmla="*/ 143105 h 138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0890" h="1385010">
                <a:moveTo>
                  <a:pt x="397376" y="143105"/>
                </a:moveTo>
                <a:cubicBezTo>
                  <a:pt x="372505" y="261109"/>
                  <a:pt x="157663" y="790276"/>
                  <a:pt x="130676" y="908280"/>
                </a:cubicBezTo>
                <a:cubicBezTo>
                  <a:pt x="103688" y="1026284"/>
                  <a:pt x="253443" y="774401"/>
                  <a:pt x="235451" y="851130"/>
                </a:cubicBezTo>
                <a:cubicBezTo>
                  <a:pt x="217459" y="927859"/>
                  <a:pt x="59768" y="1315738"/>
                  <a:pt x="22726" y="1368655"/>
                </a:cubicBezTo>
                <a:cubicBezTo>
                  <a:pt x="-14316" y="1421572"/>
                  <a:pt x="2618" y="1343784"/>
                  <a:pt x="13201" y="1168630"/>
                </a:cubicBezTo>
                <a:cubicBezTo>
                  <a:pt x="23784" y="993476"/>
                  <a:pt x="75114" y="435734"/>
                  <a:pt x="86226" y="317730"/>
                </a:cubicBezTo>
                <a:cubicBezTo>
                  <a:pt x="97338" y="199726"/>
                  <a:pt x="61884" y="512992"/>
                  <a:pt x="79876" y="460605"/>
                </a:cubicBezTo>
                <a:cubicBezTo>
                  <a:pt x="97868" y="408218"/>
                  <a:pt x="170893" y="38859"/>
                  <a:pt x="194176" y="3405"/>
                </a:cubicBezTo>
                <a:cubicBezTo>
                  <a:pt x="217459" y="-32049"/>
                  <a:pt x="210580" y="220363"/>
                  <a:pt x="219576" y="247880"/>
                </a:cubicBezTo>
                <a:cubicBezTo>
                  <a:pt x="228572" y="275397"/>
                  <a:pt x="238097" y="176442"/>
                  <a:pt x="248151" y="168505"/>
                </a:cubicBezTo>
                <a:cubicBezTo>
                  <a:pt x="258205" y="160568"/>
                  <a:pt x="251855" y="202901"/>
                  <a:pt x="279901" y="200255"/>
                </a:cubicBezTo>
                <a:cubicBezTo>
                  <a:pt x="307947" y="197609"/>
                  <a:pt x="422247" y="25101"/>
                  <a:pt x="397376" y="143105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9" name="フリーフォーム 818">
            <a:extLst>
              <a:ext uri="{FF2B5EF4-FFF2-40B4-BE49-F238E27FC236}">
                <a16:creationId xmlns:a16="http://schemas.microsoft.com/office/drawing/2014/main" id="{F56EF99F-35E6-C5FA-5077-A5EAC4F903A9}"/>
              </a:ext>
            </a:extLst>
          </p:cNvPr>
          <p:cNvSpPr/>
          <p:nvPr/>
        </p:nvSpPr>
        <p:spPr>
          <a:xfrm>
            <a:off x="1938682" y="4316979"/>
            <a:ext cx="1115628" cy="659709"/>
          </a:xfrm>
          <a:custGeom>
            <a:avLst/>
            <a:gdLst>
              <a:gd name="connsiteX0" fmla="*/ 1109318 w 1115628"/>
              <a:gd name="connsiteY0" fmla="*/ 1021 h 659709"/>
              <a:gd name="connsiteX1" fmla="*/ 620368 w 1115628"/>
              <a:gd name="connsiteY1" fmla="*/ 448696 h 659709"/>
              <a:gd name="connsiteX2" fmla="*/ 721968 w 1115628"/>
              <a:gd name="connsiteY2" fmla="*/ 432821 h 659709"/>
              <a:gd name="connsiteX3" fmla="*/ 1243 w 1115628"/>
              <a:gd name="connsiteY3" fmla="*/ 648721 h 659709"/>
              <a:gd name="connsiteX4" fmla="*/ 560043 w 1115628"/>
              <a:gd name="connsiteY4" fmla="*/ 623321 h 659709"/>
              <a:gd name="connsiteX5" fmla="*/ 998193 w 1115628"/>
              <a:gd name="connsiteY5" fmla="*/ 582046 h 659709"/>
              <a:gd name="connsiteX6" fmla="*/ 902943 w 1115628"/>
              <a:gd name="connsiteY6" fmla="*/ 591571 h 659709"/>
              <a:gd name="connsiteX7" fmla="*/ 1109318 w 1115628"/>
              <a:gd name="connsiteY7" fmla="*/ 1021 h 65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628" h="659709">
                <a:moveTo>
                  <a:pt x="1109318" y="1021"/>
                </a:moveTo>
                <a:cubicBezTo>
                  <a:pt x="1062222" y="-22792"/>
                  <a:pt x="684926" y="376729"/>
                  <a:pt x="620368" y="448696"/>
                </a:cubicBezTo>
                <a:cubicBezTo>
                  <a:pt x="555810" y="520663"/>
                  <a:pt x="825155" y="399484"/>
                  <a:pt x="721968" y="432821"/>
                </a:cubicBezTo>
                <a:cubicBezTo>
                  <a:pt x="618780" y="466159"/>
                  <a:pt x="28230" y="616971"/>
                  <a:pt x="1243" y="648721"/>
                </a:cubicBezTo>
                <a:cubicBezTo>
                  <a:pt x="-25744" y="680471"/>
                  <a:pt x="393885" y="634433"/>
                  <a:pt x="560043" y="623321"/>
                </a:cubicBezTo>
                <a:cubicBezTo>
                  <a:pt x="726201" y="612209"/>
                  <a:pt x="941043" y="587338"/>
                  <a:pt x="998193" y="582046"/>
                </a:cubicBezTo>
                <a:cubicBezTo>
                  <a:pt x="1055343" y="576754"/>
                  <a:pt x="880718" y="690525"/>
                  <a:pt x="902943" y="591571"/>
                </a:cubicBezTo>
                <a:cubicBezTo>
                  <a:pt x="925168" y="492617"/>
                  <a:pt x="1156414" y="24834"/>
                  <a:pt x="1109318" y="1021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0" name="フリーフォーム 819">
            <a:extLst>
              <a:ext uri="{FF2B5EF4-FFF2-40B4-BE49-F238E27FC236}">
                <a16:creationId xmlns:a16="http://schemas.microsoft.com/office/drawing/2014/main" id="{0AD7DA13-B61B-F903-9576-BBD6012D37C4}"/>
              </a:ext>
            </a:extLst>
          </p:cNvPr>
          <p:cNvSpPr/>
          <p:nvPr/>
        </p:nvSpPr>
        <p:spPr>
          <a:xfrm>
            <a:off x="1777606" y="480139"/>
            <a:ext cx="1410094" cy="597462"/>
          </a:xfrm>
          <a:custGeom>
            <a:avLst/>
            <a:gdLst>
              <a:gd name="connsiteX0" fmla="*/ 1410094 w 1410094"/>
              <a:gd name="connsiteY0" fmla="*/ 15161 h 597462"/>
              <a:gd name="connsiteX1" fmla="*/ 803669 w 1410094"/>
              <a:gd name="connsiteY1" fmla="*/ 15161 h 597462"/>
              <a:gd name="connsiteX2" fmla="*/ 819544 w 1410094"/>
              <a:gd name="connsiteY2" fmla="*/ 21511 h 597462"/>
              <a:gd name="connsiteX3" fmla="*/ 413144 w 1410094"/>
              <a:gd name="connsiteY3" fmla="*/ 285036 h 597462"/>
              <a:gd name="connsiteX4" fmla="*/ 486169 w 1410094"/>
              <a:gd name="connsiteY4" fmla="*/ 246936 h 597462"/>
              <a:gd name="connsiteX5" fmla="*/ 19444 w 1410094"/>
              <a:gd name="connsiteY5" fmla="*/ 586661 h 597462"/>
              <a:gd name="connsiteX6" fmla="*/ 149619 w 1410094"/>
              <a:gd name="connsiteY6" fmla="*/ 475536 h 597462"/>
              <a:gd name="connsiteX7" fmla="*/ 705244 w 1410094"/>
              <a:gd name="connsiteY7" fmla="*/ 104061 h 597462"/>
              <a:gd name="connsiteX8" fmla="*/ 984644 w 1410094"/>
              <a:gd name="connsiteY8" fmla="*/ 15161 h 597462"/>
              <a:gd name="connsiteX9" fmla="*/ 937019 w 1410094"/>
              <a:gd name="connsiteY9" fmla="*/ 2461 h 597462"/>
              <a:gd name="connsiteX10" fmla="*/ 1238644 w 1410094"/>
              <a:gd name="connsiteY10" fmla="*/ 8811 h 597462"/>
              <a:gd name="connsiteX11" fmla="*/ 1410094 w 1410094"/>
              <a:gd name="connsiteY11" fmla="*/ 15161 h 59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10094" h="597462">
                <a:moveTo>
                  <a:pt x="1410094" y="15161"/>
                </a:moveTo>
                <a:lnTo>
                  <a:pt x="803669" y="15161"/>
                </a:lnTo>
                <a:cubicBezTo>
                  <a:pt x="705244" y="16219"/>
                  <a:pt x="884631" y="-23468"/>
                  <a:pt x="819544" y="21511"/>
                </a:cubicBezTo>
                <a:cubicBezTo>
                  <a:pt x="754457" y="66490"/>
                  <a:pt x="468706" y="247465"/>
                  <a:pt x="413144" y="285036"/>
                </a:cubicBezTo>
                <a:cubicBezTo>
                  <a:pt x="357582" y="322607"/>
                  <a:pt x="551786" y="196665"/>
                  <a:pt x="486169" y="246936"/>
                </a:cubicBezTo>
                <a:cubicBezTo>
                  <a:pt x="420552" y="297207"/>
                  <a:pt x="75536" y="548561"/>
                  <a:pt x="19444" y="586661"/>
                </a:cubicBezTo>
                <a:cubicBezTo>
                  <a:pt x="-36648" y="624761"/>
                  <a:pt x="35319" y="555969"/>
                  <a:pt x="149619" y="475536"/>
                </a:cubicBezTo>
                <a:cubicBezTo>
                  <a:pt x="263919" y="395103"/>
                  <a:pt x="566073" y="180790"/>
                  <a:pt x="705244" y="104061"/>
                </a:cubicBezTo>
                <a:cubicBezTo>
                  <a:pt x="844415" y="27332"/>
                  <a:pt x="946015" y="32094"/>
                  <a:pt x="984644" y="15161"/>
                </a:cubicBezTo>
                <a:cubicBezTo>
                  <a:pt x="1023273" y="-1772"/>
                  <a:pt x="937019" y="2461"/>
                  <a:pt x="937019" y="2461"/>
                </a:cubicBezTo>
                <a:lnTo>
                  <a:pt x="1238644" y="8811"/>
                </a:lnTo>
                <a:lnTo>
                  <a:pt x="1410094" y="1516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1" name="フリーフォーム 820">
            <a:extLst>
              <a:ext uri="{FF2B5EF4-FFF2-40B4-BE49-F238E27FC236}">
                <a16:creationId xmlns:a16="http://schemas.microsoft.com/office/drawing/2014/main" id="{D83220D7-F085-E0F8-4CDC-3F9DD5C98A2F}"/>
              </a:ext>
            </a:extLst>
          </p:cNvPr>
          <p:cNvSpPr/>
          <p:nvPr/>
        </p:nvSpPr>
        <p:spPr>
          <a:xfrm>
            <a:off x="1739797" y="620172"/>
            <a:ext cx="1447387" cy="1288833"/>
          </a:xfrm>
          <a:custGeom>
            <a:avLst/>
            <a:gdLst>
              <a:gd name="connsiteX0" fmla="*/ 1444728 w 1447387"/>
              <a:gd name="connsiteY0" fmla="*/ 2128 h 1288833"/>
              <a:gd name="connsiteX1" fmla="*/ 616053 w 1447387"/>
              <a:gd name="connsiteY1" fmla="*/ 249778 h 1288833"/>
              <a:gd name="connsiteX2" fmla="*/ 381103 w 1447387"/>
              <a:gd name="connsiteY2" fmla="*/ 329153 h 1288833"/>
              <a:gd name="connsiteX3" fmla="*/ 670028 w 1447387"/>
              <a:gd name="connsiteY3" fmla="*/ 233903 h 1288833"/>
              <a:gd name="connsiteX4" fmla="*/ 387453 w 1447387"/>
              <a:gd name="connsiteY4" fmla="*/ 402178 h 1288833"/>
              <a:gd name="connsiteX5" fmla="*/ 9628 w 1447387"/>
              <a:gd name="connsiteY5" fmla="*/ 853028 h 1288833"/>
              <a:gd name="connsiteX6" fmla="*/ 108053 w 1447387"/>
              <a:gd name="connsiteY6" fmla="*/ 726028 h 1288833"/>
              <a:gd name="connsiteX7" fmla="*/ 57253 w 1447387"/>
              <a:gd name="connsiteY7" fmla="*/ 897478 h 1288833"/>
              <a:gd name="connsiteX8" fmla="*/ 63603 w 1447387"/>
              <a:gd name="connsiteY8" fmla="*/ 1288003 h 1288833"/>
              <a:gd name="connsiteX9" fmla="*/ 79478 w 1447387"/>
              <a:gd name="connsiteY9" fmla="*/ 986378 h 1288833"/>
              <a:gd name="connsiteX10" fmla="*/ 184253 w 1447387"/>
              <a:gd name="connsiteY10" fmla="*/ 510128 h 1288833"/>
              <a:gd name="connsiteX11" fmla="*/ 517628 w 1447387"/>
              <a:gd name="connsiteY11" fmla="*/ 300578 h 1288833"/>
              <a:gd name="connsiteX12" fmla="*/ 638278 w 1447387"/>
              <a:gd name="connsiteY12" fmla="*/ 329153 h 1288833"/>
              <a:gd name="connsiteX13" fmla="*/ 1124053 w 1447387"/>
              <a:gd name="connsiteY13" fmla="*/ 59278 h 1288833"/>
              <a:gd name="connsiteX14" fmla="*/ 889103 w 1447387"/>
              <a:gd name="connsiteY14" fmla="*/ 125953 h 1288833"/>
              <a:gd name="connsiteX15" fmla="*/ 1444728 w 1447387"/>
              <a:gd name="connsiteY15" fmla="*/ 2128 h 128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47387" h="1288833">
                <a:moveTo>
                  <a:pt x="1444728" y="2128"/>
                </a:moveTo>
                <a:cubicBezTo>
                  <a:pt x="1399220" y="22766"/>
                  <a:pt x="793324" y="195274"/>
                  <a:pt x="616053" y="249778"/>
                </a:cubicBezTo>
                <a:cubicBezTo>
                  <a:pt x="438782" y="304282"/>
                  <a:pt x="372107" y="331799"/>
                  <a:pt x="381103" y="329153"/>
                </a:cubicBezTo>
                <a:cubicBezTo>
                  <a:pt x="390099" y="326507"/>
                  <a:pt x="668970" y="221732"/>
                  <a:pt x="670028" y="233903"/>
                </a:cubicBezTo>
                <a:cubicBezTo>
                  <a:pt x="671086" y="246074"/>
                  <a:pt x="497520" y="298991"/>
                  <a:pt x="387453" y="402178"/>
                </a:cubicBezTo>
                <a:cubicBezTo>
                  <a:pt x="277386" y="505365"/>
                  <a:pt x="56195" y="799053"/>
                  <a:pt x="9628" y="853028"/>
                </a:cubicBezTo>
                <a:cubicBezTo>
                  <a:pt x="-36939" y="907003"/>
                  <a:pt x="100115" y="718620"/>
                  <a:pt x="108053" y="726028"/>
                </a:cubicBezTo>
                <a:cubicBezTo>
                  <a:pt x="115990" y="733436"/>
                  <a:pt x="64661" y="803816"/>
                  <a:pt x="57253" y="897478"/>
                </a:cubicBezTo>
                <a:cubicBezTo>
                  <a:pt x="49845" y="991140"/>
                  <a:pt x="59899" y="1273186"/>
                  <a:pt x="63603" y="1288003"/>
                </a:cubicBezTo>
                <a:cubicBezTo>
                  <a:pt x="67307" y="1302820"/>
                  <a:pt x="59370" y="1116024"/>
                  <a:pt x="79478" y="986378"/>
                </a:cubicBezTo>
                <a:cubicBezTo>
                  <a:pt x="99586" y="856732"/>
                  <a:pt x="111228" y="624428"/>
                  <a:pt x="184253" y="510128"/>
                </a:cubicBezTo>
                <a:cubicBezTo>
                  <a:pt x="257278" y="395828"/>
                  <a:pt x="441957" y="330741"/>
                  <a:pt x="517628" y="300578"/>
                </a:cubicBezTo>
                <a:cubicBezTo>
                  <a:pt x="593299" y="270416"/>
                  <a:pt x="537207" y="369370"/>
                  <a:pt x="638278" y="329153"/>
                </a:cubicBezTo>
                <a:cubicBezTo>
                  <a:pt x="739349" y="288936"/>
                  <a:pt x="1082249" y="93145"/>
                  <a:pt x="1124053" y="59278"/>
                </a:cubicBezTo>
                <a:cubicBezTo>
                  <a:pt x="1165857" y="25411"/>
                  <a:pt x="840949" y="134420"/>
                  <a:pt x="889103" y="125953"/>
                </a:cubicBezTo>
                <a:cubicBezTo>
                  <a:pt x="937257" y="117486"/>
                  <a:pt x="1490236" y="-18510"/>
                  <a:pt x="1444728" y="212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2" name="フリーフォーム 821">
            <a:extLst>
              <a:ext uri="{FF2B5EF4-FFF2-40B4-BE49-F238E27FC236}">
                <a16:creationId xmlns:a16="http://schemas.microsoft.com/office/drawing/2014/main" id="{23B24CBF-0BCA-E2B5-D368-CF9D57907709}"/>
              </a:ext>
            </a:extLst>
          </p:cNvPr>
          <p:cNvSpPr/>
          <p:nvPr/>
        </p:nvSpPr>
        <p:spPr>
          <a:xfrm>
            <a:off x="1724530" y="809739"/>
            <a:ext cx="1791115" cy="997828"/>
          </a:xfrm>
          <a:custGeom>
            <a:avLst/>
            <a:gdLst>
              <a:gd name="connsiteX0" fmla="*/ 1787020 w 1791115"/>
              <a:gd name="connsiteY0" fmla="*/ 3061 h 997828"/>
              <a:gd name="connsiteX1" fmla="*/ 961520 w 1791115"/>
              <a:gd name="connsiteY1" fmla="*/ 241186 h 997828"/>
              <a:gd name="connsiteX2" fmla="*/ 482095 w 1791115"/>
              <a:gd name="connsiteY2" fmla="*/ 593611 h 997828"/>
              <a:gd name="connsiteX3" fmla="*/ 615445 w 1791115"/>
              <a:gd name="connsiteY3" fmla="*/ 453911 h 997828"/>
              <a:gd name="connsiteX4" fmla="*/ 15370 w 1791115"/>
              <a:gd name="connsiteY4" fmla="*/ 980961 h 997828"/>
              <a:gd name="connsiteX5" fmla="*/ 228095 w 1791115"/>
              <a:gd name="connsiteY5" fmla="*/ 819036 h 997828"/>
              <a:gd name="connsiteX6" fmla="*/ 767845 w 1791115"/>
              <a:gd name="connsiteY6" fmla="*/ 336436 h 997828"/>
              <a:gd name="connsiteX7" fmla="*/ 1110745 w 1791115"/>
              <a:gd name="connsiteY7" fmla="*/ 184036 h 997828"/>
              <a:gd name="connsiteX8" fmla="*/ 1078995 w 1791115"/>
              <a:gd name="connsiteY8" fmla="*/ 180861 h 997828"/>
              <a:gd name="connsiteX9" fmla="*/ 1418720 w 1791115"/>
              <a:gd name="connsiteY9" fmla="*/ 104661 h 997828"/>
              <a:gd name="connsiteX10" fmla="*/ 1285370 w 1791115"/>
              <a:gd name="connsiteY10" fmla="*/ 104661 h 997828"/>
              <a:gd name="connsiteX11" fmla="*/ 1787020 w 1791115"/>
              <a:gd name="connsiteY11" fmla="*/ 3061 h 99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91115" h="997828">
                <a:moveTo>
                  <a:pt x="1787020" y="3061"/>
                </a:moveTo>
                <a:cubicBezTo>
                  <a:pt x="1733045" y="25815"/>
                  <a:pt x="1179007" y="142761"/>
                  <a:pt x="961520" y="241186"/>
                </a:cubicBezTo>
                <a:cubicBezTo>
                  <a:pt x="744033" y="339611"/>
                  <a:pt x="539774" y="558157"/>
                  <a:pt x="482095" y="593611"/>
                </a:cubicBezTo>
                <a:cubicBezTo>
                  <a:pt x="424416" y="629065"/>
                  <a:pt x="693232" y="389353"/>
                  <a:pt x="615445" y="453911"/>
                </a:cubicBezTo>
                <a:cubicBezTo>
                  <a:pt x="537658" y="518469"/>
                  <a:pt x="79928" y="920107"/>
                  <a:pt x="15370" y="980961"/>
                </a:cubicBezTo>
                <a:cubicBezTo>
                  <a:pt x="-49188" y="1041815"/>
                  <a:pt x="102682" y="926457"/>
                  <a:pt x="228095" y="819036"/>
                </a:cubicBezTo>
                <a:cubicBezTo>
                  <a:pt x="353508" y="711615"/>
                  <a:pt x="620737" y="442269"/>
                  <a:pt x="767845" y="336436"/>
                </a:cubicBezTo>
                <a:cubicBezTo>
                  <a:pt x="914953" y="230603"/>
                  <a:pt x="1058887" y="209965"/>
                  <a:pt x="1110745" y="184036"/>
                </a:cubicBezTo>
                <a:cubicBezTo>
                  <a:pt x="1162603" y="158107"/>
                  <a:pt x="1027666" y="194090"/>
                  <a:pt x="1078995" y="180861"/>
                </a:cubicBezTo>
                <a:cubicBezTo>
                  <a:pt x="1130324" y="167632"/>
                  <a:pt x="1384324" y="117361"/>
                  <a:pt x="1418720" y="104661"/>
                </a:cubicBezTo>
                <a:cubicBezTo>
                  <a:pt x="1453116" y="91961"/>
                  <a:pt x="1226103" y="117890"/>
                  <a:pt x="1285370" y="104661"/>
                </a:cubicBezTo>
                <a:cubicBezTo>
                  <a:pt x="1344637" y="91432"/>
                  <a:pt x="1840995" y="-19693"/>
                  <a:pt x="1787020" y="306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3" name="フリーフォーム 822">
            <a:extLst>
              <a:ext uri="{FF2B5EF4-FFF2-40B4-BE49-F238E27FC236}">
                <a16:creationId xmlns:a16="http://schemas.microsoft.com/office/drawing/2014/main" id="{F2425481-F8E9-5348-54F8-5D8F0C2DE082}"/>
              </a:ext>
            </a:extLst>
          </p:cNvPr>
          <p:cNvSpPr/>
          <p:nvPr/>
        </p:nvSpPr>
        <p:spPr>
          <a:xfrm>
            <a:off x="3043948" y="513950"/>
            <a:ext cx="624161" cy="300000"/>
          </a:xfrm>
          <a:custGeom>
            <a:avLst/>
            <a:gdLst>
              <a:gd name="connsiteX0" fmla="*/ 877 w 624161"/>
              <a:gd name="connsiteY0" fmla="*/ 257575 h 300000"/>
              <a:gd name="connsiteX1" fmla="*/ 337427 w 624161"/>
              <a:gd name="connsiteY1" fmla="*/ 108350 h 300000"/>
              <a:gd name="connsiteX2" fmla="*/ 546977 w 624161"/>
              <a:gd name="connsiteY2" fmla="*/ 171850 h 300000"/>
              <a:gd name="connsiteX3" fmla="*/ 512052 w 624161"/>
              <a:gd name="connsiteY3" fmla="*/ 295675 h 300000"/>
              <a:gd name="connsiteX4" fmla="*/ 623177 w 624161"/>
              <a:gd name="connsiteY4" fmla="*/ 400 h 300000"/>
              <a:gd name="connsiteX5" fmla="*/ 559677 w 624161"/>
              <a:gd name="connsiteY5" fmla="*/ 229000 h 300000"/>
              <a:gd name="connsiteX6" fmla="*/ 445377 w 624161"/>
              <a:gd name="connsiteY6" fmla="*/ 95650 h 300000"/>
              <a:gd name="connsiteX7" fmla="*/ 877 w 624161"/>
              <a:gd name="connsiteY7" fmla="*/ 257575 h 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4161" h="300000">
                <a:moveTo>
                  <a:pt x="877" y="257575"/>
                </a:moveTo>
                <a:cubicBezTo>
                  <a:pt x="-17115" y="259692"/>
                  <a:pt x="246410" y="122637"/>
                  <a:pt x="337427" y="108350"/>
                </a:cubicBezTo>
                <a:cubicBezTo>
                  <a:pt x="428444" y="94062"/>
                  <a:pt x="517873" y="140629"/>
                  <a:pt x="546977" y="171850"/>
                </a:cubicBezTo>
                <a:cubicBezTo>
                  <a:pt x="576081" y="203071"/>
                  <a:pt x="499352" y="324250"/>
                  <a:pt x="512052" y="295675"/>
                </a:cubicBezTo>
                <a:cubicBezTo>
                  <a:pt x="524752" y="267100"/>
                  <a:pt x="615240" y="11512"/>
                  <a:pt x="623177" y="400"/>
                </a:cubicBezTo>
                <a:cubicBezTo>
                  <a:pt x="631115" y="-10713"/>
                  <a:pt x="589310" y="213125"/>
                  <a:pt x="559677" y="229000"/>
                </a:cubicBezTo>
                <a:cubicBezTo>
                  <a:pt x="530044" y="244875"/>
                  <a:pt x="534806" y="90358"/>
                  <a:pt x="445377" y="95650"/>
                </a:cubicBezTo>
                <a:cubicBezTo>
                  <a:pt x="355948" y="100942"/>
                  <a:pt x="18869" y="255458"/>
                  <a:pt x="877" y="2575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4" name="フリーフォーム 823">
            <a:extLst>
              <a:ext uri="{FF2B5EF4-FFF2-40B4-BE49-F238E27FC236}">
                <a16:creationId xmlns:a16="http://schemas.microsoft.com/office/drawing/2014/main" id="{29B25ACD-8AA6-761A-A598-624B0944AF3C}"/>
              </a:ext>
            </a:extLst>
          </p:cNvPr>
          <p:cNvSpPr/>
          <p:nvPr/>
        </p:nvSpPr>
        <p:spPr>
          <a:xfrm>
            <a:off x="3419437" y="839759"/>
            <a:ext cx="594796" cy="301712"/>
          </a:xfrm>
          <a:custGeom>
            <a:avLst/>
            <a:gdLst>
              <a:gd name="connsiteX0" fmla="*/ 38 w 594796"/>
              <a:gd name="connsiteY0" fmla="*/ 109566 h 301712"/>
              <a:gd name="connsiteX1" fmla="*/ 304838 w 594796"/>
              <a:gd name="connsiteY1" fmla="*/ 96866 h 301712"/>
              <a:gd name="connsiteX2" fmla="*/ 590588 w 594796"/>
              <a:gd name="connsiteY2" fmla="*/ 300066 h 301712"/>
              <a:gd name="connsiteX3" fmla="*/ 454063 w 594796"/>
              <a:gd name="connsiteY3" fmla="*/ 182591 h 301712"/>
              <a:gd name="connsiteX4" fmla="*/ 165138 w 594796"/>
              <a:gd name="connsiteY4" fmla="*/ 1616 h 301712"/>
              <a:gd name="connsiteX5" fmla="*/ 282613 w 594796"/>
              <a:gd name="connsiteY5" fmla="*/ 93691 h 301712"/>
              <a:gd name="connsiteX6" fmla="*/ 38 w 594796"/>
              <a:gd name="connsiteY6" fmla="*/ 109566 h 30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796" h="301712">
                <a:moveTo>
                  <a:pt x="38" y="109566"/>
                </a:moveTo>
                <a:cubicBezTo>
                  <a:pt x="3742" y="110095"/>
                  <a:pt x="206413" y="65116"/>
                  <a:pt x="304838" y="96866"/>
                </a:cubicBezTo>
                <a:cubicBezTo>
                  <a:pt x="403263" y="128616"/>
                  <a:pt x="565717" y="285779"/>
                  <a:pt x="590588" y="300066"/>
                </a:cubicBezTo>
                <a:cubicBezTo>
                  <a:pt x="615459" y="314354"/>
                  <a:pt x="524971" y="232333"/>
                  <a:pt x="454063" y="182591"/>
                </a:cubicBezTo>
                <a:cubicBezTo>
                  <a:pt x="383155" y="132849"/>
                  <a:pt x="193713" y="16433"/>
                  <a:pt x="165138" y="1616"/>
                </a:cubicBezTo>
                <a:cubicBezTo>
                  <a:pt x="136563" y="-13201"/>
                  <a:pt x="302721" y="78345"/>
                  <a:pt x="282613" y="93691"/>
                </a:cubicBezTo>
                <a:cubicBezTo>
                  <a:pt x="262505" y="109037"/>
                  <a:pt x="-3666" y="109037"/>
                  <a:pt x="38" y="10956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5" name="フリーフォーム 824">
            <a:extLst>
              <a:ext uri="{FF2B5EF4-FFF2-40B4-BE49-F238E27FC236}">
                <a16:creationId xmlns:a16="http://schemas.microsoft.com/office/drawing/2014/main" id="{DCF1FCEF-9A7B-EB37-BC1C-7F83CF25B5C5}"/>
              </a:ext>
            </a:extLst>
          </p:cNvPr>
          <p:cNvSpPr/>
          <p:nvPr/>
        </p:nvSpPr>
        <p:spPr>
          <a:xfrm>
            <a:off x="2935808" y="1006270"/>
            <a:ext cx="566285" cy="521081"/>
          </a:xfrm>
          <a:custGeom>
            <a:avLst/>
            <a:gdLst>
              <a:gd name="connsiteX0" fmla="*/ 566217 w 566285"/>
              <a:gd name="connsiteY0" fmla="*/ 12905 h 521081"/>
              <a:gd name="connsiteX1" fmla="*/ 147117 w 566285"/>
              <a:gd name="connsiteY1" fmla="*/ 276430 h 521081"/>
              <a:gd name="connsiteX2" fmla="*/ 1067 w 566285"/>
              <a:gd name="connsiteY2" fmla="*/ 520905 h 521081"/>
              <a:gd name="connsiteX3" fmla="*/ 207442 w 566285"/>
              <a:gd name="connsiteY3" fmla="*/ 238330 h 521081"/>
              <a:gd name="connsiteX4" fmla="*/ 391592 w 566285"/>
              <a:gd name="connsiteY4" fmla="*/ 205 h 521081"/>
              <a:gd name="connsiteX5" fmla="*/ 182042 w 566285"/>
              <a:gd name="connsiteY5" fmla="*/ 193880 h 521081"/>
              <a:gd name="connsiteX6" fmla="*/ 566217 w 566285"/>
              <a:gd name="connsiteY6" fmla="*/ 12905 h 52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85" h="521081">
                <a:moveTo>
                  <a:pt x="566217" y="12905"/>
                </a:moveTo>
                <a:cubicBezTo>
                  <a:pt x="560396" y="26663"/>
                  <a:pt x="241309" y="191763"/>
                  <a:pt x="147117" y="276430"/>
                </a:cubicBezTo>
                <a:cubicBezTo>
                  <a:pt x="52925" y="361097"/>
                  <a:pt x="-8987" y="527255"/>
                  <a:pt x="1067" y="520905"/>
                </a:cubicBezTo>
                <a:cubicBezTo>
                  <a:pt x="11121" y="514555"/>
                  <a:pt x="142355" y="325113"/>
                  <a:pt x="207442" y="238330"/>
                </a:cubicBezTo>
                <a:cubicBezTo>
                  <a:pt x="272529" y="151547"/>
                  <a:pt x="395825" y="7613"/>
                  <a:pt x="391592" y="205"/>
                </a:cubicBezTo>
                <a:cubicBezTo>
                  <a:pt x="387359" y="-7203"/>
                  <a:pt x="156642" y="188059"/>
                  <a:pt x="182042" y="193880"/>
                </a:cubicBezTo>
                <a:cubicBezTo>
                  <a:pt x="207442" y="199701"/>
                  <a:pt x="572038" y="-853"/>
                  <a:pt x="566217" y="1290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6" name="フリーフォーム 825">
            <a:extLst>
              <a:ext uri="{FF2B5EF4-FFF2-40B4-BE49-F238E27FC236}">
                <a16:creationId xmlns:a16="http://schemas.microsoft.com/office/drawing/2014/main" id="{92C55F6B-CD66-AF65-297E-79E339E58491}"/>
              </a:ext>
            </a:extLst>
          </p:cNvPr>
          <p:cNvSpPr/>
          <p:nvPr/>
        </p:nvSpPr>
        <p:spPr>
          <a:xfrm>
            <a:off x="2409769" y="1636451"/>
            <a:ext cx="673266" cy="468812"/>
          </a:xfrm>
          <a:custGeom>
            <a:avLst/>
            <a:gdLst>
              <a:gd name="connsiteX0" fmla="*/ 673156 w 673266"/>
              <a:gd name="connsiteY0" fmla="*/ 1849 h 468812"/>
              <a:gd name="connsiteX1" fmla="*/ 177856 w 673266"/>
              <a:gd name="connsiteY1" fmla="*/ 271724 h 468812"/>
              <a:gd name="connsiteX2" fmla="*/ 56 w 673266"/>
              <a:gd name="connsiteY2" fmla="*/ 468574 h 468812"/>
              <a:gd name="connsiteX3" fmla="*/ 161981 w 673266"/>
              <a:gd name="connsiteY3" fmla="*/ 306649 h 468812"/>
              <a:gd name="connsiteX4" fmla="*/ 441381 w 673266"/>
              <a:gd name="connsiteY4" fmla="*/ 74874 h 468812"/>
              <a:gd name="connsiteX5" fmla="*/ 225481 w 673266"/>
              <a:gd name="connsiteY5" fmla="*/ 147899 h 468812"/>
              <a:gd name="connsiteX6" fmla="*/ 673156 w 673266"/>
              <a:gd name="connsiteY6" fmla="*/ 1849 h 46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3266" h="468812">
                <a:moveTo>
                  <a:pt x="673156" y="1849"/>
                </a:moveTo>
                <a:cubicBezTo>
                  <a:pt x="665218" y="22487"/>
                  <a:pt x="290039" y="193937"/>
                  <a:pt x="177856" y="271724"/>
                </a:cubicBezTo>
                <a:cubicBezTo>
                  <a:pt x="65673" y="349512"/>
                  <a:pt x="2702" y="462753"/>
                  <a:pt x="56" y="468574"/>
                </a:cubicBezTo>
                <a:cubicBezTo>
                  <a:pt x="-2590" y="474395"/>
                  <a:pt x="88427" y="372266"/>
                  <a:pt x="161981" y="306649"/>
                </a:cubicBezTo>
                <a:cubicBezTo>
                  <a:pt x="235535" y="241032"/>
                  <a:pt x="430798" y="101332"/>
                  <a:pt x="441381" y="74874"/>
                </a:cubicBezTo>
                <a:cubicBezTo>
                  <a:pt x="451964" y="48416"/>
                  <a:pt x="191614" y="155837"/>
                  <a:pt x="225481" y="147899"/>
                </a:cubicBezTo>
                <a:cubicBezTo>
                  <a:pt x="259348" y="139962"/>
                  <a:pt x="681094" y="-18789"/>
                  <a:pt x="673156" y="184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7" name="フリーフォーム 826">
            <a:extLst>
              <a:ext uri="{FF2B5EF4-FFF2-40B4-BE49-F238E27FC236}">
                <a16:creationId xmlns:a16="http://schemas.microsoft.com/office/drawing/2014/main" id="{8133BA76-F0E2-CE75-2C42-F34123758F65}"/>
              </a:ext>
            </a:extLst>
          </p:cNvPr>
          <p:cNvSpPr/>
          <p:nvPr/>
        </p:nvSpPr>
        <p:spPr>
          <a:xfrm>
            <a:off x="1794130" y="884305"/>
            <a:ext cx="1819930" cy="1514519"/>
          </a:xfrm>
          <a:custGeom>
            <a:avLst/>
            <a:gdLst>
              <a:gd name="connsiteX0" fmla="*/ 1787270 w 1819930"/>
              <a:gd name="connsiteY0" fmla="*/ 7870 h 1514519"/>
              <a:gd name="connsiteX1" fmla="*/ 774445 w 1819930"/>
              <a:gd name="connsiteY1" fmla="*/ 414270 h 1514519"/>
              <a:gd name="connsiteX2" fmla="*/ 790320 w 1819930"/>
              <a:gd name="connsiteY2" fmla="*/ 411095 h 1514519"/>
              <a:gd name="connsiteX3" fmla="*/ 450595 w 1819930"/>
              <a:gd name="connsiteY3" fmla="*/ 649220 h 1514519"/>
              <a:gd name="connsiteX4" fmla="*/ 549020 w 1819930"/>
              <a:gd name="connsiteY4" fmla="*/ 655570 h 1514519"/>
              <a:gd name="connsiteX5" fmla="*/ 196595 w 1819930"/>
              <a:gd name="connsiteY5" fmla="*/ 947670 h 1514519"/>
              <a:gd name="connsiteX6" fmla="*/ 31495 w 1819930"/>
              <a:gd name="connsiteY6" fmla="*/ 1500120 h 1514519"/>
              <a:gd name="connsiteX7" fmla="*/ 53720 w 1819930"/>
              <a:gd name="connsiteY7" fmla="*/ 1287395 h 1514519"/>
              <a:gd name="connsiteX8" fmla="*/ 564895 w 1819930"/>
              <a:gd name="connsiteY8" fmla="*/ 595245 h 1514519"/>
              <a:gd name="connsiteX9" fmla="*/ 447420 w 1819930"/>
              <a:gd name="connsiteY9" fmla="*/ 680970 h 1514519"/>
              <a:gd name="connsiteX10" fmla="*/ 1152270 w 1819930"/>
              <a:gd name="connsiteY10" fmla="*/ 217420 h 1514519"/>
              <a:gd name="connsiteX11" fmla="*/ 945895 w 1819930"/>
              <a:gd name="connsiteY11" fmla="*/ 284095 h 1514519"/>
              <a:gd name="connsiteX12" fmla="*/ 1511045 w 1819930"/>
              <a:gd name="connsiteY12" fmla="*/ 157095 h 1514519"/>
              <a:gd name="connsiteX13" fmla="*/ 1787270 w 1819930"/>
              <a:gd name="connsiteY13" fmla="*/ 7870 h 151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19930" h="1514519">
                <a:moveTo>
                  <a:pt x="1787270" y="7870"/>
                </a:moveTo>
                <a:cubicBezTo>
                  <a:pt x="1664503" y="50732"/>
                  <a:pt x="940603" y="347066"/>
                  <a:pt x="774445" y="414270"/>
                </a:cubicBezTo>
                <a:cubicBezTo>
                  <a:pt x="608287" y="481474"/>
                  <a:pt x="844295" y="371937"/>
                  <a:pt x="790320" y="411095"/>
                </a:cubicBezTo>
                <a:cubicBezTo>
                  <a:pt x="736345" y="450253"/>
                  <a:pt x="490812" y="608474"/>
                  <a:pt x="450595" y="649220"/>
                </a:cubicBezTo>
                <a:cubicBezTo>
                  <a:pt x="410378" y="689966"/>
                  <a:pt x="591353" y="605829"/>
                  <a:pt x="549020" y="655570"/>
                </a:cubicBezTo>
                <a:cubicBezTo>
                  <a:pt x="506687" y="705311"/>
                  <a:pt x="282849" y="806912"/>
                  <a:pt x="196595" y="947670"/>
                </a:cubicBezTo>
                <a:cubicBezTo>
                  <a:pt x="110341" y="1088428"/>
                  <a:pt x="55308" y="1443499"/>
                  <a:pt x="31495" y="1500120"/>
                </a:cubicBezTo>
                <a:cubicBezTo>
                  <a:pt x="7682" y="1556741"/>
                  <a:pt x="-35180" y="1438208"/>
                  <a:pt x="53720" y="1287395"/>
                </a:cubicBezTo>
                <a:cubicBezTo>
                  <a:pt x="142620" y="1136582"/>
                  <a:pt x="499278" y="696316"/>
                  <a:pt x="564895" y="595245"/>
                </a:cubicBezTo>
                <a:cubicBezTo>
                  <a:pt x="630512" y="494174"/>
                  <a:pt x="349524" y="743941"/>
                  <a:pt x="447420" y="680970"/>
                </a:cubicBezTo>
                <a:cubicBezTo>
                  <a:pt x="545316" y="617999"/>
                  <a:pt x="1069191" y="283566"/>
                  <a:pt x="1152270" y="217420"/>
                </a:cubicBezTo>
                <a:cubicBezTo>
                  <a:pt x="1235349" y="151274"/>
                  <a:pt x="886099" y="294149"/>
                  <a:pt x="945895" y="284095"/>
                </a:cubicBezTo>
                <a:cubicBezTo>
                  <a:pt x="1005691" y="274041"/>
                  <a:pt x="1364466" y="205249"/>
                  <a:pt x="1511045" y="157095"/>
                </a:cubicBezTo>
                <a:cubicBezTo>
                  <a:pt x="1657624" y="108941"/>
                  <a:pt x="1910037" y="-34992"/>
                  <a:pt x="1787270" y="787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8" name="フリーフォーム 827">
            <a:extLst>
              <a:ext uri="{FF2B5EF4-FFF2-40B4-BE49-F238E27FC236}">
                <a16:creationId xmlns:a16="http://schemas.microsoft.com/office/drawing/2014/main" id="{DABD0553-C4A0-CD8E-2B8C-8887A68F8F3D}"/>
              </a:ext>
            </a:extLst>
          </p:cNvPr>
          <p:cNvSpPr/>
          <p:nvPr/>
        </p:nvSpPr>
        <p:spPr>
          <a:xfrm>
            <a:off x="2143720" y="2324742"/>
            <a:ext cx="247092" cy="1142671"/>
          </a:xfrm>
          <a:custGeom>
            <a:avLst/>
            <a:gdLst>
              <a:gd name="connsiteX0" fmla="*/ 69255 w 247092"/>
              <a:gd name="connsiteY0" fmla="*/ 2533 h 1142671"/>
              <a:gd name="connsiteX1" fmla="*/ 34330 w 247092"/>
              <a:gd name="connsiteY1" fmla="*/ 297808 h 1142671"/>
              <a:gd name="connsiteX2" fmla="*/ 167680 w 247092"/>
              <a:gd name="connsiteY2" fmla="*/ 859783 h 1142671"/>
              <a:gd name="connsiteX3" fmla="*/ 97830 w 247092"/>
              <a:gd name="connsiteY3" fmla="*/ 643883 h 1142671"/>
              <a:gd name="connsiteX4" fmla="*/ 247055 w 247092"/>
              <a:gd name="connsiteY4" fmla="*/ 1142358 h 1142671"/>
              <a:gd name="connsiteX5" fmla="*/ 81955 w 247092"/>
              <a:gd name="connsiteY5" fmla="*/ 713733 h 1142671"/>
              <a:gd name="connsiteX6" fmla="*/ 8930 w 247092"/>
              <a:gd name="connsiteY6" fmla="*/ 393058 h 1142671"/>
              <a:gd name="connsiteX7" fmla="*/ 8930 w 247092"/>
              <a:gd name="connsiteY7" fmla="*/ 453383 h 1142671"/>
              <a:gd name="connsiteX8" fmla="*/ 69255 w 247092"/>
              <a:gd name="connsiteY8" fmla="*/ 2533 h 114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092" h="1142671">
                <a:moveTo>
                  <a:pt x="69255" y="2533"/>
                </a:moveTo>
                <a:cubicBezTo>
                  <a:pt x="73488" y="-23396"/>
                  <a:pt x="17926" y="154933"/>
                  <a:pt x="34330" y="297808"/>
                </a:cubicBezTo>
                <a:cubicBezTo>
                  <a:pt x="50734" y="440683"/>
                  <a:pt x="157097" y="802104"/>
                  <a:pt x="167680" y="859783"/>
                </a:cubicBezTo>
                <a:cubicBezTo>
                  <a:pt x="178263" y="917462"/>
                  <a:pt x="84601" y="596787"/>
                  <a:pt x="97830" y="643883"/>
                </a:cubicBezTo>
                <a:cubicBezTo>
                  <a:pt x="111059" y="690979"/>
                  <a:pt x="249701" y="1130716"/>
                  <a:pt x="247055" y="1142358"/>
                </a:cubicBezTo>
                <a:cubicBezTo>
                  <a:pt x="244409" y="1154000"/>
                  <a:pt x="121643" y="838616"/>
                  <a:pt x="81955" y="713733"/>
                </a:cubicBezTo>
                <a:cubicBezTo>
                  <a:pt x="42267" y="588850"/>
                  <a:pt x="21101" y="436450"/>
                  <a:pt x="8930" y="393058"/>
                </a:cubicBezTo>
                <a:cubicBezTo>
                  <a:pt x="-3241" y="349666"/>
                  <a:pt x="-2712" y="518470"/>
                  <a:pt x="8930" y="453383"/>
                </a:cubicBezTo>
                <a:cubicBezTo>
                  <a:pt x="20572" y="388296"/>
                  <a:pt x="65022" y="28462"/>
                  <a:pt x="69255" y="253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9" name="フリーフォーム 828">
            <a:extLst>
              <a:ext uri="{FF2B5EF4-FFF2-40B4-BE49-F238E27FC236}">
                <a16:creationId xmlns:a16="http://schemas.microsoft.com/office/drawing/2014/main" id="{68452F00-05C4-4B1F-A07C-37D450D6A544}"/>
              </a:ext>
            </a:extLst>
          </p:cNvPr>
          <p:cNvSpPr/>
          <p:nvPr/>
        </p:nvSpPr>
        <p:spPr>
          <a:xfrm>
            <a:off x="1318494" y="606373"/>
            <a:ext cx="716747" cy="568947"/>
          </a:xfrm>
          <a:custGeom>
            <a:avLst/>
            <a:gdLst>
              <a:gd name="connsiteX0" fmla="*/ 716681 w 716747"/>
              <a:gd name="connsiteY0" fmla="*/ 52 h 568947"/>
              <a:gd name="connsiteX1" fmla="*/ 119781 w 716747"/>
              <a:gd name="connsiteY1" fmla="*/ 161977 h 568947"/>
              <a:gd name="connsiteX2" fmla="*/ 278531 w 716747"/>
              <a:gd name="connsiteY2" fmla="*/ 133402 h 568947"/>
              <a:gd name="connsiteX3" fmla="*/ 110256 w 716747"/>
              <a:gd name="connsiteY3" fmla="*/ 368352 h 568947"/>
              <a:gd name="connsiteX4" fmla="*/ 224556 w 716747"/>
              <a:gd name="connsiteY4" fmla="*/ 349302 h 568947"/>
              <a:gd name="connsiteX5" fmla="*/ 2306 w 716747"/>
              <a:gd name="connsiteY5" fmla="*/ 565202 h 568947"/>
              <a:gd name="connsiteX6" fmla="*/ 107081 w 716747"/>
              <a:gd name="connsiteY6" fmla="*/ 489002 h 568947"/>
              <a:gd name="connsiteX7" fmla="*/ 81681 w 716747"/>
              <a:gd name="connsiteY7" fmla="*/ 523927 h 568947"/>
              <a:gd name="connsiteX8" fmla="*/ 195981 w 716747"/>
              <a:gd name="connsiteY8" fmla="*/ 250877 h 568947"/>
              <a:gd name="connsiteX9" fmla="*/ 78506 w 716747"/>
              <a:gd name="connsiteY9" fmla="*/ 181027 h 568947"/>
              <a:gd name="connsiteX10" fmla="*/ 716681 w 716747"/>
              <a:gd name="connsiteY10" fmla="*/ 52 h 56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6747" h="568947">
                <a:moveTo>
                  <a:pt x="716681" y="52"/>
                </a:moveTo>
                <a:cubicBezTo>
                  <a:pt x="723560" y="-3123"/>
                  <a:pt x="192806" y="139752"/>
                  <a:pt x="119781" y="161977"/>
                </a:cubicBezTo>
                <a:cubicBezTo>
                  <a:pt x="46756" y="184202"/>
                  <a:pt x="280118" y="99006"/>
                  <a:pt x="278531" y="133402"/>
                </a:cubicBezTo>
                <a:cubicBezTo>
                  <a:pt x="276943" y="167798"/>
                  <a:pt x="119252" y="332369"/>
                  <a:pt x="110256" y="368352"/>
                </a:cubicBezTo>
                <a:cubicBezTo>
                  <a:pt x="101260" y="404335"/>
                  <a:pt x="242548" y="316494"/>
                  <a:pt x="224556" y="349302"/>
                </a:cubicBezTo>
                <a:cubicBezTo>
                  <a:pt x="206564" y="382110"/>
                  <a:pt x="21885" y="541919"/>
                  <a:pt x="2306" y="565202"/>
                </a:cubicBezTo>
                <a:cubicBezTo>
                  <a:pt x="-17273" y="588485"/>
                  <a:pt x="93852" y="495881"/>
                  <a:pt x="107081" y="489002"/>
                </a:cubicBezTo>
                <a:cubicBezTo>
                  <a:pt x="120310" y="482123"/>
                  <a:pt x="66864" y="563614"/>
                  <a:pt x="81681" y="523927"/>
                </a:cubicBezTo>
                <a:cubicBezTo>
                  <a:pt x="96498" y="484240"/>
                  <a:pt x="196510" y="308027"/>
                  <a:pt x="195981" y="250877"/>
                </a:cubicBezTo>
                <a:cubicBezTo>
                  <a:pt x="195452" y="193727"/>
                  <a:pt x="-2986" y="221244"/>
                  <a:pt x="78506" y="181027"/>
                </a:cubicBezTo>
                <a:cubicBezTo>
                  <a:pt x="159998" y="140810"/>
                  <a:pt x="709802" y="3227"/>
                  <a:pt x="716681" y="5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0" name="フリーフォーム 829">
            <a:extLst>
              <a:ext uri="{FF2B5EF4-FFF2-40B4-BE49-F238E27FC236}">
                <a16:creationId xmlns:a16="http://schemas.microsoft.com/office/drawing/2014/main" id="{803D101E-C481-0790-62B7-5174F9A3C491}"/>
              </a:ext>
            </a:extLst>
          </p:cNvPr>
          <p:cNvSpPr/>
          <p:nvPr/>
        </p:nvSpPr>
        <p:spPr>
          <a:xfrm>
            <a:off x="1391344" y="581297"/>
            <a:ext cx="674111" cy="657483"/>
          </a:xfrm>
          <a:custGeom>
            <a:avLst/>
            <a:gdLst>
              <a:gd name="connsiteX0" fmla="*/ 666056 w 674111"/>
              <a:gd name="connsiteY0" fmla="*/ 9253 h 657483"/>
              <a:gd name="connsiteX1" fmla="*/ 40581 w 674111"/>
              <a:gd name="connsiteY1" fmla="*/ 641078 h 657483"/>
              <a:gd name="connsiteX2" fmla="*/ 161231 w 674111"/>
              <a:gd name="connsiteY2" fmla="*/ 485503 h 657483"/>
              <a:gd name="connsiteX3" fmla="*/ 2481 w 674111"/>
              <a:gd name="connsiteY3" fmla="*/ 637903 h 657483"/>
              <a:gd name="connsiteX4" fmla="*/ 313631 w 674111"/>
              <a:gd name="connsiteY4" fmla="*/ 234678 h 657483"/>
              <a:gd name="connsiteX5" fmla="*/ 85031 w 674111"/>
              <a:gd name="connsiteY5" fmla="*/ 517253 h 657483"/>
              <a:gd name="connsiteX6" fmla="*/ 405706 w 674111"/>
              <a:gd name="connsiteY6" fmla="*/ 183878 h 657483"/>
              <a:gd name="connsiteX7" fmla="*/ 396181 w 674111"/>
              <a:gd name="connsiteY7" fmla="*/ 256903 h 657483"/>
              <a:gd name="connsiteX8" fmla="*/ 666056 w 674111"/>
              <a:gd name="connsiteY8" fmla="*/ 9253 h 65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4111" h="657483">
                <a:moveTo>
                  <a:pt x="666056" y="9253"/>
                </a:moveTo>
                <a:cubicBezTo>
                  <a:pt x="606789" y="73282"/>
                  <a:pt x="124718" y="561703"/>
                  <a:pt x="40581" y="641078"/>
                </a:cubicBezTo>
                <a:cubicBezTo>
                  <a:pt x="-43557" y="720453"/>
                  <a:pt x="167581" y="486032"/>
                  <a:pt x="161231" y="485503"/>
                </a:cubicBezTo>
                <a:cubicBezTo>
                  <a:pt x="154881" y="484974"/>
                  <a:pt x="-22919" y="679707"/>
                  <a:pt x="2481" y="637903"/>
                </a:cubicBezTo>
                <a:cubicBezTo>
                  <a:pt x="27881" y="596099"/>
                  <a:pt x="299873" y="254786"/>
                  <a:pt x="313631" y="234678"/>
                </a:cubicBezTo>
                <a:cubicBezTo>
                  <a:pt x="327389" y="214570"/>
                  <a:pt x="69685" y="525720"/>
                  <a:pt x="85031" y="517253"/>
                </a:cubicBezTo>
                <a:cubicBezTo>
                  <a:pt x="100377" y="508786"/>
                  <a:pt x="353848" y="227270"/>
                  <a:pt x="405706" y="183878"/>
                </a:cubicBezTo>
                <a:cubicBezTo>
                  <a:pt x="457564" y="140486"/>
                  <a:pt x="352789" y="280186"/>
                  <a:pt x="396181" y="256903"/>
                </a:cubicBezTo>
                <a:cubicBezTo>
                  <a:pt x="439573" y="233620"/>
                  <a:pt x="725323" y="-54776"/>
                  <a:pt x="666056" y="925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1" name="フリーフォーム 830">
            <a:extLst>
              <a:ext uri="{FF2B5EF4-FFF2-40B4-BE49-F238E27FC236}">
                <a16:creationId xmlns:a16="http://schemas.microsoft.com/office/drawing/2014/main" id="{CB265F7D-9E71-8F8A-3153-D3F8AA9CAE27}"/>
              </a:ext>
            </a:extLst>
          </p:cNvPr>
          <p:cNvSpPr/>
          <p:nvPr/>
        </p:nvSpPr>
        <p:spPr>
          <a:xfrm>
            <a:off x="1225178" y="1276057"/>
            <a:ext cx="641745" cy="908526"/>
          </a:xfrm>
          <a:custGeom>
            <a:avLst/>
            <a:gdLst>
              <a:gd name="connsiteX0" fmla="*/ 343272 w 641745"/>
              <a:gd name="connsiteY0" fmla="*/ 293 h 908526"/>
              <a:gd name="connsiteX1" fmla="*/ 149597 w 641745"/>
              <a:gd name="connsiteY1" fmla="*/ 241593 h 908526"/>
              <a:gd name="connsiteX2" fmla="*/ 241672 w 641745"/>
              <a:gd name="connsiteY2" fmla="*/ 438443 h 908526"/>
              <a:gd name="connsiteX3" fmla="*/ 98797 w 641745"/>
              <a:gd name="connsiteY3" fmla="*/ 343193 h 908526"/>
              <a:gd name="connsiteX4" fmla="*/ 517897 w 641745"/>
              <a:gd name="connsiteY4" fmla="*/ 765468 h 908526"/>
              <a:gd name="connsiteX5" fmla="*/ 641722 w 641745"/>
              <a:gd name="connsiteY5" fmla="*/ 908343 h 908526"/>
              <a:gd name="connsiteX6" fmla="*/ 511547 w 641745"/>
              <a:gd name="connsiteY6" fmla="*/ 743243 h 908526"/>
              <a:gd name="connsiteX7" fmla="*/ 73397 w 641745"/>
              <a:gd name="connsiteY7" fmla="*/ 251118 h 908526"/>
              <a:gd name="connsiteX8" fmla="*/ 47997 w 641745"/>
              <a:gd name="connsiteY8" fmla="*/ 120943 h 908526"/>
              <a:gd name="connsiteX9" fmla="*/ 16247 w 641745"/>
              <a:gd name="connsiteY9" fmla="*/ 292393 h 908526"/>
              <a:gd name="connsiteX10" fmla="*/ 343272 w 641745"/>
              <a:gd name="connsiteY10" fmla="*/ 293 h 9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1745" h="908526">
                <a:moveTo>
                  <a:pt x="343272" y="293"/>
                </a:moveTo>
                <a:cubicBezTo>
                  <a:pt x="365497" y="-8174"/>
                  <a:pt x="166530" y="168568"/>
                  <a:pt x="149597" y="241593"/>
                </a:cubicBezTo>
                <a:cubicBezTo>
                  <a:pt x="132664" y="314618"/>
                  <a:pt x="250139" y="421510"/>
                  <a:pt x="241672" y="438443"/>
                </a:cubicBezTo>
                <a:cubicBezTo>
                  <a:pt x="233205" y="455376"/>
                  <a:pt x="52760" y="288689"/>
                  <a:pt x="98797" y="343193"/>
                </a:cubicBezTo>
                <a:cubicBezTo>
                  <a:pt x="144834" y="397697"/>
                  <a:pt x="427410" y="671276"/>
                  <a:pt x="517897" y="765468"/>
                </a:cubicBezTo>
                <a:cubicBezTo>
                  <a:pt x="608385" y="859660"/>
                  <a:pt x="642780" y="912047"/>
                  <a:pt x="641722" y="908343"/>
                </a:cubicBezTo>
                <a:cubicBezTo>
                  <a:pt x="640664" y="904639"/>
                  <a:pt x="606268" y="852780"/>
                  <a:pt x="511547" y="743243"/>
                </a:cubicBezTo>
                <a:cubicBezTo>
                  <a:pt x="416826" y="633706"/>
                  <a:pt x="150655" y="354835"/>
                  <a:pt x="73397" y="251118"/>
                </a:cubicBezTo>
                <a:cubicBezTo>
                  <a:pt x="-3861" y="147401"/>
                  <a:pt x="57522" y="114064"/>
                  <a:pt x="47997" y="120943"/>
                </a:cubicBezTo>
                <a:cubicBezTo>
                  <a:pt x="38472" y="127822"/>
                  <a:pt x="-30849" y="308797"/>
                  <a:pt x="16247" y="292393"/>
                </a:cubicBezTo>
                <a:cubicBezTo>
                  <a:pt x="63343" y="275989"/>
                  <a:pt x="321047" y="8760"/>
                  <a:pt x="343272" y="29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2" name="フリーフォーム 831">
            <a:extLst>
              <a:ext uri="{FF2B5EF4-FFF2-40B4-BE49-F238E27FC236}">
                <a16:creationId xmlns:a16="http://schemas.microsoft.com/office/drawing/2014/main" id="{BCA38D03-A248-955D-9B50-ECE2124A6220}"/>
              </a:ext>
            </a:extLst>
          </p:cNvPr>
          <p:cNvSpPr/>
          <p:nvPr/>
        </p:nvSpPr>
        <p:spPr>
          <a:xfrm>
            <a:off x="887898" y="1943441"/>
            <a:ext cx="576635" cy="1498361"/>
          </a:xfrm>
          <a:custGeom>
            <a:avLst/>
            <a:gdLst>
              <a:gd name="connsiteX0" fmla="*/ 575777 w 576635"/>
              <a:gd name="connsiteY0" fmla="*/ 2834 h 1498361"/>
              <a:gd name="connsiteX1" fmla="*/ 451952 w 576635"/>
              <a:gd name="connsiteY1" fmla="*/ 275884 h 1498361"/>
              <a:gd name="connsiteX2" fmla="*/ 309077 w 576635"/>
              <a:gd name="connsiteY2" fmla="*/ 815634 h 1498361"/>
              <a:gd name="connsiteX3" fmla="*/ 321777 w 576635"/>
              <a:gd name="connsiteY3" fmla="*/ 625134 h 1498361"/>
              <a:gd name="connsiteX4" fmla="*/ 7452 w 576635"/>
              <a:gd name="connsiteY4" fmla="*/ 1479209 h 1498361"/>
              <a:gd name="connsiteX5" fmla="*/ 121752 w 576635"/>
              <a:gd name="connsiteY5" fmla="*/ 1133134 h 1498361"/>
              <a:gd name="connsiteX6" fmla="*/ 378927 w 576635"/>
              <a:gd name="connsiteY6" fmla="*/ 158409 h 1498361"/>
              <a:gd name="connsiteX7" fmla="*/ 210652 w 576635"/>
              <a:gd name="connsiteY7" fmla="*/ 841034 h 1498361"/>
              <a:gd name="connsiteX8" fmla="*/ 388452 w 576635"/>
              <a:gd name="connsiteY8" fmla="*/ 434634 h 1498361"/>
              <a:gd name="connsiteX9" fmla="*/ 575777 w 576635"/>
              <a:gd name="connsiteY9" fmla="*/ 2834 h 149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6635" h="1498361">
                <a:moveTo>
                  <a:pt x="575777" y="2834"/>
                </a:moveTo>
                <a:cubicBezTo>
                  <a:pt x="586360" y="-23624"/>
                  <a:pt x="496402" y="140417"/>
                  <a:pt x="451952" y="275884"/>
                </a:cubicBezTo>
                <a:cubicBezTo>
                  <a:pt x="407502" y="411351"/>
                  <a:pt x="330773" y="757426"/>
                  <a:pt x="309077" y="815634"/>
                </a:cubicBezTo>
                <a:cubicBezTo>
                  <a:pt x="287381" y="873842"/>
                  <a:pt x="372048" y="514538"/>
                  <a:pt x="321777" y="625134"/>
                </a:cubicBezTo>
                <a:cubicBezTo>
                  <a:pt x="271506" y="735730"/>
                  <a:pt x="40789" y="1394542"/>
                  <a:pt x="7452" y="1479209"/>
                </a:cubicBezTo>
                <a:cubicBezTo>
                  <a:pt x="-25886" y="1563876"/>
                  <a:pt x="59840" y="1353267"/>
                  <a:pt x="121752" y="1133134"/>
                </a:cubicBezTo>
                <a:cubicBezTo>
                  <a:pt x="183664" y="913001"/>
                  <a:pt x="364110" y="207092"/>
                  <a:pt x="378927" y="158409"/>
                </a:cubicBezTo>
                <a:cubicBezTo>
                  <a:pt x="393744" y="109726"/>
                  <a:pt x="209065" y="794997"/>
                  <a:pt x="210652" y="841034"/>
                </a:cubicBezTo>
                <a:cubicBezTo>
                  <a:pt x="212239" y="887071"/>
                  <a:pt x="332889" y="569572"/>
                  <a:pt x="388452" y="434634"/>
                </a:cubicBezTo>
                <a:cubicBezTo>
                  <a:pt x="444014" y="299697"/>
                  <a:pt x="565194" y="29292"/>
                  <a:pt x="575777" y="283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3" name="フリーフォーム 832">
            <a:extLst>
              <a:ext uri="{FF2B5EF4-FFF2-40B4-BE49-F238E27FC236}">
                <a16:creationId xmlns:a16="http://schemas.microsoft.com/office/drawing/2014/main" id="{D6B44430-E74E-E07E-390B-75918848A11D}"/>
              </a:ext>
            </a:extLst>
          </p:cNvPr>
          <p:cNvSpPr/>
          <p:nvPr/>
        </p:nvSpPr>
        <p:spPr>
          <a:xfrm>
            <a:off x="1451399" y="2058634"/>
            <a:ext cx="91809" cy="1343170"/>
          </a:xfrm>
          <a:custGeom>
            <a:avLst/>
            <a:gdLst>
              <a:gd name="connsiteX0" fmla="*/ 91651 w 91809"/>
              <a:gd name="connsiteY0" fmla="*/ 1941 h 1343170"/>
              <a:gd name="connsiteX1" fmla="*/ 28151 w 91809"/>
              <a:gd name="connsiteY1" fmla="*/ 675041 h 1343170"/>
              <a:gd name="connsiteX2" fmla="*/ 63076 w 91809"/>
              <a:gd name="connsiteY2" fmla="*/ 1335441 h 1343170"/>
              <a:gd name="connsiteX3" fmla="*/ 47201 w 91809"/>
              <a:gd name="connsiteY3" fmla="*/ 992541 h 1343170"/>
              <a:gd name="connsiteX4" fmla="*/ 9101 w 91809"/>
              <a:gd name="connsiteY4" fmla="*/ 341666 h 1343170"/>
              <a:gd name="connsiteX5" fmla="*/ 5926 w 91809"/>
              <a:gd name="connsiteY5" fmla="*/ 465491 h 1343170"/>
              <a:gd name="connsiteX6" fmla="*/ 91651 w 91809"/>
              <a:gd name="connsiteY6" fmla="*/ 1941 h 134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09" h="1343170">
                <a:moveTo>
                  <a:pt x="91651" y="1941"/>
                </a:moveTo>
                <a:cubicBezTo>
                  <a:pt x="95355" y="36866"/>
                  <a:pt x="32913" y="452791"/>
                  <a:pt x="28151" y="675041"/>
                </a:cubicBezTo>
                <a:cubicBezTo>
                  <a:pt x="23388" y="897291"/>
                  <a:pt x="59901" y="1282524"/>
                  <a:pt x="63076" y="1335441"/>
                </a:cubicBezTo>
                <a:cubicBezTo>
                  <a:pt x="66251" y="1388358"/>
                  <a:pt x="56197" y="1158170"/>
                  <a:pt x="47201" y="992541"/>
                </a:cubicBezTo>
                <a:cubicBezTo>
                  <a:pt x="38205" y="826912"/>
                  <a:pt x="15980" y="429508"/>
                  <a:pt x="9101" y="341666"/>
                </a:cubicBezTo>
                <a:cubicBezTo>
                  <a:pt x="2222" y="253824"/>
                  <a:pt x="-5716" y="516820"/>
                  <a:pt x="5926" y="465491"/>
                </a:cubicBezTo>
                <a:cubicBezTo>
                  <a:pt x="17568" y="414162"/>
                  <a:pt x="87947" y="-32984"/>
                  <a:pt x="91651" y="194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4" name="フリーフォーム 833">
            <a:extLst>
              <a:ext uri="{FF2B5EF4-FFF2-40B4-BE49-F238E27FC236}">
                <a16:creationId xmlns:a16="http://schemas.microsoft.com/office/drawing/2014/main" id="{482C30E5-209C-A32B-B2FB-17AD3DA349EF}"/>
              </a:ext>
            </a:extLst>
          </p:cNvPr>
          <p:cNvSpPr/>
          <p:nvPr/>
        </p:nvSpPr>
        <p:spPr>
          <a:xfrm>
            <a:off x="1564875" y="2937459"/>
            <a:ext cx="387790" cy="1831728"/>
          </a:xfrm>
          <a:custGeom>
            <a:avLst/>
            <a:gdLst>
              <a:gd name="connsiteX0" fmla="*/ 387750 w 387790"/>
              <a:gd name="connsiteY0" fmla="*/ 2591 h 1831728"/>
              <a:gd name="connsiteX1" fmla="*/ 197250 w 387790"/>
              <a:gd name="connsiteY1" fmla="*/ 631241 h 1831728"/>
              <a:gd name="connsiteX2" fmla="*/ 124225 w 387790"/>
              <a:gd name="connsiteY2" fmla="*/ 1345616 h 1831728"/>
              <a:gd name="connsiteX3" fmla="*/ 108350 w 387790"/>
              <a:gd name="connsiteY3" fmla="*/ 977316 h 1831728"/>
              <a:gd name="connsiteX4" fmla="*/ 400 w 387790"/>
              <a:gd name="connsiteY4" fmla="*/ 1831391 h 1831728"/>
              <a:gd name="connsiteX5" fmla="*/ 73425 w 387790"/>
              <a:gd name="connsiteY5" fmla="*/ 1075741 h 1831728"/>
              <a:gd name="connsiteX6" fmla="*/ 117875 w 387790"/>
              <a:gd name="connsiteY6" fmla="*/ 716966 h 1831728"/>
              <a:gd name="connsiteX7" fmla="*/ 102000 w 387790"/>
              <a:gd name="connsiteY7" fmla="*/ 1031291 h 1831728"/>
              <a:gd name="connsiteX8" fmla="*/ 213125 w 387790"/>
              <a:gd name="connsiteY8" fmla="*/ 431216 h 1831728"/>
              <a:gd name="connsiteX9" fmla="*/ 387750 w 387790"/>
              <a:gd name="connsiteY9" fmla="*/ 2591 h 183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7790" h="1831728">
                <a:moveTo>
                  <a:pt x="387750" y="2591"/>
                </a:moveTo>
                <a:cubicBezTo>
                  <a:pt x="385104" y="35929"/>
                  <a:pt x="241171" y="407403"/>
                  <a:pt x="197250" y="631241"/>
                </a:cubicBezTo>
                <a:cubicBezTo>
                  <a:pt x="153329" y="855079"/>
                  <a:pt x="139042" y="1287937"/>
                  <a:pt x="124225" y="1345616"/>
                </a:cubicBezTo>
                <a:cubicBezTo>
                  <a:pt x="109408" y="1403295"/>
                  <a:pt x="128987" y="896354"/>
                  <a:pt x="108350" y="977316"/>
                </a:cubicBezTo>
                <a:cubicBezTo>
                  <a:pt x="87713" y="1058278"/>
                  <a:pt x="6221" y="1814987"/>
                  <a:pt x="400" y="1831391"/>
                </a:cubicBezTo>
                <a:cubicBezTo>
                  <a:pt x="-5421" y="1847795"/>
                  <a:pt x="53846" y="1261478"/>
                  <a:pt x="73425" y="1075741"/>
                </a:cubicBezTo>
                <a:cubicBezTo>
                  <a:pt x="93004" y="890004"/>
                  <a:pt x="113112" y="724374"/>
                  <a:pt x="117875" y="716966"/>
                </a:cubicBezTo>
                <a:cubicBezTo>
                  <a:pt x="122637" y="709558"/>
                  <a:pt x="86125" y="1078916"/>
                  <a:pt x="102000" y="1031291"/>
                </a:cubicBezTo>
                <a:cubicBezTo>
                  <a:pt x="117875" y="983666"/>
                  <a:pt x="163383" y="596845"/>
                  <a:pt x="213125" y="431216"/>
                </a:cubicBezTo>
                <a:cubicBezTo>
                  <a:pt x="262867" y="265587"/>
                  <a:pt x="390396" y="-30747"/>
                  <a:pt x="387750" y="259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5" name="フリーフォーム 834">
            <a:extLst>
              <a:ext uri="{FF2B5EF4-FFF2-40B4-BE49-F238E27FC236}">
                <a16:creationId xmlns:a16="http://schemas.microsoft.com/office/drawing/2014/main" id="{42BED30C-0F8B-8D1B-516F-464CDD1CACF1}"/>
              </a:ext>
            </a:extLst>
          </p:cNvPr>
          <p:cNvSpPr/>
          <p:nvPr/>
        </p:nvSpPr>
        <p:spPr>
          <a:xfrm>
            <a:off x="876251" y="3044384"/>
            <a:ext cx="332133" cy="1436351"/>
          </a:xfrm>
          <a:custGeom>
            <a:avLst/>
            <a:gdLst>
              <a:gd name="connsiteX0" fmla="*/ 330249 w 332133"/>
              <a:gd name="connsiteY0" fmla="*/ 6791 h 1436351"/>
              <a:gd name="connsiteX1" fmla="*/ 171499 w 332133"/>
              <a:gd name="connsiteY1" fmla="*/ 429066 h 1436351"/>
              <a:gd name="connsiteX2" fmla="*/ 3224 w 332133"/>
              <a:gd name="connsiteY2" fmla="*/ 1416491 h 1436351"/>
              <a:gd name="connsiteX3" fmla="*/ 63549 w 332133"/>
              <a:gd name="connsiteY3" fmla="*/ 1045016 h 1436351"/>
              <a:gd name="connsiteX4" fmla="*/ 98474 w 332133"/>
              <a:gd name="connsiteY4" fmla="*/ 498916 h 1436351"/>
              <a:gd name="connsiteX5" fmla="*/ 60374 w 332133"/>
              <a:gd name="connsiteY5" fmla="*/ 730691 h 1436351"/>
              <a:gd name="connsiteX6" fmla="*/ 330249 w 332133"/>
              <a:gd name="connsiteY6" fmla="*/ 6791 h 143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33" h="1436351">
                <a:moveTo>
                  <a:pt x="330249" y="6791"/>
                </a:moveTo>
                <a:cubicBezTo>
                  <a:pt x="348770" y="-43480"/>
                  <a:pt x="226003" y="194116"/>
                  <a:pt x="171499" y="429066"/>
                </a:cubicBezTo>
                <a:cubicBezTo>
                  <a:pt x="116995" y="664016"/>
                  <a:pt x="21216" y="1313833"/>
                  <a:pt x="3224" y="1416491"/>
                </a:cubicBezTo>
                <a:cubicBezTo>
                  <a:pt x="-14768" y="1519149"/>
                  <a:pt x="47674" y="1197945"/>
                  <a:pt x="63549" y="1045016"/>
                </a:cubicBezTo>
                <a:cubicBezTo>
                  <a:pt x="79424" y="892087"/>
                  <a:pt x="99003" y="551303"/>
                  <a:pt x="98474" y="498916"/>
                </a:cubicBezTo>
                <a:cubicBezTo>
                  <a:pt x="97945" y="446529"/>
                  <a:pt x="19099" y="812183"/>
                  <a:pt x="60374" y="730691"/>
                </a:cubicBezTo>
                <a:cubicBezTo>
                  <a:pt x="101649" y="649199"/>
                  <a:pt x="311728" y="57062"/>
                  <a:pt x="330249" y="679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6" name="フリーフォーム 835">
            <a:extLst>
              <a:ext uri="{FF2B5EF4-FFF2-40B4-BE49-F238E27FC236}">
                <a16:creationId xmlns:a16="http://schemas.microsoft.com/office/drawing/2014/main" id="{30B56C7E-21D0-C85A-81EF-B46C755762CF}"/>
              </a:ext>
            </a:extLst>
          </p:cNvPr>
          <p:cNvSpPr/>
          <p:nvPr/>
        </p:nvSpPr>
        <p:spPr>
          <a:xfrm>
            <a:off x="1322587" y="2803641"/>
            <a:ext cx="256327" cy="1516663"/>
          </a:xfrm>
          <a:custGeom>
            <a:avLst/>
            <a:gdLst>
              <a:gd name="connsiteX0" fmla="*/ 255388 w 256327"/>
              <a:gd name="connsiteY0" fmla="*/ 3059 h 1516663"/>
              <a:gd name="connsiteX1" fmla="*/ 106163 w 256327"/>
              <a:gd name="connsiteY1" fmla="*/ 418984 h 1516663"/>
              <a:gd name="connsiteX2" fmla="*/ 1388 w 256327"/>
              <a:gd name="connsiteY2" fmla="*/ 1498484 h 1516663"/>
              <a:gd name="connsiteX3" fmla="*/ 45838 w 256327"/>
              <a:gd name="connsiteY3" fmla="*/ 1053984 h 1516663"/>
              <a:gd name="connsiteX4" fmla="*/ 42663 w 256327"/>
              <a:gd name="connsiteY4" fmla="*/ 498359 h 1516663"/>
              <a:gd name="connsiteX5" fmla="*/ 29963 w 256327"/>
              <a:gd name="connsiteY5" fmla="*/ 599959 h 1516663"/>
              <a:gd name="connsiteX6" fmla="*/ 255388 w 256327"/>
              <a:gd name="connsiteY6" fmla="*/ 3059 h 151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6327" h="1516663">
                <a:moveTo>
                  <a:pt x="255388" y="3059"/>
                </a:moveTo>
                <a:cubicBezTo>
                  <a:pt x="268088" y="-27104"/>
                  <a:pt x="148496" y="169747"/>
                  <a:pt x="106163" y="418984"/>
                </a:cubicBezTo>
                <a:cubicBezTo>
                  <a:pt x="63830" y="668221"/>
                  <a:pt x="11442" y="1392651"/>
                  <a:pt x="1388" y="1498484"/>
                </a:cubicBezTo>
                <a:cubicBezTo>
                  <a:pt x="-8666" y="1604317"/>
                  <a:pt x="38959" y="1220672"/>
                  <a:pt x="45838" y="1053984"/>
                </a:cubicBezTo>
                <a:cubicBezTo>
                  <a:pt x="52717" y="887297"/>
                  <a:pt x="45309" y="574030"/>
                  <a:pt x="42663" y="498359"/>
                </a:cubicBezTo>
                <a:cubicBezTo>
                  <a:pt x="40017" y="422688"/>
                  <a:pt x="-3904" y="679334"/>
                  <a:pt x="29963" y="599959"/>
                </a:cubicBezTo>
                <a:cubicBezTo>
                  <a:pt x="63830" y="520584"/>
                  <a:pt x="242688" y="33222"/>
                  <a:pt x="255388" y="305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7" name="フリーフォーム 836">
            <a:extLst>
              <a:ext uri="{FF2B5EF4-FFF2-40B4-BE49-F238E27FC236}">
                <a16:creationId xmlns:a16="http://schemas.microsoft.com/office/drawing/2014/main" id="{26723E70-0B26-9557-0909-C3B70B25160E}"/>
              </a:ext>
            </a:extLst>
          </p:cNvPr>
          <p:cNvSpPr/>
          <p:nvPr/>
        </p:nvSpPr>
        <p:spPr>
          <a:xfrm>
            <a:off x="3387058" y="2547656"/>
            <a:ext cx="418482" cy="198719"/>
          </a:xfrm>
          <a:custGeom>
            <a:avLst/>
            <a:gdLst>
              <a:gd name="connsiteX0" fmla="*/ 416592 w 418482"/>
              <a:gd name="connsiteY0" fmla="*/ 27269 h 198719"/>
              <a:gd name="connsiteX1" fmla="*/ 254667 w 418482"/>
              <a:gd name="connsiteY1" fmla="*/ 103469 h 198719"/>
              <a:gd name="connsiteX2" fmla="*/ 216567 w 418482"/>
              <a:gd name="connsiteY2" fmla="*/ 128869 h 198719"/>
              <a:gd name="connsiteX3" fmla="*/ 349917 w 418482"/>
              <a:gd name="connsiteY3" fmla="*/ 132044 h 198719"/>
              <a:gd name="connsiteX4" fmla="*/ 165767 w 418482"/>
              <a:gd name="connsiteY4" fmla="*/ 151094 h 198719"/>
              <a:gd name="connsiteX5" fmla="*/ 73692 w 418482"/>
              <a:gd name="connsiteY5" fmla="*/ 157444 h 198719"/>
              <a:gd name="connsiteX6" fmla="*/ 3842 w 418482"/>
              <a:gd name="connsiteY6" fmla="*/ 198719 h 198719"/>
              <a:gd name="connsiteX7" fmla="*/ 19717 w 418482"/>
              <a:gd name="connsiteY7" fmla="*/ 157444 h 198719"/>
              <a:gd name="connsiteX8" fmla="*/ 108617 w 418482"/>
              <a:gd name="connsiteY8" fmla="*/ 52669 h 198719"/>
              <a:gd name="connsiteX9" fmla="*/ 86392 w 418482"/>
              <a:gd name="connsiteY9" fmla="*/ 81244 h 198719"/>
              <a:gd name="connsiteX10" fmla="*/ 257842 w 418482"/>
              <a:gd name="connsiteY10" fmla="*/ 39969 h 198719"/>
              <a:gd name="connsiteX11" fmla="*/ 191167 w 418482"/>
              <a:gd name="connsiteY11" fmla="*/ 49494 h 198719"/>
              <a:gd name="connsiteX12" fmla="*/ 334042 w 418482"/>
              <a:gd name="connsiteY12" fmla="*/ 1869 h 198719"/>
              <a:gd name="connsiteX13" fmla="*/ 416592 w 418482"/>
              <a:gd name="connsiteY13" fmla="*/ 27269 h 19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8482" h="198719">
                <a:moveTo>
                  <a:pt x="416592" y="27269"/>
                </a:moveTo>
                <a:cubicBezTo>
                  <a:pt x="403363" y="44202"/>
                  <a:pt x="288004" y="86536"/>
                  <a:pt x="254667" y="103469"/>
                </a:cubicBezTo>
                <a:cubicBezTo>
                  <a:pt x="221330" y="120402"/>
                  <a:pt x="200692" y="124107"/>
                  <a:pt x="216567" y="128869"/>
                </a:cubicBezTo>
                <a:cubicBezTo>
                  <a:pt x="232442" y="133631"/>
                  <a:pt x="358384" y="128340"/>
                  <a:pt x="349917" y="132044"/>
                </a:cubicBezTo>
                <a:cubicBezTo>
                  <a:pt x="341450" y="135748"/>
                  <a:pt x="211804" y="146861"/>
                  <a:pt x="165767" y="151094"/>
                </a:cubicBezTo>
                <a:cubicBezTo>
                  <a:pt x="119729" y="155327"/>
                  <a:pt x="100679" y="149507"/>
                  <a:pt x="73692" y="157444"/>
                </a:cubicBezTo>
                <a:cubicBezTo>
                  <a:pt x="46705" y="165381"/>
                  <a:pt x="12838" y="198719"/>
                  <a:pt x="3842" y="198719"/>
                </a:cubicBezTo>
                <a:cubicBezTo>
                  <a:pt x="-5154" y="198719"/>
                  <a:pt x="2254" y="181786"/>
                  <a:pt x="19717" y="157444"/>
                </a:cubicBezTo>
                <a:cubicBezTo>
                  <a:pt x="37180" y="133102"/>
                  <a:pt x="97505" y="65369"/>
                  <a:pt x="108617" y="52669"/>
                </a:cubicBezTo>
                <a:cubicBezTo>
                  <a:pt x="119729" y="39969"/>
                  <a:pt x="61521" y="83361"/>
                  <a:pt x="86392" y="81244"/>
                </a:cubicBezTo>
                <a:cubicBezTo>
                  <a:pt x="111263" y="79127"/>
                  <a:pt x="240380" y="45261"/>
                  <a:pt x="257842" y="39969"/>
                </a:cubicBezTo>
                <a:cubicBezTo>
                  <a:pt x="275304" y="34677"/>
                  <a:pt x="178467" y="55844"/>
                  <a:pt x="191167" y="49494"/>
                </a:cubicBezTo>
                <a:cubicBezTo>
                  <a:pt x="203867" y="43144"/>
                  <a:pt x="297530" y="9277"/>
                  <a:pt x="334042" y="1869"/>
                </a:cubicBezTo>
                <a:cubicBezTo>
                  <a:pt x="370554" y="-5539"/>
                  <a:pt x="429821" y="10336"/>
                  <a:pt x="416592" y="27269"/>
                </a:cubicBezTo>
                <a:close/>
              </a:path>
            </a:pathLst>
          </a:cu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8" name="フリーフォーム 837">
            <a:extLst>
              <a:ext uri="{FF2B5EF4-FFF2-40B4-BE49-F238E27FC236}">
                <a16:creationId xmlns:a16="http://schemas.microsoft.com/office/drawing/2014/main" id="{9E796C2E-BF9F-1FE0-34B9-7CD24FD6ACCC}"/>
              </a:ext>
            </a:extLst>
          </p:cNvPr>
          <p:cNvSpPr/>
          <p:nvPr/>
        </p:nvSpPr>
        <p:spPr>
          <a:xfrm>
            <a:off x="3409049" y="2625459"/>
            <a:ext cx="342978" cy="181460"/>
          </a:xfrm>
          <a:custGeom>
            <a:avLst/>
            <a:gdLst>
              <a:gd name="connsiteX0" fmla="*/ 4076 w 342978"/>
              <a:gd name="connsiteY0" fmla="*/ 35191 h 181460"/>
              <a:gd name="connsiteX1" fmla="*/ 267601 w 342978"/>
              <a:gd name="connsiteY1" fmla="*/ 38366 h 181460"/>
              <a:gd name="connsiteX2" fmla="*/ 312051 w 342978"/>
              <a:gd name="connsiteY2" fmla="*/ 266 h 181460"/>
              <a:gd name="connsiteX3" fmla="*/ 331101 w 342978"/>
              <a:gd name="connsiteY3" fmla="*/ 60591 h 181460"/>
              <a:gd name="connsiteX4" fmla="*/ 334276 w 342978"/>
              <a:gd name="connsiteY4" fmla="*/ 155841 h 181460"/>
              <a:gd name="connsiteX5" fmla="*/ 213626 w 342978"/>
              <a:gd name="connsiteY5" fmla="*/ 181241 h 181460"/>
              <a:gd name="connsiteX6" fmla="*/ 51701 w 342978"/>
              <a:gd name="connsiteY6" fmla="*/ 146316 h 181460"/>
              <a:gd name="connsiteX7" fmla="*/ 169176 w 342978"/>
              <a:gd name="connsiteY7" fmla="*/ 165366 h 181460"/>
              <a:gd name="connsiteX8" fmla="*/ 7251 w 342978"/>
              <a:gd name="connsiteY8" fmla="*/ 95516 h 181460"/>
              <a:gd name="connsiteX9" fmla="*/ 99326 w 342978"/>
              <a:gd name="connsiteY9" fmla="*/ 85991 h 181460"/>
              <a:gd name="connsiteX10" fmla="*/ 4076 w 342978"/>
              <a:gd name="connsiteY10" fmla="*/ 35191 h 18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2978" h="181460">
                <a:moveTo>
                  <a:pt x="4076" y="35191"/>
                </a:moveTo>
                <a:cubicBezTo>
                  <a:pt x="32122" y="27253"/>
                  <a:pt x="216272" y="44187"/>
                  <a:pt x="267601" y="38366"/>
                </a:cubicBezTo>
                <a:cubicBezTo>
                  <a:pt x="318930" y="32545"/>
                  <a:pt x="301468" y="-3438"/>
                  <a:pt x="312051" y="266"/>
                </a:cubicBezTo>
                <a:cubicBezTo>
                  <a:pt x="322634" y="3970"/>
                  <a:pt x="327397" y="34662"/>
                  <a:pt x="331101" y="60591"/>
                </a:cubicBezTo>
                <a:cubicBezTo>
                  <a:pt x="334805" y="86520"/>
                  <a:pt x="353855" y="135733"/>
                  <a:pt x="334276" y="155841"/>
                </a:cubicBezTo>
                <a:cubicBezTo>
                  <a:pt x="314697" y="175949"/>
                  <a:pt x="260722" y="182828"/>
                  <a:pt x="213626" y="181241"/>
                </a:cubicBezTo>
                <a:cubicBezTo>
                  <a:pt x="166530" y="179654"/>
                  <a:pt x="59109" y="148962"/>
                  <a:pt x="51701" y="146316"/>
                </a:cubicBezTo>
                <a:cubicBezTo>
                  <a:pt x="44293" y="143670"/>
                  <a:pt x="176584" y="173833"/>
                  <a:pt x="169176" y="165366"/>
                </a:cubicBezTo>
                <a:cubicBezTo>
                  <a:pt x="161768" y="156899"/>
                  <a:pt x="18893" y="108745"/>
                  <a:pt x="7251" y="95516"/>
                </a:cubicBezTo>
                <a:cubicBezTo>
                  <a:pt x="-4391" y="82287"/>
                  <a:pt x="96680" y="91283"/>
                  <a:pt x="99326" y="85991"/>
                </a:cubicBezTo>
                <a:cubicBezTo>
                  <a:pt x="101972" y="80699"/>
                  <a:pt x="-23970" y="43129"/>
                  <a:pt x="4076" y="35191"/>
                </a:cubicBezTo>
                <a:close/>
              </a:path>
            </a:pathLst>
          </a:custGeom>
          <a:solidFill>
            <a:srgbClr val="FF000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9" name="フリーフォーム 838">
            <a:extLst>
              <a:ext uri="{FF2B5EF4-FFF2-40B4-BE49-F238E27FC236}">
                <a16:creationId xmlns:a16="http://schemas.microsoft.com/office/drawing/2014/main" id="{9F1F4D78-E6B3-204E-53AA-3C0D1F7824E5}"/>
              </a:ext>
            </a:extLst>
          </p:cNvPr>
          <p:cNvSpPr/>
          <p:nvPr/>
        </p:nvSpPr>
        <p:spPr>
          <a:xfrm>
            <a:off x="983509" y="5847542"/>
            <a:ext cx="147495" cy="384219"/>
          </a:xfrm>
          <a:custGeom>
            <a:avLst/>
            <a:gdLst>
              <a:gd name="connsiteX0" fmla="*/ 47 w 147495"/>
              <a:gd name="connsiteY0" fmla="*/ 8 h 384219"/>
              <a:gd name="connsiteX1" fmla="*/ 122992 w 147495"/>
              <a:gd name="connsiteY1" fmla="*/ 199792 h 384219"/>
              <a:gd name="connsiteX2" fmla="*/ 138360 w 147495"/>
              <a:gd name="connsiteY2" fmla="*/ 384209 h 384219"/>
              <a:gd name="connsiteX3" fmla="*/ 138360 w 147495"/>
              <a:gd name="connsiteY3" fmla="*/ 207476 h 384219"/>
              <a:gd name="connsiteX4" fmla="*/ 47 w 147495"/>
              <a:gd name="connsiteY4" fmla="*/ 8 h 38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495" h="384219">
                <a:moveTo>
                  <a:pt x="47" y="8"/>
                </a:moveTo>
                <a:cubicBezTo>
                  <a:pt x="-2514" y="-1273"/>
                  <a:pt x="99940" y="135759"/>
                  <a:pt x="122992" y="199792"/>
                </a:cubicBezTo>
                <a:cubicBezTo>
                  <a:pt x="146044" y="263826"/>
                  <a:pt x="135799" y="382928"/>
                  <a:pt x="138360" y="384209"/>
                </a:cubicBezTo>
                <a:cubicBezTo>
                  <a:pt x="140921" y="385490"/>
                  <a:pt x="157570" y="265106"/>
                  <a:pt x="138360" y="207476"/>
                </a:cubicBezTo>
                <a:cubicBezTo>
                  <a:pt x="119150" y="149846"/>
                  <a:pt x="2608" y="1289"/>
                  <a:pt x="47" y="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0" name="フリーフォーム 839">
            <a:extLst>
              <a:ext uri="{FF2B5EF4-FFF2-40B4-BE49-F238E27FC236}">
                <a16:creationId xmlns:a16="http://schemas.microsoft.com/office/drawing/2014/main" id="{5FB2C338-857D-7522-3603-A18F4AD231E1}"/>
              </a:ext>
            </a:extLst>
          </p:cNvPr>
          <p:cNvSpPr/>
          <p:nvPr/>
        </p:nvSpPr>
        <p:spPr>
          <a:xfrm>
            <a:off x="1069957" y="6337292"/>
            <a:ext cx="157379" cy="263615"/>
          </a:xfrm>
          <a:custGeom>
            <a:avLst/>
            <a:gdLst>
              <a:gd name="connsiteX0" fmla="*/ 18 w 157379"/>
              <a:gd name="connsiteY0" fmla="*/ 8 h 263615"/>
              <a:gd name="connsiteX1" fmla="*/ 123843 w 157379"/>
              <a:gd name="connsiteY1" fmla="*/ 146058 h 263615"/>
              <a:gd name="connsiteX2" fmla="*/ 152418 w 157379"/>
              <a:gd name="connsiteY2" fmla="*/ 260358 h 263615"/>
              <a:gd name="connsiteX3" fmla="*/ 155593 w 157379"/>
              <a:gd name="connsiteY3" fmla="*/ 225433 h 263615"/>
              <a:gd name="connsiteX4" fmla="*/ 133368 w 157379"/>
              <a:gd name="connsiteY4" fmla="*/ 152408 h 263615"/>
              <a:gd name="connsiteX5" fmla="*/ 18 w 157379"/>
              <a:gd name="connsiteY5" fmla="*/ 8 h 26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379" h="263615">
                <a:moveTo>
                  <a:pt x="18" y="8"/>
                </a:moveTo>
                <a:cubicBezTo>
                  <a:pt x="-1570" y="-1050"/>
                  <a:pt x="98443" y="102667"/>
                  <a:pt x="123843" y="146058"/>
                </a:cubicBezTo>
                <a:cubicBezTo>
                  <a:pt x="149243" y="189449"/>
                  <a:pt x="147126" y="247129"/>
                  <a:pt x="152418" y="260358"/>
                </a:cubicBezTo>
                <a:cubicBezTo>
                  <a:pt x="157710" y="273587"/>
                  <a:pt x="158768" y="243425"/>
                  <a:pt x="155593" y="225433"/>
                </a:cubicBezTo>
                <a:cubicBezTo>
                  <a:pt x="152418" y="207441"/>
                  <a:pt x="154005" y="184158"/>
                  <a:pt x="133368" y="152408"/>
                </a:cubicBezTo>
                <a:cubicBezTo>
                  <a:pt x="112731" y="120658"/>
                  <a:pt x="1606" y="1066"/>
                  <a:pt x="18" y="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1" name="フリーフォーム 840">
            <a:extLst>
              <a:ext uri="{FF2B5EF4-FFF2-40B4-BE49-F238E27FC236}">
                <a16:creationId xmlns:a16="http://schemas.microsoft.com/office/drawing/2014/main" id="{9BB9FA6D-5DF2-0EDD-F41A-153C943C66F7}"/>
              </a:ext>
            </a:extLst>
          </p:cNvPr>
          <p:cNvSpPr/>
          <p:nvPr/>
        </p:nvSpPr>
        <p:spPr>
          <a:xfrm>
            <a:off x="926347" y="6635739"/>
            <a:ext cx="246905" cy="22503"/>
          </a:xfrm>
          <a:custGeom>
            <a:avLst/>
            <a:gdLst>
              <a:gd name="connsiteX0" fmla="*/ 753 w 246905"/>
              <a:gd name="connsiteY0" fmla="*/ 12711 h 22503"/>
              <a:gd name="connsiteX1" fmla="*/ 124578 w 246905"/>
              <a:gd name="connsiteY1" fmla="*/ 19061 h 22503"/>
              <a:gd name="connsiteX2" fmla="*/ 245228 w 246905"/>
              <a:gd name="connsiteY2" fmla="*/ 11 h 22503"/>
              <a:gd name="connsiteX3" fmla="*/ 184903 w 246905"/>
              <a:gd name="connsiteY3" fmla="*/ 22236 h 22503"/>
              <a:gd name="connsiteX4" fmla="*/ 753 w 246905"/>
              <a:gd name="connsiteY4" fmla="*/ 12711 h 2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05" h="22503">
                <a:moveTo>
                  <a:pt x="753" y="12711"/>
                </a:moveTo>
                <a:cubicBezTo>
                  <a:pt x="-9301" y="12182"/>
                  <a:pt x="83832" y="21178"/>
                  <a:pt x="124578" y="19061"/>
                </a:cubicBezTo>
                <a:cubicBezTo>
                  <a:pt x="165324" y="16944"/>
                  <a:pt x="235174" y="-518"/>
                  <a:pt x="245228" y="11"/>
                </a:cubicBezTo>
                <a:cubicBezTo>
                  <a:pt x="255282" y="540"/>
                  <a:pt x="218240" y="20119"/>
                  <a:pt x="184903" y="22236"/>
                </a:cubicBezTo>
                <a:cubicBezTo>
                  <a:pt x="151566" y="24353"/>
                  <a:pt x="10807" y="13240"/>
                  <a:pt x="753" y="127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2" name="フリーフォーム 841">
            <a:extLst>
              <a:ext uri="{FF2B5EF4-FFF2-40B4-BE49-F238E27FC236}">
                <a16:creationId xmlns:a16="http://schemas.microsoft.com/office/drawing/2014/main" id="{15F5FFBF-A3C7-8A9D-CF37-61CFD3503027}"/>
              </a:ext>
            </a:extLst>
          </p:cNvPr>
          <p:cNvSpPr/>
          <p:nvPr/>
        </p:nvSpPr>
        <p:spPr>
          <a:xfrm>
            <a:off x="1154941" y="6746779"/>
            <a:ext cx="115249" cy="139936"/>
          </a:xfrm>
          <a:custGeom>
            <a:avLst/>
            <a:gdLst>
              <a:gd name="connsiteX0" fmla="*/ 759 w 115249"/>
              <a:gd name="connsiteY0" fmla="*/ 96 h 139936"/>
              <a:gd name="connsiteX1" fmla="*/ 26159 w 115249"/>
              <a:gd name="connsiteY1" fmla="*/ 73121 h 139936"/>
              <a:gd name="connsiteX2" fmla="*/ 115059 w 115249"/>
              <a:gd name="connsiteY2" fmla="*/ 139796 h 139936"/>
              <a:gd name="connsiteX3" fmla="*/ 48384 w 115249"/>
              <a:gd name="connsiteY3" fmla="*/ 88996 h 139936"/>
              <a:gd name="connsiteX4" fmla="*/ 759 w 115249"/>
              <a:gd name="connsiteY4" fmla="*/ 96 h 13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249" h="139936">
                <a:moveTo>
                  <a:pt x="759" y="96"/>
                </a:moveTo>
                <a:cubicBezTo>
                  <a:pt x="-2945" y="-2550"/>
                  <a:pt x="7109" y="49838"/>
                  <a:pt x="26159" y="73121"/>
                </a:cubicBezTo>
                <a:cubicBezTo>
                  <a:pt x="45209" y="96404"/>
                  <a:pt x="111355" y="137150"/>
                  <a:pt x="115059" y="139796"/>
                </a:cubicBezTo>
                <a:cubicBezTo>
                  <a:pt x="118763" y="142442"/>
                  <a:pt x="67434" y="106988"/>
                  <a:pt x="48384" y="88996"/>
                </a:cubicBezTo>
                <a:cubicBezTo>
                  <a:pt x="29334" y="71004"/>
                  <a:pt x="4463" y="2742"/>
                  <a:pt x="759" y="9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3" name="フリーフォーム 842">
            <a:extLst>
              <a:ext uri="{FF2B5EF4-FFF2-40B4-BE49-F238E27FC236}">
                <a16:creationId xmlns:a16="http://schemas.microsoft.com/office/drawing/2014/main" id="{784E9740-0A33-5757-A418-A42AFA67E19C}"/>
              </a:ext>
            </a:extLst>
          </p:cNvPr>
          <p:cNvSpPr/>
          <p:nvPr/>
        </p:nvSpPr>
        <p:spPr>
          <a:xfrm>
            <a:off x="1327096" y="6683258"/>
            <a:ext cx="84264" cy="139934"/>
          </a:xfrm>
          <a:custGeom>
            <a:avLst/>
            <a:gdLst>
              <a:gd name="connsiteX0" fmla="*/ 54 w 84264"/>
              <a:gd name="connsiteY0" fmla="*/ 117 h 139934"/>
              <a:gd name="connsiteX1" fmla="*/ 69904 w 84264"/>
              <a:gd name="connsiteY1" fmla="*/ 63617 h 139934"/>
              <a:gd name="connsiteX2" fmla="*/ 73079 w 84264"/>
              <a:gd name="connsiteY2" fmla="*/ 139817 h 139934"/>
              <a:gd name="connsiteX3" fmla="*/ 82604 w 84264"/>
              <a:gd name="connsiteY3" fmla="*/ 79492 h 139934"/>
              <a:gd name="connsiteX4" fmla="*/ 54 w 84264"/>
              <a:gd name="connsiteY4" fmla="*/ 117 h 13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64" h="139934">
                <a:moveTo>
                  <a:pt x="54" y="117"/>
                </a:moveTo>
                <a:cubicBezTo>
                  <a:pt x="-2063" y="-2529"/>
                  <a:pt x="57733" y="40334"/>
                  <a:pt x="69904" y="63617"/>
                </a:cubicBezTo>
                <a:cubicBezTo>
                  <a:pt x="82075" y="86900"/>
                  <a:pt x="70962" y="137171"/>
                  <a:pt x="73079" y="139817"/>
                </a:cubicBezTo>
                <a:cubicBezTo>
                  <a:pt x="75196" y="142463"/>
                  <a:pt x="88954" y="99600"/>
                  <a:pt x="82604" y="79492"/>
                </a:cubicBezTo>
                <a:cubicBezTo>
                  <a:pt x="76254" y="59384"/>
                  <a:pt x="2171" y="2763"/>
                  <a:pt x="54" y="11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4" name="フリーフォーム 843">
            <a:extLst>
              <a:ext uri="{FF2B5EF4-FFF2-40B4-BE49-F238E27FC236}">
                <a16:creationId xmlns:a16="http://schemas.microsoft.com/office/drawing/2014/main" id="{E01D71F4-ACD1-14BA-3FBA-FA9BBCE820A7}"/>
              </a:ext>
            </a:extLst>
          </p:cNvPr>
          <p:cNvSpPr/>
          <p:nvPr/>
        </p:nvSpPr>
        <p:spPr>
          <a:xfrm>
            <a:off x="536569" y="5181596"/>
            <a:ext cx="34960" cy="409587"/>
          </a:xfrm>
          <a:custGeom>
            <a:avLst/>
            <a:gdLst>
              <a:gd name="connsiteX0" fmla="*/ 31756 w 34960"/>
              <a:gd name="connsiteY0" fmla="*/ 4 h 409587"/>
              <a:gd name="connsiteX1" fmla="*/ 6 w 34960"/>
              <a:gd name="connsiteY1" fmla="*/ 241304 h 409587"/>
              <a:gd name="connsiteX2" fmla="*/ 34931 w 34960"/>
              <a:gd name="connsiteY2" fmla="*/ 409579 h 409587"/>
              <a:gd name="connsiteX3" fmla="*/ 6356 w 34960"/>
              <a:gd name="connsiteY3" fmla="*/ 234954 h 409587"/>
              <a:gd name="connsiteX4" fmla="*/ 31756 w 34960"/>
              <a:gd name="connsiteY4" fmla="*/ 4 h 4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60" h="409587">
                <a:moveTo>
                  <a:pt x="31756" y="4"/>
                </a:moveTo>
                <a:cubicBezTo>
                  <a:pt x="30698" y="1062"/>
                  <a:pt x="-523" y="173042"/>
                  <a:pt x="6" y="241304"/>
                </a:cubicBezTo>
                <a:cubicBezTo>
                  <a:pt x="535" y="309566"/>
                  <a:pt x="33873" y="410637"/>
                  <a:pt x="34931" y="409579"/>
                </a:cubicBezTo>
                <a:cubicBezTo>
                  <a:pt x="35989" y="408521"/>
                  <a:pt x="7943" y="296337"/>
                  <a:pt x="6356" y="234954"/>
                </a:cubicBezTo>
                <a:cubicBezTo>
                  <a:pt x="4769" y="173571"/>
                  <a:pt x="32814" y="-1054"/>
                  <a:pt x="31756" y="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5" name="フリーフォーム 844">
            <a:extLst>
              <a:ext uri="{FF2B5EF4-FFF2-40B4-BE49-F238E27FC236}">
                <a16:creationId xmlns:a16="http://schemas.microsoft.com/office/drawing/2014/main" id="{1959C08E-51EF-B66D-FC99-D567C2B28CE8}"/>
              </a:ext>
            </a:extLst>
          </p:cNvPr>
          <p:cNvSpPr/>
          <p:nvPr/>
        </p:nvSpPr>
        <p:spPr>
          <a:xfrm>
            <a:off x="647518" y="5737204"/>
            <a:ext cx="38310" cy="215953"/>
          </a:xfrm>
          <a:custGeom>
            <a:avLst/>
            <a:gdLst>
              <a:gd name="connsiteX0" fmla="*/ 38282 w 38310"/>
              <a:gd name="connsiteY0" fmla="*/ 21 h 215953"/>
              <a:gd name="connsiteX1" fmla="*/ 6532 w 38310"/>
              <a:gd name="connsiteY1" fmla="*/ 120671 h 215953"/>
              <a:gd name="connsiteX2" fmla="*/ 16057 w 38310"/>
              <a:gd name="connsiteY2" fmla="*/ 215921 h 215953"/>
              <a:gd name="connsiteX3" fmla="*/ 182 w 38310"/>
              <a:gd name="connsiteY3" fmla="*/ 130196 h 215953"/>
              <a:gd name="connsiteX4" fmla="*/ 38282 w 38310"/>
              <a:gd name="connsiteY4" fmla="*/ 21 h 215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10" h="215953">
                <a:moveTo>
                  <a:pt x="38282" y="21"/>
                </a:moveTo>
                <a:cubicBezTo>
                  <a:pt x="39340" y="-1567"/>
                  <a:pt x="10236" y="84688"/>
                  <a:pt x="6532" y="120671"/>
                </a:cubicBezTo>
                <a:cubicBezTo>
                  <a:pt x="2828" y="156654"/>
                  <a:pt x="17115" y="214333"/>
                  <a:pt x="16057" y="215921"/>
                </a:cubicBezTo>
                <a:cubicBezTo>
                  <a:pt x="14999" y="217509"/>
                  <a:pt x="-1935" y="160358"/>
                  <a:pt x="182" y="130196"/>
                </a:cubicBezTo>
                <a:cubicBezTo>
                  <a:pt x="2299" y="100034"/>
                  <a:pt x="37224" y="1609"/>
                  <a:pt x="38282" y="2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6" name="フリーフォーム 845">
            <a:extLst>
              <a:ext uri="{FF2B5EF4-FFF2-40B4-BE49-F238E27FC236}">
                <a16:creationId xmlns:a16="http://schemas.microsoft.com/office/drawing/2014/main" id="{E4C1296C-B707-D4FA-48A2-193D45D3F0AD}"/>
              </a:ext>
            </a:extLst>
          </p:cNvPr>
          <p:cNvSpPr/>
          <p:nvPr/>
        </p:nvSpPr>
        <p:spPr>
          <a:xfrm>
            <a:off x="503460" y="4581202"/>
            <a:ext cx="84170" cy="257805"/>
          </a:xfrm>
          <a:custGeom>
            <a:avLst/>
            <a:gdLst>
              <a:gd name="connsiteX0" fmla="*/ 83915 w 84170"/>
              <a:gd name="connsiteY0" fmla="*/ 323 h 257805"/>
              <a:gd name="connsiteX1" fmla="*/ 36290 w 84170"/>
              <a:gd name="connsiteY1" fmla="*/ 111448 h 257805"/>
              <a:gd name="connsiteX2" fmla="*/ 1365 w 84170"/>
              <a:gd name="connsiteY2" fmla="*/ 257498 h 257805"/>
              <a:gd name="connsiteX3" fmla="*/ 14065 w 84170"/>
              <a:gd name="connsiteY3" fmla="*/ 146373 h 257805"/>
              <a:gd name="connsiteX4" fmla="*/ 83915 w 84170"/>
              <a:gd name="connsiteY4" fmla="*/ 323 h 25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70" h="257805">
                <a:moveTo>
                  <a:pt x="83915" y="323"/>
                </a:moveTo>
                <a:cubicBezTo>
                  <a:pt x="87619" y="-5498"/>
                  <a:pt x="50048" y="68586"/>
                  <a:pt x="36290" y="111448"/>
                </a:cubicBezTo>
                <a:cubicBezTo>
                  <a:pt x="22532" y="154310"/>
                  <a:pt x="5069" y="251677"/>
                  <a:pt x="1365" y="257498"/>
                </a:cubicBezTo>
                <a:cubicBezTo>
                  <a:pt x="-2339" y="263319"/>
                  <a:pt x="1365" y="185002"/>
                  <a:pt x="14065" y="146373"/>
                </a:cubicBezTo>
                <a:cubicBezTo>
                  <a:pt x="26765" y="107744"/>
                  <a:pt x="80211" y="6144"/>
                  <a:pt x="83915" y="32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7" name="フリーフォーム 846">
            <a:extLst>
              <a:ext uri="{FF2B5EF4-FFF2-40B4-BE49-F238E27FC236}">
                <a16:creationId xmlns:a16="http://schemas.microsoft.com/office/drawing/2014/main" id="{05F65BED-F37E-9B7A-E853-BC9DF2DC86AA}"/>
              </a:ext>
            </a:extLst>
          </p:cNvPr>
          <p:cNvSpPr/>
          <p:nvPr/>
        </p:nvSpPr>
        <p:spPr>
          <a:xfrm>
            <a:off x="910624" y="3450492"/>
            <a:ext cx="386762" cy="1418059"/>
          </a:xfrm>
          <a:custGeom>
            <a:avLst/>
            <a:gdLst>
              <a:gd name="connsiteX0" fmla="*/ 381601 w 386762"/>
              <a:gd name="connsiteY0" fmla="*/ 733 h 1418059"/>
              <a:gd name="connsiteX1" fmla="*/ 327626 w 386762"/>
              <a:gd name="connsiteY1" fmla="*/ 296008 h 1418059"/>
              <a:gd name="connsiteX2" fmla="*/ 308576 w 386762"/>
              <a:gd name="connsiteY2" fmla="*/ 842108 h 1418059"/>
              <a:gd name="connsiteX3" fmla="*/ 330801 w 386762"/>
              <a:gd name="connsiteY3" fmla="*/ 699233 h 1418059"/>
              <a:gd name="connsiteX4" fmla="*/ 175226 w 386762"/>
              <a:gd name="connsiteY4" fmla="*/ 1146908 h 1418059"/>
              <a:gd name="connsiteX5" fmla="*/ 133951 w 386762"/>
              <a:gd name="connsiteY5" fmla="*/ 1407258 h 1418059"/>
              <a:gd name="connsiteX6" fmla="*/ 159351 w 386762"/>
              <a:gd name="connsiteY6" fmla="*/ 1251683 h 1418059"/>
              <a:gd name="connsiteX7" fmla="*/ 6951 w 386762"/>
              <a:gd name="connsiteY7" fmla="*/ 242033 h 1418059"/>
              <a:gd name="connsiteX8" fmla="*/ 38701 w 386762"/>
              <a:gd name="connsiteY8" fmla="*/ 591283 h 1418059"/>
              <a:gd name="connsiteX9" fmla="*/ 153001 w 386762"/>
              <a:gd name="connsiteY9" fmla="*/ 149958 h 1418059"/>
              <a:gd name="connsiteX10" fmla="*/ 105376 w 386762"/>
              <a:gd name="connsiteY10" fmla="*/ 426183 h 1418059"/>
              <a:gd name="connsiteX11" fmla="*/ 257776 w 386762"/>
              <a:gd name="connsiteY11" fmla="*/ 64233 h 1418059"/>
              <a:gd name="connsiteX12" fmla="*/ 184751 w 386762"/>
              <a:gd name="connsiteY12" fmla="*/ 375383 h 1418059"/>
              <a:gd name="connsiteX13" fmla="*/ 381601 w 386762"/>
              <a:gd name="connsiteY13" fmla="*/ 733 h 1418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6762" h="1418059">
                <a:moveTo>
                  <a:pt x="381601" y="733"/>
                </a:moveTo>
                <a:cubicBezTo>
                  <a:pt x="405413" y="-12496"/>
                  <a:pt x="339797" y="155779"/>
                  <a:pt x="327626" y="296008"/>
                </a:cubicBezTo>
                <a:cubicBezTo>
                  <a:pt x="315455" y="436237"/>
                  <a:pt x="308047" y="774904"/>
                  <a:pt x="308576" y="842108"/>
                </a:cubicBezTo>
                <a:cubicBezTo>
                  <a:pt x="309105" y="909312"/>
                  <a:pt x="353026" y="648433"/>
                  <a:pt x="330801" y="699233"/>
                </a:cubicBezTo>
                <a:cubicBezTo>
                  <a:pt x="308576" y="750033"/>
                  <a:pt x="208034" y="1028904"/>
                  <a:pt x="175226" y="1146908"/>
                </a:cubicBezTo>
                <a:cubicBezTo>
                  <a:pt x="142418" y="1264912"/>
                  <a:pt x="136597" y="1389795"/>
                  <a:pt x="133951" y="1407258"/>
                </a:cubicBezTo>
                <a:cubicBezTo>
                  <a:pt x="131305" y="1424721"/>
                  <a:pt x="180518" y="1445887"/>
                  <a:pt x="159351" y="1251683"/>
                </a:cubicBezTo>
                <a:cubicBezTo>
                  <a:pt x="138184" y="1057479"/>
                  <a:pt x="27059" y="352100"/>
                  <a:pt x="6951" y="242033"/>
                </a:cubicBezTo>
                <a:cubicBezTo>
                  <a:pt x="-13157" y="131966"/>
                  <a:pt x="14359" y="606629"/>
                  <a:pt x="38701" y="591283"/>
                </a:cubicBezTo>
                <a:cubicBezTo>
                  <a:pt x="63043" y="575937"/>
                  <a:pt x="141889" y="177475"/>
                  <a:pt x="153001" y="149958"/>
                </a:cubicBezTo>
                <a:cubicBezTo>
                  <a:pt x="164113" y="122441"/>
                  <a:pt x="87914" y="440470"/>
                  <a:pt x="105376" y="426183"/>
                </a:cubicBezTo>
                <a:cubicBezTo>
                  <a:pt x="122838" y="411896"/>
                  <a:pt x="244547" y="72700"/>
                  <a:pt x="257776" y="64233"/>
                </a:cubicBezTo>
                <a:cubicBezTo>
                  <a:pt x="271005" y="55766"/>
                  <a:pt x="163055" y="389671"/>
                  <a:pt x="184751" y="375383"/>
                </a:cubicBezTo>
                <a:cubicBezTo>
                  <a:pt x="206447" y="361096"/>
                  <a:pt x="357789" y="13962"/>
                  <a:pt x="381601" y="733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8" name="フリーフォーム 847">
            <a:extLst>
              <a:ext uri="{FF2B5EF4-FFF2-40B4-BE49-F238E27FC236}">
                <a16:creationId xmlns:a16="http://schemas.microsoft.com/office/drawing/2014/main" id="{0E8A794D-C905-2C1D-DCCB-744C62B61149}"/>
              </a:ext>
            </a:extLst>
          </p:cNvPr>
          <p:cNvSpPr/>
          <p:nvPr/>
        </p:nvSpPr>
        <p:spPr>
          <a:xfrm>
            <a:off x="893956" y="3782421"/>
            <a:ext cx="576737" cy="1668792"/>
          </a:xfrm>
          <a:custGeom>
            <a:avLst/>
            <a:gdLst>
              <a:gd name="connsiteX0" fmla="*/ 576069 w 576737"/>
              <a:gd name="connsiteY0" fmla="*/ 233954 h 1668792"/>
              <a:gd name="connsiteX1" fmla="*/ 341119 w 576737"/>
              <a:gd name="connsiteY1" fmla="*/ 976904 h 1668792"/>
              <a:gd name="connsiteX2" fmla="*/ 299844 w 576737"/>
              <a:gd name="connsiteY2" fmla="*/ 1557929 h 1668792"/>
              <a:gd name="connsiteX3" fmla="*/ 306194 w 576737"/>
              <a:gd name="connsiteY3" fmla="*/ 1453154 h 1668792"/>
              <a:gd name="connsiteX4" fmla="*/ 141094 w 576737"/>
              <a:gd name="connsiteY4" fmla="*/ 824504 h 1668792"/>
              <a:gd name="connsiteX5" fmla="*/ 223644 w 576737"/>
              <a:gd name="connsiteY5" fmla="*/ 1643654 h 1668792"/>
              <a:gd name="connsiteX6" fmla="*/ 188719 w 576737"/>
              <a:gd name="connsiteY6" fmla="*/ 1354729 h 1668792"/>
              <a:gd name="connsiteX7" fmla="*/ 20444 w 576737"/>
              <a:gd name="connsiteY7" fmla="*/ 316504 h 1668792"/>
              <a:gd name="connsiteX8" fmla="*/ 10919 w 576737"/>
              <a:gd name="connsiteY8" fmla="*/ 11704 h 1668792"/>
              <a:gd name="connsiteX9" fmla="*/ 93469 w 576737"/>
              <a:gd name="connsiteY9" fmla="*/ 637179 h 1668792"/>
              <a:gd name="connsiteX10" fmla="*/ 214119 w 576737"/>
              <a:gd name="connsiteY10" fmla="*/ 205379 h 1668792"/>
              <a:gd name="connsiteX11" fmla="*/ 217294 w 576737"/>
              <a:gd name="connsiteY11" fmla="*/ 519704 h 1668792"/>
              <a:gd name="connsiteX12" fmla="*/ 353819 w 576737"/>
              <a:gd name="connsiteY12" fmla="*/ 218079 h 1668792"/>
              <a:gd name="connsiteX13" fmla="*/ 258569 w 576737"/>
              <a:gd name="connsiteY13" fmla="*/ 580029 h 1668792"/>
              <a:gd name="connsiteX14" fmla="*/ 576069 w 576737"/>
              <a:gd name="connsiteY14" fmla="*/ 233954 h 166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6737" h="1668792">
                <a:moveTo>
                  <a:pt x="576069" y="233954"/>
                </a:moveTo>
                <a:cubicBezTo>
                  <a:pt x="589827" y="300100"/>
                  <a:pt x="387156" y="756242"/>
                  <a:pt x="341119" y="976904"/>
                </a:cubicBezTo>
                <a:cubicBezTo>
                  <a:pt x="295082" y="1197566"/>
                  <a:pt x="305665" y="1478554"/>
                  <a:pt x="299844" y="1557929"/>
                </a:cubicBezTo>
                <a:cubicBezTo>
                  <a:pt x="294023" y="1637304"/>
                  <a:pt x="332652" y="1575391"/>
                  <a:pt x="306194" y="1453154"/>
                </a:cubicBezTo>
                <a:cubicBezTo>
                  <a:pt x="279736" y="1330917"/>
                  <a:pt x="154852" y="792754"/>
                  <a:pt x="141094" y="824504"/>
                </a:cubicBezTo>
                <a:cubicBezTo>
                  <a:pt x="127336" y="856254"/>
                  <a:pt x="215706" y="1555283"/>
                  <a:pt x="223644" y="1643654"/>
                </a:cubicBezTo>
                <a:cubicBezTo>
                  <a:pt x="231581" y="1732025"/>
                  <a:pt x="222586" y="1575921"/>
                  <a:pt x="188719" y="1354729"/>
                </a:cubicBezTo>
                <a:cubicBezTo>
                  <a:pt x="154852" y="1133537"/>
                  <a:pt x="50077" y="540341"/>
                  <a:pt x="20444" y="316504"/>
                </a:cubicBezTo>
                <a:cubicBezTo>
                  <a:pt x="-9189" y="92667"/>
                  <a:pt x="-1252" y="-41742"/>
                  <a:pt x="10919" y="11704"/>
                </a:cubicBezTo>
                <a:cubicBezTo>
                  <a:pt x="23090" y="65150"/>
                  <a:pt x="59602" y="604900"/>
                  <a:pt x="93469" y="637179"/>
                </a:cubicBezTo>
                <a:cubicBezTo>
                  <a:pt x="127336" y="669458"/>
                  <a:pt x="193482" y="224958"/>
                  <a:pt x="214119" y="205379"/>
                </a:cubicBezTo>
                <a:cubicBezTo>
                  <a:pt x="234756" y="185800"/>
                  <a:pt x="194011" y="517587"/>
                  <a:pt x="217294" y="519704"/>
                </a:cubicBezTo>
                <a:cubicBezTo>
                  <a:pt x="240577" y="521821"/>
                  <a:pt x="346940" y="208025"/>
                  <a:pt x="353819" y="218079"/>
                </a:cubicBezTo>
                <a:cubicBezTo>
                  <a:pt x="360698" y="228133"/>
                  <a:pt x="223644" y="574208"/>
                  <a:pt x="258569" y="580029"/>
                </a:cubicBezTo>
                <a:cubicBezTo>
                  <a:pt x="293494" y="585850"/>
                  <a:pt x="562311" y="167808"/>
                  <a:pt x="576069" y="233954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9" name="フリーフォーム 848">
            <a:extLst>
              <a:ext uri="{FF2B5EF4-FFF2-40B4-BE49-F238E27FC236}">
                <a16:creationId xmlns:a16="http://schemas.microsoft.com/office/drawing/2014/main" id="{D686E52C-252D-6EC5-4CF7-5EF21406203F}"/>
              </a:ext>
            </a:extLst>
          </p:cNvPr>
          <p:cNvSpPr/>
          <p:nvPr/>
        </p:nvSpPr>
        <p:spPr>
          <a:xfrm>
            <a:off x="275761" y="4171852"/>
            <a:ext cx="793932" cy="1517457"/>
          </a:xfrm>
          <a:custGeom>
            <a:avLst/>
            <a:gdLst>
              <a:gd name="connsiteX0" fmla="*/ 63964 w 793932"/>
              <a:gd name="connsiteY0" fmla="*/ 3273 h 1517457"/>
              <a:gd name="connsiteX1" fmla="*/ 244939 w 793932"/>
              <a:gd name="connsiteY1" fmla="*/ 206473 h 1517457"/>
              <a:gd name="connsiteX2" fmla="*/ 610064 w 793932"/>
              <a:gd name="connsiteY2" fmla="*/ 73123 h 1517457"/>
              <a:gd name="connsiteX3" fmla="*/ 483064 w 793932"/>
              <a:gd name="connsiteY3" fmla="*/ 111223 h 1517457"/>
              <a:gd name="connsiteX4" fmla="*/ 679914 w 793932"/>
              <a:gd name="connsiteY4" fmla="*/ 250923 h 1517457"/>
              <a:gd name="connsiteX5" fmla="*/ 664039 w 793932"/>
              <a:gd name="connsiteY5" fmla="*/ 768448 h 1517457"/>
              <a:gd name="connsiteX6" fmla="*/ 781514 w 793932"/>
              <a:gd name="connsiteY6" fmla="*/ 1257398 h 1517457"/>
              <a:gd name="connsiteX7" fmla="*/ 321139 w 793932"/>
              <a:gd name="connsiteY7" fmla="*/ 574773 h 1517457"/>
              <a:gd name="connsiteX8" fmla="*/ 197314 w 793932"/>
              <a:gd name="connsiteY8" fmla="*/ 1514573 h 1517457"/>
              <a:gd name="connsiteX9" fmla="*/ 98889 w 793932"/>
              <a:gd name="connsiteY9" fmla="*/ 844648 h 1517457"/>
              <a:gd name="connsiteX10" fmla="*/ 3639 w 793932"/>
              <a:gd name="connsiteY10" fmla="*/ 181073 h 1517457"/>
              <a:gd name="connsiteX11" fmla="*/ 25864 w 793932"/>
              <a:gd name="connsiteY11" fmla="*/ 403323 h 1517457"/>
              <a:gd name="connsiteX12" fmla="*/ 63964 w 793932"/>
              <a:gd name="connsiteY12" fmla="*/ 3273 h 151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3932" h="1517457">
                <a:moveTo>
                  <a:pt x="63964" y="3273"/>
                </a:moveTo>
                <a:cubicBezTo>
                  <a:pt x="100477" y="-29535"/>
                  <a:pt x="153922" y="194831"/>
                  <a:pt x="244939" y="206473"/>
                </a:cubicBezTo>
                <a:cubicBezTo>
                  <a:pt x="335956" y="218115"/>
                  <a:pt x="570377" y="88998"/>
                  <a:pt x="610064" y="73123"/>
                </a:cubicBezTo>
                <a:cubicBezTo>
                  <a:pt x="649751" y="57248"/>
                  <a:pt x="471422" y="81590"/>
                  <a:pt x="483064" y="111223"/>
                </a:cubicBezTo>
                <a:cubicBezTo>
                  <a:pt x="494706" y="140856"/>
                  <a:pt x="649752" y="141386"/>
                  <a:pt x="679914" y="250923"/>
                </a:cubicBezTo>
                <a:cubicBezTo>
                  <a:pt x="710076" y="360460"/>
                  <a:pt x="647106" y="600702"/>
                  <a:pt x="664039" y="768448"/>
                </a:cubicBezTo>
                <a:cubicBezTo>
                  <a:pt x="680972" y="936194"/>
                  <a:pt x="838664" y="1289677"/>
                  <a:pt x="781514" y="1257398"/>
                </a:cubicBezTo>
                <a:cubicBezTo>
                  <a:pt x="724364" y="1225119"/>
                  <a:pt x="418506" y="531911"/>
                  <a:pt x="321139" y="574773"/>
                </a:cubicBezTo>
                <a:cubicBezTo>
                  <a:pt x="223772" y="617636"/>
                  <a:pt x="234356" y="1469594"/>
                  <a:pt x="197314" y="1514573"/>
                </a:cubicBezTo>
                <a:cubicBezTo>
                  <a:pt x="160272" y="1559552"/>
                  <a:pt x="131168" y="1066898"/>
                  <a:pt x="98889" y="844648"/>
                </a:cubicBezTo>
                <a:cubicBezTo>
                  <a:pt x="66610" y="622398"/>
                  <a:pt x="15810" y="254627"/>
                  <a:pt x="3639" y="181073"/>
                </a:cubicBezTo>
                <a:cubicBezTo>
                  <a:pt x="-8532" y="107519"/>
                  <a:pt x="12635" y="439836"/>
                  <a:pt x="25864" y="403323"/>
                </a:cubicBezTo>
                <a:cubicBezTo>
                  <a:pt x="39093" y="366811"/>
                  <a:pt x="27451" y="36081"/>
                  <a:pt x="63964" y="3273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0" name="フリーフォーム 849">
            <a:extLst>
              <a:ext uri="{FF2B5EF4-FFF2-40B4-BE49-F238E27FC236}">
                <a16:creationId xmlns:a16="http://schemas.microsoft.com/office/drawing/2014/main" id="{D1E1B41F-8D8D-6173-5908-C791CAB871C4}"/>
              </a:ext>
            </a:extLst>
          </p:cNvPr>
          <p:cNvSpPr/>
          <p:nvPr/>
        </p:nvSpPr>
        <p:spPr>
          <a:xfrm>
            <a:off x="429135" y="4871969"/>
            <a:ext cx="1007027" cy="1455495"/>
          </a:xfrm>
          <a:custGeom>
            <a:avLst/>
            <a:gdLst>
              <a:gd name="connsiteX0" fmla="*/ 405890 w 1007027"/>
              <a:gd name="connsiteY0" fmla="*/ 52456 h 1455495"/>
              <a:gd name="connsiteX1" fmla="*/ 720215 w 1007027"/>
              <a:gd name="connsiteY1" fmla="*/ 868431 h 1455495"/>
              <a:gd name="connsiteX2" fmla="*/ 796415 w 1007027"/>
              <a:gd name="connsiteY2" fmla="*/ 865256 h 1455495"/>
              <a:gd name="connsiteX3" fmla="*/ 1005965 w 1007027"/>
              <a:gd name="connsiteY3" fmla="*/ 1449456 h 1455495"/>
              <a:gd name="connsiteX4" fmla="*/ 697990 w 1007027"/>
              <a:gd name="connsiteY4" fmla="*/ 1138306 h 1455495"/>
              <a:gd name="connsiteX5" fmla="*/ 34415 w 1007027"/>
              <a:gd name="connsiteY5" fmla="*/ 643006 h 1455495"/>
              <a:gd name="connsiteX6" fmla="*/ 85215 w 1007027"/>
              <a:gd name="connsiteY6" fmla="*/ 931931 h 1455495"/>
              <a:gd name="connsiteX7" fmla="*/ 2665 w 1007027"/>
              <a:gd name="connsiteY7" fmla="*/ 8006 h 1455495"/>
              <a:gd name="connsiteX8" fmla="*/ 43940 w 1007027"/>
              <a:gd name="connsiteY8" fmla="*/ 462031 h 1455495"/>
              <a:gd name="connsiteX9" fmla="*/ 132840 w 1007027"/>
              <a:gd name="connsiteY9" fmla="*/ 71506 h 1455495"/>
              <a:gd name="connsiteX10" fmla="*/ 247140 w 1007027"/>
              <a:gd name="connsiteY10" fmla="*/ 290581 h 1455495"/>
              <a:gd name="connsiteX11" fmla="*/ 269365 w 1007027"/>
              <a:gd name="connsiteY11" fmla="*/ 36581 h 1455495"/>
              <a:gd name="connsiteX12" fmla="*/ 396365 w 1007027"/>
              <a:gd name="connsiteY12" fmla="*/ 398531 h 1455495"/>
              <a:gd name="connsiteX13" fmla="*/ 405890 w 1007027"/>
              <a:gd name="connsiteY13" fmla="*/ 52456 h 14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7027" h="1455495">
                <a:moveTo>
                  <a:pt x="405890" y="52456"/>
                </a:moveTo>
                <a:cubicBezTo>
                  <a:pt x="459865" y="130773"/>
                  <a:pt x="655128" y="732964"/>
                  <a:pt x="720215" y="868431"/>
                </a:cubicBezTo>
                <a:cubicBezTo>
                  <a:pt x="785302" y="1003898"/>
                  <a:pt x="748790" y="768419"/>
                  <a:pt x="796415" y="865256"/>
                </a:cubicBezTo>
                <a:cubicBezTo>
                  <a:pt x="844040" y="962093"/>
                  <a:pt x="1022369" y="1403948"/>
                  <a:pt x="1005965" y="1449456"/>
                </a:cubicBezTo>
                <a:cubicBezTo>
                  <a:pt x="989561" y="1494964"/>
                  <a:pt x="859915" y="1272714"/>
                  <a:pt x="697990" y="1138306"/>
                </a:cubicBezTo>
                <a:cubicBezTo>
                  <a:pt x="536065" y="1003898"/>
                  <a:pt x="136544" y="677402"/>
                  <a:pt x="34415" y="643006"/>
                </a:cubicBezTo>
                <a:cubicBezTo>
                  <a:pt x="-67714" y="608610"/>
                  <a:pt x="90507" y="1037764"/>
                  <a:pt x="85215" y="931931"/>
                </a:cubicBezTo>
                <a:cubicBezTo>
                  <a:pt x="79923" y="826098"/>
                  <a:pt x="9544" y="86323"/>
                  <a:pt x="2665" y="8006"/>
                </a:cubicBezTo>
                <a:cubicBezTo>
                  <a:pt x="-4214" y="-70311"/>
                  <a:pt x="22244" y="451448"/>
                  <a:pt x="43940" y="462031"/>
                </a:cubicBezTo>
                <a:cubicBezTo>
                  <a:pt x="65636" y="472614"/>
                  <a:pt x="98973" y="100081"/>
                  <a:pt x="132840" y="71506"/>
                </a:cubicBezTo>
                <a:cubicBezTo>
                  <a:pt x="166707" y="42931"/>
                  <a:pt x="224386" y="296402"/>
                  <a:pt x="247140" y="290581"/>
                </a:cubicBezTo>
                <a:cubicBezTo>
                  <a:pt x="269894" y="284760"/>
                  <a:pt x="244494" y="18589"/>
                  <a:pt x="269365" y="36581"/>
                </a:cubicBezTo>
                <a:cubicBezTo>
                  <a:pt x="294236" y="54573"/>
                  <a:pt x="369907" y="399060"/>
                  <a:pt x="396365" y="398531"/>
                </a:cubicBezTo>
                <a:cubicBezTo>
                  <a:pt x="422823" y="398002"/>
                  <a:pt x="351915" y="-25861"/>
                  <a:pt x="405890" y="52456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1" name="フリーフォーム 850">
            <a:extLst>
              <a:ext uri="{FF2B5EF4-FFF2-40B4-BE49-F238E27FC236}">
                <a16:creationId xmlns:a16="http://schemas.microsoft.com/office/drawing/2014/main" id="{7A5F3E75-9262-B5AB-63E4-CA76D97DA54B}"/>
              </a:ext>
            </a:extLst>
          </p:cNvPr>
          <p:cNvSpPr/>
          <p:nvPr/>
        </p:nvSpPr>
        <p:spPr>
          <a:xfrm>
            <a:off x="403707" y="5068374"/>
            <a:ext cx="1164032" cy="2626174"/>
          </a:xfrm>
          <a:custGeom>
            <a:avLst/>
            <a:gdLst>
              <a:gd name="connsiteX0" fmla="*/ 68632 w 1164032"/>
              <a:gd name="connsiteY0" fmla="*/ 188 h 2626174"/>
              <a:gd name="connsiteX1" fmla="*/ 56521 w 1164032"/>
              <a:gd name="connsiteY1" fmla="*/ 835864 h 2626174"/>
              <a:gd name="connsiteX2" fmla="*/ 450137 w 1164032"/>
              <a:gd name="connsiteY2" fmla="*/ 2198381 h 2626174"/>
              <a:gd name="connsiteX3" fmla="*/ 395636 w 1164032"/>
              <a:gd name="connsiteY3" fmla="*/ 1853210 h 2626174"/>
              <a:gd name="connsiteX4" fmla="*/ 946698 w 1164032"/>
              <a:gd name="connsiteY4" fmla="*/ 2604108 h 2626174"/>
              <a:gd name="connsiteX5" fmla="*/ 1013310 w 1164032"/>
              <a:gd name="connsiteY5" fmla="*/ 2380050 h 2626174"/>
              <a:gd name="connsiteX6" fmla="*/ 1110200 w 1164032"/>
              <a:gd name="connsiteY6" fmla="*/ 1901655 h 2626174"/>
              <a:gd name="connsiteX7" fmla="*/ 1122312 w 1164032"/>
              <a:gd name="connsiteY7" fmla="*/ 1508039 h 2626174"/>
              <a:gd name="connsiteX8" fmla="*/ 559138 w 1164032"/>
              <a:gd name="connsiteY8" fmla="*/ 139467 h 2626174"/>
              <a:gd name="connsiteX9" fmla="*/ 674195 w 1164032"/>
              <a:gd name="connsiteY9" fmla="*/ 902476 h 2626174"/>
              <a:gd name="connsiteX10" fmla="*/ 68632 w 1164032"/>
              <a:gd name="connsiteY10" fmla="*/ 188 h 262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4032" h="2626174">
                <a:moveTo>
                  <a:pt x="68632" y="188"/>
                </a:moveTo>
                <a:cubicBezTo>
                  <a:pt x="-34314" y="-10914"/>
                  <a:pt x="-7063" y="469499"/>
                  <a:pt x="56521" y="835864"/>
                </a:cubicBezTo>
                <a:cubicBezTo>
                  <a:pt x="120105" y="1202229"/>
                  <a:pt x="393618" y="2028823"/>
                  <a:pt x="450137" y="2198381"/>
                </a:cubicBezTo>
                <a:cubicBezTo>
                  <a:pt x="506656" y="2367939"/>
                  <a:pt x="312876" y="1785589"/>
                  <a:pt x="395636" y="1853210"/>
                </a:cubicBezTo>
                <a:cubicBezTo>
                  <a:pt x="478396" y="1920831"/>
                  <a:pt x="843752" y="2516301"/>
                  <a:pt x="946698" y="2604108"/>
                </a:cubicBezTo>
                <a:cubicBezTo>
                  <a:pt x="1049644" y="2691915"/>
                  <a:pt x="986060" y="2497125"/>
                  <a:pt x="1013310" y="2380050"/>
                </a:cubicBezTo>
                <a:cubicBezTo>
                  <a:pt x="1040560" y="2262975"/>
                  <a:pt x="1092033" y="2046990"/>
                  <a:pt x="1110200" y="1901655"/>
                </a:cubicBezTo>
                <a:cubicBezTo>
                  <a:pt x="1128367" y="1756320"/>
                  <a:pt x="1214156" y="1801737"/>
                  <a:pt x="1122312" y="1508039"/>
                </a:cubicBezTo>
                <a:cubicBezTo>
                  <a:pt x="1030468" y="1214341"/>
                  <a:pt x="633824" y="240394"/>
                  <a:pt x="559138" y="139467"/>
                </a:cubicBezTo>
                <a:cubicBezTo>
                  <a:pt x="484452" y="38540"/>
                  <a:pt x="748881" y="925689"/>
                  <a:pt x="674195" y="902476"/>
                </a:cubicBezTo>
                <a:cubicBezTo>
                  <a:pt x="599509" y="879263"/>
                  <a:pt x="171578" y="11290"/>
                  <a:pt x="68632" y="188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2" name="フリーフォーム 851">
            <a:extLst>
              <a:ext uri="{FF2B5EF4-FFF2-40B4-BE49-F238E27FC236}">
                <a16:creationId xmlns:a16="http://schemas.microsoft.com/office/drawing/2014/main" id="{14B28B8D-DD7E-BFB0-99EE-08828051C101}"/>
              </a:ext>
            </a:extLst>
          </p:cNvPr>
          <p:cNvSpPr/>
          <p:nvPr/>
        </p:nvSpPr>
        <p:spPr>
          <a:xfrm>
            <a:off x="3766176" y="4243759"/>
            <a:ext cx="637922" cy="3066720"/>
          </a:xfrm>
          <a:custGeom>
            <a:avLst/>
            <a:gdLst>
              <a:gd name="connsiteX0" fmla="*/ 448542 w 637922"/>
              <a:gd name="connsiteY0" fmla="*/ 25460 h 3066720"/>
              <a:gd name="connsiteX1" fmla="*/ 406152 w 637922"/>
              <a:gd name="connsiteY1" fmla="*/ 867192 h 3066720"/>
              <a:gd name="connsiteX2" fmla="*/ 442486 w 637922"/>
              <a:gd name="connsiteY2" fmla="*/ 770302 h 3066720"/>
              <a:gd name="connsiteX3" fmla="*/ 418264 w 637922"/>
              <a:gd name="connsiteY3" fmla="*/ 1654424 h 3066720"/>
              <a:gd name="connsiteX4" fmla="*/ 430375 w 637922"/>
              <a:gd name="connsiteY4" fmla="*/ 2350821 h 3066720"/>
              <a:gd name="connsiteX5" fmla="*/ 630211 w 637922"/>
              <a:gd name="connsiteY5" fmla="*/ 3053274 h 3066720"/>
              <a:gd name="connsiteX6" fmla="*/ 551488 w 637922"/>
              <a:gd name="connsiteY6" fmla="*/ 2811049 h 3066720"/>
              <a:gd name="connsiteX7" fmla="*/ 139705 w 637922"/>
              <a:gd name="connsiteY7" fmla="*/ 2786826 h 3066720"/>
              <a:gd name="connsiteX8" fmla="*/ 418264 w 637922"/>
              <a:gd name="connsiteY8" fmla="*/ 2738381 h 3066720"/>
              <a:gd name="connsiteX9" fmla="*/ 127594 w 637922"/>
              <a:gd name="connsiteY9" fmla="*/ 2526434 h 3066720"/>
              <a:gd name="connsiteX10" fmla="*/ 303207 w 637922"/>
              <a:gd name="connsiteY10" fmla="*/ 2490101 h 3066720"/>
              <a:gd name="connsiteX11" fmla="*/ 425 w 637922"/>
              <a:gd name="connsiteY11" fmla="*/ 2217597 h 3066720"/>
              <a:gd name="connsiteX12" fmla="*/ 381930 w 637922"/>
              <a:gd name="connsiteY12" fmla="*/ 2157041 h 3066720"/>
              <a:gd name="connsiteX13" fmla="*/ 48870 w 637922"/>
              <a:gd name="connsiteY13" fmla="*/ 1793703 h 3066720"/>
              <a:gd name="connsiteX14" fmla="*/ 339541 w 637922"/>
              <a:gd name="connsiteY14" fmla="*/ 1799759 h 3066720"/>
              <a:gd name="connsiteX15" fmla="*/ 133649 w 637922"/>
              <a:gd name="connsiteY15" fmla="*/ 1587812 h 3066720"/>
              <a:gd name="connsiteX16" fmla="*/ 321374 w 637922"/>
              <a:gd name="connsiteY16" fmla="*/ 733968 h 3066720"/>
              <a:gd name="connsiteX17" fmla="*/ 303207 w 637922"/>
              <a:gd name="connsiteY17" fmla="*/ 988305 h 3066720"/>
              <a:gd name="connsiteX18" fmla="*/ 303207 w 637922"/>
              <a:gd name="connsiteY18" fmla="*/ 285852 h 3066720"/>
              <a:gd name="connsiteX19" fmla="*/ 448542 w 637922"/>
              <a:gd name="connsiteY19" fmla="*/ 25460 h 306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37922" h="3066720">
                <a:moveTo>
                  <a:pt x="448542" y="25460"/>
                </a:moveTo>
                <a:cubicBezTo>
                  <a:pt x="465700" y="122350"/>
                  <a:pt x="407161" y="743052"/>
                  <a:pt x="406152" y="867192"/>
                </a:cubicBezTo>
                <a:cubicBezTo>
                  <a:pt x="405143" y="991332"/>
                  <a:pt x="440467" y="639097"/>
                  <a:pt x="442486" y="770302"/>
                </a:cubicBezTo>
                <a:cubicBezTo>
                  <a:pt x="444505" y="901507"/>
                  <a:pt x="420282" y="1391004"/>
                  <a:pt x="418264" y="1654424"/>
                </a:cubicBezTo>
                <a:cubicBezTo>
                  <a:pt x="416246" y="1917844"/>
                  <a:pt x="395050" y="2117679"/>
                  <a:pt x="430375" y="2350821"/>
                </a:cubicBezTo>
                <a:cubicBezTo>
                  <a:pt x="465700" y="2583963"/>
                  <a:pt x="610026" y="2976569"/>
                  <a:pt x="630211" y="3053274"/>
                </a:cubicBezTo>
                <a:cubicBezTo>
                  <a:pt x="650396" y="3129979"/>
                  <a:pt x="633239" y="2855457"/>
                  <a:pt x="551488" y="2811049"/>
                </a:cubicBezTo>
                <a:cubicBezTo>
                  <a:pt x="469737" y="2766641"/>
                  <a:pt x="161909" y="2798937"/>
                  <a:pt x="139705" y="2786826"/>
                </a:cubicBezTo>
                <a:cubicBezTo>
                  <a:pt x="117501" y="2774715"/>
                  <a:pt x="420282" y="2781780"/>
                  <a:pt x="418264" y="2738381"/>
                </a:cubicBezTo>
                <a:cubicBezTo>
                  <a:pt x="416246" y="2694982"/>
                  <a:pt x="146770" y="2567814"/>
                  <a:pt x="127594" y="2526434"/>
                </a:cubicBezTo>
                <a:cubicBezTo>
                  <a:pt x="108418" y="2485054"/>
                  <a:pt x="324402" y="2541574"/>
                  <a:pt x="303207" y="2490101"/>
                </a:cubicBezTo>
                <a:cubicBezTo>
                  <a:pt x="282012" y="2438628"/>
                  <a:pt x="-12696" y="2273107"/>
                  <a:pt x="425" y="2217597"/>
                </a:cubicBezTo>
                <a:cubicBezTo>
                  <a:pt x="13546" y="2162087"/>
                  <a:pt x="373856" y="2227690"/>
                  <a:pt x="381930" y="2157041"/>
                </a:cubicBezTo>
                <a:cubicBezTo>
                  <a:pt x="390004" y="2086392"/>
                  <a:pt x="55935" y="1853250"/>
                  <a:pt x="48870" y="1793703"/>
                </a:cubicBezTo>
                <a:cubicBezTo>
                  <a:pt x="41805" y="1734156"/>
                  <a:pt x="325411" y="1834074"/>
                  <a:pt x="339541" y="1799759"/>
                </a:cubicBezTo>
                <a:cubicBezTo>
                  <a:pt x="353671" y="1765444"/>
                  <a:pt x="136677" y="1765444"/>
                  <a:pt x="133649" y="1587812"/>
                </a:cubicBezTo>
                <a:cubicBezTo>
                  <a:pt x="130621" y="1410180"/>
                  <a:pt x="293114" y="833886"/>
                  <a:pt x="321374" y="733968"/>
                </a:cubicBezTo>
                <a:cubicBezTo>
                  <a:pt x="349634" y="634050"/>
                  <a:pt x="306235" y="1062991"/>
                  <a:pt x="303207" y="988305"/>
                </a:cubicBezTo>
                <a:cubicBezTo>
                  <a:pt x="300179" y="913619"/>
                  <a:pt x="286050" y="443298"/>
                  <a:pt x="303207" y="285852"/>
                </a:cubicBezTo>
                <a:cubicBezTo>
                  <a:pt x="320364" y="128406"/>
                  <a:pt x="431384" y="-71430"/>
                  <a:pt x="448542" y="25460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3" name="フリーフォーム 852">
            <a:extLst>
              <a:ext uri="{FF2B5EF4-FFF2-40B4-BE49-F238E27FC236}">
                <a16:creationId xmlns:a16="http://schemas.microsoft.com/office/drawing/2014/main" id="{49D975EB-A1DC-D817-21CC-0D7D312E45B3}"/>
              </a:ext>
            </a:extLst>
          </p:cNvPr>
          <p:cNvSpPr/>
          <p:nvPr/>
        </p:nvSpPr>
        <p:spPr>
          <a:xfrm>
            <a:off x="4094380" y="4206079"/>
            <a:ext cx="1525720" cy="2245408"/>
          </a:xfrm>
          <a:custGeom>
            <a:avLst/>
            <a:gdLst>
              <a:gd name="connsiteX0" fmla="*/ 17392 w 1525720"/>
              <a:gd name="connsiteY0" fmla="*/ 153974 h 2245408"/>
              <a:gd name="connsiteX1" fmla="*/ 404952 w 1525720"/>
              <a:gd name="connsiteY1" fmla="*/ 2583 h 2245408"/>
              <a:gd name="connsiteX2" fmla="*/ 132449 w 1525720"/>
              <a:gd name="connsiteY2" fmla="*/ 57084 h 2245408"/>
              <a:gd name="connsiteX3" fmla="*/ 659289 w 1525720"/>
              <a:gd name="connsiteY3" fmla="*/ 38917 h 2245408"/>
              <a:gd name="connsiteX4" fmla="*/ 586621 w 1525720"/>
              <a:gd name="connsiteY4" fmla="*/ 69195 h 2245408"/>
              <a:gd name="connsiteX5" fmla="*/ 701678 w 1525720"/>
              <a:gd name="connsiteY5" fmla="*/ 141863 h 2245408"/>
              <a:gd name="connsiteX6" fmla="*/ 641122 w 1525720"/>
              <a:gd name="connsiteY6" fmla="*/ 256920 h 2245408"/>
              <a:gd name="connsiteX7" fmla="*/ 768290 w 1525720"/>
              <a:gd name="connsiteY7" fmla="*/ 269031 h 2245408"/>
              <a:gd name="connsiteX8" fmla="*/ 1264852 w 1525720"/>
              <a:gd name="connsiteY8" fmla="*/ 692925 h 2245408"/>
              <a:gd name="connsiteX9" fmla="*/ 1367797 w 1525720"/>
              <a:gd name="connsiteY9" fmla="*/ 977540 h 2245408"/>
              <a:gd name="connsiteX10" fmla="*/ 1355686 w 1525720"/>
              <a:gd name="connsiteY10" fmla="*/ 1801105 h 2245408"/>
              <a:gd name="connsiteX11" fmla="*/ 1525244 w 1525720"/>
              <a:gd name="connsiteY11" fmla="*/ 2237110 h 2245408"/>
              <a:gd name="connsiteX12" fmla="*/ 1295130 w 1525720"/>
              <a:gd name="connsiteY12" fmla="*/ 2025163 h 2245408"/>
              <a:gd name="connsiteX13" fmla="*/ 635066 w 1525720"/>
              <a:gd name="connsiteY13" fmla="*/ 1292432 h 2245408"/>
              <a:gd name="connsiteX14" fmla="*/ 259617 w 1525720"/>
              <a:gd name="connsiteY14" fmla="*/ 426477 h 2245408"/>
              <a:gd name="connsiteX15" fmla="*/ 253562 w 1525720"/>
              <a:gd name="connsiteY15" fmla="*/ 717147 h 2245408"/>
              <a:gd name="connsiteX16" fmla="*/ 271729 w 1525720"/>
              <a:gd name="connsiteY16" fmla="*/ 214530 h 2245408"/>
              <a:gd name="connsiteX17" fmla="*/ 35559 w 1525720"/>
              <a:gd name="connsiteY17" fmla="*/ 523367 h 2245408"/>
              <a:gd name="connsiteX18" fmla="*/ 59782 w 1525720"/>
              <a:gd name="connsiteY18" fmla="*/ 771648 h 2245408"/>
              <a:gd name="connsiteX19" fmla="*/ 17392 w 1525720"/>
              <a:gd name="connsiteY19" fmla="*/ 153974 h 224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25720" h="2245408">
                <a:moveTo>
                  <a:pt x="17392" y="153974"/>
                </a:moveTo>
                <a:cubicBezTo>
                  <a:pt x="74920" y="25797"/>
                  <a:pt x="385776" y="18731"/>
                  <a:pt x="404952" y="2583"/>
                </a:cubicBezTo>
                <a:cubicBezTo>
                  <a:pt x="424128" y="-13565"/>
                  <a:pt x="90060" y="51028"/>
                  <a:pt x="132449" y="57084"/>
                </a:cubicBezTo>
                <a:cubicBezTo>
                  <a:pt x="174838" y="63140"/>
                  <a:pt x="583594" y="36899"/>
                  <a:pt x="659289" y="38917"/>
                </a:cubicBezTo>
                <a:cubicBezTo>
                  <a:pt x="734984" y="40935"/>
                  <a:pt x="579556" y="52037"/>
                  <a:pt x="586621" y="69195"/>
                </a:cubicBezTo>
                <a:cubicBezTo>
                  <a:pt x="593686" y="86353"/>
                  <a:pt x="692595" y="110576"/>
                  <a:pt x="701678" y="141863"/>
                </a:cubicBezTo>
                <a:cubicBezTo>
                  <a:pt x="710761" y="173150"/>
                  <a:pt x="630020" y="235725"/>
                  <a:pt x="641122" y="256920"/>
                </a:cubicBezTo>
                <a:cubicBezTo>
                  <a:pt x="652224" y="278115"/>
                  <a:pt x="664335" y="196364"/>
                  <a:pt x="768290" y="269031"/>
                </a:cubicBezTo>
                <a:cubicBezTo>
                  <a:pt x="872245" y="341699"/>
                  <a:pt x="1164934" y="574840"/>
                  <a:pt x="1264852" y="692925"/>
                </a:cubicBezTo>
                <a:cubicBezTo>
                  <a:pt x="1364770" y="811010"/>
                  <a:pt x="1352658" y="792843"/>
                  <a:pt x="1367797" y="977540"/>
                </a:cubicBezTo>
                <a:cubicBezTo>
                  <a:pt x="1382936" y="1162237"/>
                  <a:pt x="1329445" y="1591177"/>
                  <a:pt x="1355686" y="1801105"/>
                </a:cubicBezTo>
                <a:cubicBezTo>
                  <a:pt x="1381927" y="2011033"/>
                  <a:pt x="1535337" y="2199767"/>
                  <a:pt x="1525244" y="2237110"/>
                </a:cubicBezTo>
                <a:cubicBezTo>
                  <a:pt x="1515151" y="2274453"/>
                  <a:pt x="1443493" y="2182609"/>
                  <a:pt x="1295130" y="2025163"/>
                </a:cubicBezTo>
                <a:cubicBezTo>
                  <a:pt x="1146767" y="1867717"/>
                  <a:pt x="807651" y="1558879"/>
                  <a:pt x="635066" y="1292432"/>
                </a:cubicBezTo>
                <a:cubicBezTo>
                  <a:pt x="462481" y="1025985"/>
                  <a:pt x="323201" y="522358"/>
                  <a:pt x="259617" y="426477"/>
                </a:cubicBezTo>
                <a:cubicBezTo>
                  <a:pt x="196033" y="330596"/>
                  <a:pt x="251543" y="752471"/>
                  <a:pt x="253562" y="717147"/>
                </a:cubicBezTo>
                <a:cubicBezTo>
                  <a:pt x="255581" y="681823"/>
                  <a:pt x="308063" y="246827"/>
                  <a:pt x="271729" y="214530"/>
                </a:cubicBezTo>
                <a:cubicBezTo>
                  <a:pt x="235395" y="182233"/>
                  <a:pt x="70883" y="430514"/>
                  <a:pt x="35559" y="523367"/>
                </a:cubicBezTo>
                <a:cubicBezTo>
                  <a:pt x="235" y="616220"/>
                  <a:pt x="55745" y="836241"/>
                  <a:pt x="59782" y="771648"/>
                </a:cubicBezTo>
                <a:cubicBezTo>
                  <a:pt x="63819" y="707055"/>
                  <a:pt x="-40136" y="282151"/>
                  <a:pt x="17392" y="153974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4" name="フリーフォーム 853">
            <a:extLst>
              <a:ext uri="{FF2B5EF4-FFF2-40B4-BE49-F238E27FC236}">
                <a16:creationId xmlns:a16="http://schemas.microsoft.com/office/drawing/2014/main" id="{0BFE8E35-C883-5D27-FD4A-65CFD6616D39}"/>
              </a:ext>
            </a:extLst>
          </p:cNvPr>
          <p:cNvSpPr/>
          <p:nvPr/>
        </p:nvSpPr>
        <p:spPr>
          <a:xfrm>
            <a:off x="5265594" y="5060863"/>
            <a:ext cx="246911" cy="1084205"/>
          </a:xfrm>
          <a:custGeom>
            <a:avLst/>
            <a:gdLst>
              <a:gd name="connsiteX0" fmla="*/ 190528 w 246911"/>
              <a:gd name="connsiteY0" fmla="*/ 1643 h 1084205"/>
              <a:gd name="connsiteX1" fmla="*/ 75471 w 246911"/>
              <a:gd name="connsiteY1" fmla="*/ 358925 h 1084205"/>
              <a:gd name="connsiteX2" fmla="*/ 2803 w 246911"/>
              <a:gd name="connsiteY2" fmla="*/ 691985 h 1084205"/>
              <a:gd name="connsiteX3" fmla="*/ 172361 w 246911"/>
              <a:gd name="connsiteY3" fmla="*/ 1073489 h 1084205"/>
              <a:gd name="connsiteX4" fmla="*/ 172361 w 246911"/>
              <a:gd name="connsiteY4" fmla="*/ 946321 h 1084205"/>
              <a:gd name="connsiteX5" fmla="*/ 142083 w 246911"/>
              <a:gd name="connsiteY5" fmla="*/ 607206 h 1084205"/>
              <a:gd name="connsiteX6" fmla="*/ 245029 w 246911"/>
              <a:gd name="connsiteY6" fmla="*/ 104589 h 1084205"/>
              <a:gd name="connsiteX7" fmla="*/ 208695 w 246911"/>
              <a:gd name="connsiteY7" fmla="*/ 219646 h 1084205"/>
              <a:gd name="connsiteX8" fmla="*/ 190528 w 246911"/>
              <a:gd name="connsiteY8" fmla="*/ 1643 h 108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911" h="1084205">
                <a:moveTo>
                  <a:pt x="190528" y="1643"/>
                </a:moveTo>
                <a:cubicBezTo>
                  <a:pt x="168324" y="24856"/>
                  <a:pt x="106758" y="243868"/>
                  <a:pt x="75471" y="358925"/>
                </a:cubicBezTo>
                <a:cubicBezTo>
                  <a:pt x="44183" y="473982"/>
                  <a:pt x="-13345" y="572891"/>
                  <a:pt x="2803" y="691985"/>
                </a:cubicBezTo>
                <a:cubicBezTo>
                  <a:pt x="18951" y="811079"/>
                  <a:pt x="144101" y="1031100"/>
                  <a:pt x="172361" y="1073489"/>
                </a:cubicBezTo>
                <a:cubicBezTo>
                  <a:pt x="200621" y="1115878"/>
                  <a:pt x="177407" y="1024035"/>
                  <a:pt x="172361" y="946321"/>
                </a:cubicBezTo>
                <a:cubicBezTo>
                  <a:pt x="167315" y="868607"/>
                  <a:pt x="129972" y="747495"/>
                  <a:pt x="142083" y="607206"/>
                </a:cubicBezTo>
                <a:cubicBezTo>
                  <a:pt x="154194" y="466917"/>
                  <a:pt x="233927" y="169182"/>
                  <a:pt x="245029" y="104589"/>
                </a:cubicBezTo>
                <a:cubicBezTo>
                  <a:pt x="256131" y="39996"/>
                  <a:pt x="214751" y="230748"/>
                  <a:pt x="208695" y="219646"/>
                </a:cubicBezTo>
                <a:cubicBezTo>
                  <a:pt x="202639" y="208544"/>
                  <a:pt x="212732" y="-21570"/>
                  <a:pt x="190528" y="1643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5" name="フリーフォーム 854">
            <a:extLst>
              <a:ext uri="{FF2B5EF4-FFF2-40B4-BE49-F238E27FC236}">
                <a16:creationId xmlns:a16="http://schemas.microsoft.com/office/drawing/2014/main" id="{99557EBF-5FA3-1BD4-11F0-438CFB168A3C}"/>
              </a:ext>
            </a:extLst>
          </p:cNvPr>
          <p:cNvSpPr/>
          <p:nvPr/>
        </p:nvSpPr>
        <p:spPr>
          <a:xfrm>
            <a:off x="5405186" y="4414052"/>
            <a:ext cx="824667" cy="2112366"/>
          </a:xfrm>
          <a:custGeom>
            <a:avLst/>
            <a:gdLst>
              <a:gd name="connsiteX0" fmla="*/ 63047 w 824667"/>
              <a:gd name="connsiteY0" fmla="*/ 61058 h 2112366"/>
              <a:gd name="connsiteX1" fmla="*/ 81214 w 824667"/>
              <a:gd name="connsiteY1" fmla="*/ 757455 h 2112366"/>
              <a:gd name="connsiteX2" fmla="*/ 2491 w 824667"/>
              <a:gd name="connsiteY2" fmla="*/ 1175294 h 2112366"/>
              <a:gd name="connsiteX3" fmla="*/ 190215 w 824667"/>
              <a:gd name="connsiteY3" fmla="*/ 1968581 h 2112366"/>
              <a:gd name="connsiteX4" fmla="*/ 662554 w 824667"/>
              <a:gd name="connsiteY4" fmla="*/ 2077582 h 2112366"/>
              <a:gd name="connsiteX5" fmla="*/ 759444 w 824667"/>
              <a:gd name="connsiteY5" fmla="*/ 1568910 h 2112366"/>
              <a:gd name="connsiteX6" fmla="*/ 813945 w 824667"/>
              <a:gd name="connsiteY6" fmla="*/ 939124 h 2112366"/>
              <a:gd name="connsiteX7" fmla="*/ 541442 w 824667"/>
              <a:gd name="connsiteY7" fmla="*/ 630287 h 2112366"/>
              <a:gd name="connsiteX8" fmla="*/ 317384 w 824667"/>
              <a:gd name="connsiteY8" fmla="*/ 303283 h 2112366"/>
              <a:gd name="connsiteX9" fmla="*/ 432440 w 824667"/>
              <a:gd name="connsiteY9" fmla="*/ 460729 h 2112366"/>
              <a:gd name="connsiteX10" fmla="*/ 178104 w 824667"/>
              <a:gd name="connsiteY10" fmla="*/ 79225 h 2112366"/>
              <a:gd name="connsiteX11" fmla="*/ 63047 w 824667"/>
              <a:gd name="connsiteY11" fmla="*/ 61058 h 211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4667" h="2112366">
                <a:moveTo>
                  <a:pt x="63047" y="61058"/>
                </a:moveTo>
                <a:cubicBezTo>
                  <a:pt x="46899" y="174096"/>
                  <a:pt x="91307" y="571749"/>
                  <a:pt x="81214" y="757455"/>
                </a:cubicBezTo>
                <a:cubicBezTo>
                  <a:pt x="71121" y="943161"/>
                  <a:pt x="-15676" y="973440"/>
                  <a:pt x="2491" y="1175294"/>
                </a:cubicBezTo>
                <a:cubicBezTo>
                  <a:pt x="20658" y="1377148"/>
                  <a:pt x="80205" y="1818200"/>
                  <a:pt x="190215" y="1968581"/>
                </a:cubicBezTo>
                <a:cubicBezTo>
                  <a:pt x="300225" y="2118962"/>
                  <a:pt x="567682" y="2144194"/>
                  <a:pt x="662554" y="2077582"/>
                </a:cubicBezTo>
                <a:cubicBezTo>
                  <a:pt x="757426" y="2010970"/>
                  <a:pt x="734212" y="1758653"/>
                  <a:pt x="759444" y="1568910"/>
                </a:cubicBezTo>
                <a:cubicBezTo>
                  <a:pt x="784676" y="1379167"/>
                  <a:pt x="850279" y="1095561"/>
                  <a:pt x="813945" y="939124"/>
                </a:cubicBezTo>
                <a:cubicBezTo>
                  <a:pt x="777611" y="782687"/>
                  <a:pt x="624202" y="736260"/>
                  <a:pt x="541442" y="630287"/>
                </a:cubicBezTo>
                <a:cubicBezTo>
                  <a:pt x="458682" y="524314"/>
                  <a:pt x="335551" y="331543"/>
                  <a:pt x="317384" y="303283"/>
                </a:cubicBezTo>
                <a:cubicBezTo>
                  <a:pt x="299217" y="275023"/>
                  <a:pt x="455653" y="498072"/>
                  <a:pt x="432440" y="460729"/>
                </a:cubicBezTo>
                <a:cubicBezTo>
                  <a:pt x="409227" y="423386"/>
                  <a:pt x="243706" y="143818"/>
                  <a:pt x="178104" y="79225"/>
                </a:cubicBezTo>
                <a:cubicBezTo>
                  <a:pt x="112502" y="14632"/>
                  <a:pt x="79195" y="-51980"/>
                  <a:pt x="63047" y="61058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6" name="フリーフォーム 855">
            <a:extLst>
              <a:ext uri="{FF2B5EF4-FFF2-40B4-BE49-F238E27FC236}">
                <a16:creationId xmlns:a16="http://schemas.microsoft.com/office/drawing/2014/main" id="{A677A1D8-022A-7FB7-2D06-B22488C07104}"/>
              </a:ext>
            </a:extLst>
          </p:cNvPr>
          <p:cNvSpPr/>
          <p:nvPr/>
        </p:nvSpPr>
        <p:spPr>
          <a:xfrm>
            <a:off x="5604988" y="4778256"/>
            <a:ext cx="623990" cy="1746117"/>
          </a:xfrm>
          <a:custGeom>
            <a:avLst/>
            <a:gdLst>
              <a:gd name="connsiteX0" fmla="*/ 75192 w 623990"/>
              <a:gd name="connsiteY0" fmla="*/ 23858 h 1746117"/>
              <a:gd name="connsiteX1" fmla="*/ 123637 w 623990"/>
              <a:gd name="connsiteY1" fmla="*/ 835312 h 1746117"/>
              <a:gd name="connsiteX2" fmla="*/ 2525 w 623990"/>
              <a:gd name="connsiteY2" fmla="*/ 1325818 h 1746117"/>
              <a:gd name="connsiteX3" fmla="*/ 256861 w 623990"/>
              <a:gd name="connsiteY3" fmla="*/ 1646767 h 1746117"/>
              <a:gd name="connsiteX4" fmla="*/ 535420 w 623990"/>
              <a:gd name="connsiteY4" fmla="*/ 1743657 h 1746117"/>
              <a:gd name="connsiteX5" fmla="*/ 420363 w 623990"/>
              <a:gd name="connsiteY5" fmla="*/ 1568043 h 1746117"/>
              <a:gd name="connsiteX6" fmla="*/ 620199 w 623990"/>
              <a:gd name="connsiteY6" fmla="*/ 932202 h 1746117"/>
              <a:gd name="connsiteX7" fmla="*/ 547531 w 623990"/>
              <a:gd name="connsiteY7" fmla="*/ 520419 h 1746117"/>
              <a:gd name="connsiteX8" fmla="*/ 499086 w 623990"/>
              <a:gd name="connsiteY8" fmla="*/ 968536 h 1746117"/>
              <a:gd name="connsiteX9" fmla="*/ 396140 w 623990"/>
              <a:gd name="connsiteY9" fmla="*/ 375084 h 1746117"/>
              <a:gd name="connsiteX10" fmla="*/ 281084 w 623990"/>
              <a:gd name="connsiteY10" fmla="*/ 229749 h 1746117"/>
              <a:gd name="connsiteX11" fmla="*/ 75192 w 623990"/>
              <a:gd name="connsiteY11" fmla="*/ 23858 h 174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3990" h="1746117">
                <a:moveTo>
                  <a:pt x="75192" y="23858"/>
                </a:moveTo>
                <a:cubicBezTo>
                  <a:pt x="48951" y="124785"/>
                  <a:pt x="135748" y="618319"/>
                  <a:pt x="123637" y="835312"/>
                </a:cubicBezTo>
                <a:cubicBezTo>
                  <a:pt x="111526" y="1052305"/>
                  <a:pt x="-19679" y="1190576"/>
                  <a:pt x="2525" y="1325818"/>
                </a:cubicBezTo>
                <a:cubicBezTo>
                  <a:pt x="24729" y="1461061"/>
                  <a:pt x="168045" y="1577127"/>
                  <a:pt x="256861" y="1646767"/>
                </a:cubicBezTo>
                <a:cubicBezTo>
                  <a:pt x="345677" y="1716407"/>
                  <a:pt x="508170" y="1756778"/>
                  <a:pt x="535420" y="1743657"/>
                </a:cubicBezTo>
                <a:cubicBezTo>
                  <a:pt x="562670" y="1730536"/>
                  <a:pt x="406233" y="1703285"/>
                  <a:pt x="420363" y="1568043"/>
                </a:cubicBezTo>
                <a:cubicBezTo>
                  <a:pt x="434493" y="1432801"/>
                  <a:pt x="599004" y="1106806"/>
                  <a:pt x="620199" y="932202"/>
                </a:cubicBezTo>
                <a:cubicBezTo>
                  <a:pt x="641394" y="757598"/>
                  <a:pt x="567716" y="514363"/>
                  <a:pt x="547531" y="520419"/>
                </a:cubicBezTo>
                <a:cubicBezTo>
                  <a:pt x="527346" y="526475"/>
                  <a:pt x="524318" y="992758"/>
                  <a:pt x="499086" y="968536"/>
                </a:cubicBezTo>
                <a:cubicBezTo>
                  <a:pt x="473854" y="944314"/>
                  <a:pt x="432474" y="498215"/>
                  <a:pt x="396140" y="375084"/>
                </a:cubicBezTo>
                <a:cubicBezTo>
                  <a:pt x="359806" y="251953"/>
                  <a:pt x="333566" y="288287"/>
                  <a:pt x="281084" y="229749"/>
                </a:cubicBezTo>
                <a:cubicBezTo>
                  <a:pt x="228602" y="171211"/>
                  <a:pt x="101433" y="-77069"/>
                  <a:pt x="75192" y="23858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7" name="フリーフォーム 856">
            <a:extLst>
              <a:ext uri="{FF2B5EF4-FFF2-40B4-BE49-F238E27FC236}">
                <a16:creationId xmlns:a16="http://schemas.microsoft.com/office/drawing/2014/main" id="{8EF30331-77E1-AF4D-2656-D1AB09A012C7}"/>
              </a:ext>
            </a:extLst>
          </p:cNvPr>
          <p:cNvSpPr/>
          <p:nvPr/>
        </p:nvSpPr>
        <p:spPr>
          <a:xfrm>
            <a:off x="5627853" y="4420552"/>
            <a:ext cx="106035" cy="228495"/>
          </a:xfrm>
          <a:custGeom>
            <a:avLst/>
            <a:gdLst>
              <a:gd name="connsiteX0" fmla="*/ 105354 w 106035"/>
              <a:gd name="connsiteY0" fmla="*/ 1745 h 228495"/>
              <a:gd name="connsiteX1" fmla="*/ 44664 w 106035"/>
              <a:gd name="connsiteY1" fmla="*/ 66482 h 228495"/>
              <a:gd name="connsiteX2" fmla="*/ 28480 w 106035"/>
              <a:gd name="connsiteY2" fmla="*/ 98850 h 228495"/>
              <a:gd name="connsiteX3" fmla="*/ 36572 w 106035"/>
              <a:gd name="connsiteY3" fmla="*/ 163586 h 228495"/>
              <a:gd name="connsiteX4" fmla="*/ 97262 w 106035"/>
              <a:gd name="connsiteY4" fmla="*/ 228322 h 228495"/>
              <a:gd name="connsiteX5" fmla="*/ 158 w 106035"/>
              <a:gd name="connsiteY5" fmla="*/ 143356 h 228495"/>
              <a:gd name="connsiteX6" fmla="*/ 105354 w 106035"/>
              <a:gd name="connsiteY6" fmla="*/ 1745 h 22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035" h="228495">
                <a:moveTo>
                  <a:pt x="105354" y="1745"/>
                </a:moveTo>
                <a:cubicBezTo>
                  <a:pt x="112772" y="-11067"/>
                  <a:pt x="57476" y="50298"/>
                  <a:pt x="44664" y="66482"/>
                </a:cubicBezTo>
                <a:cubicBezTo>
                  <a:pt x="31852" y="82666"/>
                  <a:pt x="29829" y="82666"/>
                  <a:pt x="28480" y="98850"/>
                </a:cubicBezTo>
                <a:cubicBezTo>
                  <a:pt x="27131" y="115034"/>
                  <a:pt x="25108" y="142007"/>
                  <a:pt x="36572" y="163586"/>
                </a:cubicBezTo>
                <a:cubicBezTo>
                  <a:pt x="48036" y="185165"/>
                  <a:pt x="103331" y="231694"/>
                  <a:pt x="97262" y="228322"/>
                </a:cubicBezTo>
                <a:cubicBezTo>
                  <a:pt x="91193" y="224950"/>
                  <a:pt x="4878" y="179096"/>
                  <a:pt x="158" y="143356"/>
                </a:cubicBezTo>
                <a:cubicBezTo>
                  <a:pt x="-4562" y="107616"/>
                  <a:pt x="97936" y="14557"/>
                  <a:pt x="105354" y="1745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8" name="フリーフォーム 857">
            <a:extLst>
              <a:ext uri="{FF2B5EF4-FFF2-40B4-BE49-F238E27FC236}">
                <a16:creationId xmlns:a16="http://schemas.microsoft.com/office/drawing/2014/main" id="{A4C04DDE-A60D-6339-A924-89254EEF01B6}"/>
              </a:ext>
            </a:extLst>
          </p:cNvPr>
          <p:cNvSpPr/>
          <p:nvPr/>
        </p:nvSpPr>
        <p:spPr>
          <a:xfrm>
            <a:off x="6473179" y="4531110"/>
            <a:ext cx="165961" cy="178824"/>
          </a:xfrm>
          <a:custGeom>
            <a:avLst/>
            <a:gdLst>
              <a:gd name="connsiteX0" fmla="*/ 449 w 165961"/>
              <a:gd name="connsiteY0" fmla="*/ 36844 h 178824"/>
              <a:gd name="connsiteX1" fmla="*/ 93508 w 165961"/>
              <a:gd name="connsiteY1" fmla="*/ 137994 h 178824"/>
              <a:gd name="connsiteX2" fmla="*/ 36863 w 165961"/>
              <a:gd name="connsiteY2" fmla="*/ 121810 h 178824"/>
              <a:gd name="connsiteX3" fmla="*/ 146106 w 165961"/>
              <a:gd name="connsiteY3" fmla="*/ 178455 h 178824"/>
              <a:gd name="connsiteX4" fmla="*/ 158244 w 165961"/>
              <a:gd name="connsiteY4" fmla="*/ 89442 h 178824"/>
              <a:gd name="connsiteX5" fmla="*/ 61140 w 165961"/>
              <a:gd name="connsiteY5" fmla="*/ 430 h 178824"/>
              <a:gd name="connsiteX6" fmla="*/ 449 w 165961"/>
              <a:gd name="connsiteY6" fmla="*/ 36844 h 1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961" h="178824">
                <a:moveTo>
                  <a:pt x="449" y="36844"/>
                </a:moveTo>
                <a:cubicBezTo>
                  <a:pt x="5844" y="59771"/>
                  <a:pt x="87439" y="123833"/>
                  <a:pt x="93508" y="137994"/>
                </a:cubicBezTo>
                <a:cubicBezTo>
                  <a:pt x="99577" y="152155"/>
                  <a:pt x="28097" y="115067"/>
                  <a:pt x="36863" y="121810"/>
                </a:cubicBezTo>
                <a:cubicBezTo>
                  <a:pt x="45629" y="128553"/>
                  <a:pt x="125876" y="183850"/>
                  <a:pt x="146106" y="178455"/>
                </a:cubicBezTo>
                <a:cubicBezTo>
                  <a:pt x="166336" y="173060"/>
                  <a:pt x="172405" y="119113"/>
                  <a:pt x="158244" y="89442"/>
                </a:cubicBezTo>
                <a:cubicBezTo>
                  <a:pt x="144083" y="59771"/>
                  <a:pt x="82719" y="3802"/>
                  <a:pt x="61140" y="430"/>
                </a:cubicBezTo>
                <a:cubicBezTo>
                  <a:pt x="39561" y="-2942"/>
                  <a:pt x="-4946" y="13917"/>
                  <a:pt x="449" y="36844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9" name="フリーフォーム 858">
            <a:extLst>
              <a:ext uri="{FF2B5EF4-FFF2-40B4-BE49-F238E27FC236}">
                <a16:creationId xmlns:a16="http://schemas.microsoft.com/office/drawing/2014/main" id="{279782C8-01DB-F1B4-604F-055820DAAF1E}"/>
              </a:ext>
            </a:extLst>
          </p:cNvPr>
          <p:cNvSpPr/>
          <p:nvPr/>
        </p:nvSpPr>
        <p:spPr>
          <a:xfrm>
            <a:off x="6578493" y="4501413"/>
            <a:ext cx="68103" cy="183875"/>
          </a:xfrm>
          <a:custGeom>
            <a:avLst/>
            <a:gdLst>
              <a:gd name="connsiteX0" fmla="*/ 44838 w 68103"/>
              <a:gd name="connsiteY0" fmla="*/ 1805 h 183875"/>
              <a:gd name="connsiteX1" fmla="*/ 61022 w 68103"/>
              <a:gd name="connsiteY1" fmla="*/ 111047 h 183875"/>
              <a:gd name="connsiteX2" fmla="*/ 65068 w 68103"/>
              <a:gd name="connsiteY2" fmla="*/ 183875 h 183875"/>
              <a:gd name="connsiteX3" fmla="*/ 16516 w 68103"/>
              <a:gd name="connsiteY3" fmla="*/ 111047 h 183875"/>
              <a:gd name="connsiteX4" fmla="*/ 332 w 68103"/>
              <a:gd name="connsiteY4" fmla="*/ 46311 h 183875"/>
              <a:gd name="connsiteX5" fmla="*/ 44838 w 68103"/>
              <a:gd name="connsiteY5" fmla="*/ 1805 h 18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03" h="183875">
                <a:moveTo>
                  <a:pt x="44838" y="1805"/>
                </a:moveTo>
                <a:cubicBezTo>
                  <a:pt x="54953" y="12594"/>
                  <a:pt x="57650" y="80702"/>
                  <a:pt x="61022" y="111047"/>
                </a:cubicBezTo>
                <a:cubicBezTo>
                  <a:pt x="64394" y="141392"/>
                  <a:pt x="72486" y="183875"/>
                  <a:pt x="65068" y="183875"/>
                </a:cubicBezTo>
                <a:cubicBezTo>
                  <a:pt x="57650" y="183875"/>
                  <a:pt x="27305" y="133974"/>
                  <a:pt x="16516" y="111047"/>
                </a:cubicBezTo>
                <a:cubicBezTo>
                  <a:pt x="5727" y="88120"/>
                  <a:pt x="-1691" y="61146"/>
                  <a:pt x="332" y="46311"/>
                </a:cubicBezTo>
                <a:cubicBezTo>
                  <a:pt x="2355" y="31476"/>
                  <a:pt x="34723" y="-8984"/>
                  <a:pt x="44838" y="1805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0" name="フリーフォーム 859">
            <a:extLst>
              <a:ext uri="{FF2B5EF4-FFF2-40B4-BE49-F238E27FC236}">
                <a16:creationId xmlns:a16="http://schemas.microsoft.com/office/drawing/2014/main" id="{E7DBB7FB-A3FD-2B0F-CE65-1BC4828B90BA}"/>
              </a:ext>
            </a:extLst>
          </p:cNvPr>
          <p:cNvSpPr/>
          <p:nvPr/>
        </p:nvSpPr>
        <p:spPr>
          <a:xfrm>
            <a:off x="5429655" y="4239376"/>
            <a:ext cx="214553" cy="300609"/>
          </a:xfrm>
          <a:custGeom>
            <a:avLst/>
            <a:gdLst>
              <a:gd name="connsiteX0" fmla="*/ 44607 w 214553"/>
              <a:gd name="connsiteY0" fmla="*/ 851 h 300609"/>
              <a:gd name="connsiteX1" fmla="*/ 202402 w 214553"/>
              <a:gd name="connsiteY1" fmla="*/ 227428 h 300609"/>
              <a:gd name="connsiteX2" fmla="*/ 202402 w 214553"/>
              <a:gd name="connsiteY2" fmla="*/ 235520 h 300609"/>
              <a:gd name="connsiteX3" fmla="*/ 190264 w 214553"/>
              <a:gd name="connsiteY3" fmla="*/ 300256 h 300609"/>
              <a:gd name="connsiteX4" fmla="*/ 81021 w 214553"/>
              <a:gd name="connsiteY4" fmla="*/ 203151 h 300609"/>
              <a:gd name="connsiteX5" fmla="*/ 4147 w 214553"/>
              <a:gd name="connsiteY5" fmla="*/ 69633 h 300609"/>
              <a:gd name="connsiteX6" fmla="*/ 12239 w 214553"/>
              <a:gd name="connsiteY6" fmla="*/ 146507 h 300609"/>
              <a:gd name="connsiteX7" fmla="*/ 44607 w 214553"/>
              <a:gd name="connsiteY7" fmla="*/ 851 h 30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553" h="300609">
                <a:moveTo>
                  <a:pt x="44607" y="851"/>
                </a:moveTo>
                <a:cubicBezTo>
                  <a:pt x="76301" y="14338"/>
                  <a:pt x="202402" y="227428"/>
                  <a:pt x="202402" y="227428"/>
                </a:cubicBezTo>
                <a:cubicBezTo>
                  <a:pt x="228701" y="266540"/>
                  <a:pt x="204425" y="223382"/>
                  <a:pt x="202402" y="235520"/>
                </a:cubicBezTo>
                <a:cubicBezTo>
                  <a:pt x="200379" y="247658"/>
                  <a:pt x="210494" y="305651"/>
                  <a:pt x="190264" y="300256"/>
                </a:cubicBezTo>
                <a:cubicBezTo>
                  <a:pt x="170034" y="294861"/>
                  <a:pt x="112041" y="241588"/>
                  <a:pt x="81021" y="203151"/>
                </a:cubicBezTo>
                <a:cubicBezTo>
                  <a:pt x="50001" y="164714"/>
                  <a:pt x="15611" y="79074"/>
                  <a:pt x="4147" y="69633"/>
                </a:cubicBezTo>
                <a:cubicBezTo>
                  <a:pt x="-7317" y="60192"/>
                  <a:pt x="8193" y="154599"/>
                  <a:pt x="12239" y="146507"/>
                </a:cubicBezTo>
                <a:cubicBezTo>
                  <a:pt x="16285" y="138415"/>
                  <a:pt x="12913" y="-12636"/>
                  <a:pt x="44607" y="851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2" name="フリーフォーム 861">
            <a:extLst>
              <a:ext uri="{FF2B5EF4-FFF2-40B4-BE49-F238E27FC236}">
                <a16:creationId xmlns:a16="http://schemas.microsoft.com/office/drawing/2014/main" id="{5D9D258B-5987-0718-B714-DFF6A8F508D4}"/>
              </a:ext>
            </a:extLst>
          </p:cNvPr>
          <p:cNvSpPr/>
          <p:nvPr/>
        </p:nvSpPr>
        <p:spPr>
          <a:xfrm>
            <a:off x="5671636" y="4432162"/>
            <a:ext cx="175114" cy="193815"/>
          </a:xfrm>
          <a:custGeom>
            <a:avLst/>
            <a:gdLst>
              <a:gd name="connsiteX0" fmla="*/ 2089 w 175114"/>
              <a:gd name="connsiteY0" fmla="*/ 104913 h 193815"/>
              <a:gd name="connsiteX1" fmla="*/ 87814 w 175114"/>
              <a:gd name="connsiteY1" fmla="*/ 6488 h 193815"/>
              <a:gd name="connsiteX2" fmla="*/ 135439 w 175114"/>
              <a:gd name="connsiteY2" fmla="*/ 16013 h 193815"/>
              <a:gd name="connsiteX3" fmla="*/ 167189 w 175114"/>
              <a:gd name="connsiteY3" fmla="*/ 69988 h 193815"/>
              <a:gd name="connsiteX4" fmla="*/ 167189 w 175114"/>
              <a:gd name="connsiteY4" fmla="*/ 143013 h 193815"/>
              <a:gd name="connsiteX5" fmla="*/ 78289 w 175114"/>
              <a:gd name="connsiteY5" fmla="*/ 190638 h 193815"/>
              <a:gd name="connsiteX6" fmla="*/ 30664 w 175114"/>
              <a:gd name="connsiteY6" fmla="*/ 184288 h 193815"/>
              <a:gd name="connsiteX7" fmla="*/ 2089 w 175114"/>
              <a:gd name="connsiteY7" fmla="*/ 104913 h 19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14" h="193815">
                <a:moveTo>
                  <a:pt x="2089" y="104913"/>
                </a:moveTo>
                <a:cubicBezTo>
                  <a:pt x="11614" y="75280"/>
                  <a:pt x="65589" y="21305"/>
                  <a:pt x="87814" y="6488"/>
                </a:cubicBezTo>
                <a:cubicBezTo>
                  <a:pt x="110039" y="-8329"/>
                  <a:pt x="122210" y="5430"/>
                  <a:pt x="135439" y="16013"/>
                </a:cubicBezTo>
                <a:cubicBezTo>
                  <a:pt x="148668" y="26596"/>
                  <a:pt x="161897" y="48822"/>
                  <a:pt x="167189" y="69988"/>
                </a:cubicBezTo>
                <a:cubicBezTo>
                  <a:pt x="172481" y="91154"/>
                  <a:pt x="182006" y="122905"/>
                  <a:pt x="167189" y="143013"/>
                </a:cubicBezTo>
                <a:cubicBezTo>
                  <a:pt x="152372" y="163121"/>
                  <a:pt x="101043" y="183759"/>
                  <a:pt x="78289" y="190638"/>
                </a:cubicBezTo>
                <a:cubicBezTo>
                  <a:pt x="55535" y="197517"/>
                  <a:pt x="43364" y="192225"/>
                  <a:pt x="30664" y="184288"/>
                </a:cubicBezTo>
                <a:cubicBezTo>
                  <a:pt x="17964" y="176351"/>
                  <a:pt x="-7436" y="134546"/>
                  <a:pt x="2089" y="104913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3" name="フリーフォーム 862">
            <a:extLst>
              <a:ext uri="{FF2B5EF4-FFF2-40B4-BE49-F238E27FC236}">
                <a16:creationId xmlns:a16="http://schemas.microsoft.com/office/drawing/2014/main" id="{29671D86-E92D-28B3-E35A-25DFFCB76E05}"/>
              </a:ext>
            </a:extLst>
          </p:cNvPr>
          <p:cNvSpPr/>
          <p:nvPr/>
        </p:nvSpPr>
        <p:spPr>
          <a:xfrm>
            <a:off x="5550014" y="4097866"/>
            <a:ext cx="577755" cy="401323"/>
          </a:xfrm>
          <a:custGeom>
            <a:avLst/>
            <a:gdLst>
              <a:gd name="connsiteX0" fmla="*/ 139586 w 577755"/>
              <a:gd name="connsiteY0" fmla="*/ 258234 h 401323"/>
              <a:gd name="connsiteX1" fmla="*/ 9411 w 577755"/>
              <a:gd name="connsiteY1" fmla="*/ 124884 h 401323"/>
              <a:gd name="connsiteX2" fmla="*/ 22111 w 577755"/>
              <a:gd name="connsiteY2" fmla="*/ 137584 h 401323"/>
              <a:gd name="connsiteX3" fmla="*/ 117361 w 577755"/>
              <a:gd name="connsiteY3" fmla="*/ 1059 h 401323"/>
              <a:gd name="connsiteX4" fmla="*/ 98311 w 577755"/>
              <a:gd name="connsiteY4" fmla="*/ 70909 h 401323"/>
              <a:gd name="connsiteX5" fmla="*/ 241186 w 577755"/>
              <a:gd name="connsiteY5" fmla="*/ 7409 h 401323"/>
              <a:gd name="connsiteX6" fmla="*/ 307861 w 577755"/>
              <a:gd name="connsiteY6" fmla="*/ 48684 h 401323"/>
              <a:gd name="connsiteX7" fmla="*/ 374536 w 577755"/>
              <a:gd name="connsiteY7" fmla="*/ 188384 h 401323"/>
              <a:gd name="connsiteX8" fmla="*/ 450736 w 577755"/>
              <a:gd name="connsiteY8" fmla="*/ 302684 h 401323"/>
              <a:gd name="connsiteX9" fmla="*/ 577736 w 577755"/>
              <a:gd name="connsiteY9" fmla="*/ 401109 h 401323"/>
              <a:gd name="connsiteX10" fmla="*/ 441211 w 577755"/>
              <a:gd name="connsiteY10" fmla="*/ 321734 h 401323"/>
              <a:gd name="connsiteX11" fmla="*/ 263411 w 577755"/>
              <a:gd name="connsiteY11" fmla="*/ 99484 h 401323"/>
              <a:gd name="connsiteX12" fmla="*/ 212611 w 577755"/>
              <a:gd name="connsiteY12" fmla="*/ 83609 h 401323"/>
              <a:gd name="connsiteX13" fmla="*/ 225311 w 577755"/>
              <a:gd name="connsiteY13" fmla="*/ 140759 h 401323"/>
              <a:gd name="connsiteX14" fmla="*/ 241186 w 577755"/>
              <a:gd name="connsiteY14" fmla="*/ 169334 h 401323"/>
              <a:gd name="connsiteX15" fmla="*/ 130061 w 577755"/>
              <a:gd name="connsiteY15" fmla="*/ 112184 h 401323"/>
              <a:gd name="connsiteX16" fmla="*/ 111011 w 577755"/>
              <a:gd name="connsiteY16" fmla="*/ 147109 h 401323"/>
              <a:gd name="connsiteX17" fmla="*/ 139586 w 577755"/>
              <a:gd name="connsiteY17" fmla="*/ 258234 h 40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7755" h="401323">
                <a:moveTo>
                  <a:pt x="139586" y="258234"/>
                </a:moveTo>
                <a:cubicBezTo>
                  <a:pt x="122653" y="254530"/>
                  <a:pt x="9411" y="124884"/>
                  <a:pt x="9411" y="124884"/>
                </a:cubicBezTo>
                <a:cubicBezTo>
                  <a:pt x="-10168" y="104776"/>
                  <a:pt x="4119" y="158221"/>
                  <a:pt x="22111" y="137584"/>
                </a:cubicBezTo>
                <a:cubicBezTo>
                  <a:pt x="40103" y="116946"/>
                  <a:pt x="104661" y="12171"/>
                  <a:pt x="117361" y="1059"/>
                </a:cubicBezTo>
                <a:cubicBezTo>
                  <a:pt x="130061" y="-10053"/>
                  <a:pt x="77674" y="69851"/>
                  <a:pt x="98311" y="70909"/>
                </a:cubicBezTo>
                <a:cubicBezTo>
                  <a:pt x="118948" y="71967"/>
                  <a:pt x="206261" y="11113"/>
                  <a:pt x="241186" y="7409"/>
                </a:cubicBezTo>
                <a:cubicBezTo>
                  <a:pt x="276111" y="3705"/>
                  <a:pt x="285636" y="18522"/>
                  <a:pt x="307861" y="48684"/>
                </a:cubicBezTo>
                <a:cubicBezTo>
                  <a:pt x="330086" y="78846"/>
                  <a:pt x="350723" y="146051"/>
                  <a:pt x="374536" y="188384"/>
                </a:cubicBezTo>
                <a:cubicBezTo>
                  <a:pt x="398349" y="230717"/>
                  <a:pt x="416869" y="267230"/>
                  <a:pt x="450736" y="302684"/>
                </a:cubicBezTo>
                <a:cubicBezTo>
                  <a:pt x="484603" y="338138"/>
                  <a:pt x="579323" y="397934"/>
                  <a:pt x="577736" y="401109"/>
                </a:cubicBezTo>
                <a:cubicBezTo>
                  <a:pt x="576149" y="404284"/>
                  <a:pt x="493598" y="372005"/>
                  <a:pt x="441211" y="321734"/>
                </a:cubicBezTo>
                <a:cubicBezTo>
                  <a:pt x="388824" y="271463"/>
                  <a:pt x="301511" y="139171"/>
                  <a:pt x="263411" y="99484"/>
                </a:cubicBezTo>
                <a:cubicBezTo>
                  <a:pt x="225311" y="59797"/>
                  <a:pt x="218961" y="76730"/>
                  <a:pt x="212611" y="83609"/>
                </a:cubicBezTo>
                <a:cubicBezTo>
                  <a:pt x="206261" y="90488"/>
                  <a:pt x="220548" y="126471"/>
                  <a:pt x="225311" y="140759"/>
                </a:cubicBezTo>
                <a:cubicBezTo>
                  <a:pt x="230074" y="155047"/>
                  <a:pt x="257061" y="174096"/>
                  <a:pt x="241186" y="169334"/>
                </a:cubicBezTo>
                <a:cubicBezTo>
                  <a:pt x="225311" y="164572"/>
                  <a:pt x="151757" y="115888"/>
                  <a:pt x="130061" y="112184"/>
                </a:cubicBezTo>
                <a:cubicBezTo>
                  <a:pt x="108365" y="108480"/>
                  <a:pt x="114186" y="125413"/>
                  <a:pt x="111011" y="147109"/>
                </a:cubicBezTo>
                <a:cubicBezTo>
                  <a:pt x="107836" y="168805"/>
                  <a:pt x="156519" y="261938"/>
                  <a:pt x="139586" y="258234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4" name="フリーフォーム 863">
            <a:extLst>
              <a:ext uri="{FF2B5EF4-FFF2-40B4-BE49-F238E27FC236}">
                <a16:creationId xmlns:a16="http://schemas.microsoft.com/office/drawing/2014/main" id="{6DFAE3A5-C3C3-3A5F-8ECB-108F51E5F223}"/>
              </a:ext>
            </a:extLst>
          </p:cNvPr>
          <p:cNvSpPr/>
          <p:nvPr/>
        </p:nvSpPr>
        <p:spPr>
          <a:xfrm>
            <a:off x="5997366" y="3940174"/>
            <a:ext cx="156102" cy="511781"/>
          </a:xfrm>
          <a:custGeom>
            <a:avLst/>
            <a:gdLst>
              <a:gd name="connsiteX0" fmla="*/ 9734 w 156102"/>
              <a:gd name="connsiteY0" fmla="*/ 1 h 511781"/>
              <a:gd name="connsiteX1" fmla="*/ 85934 w 156102"/>
              <a:gd name="connsiteY1" fmla="*/ 174626 h 511781"/>
              <a:gd name="connsiteX2" fmla="*/ 155784 w 156102"/>
              <a:gd name="connsiteY2" fmla="*/ 292101 h 511781"/>
              <a:gd name="connsiteX3" fmla="*/ 111334 w 156102"/>
              <a:gd name="connsiteY3" fmla="*/ 352426 h 511781"/>
              <a:gd name="connsiteX4" fmla="*/ 98634 w 156102"/>
              <a:gd name="connsiteY4" fmla="*/ 438151 h 511781"/>
              <a:gd name="connsiteX5" fmla="*/ 124034 w 156102"/>
              <a:gd name="connsiteY5" fmla="*/ 511176 h 511781"/>
              <a:gd name="connsiteX6" fmla="*/ 41484 w 156102"/>
              <a:gd name="connsiteY6" fmla="*/ 396876 h 511781"/>
              <a:gd name="connsiteX7" fmla="*/ 60534 w 156102"/>
              <a:gd name="connsiteY7" fmla="*/ 279401 h 511781"/>
              <a:gd name="connsiteX8" fmla="*/ 6559 w 156102"/>
              <a:gd name="connsiteY8" fmla="*/ 171451 h 511781"/>
              <a:gd name="connsiteX9" fmla="*/ 9734 w 156102"/>
              <a:gd name="connsiteY9" fmla="*/ 1 h 51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02" h="511781">
                <a:moveTo>
                  <a:pt x="9734" y="1"/>
                </a:moveTo>
                <a:cubicBezTo>
                  <a:pt x="22963" y="530"/>
                  <a:pt x="61592" y="125943"/>
                  <a:pt x="85934" y="174626"/>
                </a:cubicBezTo>
                <a:cubicBezTo>
                  <a:pt x="110276" y="223309"/>
                  <a:pt x="151551" y="262468"/>
                  <a:pt x="155784" y="292101"/>
                </a:cubicBezTo>
                <a:cubicBezTo>
                  <a:pt x="160017" y="321734"/>
                  <a:pt x="120859" y="328084"/>
                  <a:pt x="111334" y="352426"/>
                </a:cubicBezTo>
                <a:cubicBezTo>
                  <a:pt x="101809" y="376768"/>
                  <a:pt x="96517" y="411693"/>
                  <a:pt x="98634" y="438151"/>
                </a:cubicBezTo>
                <a:cubicBezTo>
                  <a:pt x="100751" y="464609"/>
                  <a:pt x="133559" y="518055"/>
                  <a:pt x="124034" y="511176"/>
                </a:cubicBezTo>
                <a:cubicBezTo>
                  <a:pt x="114509" y="504297"/>
                  <a:pt x="52067" y="435505"/>
                  <a:pt x="41484" y="396876"/>
                </a:cubicBezTo>
                <a:cubicBezTo>
                  <a:pt x="30901" y="358247"/>
                  <a:pt x="66355" y="316972"/>
                  <a:pt x="60534" y="279401"/>
                </a:cubicBezTo>
                <a:cubicBezTo>
                  <a:pt x="54713" y="241830"/>
                  <a:pt x="15026" y="212726"/>
                  <a:pt x="6559" y="171451"/>
                </a:cubicBezTo>
                <a:cubicBezTo>
                  <a:pt x="-1908" y="130176"/>
                  <a:pt x="-3495" y="-528"/>
                  <a:pt x="9734" y="1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5" name="フリーフォーム 864">
            <a:extLst>
              <a:ext uri="{FF2B5EF4-FFF2-40B4-BE49-F238E27FC236}">
                <a16:creationId xmlns:a16="http://schemas.microsoft.com/office/drawing/2014/main" id="{910C8C93-3643-CC04-D573-A626AEE50BA6}"/>
              </a:ext>
            </a:extLst>
          </p:cNvPr>
          <p:cNvSpPr/>
          <p:nvPr/>
        </p:nvSpPr>
        <p:spPr>
          <a:xfrm>
            <a:off x="6108640" y="3725401"/>
            <a:ext cx="388697" cy="444231"/>
          </a:xfrm>
          <a:custGeom>
            <a:avLst/>
            <a:gdLst>
              <a:gd name="connsiteX0" fmla="*/ 60 w 388697"/>
              <a:gd name="connsiteY0" fmla="*/ 2049 h 444231"/>
              <a:gd name="connsiteX1" fmla="*/ 130235 w 388697"/>
              <a:gd name="connsiteY1" fmla="*/ 52849 h 444231"/>
              <a:gd name="connsiteX2" fmla="*/ 184210 w 388697"/>
              <a:gd name="connsiteY2" fmla="*/ 154449 h 444231"/>
              <a:gd name="connsiteX3" fmla="*/ 203260 w 388697"/>
              <a:gd name="connsiteY3" fmla="*/ 144924 h 444231"/>
              <a:gd name="connsiteX4" fmla="*/ 273110 w 388697"/>
              <a:gd name="connsiteY4" fmla="*/ 240174 h 444231"/>
              <a:gd name="connsiteX5" fmla="*/ 288985 w 388697"/>
              <a:gd name="connsiteY5" fmla="*/ 338599 h 444231"/>
              <a:gd name="connsiteX6" fmla="*/ 387410 w 388697"/>
              <a:gd name="connsiteY6" fmla="*/ 443374 h 444231"/>
              <a:gd name="connsiteX7" fmla="*/ 209610 w 388697"/>
              <a:gd name="connsiteY7" fmla="*/ 278274 h 444231"/>
              <a:gd name="connsiteX8" fmla="*/ 114360 w 388697"/>
              <a:gd name="connsiteY8" fmla="*/ 119524 h 444231"/>
              <a:gd name="connsiteX9" fmla="*/ 60 w 388697"/>
              <a:gd name="connsiteY9" fmla="*/ 2049 h 44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8697" h="444231">
                <a:moveTo>
                  <a:pt x="60" y="2049"/>
                </a:moveTo>
                <a:cubicBezTo>
                  <a:pt x="2706" y="-9064"/>
                  <a:pt x="99543" y="27449"/>
                  <a:pt x="130235" y="52849"/>
                </a:cubicBezTo>
                <a:cubicBezTo>
                  <a:pt x="160927" y="78249"/>
                  <a:pt x="172039" y="139103"/>
                  <a:pt x="184210" y="154449"/>
                </a:cubicBezTo>
                <a:cubicBezTo>
                  <a:pt x="196381" y="169795"/>
                  <a:pt x="188443" y="130637"/>
                  <a:pt x="203260" y="144924"/>
                </a:cubicBezTo>
                <a:cubicBezTo>
                  <a:pt x="218077" y="159211"/>
                  <a:pt x="258823" y="207895"/>
                  <a:pt x="273110" y="240174"/>
                </a:cubicBezTo>
                <a:cubicBezTo>
                  <a:pt x="287398" y="272453"/>
                  <a:pt x="269935" y="304732"/>
                  <a:pt x="288985" y="338599"/>
                </a:cubicBezTo>
                <a:cubicBezTo>
                  <a:pt x="308035" y="372466"/>
                  <a:pt x="400639" y="453428"/>
                  <a:pt x="387410" y="443374"/>
                </a:cubicBezTo>
                <a:cubicBezTo>
                  <a:pt x="374181" y="433320"/>
                  <a:pt x="255118" y="332249"/>
                  <a:pt x="209610" y="278274"/>
                </a:cubicBezTo>
                <a:cubicBezTo>
                  <a:pt x="164102" y="224299"/>
                  <a:pt x="146110" y="165561"/>
                  <a:pt x="114360" y="119524"/>
                </a:cubicBezTo>
                <a:cubicBezTo>
                  <a:pt x="82610" y="73487"/>
                  <a:pt x="-2586" y="13162"/>
                  <a:pt x="60" y="2049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6" name="フリーフォーム 865">
            <a:extLst>
              <a:ext uri="{FF2B5EF4-FFF2-40B4-BE49-F238E27FC236}">
                <a16:creationId xmlns:a16="http://schemas.microsoft.com/office/drawing/2014/main" id="{804269DF-8D0A-C5C9-816F-051EADDF0D3E}"/>
              </a:ext>
            </a:extLst>
          </p:cNvPr>
          <p:cNvSpPr/>
          <p:nvPr/>
        </p:nvSpPr>
        <p:spPr>
          <a:xfrm>
            <a:off x="6313929" y="3993702"/>
            <a:ext cx="233259" cy="340797"/>
          </a:xfrm>
          <a:custGeom>
            <a:avLst/>
            <a:gdLst>
              <a:gd name="connsiteX0" fmla="*/ 45596 w 233259"/>
              <a:gd name="connsiteY0" fmla="*/ 448 h 340797"/>
              <a:gd name="connsiteX1" fmla="*/ 159896 w 233259"/>
              <a:gd name="connsiteY1" fmla="*/ 184598 h 340797"/>
              <a:gd name="connsiteX2" fmla="*/ 232921 w 233259"/>
              <a:gd name="connsiteY2" fmla="*/ 308423 h 340797"/>
              <a:gd name="connsiteX3" fmla="*/ 131321 w 233259"/>
              <a:gd name="connsiteY3" fmla="*/ 190948 h 340797"/>
              <a:gd name="connsiteX4" fmla="*/ 185296 w 233259"/>
              <a:gd name="connsiteY4" fmla="*/ 340173 h 340797"/>
              <a:gd name="connsiteX5" fmla="*/ 115446 w 233259"/>
              <a:gd name="connsiteY5" fmla="*/ 241748 h 340797"/>
              <a:gd name="connsiteX6" fmla="*/ 1146 w 233259"/>
              <a:gd name="connsiteY6" fmla="*/ 178248 h 340797"/>
              <a:gd name="connsiteX7" fmla="*/ 55121 w 233259"/>
              <a:gd name="connsiteY7" fmla="*/ 200473 h 340797"/>
              <a:gd name="connsiteX8" fmla="*/ 29721 w 233259"/>
              <a:gd name="connsiteY8" fmla="*/ 121098 h 340797"/>
              <a:gd name="connsiteX9" fmla="*/ 67821 w 233259"/>
              <a:gd name="connsiteY9" fmla="*/ 181423 h 340797"/>
              <a:gd name="connsiteX10" fmla="*/ 80521 w 233259"/>
              <a:gd name="connsiteY10" fmla="*/ 133798 h 340797"/>
              <a:gd name="connsiteX11" fmla="*/ 45596 w 233259"/>
              <a:gd name="connsiteY11" fmla="*/ 448 h 34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3259" h="340797">
                <a:moveTo>
                  <a:pt x="45596" y="448"/>
                </a:moveTo>
                <a:cubicBezTo>
                  <a:pt x="58825" y="8915"/>
                  <a:pt x="128675" y="133269"/>
                  <a:pt x="159896" y="184598"/>
                </a:cubicBezTo>
                <a:cubicBezTo>
                  <a:pt x="191117" y="235927"/>
                  <a:pt x="237683" y="307365"/>
                  <a:pt x="232921" y="308423"/>
                </a:cubicBezTo>
                <a:cubicBezTo>
                  <a:pt x="228159" y="309481"/>
                  <a:pt x="139258" y="185656"/>
                  <a:pt x="131321" y="190948"/>
                </a:cubicBezTo>
                <a:cubicBezTo>
                  <a:pt x="123384" y="196240"/>
                  <a:pt x="187942" y="331706"/>
                  <a:pt x="185296" y="340173"/>
                </a:cubicBezTo>
                <a:cubicBezTo>
                  <a:pt x="182650" y="348640"/>
                  <a:pt x="146138" y="268735"/>
                  <a:pt x="115446" y="241748"/>
                </a:cubicBezTo>
                <a:cubicBezTo>
                  <a:pt x="84754" y="214761"/>
                  <a:pt x="11200" y="185127"/>
                  <a:pt x="1146" y="178248"/>
                </a:cubicBezTo>
                <a:cubicBezTo>
                  <a:pt x="-8908" y="171369"/>
                  <a:pt x="50358" y="209998"/>
                  <a:pt x="55121" y="200473"/>
                </a:cubicBezTo>
                <a:cubicBezTo>
                  <a:pt x="59884" y="190948"/>
                  <a:pt x="27604" y="124273"/>
                  <a:pt x="29721" y="121098"/>
                </a:cubicBezTo>
                <a:cubicBezTo>
                  <a:pt x="31838" y="117923"/>
                  <a:pt x="59354" y="179306"/>
                  <a:pt x="67821" y="181423"/>
                </a:cubicBezTo>
                <a:cubicBezTo>
                  <a:pt x="76288" y="183540"/>
                  <a:pt x="82108" y="161844"/>
                  <a:pt x="80521" y="133798"/>
                </a:cubicBezTo>
                <a:cubicBezTo>
                  <a:pt x="78934" y="105752"/>
                  <a:pt x="32367" y="-8019"/>
                  <a:pt x="45596" y="448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7" name="フリーフォーム 866">
            <a:extLst>
              <a:ext uri="{FF2B5EF4-FFF2-40B4-BE49-F238E27FC236}">
                <a16:creationId xmlns:a16="http://schemas.microsoft.com/office/drawing/2014/main" id="{CA4A22E5-5902-D695-CC97-16E0F1FB70CE}"/>
              </a:ext>
            </a:extLst>
          </p:cNvPr>
          <p:cNvSpPr/>
          <p:nvPr/>
        </p:nvSpPr>
        <p:spPr>
          <a:xfrm>
            <a:off x="6490861" y="4361538"/>
            <a:ext cx="113151" cy="188598"/>
          </a:xfrm>
          <a:custGeom>
            <a:avLst/>
            <a:gdLst>
              <a:gd name="connsiteX0" fmla="*/ 2014 w 113151"/>
              <a:gd name="connsiteY0" fmla="*/ 912 h 188598"/>
              <a:gd name="connsiteX1" fmla="*/ 78214 w 113151"/>
              <a:gd name="connsiteY1" fmla="*/ 58062 h 188598"/>
              <a:gd name="connsiteX2" fmla="*/ 75039 w 113151"/>
              <a:gd name="connsiteY2" fmla="*/ 35837 h 188598"/>
              <a:gd name="connsiteX3" fmla="*/ 90914 w 113151"/>
              <a:gd name="connsiteY3" fmla="*/ 61237 h 188598"/>
              <a:gd name="connsiteX4" fmla="*/ 113139 w 113151"/>
              <a:gd name="connsiteY4" fmla="*/ 137437 h 188598"/>
              <a:gd name="connsiteX5" fmla="*/ 87739 w 113151"/>
              <a:gd name="connsiteY5" fmla="*/ 188237 h 188598"/>
              <a:gd name="connsiteX6" fmla="*/ 27414 w 113151"/>
              <a:gd name="connsiteY6" fmla="*/ 112037 h 188598"/>
              <a:gd name="connsiteX7" fmla="*/ 2014 w 113151"/>
              <a:gd name="connsiteY7" fmla="*/ 912 h 18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51" h="188598">
                <a:moveTo>
                  <a:pt x="2014" y="912"/>
                </a:moveTo>
                <a:cubicBezTo>
                  <a:pt x="10481" y="-8084"/>
                  <a:pt x="66043" y="52241"/>
                  <a:pt x="78214" y="58062"/>
                </a:cubicBezTo>
                <a:cubicBezTo>
                  <a:pt x="90385" y="63883"/>
                  <a:pt x="72922" y="35308"/>
                  <a:pt x="75039" y="35837"/>
                </a:cubicBezTo>
                <a:cubicBezTo>
                  <a:pt x="77156" y="36366"/>
                  <a:pt x="84564" y="44304"/>
                  <a:pt x="90914" y="61237"/>
                </a:cubicBezTo>
                <a:cubicBezTo>
                  <a:pt x="97264" y="78170"/>
                  <a:pt x="113668" y="116270"/>
                  <a:pt x="113139" y="137437"/>
                </a:cubicBezTo>
                <a:cubicBezTo>
                  <a:pt x="112610" y="158604"/>
                  <a:pt x="102026" y="192470"/>
                  <a:pt x="87739" y="188237"/>
                </a:cubicBezTo>
                <a:cubicBezTo>
                  <a:pt x="73452" y="184004"/>
                  <a:pt x="41172" y="139025"/>
                  <a:pt x="27414" y="112037"/>
                </a:cubicBezTo>
                <a:cubicBezTo>
                  <a:pt x="13656" y="85050"/>
                  <a:pt x="-6453" y="9908"/>
                  <a:pt x="2014" y="912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8" name="フリーフォーム 867">
            <a:extLst>
              <a:ext uri="{FF2B5EF4-FFF2-40B4-BE49-F238E27FC236}">
                <a16:creationId xmlns:a16="http://schemas.microsoft.com/office/drawing/2014/main" id="{2B8F07D7-534D-931A-8682-D806C99FD97E}"/>
              </a:ext>
            </a:extLst>
          </p:cNvPr>
          <p:cNvSpPr/>
          <p:nvPr/>
        </p:nvSpPr>
        <p:spPr>
          <a:xfrm>
            <a:off x="6403857" y="4430741"/>
            <a:ext cx="149343" cy="281129"/>
          </a:xfrm>
          <a:custGeom>
            <a:avLst/>
            <a:gdLst>
              <a:gd name="connsiteX0" fmla="*/ 111243 w 149343"/>
              <a:gd name="connsiteY0" fmla="*/ 1559 h 281129"/>
              <a:gd name="connsiteX1" fmla="*/ 19168 w 149343"/>
              <a:gd name="connsiteY1" fmla="*/ 30134 h 281129"/>
              <a:gd name="connsiteX2" fmla="*/ 6468 w 149343"/>
              <a:gd name="connsiteY2" fmla="*/ 74584 h 281129"/>
              <a:gd name="connsiteX3" fmla="*/ 98543 w 149343"/>
              <a:gd name="connsiteY3" fmla="*/ 220634 h 281129"/>
              <a:gd name="connsiteX4" fmla="*/ 149343 w 149343"/>
              <a:gd name="connsiteY4" fmla="*/ 280959 h 281129"/>
              <a:gd name="connsiteX5" fmla="*/ 98543 w 149343"/>
              <a:gd name="connsiteY5" fmla="*/ 204759 h 281129"/>
              <a:gd name="connsiteX6" fmla="*/ 101718 w 149343"/>
              <a:gd name="connsiteY6" fmla="*/ 112684 h 281129"/>
              <a:gd name="connsiteX7" fmla="*/ 76318 w 149343"/>
              <a:gd name="connsiteY7" fmla="*/ 138084 h 281129"/>
              <a:gd name="connsiteX8" fmla="*/ 69968 w 149343"/>
              <a:gd name="connsiteY8" fmla="*/ 77759 h 281129"/>
              <a:gd name="connsiteX9" fmla="*/ 111243 w 149343"/>
              <a:gd name="connsiteY9" fmla="*/ 1559 h 28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343" h="281129">
                <a:moveTo>
                  <a:pt x="111243" y="1559"/>
                </a:moveTo>
                <a:cubicBezTo>
                  <a:pt x="102776" y="-6379"/>
                  <a:pt x="36630" y="17963"/>
                  <a:pt x="19168" y="30134"/>
                </a:cubicBezTo>
                <a:cubicBezTo>
                  <a:pt x="1706" y="42305"/>
                  <a:pt x="-6761" y="42834"/>
                  <a:pt x="6468" y="74584"/>
                </a:cubicBezTo>
                <a:cubicBezTo>
                  <a:pt x="19697" y="106334"/>
                  <a:pt x="74730" y="186238"/>
                  <a:pt x="98543" y="220634"/>
                </a:cubicBezTo>
                <a:cubicBezTo>
                  <a:pt x="122356" y="255030"/>
                  <a:pt x="149343" y="283605"/>
                  <a:pt x="149343" y="280959"/>
                </a:cubicBezTo>
                <a:cubicBezTo>
                  <a:pt x="149343" y="278313"/>
                  <a:pt x="106480" y="232805"/>
                  <a:pt x="98543" y="204759"/>
                </a:cubicBezTo>
                <a:cubicBezTo>
                  <a:pt x="90605" y="176713"/>
                  <a:pt x="105422" y="123796"/>
                  <a:pt x="101718" y="112684"/>
                </a:cubicBezTo>
                <a:cubicBezTo>
                  <a:pt x="98014" y="101572"/>
                  <a:pt x="81610" y="143905"/>
                  <a:pt x="76318" y="138084"/>
                </a:cubicBezTo>
                <a:cubicBezTo>
                  <a:pt x="71026" y="132263"/>
                  <a:pt x="66793" y="98926"/>
                  <a:pt x="69968" y="77759"/>
                </a:cubicBezTo>
                <a:cubicBezTo>
                  <a:pt x="73143" y="56592"/>
                  <a:pt x="119710" y="9497"/>
                  <a:pt x="111243" y="1559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9" name="フリーフォーム 868">
            <a:extLst>
              <a:ext uri="{FF2B5EF4-FFF2-40B4-BE49-F238E27FC236}">
                <a16:creationId xmlns:a16="http://schemas.microsoft.com/office/drawing/2014/main" id="{6C85BC7C-307B-D343-4568-50058F4A0711}"/>
              </a:ext>
            </a:extLst>
          </p:cNvPr>
          <p:cNvSpPr/>
          <p:nvPr/>
        </p:nvSpPr>
        <p:spPr>
          <a:xfrm>
            <a:off x="6178550" y="4258368"/>
            <a:ext cx="375072" cy="479171"/>
          </a:xfrm>
          <a:custGeom>
            <a:avLst/>
            <a:gdLst>
              <a:gd name="connsiteX0" fmla="*/ 0 w 375072"/>
              <a:gd name="connsiteY0" fmla="*/ 5657 h 479171"/>
              <a:gd name="connsiteX1" fmla="*/ 158750 w 375072"/>
              <a:gd name="connsiteY1" fmla="*/ 370782 h 479171"/>
              <a:gd name="connsiteX2" fmla="*/ 225425 w 375072"/>
              <a:gd name="connsiteY2" fmla="*/ 427932 h 479171"/>
              <a:gd name="connsiteX3" fmla="*/ 374650 w 375072"/>
              <a:gd name="connsiteY3" fmla="*/ 475557 h 479171"/>
              <a:gd name="connsiteX4" fmla="*/ 266700 w 375072"/>
              <a:gd name="connsiteY4" fmla="*/ 326332 h 479171"/>
              <a:gd name="connsiteX5" fmla="*/ 158750 w 375072"/>
              <a:gd name="connsiteY5" fmla="*/ 161232 h 479171"/>
              <a:gd name="connsiteX6" fmla="*/ 0 w 375072"/>
              <a:gd name="connsiteY6" fmla="*/ 5657 h 47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072" h="479171">
                <a:moveTo>
                  <a:pt x="0" y="5657"/>
                </a:moveTo>
                <a:cubicBezTo>
                  <a:pt x="0" y="40582"/>
                  <a:pt x="121179" y="300403"/>
                  <a:pt x="158750" y="370782"/>
                </a:cubicBezTo>
                <a:cubicBezTo>
                  <a:pt x="196321" y="441161"/>
                  <a:pt x="189442" y="410470"/>
                  <a:pt x="225425" y="427932"/>
                </a:cubicBezTo>
                <a:cubicBezTo>
                  <a:pt x="261408" y="445394"/>
                  <a:pt x="367771" y="492490"/>
                  <a:pt x="374650" y="475557"/>
                </a:cubicBezTo>
                <a:cubicBezTo>
                  <a:pt x="381529" y="458624"/>
                  <a:pt x="302683" y="378719"/>
                  <a:pt x="266700" y="326332"/>
                </a:cubicBezTo>
                <a:cubicBezTo>
                  <a:pt x="230717" y="273945"/>
                  <a:pt x="197908" y="215736"/>
                  <a:pt x="158750" y="161232"/>
                </a:cubicBezTo>
                <a:cubicBezTo>
                  <a:pt x="119592" y="106728"/>
                  <a:pt x="0" y="-29268"/>
                  <a:pt x="0" y="5657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0" name="フリーフォーム 869">
            <a:extLst>
              <a:ext uri="{FF2B5EF4-FFF2-40B4-BE49-F238E27FC236}">
                <a16:creationId xmlns:a16="http://schemas.microsoft.com/office/drawing/2014/main" id="{B444AB03-CF9E-37C5-FE23-219CF0843FC5}"/>
              </a:ext>
            </a:extLst>
          </p:cNvPr>
          <p:cNvSpPr/>
          <p:nvPr/>
        </p:nvSpPr>
        <p:spPr>
          <a:xfrm>
            <a:off x="5710255" y="4190866"/>
            <a:ext cx="381221" cy="793133"/>
          </a:xfrm>
          <a:custGeom>
            <a:avLst/>
            <a:gdLst>
              <a:gd name="connsiteX0" fmla="*/ 211120 w 381221"/>
              <a:gd name="connsiteY0" fmla="*/ 158884 h 793133"/>
              <a:gd name="connsiteX1" fmla="*/ 268270 w 381221"/>
              <a:gd name="connsiteY1" fmla="*/ 374784 h 793133"/>
              <a:gd name="connsiteX2" fmla="*/ 379395 w 381221"/>
              <a:gd name="connsiteY2" fmla="*/ 590684 h 793133"/>
              <a:gd name="connsiteX3" fmla="*/ 338120 w 381221"/>
              <a:gd name="connsiteY3" fmla="*/ 485909 h 793133"/>
              <a:gd name="connsiteX4" fmla="*/ 347645 w 381221"/>
              <a:gd name="connsiteY4" fmla="*/ 685934 h 793133"/>
              <a:gd name="connsiteX5" fmla="*/ 350820 w 381221"/>
              <a:gd name="connsiteY5" fmla="*/ 749434 h 793133"/>
              <a:gd name="connsiteX6" fmla="*/ 357170 w 381221"/>
              <a:gd name="connsiteY6" fmla="*/ 787534 h 793133"/>
              <a:gd name="connsiteX7" fmla="*/ 258745 w 381221"/>
              <a:gd name="connsiteY7" fmla="*/ 625609 h 793133"/>
              <a:gd name="connsiteX8" fmla="*/ 192070 w 381221"/>
              <a:gd name="connsiteY8" fmla="*/ 406534 h 793133"/>
              <a:gd name="connsiteX9" fmla="*/ 261920 w 381221"/>
              <a:gd name="connsiteY9" fmla="*/ 549409 h 793133"/>
              <a:gd name="connsiteX10" fmla="*/ 144445 w 381221"/>
              <a:gd name="connsiteY10" fmla="*/ 349384 h 793133"/>
              <a:gd name="connsiteX11" fmla="*/ 166670 w 381221"/>
              <a:gd name="connsiteY11" fmla="*/ 517659 h 793133"/>
              <a:gd name="connsiteX12" fmla="*/ 119045 w 381221"/>
              <a:gd name="connsiteY12" fmla="*/ 422409 h 793133"/>
              <a:gd name="connsiteX13" fmla="*/ 141270 w 381221"/>
              <a:gd name="connsiteY13" fmla="*/ 304934 h 793133"/>
              <a:gd name="connsiteX14" fmla="*/ 125395 w 381221"/>
              <a:gd name="connsiteY14" fmla="*/ 120784 h 793133"/>
              <a:gd name="connsiteX15" fmla="*/ 1570 w 381221"/>
              <a:gd name="connsiteY15" fmla="*/ 134 h 793133"/>
              <a:gd name="connsiteX16" fmla="*/ 211120 w 381221"/>
              <a:gd name="connsiteY16" fmla="*/ 158884 h 793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1221" h="793133">
                <a:moveTo>
                  <a:pt x="211120" y="158884"/>
                </a:moveTo>
                <a:cubicBezTo>
                  <a:pt x="255570" y="221326"/>
                  <a:pt x="240224" y="302817"/>
                  <a:pt x="268270" y="374784"/>
                </a:cubicBezTo>
                <a:cubicBezTo>
                  <a:pt x="296316" y="446751"/>
                  <a:pt x="367753" y="572163"/>
                  <a:pt x="379395" y="590684"/>
                </a:cubicBezTo>
                <a:cubicBezTo>
                  <a:pt x="391037" y="609205"/>
                  <a:pt x="343412" y="470034"/>
                  <a:pt x="338120" y="485909"/>
                </a:cubicBezTo>
                <a:cubicBezTo>
                  <a:pt x="332828" y="501784"/>
                  <a:pt x="345528" y="642013"/>
                  <a:pt x="347645" y="685934"/>
                </a:cubicBezTo>
                <a:cubicBezTo>
                  <a:pt x="349762" y="729855"/>
                  <a:pt x="349233" y="732501"/>
                  <a:pt x="350820" y="749434"/>
                </a:cubicBezTo>
                <a:cubicBezTo>
                  <a:pt x="352408" y="766367"/>
                  <a:pt x="372516" y="808171"/>
                  <a:pt x="357170" y="787534"/>
                </a:cubicBezTo>
                <a:cubicBezTo>
                  <a:pt x="341824" y="766897"/>
                  <a:pt x="286262" y="689109"/>
                  <a:pt x="258745" y="625609"/>
                </a:cubicBezTo>
                <a:cubicBezTo>
                  <a:pt x="231228" y="562109"/>
                  <a:pt x="191541" y="419234"/>
                  <a:pt x="192070" y="406534"/>
                </a:cubicBezTo>
                <a:cubicBezTo>
                  <a:pt x="192599" y="393834"/>
                  <a:pt x="269857" y="558934"/>
                  <a:pt x="261920" y="549409"/>
                </a:cubicBezTo>
                <a:cubicBezTo>
                  <a:pt x="253983" y="539884"/>
                  <a:pt x="160320" y="354676"/>
                  <a:pt x="144445" y="349384"/>
                </a:cubicBezTo>
                <a:cubicBezTo>
                  <a:pt x="128570" y="344092"/>
                  <a:pt x="170903" y="505488"/>
                  <a:pt x="166670" y="517659"/>
                </a:cubicBezTo>
                <a:cubicBezTo>
                  <a:pt x="162437" y="529830"/>
                  <a:pt x="123278" y="457863"/>
                  <a:pt x="119045" y="422409"/>
                </a:cubicBezTo>
                <a:cubicBezTo>
                  <a:pt x="114812" y="386955"/>
                  <a:pt x="140212" y="355205"/>
                  <a:pt x="141270" y="304934"/>
                </a:cubicBezTo>
                <a:cubicBezTo>
                  <a:pt x="142328" y="254663"/>
                  <a:pt x="148678" y="171584"/>
                  <a:pt x="125395" y="120784"/>
                </a:cubicBezTo>
                <a:cubicBezTo>
                  <a:pt x="102112" y="69984"/>
                  <a:pt x="-14834" y="-3570"/>
                  <a:pt x="1570" y="134"/>
                </a:cubicBezTo>
                <a:cubicBezTo>
                  <a:pt x="17974" y="3838"/>
                  <a:pt x="166670" y="96442"/>
                  <a:pt x="211120" y="158884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1" name="フリーフォーム 870">
            <a:extLst>
              <a:ext uri="{FF2B5EF4-FFF2-40B4-BE49-F238E27FC236}">
                <a16:creationId xmlns:a16="http://schemas.microsoft.com/office/drawing/2014/main" id="{9108C4E7-19E2-AF41-C744-C822910C4E5F}"/>
              </a:ext>
            </a:extLst>
          </p:cNvPr>
          <p:cNvSpPr/>
          <p:nvPr/>
        </p:nvSpPr>
        <p:spPr>
          <a:xfrm>
            <a:off x="5832872" y="4441363"/>
            <a:ext cx="709909" cy="852322"/>
          </a:xfrm>
          <a:custGeom>
            <a:avLst/>
            <a:gdLst>
              <a:gd name="connsiteX0" fmla="*/ 2778 w 709909"/>
              <a:gd name="connsiteY0" fmla="*/ 117937 h 852322"/>
              <a:gd name="connsiteX1" fmla="*/ 9128 w 709909"/>
              <a:gd name="connsiteY1" fmla="*/ 210012 h 852322"/>
              <a:gd name="connsiteX2" fmla="*/ 88503 w 709909"/>
              <a:gd name="connsiteY2" fmla="*/ 330662 h 852322"/>
              <a:gd name="connsiteX3" fmla="*/ 110728 w 709909"/>
              <a:gd name="connsiteY3" fmla="*/ 498937 h 852322"/>
              <a:gd name="connsiteX4" fmla="*/ 202803 w 709909"/>
              <a:gd name="connsiteY4" fmla="*/ 597362 h 852322"/>
              <a:gd name="connsiteX5" fmla="*/ 380603 w 709909"/>
              <a:gd name="connsiteY5" fmla="*/ 644987 h 852322"/>
              <a:gd name="connsiteX6" fmla="*/ 301228 w 709909"/>
              <a:gd name="connsiteY6" fmla="*/ 641812 h 852322"/>
              <a:gd name="connsiteX7" fmla="*/ 567928 w 709909"/>
              <a:gd name="connsiteY7" fmla="*/ 781512 h 852322"/>
              <a:gd name="connsiteX8" fmla="*/ 694928 w 709909"/>
              <a:gd name="connsiteY8" fmla="*/ 851362 h 852322"/>
              <a:gd name="connsiteX9" fmla="*/ 679053 w 709909"/>
              <a:gd name="connsiteY9" fmla="*/ 733887 h 852322"/>
              <a:gd name="connsiteX10" fmla="*/ 440928 w 709909"/>
              <a:gd name="connsiteY10" fmla="*/ 584662 h 852322"/>
              <a:gd name="connsiteX11" fmla="*/ 282178 w 709909"/>
              <a:gd name="connsiteY11" fmla="*/ 533862 h 852322"/>
              <a:gd name="connsiteX12" fmla="*/ 326628 w 709909"/>
              <a:gd name="connsiteY12" fmla="*/ 575137 h 852322"/>
              <a:gd name="connsiteX13" fmla="*/ 228203 w 709909"/>
              <a:gd name="connsiteY13" fmla="*/ 527512 h 852322"/>
              <a:gd name="connsiteX14" fmla="*/ 161528 w 709909"/>
              <a:gd name="connsiteY14" fmla="*/ 387812 h 852322"/>
              <a:gd name="connsiteX15" fmla="*/ 18653 w 709909"/>
              <a:gd name="connsiteY15" fmla="*/ 9987 h 852322"/>
              <a:gd name="connsiteX16" fmla="*/ 2778 w 709909"/>
              <a:gd name="connsiteY16" fmla="*/ 117937 h 85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9909" h="852322">
                <a:moveTo>
                  <a:pt x="2778" y="117937"/>
                </a:moveTo>
                <a:cubicBezTo>
                  <a:pt x="1191" y="151274"/>
                  <a:pt x="-5160" y="174558"/>
                  <a:pt x="9128" y="210012"/>
                </a:cubicBezTo>
                <a:cubicBezTo>
                  <a:pt x="23416" y="245466"/>
                  <a:pt x="71570" y="282508"/>
                  <a:pt x="88503" y="330662"/>
                </a:cubicBezTo>
                <a:cubicBezTo>
                  <a:pt x="105436" y="378816"/>
                  <a:pt x="91678" y="454487"/>
                  <a:pt x="110728" y="498937"/>
                </a:cubicBezTo>
                <a:cubicBezTo>
                  <a:pt x="129778" y="543387"/>
                  <a:pt x="157824" y="573020"/>
                  <a:pt x="202803" y="597362"/>
                </a:cubicBezTo>
                <a:cubicBezTo>
                  <a:pt x="247782" y="621704"/>
                  <a:pt x="364199" y="637579"/>
                  <a:pt x="380603" y="644987"/>
                </a:cubicBezTo>
                <a:cubicBezTo>
                  <a:pt x="397007" y="652395"/>
                  <a:pt x="270007" y="619058"/>
                  <a:pt x="301228" y="641812"/>
                </a:cubicBezTo>
                <a:cubicBezTo>
                  <a:pt x="332449" y="664566"/>
                  <a:pt x="502311" y="746587"/>
                  <a:pt x="567928" y="781512"/>
                </a:cubicBezTo>
                <a:cubicBezTo>
                  <a:pt x="633545" y="816437"/>
                  <a:pt x="676407" y="859299"/>
                  <a:pt x="694928" y="851362"/>
                </a:cubicBezTo>
                <a:cubicBezTo>
                  <a:pt x="713449" y="843425"/>
                  <a:pt x="721386" y="778337"/>
                  <a:pt x="679053" y="733887"/>
                </a:cubicBezTo>
                <a:cubicBezTo>
                  <a:pt x="636720" y="689437"/>
                  <a:pt x="507074" y="618000"/>
                  <a:pt x="440928" y="584662"/>
                </a:cubicBezTo>
                <a:cubicBezTo>
                  <a:pt x="374782" y="551324"/>
                  <a:pt x="301228" y="535449"/>
                  <a:pt x="282178" y="533862"/>
                </a:cubicBezTo>
                <a:cubicBezTo>
                  <a:pt x="263128" y="532275"/>
                  <a:pt x="335624" y="576195"/>
                  <a:pt x="326628" y="575137"/>
                </a:cubicBezTo>
                <a:cubicBezTo>
                  <a:pt x="317632" y="574079"/>
                  <a:pt x="255720" y="558733"/>
                  <a:pt x="228203" y="527512"/>
                </a:cubicBezTo>
                <a:cubicBezTo>
                  <a:pt x="200686" y="496291"/>
                  <a:pt x="196453" y="474066"/>
                  <a:pt x="161528" y="387812"/>
                </a:cubicBezTo>
                <a:cubicBezTo>
                  <a:pt x="126603" y="301558"/>
                  <a:pt x="43524" y="54966"/>
                  <a:pt x="18653" y="9987"/>
                </a:cubicBezTo>
                <a:cubicBezTo>
                  <a:pt x="-6218" y="-34992"/>
                  <a:pt x="4365" y="84600"/>
                  <a:pt x="2778" y="117937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2" name="フリーフォーム 871">
            <a:extLst>
              <a:ext uri="{FF2B5EF4-FFF2-40B4-BE49-F238E27FC236}">
                <a16:creationId xmlns:a16="http://schemas.microsoft.com/office/drawing/2014/main" id="{DF78D908-196B-C292-67CB-195475BE55A4}"/>
              </a:ext>
            </a:extLst>
          </p:cNvPr>
          <p:cNvSpPr/>
          <p:nvPr/>
        </p:nvSpPr>
        <p:spPr>
          <a:xfrm>
            <a:off x="6299073" y="5054572"/>
            <a:ext cx="300148" cy="85025"/>
          </a:xfrm>
          <a:custGeom>
            <a:avLst/>
            <a:gdLst>
              <a:gd name="connsiteX0" fmla="*/ 127 w 300148"/>
              <a:gd name="connsiteY0" fmla="*/ 28 h 85025"/>
              <a:gd name="connsiteX1" fmla="*/ 123952 w 300148"/>
              <a:gd name="connsiteY1" fmla="*/ 73053 h 85025"/>
              <a:gd name="connsiteX2" fmla="*/ 298577 w 300148"/>
              <a:gd name="connsiteY2" fmla="*/ 50828 h 85025"/>
              <a:gd name="connsiteX3" fmla="*/ 206502 w 300148"/>
              <a:gd name="connsiteY3" fmla="*/ 76228 h 85025"/>
              <a:gd name="connsiteX4" fmla="*/ 146177 w 300148"/>
              <a:gd name="connsiteY4" fmla="*/ 82578 h 85025"/>
              <a:gd name="connsiteX5" fmla="*/ 127 w 300148"/>
              <a:gd name="connsiteY5" fmla="*/ 28 h 8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148" h="85025">
                <a:moveTo>
                  <a:pt x="127" y="28"/>
                </a:moveTo>
                <a:cubicBezTo>
                  <a:pt x="-3577" y="-1559"/>
                  <a:pt x="74210" y="64586"/>
                  <a:pt x="123952" y="73053"/>
                </a:cubicBezTo>
                <a:cubicBezTo>
                  <a:pt x="173694" y="81520"/>
                  <a:pt x="284819" y="50299"/>
                  <a:pt x="298577" y="50828"/>
                </a:cubicBezTo>
                <a:cubicBezTo>
                  <a:pt x="312335" y="51357"/>
                  <a:pt x="231902" y="70936"/>
                  <a:pt x="206502" y="76228"/>
                </a:cubicBezTo>
                <a:cubicBezTo>
                  <a:pt x="181102" y="81520"/>
                  <a:pt x="178456" y="88928"/>
                  <a:pt x="146177" y="82578"/>
                </a:cubicBezTo>
                <a:cubicBezTo>
                  <a:pt x="113898" y="76228"/>
                  <a:pt x="3831" y="1615"/>
                  <a:pt x="127" y="2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3" name="フリーフォーム 872">
            <a:extLst>
              <a:ext uri="{FF2B5EF4-FFF2-40B4-BE49-F238E27FC236}">
                <a16:creationId xmlns:a16="http://schemas.microsoft.com/office/drawing/2014/main" id="{B4507D4B-B757-0EAA-571E-4B8689DB5A85}"/>
              </a:ext>
            </a:extLst>
          </p:cNvPr>
          <p:cNvSpPr/>
          <p:nvPr/>
        </p:nvSpPr>
        <p:spPr>
          <a:xfrm>
            <a:off x="6111866" y="5235571"/>
            <a:ext cx="143001" cy="117485"/>
          </a:xfrm>
          <a:custGeom>
            <a:avLst/>
            <a:gdLst>
              <a:gd name="connsiteX0" fmla="*/ 9 w 143001"/>
              <a:gd name="connsiteY0" fmla="*/ 4 h 117485"/>
              <a:gd name="connsiteX1" fmla="*/ 114309 w 143001"/>
              <a:gd name="connsiteY1" fmla="*/ 66679 h 117485"/>
              <a:gd name="connsiteX2" fmla="*/ 142884 w 143001"/>
              <a:gd name="connsiteY2" fmla="*/ 117479 h 117485"/>
              <a:gd name="connsiteX3" fmla="*/ 107959 w 143001"/>
              <a:gd name="connsiteY3" fmla="*/ 69854 h 117485"/>
              <a:gd name="connsiteX4" fmla="*/ 9 w 143001"/>
              <a:gd name="connsiteY4" fmla="*/ 4 h 11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001" h="117485">
                <a:moveTo>
                  <a:pt x="9" y="4"/>
                </a:moveTo>
                <a:cubicBezTo>
                  <a:pt x="1067" y="-525"/>
                  <a:pt x="90497" y="47100"/>
                  <a:pt x="114309" y="66679"/>
                </a:cubicBezTo>
                <a:cubicBezTo>
                  <a:pt x="138121" y="86258"/>
                  <a:pt x="143942" y="116950"/>
                  <a:pt x="142884" y="117479"/>
                </a:cubicBezTo>
                <a:cubicBezTo>
                  <a:pt x="141826" y="118008"/>
                  <a:pt x="126480" y="85200"/>
                  <a:pt x="107959" y="69854"/>
                </a:cubicBezTo>
                <a:cubicBezTo>
                  <a:pt x="89438" y="54508"/>
                  <a:pt x="-1049" y="533"/>
                  <a:pt x="9" y="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4" name="フリーフォーム 873">
            <a:extLst>
              <a:ext uri="{FF2B5EF4-FFF2-40B4-BE49-F238E27FC236}">
                <a16:creationId xmlns:a16="http://schemas.microsoft.com/office/drawing/2014/main" id="{338C7978-B86E-A8B2-B85A-2F6D928A5758}"/>
              </a:ext>
            </a:extLst>
          </p:cNvPr>
          <p:cNvSpPr/>
          <p:nvPr/>
        </p:nvSpPr>
        <p:spPr>
          <a:xfrm>
            <a:off x="6300165" y="5426335"/>
            <a:ext cx="243740" cy="228841"/>
          </a:xfrm>
          <a:custGeom>
            <a:avLst/>
            <a:gdLst>
              <a:gd name="connsiteX0" fmla="*/ 5385 w 243740"/>
              <a:gd name="connsiteY0" fmla="*/ 6090 h 228841"/>
              <a:gd name="connsiteX1" fmla="*/ 43485 w 243740"/>
              <a:gd name="connsiteY1" fmla="*/ 41015 h 228841"/>
              <a:gd name="connsiteX2" fmla="*/ 132385 w 243740"/>
              <a:gd name="connsiteY2" fmla="*/ 129915 h 228841"/>
              <a:gd name="connsiteX3" fmla="*/ 243510 w 243740"/>
              <a:gd name="connsiteY3" fmla="*/ 228340 h 228841"/>
              <a:gd name="connsiteX4" fmla="*/ 157785 w 243740"/>
              <a:gd name="connsiteY4" fmla="*/ 161665 h 228841"/>
              <a:gd name="connsiteX5" fmla="*/ 5385 w 243740"/>
              <a:gd name="connsiteY5" fmla="*/ 6090 h 22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740" h="228841">
                <a:moveTo>
                  <a:pt x="5385" y="6090"/>
                </a:moveTo>
                <a:cubicBezTo>
                  <a:pt x="-13665" y="-14018"/>
                  <a:pt x="22318" y="20378"/>
                  <a:pt x="43485" y="41015"/>
                </a:cubicBezTo>
                <a:cubicBezTo>
                  <a:pt x="64652" y="61653"/>
                  <a:pt x="99048" y="98694"/>
                  <a:pt x="132385" y="129915"/>
                </a:cubicBezTo>
                <a:cubicBezTo>
                  <a:pt x="165722" y="161136"/>
                  <a:pt x="239277" y="223048"/>
                  <a:pt x="243510" y="228340"/>
                </a:cubicBezTo>
                <a:cubicBezTo>
                  <a:pt x="247743" y="233632"/>
                  <a:pt x="192710" y="196061"/>
                  <a:pt x="157785" y="161665"/>
                </a:cubicBezTo>
                <a:cubicBezTo>
                  <a:pt x="122860" y="127269"/>
                  <a:pt x="24435" y="26198"/>
                  <a:pt x="5385" y="60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5" name="フリーフォーム 874">
            <a:extLst>
              <a:ext uri="{FF2B5EF4-FFF2-40B4-BE49-F238E27FC236}">
                <a16:creationId xmlns:a16="http://schemas.microsoft.com/office/drawing/2014/main" id="{6E5549F5-88DF-6845-FB7C-FDFCD7826AA5}"/>
              </a:ext>
            </a:extLst>
          </p:cNvPr>
          <p:cNvSpPr/>
          <p:nvPr/>
        </p:nvSpPr>
        <p:spPr>
          <a:xfrm>
            <a:off x="6689569" y="4933773"/>
            <a:ext cx="156719" cy="98770"/>
          </a:xfrm>
          <a:custGeom>
            <a:avLst/>
            <a:gdLst>
              <a:gd name="connsiteX0" fmla="*/ 156 w 156719"/>
              <a:gd name="connsiteY0" fmla="*/ 177 h 98770"/>
              <a:gd name="connsiteX1" fmla="*/ 104931 w 156719"/>
              <a:gd name="connsiteY1" fmla="*/ 41452 h 98770"/>
              <a:gd name="connsiteX2" fmla="*/ 155731 w 156719"/>
              <a:gd name="connsiteY2" fmla="*/ 98602 h 98770"/>
              <a:gd name="connsiteX3" fmla="*/ 130331 w 156719"/>
              <a:gd name="connsiteY3" fmla="*/ 57327 h 98770"/>
              <a:gd name="connsiteX4" fmla="*/ 156 w 156719"/>
              <a:gd name="connsiteY4" fmla="*/ 177 h 9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719" h="98770">
                <a:moveTo>
                  <a:pt x="156" y="177"/>
                </a:moveTo>
                <a:cubicBezTo>
                  <a:pt x="-4077" y="-2469"/>
                  <a:pt x="79002" y="25048"/>
                  <a:pt x="104931" y="41452"/>
                </a:cubicBezTo>
                <a:cubicBezTo>
                  <a:pt x="130860" y="57856"/>
                  <a:pt x="151498" y="95956"/>
                  <a:pt x="155731" y="98602"/>
                </a:cubicBezTo>
                <a:cubicBezTo>
                  <a:pt x="159964" y="101248"/>
                  <a:pt x="150439" y="72144"/>
                  <a:pt x="130331" y="57327"/>
                </a:cubicBezTo>
                <a:cubicBezTo>
                  <a:pt x="110223" y="42510"/>
                  <a:pt x="4389" y="2823"/>
                  <a:pt x="156" y="1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6" name="フリーフォーム 875">
            <a:extLst>
              <a:ext uri="{FF2B5EF4-FFF2-40B4-BE49-F238E27FC236}">
                <a16:creationId xmlns:a16="http://schemas.microsoft.com/office/drawing/2014/main" id="{47CA0895-7443-1621-10FE-DE30043116FE}"/>
              </a:ext>
            </a:extLst>
          </p:cNvPr>
          <p:cNvSpPr/>
          <p:nvPr/>
        </p:nvSpPr>
        <p:spPr>
          <a:xfrm>
            <a:off x="6637289" y="4718043"/>
            <a:ext cx="366453" cy="675803"/>
          </a:xfrm>
          <a:custGeom>
            <a:avLst/>
            <a:gdLst>
              <a:gd name="connsiteX0" fmla="*/ 1636 w 366453"/>
              <a:gd name="connsiteY0" fmla="*/ 7 h 675803"/>
              <a:gd name="connsiteX1" fmla="*/ 201661 w 366453"/>
              <a:gd name="connsiteY1" fmla="*/ 177807 h 675803"/>
              <a:gd name="connsiteX2" fmla="*/ 341361 w 366453"/>
              <a:gd name="connsiteY2" fmla="*/ 406407 h 675803"/>
              <a:gd name="connsiteX3" fmla="*/ 363586 w 366453"/>
              <a:gd name="connsiteY3" fmla="*/ 673107 h 675803"/>
              <a:gd name="connsiteX4" fmla="*/ 306436 w 366453"/>
              <a:gd name="connsiteY4" fmla="*/ 530232 h 675803"/>
              <a:gd name="connsiteX5" fmla="*/ 252461 w 366453"/>
              <a:gd name="connsiteY5" fmla="*/ 307982 h 675803"/>
              <a:gd name="connsiteX6" fmla="*/ 58786 w 366453"/>
              <a:gd name="connsiteY6" fmla="*/ 73032 h 675803"/>
              <a:gd name="connsiteX7" fmla="*/ 103236 w 366453"/>
              <a:gd name="connsiteY7" fmla="*/ 184157 h 675803"/>
              <a:gd name="connsiteX8" fmla="*/ 1636 w 366453"/>
              <a:gd name="connsiteY8" fmla="*/ 7 h 675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453" h="675803">
                <a:moveTo>
                  <a:pt x="1636" y="7"/>
                </a:moveTo>
                <a:cubicBezTo>
                  <a:pt x="18040" y="-1051"/>
                  <a:pt x="145040" y="110074"/>
                  <a:pt x="201661" y="177807"/>
                </a:cubicBezTo>
                <a:cubicBezTo>
                  <a:pt x="258282" y="245540"/>
                  <a:pt x="314373" y="323857"/>
                  <a:pt x="341361" y="406407"/>
                </a:cubicBezTo>
                <a:cubicBezTo>
                  <a:pt x="368349" y="488957"/>
                  <a:pt x="369407" y="652470"/>
                  <a:pt x="363586" y="673107"/>
                </a:cubicBezTo>
                <a:cubicBezTo>
                  <a:pt x="357765" y="693744"/>
                  <a:pt x="324957" y="591086"/>
                  <a:pt x="306436" y="530232"/>
                </a:cubicBezTo>
                <a:cubicBezTo>
                  <a:pt x="287915" y="469378"/>
                  <a:pt x="293736" y="384182"/>
                  <a:pt x="252461" y="307982"/>
                </a:cubicBezTo>
                <a:cubicBezTo>
                  <a:pt x="211186" y="231782"/>
                  <a:pt x="83657" y="93669"/>
                  <a:pt x="58786" y="73032"/>
                </a:cubicBezTo>
                <a:cubicBezTo>
                  <a:pt x="33915" y="52395"/>
                  <a:pt x="109057" y="189978"/>
                  <a:pt x="103236" y="184157"/>
                </a:cubicBezTo>
                <a:cubicBezTo>
                  <a:pt x="97415" y="178336"/>
                  <a:pt x="-14768" y="1065"/>
                  <a:pt x="1636" y="7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7" name="フリーフォーム 876">
            <a:extLst>
              <a:ext uri="{FF2B5EF4-FFF2-40B4-BE49-F238E27FC236}">
                <a16:creationId xmlns:a16="http://schemas.microsoft.com/office/drawing/2014/main" id="{F5C62664-69D9-E292-B82C-E93AD220FDA6}"/>
              </a:ext>
            </a:extLst>
          </p:cNvPr>
          <p:cNvSpPr/>
          <p:nvPr/>
        </p:nvSpPr>
        <p:spPr>
          <a:xfrm>
            <a:off x="6226169" y="5918199"/>
            <a:ext cx="454073" cy="498478"/>
          </a:xfrm>
          <a:custGeom>
            <a:avLst/>
            <a:gdLst>
              <a:gd name="connsiteX0" fmla="*/ 454031 w 454073"/>
              <a:gd name="connsiteY0" fmla="*/ 1 h 498478"/>
              <a:gd name="connsiteX1" fmla="*/ 174631 w 454073"/>
              <a:gd name="connsiteY1" fmla="*/ 180976 h 498478"/>
              <a:gd name="connsiteX2" fmla="*/ 180981 w 454073"/>
              <a:gd name="connsiteY2" fmla="*/ 158751 h 498478"/>
              <a:gd name="connsiteX3" fmla="*/ 60331 w 454073"/>
              <a:gd name="connsiteY3" fmla="*/ 349251 h 498478"/>
              <a:gd name="connsiteX4" fmla="*/ 6 w 454073"/>
              <a:gd name="connsiteY4" fmla="*/ 498476 h 498478"/>
              <a:gd name="connsiteX5" fmla="*/ 57156 w 454073"/>
              <a:gd name="connsiteY5" fmla="*/ 352426 h 498478"/>
              <a:gd name="connsiteX6" fmla="*/ 146056 w 454073"/>
              <a:gd name="connsiteY6" fmla="*/ 171451 h 498478"/>
              <a:gd name="connsiteX7" fmla="*/ 314331 w 454073"/>
              <a:gd name="connsiteY7" fmla="*/ 88901 h 498478"/>
              <a:gd name="connsiteX8" fmla="*/ 152406 w 454073"/>
              <a:gd name="connsiteY8" fmla="*/ 184151 h 498478"/>
              <a:gd name="connsiteX9" fmla="*/ 454031 w 454073"/>
              <a:gd name="connsiteY9" fmla="*/ 1 h 49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4073" h="498478">
                <a:moveTo>
                  <a:pt x="454031" y="1"/>
                </a:moveTo>
                <a:cubicBezTo>
                  <a:pt x="457735" y="-528"/>
                  <a:pt x="220139" y="154518"/>
                  <a:pt x="174631" y="180976"/>
                </a:cubicBezTo>
                <a:cubicBezTo>
                  <a:pt x="129123" y="207434"/>
                  <a:pt x="200031" y="130705"/>
                  <a:pt x="180981" y="158751"/>
                </a:cubicBezTo>
                <a:cubicBezTo>
                  <a:pt x="161931" y="186797"/>
                  <a:pt x="90493" y="292630"/>
                  <a:pt x="60331" y="349251"/>
                </a:cubicBezTo>
                <a:cubicBezTo>
                  <a:pt x="30169" y="405872"/>
                  <a:pt x="535" y="497947"/>
                  <a:pt x="6" y="498476"/>
                </a:cubicBezTo>
                <a:cubicBezTo>
                  <a:pt x="-523" y="499005"/>
                  <a:pt x="32814" y="406930"/>
                  <a:pt x="57156" y="352426"/>
                </a:cubicBezTo>
                <a:cubicBezTo>
                  <a:pt x="81498" y="297922"/>
                  <a:pt x="103194" y="215372"/>
                  <a:pt x="146056" y="171451"/>
                </a:cubicBezTo>
                <a:cubicBezTo>
                  <a:pt x="188918" y="127530"/>
                  <a:pt x="313273" y="86784"/>
                  <a:pt x="314331" y="88901"/>
                </a:cubicBezTo>
                <a:cubicBezTo>
                  <a:pt x="315389" y="91018"/>
                  <a:pt x="129123" y="198438"/>
                  <a:pt x="152406" y="184151"/>
                </a:cubicBezTo>
                <a:lnTo>
                  <a:pt x="454031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8" name="フリーフォーム 877">
            <a:extLst>
              <a:ext uri="{FF2B5EF4-FFF2-40B4-BE49-F238E27FC236}">
                <a16:creationId xmlns:a16="http://schemas.microsoft.com/office/drawing/2014/main" id="{8901C534-5678-4F42-D007-CBB7B377869F}"/>
              </a:ext>
            </a:extLst>
          </p:cNvPr>
          <p:cNvSpPr/>
          <p:nvPr/>
        </p:nvSpPr>
        <p:spPr>
          <a:xfrm>
            <a:off x="7619837" y="2387017"/>
            <a:ext cx="219238" cy="311750"/>
          </a:xfrm>
          <a:custGeom>
            <a:avLst/>
            <a:gdLst>
              <a:gd name="connsiteX0" fmla="*/ 163 w 219238"/>
              <a:gd name="connsiteY0" fmla="*/ 583 h 311750"/>
              <a:gd name="connsiteX1" fmla="*/ 152563 w 219238"/>
              <a:gd name="connsiteY1" fmla="*/ 95833 h 311750"/>
              <a:gd name="connsiteX2" fmla="*/ 200188 w 219238"/>
              <a:gd name="connsiteY2" fmla="*/ 168858 h 311750"/>
              <a:gd name="connsiteX3" fmla="*/ 219238 w 219238"/>
              <a:gd name="connsiteY3" fmla="*/ 311733 h 311750"/>
              <a:gd name="connsiteX4" fmla="*/ 200188 w 219238"/>
              <a:gd name="connsiteY4" fmla="*/ 178383 h 311750"/>
              <a:gd name="connsiteX5" fmla="*/ 184313 w 219238"/>
              <a:gd name="connsiteY5" fmla="*/ 143458 h 311750"/>
              <a:gd name="connsiteX6" fmla="*/ 163 w 219238"/>
              <a:gd name="connsiteY6" fmla="*/ 583 h 31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238" h="311750">
                <a:moveTo>
                  <a:pt x="163" y="583"/>
                </a:moveTo>
                <a:cubicBezTo>
                  <a:pt x="-5129" y="-7354"/>
                  <a:pt x="119225" y="67787"/>
                  <a:pt x="152563" y="95833"/>
                </a:cubicBezTo>
                <a:cubicBezTo>
                  <a:pt x="185901" y="123879"/>
                  <a:pt x="189075" y="132875"/>
                  <a:pt x="200188" y="168858"/>
                </a:cubicBezTo>
                <a:cubicBezTo>
                  <a:pt x="211301" y="204841"/>
                  <a:pt x="219238" y="310146"/>
                  <a:pt x="219238" y="311733"/>
                </a:cubicBezTo>
                <a:cubicBezTo>
                  <a:pt x="219238" y="313320"/>
                  <a:pt x="206009" y="206429"/>
                  <a:pt x="200188" y="178383"/>
                </a:cubicBezTo>
                <a:cubicBezTo>
                  <a:pt x="194367" y="150337"/>
                  <a:pt x="211301" y="169916"/>
                  <a:pt x="184313" y="143458"/>
                </a:cubicBezTo>
                <a:cubicBezTo>
                  <a:pt x="157325" y="117000"/>
                  <a:pt x="5455" y="8520"/>
                  <a:pt x="163" y="58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9" name="フリーフォーム 878">
            <a:extLst>
              <a:ext uri="{FF2B5EF4-FFF2-40B4-BE49-F238E27FC236}">
                <a16:creationId xmlns:a16="http://schemas.microsoft.com/office/drawing/2014/main" id="{73918C48-A214-10A7-AF9B-94A00D1F8882}"/>
              </a:ext>
            </a:extLst>
          </p:cNvPr>
          <p:cNvSpPr/>
          <p:nvPr/>
        </p:nvSpPr>
        <p:spPr>
          <a:xfrm>
            <a:off x="7445194" y="2485930"/>
            <a:ext cx="63867" cy="292316"/>
          </a:xfrm>
          <a:custGeom>
            <a:avLst/>
            <a:gdLst>
              <a:gd name="connsiteX0" fmla="*/ 63681 w 63867"/>
              <a:gd name="connsiteY0" fmla="*/ 95 h 292316"/>
              <a:gd name="connsiteX1" fmla="*/ 25581 w 63867"/>
              <a:gd name="connsiteY1" fmla="*/ 165195 h 292316"/>
              <a:gd name="connsiteX2" fmla="*/ 181 w 63867"/>
              <a:gd name="connsiteY2" fmla="*/ 292195 h 292316"/>
              <a:gd name="connsiteX3" fmla="*/ 38281 w 63867"/>
              <a:gd name="connsiteY3" fmla="*/ 142970 h 292316"/>
              <a:gd name="connsiteX4" fmla="*/ 63681 w 63867"/>
              <a:gd name="connsiteY4" fmla="*/ 95 h 29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67" h="292316">
                <a:moveTo>
                  <a:pt x="63681" y="95"/>
                </a:moveTo>
                <a:cubicBezTo>
                  <a:pt x="61564" y="3799"/>
                  <a:pt x="36164" y="116512"/>
                  <a:pt x="25581" y="165195"/>
                </a:cubicBezTo>
                <a:cubicBezTo>
                  <a:pt x="14998" y="213878"/>
                  <a:pt x="-1936" y="295899"/>
                  <a:pt x="181" y="292195"/>
                </a:cubicBezTo>
                <a:cubicBezTo>
                  <a:pt x="2298" y="288491"/>
                  <a:pt x="27169" y="184774"/>
                  <a:pt x="38281" y="142970"/>
                </a:cubicBezTo>
                <a:cubicBezTo>
                  <a:pt x="49393" y="101166"/>
                  <a:pt x="65798" y="-3609"/>
                  <a:pt x="63681" y="9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0" name="フリーフォーム 879">
            <a:extLst>
              <a:ext uri="{FF2B5EF4-FFF2-40B4-BE49-F238E27FC236}">
                <a16:creationId xmlns:a16="http://schemas.microsoft.com/office/drawing/2014/main" id="{FD005BAB-4D81-36BD-9CE9-E67A12770B96}"/>
              </a:ext>
            </a:extLst>
          </p:cNvPr>
          <p:cNvSpPr/>
          <p:nvPr/>
        </p:nvSpPr>
        <p:spPr>
          <a:xfrm>
            <a:off x="5830882" y="2252734"/>
            <a:ext cx="211143" cy="255137"/>
          </a:xfrm>
          <a:custGeom>
            <a:avLst/>
            <a:gdLst>
              <a:gd name="connsiteX0" fmla="*/ 1593 w 211143"/>
              <a:gd name="connsiteY0" fmla="*/ 36441 h 255137"/>
              <a:gd name="connsiteX1" fmla="*/ 71443 w 211143"/>
              <a:gd name="connsiteY1" fmla="*/ 87241 h 255137"/>
              <a:gd name="connsiteX2" fmla="*/ 128593 w 211143"/>
              <a:gd name="connsiteY2" fmla="*/ 252341 h 255137"/>
              <a:gd name="connsiteX3" fmla="*/ 173043 w 211143"/>
              <a:gd name="connsiteY3" fmla="*/ 182491 h 255137"/>
              <a:gd name="connsiteX4" fmla="*/ 144468 w 211143"/>
              <a:gd name="connsiteY4" fmla="*/ 71366 h 255137"/>
              <a:gd name="connsiteX5" fmla="*/ 211143 w 211143"/>
              <a:gd name="connsiteY5" fmla="*/ 90416 h 255137"/>
              <a:gd name="connsiteX6" fmla="*/ 144468 w 211143"/>
              <a:gd name="connsiteY6" fmla="*/ 1516 h 255137"/>
              <a:gd name="connsiteX7" fmla="*/ 1593 w 211143"/>
              <a:gd name="connsiteY7" fmla="*/ 36441 h 25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143" h="255137">
                <a:moveTo>
                  <a:pt x="1593" y="36441"/>
                </a:moveTo>
                <a:cubicBezTo>
                  <a:pt x="-10578" y="50728"/>
                  <a:pt x="50276" y="51258"/>
                  <a:pt x="71443" y="87241"/>
                </a:cubicBezTo>
                <a:cubicBezTo>
                  <a:pt x="92610" y="123224"/>
                  <a:pt x="111660" y="236466"/>
                  <a:pt x="128593" y="252341"/>
                </a:cubicBezTo>
                <a:cubicBezTo>
                  <a:pt x="145526" y="268216"/>
                  <a:pt x="170397" y="212653"/>
                  <a:pt x="173043" y="182491"/>
                </a:cubicBezTo>
                <a:cubicBezTo>
                  <a:pt x="175689" y="152329"/>
                  <a:pt x="138118" y="86712"/>
                  <a:pt x="144468" y="71366"/>
                </a:cubicBezTo>
                <a:cubicBezTo>
                  <a:pt x="150818" y="56020"/>
                  <a:pt x="211143" y="102058"/>
                  <a:pt x="211143" y="90416"/>
                </a:cubicBezTo>
                <a:cubicBezTo>
                  <a:pt x="211143" y="78774"/>
                  <a:pt x="172514" y="9983"/>
                  <a:pt x="144468" y="1516"/>
                </a:cubicBezTo>
                <a:cubicBezTo>
                  <a:pt x="116422" y="-6951"/>
                  <a:pt x="13764" y="22154"/>
                  <a:pt x="1593" y="36441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1" name="フリーフォーム 880">
            <a:extLst>
              <a:ext uri="{FF2B5EF4-FFF2-40B4-BE49-F238E27FC236}">
                <a16:creationId xmlns:a16="http://schemas.microsoft.com/office/drawing/2014/main" id="{A89A1D7F-790C-15E8-C15F-8601DCEA6EE7}"/>
              </a:ext>
            </a:extLst>
          </p:cNvPr>
          <p:cNvSpPr/>
          <p:nvPr/>
        </p:nvSpPr>
        <p:spPr>
          <a:xfrm>
            <a:off x="5910901" y="2200171"/>
            <a:ext cx="461517" cy="224626"/>
          </a:xfrm>
          <a:custGeom>
            <a:avLst/>
            <a:gdLst>
              <a:gd name="connsiteX0" fmla="*/ 35874 w 461517"/>
              <a:gd name="connsiteY0" fmla="*/ 44554 h 224626"/>
              <a:gd name="connsiteX1" fmla="*/ 210499 w 461517"/>
              <a:gd name="connsiteY1" fmla="*/ 60429 h 224626"/>
              <a:gd name="connsiteX2" fmla="*/ 273999 w 461517"/>
              <a:gd name="connsiteY2" fmla="*/ 25504 h 224626"/>
              <a:gd name="connsiteX3" fmla="*/ 210499 w 461517"/>
              <a:gd name="connsiteY3" fmla="*/ 104 h 224626"/>
              <a:gd name="connsiteX4" fmla="*/ 378774 w 461517"/>
              <a:gd name="connsiteY4" fmla="*/ 35029 h 224626"/>
              <a:gd name="connsiteX5" fmla="*/ 220024 w 461517"/>
              <a:gd name="connsiteY5" fmla="*/ 89004 h 224626"/>
              <a:gd name="connsiteX6" fmla="*/ 302574 w 461517"/>
              <a:gd name="connsiteY6" fmla="*/ 111229 h 224626"/>
              <a:gd name="connsiteX7" fmla="*/ 407349 w 461517"/>
              <a:gd name="connsiteY7" fmla="*/ 89004 h 224626"/>
              <a:gd name="connsiteX8" fmla="*/ 461324 w 461517"/>
              <a:gd name="connsiteY8" fmla="*/ 101704 h 224626"/>
              <a:gd name="connsiteX9" fmla="*/ 394649 w 461517"/>
              <a:gd name="connsiteY9" fmla="*/ 130279 h 224626"/>
              <a:gd name="connsiteX10" fmla="*/ 461324 w 461517"/>
              <a:gd name="connsiteY10" fmla="*/ 149329 h 224626"/>
              <a:gd name="connsiteX11" fmla="*/ 410524 w 461517"/>
              <a:gd name="connsiteY11" fmla="*/ 222354 h 224626"/>
              <a:gd name="connsiteX12" fmla="*/ 289874 w 461517"/>
              <a:gd name="connsiteY12" fmla="*/ 200129 h 224626"/>
              <a:gd name="connsiteX13" fmla="*/ 127949 w 461517"/>
              <a:gd name="connsiteY13" fmla="*/ 139804 h 224626"/>
              <a:gd name="connsiteX14" fmla="*/ 73974 w 461517"/>
              <a:gd name="connsiteY14" fmla="*/ 111229 h 224626"/>
              <a:gd name="connsiteX15" fmla="*/ 96199 w 461517"/>
              <a:gd name="connsiteY15" fmla="*/ 200129 h 224626"/>
              <a:gd name="connsiteX16" fmla="*/ 48574 w 461517"/>
              <a:gd name="connsiteY16" fmla="*/ 133454 h 224626"/>
              <a:gd name="connsiteX17" fmla="*/ 949 w 461517"/>
              <a:gd name="connsiteY17" fmla="*/ 92179 h 224626"/>
              <a:gd name="connsiteX18" fmla="*/ 35874 w 461517"/>
              <a:gd name="connsiteY18" fmla="*/ 44554 h 22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61517" h="224626">
                <a:moveTo>
                  <a:pt x="35874" y="44554"/>
                </a:moveTo>
                <a:cubicBezTo>
                  <a:pt x="70799" y="39262"/>
                  <a:pt x="170812" y="63604"/>
                  <a:pt x="210499" y="60429"/>
                </a:cubicBezTo>
                <a:cubicBezTo>
                  <a:pt x="250186" y="57254"/>
                  <a:pt x="273999" y="35558"/>
                  <a:pt x="273999" y="25504"/>
                </a:cubicBezTo>
                <a:cubicBezTo>
                  <a:pt x="273999" y="15450"/>
                  <a:pt x="193037" y="-1483"/>
                  <a:pt x="210499" y="104"/>
                </a:cubicBezTo>
                <a:cubicBezTo>
                  <a:pt x="227961" y="1691"/>
                  <a:pt x="377187" y="20212"/>
                  <a:pt x="378774" y="35029"/>
                </a:cubicBezTo>
                <a:cubicBezTo>
                  <a:pt x="380361" y="49846"/>
                  <a:pt x="232724" y="76304"/>
                  <a:pt x="220024" y="89004"/>
                </a:cubicBezTo>
                <a:cubicBezTo>
                  <a:pt x="207324" y="101704"/>
                  <a:pt x="271353" y="111229"/>
                  <a:pt x="302574" y="111229"/>
                </a:cubicBezTo>
                <a:cubicBezTo>
                  <a:pt x="333795" y="111229"/>
                  <a:pt x="380891" y="90592"/>
                  <a:pt x="407349" y="89004"/>
                </a:cubicBezTo>
                <a:cubicBezTo>
                  <a:pt x="433807" y="87417"/>
                  <a:pt x="463441" y="94825"/>
                  <a:pt x="461324" y="101704"/>
                </a:cubicBezTo>
                <a:cubicBezTo>
                  <a:pt x="459207" y="108583"/>
                  <a:pt x="394649" y="122342"/>
                  <a:pt x="394649" y="130279"/>
                </a:cubicBezTo>
                <a:cubicBezTo>
                  <a:pt x="394649" y="138216"/>
                  <a:pt x="458678" y="133983"/>
                  <a:pt x="461324" y="149329"/>
                </a:cubicBezTo>
                <a:cubicBezTo>
                  <a:pt x="463970" y="164675"/>
                  <a:pt x="439099" y="213887"/>
                  <a:pt x="410524" y="222354"/>
                </a:cubicBezTo>
                <a:cubicBezTo>
                  <a:pt x="381949" y="230821"/>
                  <a:pt x="336970" y="213887"/>
                  <a:pt x="289874" y="200129"/>
                </a:cubicBezTo>
                <a:cubicBezTo>
                  <a:pt x="242778" y="186371"/>
                  <a:pt x="163932" y="154621"/>
                  <a:pt x="127949" y="139804"/>
                </a:cubicBezTo>
                <a:cubicBezTo>
                  <a:pt x="91966" y="124987"/>
                  <a:pt x="79266" y="101175"/>
                  <a:pt x="73974" y="111229"/>
                </a:cubicBezTo>
                <a:cubicBezTo>
                  <a:pt x="68682" y="121283"/>
                  <a:pt x="100432" y="196425"/>
                  <a:pt x="96199" y="200129"/>
                </a:cubicBezTo>
                <a:cubicBezTo>
                  <a:pt x="91966" y="203833"/>
                  <a:pt x="64449" y="151446"/>
                  <a:pt x="48574" y="133454"/>
                </a:cubicBezTo>
                <a:cubicBezTo>
                  <a:pt x="32699" y="115462"/>
                  <a:pt x="4124" y="104350"/>
                  <a:pt x="949" y="92179"/>
                </a:cubicBezTo>
                <a:cubicBezTo>
                  <a:pt x="-2226" y="80008"/>
                  <a:pt x="949" y="49846"/>
                  <a:pt x="35874" y="44554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2" name="フリーフォーム 881">
            <a:extLst>
              <a:ext uri="{FF2B5EF4-FFF2-40B4-BE49-F238E27FC236}">
                <a16:creationId xmlns:a16="http://schemas.microsoft.com/office/drawing/2014/main" id="{1A3F8610-EFBF-761D-20AE-2AE984A396FF}"/>
              </a:ext>
            </a:extLst>
          </p:cNvPr>
          <p:cNvSpPr/>
          <p:nvPr/>
        </p:nvSpPr>
        <p:spPr>
          <a:xfrm>
            <a:off x="6030951" y="2441492"/>
            <a:ext cx="345970" cy="228761"/>
          </a:xfrm>
          <a:custGeom>
            <a:avLst/>
            <a:gdLst>
              <a:gd name="connsiteX0" fmla="*/ 1549 w 345970"/>
              <a:gd name="connsiteY0" fmla="*/ 9608 h 228761"/>
              <a:gd name="connsiteX1" fmla="*/ 55524 w 345970"/>
              <a:gd name="connsiteY1" fmla="*/ 38183 h 228761"/>
              <a:gd name="connsiteX2" fmla="*/ 141249 w 345970"/>
              <a:gd name="connsiteY2" fmla="*/ 83 h 228761"/>
              <a:gd name="connsiteX3" fmla="*/ 344449 w 345970"/>
              <a:gd name="connsiteY3" fmla="*/ 50883 h 228761"/>
              <a:gd name="connsiteX4" fmla="*/ 233324 w 345970"/>
              <a:gd name="connsiteY4" fmla="*/ 44533 h 228761"/>
              <a:gd name="connsiteX5" fmla="*/ 217449 w 345970"/>
              <a:gd name="connsiteY5" fmla="*/ 66758 h 228761"/>
              <a:gd name="connsiteX6" fmla="*/ 290474 w 345970"/>
              <a:gd name="connsiteY6" fmla="*/ 69933 h 228761"/>
              <a:gd name="connsiteX7" fmla="*/ 214274 w 345970"/>
              <a:gd name="connsiteY7" fmla="*/ 120733 h 228761"/>
              <a:gd name="connsiteX8" fmla="*/ 192049 w 345970"/>
              <a:gd name="connsiteY8" fmla="*/ 181058 h 228761"/>
              <a:gd name="connsiteX9" fmla="*/ 119024 w 345970"/>
              <a:gd name="connsiteY9" fmla="*/ 127083 h 228761"/>
              <a:gd name="connsiteX10" fmla="*/ 195224 w 345970"/>
              <a:gd name="connsiteY10" fmla="*/ 228683 h 228761"/>
              <a:gd name="connsiteX11" fmla="*/ 90449 w 345970"/>
              <a:gd name="connsiteY11" fmla="*/ 142958 h 228761"/>
              <a:gd name="connsiteX12" fmla="*/ 7899 w 345970"/>
              <a:gd name="connsiteY12" fmla="*/ 88983 h 228761"/>
              <a:gd name="connsiteX13" fmla="*/ 112674 w 345970"/>
              <a:gd name="connsiteY13" fmla="*/ 127083 h 228761"/>
              <a:gd name="connsiteX14" fmla="*/ 23774 w 345970"/>
              <a:gd name="connsiteY14" fmla="*/ 88983 h 228761"/>
              <a:gd name="connsiteX15" fmla="*/ 1549 w 345970"/>
              <a:gd name="connsiteY15" fmla="*/ 9608 h 22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5970" h="228761">
                <a:moveTo>
                  <a:pt x="1549" y="9608"/>
                </a:moveTo>
                <a:cubicBezTo>
                  <a:pt x="6841" y="1141"/>
                  <a:pt x="32241" y="39771"/>
                  <a:pt x="55524" y="38183"/>
                </a:cubicBezTo>
                <a:cubicBezTo>
                  <a:pt x="78807" y="36596"/>
                  <a:pt x="93095" y="-2034"/>
                  <a:pt x="141249" y="83"/>
                </a:cubicBezTo>
                <a:cubicBezTo>
                  <a:pt x="189403" y="2200"/>
                  <a:pt x="329103" y="43475"/>
                  <a:pt x="344449" y="50883"/>
                </a:cubicBezTo>
                <a:cubicBezTo>
                  <a:pt x="359795" y="58291"/>
                  <a:pt x="254491" y="41887"/>
                  <a:pt x="233324" y="44533"/>
                </a:cubicBezTo>
                <a:cubicBezTo>
                  <a:pt x="212157" y="47179"/>
                  <a:pt x="207924" y="62525"/>
                  <a:pt x="217449" y="66758"/>
                </a:cubicBezTo>
                <a:cubicBezTo>
                  <a:pt x="226974" y="70991"/>
                  <a:pt x="291003" y="60937"/>
                  <a:pt x="290474" y="69933"/>
                </a:cubicBezTo>
                <a:cubicBezTo>
                  <a:pt x="289945" y="78929"/>
                  <a:pt x="230678" y="102212"/>
                  <a:pt x="214274" y="120733"/>
                </a:cubicBezTo>
                <a:cubicBezTo>
                  <a:pt x="197870" y="139254"/>
                  <a:pt x="207924" y="180000"/>
                  <a:pt x="192049" y="181058"/>
                </a:cubicBezTo>
                <a:cubicBezTo>
                  <a:pt x="176174" y="182116"/>
                  <a:pt x="118495" y="119146"/>
                  <a:pt x="119024" y="127083"/>
                </a:cubicBezTo>
                <a:cubicBezTo>
                  <a:pt x="119553" y="135021"/>
                  <a:pt x="199986" y="226037"/>
                  <a:pt x="195224" y="228683"/>
                </a:cubicBezTo>
                <a:cubicBezTo>
                  <a:pt x="190462" y="231329"/>
                  <a:pt x="121670" y="166241"/>
                  <a:pt x="90449" y="142958"/>
                </a:cubicBezTo>
                <a:cubicBezTo>
                  <a:pt x="59228" y="119675"/>
                  <a:pt x="4195" y="91629"/>
                  <a:pt x="7899" y="88983"/>
                </a:cubicBezTo>
                <a:cubicBezTo>
                  <a:pt x="11603" y="86337"/>
                  <a:pt x="110028" y="127083"/>
                  <a:pt x="112674" y="127083"/>
                </a:cubicBezTo>
                <a:cubicBezTo>
                  <a:pt x="115320" y="127083"/>
                  <a:pt x="42824" y="105916"/>
                  <a:pt x="23774" y="88983"/>
                </a:cubicBezTo>
                <a:cubicBezTo>
                  <a:pt x="4724" y="72050"/>
                  <a:pt x="-3743" y="18075"/>
                  <a:pt x="1549" y="9608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3" name="フリーフォーム 882">
            <a:extLst>
              <a:ext uri="{FF2B5EF4-FFF2-40B4-BE49-F238E27FC236}">
                <a16:creationId xmlns:a16="http://schemas.microsoft.com/office/drawing/2014/main" id="{E72427AA-3DFE-02FD-07BA-8C823234401E}"/>
              </a:ext>
            </a:extLst>
          </p:cNvPr>
          <p:cNvSpPr/>
          <p:nvPr/>
        </p:nvSpPr>
        <p:spPr>
          <a:xfrm>
            <a:off x="5847699" y="2699165"/>
            <a:ext cx="318251" cy="255853"/>
          </a:xfrm>
          <a:custGeom>
            <a:avLst/>
            <a:gdLst>
              <a:gd name="connsiteX0" fmla="*/ 29226 w 318251"/>
              <a:gd name="connsiteY0" fmla="*/ 110710 h 255853"/>
              <a:gd name="connsiteX1" fmla="*/ 130826 w 318251"/>
              <a:gd name="connsiteY1" fmla="*/ 24985 h 255853"/>
              <a:gd name="connsiteX2" fmla="*/ 235601 w 318251"/>
              <a:gd name="connsiteY2" fmla="*/ 9110 h 255853"/>
              <a:gd name="connsiteX3" fmla="*/ 299101 w 318251"/>
              <a:gd name="connsiteY3" fmla="*/ 151985 h 255853"/>
              <a:gd name="connsiteX4" fmla="*/ 318151 w 318251"/>
              <a:gd name="connsiteY4" fmla="*/ 186910 h 255853"/>
              <a:gd name="connsiteX5" fmla="*/ 302276 w 318251"/>
              <a:gd name="connsiteY5" fmla="*/ 237710 h 255853"/>
              <a:gd name="connsiteX6" fmla="*/ 226076 w 318251"/>
              <a:gd name="connsiteY6" fmla="*/ 253585 h 255853"/>
              <a:gd name="connsiteX7" fmla="*/ 267351 w 318251"/>
              <a:gd name="connsiteY7" fmla="*/ 193260 h 255853"/>
              <a:gd name="connsiteX8" fmla="*/ 235601 w 318251"/>
              <a:gd name="connsiteY8" fmla="*/ 215485 h 255853"/>
              <a:gd name="connsiteX9" fmla="*/ 229251 w 318251"/>
              <a:gd name="connsiteY9" fmla="*/ 183735 h 255853"/>
              <a:gd name="connsiteX10" fmla="*/ 229251 w 318251"/>
              <a:gd name="connsiteY10" fmla="*/ 240885 h 255853"/>
              <a:gd name="connsiteX11" fmla="*/ 156226 w 318251"/>
              <a:gd name="connsiteY11" fmla="*/ 218660 h 255853"/>
              <a:gd name="connsiteX12" fmla="*/ 76851 w 318251"/>
              <a:gd name="connsiteY12" fmla="*/ 234535 h 255853"/>
              <a:gd name="connsiteX13" fmla="*/ 651 w 318251"/>
              <a:gd name="connsiteY13" fmla="*/ 209135 h 255853"/>
              <a:gd name="connsiteX14" fmla="*/ 121301 w 318251"/>
              <a:gd name="connsiteY14" fmla="*/ 199610 h 255853"/>
              <a:gd name="connsiteX15" fmla="*/ 203851 w 318251"/>
              <a:gd name="connsiteY15" fmla="*/ 155160 h 255853"/>
              <a:gd name="connsiteX16" fmla="*/ 187976 w 318251"/>
              <a:gd name="connsiteY16" fmla="*/ 78960 h 255853"/>
              <a:gd name="connsiteX17" fmla="*/ 86376 w 318251"/>
              <a:gd name="connsiteY17" fmla="*/ 136110 h 255853"/>
              <a:gd name="connsiteX18" fmla="*/ 140351 w 318251"/>
              <a:gd name="connsiteY18" fmla="*/ 94835 h 255853"/>
              <a:gd name="connsiteX19" fmla="*/ 29226 w 318251"/>
              <a:gd name="connsiteY19" fmla="*/ 110710 h 25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8251" h="255853">
                <a:moveTo>
                  <a:pt x="29226" y="110710"/>
                </a:moveTo>
                <a:cubicBezTo>
                  <a:pt x="27639" y="99068"/>
                  <a:pt x="96430" y="41918"/>
                  <a:pt x="130826" y="24985"/>
                </a:cubicBezTo>
                <a:cubicBezTo>
                  <a:pt x="165222" y="8052"/>
                  <a:pt x="207555" y="-12057"/>
                  <a:pt x="235601" y="9110"/>
                </a:cubicBezTo>
                <a:cubicBezTo>
                  <a:pt x="263647" y="30277"/>
                  <a:pt x="285343" y="122352"/>
                  <a:pt x="299101" y="151985"/>
                </a:cubicBezTo>
                <a:cubicBezTo>
                  <a:pt x="312859" y="181618"/>
                  <a:pt x="317622" y="172623"/>
                  <a:pt x="318151" y="186910"/>
                </a:cubicBezTo>
                <a:cubicBezTo>
                  <a:pt x="318680" y="201198"/>
                  <a:pt x="317622" y="226598"/>
                  <a:pt x="302276" y="237710"/>
                </a:cubicBezTo>
                <a:cubicBezTo>
                  <a:pt x="286930" y="248822"/>
                  <a:pt x="231897" y="260993"/>
                  <a:pt x="226076" y="253585"/>
                </a:cubicBezTo>
                <a:cubicBezTo>
                  <a:pt x="220255" y="246177"/>
                  <a:pt x="265764" y="199610"/>
                  <a:pt x="267351" y="193260"/>
                </a:cubicBezTo>
                <a:cubicBezTo>
                  <a:pt x="268939" y="186910"/>
                  <a:pt x="241951" y="217073"/>
                  <a:pt x="235601" y="215485"/>
                </a:cubicBezTo>
                <a:cubicBezTo>
                  <a:pt x="229251" y="213898"/>
                  <a:pt x="230309" y="179502"/>
                  <a:pt x="229251" y="183735"/>
                </a:cubicBezTo>
                <a:cubicBezTo>
                  <a:pt x="228193" y="187968"/>
                  <a:pt x="241422" y="235064"/>
                  <a:pt x="229251" y="240885"/>
                </a:cubicBezTo>
                <a:cubicBezTo>
                  <a:pt x="217080" y="246706"/>
                  <a:pt x="181626" y="219718"/>
                  <a:pt x="156226" y="218660"/>
                </a:cubicBezTo>
                <a:cubicBezTo>
                  <a:pt x="130826" y="217602"/>
                  <a:pt x="102780" y="236123"/>
                  <a:pt x="76851" y="234535"/>
                </a:cubicBezTo>
                <a:cubicBezTo>
                  <a:pt x="50922" y="232948"/>
                  <a:pt x="-6757" y="214956"/>
                  <a:pt x="651" y="209135"/>
                </a:cubicBezTo>
                <a:cubicBezTo>
                  <a:pt x="8059" y="203314"/>
                  <a:pt x="87434" y="208606"/>
                  <a:pt x="121301" y="199610"/>
                </a:cubicBezTo>
                <a:cubicBezTo>
                  <a:pt x="155168" y="190614"/>
                  <a:pt x="192739" y="175268"/>
                  <a:pt x="203851" y="155160"/>
                </a:cubicBezTo>
                <a:cubicBezTo>
                  <a:pt x="214963" y="135052"/>
                  <a:pt x="207555" y="82135"/>
                  <a:pt x="187976" y="78960"/>
                </a:cubicBezTo>
                <a:cubicBezTo>
                  <a:pt x="168397" y="75785"/>
                  <a:pt x="94313" y="133464"/>
                  <a:pt x="86376" y="136110"/>
                </a:cubicBezTo>
                <a:cubicBezTo>
                  <a:pt x="78439" y="138756"/>
                  <a:pt x="145113" y="99068"/>
                  <a:pt x="140351" y="94835"/>
                </a:cubicBezTo>
                <a:cubicBezTo>
                  <a:pt x="135589" y="90602"/>
                  <a:pt x="30813" y="122352"/>
                  <a:pt x="29226" y="110710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4" name="フリーフォーム 883">
            <a:extLst>
              <a:ext uri="{FF2B5EF4-FFF2-40B4-BE49-F238E27FC236}">
                <a16:creationId xmlns:a16="http://schemas.microsoft.com/office/drawing/2014/main" id="{99173A6E-4272-4449-2404-314953CD20F7}"/>
              </a:ext>
            </a:extLst>
          </p:cNvPr>
          <p:cNvSpPr/>
          <p:nvPr/>
        </p:nvSpPr>
        <p:spPr>
          <a:xfrm>
            <a:off x="5933762" y="2914517"/>
            <a:ext cx="143789" cy="22368"/>
          </a:xfrm>
          <a:custGeom>
            <a:avLst/>
            <a:gdLst>
              <a:gd name="connsiteX0" fmla="*/ 313 w 143789"/>
              <a:gd name="connsiteY0" fmla="*/ 22358 h 22368"/>
              <a:gd name="connsiteX1" fmla="*/ 70163 w 143789"/>
              <a:gd name="connsiteY1" fmla="*/ 3308 h 22368"/>
              <a:gd name="connsiteX2" fmla="*/ 143188 w 143789"/>
              <a:gd name="connsiteY2" fmla="*/ 22358 h 22368"/>
              <a:gd name="connsiteX3" fmla="*/ 98738 w 143789"/>
              <a:gd name="connsiteY3" fmla="*/ 133 h 22368"/>
              <a:gd name="connsiteX4" fmla="*/ 313 w 143789"/>
              <a:gd name="connsiteY4" fmla="*/ 22358 h 2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789" h="22368">
                <a:moveTo>
                  <a:pt x="313" y="22358"/>
                </a:moveTo>
                <a:cubicBezTo>
                  <a:pt x="-4450" y="22887"/>
                  <a:pt x="46351" y="3308"/>
                  <a:pt x="70163" y="3308"/>
                </a:cubicBezTo>
                <a:cubicBezTo>
                  <a:pt x="93975" y="3308"/>
                  <a:pt x="138426" y="22887"/>
                  <a:pt x="143188" y="22358"/>
                </a:cubicBezTo>
                <a:cubicBezTo>
                  <a:pt x="147951" y="21829"/>
                  <a:pt x="123609" y="2250"/>
                  <a:pt x="98738" y="133"/>
                </a:cubicBezTo>
                <a:cubicBezTo>
                  <a:pt x="73867" y="-1984"/>
                  <a:pt x="5076" y="21829"/>
                  <a:pt x="313" y="223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5" name="フリーフォーム 884">
            <a:extLst>
              <a:ext uri="{FF2B5EF4-FFF2-40B4-BE49-F238E27FC236}">
                <a16:creationId xmlns:a16="http://schemas.microsoft.com/office/drawing/2014/main" id="{75860FBF-85D7-7CE0-F7CC-ABF0C60ACFC4}"/>
              </a:ext>
            </a:extLst>
          </p:cNvPr>
          <p:cNvSpPr/>
          <p:nvPr/>
        </p:nvSpPr>
        <p:spPr>
          <a:xfrm>
            <a:off x="5883130" y="2870200"/>
            <a:ext cx="273210" cy="109681"/>
          </a:xfrm>
          <a:custGeom>
            <a:avLst/>
            <a:gdLst>
              <a:gd name="connsiteX0" fmla="*/ 145 w 273210"/>
              <a:gd name="connsiteY0" fmla="*/ 47625 h 109681"/>
              <a:gd name="connsiteX1" fmla="*/ 174770 w 273210"/>
              <a:gd name="connsiteY1" fmla="*/ 44450 h 109681"/>
              <a:gd name="connsiteX2" fmla="*/ 196995 w 273210"/>
              <a:gd name="connsiteY2" fmla="*/ 47625 h 109681"/>
              <a:gd name="connsiteX3" fmla="*/ 247795 w 273210"/>
              <a:gd name="connsiteY3" fmla="*/ 0 h 109681"/>
              <a:gd name="connsiteX4" fmla="*/ 273195 w 273210"/>
              <a:gd name="connsiteY4" fmla="*/ 47625 h 109681"/>
              <a:gd name="connsiteX5" fmla="*/ 244620 w 273210"/>
              <a:gd name="connsiteY5" fmla="*/ 104775 h 109681"/>
              <a:gd name="connsiteX6" fmla="*/ 146195 w 273210"/>
              <a:gd name="connsiteY6" fmla="*/ 101600 h 109681"/>
              <a:gd name="connsiteX7" fmla="*/ 145 w 273210"/>
              <a:gd name="connsiteY7" fmla="*/ 47625 h 10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210" h="109681">
                <a:moveTo>
                  <a:pt x="145" y="47625"/>
                </a:moveTo>
                <a:cubicBezTo>
                  <a:pt x="4908" y="38100"/>
                  <a:pt x="141962" y="44450"/>
                  <a:pt x="174770" y="44450"/>
                </a:cubicBezTo>
                <a:cubicBezTo>
                  <a:pt x="207578" y="44450"/>
                  <a:pt x="184824" y="55033"/>
                  <a:pt x="196995" y="47625"/>
                </a:cubicBezTo>
                <a:cubicBezTo>
                  <a:pt x="209166" y="40217"/>
                  <a:pt x="235095" y="0"/>
                  <a:pt x="247795" y="0"/>
                </a:cubicBezTo>
                <a:cubicBezTo>
                  <a:pt x="260495" y="0"/>
                  <a:pt x="273724" y="30163"/>
                  <a:pt x="273195" y="47625"/>
                </a:cubicBezTo>
                <a:cubicBezTo>
                  <a:pt x="272666" y="65087"/>
                  <a:pt x="265787" y="95779"/>
                  <a:pt x="244620" y="104775"/>
                </a:cubicBezTo>
                <a:cubicBezTo>
                  <a:pt x="223453" y="113771"/>
                  <a:pt x="183766" y="109008"/>
                  <a:pt x="146195" y="101600"/>
                </a:cubicBezTo>
                <a:cubicBezTo>
                  <a:pt x="108624" y="94192"/>
                  <a:pt x="-4618" y="57150"/>
                  <a:pt x="145" y="47625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6" name="フリーフォーム 885">
            <a:extLst>
              <a:ext uri="{FF2B5EF4-FFF2-40B4-BE49-F238E27FC236}">
                <a16:creationId xmlns:a16="http://schemas.microsoft.com/office/drawing/2014/main" id="{6BDD1AF7-AA1C-FE97-D8DD-734E24EB632E}"/>
              </a:ext>
            </a:extLst>
          </p:cNvPr>
          <p:cNvSpPr/>
          <p:nvPr/>
        </p:nvSpPr>
        <p:spPr>
          <a:xfrm>
            <a:off x="6051427" y="2943122"/>
            <a:ext cx="220055" cy="270857"/>
          </a:xfrm>
          <a:custGeom>
            <a:avLst/>
            <a:gdLst>
              <a:gd name="connsiteX0" fmla="*/ 57273 w 220055"/>
              <a:gd name="connsiteY0" fmla="*/ 103 h 270857"/>
              <a:gd name="connsiteX1" fmla="*/ 165223 w 220055"/>
              <a:gd name="connsiteY1" fmla="*/ 57253 h 270857"/>
              <a:gd name="connsiteX2" fmla="*/ 190623 w 220055"/>
              <a:gd name="connsiteY2" fmla="*/ 171553 h 270857"/>
              <a:gd name="connsiteX3" fmla="*/ 219198 w 220055"/>
              <a:gd name="connsiteY3" fmla="*/ 269978 h 270857"/>
              <a:gd name="connsiteX4" fmla="*/ 155698 w 220055"/>
              <a:gd name="connsiteY4" fmla="*/ 216003 h 270857"/>
              <a:gd name="connsiteX5" fmla="*/ 25523 w 220055"/>
              <a:gd name="connsiteY5" fmla="*/ 149328 h 270857"/>
              <a:gd name="connsiteX6" fmla="*/ 123 w 220055"/>
              <a:gd name="connsiteY6" fmla="*/ 69953 h 270857"/>
              <a:gd name="connsiteX7" fmla="*/ 57273 w 220055"/>
              <a:gd name="connsiteY7" fmla="*/ 103 h 27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055" h="270857">
                <a:moveTo>
                  <a:pt x="57273" y="103"/>
                </a:moveTo>
                <a:cubicBezTo>
                  <a:pt x="84790" y="-2014"/>
                  <a:pt x="142998" y="28678"/>
                  <a:pt x="165223" y="57253"/>
                </a:cubicBezTo>
                <a:cubicBezTo>
                  <a:pt x="187448" y="85828"/>
                  <a:pt x="181627" y="136099"/>
                  <a:pt x="190623" y="171553"/>
                </a:cubicBezTo>
                <a:cubicBezTo>
                  <a:pt x="199619" y="207007"/>
                  <a:pt x="225019" y="262570"/>
                  <a:pt x="219198" y="269978"/>
                </a:cubicBezTo>
                <a:cubicBezTo>
                  <a:pt x="213377" y="277386"/>
                  <a:pt x="187977" y="236111"/>
                  <a:pt x="155698" y="216003"/>
                </a:cubicBezTo>
                <a:cubicBezTo>
                  <a:pt x="123419" y="195895"/>
                  <a:pt x="51452" y="173670"/>
                  <a:pt x="25523" y="149328"/>
                </a:cubicBezTo>
                <a:cubicBezTo>
                  <a:pt x="-406" y="124986"/>
                  <a:pt x="-406" y="93236"/>
                  <a:pt x="123" y="69953"/>
                </a:cubicBezTo>
                <a:cubicBezTo>
                  <a:pt x="652" y="46670"/>
                  <a:pt x="29756" y="2220"/>
                  <a:pt x="57273" y="103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7" name="フリーフォーム 886">
            <a:extLst>
              <a:ext uri="{FF2B5EF4-FFF2-40B4-BE49-F238E27FC236}">
                <a16:creationId xmlns:a16="http://schemas.microsoft.com/office/drawing/2014/main" id="{EB564605-AA2B-A402-7C66-0B724639815E}"/>
              </a:ext>
            </a:extLst>
          </p:cNvPr>
          <p:cNvSpPr/>
          <p:nvPr/>
        </p:nvSpPr>
        <p:spPr>
          <a:xfrm>
            <a:off x="6083998" y="2762498"/>
            <a:ext cx="1469817" cy="871557"/>
          </a:xfrm>
          <a:custGeom>
            <a:avLst/>
            <a:gdLst>
              <a:gd name="connsiteX0" fmla="*/ 183452 w 1469817"/>
              <a:gd name="connsiteY0" fmla="*/ 2927 h 871557"/>
              <a:gd name="connsiteX1" fmla="*/ 339027 w 1469817"/>
              <a:gd name="connsiteY1" fmla="*/ 75952 h 871557"/>
              <a:gd name="connsiteX2" fmla="*/ 526352 w 1469817"/>
              <a:gd name="connsiteY2" fmla="*/ 21977 h 871557"/>
              <a:gd name="connsiteX3" fmla="*/ 602552 w 1469817"/>
              <a:gd name="connsiteY3" fmla="*/ 41027 h 871557"/>
              <a:gd name="connsiteX4" fmla="*/ 472377 w 1469817"/>
              <a:gd name="connsiteY4" fmla="*/ 88652 h 871557"/>
              <a:gd name="connsiteX5" fmla="*/ 459677 w 1469817"/>
              <a:gd name="connsiteY5" fmla="*/ 145802 h 871557"/>
              <a:gd name="connsiteX6" fmla="*/ 539052 w 1469817"/>
              <a:gd name="connsiteY6" fmla="*/ 117227 h 871557"/>
              <a:gd name="connsiteX7" fmla="*/ 516827 w 1469817"/>
              <a:gd name="connsiteY7" fmla="*/ 228352 h 871557"/>
              <a:gd name="connsiteX8" fmla="*/ 573977 w 1469817"/>
              <a:gd name="connsiteY8" fmla="*/ 380752 h 871557"/>
              <a:gd name="connsiteX9" fmla="*/ 945452 w 1469817"/>
              <a:gd name="connsiteY9" fmla="*/ 298202 h 871557"/>
              <a:gd name="connsiteX10" fmla="*/ 777177 w 1469817"/>
              <a:gd name="connsiteY10" fmla="*/ 307727 h 871557"/>
              <a:gd name="connsiteX11" fmla="*/ 1053402 w 1469817"/>
              <a:gd name="connsiteY11" fmla="*/ 329952 h 871557"/>
              <a:gd name="connsiteX12" fmla="*/ 1332802 w 1469817"/>
              <a:gd name="connsiteY12" fmla="*/ 234702 h 871557"/>
              <a:gd name="connsiteX13" fmla="*/ 1253427 w 1469817"/>
              <a:gd name="connsiteY13" fmla="*/ 279152 h 871557"/>
              <a:gd name="connsiteX14" fmla="*/ 1469327 w 1469817"/>
              <a:gd name="connsiteY14" fmla="*/ 269627 h 871557"/>
              <a:gd name="connsiteX15" fmla="*/ 1307402 w 1469817"/>
              <a:gd name="connsiteY15" fmla="*/ 358527 h 871557"/>
              <a:gd name="connsiteX16" fmla="*/ 1145477 w 1469817"/>
              <a:gd name="connsiteY16" fmla="*/ 469652 h 871557"/>
              <a:gd name="connsiteX17" fmla="*/ 739077 w 1469817"/>
              <a:gd name="connsiteY17" fmla="*/ 726827 h 871557"/>
              <a:gd name="connsiteX18" fmla="*/ 415227 w 1469817"/>
              <a:gd name="connsiteY18" fmla="*/ 866527 h 871557"/>
              <a:gd name="connsiteX19" fmla="*/ 294577 w 1469817"/>
              <a:gd name="connsiteY19" fmla="*/ 834777 h 871557"/>
              <a:gd name="connsiteX20" fmla="*/ 361252 w 1469817"/>
              <a:gd name="connsiteY20" fmla="*/ 777627 h 871557"/>
              <a:gd name="connsiteX21" fmla="*/ 234252 w 1469817"/>
              <a:gd name="connsiteY21" fmla="*/ 672852 h 871557"/>
              <a:gd name="connsiteX22" fmla="*/ 177102 w 1469817"/>
              <a:gd name="connsiteY22" fmla="*/ 603002 h 871557"/>
              <a:gd name="connsiteX23" fmla="*/ 224727 w 1469817"/>
              <a:gd name="connsiteY23" fmla="*/ 447427 h 871557"/>
              <a:gd name="connsiteX24" fmla="*/ 24702 w 1469817"/>
              <a:gd name="connsiteY24" fmla="*/ 349002 h 871557"/>
              <a:gd name="connsiteX25" fmla="*/ 69152 w 1469817"/>
              <a:gd name="connsiteY25" fmla="*/ 368052 h 871557"/>
              <a:gd name="connsiteX26" fmla="*/ 2477 w 1469817"/>
              <a:gd name="connsiteY26" fmla="*/ 212477 h 871557"/>
              <a:gd name="connsiteX27" fmla="*/ 173927 w 1469817"/>
              <a:gd name="connsiteY27" fmla="*/ 310902 h 871557"/>
              <a:gd name="connsiteX28" fmla="*/ 183452 w 1469817"/>
              <a:gd name="connsiteY28" fmla="*/ 196602 h 871557"/>
              <a:gd name="connsiteX29" fmla="*/ 183452 w 1469817"/>
              <a:gd name="connsiteY29" fmla="*/ 2927 h 87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69817" h="871557">
                <a:moveTo>
                  <a:pt x="183452" y="2927"/>
                </a:moveTo>
                <a:cubicBezTo>
                  <a:pt x="209381" y="-17181"/>
                  <a:pt x="281877" y="72777"/>
                  <a:pt x="339027" y="75952"/>
                </a:cubicBezTo>
                <a:cubicBezTo>
                  <a:pt x="396177" y="79127"/>
                  <a:pt x="482431" y="27798"/>
                  <a:pt x="526352" y="21977"/>
                </a:cubicBezTo>
                <a:cubicBezTo>
                  <a:pt x="570273" y="16156"/>
                  <a:pt x="611548" y="29915"/>
                  <a:pt x="602552" y="41027"/>
                </a:cubicBezTo>
                <a:cubicBezTo>
                  <a:pt x="593556" y="52139"/>
                  <a:pt x="496189" y="71190"/>
                  <a:pt x="472377" y="88652"/>
                </a:cubicBezTo>
                <a:cubicBezTo>
                  <a:pt x="448565" y="106114"/>
                  <a:pt x="448565" y="141040"/>
                  <a:pt x="459677" y="145802"/>
                </a:cubicBezTo>
                <a:cubicBezTo>
                  <a:pt x="470789" y="150564"/>
                  <a:pt x="529527" y="103469"/>
                  <a:pt x="539052" y="117227"/>
                </a:cubicBezTo>
                <a:cubicBezTo>
                  <a:pt x="548577" y="130985"/>
                  <a:pt x="511006" y="184431"/>
                  <a:pt x="516827" y="228352"/>
                </a:cubicBezTo>
                <a:cubicBezTo>
                  <a:pt x="522648" y="272273"/>
                  <a:pt x="502540" y="369110"/>
                  <a:pt x="573977" y="380752"/>
                </a:cubicBezTo>
                <a:cubicBezTo>
                  <a:pt x="645415" y="392394"/>
                  <a:pt x="911585" y="310373"/>
                  <a:pt x="945452" y="298202"/>
                </a:cubicBezTo>
                <a:cubicBezTo>
                  <a:pt x="979319" y="286031"/>
                  <a:pt x="759185" y="302435"/>
                  <a:pt x="777177" y="307727"/>
                </a:cubicBezTo>
                <a:cubicBezTo>
                  <a:pt x="795169" y="313019"/>
                  <a:pt x="960798" y="342123"/>
                  <a:pt x="1053402" y="329952"/>
                </a:cubicBezTo>
                <a:cubicBezTo>
                  <a:pt x="1146006" y="317781"/>
                  <a:pt x="1299465" y="243169"/>
                  <a:pt x="1332802" y="234702"/>
                </a:cubicBezTo>
                <a:cubicBezTo>
                  <a:pt x="1366139" y="226235"/>
                  <a:pt x="1230673" y="273331"/>
                  <a:pt x="1253427" y="279152"/>
                </a:cubicBezTo>
                <a:cubicBezTo>
                  <a:pt x="1276181" y="284973"/>
                  <a:pt x="1460331" y="256398"/>
                  <a:pt x="1469327" y="269627"/>
                </a:cubicBezTo>
                <a:cubicBezTo>
                  <a:pt x="1478323" y="282856"/>
                  <a:pt x="1361377" y="325190"/>
                  <a:pt x="1307402" y="358527"/>
                </a:cubicBezTo>
                <a:cubicBezTo>
                  <a:pt x="1253427" y="391864"/>
                  <a:pt x="1240198" y="408269"/>
                  <a:pt x="1145477" y="469652"/>
                </a:cubicBezTo>
                <a:cubicBezTo>
                  <a:pt x="1050756" y="531035"/>
                  <a:pt x="860785" y="660681"/>
                  <a:pt x="739077" y="726827"/>
                </a:cubicBezTo>
                <a:cubicBezTo>
                  <a:pt x="617369" y="792973"/>
                  <a:pt x="489310" y="848535"/>
                  <a:pt x="415227" y="866527"/>
                </a:cubicBezTo>
                <a:cubicBezTo>
                  <a:pt x="341144" y="884519"/>
                  <a:pt x="303573" y="849594"/>
                  <a:pt x="294577" y="834777"/>
                </a:cubicBezTo>
                <a:cubicBezTo>
                  <a:pt x="285581" y="819960"/>
                  <a:pt x="371306" y="804615"/>
                  <a:pt x="361252" y="777627"/>
                </a:cubicBezTo>
                <a:cubicBezTo>
                  <a:pt x="351198" y="750640"/>
                  <a:pt x="264944" y="701956"/>
                  <a:pt x="234252" y="672852"/>
                </a:cubicBezTo>
                <a:cubicBezTo>
                  <a:pt x="203560" y="643748"/>
                  <a:pt x="178689" y="640573"/>
                  <a:pt x="177102" y="603002"/>
                </a:cubicBezTo>
                <a:cubicBezTo>
                  <a:pt x="175515" y="565431"/>
                  <a:pt x="250127" y="489760"/>
                  <a:pt x="224727" y="447427"/>
                </a:cubicBezTo>
                <a:cubicBezTo>
                  <a:pt x="199327" y="405094"/>
                  <a:pt x="50631" y="362231"/>
                  <a:pt x="24702" y="349002"/>
                </a:cubicBezTo>
                <a:cubicBezTo>
                  <a:pt x="-1227" y="335773"/>
                  <a:pt x="72856" y="390806"/>
                  <a:pt x="69152" y="368052"/>
                </a:cubicBezTo>
                <a:cubicBezTo>
                  <a:pt x="65448" y="345298"/>
                  <a:pt x="-14986" y="222002"/>
                  <a:pt x="2477" y="212477"/>
                </a:cubicBezTo>
                <a:cubicBezTo>
                  <a:pt x="19939" y="202952"/>
                  <a:pt x="143765" y="313548"/>
                  <a:pt x="173927" y="310902"/>
                </a:cubicBezTo>
                <a:cubicBezTo>
                  <a:pt x="204089" y="308256"/>
                  <a:pt x="182394" y="242639"/>
                  <a:pt x="183452" y="196602"/>
                </a:cubicBezTo>
                <a:cubicBezTo>
                  <a:pt x="184510" y="150565"/>
                  <a:pt x="157523" y="23035"/>
                  <a:pt x="183452" y="2927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8" name="フリーフォーム 887">
            <a:extLst>
              <a:ext uri="{FF2B5EF4-FFF2-40B4-BE49-F238E27FC236}">
                <a16:creationId xmlns:a16="http://schemas.microsoft.com/office/drawing/2014/main" id="{7E4E8096-5BD9-621F-9666-F9E0117E79F6}"/>
              </a:ext>
            </a:extLst>
          </p:cNvPr>
          <p:cNvSpPr/>
          <p:nvPr/>
        </p:nvSpPr>
        <p:spPr>
          <a:xfrm>
            <a:off x="6354170" y="3121518"/>
            <a:ext cx="1726309" cy="651070"/>
          </a:xfrm>
          <a:custGeom>
            <a:avLst/>
            <a:gdLst>
              <a:gd name="connsiteX0" fmla="*/ 14880 w 1726309"/>
              <a:gd name="connsiteY0" fmla="*/ 478932 h 651070"/>
              <a:gd name="connsiteX1" fmla="*/ 624480 w 1726309"/>
              <a:gd name="connsiteY1" fmla="*/ 218582 h 651070"/>
              <a:gd name="connsiteX2" fmla="*/ 1024530 w 1726309"/>
              <a:gd name="connsiteY2" fmla="*/ 9032 h 651070"/>
              <a:gd name="connsiteX3" fmla="*/ 1005480 w 1726309"/>
              <a:gd name="connsiteY3" fmla="*/ 50307 h 651070"/>
              <a:gd name="connsiteX4" fmla="*/ 1472205 w 1726309"/>
              <a:gd name="connsiteY4" fmla="*/ 161432 h 651070"/>
              <a:gd name="connsiteX5" fmla="*/ 1719855 w 1726309"/>
              <a:gd name="connsiteY5" fmla="*/ 183657 h 651070"/>
              <a:gd name="connsiteX6" fmla="*/ 1650005 w 1726309"/>
              <a:gd name="connsiteY6" fmla="*/ 256682 h 651070"/>
              <a:gd name="connsiteX7" fmla="*/ 1608730 w 1726309"/>
              <a:gd name="connsiteY7" fmla="*/ 472582 h 651070"/>
              <a:gd name="connsiteX8" fmla="*/ 1640480 w 1726309"/>
              <a:gd name="connsiteY8" fmla="*/ 545607 h 651070"/>
              <a:gd name="connsiteX9" fmla="*/ 1462680 w 1726309"/>
              <a:gd name="connsiteY9" fmla="*/ 551957 h 651070"/>
              <a:gd name="connsiteX10" fmla="*/ 1605555 w 1726309"/>
              <a:gd name="connsiteY10" fmla="*/ 624982 h 651070"/>
              <a:gd name="connsiteX11" fmla="*/ 843555 w 1726309"/>
              <a:gd name="connsiteY11" fmla="*/ 405907 h 651070"/>
              <a:gd name="connsiteX12" fmla="*/ 370480 w 1726309"/>
              <a:gd name="connsiteY12" fmla="*/ 577357 h 651070"/>
              <a:gd name="connsiteX13" fmla="*/ 40280 w 1726309"/>
              <a:gd name="connsiteY13" fmla="*/ 650382 h 651070"/>
              <a:gd name="connsiteX14" fmla="*/ 189505 w 1726309"/>
              <a:gd name="connsiteY14" fmla="*/ 539257 h 651070"/>
              <a:gd name="connsiteX15" fmla="*/ 46630 w 1726309"/>
              <a:gd name="connsiteY15" fmla="*/ 548782 h 651070"/>
              <a:gd name="connsiteX16" fmla="*/ 173630 w 1726309"/>
              <a:gd name="connsiteY16" fmla="*/ 526557 h 651070"/>
              <a:gd name="connsiteX17" fmla="*/ 14880 w 1726309"/>
              <a:gd name="connsiteY17" fmla="*/ 478932 h 65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26309" h="651070">
                <a:moveTo>
                  <a:pt x="14880" y="478932"/>
                </a:moveTo>
                <a:cubicBezTo>
                  <a:pt x="90022" y="427603"/>
                  <a:pt x="456205" y="296899"/>
                  <a:pt x="624480" y="218582"/>
                </a:cubicBezTo>
                <a:cubicBezTo>
                  <a:pt x="792755" y="140265"/>
                  <a:pt x="961030" y="37078"/>
                  <a:pt x="1024530" y="9032"/>
                </a:cubicBezTo>
                <a:cubicBezTo>
                  <a:pt x="1088030" y="-19014"/>
                  <a:pt x="930868" y="24907"/>
                  <a:pt x="1005480" y="50307"/>
                </a:cubicBezTo>
                <a:cubicBezTo>
                  <a:pt x="1080092" y="75707"/>
                  <a:pt x="1353143" y="139207"/>
                  <a:pt x="1472205" y="161432"/>
                </a:cubicBezTo>
                <a:cubicBezTo>
                  <a:pt x="1591267" y="183657"/>
                  <a:pt x="1690222" y="167782"/>
                  <a:pt x="1719855" y="183657"/>
                </a:cubicBezTo>
                <a:cubicBezTo>
                  <a:pt x="1749488" y="199532"/>
                  <a:pt x="1668526" y="208528"/>
                  <a:pt x="1650005" y="256682"/>
                </a:cubicBezTo>
                <a:cubicBezTo>
                  <a:pt x="1631484" y="304836"/>
                  <a:pt x="1610317" y="424428"/>
                  <a:pt x="1608730" y="472582"/>
                </a:cubicBezTo>
                <a:cubicBezTo>
                  <a:pt x="1607143" y="520736"/>
                  <a:pt x="1664822" y="532378"/>
                  <a:pt x="1640480" y="545607"/>
                </a:cubicBezTo>
                <a:cubicBezTo>
                  <a:pt x="1616138" y="558836"/>
                  <a:pt x="1468501" y="538728"/>
                  <a:pt x="1462680" y="551957"/>
                </a:cubicBezTo>
                <a:cubicBezTo>
                  <a:pt x="1456859" y="565186"/>
                  <a:pt x="1708743" y="649324"/>
                  <a:pt x="1605555" y="624982"/>
                </a:cubicBezTo>
                <a:cubicBezTo>
                  <a:pt x="1502368" y="600640"/>
                  <a:pt x="1049401" y="413844"/>
                  <a:pt x="843555" y="405907"/>
                </a:cubicBezTo>
                <a:cubicBezTo>
                  <a:pt x="637709" y="397970"/>
                  <a:pt x="504359" y="536611"/>
                  <a:pt x="370480" y="577357"/>
                </a:cubicBezTo>
                <a:cubicBezTo>
                  <a:pt x="236601" y="618103"/>
                  <a:pt x="70442" y="656732"/>
                  <a:pt x="40280" y="650382"/>
                </a:cubicBezTo>
                <a:cubicBezTo>
                  <a:pt x="10118" y="644032"/>
                  <a:pt x="188447" y="556190"/>
                  <a:pt x="189505" y="539257"/>
                </a:cubicBezTo>
                <a:cubicBezTo>
                  <a:pt x="190563" y="522324"/>
                  <a:pt x="49276" y="550899"/>
                  <a:pt x="46630" y="548782"/>
                </a:cubicBezTo>
                <a:cubicBezTo>
                  <a:pt x="43984" y="546665"/>
                  <a:pt x="173630" y="532907"/>
                  <a:pt x="173630" y="526557"/>
                </a:cubicBezTo>
                <a:cubicBezTo>
                  <a:pt x="173630" y="520207"/>
                  <a:pt x="-60262" y="530261"/>
                  <a:pt x="14880" y="478932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9" name="フリーフォーム 888">
            <a:extLst>
              <a:ext uri="{FF2B5EF4-FFF2-40B4-BE49-F238E27FC236}">
                <a16:creationId xmlns:a16="http://schemas.microsoft.com/office/drawing/2014/main" id="{5F82DA1D-B5A3-ADB3-C85E-1DBBE674842A}"/>
              </a:ext>
            </a:extLst>
          </p:cNvPr>
          <p:cNvSpPr/>
          <p:nvPr/>
        </p:nvSpPr>
        <p:spPr>
          <a:xfrm>
            <a:off x="6489599" y="3278684"/>
            <a:ext cx="1505174" cy="436716"/>
          </a:xfrm>
          <a:custGeom>
            <a:avLst/>
            <a:gdLst>
              <a:gd name="connsiteX0" fmla="*/ 101 w 1505174"/>
              <a:gd name="connsiteY0" fmla="*/ 429716 h 436716"/>
              <a:gd name="connsiteX1" fmla="*/ 355701 w 1505174"/>
              <a:gd name="connsiteY1" fmla="*/ 143966 h 436716"/>
              <a:gd name="connsiteX2" fmla="*/ 854176 w 1505174"/>
              <a:gd name="connsiteY2" fmla="*/ 1091 h 436716"/>
              <a:gd name="connsiteX3" fmla="*/ 650976 w 1505174"/>
              <a:gd name="connsiteY3" fmla="*/ 83641 h 436716"/>
              <a:gd name="connsiteX4" fmla="*/ 978001 w 1505174"/>
              <a:gd name="connsiteY4" fmla="*/ 185241 h 436716"/>
              <a:gd name="connsiteX5" fmla="*/ 1412976 w 1505174"/>
              <a:gd name="connsiteY5" fmla="*/ 340816 h 436716"/>
              <a:gd name="connsiteX6" fmla="*/ 1051026 w 1505174"/>
              <a:gd name="connsiteY6" fmla="*/ 242391 h 436716"/>
              <a:gd name="connsiteX7" fmla="*/ 1501876 w 1505174"/>
              <a:gd name="connsiteY7" fmla="*/ 426541 h 436716"/>
              <a:gd name="connsiteX8" fmla="*/ 765276 w 1505174"/>
              <a:gd name="connsiteY8" fmla="*/ 267791 h 436716"/>
              <a:gd name="connsiteX9" fmla="*/ 158851 w 1505174"/>
              <a:gd name="connsiteY9" fmla="*/ 423366 h 436716"/>
              <a:gd name="connsiteX10" fmla="*/ 317601 w 1505174"/>
              <a:gd name="connsiteY10" fmla="*/ 353516 h 436716"/>
              <a:gd name="connsiteX11" fmla="*/ 101 w 1505174"/>
              <a:gd name="connsiteY11" fmla="*/ 429716 h 436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05174" h="436716">
                <a:moveTo>
                  <a:pt x="101" y="429716"/>
                </a:moveTo>
                <a:cubicBezTo>
                  <a:pt x="6451" y="394791"/>
                  <a:pt x="213355" y="215403"/>
                  <a:pt x="355701" y="143966"/>
                </a:cubicBezTo>
                <a:cubicBezTo>
                  <a:pt x="498047" y="72529"/>
                  <a:pt x="804964" y="11145"/>
                  <a:pt x="854176" y="1091"/>
                </a:cubicBezTo>
                <a:cubicBezTo>
                  <a:pt x="903389" y="-8963"/>
                  <a:pt x="630339" y="52949"/>
                  <a:pt x="650976" y="83641"/>
                </a:cubicBezTo>
                <a:cubicBezTo>
                  <a:pt x="671613" y="114333"/>
                  <a:pt x="851001" y="142378"/>
                  <a:pt x="978001" y="185241"/>
                </a:cubicBezTo>
                <a:cubicBezTo>
                  <a:pt x="1105001" y="228104"/>
                  <a:pt x="1400805" y="331291"/>
                  <a:pt x="1412976" y="340816"/>
                </a:cubicBezTo>
                <a:cubicBezTo>
                  <a:pt x="1425147" y="350341"/>
                  <a:pt x="1036209" y="228104"/>
                  <a:pt x="1051026" y="242391"/>
                </a:cubicBezTo>
                <a:cubicBezTo>
                  <a:pt x="1065843" y="256678"/>
                  <a:pt x="1549501" y="422308"/>
                  <a:pt x="1501876" y="426541"/>
                </a:cubicBezTo>
                <a:cubicBezTo>
                  <a:pt x="1454251" y="430774"/>
                  <a:pt x="989114" y="268320"/>
                  <a:pt x="765276" y="267791"/>
                </a:cubicBezTo>
                <a:cubicBezTo>
                  <a:pt x="541439" y="267262"/>
                  <a:pt x="233463" y="409079"/>
                  <a:pt x="158851" y="423366"/>
                </a:cubicBezTo>
                <a:cubicBezTo>
                  <a:pt x="84239" y="437653"/>
                  <a:pt x="348822" y="349283"/>
                  <a:pt x="317601" y="353516"/>
                </a:cubicBezTo>
                <a:cubicBezTo>
                  <a:pt x="286380" y="357749"/>
                  <a:pt x="-6249" y="464641"/>
                  <a:pt x="101" y="429716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0" name="フリーフォーム 889">
            <a:extLst>
              <a:ext uri="{FF2B5EF4-FFF2-40B4-BE49-F238E27FC236}">
                <a16:creationId xmlns:a16="http://schemas.microsoft.com/office/drawing/2014/main" id="{58CB649B-965A-24C5-9043-204F4B0E3118}"/>
              </a:ext>
            </a:extLst>
          </p:cNvPr>
          <p:cNvSpPr/>
          <p:nvPr/>
        </p:nvSpPr>
        <p:spPr>
          <a:xfrm>
            <a:off x="7099866" y="2277303"/>
            <a:ext cx="456443" cy="548142"/>
          </a:xfrm>
          <a:custGeom>
            <a:avLst/>
            <a:gdLst>
              <a:gd name="connsiteX0" fmla="*/ 53409 w 456443"/>
              <a:gd name="connsiteY0" fmla="*/ 288097 h 548142"/>
              <a:gd name="connsiteX1" fmla="*/ 132784 w 456443"/>
              <a:gd name="connsiteY1" fmla="*/ 408747 h 548142"/>
              <a:gd name="connsiteX2" fmla="*/ 301059 w 456443"/>
              <a:gd name="connsiteY2" fmla="*/ 284922 h 548142"/>
              <a:gd name="connsiteX3" fmla="*/ 453459 w 456443"/>
              <a:gd name="connsiteY3" fmla="*/ 2347 h 548142"/>
              <a:gd name="connsiteX4" fmla="*/ 402659 w 456443"/>
              <a:gd name="connsiteY4" fmla="*/ 161097 h 548142"/>
              <a:gd name="connsiteX5" fmla="*/ 409009 w 456443"/>
              <a:gd name="connsiteY5" fmla="*/ 354772 h 548142"/>
              <a:gd name="connsiteX6" fmla="*/ 304234 w 456443"/>
              <a:gd name="connsiteY6" fmla="*/ 545272 h 548142"/>
              <a:gd name="connsiteX7" fmla="*/ 218509 w 456443"/>
              <a:gd name="connsiteY7" fmla="*/ 472247 h 548142"/>
              <a:gd name="connsiteX8" fmla="*/ 8959 w 456443"/>
              <a:gd name="connsiteY8" fmla="*/ 510347 h 548142"/>
              <a:gd name="connsiteX9" fmla="*/ 53409 w 456443"/>
              <a:gd name="connsiteY9" fmla="*/ 288097 h 548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6443" h="548142">
                <a:moveTo>
                  <a:pt x="53409" y="288097"/>
                </a:moveTo>
                <a:cubicBezTo>
                  <a:pt x="74047" y="271164"/>
                  <a:pt x="91509" y="409276"/>
                  <a:pt x="132784" y="408747"/>
                </a:cubicBezTo>
                <a:cubicBezTo>
                  <a:pt x="174059" y="408218"/>
                  <a:pt x="247613" y="352655"/>
                  <a:pt x="301059" y="284922"/>
                </a:cubicBezTo>
                <a:cubicBezTo>
                  <a:pt x="354505" y="217189"/>
                  <a:pt x="436526" y="22984"/>
                  <a:pt x="453459" y="2347"/>
                </a:cubicBezTo>
                <a:cubicBezTo>
                  <a:pt x="470392" y="-18291"/>
                  <a:pt x="410067" y="102360"/>
                  <a:pt x="402659" y="161097"/>
                </a:cubicBezTo>
                <a:cubicBezTo>
                  <a:pt x="395251" y="219834"/>
                  <a:pt x="425413" y="290743"/>
                  <a:pt x="409009" y="354772"/>
                </a:cubicBezTo>
                <a:cubicBezTo>
                  <a:pt x="392605" y="418801"/>
                  <a:pt x="335984" y="525693"/>
                  <a:pt x="304234" y="545272"/>
                </a:cubicBezTo>
                <a:cubicBezTo>
                  <a:pt x="272484" y="564851"/>
                  <a:pt x="267721" y="478068"/>
                  <a:pt x="218509" y="472247"/>
                </a:cubicBezTo>
                <a:cubicBezTo>
                  <a:pt x="169297" y="466426"/>
                  <a:pt x="39121" y="535218"/>
                  <a:pt x="8959" y="510347"/>
                </a:cubicBezTo>
                <a:cubicBezTo>
                  <a:pt x="-21204" y="485476"/>
                  <a:pt x="32771" y="305030"/>
                  <a:pt x="53409" y="288097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1" name="フリーフォーム 890">
            <a:extLst>
              <a:ext uri="{FF2B5EF4-FFF2-40B4-BE49-F238E27FC236}">
                <a16:creationId xmlns:a16="http://schemas.microsoft.com/office/drawing/2014/main" id="{ADF26E5A-7EA6-A945-DE5C-DCD2F8125E6E}"/>
              </a:ext>
            </a:extLst>
          </p:cNvPr>
          <p:cNvSpPr/>
          <p:nvPr/>
        </p:nvSpPr>
        <p:spPr>
          <a:xfrm>
            <a:off x="7149083" y="2023001"/>
            <a:ext cx="331273" cy="331218"/>
          </a:xfrm>
          <a:custGeom>
            <a:avLst/>
            <a:gdLst>
              <a:gd name="connsiteX0" fmla="*/ 1017 w 331273"/>
              <a:gd name="connsiteY0" fmla="*/ 148699 h 331218"/>
              <a:gd name="connsiteX1" fmla="*/ 102617 w 331273"/>
              <a:gd name="connsiteY1" fmla="*/ 2649 h 331218"/>
              <a:gd name="connsiteX2" fmla="*/ 226442 w 331273"/>
              <a:gd name="connsiteY2" fmla="*/ 75674 h 331218"/>
              <a:gd name="connsiteX3" fmla="*/ 331217 w 331273"/>
              <a:gd name="connsiteY3" fmla="*/ 329674 h 331218"/>
              <a:gd name="connsiteX4" fmla="*/ 239142 w 331273"/>
              <a:gd name="connsiteY4" fmla="*/ 177274 h 331218"/>
              <a:gd name="connsiteX5" fmla="*/ 112142 w 331273"/>
              <a:gd name="connsiteY5" fmla="*/ 75674 h 331218"/>
              <a:gd name="connsiteX6" fmla="*/ 166117 w 331273"/>
              <a:gd name="connsiteY6" fmla="*/ 205849 h 331218"/>
              <a:gd name="connsiteX7" fmla="*/ 1017 w 331273"/>
              <a:gd name="connsiteY7" fmla="*/ 148699 h 33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1273" h="331218">
                <a:moveTo>
                  <a:pt x="1017" y="148699"/>
                </a:moveTo>
                <a:cubicBezTo>
                  <a:pt x="-9566" y="114832"/>
                  <a:pt x="65046" y="14820"/>
                  <a:pt x="102617" y="2649"/>
                </a:cubicBezTo>
                <a:cubicBezTo>
                  <a:pt x="140188" y="-9522"/>
                  <a:pt x="188342" y="21170"/>
                  <a:pt x="226442" y="75674"/>
                </a:cubicBezTo>
                <a:cubicBezTo>
                  <a:pt x="264542" y="130178"/>
                  <a:pt x="329100" y="312741"/>
                  <a:pt x="331217" y="329674"/>
                </a:cubicBezTo>
                <a:cubicBezTo>
                  <a:pt x="333334" y="346607"/>
                  <a:pt x="275655" y="219607"/>
                  <a:pt x="239142" y="177274"/>
                </a:cubicBezTo>
                <a:cubicBezTo>
                  <a:pt x="202630" y="134941"/>
                  <a:pt x="124313" y="70912"/>
                  <a:pt x="112142" y="75674"/>
                </a:cubicBezTo>
                <a:cubicBezTo>
                  <a:pt x="99971" y="80436"/>
                  <a:pt x="181463" y="191032"/>
                  <a:pt x="166117" y="205849"/>
                </a:cubicBezTo>
                <a:cubicBezTo>
                  <a:pt x="150771" y="220666"/>
                  <a:pt x="11600" y="182566"/>
                  <a:pt x="1017" y="148699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2" name="フリーフォーム 891">
            <a:extLst>
              <a:ext uri="{FF2B5EF4-FFF2-40B4-BE49-F238E27FC236}">
                <a16:creationId xmlns:a16="http://schemas.microsoft.com/office/drawing/2014/main" id="{6AB95430-5C7D-76D1-01A9-F6684314780E}"/>
              </a:ext>
            </a:extLst>
          </p:cNvPr>
          <p:cNvSpPr/>
          <p:nvPr/>
        </p:nvSpPr>
        <p:spPr>
          <a:xfrm>
            <a:off x="7142723" y="2212974"/>
            <a:ext cx="236443" cy="364192"/>
          </a:xfrm>
          <a:custGeom>
            <a:avLst/>
            <a:gdLst>
              <a:gd name="connsiteX0" fmla="*/ 67702 w 236443"/>
              <a:gd name="connsiteY0" fmla="*/ 1 h 364192"/>
              <a:gd name="connsiteX1" fmla="*/ 229627 w 236443"/>
              <a:gd name="connsiteY1" fmla="*/ 111126 h 364192"/>
              <a:gd name="connsiteX2" fmla="*/ 197877 w 236443"/>
              <a:gd name="connsiteY2" fmla="*/ 190501 h 364192"/>
              <a:gd name="connsiteX3" fmla="*/ 121677 w 236443"/>
              <a:gd name="connsiteY3" fmla="*/ 282576 h 364192"/>
              <a:gd name="connsiteX4" fmla="*/ 39127 w 236443"/>
              <a:gd name="connsiteY4" fmla="*/ 358776 h 364192"/>
              <a:gd name="connsiteX5" fmla="*/ 1027 w 236443"/>
              <a:gd name="connsiteY5" fmla="*/ 127001 h 364192"/>
              <a:gd name="connsiteX6" fmla="*/ 77227 w 236443"/>
              <a:gd name="connsiteY6" fmla="*/ 155576 h 364192"/>
              <a:gd name="connsiteX7" fmla="*/ 13727 w 236443"/>
              <a:gd name="connsiteY7" fmla="*/ 50801 h 364192"/>
              <a:gd name="connsiteX8" fmla="*/ 45477 w 236443"/>
              <a:gd name="connsiteY8" fmla="*/ 107951 h 364192"/>
              <a:gd name="connsiteX9" fmla="*/ 67702 w 236443"/>
              <a:gd name="connsiteY9" fmla="*/ 1 h 36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6443" h="364192">
                <a:moveTo>
                  <a:pt x="67702" y="1"/>
                </a:moveTo>
                <a:cubicBezTo>
                  <a:pt x="98394" y="530"/>
                  <a:pt x="207931" y="79376"/>
                  <a:pt x="229627" y="111126"/>
                </a:cubicBezTo>
                <a:cubicBezTo>
                  <a:pt x="251323" y="142876"/>
                  <a:pt x="215869" y="161926"/>
                  <a:pt x="197877" y="190501"/>
                </a:cubicBezTo>
                <a:cubicBezTo>
                  <a:pt x="179885" y="219076"/>
                  <a:pt x="148135" y="254530"/>
                  <a:pt x="121677" y="282576"/>
                </a:cubicBezTo>
                <a:cubicBezTo>
                  <a:pt x="95219" y="310622"/>
                  <a:pt x="59235" y="384705"/>
                  <a:pt x="39127" y="358776"/>
                </a:cubicBezTo>
                <a:cubicBezTo>
                  <a:pt x="19019" y="332847"/>
                  <a:pt x="-5323" y="160868"/>
                  <a:pt x="1027" y="127001"/>
                </a:cubicBezTo>
                <a:cubicBezTo>
                  <a:pt x="7377" y="93134"/>
                  <a:pt x="75110" y="168276"/>
                  <a:pt x="77227" y="155576"/>
                </a:cubicBezTo>
                <a:cubicBezTo>
                  <a:pt x="79344" y="142876"/>
                  <a:pt x="19019" y="58738"/>
                  <a:pt x="13727" y="50801"/>
                </a:cubicBezTo>
                <a:cubicBezTo>
                  <a:pt x="8435" y="42864"/>
                  <a:pt x="41244" y="110597"/>
                  <a:pt x="45477" y="107951"/>
                </a:cubicBezTo>
                <a:cubicBezTo>
                  <a:pt x="49710" y="105305"/>
                  <a:pt x="37010" y="-528"/>
                  <a:pt x="67702" y="1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3" name="フリーフォーム 892">
            <a:extLst>
              <a:ext uri="{FF2B5EF4-FFF2-40B4-BE49-F238E27FC236}">
                <a16:creationId xmlns:a16="http://schemas.microsoft.com/office/drawing/2014/main" id="{6DB33550-908D-47CB-947F-A1EDA2E676D6}"/>
              </a:ext>
            </a:extLst>
          </p:cNvPr>
          <p:cNvSpPr/>
          <p:nvPr/>
        </p:nvSpPr>
        <p:spPr>
          <a:xfrm>
            <a:off x="7759192" y="2526199"/>
            <a:ext cx="774974" cy="738430"/>
          </a:xfrm>
          <a:custGeom>
            <a:avLst/>
            <a:gdLst>
              <a:gd name="connsiteX0" fmla="*/ 749808 w 774974"/>
              <a:gd name="connsiteY0" fmla="*/ 32851 h 738430"/>
              <a:gd name="connsiteX1" fmla="*/ 387858 w 774974"/>
              <a:gd name="connsiteY1" fmla="*/ 99526 h 738430"/>
              <a:gd name="connsiteX2" fmla="*/ 191008 w 774974"/>
              <a:gd name="connsiteY2" fmla="*/ 309076 h 738430"/>
              <a:gd name="connsiteX3" fmla="*/ 295783 w 774974"/>
              <a:gd name="connsiteY3" fmla="*/ 226526 h 738430"/>
              <a:gd name="connsiteX4" fmla="*/ 178308 w 774974"/>
              <a:gd name="connsiteY4" fmla="*/ 439251 h 738430"/>
              <a:gd name="connsiteX5" fmla="*/ 13208 w 774974"/>
              <a:gd name="connsiteY5" fmla="*/ 705951 h 738430"/>
              <a:gd name="connsiteX6" fmla="*/ 44958 w 774974"/>
              <a:gd name="connsiteY6" fmla="*/ 651976 h 738430"/>
              <a:gd name="connsiteX7" fmla="*/ 10033 w 774974"/>
              <a:gd name="connsiteY7" fmla="*/ 734526 h 738430"/>
              <a:gd name="connsiteX8" fmla="*/ 257683 w 774974"/>
              <a:gd name="connsiteY8" fmla="*/ 712301 h 738430"/>
              <a:gd name="connsiteX9" fmla="*/ 321183 w 774974"/>
              <a:gd name="connsiteY9" fmla="*/ 601176 h 738430"/>
              <a:gd name="connsiteX10" fmla="*/ 699008 w 774974"/>
              <a:gd name="connsiteY10" fmla="*/ 48726 h 738430"/>
              <a:gd name="connsiteX11" fmla="*/ 749808 w 774974"/>
              <a:gd name="connsiteY11" fmla="*/ 32851 h 73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4974" h="738430">
                <a:moveTo>
                  <a:pt x="749808" y="32851"/>
                </a:moveTo>
                <a:cubicBezTo>
                  <a:pt x="697950" y="41318"/>
                  <a:pt x="480991" y="53489"/>
                  <a:pt x="387858" y="99526"/>
                </a:cubicBezTo>
                <a:cubicBezTo>
                  <a:pt x="294725" y="145563"/>
                  <a:pt x="206354" y="287909"/>
                  <a:pt x="191008" y="309076"/>
                </a:cubicBezTo>
                <a:cubicBezTo>
                  <a:pt x="175662" y="330243"/>
                  <a:pt x="297900" y="204830"/>
                  <a:pt x="295783" y="226526"/>
                </a:cubicBezTo>
                <a:cubicBezTo>
                  <a:pt x="293666" y="248222"/>
                  <a:pt x="225404" y="359347"/>
                  <a:pt x="178308" y="439251"/>
                </a:cubicBezTo>
                <a:cubicBezTo>
                  <a:pt x="131212" y="519155"/>
                  <a:pt x="35433" y="670497"/>
                  <a:pt x="13208" y="705951"/>
                </a:cubicBezTo>
                <a:cubicBezTo>
                  <a:pt x="-9017" y="741405"/>
                  <a:pt x="45487" y="647214"/>
                  <a:pt x="44958" y="651976"/>
                </a:cubicBezTo>
                <a:cubicBezTo>
                  <a:pt x="44429" y="656739"/>
                  <a:pt x="-25421" y="724472"/>
                  <a:pt x="10033" y="734526"/>
                </a:cubicBezTo>
                <a:cubicBezTo>
                  <a:pt x="45487" y="744580"/>
                  <a:pt x="205825" y="734526"/>
                  <a:pt x="257683" y="712301"/>
                </a:cubicBezTo>
                <a:cubicBezTo>
                  <a:pt x="309541" y="690076"/>
                  <a:pt x="247629" y="711772"/>
                  <a:pt x="321183" y="601176"/>
                </a:cubicBezTo>
                <a:cubicBezTo>
                  <a:pt x="394737" y="490580"/>
                  <a:pt x="630216" y="142917"/>
                  <a:pt x="699008" y="48726"/>
                </a:cubicBezTo>
                <a:cubicBezTo>
                  <a:pt x="767800" y="-45465"/>
                  <a:pt x="801666" y="24384"/>
                  <a:pt x="749808" y="32851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4" name="フリーフォーム 893">
            <a:extLst>
              <a:ext uri="{FF2B5EF4-FFF2-40B4-BE49-F238E27FC236}">
                <a16:creationId xmlns:a16="http://schemas.microsoft.com/office/drawing/2014/main" id="{55DA063D-190C-D60E-E606-C7BC9964C0AB}"/>
              </a:ext>
            </a:extLst>
          </p:cNvPr>
          <p:cNvSpPr/>
          <p:nvPr/>
        </p:nvSpPr>
        <p:spPr>
          <a:xfrm>
            <a:off x="7407155" y="3190873"/>
            <a:ext cx="506932" cy="102148"/>
          </a:xfrm>
          <a:custGeom>
            <a:avLst/>
            <a:gdLst>
              <a:gd name="connsiteX0" fmla="*/ 120 w 506932"/>
              <a:gd name="connsiteY0" fmla="*/ 2 h 102148"/>
              <a:gd name="connsiteX1" fmla="*/ 231895 w 506932"/>
              <a:gd name="connsiteY1" fmla="*/ 92077 h 102148"/>
              <a:gd name="connsiteX2" fmla="*/ 501770 w 506932"/>
              <a:gd name="connsiteY2" fmla="*/ 82552 h 102148"/>
              <a:gd name="connsiteX3" fmla="*/ 393820 w 506932"/>
              <a:gd name="connsiteY3" fmla="*/ 101602 h 102148"/>
              <a:gd name="connsiteX4" fmla="*/ 203320 w 506932"/>
              <a:gd name="connsiteY4" fmla="*/ 88902 h 102148"/>
              <a:gd name="connsiteX5" fmla="*/ 120 w 506932"/>
              <a:gd name="connsiteY5" fmla="*/ 2 h 10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932" h="102148">
                <a:moveTo>
                  <a:pt x="120" y="2"/>
                </a:moveTo>
                <a:cubicBezTo>
                  <a:pt x="4883" y="531"/>
                  <a:pt x="148287" y="78319"/>
                  <a:pt x="231895" y="92077"/>
                </a:cubicBezTo>
                <a:cubicBezTo>
                  <a:pt x="315503" y="105835"/>
                  <a:pt x="474783" y="80965"/>
                  <a:pt x="501770" y="82552"/>
                </a:cubicBezTo>
                <a:cubicBezTo>
                  <a:pt x="528757" y="84139"/>
                  <a:pt x="443562" y="100544"/>
                  <a:pt x="393820" y="101602"/>
                </a:cubicBezTo>
                <a:cubicBezTo>
                  <a:pt x="344078" y="102660"/>
                  <a:pt x="273170" y="103719"/>
                  <a:pt x="203320" y="88902"/>
                </a:cubicBezTo>
                <a:cubicBezTo>
                  <a:pt x="133470" y="74085"/>
                  <a:pt x="-4643" y="-527"/>
                  <a:pt x="120" y="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5" name="フリーフォーム 894">
            <a:extLst>
              <a:ext uri="{FF2B5EF4-FFF2-40B4-BE49-F238E27FC236}">
                <a16:creationId xmlns:a16="http://schemas.microsoft.com/office/drawing/2014/main" id="{B858526E-4D1A-3266-AF0D-B1372CF6780B}"/>
              </a:ext>
            </a:extLst>
          </p:cNvPr>
          <p:cNvSpPr/>
          <p:nvPr/>
        </p:nvSpPr>
        <p:spPr>
          <a:xfrm>
            <a:off x="5818991" y="1072082"/>
            <a:ext cx="73858" cy="554954"/>
          </a:xfrm>
          <a:custGeom>
            <a:avLst/>
            <a:gdLst>
              <a:gd name="connsiteX0" fmla="*/ 73809 w 73858"/>
              <a:gd name="connsiteY0" fmla="*/ 553518 h 554954"/>
              <a:gd name="connsiteX1" fmla="*/ 26184 w 73858"/>
              <a:gd name="connsiteY1" fmla="*/ 394768 h 554954"/>
              <a:gd name="connsiteX2" fmla="*/ 784 w 73858"/>
              <a:gd name="connsiteY2" fmla="*/ 274118 h 554954"/>
              <a:gd name="connsiteX3" fmla="*/ 54759 w 73858"/>
              <a:gd name="connsiteY3" fmla="*/ 10593 h 554954"/>
              <a:gd name="connsiteX4" fmla="*/ 38884 w 73858"/>
              <a:gd name="connsiteY4" fmla="*/ 61393 h 554954"/>
              <a:gd name="connsiteX5" fmla="*/ 35709 w 73858"/>
              <a:gd name="connsiteY5" fmla="*/ 150293 h 554954"/>
              <a:gd name="connsiteX6" fmla="*/ 16659 w 73858"/>
              <a:gd name="connsiteY6" fmla="*/ 296343 h 554954"/>
              <a:gd name="connsiteX7" fmla="*/ 73809 w 73858"/>
              <a:gd name="connsiteY7" fmla="*/ 553518 h 55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858" h="554954">
                <a:moveTo>
                  <a:pt x="73809" y="553518"/>
                </a:moveTo>
                <a:cubicBezTo>
                  <a:pt x="75396" y="569922"/>
                  <a:pt x="38355" y="441335"/>
                  <a:pt x="26184" y="394768"/>
                </a:cubicBezTo>
                <a:cubicBezTo>
                  <a:pt x="14013" y="348201"/>
                  <a:pt x="-3979" y="338147"/>
                  <a:pt x="784" y="274118"/>
                </a:cubicBezTo>
                <a:cubicBezTo>
                  <a:pt x="5547" y="210089"/>
                  <a:pt x="48409" y="46047"/>
                  <a:pt x="54759" y="10593"/>
                </a:cubicBezTo>
                <a:cubicBezTo>
                  <a:pt x="61109" y="-24861"/>
                  <a:pt x="42059" y="38110"/>
                  <a:pt x="38884" y="61393"/>
                </a:cubicBezTo>
                <a:cubicBezTo>
                  <a:pt x="35709" y="84676"/>
                  <a:pt x="39413" y="111135"/>
                  <a:pt x="35709" y="150293"/>
                </a:cubicBezTo>
                <a:cubicBezTo>
                  <a:pt x="32005" y="189451"/>
                  <a:pt x="11897" y="232843"/>
                  <a:pt x="16659" y="296343"/>
                </a:cubicBezTo>
                <a:cubicBezTo>
                  <a:pt x="21421" y="359843"/>
                  <a:pt x="72222" y="537114"/>
                  <a:pt x="73809" y="55351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6" name="フリーフォーム 895">
            <a:extLst>
              <a:ext uri="{FF2B5EF4-FFF2-40B4-BE49-F238E27FC236}">
                <a16:creationId xmlns:a16="http://schemas.microsoft.com/office/drawing/2014/main" id="{FF920CD5-3D11-D9B4-AFE1-3DFA6CD804F2}"/>
              </a:ext>
            </a:extLst>
          </p:cNvPr>
          <p:cNvSpPr/>
          <p:nvPr/>
        </p:nvSpPr>
        <p:spPr>
          <a:xfrm>
            <a:off x="5921367" y="922146"/>
            <a:ext cx="359514" cy="668845"/>
          </a:xfrm>
          <a:custGeom>
            <a:avLst/>
            <a:gdLst>
              <a:gd name="connsiteX0" fmla="*/ 8 w 359514"/>
              <a:gd name="connsiteY0" fmla="*/ 668529 h 668845"/>
              <a:gd name="connsiteX1" fmla="*/ 44458 w 359514"/>
              <a:gd name="connsiteY1" fmla="*/ 408179 h 668845"/>
              <a:gd name="connsiteX2" fmla="*/ 47633 w 359514"/>
              <a:gd name="connsiteY2" fmla="*/ 300229 h 668845"/>
              <a:gd name="connsiteX3" fmla="*/ 136533 w 359514"/>
              <a:gd name="connsiteY3" fmla="*/ 74804 h 668845"/>
              <a:gd name="connsiteX4" fmla="*/ 355608 w 359514"/>
              <a:gd name="connsiteY4" fmla="*/ 1779 h 668845"/>
              <a:gd name="connsiteX5" fmla="*/ 282583 w 359514"/>
              <a:gd name="connsiteY5" fmla="*/ 20829 h 668845"/>
              <a:gd name="connsiteX6" fmla="*/ 142883 w 359514"/>
              <a:gd name="connsiteY6" fmla="*/ 55754 h 668845"/>
              <a:gd name="connsiteX7" fmla="*/ 92083 w 359514"/>
              <a:gd name="connsiteY7" fmla="*/ 170054 h 668845"/>
              <a:gd name="connsiteX8" fmla="*/ 41283 w 359514"/>
              <a:gd name="connsiteY8" fmla="*/ 351029 h 668845"/>
              <a:gd name="connsiteX9" fmla="*/ 8 w 359514"/>
              <a:gd name="connsiteY9" fmla="*/ 668529 h 66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9514" h="668845">
                <a:moveTo>
                  <a:pt x="8" y="668529"/>
                </a:moveTo>
                <a:cubicBezTo>
                  <a:pt x="537" y="678054"/>
                  <a:pt x="36521" y="469562"/>
                  <a:pt x="44458" y="408179"/>
                </a:cubicBezTo>
                <a:cubicBezTo>
                  <a:pt x="52395" y="346796"/>
                  <a:pt x="32287" y="355791"/>
                  <a:pt x="47633" y="300229"/>
                </a:cubicBezTo>
                <a:cubicBezTo>
                  <a:pt x="62979" y="244667"/>
                  <a:pt x="85204" y="124546"/>
                  <a:pt x="136533" y="74804"/>
                </a:cubicBezTo>
                <a:cubicBezTo>
                  <a:pt x="187862" y="25062"/>
                  <a:pt x="331266" y="10775"/>
                  <a:pt x="355608" y="1779"/>
                </a:cubicBezTo>
                <a:cubicBezTo>
                  <a:pt x="379950" y="-7217"/>
                  <a:pt x="282583" y="20829"/>
                  <a:pt x="282583" y="20829"/>
                </a:cubicBezTo>
                <a:cubicBezTo>
                  <a:pt x="247129" y="29825"/>
                  <a:pt x="174633" y="30883"/>
                  <a:pt x="142883" y="55754"/>
                </a:cubicBezTo>
                <a:cubicBezTo>
                  <a:pt x="111133" y="80625"/>
                  <a:pt x="109016" y="120842"/>
                  <a:pt x="92083" y="170054"/>
                </a:cubicBezTo>
                <a:cubicBezTo>
                  <a:pt x="75150" y="219266"/>
                  <a:pt x="58745" y="266892"/>
                  <a:pt x="41283" y="351029"/>
                </a:cubicBezTo>
                <a:cubicBezTo>
                  <a:pt x="23821" y="435166"/>
                  <a:pt x="-521" y="659004"/>
                  <a:pt x="8" y="66852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7" name="フリーフォーム 896">
            <a:extLst>
              <a:ext uri="{FF2B5EF4-FFF2-40B4-BE49-F238E27FC236}">
                <a16:creationId xmlns:a16="http://schemas.microsoft.com/office/drawing/2014/main" id="{57AA7E3F-1AED-6EAE-7997-251C32DED0EF}"/>
              </a:ext>
            </a:extLst>
          </p:cNvPr>
          <p:cNvSpPr/>
          <p:nvPr/>
        </p:nvSpPr>
        <p:spPr>
          <a:xfrm>
            <a:off x="6022665" y="1436892"/>
            <a:ext cx="1181826" cy="319347"/>
          </a:xfrm>
          <a:custGeom>
            <a:avLst/>
            <a:gdLst>
              <a:gd name="connsiteX0" fmla="*/ 310 w 1181826"/>
              <a:gd name="connsiteY0" fmla="*/ 112508 h 319347"/>
              <a:gd name="connsiteX1" fmla="*/ 317810 w 1181826"/>
              <a:gd name="connsiteY1" fmla="*/ 1383 h 319347"/>
              <a:gd name="connsiteX2" fmla="*/ 828985 w 1181826"/>
              <a:gd name="connsiteY2" fmla="*/ 207758 h 319347"/>
              <a:gd name="connsiteX3" fmla="*/ 1181410 w 1181826"/>
              <a:gd name="connsiteY3" fmla="*/ 318883 h 319347"/>
              <a:gd name="connsiteX4" fmla="*/ 892485 w 1181826"/>
              <a:gd name="connsiteY4" fmla="*/ 239508 h 319347"/>
              <a:gd name="connsiteX5" fmla="*/ 546410 w 1181826"/>
              <a:gd name="connsiteY5" fmla="*/ 55358 h 319347"/>
              <a:gd name="connsiteX6" fmla="*/ 371785 w 1181826"/>
              <a:gd name="connsiteY6" fmla="*/ 7733 h 319347"/>
              <a:gd name="connsiteX7" fmla="*/ 310 w 1181826"/>
              <a:gd name="connsiteY7" fmla="*/ 112508 h 31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826" h="319347">
                <a:moveTo>
                  <a:pt x="310" y="112508"/>
                </a:moveTo>
                <a:cubicBezTo>
                  <a:pt x="-8686" y="111450"/>
                  <a:pt x="179698" y="-14492"/>
                  <a:pt x="317810" y="1383"/>
                </a:cubicBezTo>
                <a:cubicBezTo>
                  <a:pt x="455923" y="17258"/>
                  <a:pt x="685052" y="154841"/>
                  <a:pt x="828985" y="207758"/>
                </a:cubicBezTo>
                <a:cubicBezTo>
                  <a:pt x="972918" y="260675"/>
                  <a:pt x="1170827" y="313591"/>
                  <a:pt x="1181410" y="318883"/>
                </a:cubicBezTo>
                <a:cubicBezTo>
                  <a:pt x="1191993" y="324175"/>
                  <a:pt x="998318" y="283429"/>
                  <a:pt x="892485" y="239508"/>
                </a:cubicBezTo>
                <a:cubicBezTo>
                  <a:pt x="786652" y="195587"/>
                  <a:pt x="633193" y="93987"/>
                  <a:pt x="546410" y="55358"/>
                </a:cubicBezTo>
                <a:cubicBezTo>
                  <a:pt x="459627" y="16729"/>
                  <a:pt x="460685" y="3500"/>
                  <a:pt x="371785" y="7733"/>
                </a:cubicBezTo>
                <a:cubicBezTo>
                  <a:pt x="282885" y="11966"/>
                  <a:pt x="9306" y="113566"/>
                  <a:pt x="310" y="11250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8" name="フリーフォーム 897">
            <a:extLst>
              <a:ext uri="{FF2B5EF4-FFF2-40B4-BE49-F238E27FC236}">
                <a16:creationId xmlns:a16="http://schemas.microsoft.com/office/drawing/2014/main" id="{2F8E9773-8DEA-F40E-8F99-94AB1E5ED967}"/>
              </a:ext>
            </a:extLst>
          </p:cNvPr>
          <p:cNvSpPr/>
          <p:nvPr/>
        </p:nvSpPr>
        <p:spPr>
          <a:xfrm>
            <a:off x="6334180" y="774767"/>
            <a:ext cx="1523151" cy="958250"/>
          </a:xfrm>
          <a:custGeom>
            <a:avLst/>
            <a:gdLst>
              <a:gd name="connsiteX0" fmla="*/ 6295 w 1523151"/>
              <a:gd name="connsiteY0" fmla="*/ 101533 h 958250"/>
              <a:gd name="connsiteX1" fmla="*/ 501595 w 1523151"/>
              <a:gd name="connsiteY1" fmla="*/ 69783 h 958250"/>
              <a:gd name="connsiteX2" fmla="*/ 1495370 w 1523151"/>
              <a:gd name="connsiteY2" fmla="*/ 936558 h 958250"/>
              <a:gd name="connsiteX3" fmla="*/ 1184220 w 1523151"/>
              <a:gd name="connsiteY3" fmla="*/ 644458 h 958250"/>
              <a:gd name="connsiteX4" fmla="*/ 517470 w 1523151"/>
              <a:gd name="connsiteY4" fmla="*/ 72958 h 958250"/>
              <a:gd name="connsiteX5" fmla="*/ 466670 w 1523151"/>
              <a:gd name="connsiteY5" fmla="*/ 47558 h 958250"/>
              <a:gd name="connsiteX6" fmla="*/ 330145 w 1523151"/>
              <a:gd name="connsiteY6" fmla="*/ 25333 h 958250"/>
              <a:gd name="connsiteX7" fmla="*/ 228545 w 1523151"/>
              <a:gd name="connsiteY7" fmla="*/ 3108 h 958250"/>
              <a:gd name="connsiteX8" fmla="*/ 6295 w 1523151"/>
              <a:gd name="connsiteY8" fmla="*/ 101533 h 95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3151" h="958250">
                <a:moveTo>
                  <a:pt x="6295" y="101533"/>
                </a:moveTo>
                <a:cubicBezTo>
                  <a:pt x="51803" y="112646"/>
                  <a:pt x="253416" y="-69388"/>
                  <a:pt x="501595" y="69783"/>
                </a:cubicBezTo>
                <a:cubicBezTo>
                  <a:pt x="749774" y="208954"/>
                  <a:pt x="1381599" y="840779"/>
                  <a:pt x="1495370" y="936558"/>
                </a:cubicBezTo>
                <a:cubicBezTo>
                  <a:pt x="1609141" y="1032337"/>
                  <a:pt x="1347203" y="788391"/>
                  <a:pt x="1184220" y="644458"/>
                </a:cubicBezTo>
                <a:cubicBezTo>
                  <a:pt x="1021237" y="500525"/>
                  <a:pt x="637062" y="172441"/>
                  <a:pt x="517470" y="72958"/>
                </a:cubicBezTo>
                <a:cubicBezTo>
                  <a:pt x="397878" y="-26525"/>
                  <a:pt x="497891" y="55495"/>
                  <a:pt x="466670" y="47558"/>
                </a:cubicBezTo>
                <a:cubicBezTo>
                  <a:pt x="435449" y="39621"/>
                  <a:pt x="369832" y="32741"/>
                  <a:pt x="330145" y="25333"/>
                </a:cubicBezTo>
                <a:cubicBezTo>
                  <a:pt x="290458" y="17925"/>
                  <a:pt x="281991" y="-9063"/>
                  <a:pt x="228545" y="3108"/>
                </a:cubicBezTo>
                <a:cubicBezTo>
                  <a:pt x="175099" y="15279"/>
                  <a:pt x="-39213" y="90420"/>
                  <a:pt x="6295" y="10153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9" name="フリーフォーム 898">
            <a:extLst>
              <a:ext uri="{FF2B5EF4-FFF2-40B4-BE49-F238E27FC236}">
                <a16:creationId xmlns:a16="http://schemas.microsoft.com/office/drawing/2014/main" id="{6979E83E-EBFE-36D5-E039-00D45358C393}"/>
              </a:ext>
            </a:extLst>
          </p:cNvPr>
          <p:cNvSpPr/>
          <p:nvPr/>
        </p:nvSpPr>
        <p:spPr>
          <a:xfrm>
            <a:off x="6228292" y="1545711"/>
            <a:ext cx="1343372" cy="412366"/>
          </a:xfrm>
          <a:custGeom>
            <a:avLst/>
            <a:gdLst>
              <a:gd name="connsiteX0" fmla="*/ 1058 w 1343372"/>
              <a:gd name="connsiteY0" fmla="*/ 514 h 412366"/>
              <a:gd name="connsiteX1" fmla="*/ 328083 w 1343372"/>
              <a:gd name="connsiteY1" fmla="*/ 213239 h 412366"/>
              <a:gd name="connsiteX2" fmla="*/ 848783 w 1343372"/>
              <a:gd name="connsiteY2" fmla="*/ 403739 h 412366"/>
              <a:gd name="connsiteX3" fmla="*/ 1321858 w 1343372"/>
              <a:gd name="connsiteY3" fmla="*/ 381514 h 412366"/>
              <a:gd name="connsiteX4" fmla="*/ 1217083 w 1343372"/>
              <a:gd name="connsiteY4" fmla="*/ 397389 h 412366"/>
              <a:gd name="connsiteX5" fmla="*/ 810683 w 1343372"/>
              <a:gd name="connsiteY5" fmla="*/ 400564 h 412366"/>
              <a:gd name="connsiteX6" fmla="*/ 664633 w 1343372"/>
              <a:gd name="connsiteY6" fmla="*/ 343414 h 412366"/>
              <a:gd name="connsiteX7" fmla="*/ 162983 w 1343372"/>
              <a:gd name="connsiteY7" fmla="*/ 146564 h 412366"/>
              <a:gd name="connsiteX8" fmla="*/ 220133 w 1343372"/>
              <a:gd name="connsiteY8" fmla="*/ 152914 h 412366"/>
              <a:gd name="connsiteX9" fmla="*/ 1058 w 1343372"/>
              <a:gd name="connsiteY9" fmla="*/ 514 h 41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43372" h="412366">
                <a:moveTo>
                  <a:pt x="1058" y="514"/>
                </a:moveTo>
                <a:cubicBezTo>
                  <a:pt x="19050" y="10568"/>
                  <a:pt x="186796" y="146035"/>
                  <a:pt x="328083" y="213239"/>
                </a:cubicBezTo>
                <a:cubicBezTo>
                  <a:pt x="469371" y="280443"/>
                  <a:pt x="683154" y="375693"/>
                  <a:pt x="848783" y="403739"/>
                </a:cubicBezTo>
                <a:cubicBezTo>
                  <a:pt x="1014412" y="431785"/>
                  <a:pt x="1260475" y="382572"/>
                  <a:pt x="1321858" y="381514"/>
                </a:cubicBezTo>
                <a:cubicBezTo>
                  <a:pt x="1383241" y="380456"/>
                  <a:pt x="1302279" y="394214"/>
                  <a:pt x="1217083" y="397389"/>
                </a:cubicBezTo>
                <a:cubicBezTo>
                  <a:pt x="1131887" y="400564"/>
                  <a:pt x="902758" y="409560"/>
                  <a:pt x="810683" y="400564"/>
                </a:cubicBezTo>
                <a:cubicBezTo>
                  <a:pt x="718608" y="391568"/>
                  <a:pt x="664633" y="343414"/>
                  <a:pt x="664633" y="343414"/>
                </a:cubicBezTo>
                <a:lnTo>
                  <a:pt x="162983" y="146564"/>
                </a:lnTo>
                <a:cubicBezTo>
                  <a:pt x="88900" y="114814"/>
                  <a:pt x="240241" y="175139"/>
                  <a:pt x="220133" y="152914"/>
                </a:cubicBezTo>
                <a:cubicBezTo>
                  <a:pt x="200025" y="130689"/>
                  <a:pt x="-16934" y="-9540"/>
                  <a:pt x="1058" y="5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0" name="フリーフォーム 899">
            <a:extLst>
              <a:ext uri="{FF2B5EF4-FFF2-40B4-BE49-F238E27FC236}">
                <a16:creationId xmlns:a16="http://schemas.microsoft.com/office/drawing/2014/main" id="{D1354F37-5D7E-2DD3-546A-F46C68D8D5A3}"/>
              </a:ext>
            </a:extLst>
          </p:cNvPr>
          <p:cNvSpPr/>
          <p:nvPr/>
        </p:nvSpPr>
        <p:spPr>
          <a:xfrm>
            <a:off x="6438900" y="1790700"/>
            <a:ext cx="669643" cy="579544"/>
          </a:xfrm>
          <a:custGeom>
            <a:avLst/>
            <a:gdLst>
              <a:gd name="connsiteX0" fmla="*/ 0 w 669643"/>
              <a:gd name="connsiteY0" fmla="*/ 0 h 579544"/>
              <a:gd name="connsiteX1" fmla="*/ 314325 w 669643"/>
              <a:gd name="connsiteY1" fmla="*/ 396875 h 579544"/>
              <a:gd name="connsiteX2" fmla="*/ 666750 w 669643"/>
              <a:gd name="connsiteY2" fmla="*/ 574675 h 579544"/>
              <a:gd name="connsiteX3" fmla="*/ 469900 w 669643"/>
              <a:gd name="connsiteY3" fmla="*/ 514350 h 579544"/>
              <a:gd name="connsiteX4" fmla="*/ 260350 w 669643"/>
              <a:gd name="connsiteY4" fmla="*/ 355600 h 579544"/>
              <a:gd name="connsiteX5" fmla="*/ 279400 w 669643"/>
              <a:gd name="connsiteY5" fmla="*/ 381000 h 579544"/>
              <a:gd name="connsiteX6" fmla="*/ 0 w 669643"/>
              <a:gd name="connsiteY6" fmla="*/ 0 h 57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643" h="579544">
                <a:moveTo>
                  <a:pt x="0" y="0"/>
                </a:moveTo>
                <a:cubicBezTo>
                  <a:pt x="101600" y="150548"/>
                  <a:pt x="203200" y="301096"/>
                  <a:pt x="314325" y="396875"/>
                </a:cubicBezTo>
                <a:cubicBezTo>
                  <a:pt x="425450" y="492654"/>
                  <a:pt x="640821" y="555096"/>
                  <a:pt x="666750" y="574675"/>
                </a:cubicBezTo>
                <a:cubicBezTo>
                  <a:pt x="692679" y="594254"/>
                  <a:pt x="537633" y="550862"/>
                  <a:pt x="469900" y="514350"/>
                </a:cubicBezTo>
                <a:cubicBezTo>
                  <a:pt x="402167" y="477838"/>
                  <a:pt x="292100" y="377825"/>
                  <a:pt x="260350" y="355600"/>
                </a:cubicBezTo>
                <a:cubicBezTo>
                  <a:pt x="228600" y="333375"/>
                  <a:pt x="279400" y="381000"/>
                  <a:pt x="279400" y="3810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1" name="フリーフォーム 900">
            <a:extLst>
              <a:ext uri="{FF2B5EF4-FFF2-40B4-BE49-F238E27FC236}">
                <a16:creationId xmlns:a16="http://schemas.microsoft.com/office/drawing/2014/main" id="{4E26794F-B34C-7320-8E3B-DCA8956C33B3}"/>
              </a:ext>
            </a:extLst>
          </p:cNvPr>
          <p:cNvSpPr/>
          <p:nvPr/>
        </p:nvSpPr>
        <p:spPr>
          <a:xfrm>
            <a:off x="6434670" y="1042141"/>
            <a:ext cx="870827" cy="570194"/>
          </a:xfrm>
          <a:custGeom>
            <a:avLst/>
            <a:gdLst>
              <a:gd name="connsiteX0" fmla="*/ 7405 w 870827"/>
              <a:gd name="connsiteY0" fmla="*/ 5609 h 570194"/>
              <a:gd name="connsiteX1" fmla="*/ 340780 w 870827"/>
              <a:gd name="connsiteY1" fmla="*/ 119909 h 570194"/>
              <a:gd name="connsiteX2" fmla="*/ 851955 w 870827"/>
              <a:gd name="connsiteY2" fmla="*/ 551709 h 570194"/>
              <a:gd name="connsiteX3" fmla="*/ 740830 w 870827"/>
              <a:gd name="connsiteY3" fmla="*/ 469159 h 570194"/>
              <a:gd name="connsiteX4" fmla="*/ 550330 w 870827"/>
              <a:gd name="connsiteY4" fmla="*/ 269134 h 570194"/>
              <a:gd name="connsiteX5" fmla="*/ 632880 w 870827"/>
              <a:gd name="connsiteY5" fmla="*/ 370734 h 570194"/>
              <a:gd name="connsiteX6" fmla="*/ 445555 w 870827"/>
              <a:gd name="connsiteY6" fmla="*/ 173884 h 570194"/>
              <a:gd name="connsiteX7" fmla="*/ 445555 w 870827"/>
              <a:gd name="connsiteY7" fmla="*/ 186584 h 570194"/>
              <a:gd name="connsiteX8" fmla="*/ 343955 w 870827"/>
              <a:gd name="connsiteY8" fmla="*/ 129434 h 570194"/>
              <a:gd name="connsiteX9" fmla="*/ 124880 w 870827"/>
              <a:gd name="connsiteY9" fmla="*/ 27834 h 570194"/>
              <a:gd name="connsiteX10" fmla="*/ 7405 w 870827"/>
              <a:gd name="connsiteY10" fmla="*/ 5609 h 570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0827" h="570194">
                <a:moveTo>
                  <a:pt x="7405" y="5609"/>
                </a:moveTo>
                <a:cubicBezTo>
                  <a:pt x="43388" y="20955"/>
                  <a:pt x="200022" y="28892"/>
                  <a:pt x="340780" y="119909"/>
                </a:cubicBezTo>
                <a:cubicBezTo>
                  <a:pt x="481538" y="210926"/>
                  <a:pt x="785280" y="493501"/>
                  <a:pt x="851955" y="551709"/>
                </a:cubicBezTo>
                <a:cubicBezTo>
                  <a:pt x="918630" y="609917"/>
                  <a:pt x="791101" y="516255"/>
                  <a:pt x="740830" y="469159"/>
                </a:cubicBezTo>
                <a:cubicBezTo>
                  <a:pt x="690559" y="422063"/>
                  <a:pt x="568322" y="285538"/>
                  <a:pt x="550330" y="269134"/>
                </a:cubicBezTo>
                <a:cubicBezTo>
                  <a:pt x="532338" y="252730"/>
                  <a:pt x="650342" y="386609"/>
                  <a:pt x="632880" y="370734"/>
                </a:cubicBezTo>
                <a:cubicBezTo>
                  <a:pt x="615418" y="354859"/>
                  <a:pt x="476776" y="204576"/>
                  <a:pt x="445555" y="173884"/>
                </a:cubicBezTo>
                <a:cubicBezTo>
                  <a:pt x="414334" y="143192"/>
                  <a:pt x="462488" y="193992"/>
                  <a:pt x="445555" y="186584"/>
                </a:cubicBezTo>
                <a:cubicBezTo>
                  <a:pt x="428622" y="179176"/>
                  <a:pt x="397401" y="155892"/>
                  <a:pt x="343955" y="129434"/>
                </a:cubicBezTo>
                <a:cubicBezTo>
                  <a:pt x="290509" y="102976"/>
                  <a:pt x="174093" y="46355"/>
                  <a:pt x="124880" y="27834"/>
                </a:cubicBezTo>
                <a:cubicBezTo>
                  <a:pt x="75667" y="9313"/>
                  <a:pt x="-28578" y="-9737"/>
                  <a:pt x="7405" y="560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2" name="フリーフォーム 901">
            <a:extLst>
              <a:ext uri="{FF2B5EF4-FFF2-40B4-BE49-F238E27FC236}">
                <a16:creationId xmlns:a16="http://schemas.microsoft.com/office/drawing/2014/main" id="{462EE304-48CC-A06F-C567-80383C360BA7}"/>
              </a:ext>
            </a:extLst>
          </p:cNvPr>
          <p:cNvSpPr/>
          <p:nvPr/>
        </p:nvSpPr>
        <p:spPr>
          <a:xfrm>
            <a:off x="6976582" y="712545"/>
            <a:ext cx="1319190" cy="510718"/>
          </a:xfrm>
          <a:custGeom>
            <a:avLst/>
            <a:gdLst>
              <a:gd name="connsiteX0" fmla="*/ 2068 w 1319190"/>
              <a:gd name="connsiteY0" fmla="*/ 1830 h 510718"/>
              <a:gd name="connsiteX1" fmla="*/ 706918 w 1319190"/>
              <a:gd name="connsiteY1" fmla="*/ 81205 h 510718"/>
              <a:gd name="connsiteX2" fmla="*/ 1281593 w 1319190"/>
              <a:gd name="connsiteY2" fmla="*/ 487605 h 510718"/>
              <a:gd name="connsiteX3" fmla="*/ 1208568 w 1319190"/>
              <a:gd name="connsiteY3" fmla="*/ 420930 h 510718"/>
              <a:gd name="connsiteX4" fmla="*/ 760893 w 1319190"/>
              <a:gd name="connsiteY4" fmla="*/ 90730 h 510718"/>
              <a:gd name="connsiteX5" fmla="*/ 849793 w 1319190"/>
              <a:gd name="connsiteY5" fmla="*/ 176455 h 510718"/>
              <a:gd name="connsiteX6" fmla="*/ 532293 w 1319190"/>
              <a:gd name="connsiteY6" fmla="*/ 33580 h 510718"/>
              <a:gd name="connsiteX7" fmla="*/ 322743 w 1319190"/>
              <a:gd name="connsiteY7" fmla="*/ 11355 h 510718"/>
              <a:gd name="connsiteX8" fmla="*/ 484668 w 1319190"/>
              <a:gd name="connsiteY8" fmla="*/ 24055 h 510718"/>
              <a:gd name="connsiteX9" fmla="*/ 2068 w 1319190"/>
              <a:gd name="connsiteY9" fmla="*/ 1830 h 5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9190" h="510718">
                <a:moveTo>
                  <a:pt x="2068" y="1830"/>
                </a:moveTo>
                <a:cubicBezTo>
                  <a:pt x="39110" y="11355"/>
                  <a:pt x="493664" y="242"/>
                  <a:pt x="706918" y="81205"/>
                </a:cubicBezTo>
                <a:cubicBezTo>
                  <a:pt x="920172" y="162168"/>
                  <a:pt x="1197985" y="430984"/>
                  <a:pt x="1281593" y="487605"/>
                </a:cubicBezTo>
                <a:cubicBezTo>
                  <a:pt x="1365201" y="544226"/>
                  <a:pt x="1295351" y="487076"/>
                  <a:pt x="1208568" y="420930"/>
                </a:cubicBezTo>
                <a:cubicBezTo>
                  <a:pt x="1121785" y="354784"/>
                  <a:pt x="820689" y="131476"/>
                  <a:pt x="760893" y="90730"/>
                </a:cubicBezTo>
                <a:cubicBezTo>
                  <a:pt x="701097" y="49984"/>
                  <a:pt x="887893" y="185980"/>
                  <a:pt x="849793" y="176455"/>
                </a:cubicBezTo>
                <a:cubicBezTo>
                  <a:pt x="811693" y="166930"/>
                  <a:pt x="620135" y="61097"/>
                  <a:pt x="532293" y="33580"/>
                </a:cubicBezTo>
                <a:cubicBezTo>
                  <a:pt x="444451" y="6063"/>
                  <a:pt x="330681" y="12943"/>
                  <a:pt x="322743" y="11355"/>
                </a:cubicBezTo>
                <a:cubicBezTo>
                  <a:pt x="314805" y="9767"/>
                  <a:pt x="532293" y="25113"/>
                  <a:pt x="484668" y="24055"/>
                </a:cubicBezTo>
                <a:cubicBezTo>
                  <a:pt x="437043" y="22997"/>
                  <a:pt x="-34974" y="-7695"/>
                  <a:pt x="2068" y="183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3" name="フリーフォーム 902">
            <a:extLst>
              <a:ext uri="{FF2B5EF4-FFF2-40B4-BE49-F238E27FC236}">
                <a16:creationId xmlns:a16="http://schemas.microsoft.com/office/drawing/2014/main" id="{33395FA4-E602-F9A9-DA1B-0A0C14B23F49}"/>
              </a:ext>
            </a:extLst>
          </p:cNvPr>
          <p:cNvSpPr/>
          <p:nvPr/>
        </p:nvSpPr>
        <p:spPr>
          <a:xfrm>
            <a:off x="6676937" y="711128"/>
            <a:ext cx="1696328" cy="1216151"/>
          </a:xfrm>
          <a:custGeom>
            <a:avLst/>
            <a:gdLst>
              <a:gd name="connsiteX0" fmla="*/ 88 w 1696328"/>
              <a:gd name="connsiteY0" fmla="*/ 72 h 1216151"/>
              <a:gd name="connsiteX1" fmla="*/ 600163 w 1696328"/>
              <a:gd name="connsiteY1" fmla="*/ 142947 h 1216151"/>
              <a:gd name="connsiteX2" fmla="*/ 1257388 w 1696328"/>
              <a:gd name="connsiteY2" fmla="*/ 723972 h 1216151"/>
              <a:gd name="connsiteX3" fmla="*/ 1663788 w 1696328"/>
              <a:gd name="connsiteY3" fmla="*/ 1181172 h 1216151"/>
              <a:gd name="connsiteX4" fmla="*/ 1619338 w 1696328"/>
              <a:gd name="connsiteY4" fmla="*/ 1127197 h 1216151"/>
              <a:gd name="connsiteX5" fmla="*/ 1206588 w 1696328"/>
              <a:gd name="connsiteY5" fmla="*/ 669997 h 1216151"/>
              <a:gd name="connsiteX6" fmla="*/ 1031963 w 1696328"/>
              <a:gd name="connsiteY6" fmla="*/ 520772 h 1216151"/>
              <a:gd name="connsiteX7" fmla="*/ 1070063 w 1696328"/>
              <a:gd name="connsiteY7" fmla="*/ 546172 h 1216151"/>
              <a:gd name="connsiteX8" fmla="*/ 682713 w 1696328"/>
              <a:gd name="connsiteY8" fmla="*/ 209622 h 1216151"/>
              <a:gd name="connsiteX9" fmla="*/ 781138 w 1696328"/>
              <a:gd name="connsiteY9" fmla="*/ 295347 h 1216151"/>
              <a:gd name="connsiteX10" fmla="*/ 641438 w 1696328"/>
              <a:gd name="connsiteY10" fmla="*/ 152472 h 1216151"/>
              <a:gd name="connsiteX11" fmla="*/ 88 w 1696328"/>
              <a:gd name="connsiteY11" fmla="*/ 72 h 121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96328" h="1216151">
                <a:moveTo>
                  <a:pt x="88" y="72"/>
                </a:moveTo>
                <a:cubicBezTo>
                  <a:pt x="-6791" y="-1515"/>
                  <a:pt x="390613" y="22297"/>
                  <a:pt x="600163" y="142947"/>
                </a:cubicBezTo>
                <a:cubicBezTo>
                  <a:pt x="809713" y="263597"/>
                  <a:pt x="1080117" y="550935"/>
                  <a:pt x="1257388" y="723972"/>
                </a:cubicBezTo>
                <a:cubicBezTo>
                  <a:pt x="1434659" y="897010"/>
                  <a:pt x="1603463" y="1113968"/>
                  <a:pt x="1663788" y="1181172"/>
                </a:cubicBezTo>
                <a:cubicBezTo>
                  <a:pt x="1724113" y="1248376"/>
                  <a:pt x="1695538" y="1212393"/>
                  <a:pt x="1619338" y="1127197"/>
                </a:cubicBezTo>
                <a:cubicBezTo>
                  <a:pt x="1543138" y="1042001"/>
                  <a:pt x="1304484" y="771068"/>
                  <a:pt x="1206588" y="669997"/>
                </a:cubicBezTo>
                <a:cubicBezTo>
                  <a:pt x="1108692" y="568926"/>
                  <a:pt x="1054717" y="541409"/>
                  <a:pt x="1031963" y="520772"/>
                </a:cubicBezTo>
                <a:cubicBezTo>
                  <a:pt x="1009209" y="500135"/>
                  <a:pt x="1128271" y="598030"/>
                  <a:pt x="1070063" y="546172"/>
                </a:cubicBezTo>
                <a:cubicBezTo>
                  <a:pt x="1011855" y="494314"/>
                  <a:pt x="682713" y="209622"/>
                  <a:pt x="682713" y="209622"/>
                </a:cubicBezTo>
                <a:cubicBezTo>
                  <a:pt x="634559" y="167818"/>
                  <a:pt x="788017" y="304872"/>
                  <a:pt x="781138" y="295347"/>
                </a:cubicBezTo>
                <a:cubicBezTo>
                  <a:pt x="774259" y="285822"/>
                  <a:pt x="765792" y="203272"/>
                  <a:pt x="641438" y="152472"/>
                </a:cubicBezTo>
                <a:cubicBezTo>
                  <a:pt x="517084" y="101672"/>
                  <a:pt x="6967" y="1659"/>
                  <a:pt x="88" y="7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4" name="フリーフォーム 903">
            <a:extLst>
              <a:ext uri="{FF2B5EF4-FFF2-40B4-BE49-F238E27FC236}">
                <a16:creationId xmlns:a16="http://schemas.microsoft.com/office/drawing/2014/main" id="{314DFB03-AD0B-DC7C-F62D-4B892A04BA87}"/>
              </a:ext>
            </a:extLst>
          </p:cNvPr>
          <p:cNvSpPr/>
          <p:nvPr/>
        </p:nvSpPr>
        <p:spPr>
          <a:xfrm>
            <a:off x="7482247" y="1673574"/>
            <a:ext cx="1062265" cy="927094"/>
          </a:xfrm>
          <a:custGeom>
            <a:avLst/>
            <a:gdLst>
              <a:gd name="connsiteX0" fmla="*/ 20278 w 1062265"/>
              <a:gd name="connsiteY0" fmla="*/ 18701 h 927094"/>
              <a:gd name="connsiteX1" fmla="*/ 52028 w 1062265"/>
              <a:gd name="connsiteY1" fmla="*/ 59976 h 927094"/>
              <a:gd name="connsiteX2" fmla="*/ 407628 w 1062265"/>
              <a:gd name="connsiteY2" fmla="*/ 444151 h 927094"/>
              <a:gd name="connsiteX3" fmla="*/ 788628 w 1062265"/>
              <a:gd name="connsiteY3" fmla="*/ 625126 h 927094"/>
              <a:gd name="connsiteX4" fmla="*/ 1058503 w 1062265"/>
              <a:gd name="connsiteY4" fmla="*/ 923576 h 927094"/>
              <a:gd name="connsiteX5" fmla="*/ 947378 w 1062265"/>
              <a:gd name="connsiteY5" fmla="*/ 790226 h 927094"/>
              <a:gd name="connsiteX6" fmla="*/ 960078 w 1062265"/>
              <a:gd name="connsiteY6" fmla="*/ 812451 h 927094"/>
              <a:gd name="connsiteX7" fmla="*/ 779103 w 1062265"/>
              <a:gd name="connsiteY7" fmla="*/ 606076 h 927094"/>
              <a:gd name="connsiteX8" fmla="*/ 480653 w 1062265"/>
              <a:gd name="connsiteY8" fmla="*/ 475901 h 927094"/>
              <a:gd name="connsiteX9" fmla="*/ 629878 w 1062265"/>
              <a:gd name="connsiteY9" fmla="*/ 599726 h 927094"/>
              <a:gd name="connsiteX10" fmla="*/ 442553 w 1062265"/>
              <a:gd name="connsiteY10" fmla="*/ 453676 h 927094"/>
              <a:gd name="connsiteX11" fmla="*/ 229828 w 1062265"/>
              <a:gd name="connsiteY11" fmla="*/ 237776 h 927094"/>
              <a:gd name="connsiteX12" fmla="*/ 20278 w 1062265"/>
              <a:gd name="connsiteY12" fmla="*/ 18701 h 92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2265" h="927094">
                <a:moveTo>
                  <a:pt x="20278" y="18701"/>
                </a:moveTo>
                <a:cubicBezTo>
                  <a:pt x="-9355" y="-10932"/>
                  <a:pt x="-12530" y="-10932"/>
                  <a:pt x="52028" y="59976"/>
                </a:cubicBezTo>
                <a:cubicBezTo>
                  <a:pt x="116586" y="130884"/>
                  <a:pt x="284861" y="349959"/>
                  <a:pt x="407628" y="444151"/>
                </a:cubicBezTo>
                <a:cubicBezTo>
                  <a:pt x="530395" y="538343"/>
                  <a:pt x="680149" y="545222"/>
                  <a:pt x="788628" y="625126"/>
                </a:cubicBezTo>
                <a:cubicBezTo>
                  <a:pt x="897107" y="705030"/>
                  <a:pt x="1032045" y="896059"/>
                  <a:pt x="1058503" y="923576"/>
                </a:cubicBezTo>
                <a:cubicBezTo>
                  <a:pt x="1084961" y="951093"/>
                  <a:pt x="963782" y="808747"/>
                  <a:pt x="947378" y="790226"/>
                </a:cubicBezTo>
                <a:cubicBezTo>
                  <a:pt x="930974" y="771705"/>
                  <a:pt x="988124" y="843143"/>
                  <a:pt x="960078" y="812451"/>
                </a:cubicBezTo>
                <a:cubicBezTo>
                  <a:pt x="932032" y="781759"/>
                  <a:pt x="859007" y="662168"/>
                  <a:pt x="779103" y="606076"/>
                </a:cubicBezTo>
                <a:cubicBezTo>
                  <a:pt x="699199" y="549984"/>
                  <a:pt x="505524" y="476959"/>
                  <a:pt x="480653" y="475901"/>
                </a:cubicBezTo>
                <a:cubicBezTo>
                  <a:pt x="455782" y="474843"/>
                  <a:pt x="636228" y="603430"/>
                  <a:pt x="629878" y="599726"/>
                </a:cubicBezTo>
                <a:cubicBezTo>
                  <a:pt x="623528" y="596022"/>
                  <a:pt x="509228" y="514001"/>
                  <a:pt x="442553" y="453676"/>
                </a:cubicBezTo>
                <a:cubicBezTo>
                  <a:pt x="375878" y="393351"/>
                  <a:pt x="300736" y="311330"/>
                  <a:pt x="229828" y="237776"/>
                </a:cubicBezTo>
                <a:lnTo>
                  <a:pt x="20278" y="1870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5" name="フリーフォーム 904">
            <a:extLst>
              <a:ext uri="{FF2B5EF4-FFF2-40B4-BE49-F238E27FC236}">
                <a16:creationId xmlns:a16="http://schemas.microsoft.com/office/drawing/2014/main" id="{DB6B6169-9B63-803C-1CB9-1404A195F91D}"/>
              </a:ext>
            </a:extLst>
          </p:cNvPr>
          <p:cNvSpPr/>
          <p:nvPr/>
        </p:nvSpPr>
        <p:spPr>
          <a:xfrm>
            <a:off x="7496175" y="1793875"/>
            <a:ext cx="485393" cy="988827"/>
          </a:xfrm>
          <a:custGeom>
            <a:avLst/>
            <a:gdLst>
              <a:gd name="connsiteX0" fmla="*/ 0 w 485393"/>
              <a:gd name="connsiteY0" fmla="*/ 0 h 988827"/>
              <a:gd name="connsiteX1" fmla="*/ 447675 w 485393"/>
              <a:gd name="connsiteY1" fmla="*/ 717550 h 988827"/>
              <a:gd name="connsiteX2" fmla="*/ 463550 w 485393"/>
              <a:gd name="connsiteY2" fmla="*/ 987425 h 988827"/>
              <a:gd name="connsiteX3" fmla="*/ 476250 w 485393"/>
              <a:gd name="connsiteY3" fmla="*/ 812800 h 988827"/>
              <a:gd name="connsiteX4" fmla="*/ 400050 w 485393"/>
              <a:gd name="connsiteY4" fmla="*/ 581025 h 988827"/>
              <a:gd name="connsiteX5" fmla="*/ 400050 w 485393"/>
              <a:gd name="connsiteY5" fmla="*/ 647700 h 988827"/>
              <a:gd name="connsiteX6" fmla="*/ 123825 w 485393"/>
              <a:gd name="connsiteY6" fmla="*/ 196850 h 988827"/>
              <a:gd name="connsiteX7" fmla="*/ 174625 w 485393"/>
              <a:gd name="connsiteY7" fmla="*/ 276225 h 988827"/>
              <a:gd name="connsiteX8" fmla="*/ 0 w 485393"/>
              <a:gd name="connsiteY8" fmla="*/ 0 h 98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393" h="988827">
                <a:moveTo>
                  <a:pt x="0" y="0"/>
                </a:moveTo>
                <a:cubicBezTo>
                  <a:pt x="185208" y="276489"/>
                  <a:pt x="370417" y="552979"/>
                  <a:pt x="447675" y="717550"/>
                </a:cubicBezTo>
                <a:cubicBezTo>
                  <a:pt x="524933" y="882121"/>
                  <a:pt x="458788" y="971550"/>
                  <a:pt x="463550" y="987425"/>
                </a:cubicBezTo>
                <a:cubicBezTo>
                  <a:pt x="468312" y="1003300"/>
                  <a:pt x="486833" y="880533"/>
                  <a:pt x="476250" y="812800"/>
                </a:cubicBezTo>
                <a:cubicBezTo>
                  <a:pt x="465667" y="745067"/>
                  <a:pt x="412750" y="608542"/>
                  <a:pt x="400050" y="581025"/>
                </a:cubicBezTo>
                <a:cubicBezTo>
                  <a:pt x="387350" y="553508"/>
                  <a:pt x="446087" y="711729"/>
                  <a:pt x="400050" y="647700"/>
                </a:cubicBezTo>
                <a:cubicBezTo>
                  <a:pt x="354013" y="583671"/>
                  <a:pt x="161396" y="258762"/>
                  <a:pt x="123825" y="196850"/>
                </a:cubicBezTo>
                <a:cubicBezTo>
                  <a:pt x="86254" y="134938"/>
                  <a:pt x="174625" y="276225"/>
                  <a:pt x="174625" y="276225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6" name="フリーフォーム 905">
            <a:extLst>
              <a:ext uri="{FF2B5EF4-FFF2-40B4-BE49-F238E27FC236}">
                <a16:creationId xmlns:a16="http://schemas.microsoft.com/office/drawing/2014/main" id="{98AE3202-741A-DC30-6254-E08B051426AD}"/>
              </a:ext>
            </a:extLst>
          </p:cNvPr>
          <p:cNvSpPr/>
          <p:nvPr/>
        </p:nvSpPr>
        <p:spPr>
          <a:xfrm>
            <a:off x="7535208" y="852868"/>
            <a:ext cx="810648" cy="1210601"/>
          </a:xfrm>
          <a:custGeom>
            <a:avLst/>
            <a:gdLst>
              <a:gd name="connsiteX0" fmla="*/ 5417 w 810648"/>
              <a:gd name="connsiteY0" fmla="*/ 7557 h 1210601"/>
              <a:gd name="connsiteX1" fmla="*/ 529292 w 810648"/>
              <a:gd name="connsiteY1" fmla="*/ 474282 h 1210601"/>
              <a:gd name="connsiteX2" fmla="*/ 297517 w 810648"/>
              <a:gd name="connsiteY2" fmla="*/ 286957 h 1210601"/>
              <a:gd name="connsiteX3" fmla="*/ 335617 w 810648"/>
              <a:gd name="connsiteY3" fmla="*/ 467932 h 1210601"/>
              <a:gd name="connsiteX4" fmla="*/ 526117 w 810648"/>
              <a:gd name="connsiteY4" fmla="*/ 852107 h 1210601"/>
              <a:gd name="connsiteX5" fmla="*/ 802342 w 810648"/>
              <a:gd name="connsiteY5" fmla="*/ 1195007 h 1210601"/>
              <a:gd name="connsiteX6" fmla="*/ 707092 w 810648"/>
              <a:gd name="connsiteY6" fmla="*/ 1096582 h 1210601"/>
              <a:gd name="connsiteX7" fmla="*/ 389592 w 810648"/>
              <a:gd name="connsiteY7" fmla="*/ 607632 h 1210601"/>
              <a:gd name="connsiteX8" fmla="*/ 268942 w 810648"/>
              <a:gd name="connsiteY8" fmla="*/ 274257 h 1210601"/>
              <a:gd name="connsiteX9" fmla="*/ 332442 w 810648"/>
              <a:gd name="connsiteY9" fmla="*/ 309182 h 1210601"/>
              <a:gd name="connsiteX10" fmla="*/ 141942 w 810648"/>
              <a:gd name="connsiteY10" fmla="*/ 115507 h 1210601"/>
              <a:gd name="connsiteX11" fmla="*/ 249892 w 810648"/>
              <a:gd name="connsiteY11" fmla="*/ 182182 h 1210601"/>
              <a:gd name="connsiteX12" fmla="*/ 5417 w 810648"/>
              <a:gd name="connsiteY12" fmla="*/ 7557 h 1210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0648" h="1210601">
                <a:moveTo>
                  <a:pt x="5417" y="7557"/>
                </a:moveTo>
                <a:cubicBezTo>
                  <a:pt x="51984" y="56240"/>
                  <a:pt x="480609" y="427715"/>
                  <a:pt x="529292" y="474282"/>
                </a:cubicBezTo>
                <a:cubicBezTo>
                  <a:pt x="577975" y="520849"/>
                  <a:pt x="329796" y="288015"/>
                  <a:pt x="297517" y="286957"/>
                </a:cubicBezTo>
                <a:cubicBezTo>
                  <a:pt x="265238" y="285899"/>
                  <a:pt x="297517" y="373740"/>
                  <a:pt x="335617" y="467932"/>
                </a:cubicBezTo>
                <a:cubicBezTo>
                  <a:pt x="373717" y="562124"/>
                  <a:pt x="448330" y="730928"/>
                  <a:pt x="526117" y="852107"/>
                </a:cubicBezTo>
                <a:cubicBezTo>
                  <a:pt x="603905" y="973286"/>
                  <a:pt x="772180" y="1154261"/>
                  <a:pt x="802342" y="1195007"/>
                </a:cubicBezTo>
                <a:cubicBezTo>
                  <a:pt x="832505" y="1235753"/>
                  <a:pt x="775884" y="1194478"/>
                  <a:pt x="707092" y="1096582"/>
                </a:cubicBezTo>
                <a:cubicBezTo>
                  <a:pt x="638300" y="998686"/>
                  <a:pt x="462617" y="744686"/>
                  <a:pt x="389592" y="607632"/>
                </a:cubicBezTo>
                <a:cubicBezTo>
                  <a:pt x="316567" y="470578"/>
                  <a:pt x="278467" y="323999"/>
                  <a:pt x="268942" y="274257"/>
                </a:cubicBezTo>
                <a:cubicBezTo>
                  <a:pt x="259417" y="224515"/>
                  <a:pt x="353609" y="335640"/>
                  <a:pt x="332442" y="309182"/>
                </a:cubicBezTo>
                <a:cubicBezTo>
                  <a:pt x="311275" y="282724"/>
                  <a:pt x="155700" y="136674"/>
                  <a:pt x="141942" y="115507"/>
                </a:cubicBezTo>
                <a:cubicBezTo>
                  <a:pt x="128184" y="94340"/>
                  <a:pt x="272646" y="203878"/>
                  <a:pt x="249892" y="182182"/>
                </a:cubicBezTo>
                <a:cubicBezTo>
                  <a:pt x="227138" y="160486"/>
                  <a:pt x="-41150" y="-41126"/>
                  <a:pt x="5417" y="755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7" name="フリーフォーム 906">
            <a:extLst>
              <a:ext uri="{FF2B5EF4-FFF2-40B4-BE49-F238E27FC236}">
                <a16:creationId xmlns:a16="http://schemas.microsoft.com/office/drawing/2014/main" id="{5C9430E7-A441-10D7-A382-E743BB8B0D96}"/>
              </a:ext>
            </a:extLst>
          </p:cNvPr>
          <p:cNvSpPr/>
          <p:nvPr/>
        </p:nvSpPr>
        <p:spPr>
          <a:xfrm>
            <a:off x="7270750" y="1073129"/>
            <a:ext cx="1024907" cy="1038111"/>
          </a:xfrm>
          <a:custGeom>
            <a:avLst/>
            <a:gdLst>
              <a:gd name="connsiteX0" fmla="*/ 0 w 1024907"/>
              <a:gd name="connsiteY0" fmla="*/ 21 h 1038111"/>
              <a:gd name="connsiteX1" fmla="*/ 479425 w 1024907"/>
              <a:gd name="connsiteY1" fmla="*/ 342921 h 1038111"/>
              <a:gd name="connsiteX2" fmla="*/ 714375 w 1024907"/>
              <a:gd name="connsiteY2" fmla="*/ 762021 h 1038111"/>
              <a:gd name="connsiteX3" fmla="*/ 1009650 w 1024907"/>
              <a:gd name="connsiteY3" fmla="*/ 1022371 h 1038111"/>
              <a:gd name="connsiteX4" fmla="*/ 946150 w 1024907"/>
              <a:gd name="connsiteY4" fmla="*/ 971571 h 1038111"/>
              <a:gd name="connsiteX5" fmla="*/ 635000 w 1024907"/>
              <a:gd name="connsiteY5" fmla="*/ 663596 h 1038111"/>
              <a:gd name="connsiteX6" fmla="*/ 523875 w 1024907"/>
              <a:gd name="connsiteY6" fmla="*/ 311171 h 1038111"/>
              <a:gd name="connsiteX7" fmla="*/ 571500 w 1024907"/>
              <a:gd name="connsiteY7" fmla="*/ 517546 h 1038111"/>
              <a:gd name="connsiteX8" fmla="*/ 479425 w 1024907"/>
              <a:gd name="connsiteY8" fmla="*/ 327046 h 1038111"/>
              <a:gd name="connsiteX9" fmla="*/ 0 w 1024907"/>
              <a:gd name="connsiteY9" fmla="*/ 21 h 103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4907" h="1038111">
                <a:moveTo>
                  <a:pt x="0" y="21"/>
                </a:moveTo>
                <a:cubicBezTo>
                  <a:pt x="0" y="2667"/>
                  <a:pt x="360363" y="215921"/>
                  <a:pt x="479425" y="342921"/>
                </a:cubicBezTo>
                <a:cubicBezTo>
                  <a:pt x="598487" y="469921"/>
                  <a:pt x="626004" y="648779"/>
                  <a:pt x="714375" y="762021"/>
                </a:cubicBezTo>
                <a:cubicBezTo>
                  <a:pt x="802746" y="875263"/>
                  <a:pt x="971021" y="987446"/>
                  <a:pt x="1009650" y="1022371"/>
                </a:cubicBezTo>
                <a:cubicBezTo>
                  <a:pt x="1048279" y="1057296"/>
                  <a:pt x="1008592" y="1031367"/>
                  <a:pt x="946150" y="971571"/>
                </a:cubicBezTo>
                <a:cubicBezTo>
                  <a:pt x="883708" y="911775"/>
                  <a:pt x="705379" y="773663"/>
                  <a:pt x="635000" y="663596"/>
                </a:cubicBezTo>
                <a:cubicBezTo>
                  <a:pt x="564621" y="553529"/>
                  <a:pt x="534458" y="335513"/>
                  <a:pt x="523875" y="311171"/>
                </a:cubicBezTo>
                <a:cubicBezTo>
                  <a:pt x="513292" y="286829"/>
                  <a:pt x="578908" y="514900"/>
                  <a:pt x="571500" y="517546"/>
                </a:cubicBezTo>
                <a:cubicBezTo>
                  <a:pt x="564092" y="520192"/>
                  <a:pt x="572558" y="411713"/>
                  <a:pt x="479425" y="327046"/>
                </a:cubicBezTo>
                <a:cubicBezTo>
                  <a:pt x="386292" y="242379"/>
                  <a:pt x="0" y="-2625"/>
                  <a:pt x="0" y="2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8" name="フリーフォーム 907">
            <a:extLst>
              <a:ext uri="{FF2B5EF4-FFF2-40B4-BE49-F238E27FC236}">
                <a16:creationId xmlns:a16="http://schemas.microsoft.com/office/drawing/2014/main" id="{66D6002B-D55C-670B-8C93-07522C291C2B}"/>
              </a:ext>
            </a:extLst>
          </p:cNvPr>
          <p:cNvSpPr/>
          <p:nvPr/>
        </p:nvSpPr>
        <p:spPr>
          <a:xfrm>
            <a:off x="7156253" y="589138"/>
            <a:ext cx="985064" cy="388571"/>
          </a:xfrm>
          <a:custGeom>
            <a:avLst/>
            <a:gdLst>
              <a:gd name="connsiteX0" fmla="*/ 249 w 985064"/>
              <a:gd name="connsiteY0" fmla="*/ 310 h 388571"/>
              <a:gd name="connsiteX1" fmla="*/ 536798 w 985064"/>
              <a:gd name="connsiteY1" fmla="*/ 75880 h 388571"/>
              <a:gd name="connsiteX2" fmla="*/ 967549 w 985064"/>
              <a:gd name="connsiteY2" fmla="*/ 378161 h 388571"/>
              <a:gd name="connsiteX3" fmla="*/ 876864 w 985064"/>
              <a:gd name="connsiteY3" fmla="*/ 302591 h 388571"/>
              <a:gd name="connsiteX4" fmla="*/ 650154 w 985064"/>
              <a:gd name="connsiteY4" fmla="*/ 143893 h 388571"/>
              <a:gd name="connsiteX5" fmla="*/ 468785 w 985064"/>
              <a:gd name="connsiteY5" fmla="*/ 53209 h 388571"/>
              <a:gd name="connsiteX6" fmla="*/ 249 w 985064"/>
              <a:gd name="connsiteY6" fmla="*/ 310 h 38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5064" h="388571">
                <a:moveTo>
                  <a:pt x="249" y="310"/>
                </a:moveTo>
                <a:cubicBezTo>
                  <a:pt x="11584" y="4088"/>
                  <a:pt x="375581" y="12905"/>
                  <a:pt x="536798" y="75880"/>
                </a:cubicBezTo>
                <a:cubicBezTo>
                  <a:pt x="698015" y="138855"/>
                  <a:pt x="910871" y="340376"/>
                  <a:pt x="967549" y="378161"/>
                </a:cubicBezTo>
                <a:cubicBezTo>
                  <a:pt x="1024227" y="415946"/>
                  <a:pt x="929763" y="341636"/>
                  <a:pt x="876864" y="302591"/>
                </a:cubicBezTo>
                <a:cubicBezTo>
                  <a:pt x="823965" y="263546"/>
                  <a:pt x="718167" y="185457"/>
                  <a:pt x="650154" y="143893"/>
                </a:cubicBezTo>
                <a:cubicBezTo>
                  <a:pt x="582141" y="102329"/>
                  <a:pt x="570805" y="78399"/>
                  <a:pt x="468785" y="53209"/>
                </a:cubicBezTo>
                <a:cubicBezTo>
                  <a:pt x="366765" y="28019"/>
                  <a:pt x="-11086" y="-3468"/>
                  <a:pt x="249" y="31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9" name="フリーフォーム 908">
            <a:extLst>
              <a:ext uri="{FF2B5EF4-FFF2-40B4-BE49-F238E27FC236}">
                <a16:creationId xmlns:a16="http://schemas.microsoft.com/office/drawing/2014/main" id="{977A7C7D-96C4-CD16-0442-867723BC609C}"/>
              </a:ext>
            </a:extLst>
          </p:cNvPr>
          <p:cNvSpPr/>
          <p:nvPr/>
        </p:nvSpPr>
        <p:spPr>
          <a:xfrm>
            <a:off x="8017883" y="1193707"/>
            <a:ext cx="486470" cy="921477"/>
          </a:xfrm>
          <a:custGeom>
            <a:avLst/>
            <a:gdLst>
              <a:gd name="connsiteX0" fmla="*/ 120 w 486470"/>
              <a:gd name="connsiteY0" fmla="*/ 303 h 921477"/>
              <a:gd name="connsiteX1" fmla="*/ 415757 w 486470"/>
              <a:gd name="connsiteY1" fmla="*/ 446167 h 921477"/>
              <a:gd name="connsiteX2" fmla="*/ 438428 w 486470"/>
              <a:gd name="connsiteY2" fmla="*/ 892032 h 921477"/>
              <a:gd name="connsiteX3" fmla="*/ 438428 w 486470"/>
              <a:gd name="connsiteY3" fmla="*/ 839133 h 921477"/>
              <a:gd name="connsiteX4" fmla="*/ 461099 w 486470"/>
              <a:gd name="connsiteY4" fmla="*/ 514181 h 921477"/>
              <a:gd name="connsiteX5" fmla="*/ 120 w 486470"/>
              <a:gd name="connsiteY5" fmla="*/ 303 h 92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470" h="921477">
                <a:moveTo>
                  <a:pt x="120" y="303"/>
                </a:moveTo>
                <a:cubicBezTo>
                  <a:pt x="-7437" y="-11033"/>
                  <a:pt x="342706" y="297546"/>
                  <a:pt x="415757" y="446167"/>
                </a:cubicBezTo>
                <a:cubicBezTo>
                  <a:pt x="488808" y="594789"/>
                  <a:pt x="438428" y="892032"/>
                  <a:pt x="438428" y="892032"/>
                </a:cubicBezTo>
                <a:cubicBezTo>
                  <a:pt x="442206" y="957526"/>
                  <a:pt x="434650" y="902108"/>
                  <a:pt x="438428" y="839133"/>
                </a:cubicBezTo>
                <a:cubicBezTo>
                  <a:pt x="442206" y="776158"/>
                  <a:pt x="527853" y="650208"/>
                  <a:pt x="461099" y="514181"/>
                </a:cubicBezTo>
                <a:cubicBezTo>
                  <a:pt x="394345" y="378155"/>
                  <a:pt x="7677" y="11639"/>
                  <a:pt x="120" y="3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0" name="フリーフォーム 909">
            <a:extLst>
              <a:ext uri="{FF2B5EF4-FFF2-40B4-BE49-F238E27FC236}">
                <a16:creationId xmlns:a16="http://schemas.microsoft.com/office/drawing/2014/main" id="{D7391DB5-10E8-F7F5-2B4B-BF0259E4EAE0}"/>
              </a:ext>
            </a:extLst>
          </p:cNvPr>
          <p:cNvSpPr/>
          <p:nvPr/>
        </p:nvSpPr>
        <p:spPr>
          <a:xfrm>
            <a:off x="8048009" y="1208739"/>
            <a:ext cx="397581" cy="776098"/>
          </a:xfrm>
          <a:custGeom>
            <a:avLst/>
            <a:gdLst>
              <a:gd name="connsiteX0" fmla="*/ 222 w 397581"/>
              <a:gd name="connsiteY0" fmla="*/ 385 h 776098"/>
              <a:gd name="connsiteX1" fmla="*/ 83350 w 397581"/>
              <a:gd name="connsiteY1" fmla="*/ 378236 h 776098"/>
              <a:gd name="connsiteX2" fmla="*/ 393188 w 397581"/>
              <a:gd name="connsiteY2" fmla="*/ 771201 h 776098"/>
              <a:gd name="connsiteX3" fmla="*/ 257161 w 397581"/>
              <a:gd name="connsiteY3" fmla="*/ 589833 h 776098"/>
              <a:gd name="connsiteX4" fmla="*/ 136249 w 397581"/>
              <a:gd name="connsiteY4" fmla="*/ 461363 h 776098"/>
              <a:gd name="connsiteX5" fmla="*/ 60679 w 397581"/>
              <a:gd name="connsiteY5" fmla="*/ 310223 h 776098"/>
              <a:gd name="connsiteX6" fmla="*/ 222 w 397581"/>
              <a:gd name="connsiteY6" fmla="*/ 385 h 77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581" h="776098">
                <a:moveTo>
                  <a:pt x="222" y="385"/>
                </a:moveTo>
                <a:cubicBezTo>
                  <a:pt x="4000" y="11720"/>
                  <a:pt x="17856" y="249767"/>
                  <a:pt x="83350" y="378236"/>
                </a:cubicBezTo>
                <a:cubicBezTo>
                  <a:pt x="148844" y="506705"/>
                  <a:pt x="364220" y="735935"/>
                  <a:pt x="393188" y="771201"/>
                </a:cubicBezTo>
                <a:cubicBezTo>
                  <a:pt x="422157" y="806467"/>
                  <a:pt x="299984" y="641473"/>
                  <a:pt x="257161" y="589833"/>
                </a:cubicBezTo>
                <a:cubicBezTo>
                  <a:pt x="214338" y="538193"/>
                  <a:pt x="168996" y="507965"/>
                  <a:pt x="136249" y="461363"/>
                </a:cubicBezTo>
                <a:cubicBezTo>
                  <a:pt x="103502" y="414761"/>
                  <a:pt x="79572" y="389572"/>
                  <a:pt x="60679" y="310223"/>
                </a:cubicBezTo>
                <a:cubicBezTo>
                  <a:pt x="41786" y="230874"/>
                  <a:pt x="-3556" y="-10950"/>
                  <a:pt x="222" y="38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1" name="フリーフォーム 910">
            <a:extLst>
              <a:ext uri="{FF2B5EF4-FFF2-40B4-BE49-F238E27FC236}">
                <a16:creationId xmlns:a16="http://schemas.microsoft.com/office/drawing/2014/main" id="{F3501AF0-C511-5185-E9C2-D0CDEB0355DD}"/>
              </a:ext>
            </a:extLst>
          </p:cNvPr>
          <p:cNvSpPr/>
          <p:nvPr/>
        </p:nvSpPr>
        <p:spPr>
          <a:xfrm>
            <a:off x="6083095" y="1138435"/>
            <a:ext cx="827696" cy="215336"/>
          </a:xfrm>
          <a:custGeom>
            <a:avLst/>
            <a:gdLst>
              <a:gd name="connsiteX0" fmla="*/ 310 w 827696"/>
              <a:gd name="connsiteY0" fmla="*/ 40461 h 215336"/>
              <a:gd name="connsiteX1" fmla="*/ 393275 w 827696"/>
              <a:gd name="connsiteY1" fmla="*/ 48018 h 215336"/>
              <a:gd name="connsiteX2" fmla="*/ 824026 w 827696"/>
              <a:gd name="connsiteY2" fmla="*/ 214272 h 215336"/>
              <a:gd name="connsiteX3" fmla="*/ 612429 w 827696"/>
              <a:gd name="connsiteY3" fmla="*/ 123588 h 215336"/>
              <a:gd name="connsiteX4" fmla="*/ 332819 w 827696"/>
              <a:gd name="connsiteY4" fmla="*/ 2676 h 215336"/>
              <a:gd name="connsiteX5" fmla="*/ 310 w 827696"/>
              <a:gd name="connsiteY5" fmla="*/ 40461 h 21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7696" h="215336">
                <a:moveTo>
                  <a:pt x="310" y="40461"/>
                </a:moveTo>
                <a:cubicBezTo>
                  <a:pt x="10386" y="48018"/>
                  <a:pt x="255989" y="19050"/>
                  <a:pt x="393275" y="48018"/>
                </a:cubicBezTo>
                <a:cubicBezTo>
                  <a:pt x="530561" y="76986"/>
                  <a:pt x="787500" y="201677"/>
                  <a:pt x="824026" y="214272"/>
                </a:cubicBezTo>
                <a:cubicBezTo>
                  <a:pt x="860552" y="226867"/>
                  <a:pt x="612429" y="123588"/>
                  <a:pt x="612429" y="123588"/>
                </a:cubicBezTo>
                <a:cubicBezTo>
                  <a:pt x="530561" y="88322"/>
                  <a:pt x="437358" y="16530"/>
                  <a:pt x="332819" y="2676"/>
                </a:cubicBezTo>
                <a:cubicBezTo>
                  <a:pt x="228280" y="-11179"/>
                  <a:pt x="-9766" y="32904"/>
                  <a:pt x="310" y="4046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0397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え、もう20年前!? 『ロミオ＋ジュリエット』の13のトリビア">
            <a:extLst>
              <a:ext uri="{FF2B5EF4-FFF2-40B4-BE49-F238E27FC236}">
                <a16:creationId xmlns:a16="http://schemas.microsoft.com/office/drawing/2014/main" id="{A464C9A9-BD01-1C7C-F653-CC522F32B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" y="660400"/>
            <a:ext cx="12790534" cy="82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CA9BA716-BBEA-CCF3-717F-3FBB96B4FC3B}"/>
              </a:ext>
            </a:extLst>
          </p:cNvPr>
          <p:cNvSpPr/>
          <p:nvPr/>
        </p:nvSpPr>
        <p:spPr>
          <a:xfrm>
            <a:off x="3241583" y="1706339"/>
            <a:ext cx="215998" cy="52753"/>
          </a:xfrm>
          <a:custGeom>
            <a:avLst/>
            <a:gdLst>
              <a:gd name="connsiteX0" fmla="*/ 92 w 215998"/>
              <a:gd name="connsiteY0" fmla="*/ 52611 h 52753"/>
              <a:gd name="connsiteX1" fmla="*/ 155667 w 215998"/>
              <a:gd name="connsiteY1" fmla="*/ 1811 h 52753"/>
              <a:gd name="connsiteX2" fmla="*/ 101692 w 215998"/>
              <a:gd name="connsiteY2" fmla="*/ 11336 h 52753"/>
              <a:gd name="connsiteX3" fmla="*/ 209642 w 215998"/>
              <a:gd name="connsiteY3" fmla="*/ 11336 h 52753"/>
              <a:gd name="connsiteX4" fmla="*/ 184242 w 215998"/>
              <a:gd name="connsiteY4" fmla="*/ 24036 h 52753"/>
              <a:gd name="connsiteX5" fmla="*/ 215992 w 215998"/>
              <a:gd name="connsiteY5" fmla="*/ 24036 h 52753"/>
              <a:gd name="connsiteX6" fmla="*/ 181067 w 215998"/>
              <a:gd name="connsiteY6" fmla="*/ 17686 h 52753"/>
              <a:gd name="connsiteX7" fmla="*/ 92 w 215998"/>
              <a:gd name="connsiteY7" fmla="*/ 52611 h 5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998" h="52753">
                <a:moveTo>
                  <a:pt x="92" y="52611"/>
                </a:moveTo>
                <a:cubicBezTo>
                  <a:pt x="-4141" y="49965"/>
                  <a:pt x="138734" y="8690"/>
                  <a:pt x="155667" y="1811"/>
                </a:cubicBezTo>
                <a:cubicBezTo>
                  <a:pt x="172600" y="-5068"/>
                  <a:pt x="92696" y="9749"/>
                  <a:pt x="101692" y="11336"/>
                </a:cubicBezTo>
                <a:cubicBezTo>
                  <a:pt x="110688" y="12923"/>
                  <a:pt x="195884" y="9219"/>
                  <a:pt x="209642" y="11336"/>
                </a:cubicBezTo>
                <a:cubicBezTo>
                  <a:pt x="223400" y="13453"/>
                  <a:pt x="183184" y="21919"/>
                  <a:pt x="184242" y="24036"/>
                </a:cubicBezTo>
                <a:cubicBezTo>
                  <a:pt x="185300" y="26153"/>
                  <a:pt x="216521" y="25094"/>
                  <a:pt x="215992" y="24036"/>
                </a:cubicBezTo>
                <a:cubicBezTo>
                  <a:pt x="215463" y="22978"/>
                  <a:pt x="211229" y="15040"/>
                  <a:pt x="181067" y="17686"/>
                </a:cubicBezTo>
                <a:cubicBezTo>
                  <a:pt x="150905" y="20332"/>
                  <a:pt x="4325" y="55257"/>
                  <a:pt x="92" y="526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F5A7CC7E-7A4E-1FD1-91F4-045771BE8C44}"/>
              </a:ext>
            </a:extLst>
          </p:cNvPr>
          <p:cNvSpPr/>
          <p:nvPr/>
        </p:nvSpPr>
        <p:spPr>
          <a:xfrm>
            <a:off x="3330283" y="1755677"/>
            <a:ext cx="350052" cy="41860"/>
          </a:xfrm>
          <a:custGeom>
            <a:avLst/>
            <a:gdLst>
              <a:gd name="connsiteX0" fmla="*/ 292 w 350052"/>
              <a:gd name="connsiteY0" fmla="*/ 98 h 41860"/>
              <a:gd name="connsiteX1" fmla="*/ 178092 w 350052"/>
              <a:gd name="connsiteY1" fmla="*/ 28673 h 41860"/>
              <a:gd name="connsiteX2" fmla="*/ 143167 w 350052"/>
              <a:gd name="connsiteY2" fmla="*/ 25498 h 41860"/>
              <a:gd name="connsiteX3" fmla="*/ 228892 w 350052"/>
              <a:gd name="connsiteY3" fmla="*/ 25498 h 41860"/>
              <a:gd name="connsiteX4" fmla="*/ 279692 w 350052"/>
              <a:gd name="connsiteY4" fmla="*/ 41373 h 41860"/>
              <a:gd name="connsiteX5" fmla="*/ 349542 w 350052"/>
              <a:gd name="connsiteY5" fmla="*/ 35023 h 41860"/>
              <a:gd name="connsiteX6" fmla="*/ 305092 w 350052"/>
              <a:gd name="connsiteY6" fmla="*/ 41373 h 41860"/>
              <a:gd name="connsiteX7" fmla="*/ 193967 w 350052"/>
              <a:gd name="connsiteY7" fmla="*/ 19148 h 41860"/>
              <a:gd name="connsiteX8" fmla="*/ 136817 w 350052"/>
              <a:gd name="connsiteY8" fmla="*/ 19148 h 41860"/>
              <a:gd name="connsiteX9" fmla="*/ 292 w 350052"/>
              <a:gd name="connsiteY9" fmla="*/ 98 h 4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052" h="41860">
                <a:moveTo>
                  <a:pt x="292" y="98"/>
                </a:moveTo>
                <a:cubicBezTo>
                  <a:pt x="7171" y="1685"/>
                  <a:pt x="154280" y="24440"/>
                  <a:pt x="178092" y="28673"/>
                </a:cubicBezTo>
                <a:cubicBezTo>
                  <a:pt x="201904" y="32906"/>
                  <a:pt x="134700" y="26027"/>
                  <a:pt x="143167" y="25498"/>
                </a:cubicBezTo>
                <a:cubicBezTo>
                  <a:pt x="151634" y="24969"/>
                  <a:pt x="206138" y="22852"/>
                  <a:pt x="228892" y="25498"/>
                </a:cubicBezTo>
                <a:cubicBezTo>
                  <a:pt x="251646" y="28144"/>
                  <a:pt x="259584" y="39786"/>
                  <a:pt x="279692" y="41373"/>
                </a:cubicBezTo>
                <a:cubicBezTo>
                  <a:pt x="299800" y="42961"/>
                  <a:pt x="345309" y="35023"/>
                  <a:pt x="349542" y="35023"/>
                </a:cubicBezTo>
                <a:cubicBezTo>
                  <a:pt x="353775" y="35023"/>
                  <a:pt x="331021" y="44019"/>
                  <a:pt x="305092" y="41373"/>
                </a:cubicBezTo>
                <a:cubicBezTo>
                  <a:pt x="279163" y="38727"/>
                  <a:pt x="222013" y="22852"/>
                  <a:pt x="193967" y="19148"/>
                </a:cubicBezTo>
                <a:cubicBezTo>
                  <a:pt x="165921" y="15444"/>
                  <a:pt x="163805" y="21794"/>
                  <a:pt x="136817" y="19148"/>
                </a:cubicBezTo>
                <a:cubicBezTo>
                  <a:pt x="109830" y="16502"/>
                  <a:pt x="-6587" y="-1489"/>
                  <a:pt x="292" y="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2820550E-BA3F-C63E-B721-08495CBDD2BC}"/>
              </a:ext>
            </a:extLst>
          </p:cNvPr>
          <p:cNvSpPr/>
          <p:nvPr/>
        </p:nvSpPr>
        <p:spPr>
          <a:xfrm>
            <a:off x="3340099" y="1717615"/>
            <a:ext cx="327056" cy="57295"/>
          </a:xfrm>
          <a:custGeom>
            <a:avLst/>
            <a:gdLst>
              <a:gd name="connsiteX0" fmla="*/ 1 w 327056"/>
              <a:gd name="connsiteY0" fmla="*/ 28635 h 57295"/>
              <a:gd name="connsiteX1" fmla="*/ 136526 w 327056"/>
              <a:gd name="connsiteY1" fmla="*/ 19110 h 57295"/>
              <a:gd name="connsiteX2" fmla="*/ 73026 w 327056"/>
              <a:gd name="connsiteY2" fmla="*/ 34985 h 57295"/>
              <a:gd name="connsiteX3" fmla="*/ 158751 w 327056"/>
              <a:gd name="connsiteY3" fmla="*/ 19110 h 57295"/>
              <a:gd name="connsiteX4" fmla="*/ 222251 w 327056"/>
              <a:gd name="connsiteY4" fmla="*/ 22285 h 57295"/>
              <a:gd name="connsiteX5" fmla="*/ 212726 w 327056"/>
              <a:gd name="connsiteY5" fmla="*/ 9585 h 57295"/>
              <a:gd name="connsiteX6" fmla="*/ 250826 w 327056"/>
              <a:gd name="connsiteY6" fmla="*/ 31810 h 57295"/>
              <a:gd name="connsiteX7" fmla="*/ 304801 w 327056"/>
              <a:gd name="connsiteY7" fmla="*/ 38160 h 57295"/>
              <a:gd name="connsiteX8" fmla="*/ 327026 w 327056"/>
              <a:gd name="connsiteY8" fmla="*/ 57210 h 57295"/>
              <a:gd name="connsiteX9" fmla="*/ 307976 w 327056"/>
              <a:gd name="connsiteY9" fmla="*/ 44510 h 57295"/>
              <a:gd name="connsiteX10" fmla="*/ 247651 w 327056"/>
              <a:gd name="connsiteY10" fmla="*/ 28635 h 57295"/>
              <a:gd name="connsiteX11" fmla="*/ 184151 w 327056"/>
              <a:gd name="connsiteY11" fmla="*/ 22285 h 57295"/>
              <a:gd name="connsiteX12" fmla="*/ 120651 w 327056"/>
              <a:gd name="connsiteY12" fmla="*/ 60 h 57295"/>
              <a:gd name="connsiteX13" fmla="*/ 133351 w 327056"/>
              <a:gd name="connsiteY13" fmla="*/ 15935 h 57295"/>
              <a:gd name="connsiteX14" fmla="*/ 1 w 327056"/>
              <a:gd name="connsiteY14" fmla="*/ 28635 h 5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7056" h="57295">
                <a:moveTo>
                  <a:pt x="1" y="28635"/>
                </a:moveTo>
                <a:cubicBezTo>
                  <a:pt x="530" y="29164"/>
                  <a:pt x="124355" y="18052"/>
                  <a:pt x="136526" y="19110"/>
                </a:cubicBezTo>
                <a:cubicBezTo>
                  <a:pt x="148697" y="20168"/>
                  <a:pt x="69322" y="34985"/>
                  <a:pt x="73026" y="34985"/>
                </a:cubicBezTo>
                <a:cubicBezTo>
                  <a:pt x="76730" y="34985"/>
                  <a:pt x="133880" y="21227"/>
                  <a:pt x="158751" y="19110"/>
                </a:cubicBezTo>
                <a:cubicBezTo>
                  <a:pt x="183622" y="16993"/>
                  <a:pt x="222251" y="22285"/>
                  <a:pt x="222251" y="22285"/>
                </a:cubicBezTo>
                <a:cubicBezTo>
                  <a:pt x="231247" y="20698"/>
                  <a:pt x="207964" y="7998"/>
                  <a:pt x="212726" y="9585"/>
                </a:cubicBezTo>
                <a:cubicBezTo>
                  <a:pt x="217488" y="11172"/>
                  <a:pt x="235480" y="27047"/>
                  <a:pt x="250826" y="31810"/>
                </a:cubicBezTo>
                <a:cubicBezTo>
                  <a:pt x="266172" y="36573"/>
                  <a:pt x="292101" y="33927"/>
                  <a:pt x="304801" y="38160"/>
                </a:cubicBezTo>
                <a:cubicBezTo>
                  <a:pt x="317501" y="42393"/>
                  <a:pt x="327026" y="57210"/>
                  <a:pt x="327026" y="57210"/>
                </a:cubicBezTo>
                <a:cubicBezTo>
                  <a:pt x="327555" y="58268"/>
                  <a:pt x="321205" y="49272"/>
                  <a:pt x="307976" y="44510"/>
                </a:cubicBezTo>
                <a:cubicBezTo>
                  <a:pt x="294747" y="39748"/>
                  <a:pt x="268289" y="32339"/>
                  <a:pt x="247651" y="28635"/>
                </a:cubicBezTo>
                <a:cubicBezTo>
                  <a:pt x="227013" y="24931"/>
                  <a:pt x="205318" y="27047"/>
                  <a:pt x="184151" y="22285"/>
                </a:cubicBezTo>
                <a:cubicBezTo>
                  <a:pt x="162984" y="17523"/>
                  <a:pt x="120651" y="60"/>
                  <a:pt x="120651" y="60"/>
                </a:cubicBezTo>
                <a:cubicBezTo>
                  <a:pt x="112184" y="-998"/>
                  <a:pt x="146580" y="12231"/>
                  <a:pt x="133351" y="15935"/>
                </a:cubicBezTo>
                <a:cubicBezTo>
                  <a:pt x="120122" y="19639"/>
                  <a:pt x="-528" y="28106"/>
                  <a:pt x="1" y="286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662E738F-41A1-8CD3-69F4-5E148DDD1549}"/>
              </a:ext>
            </a:extLst>
          </p:cNvPr>
          <p:cNvSpPr/>
          <p:nvPr/>
        </p:nvSpPr>
        <p:spPr>
          <a:xfrm>
            <a:off x="3781350" y="1612696"/>
            <a:ext cx="118892" cy="168843"/>
          </a:xfrm>
          <a:custGeom>
            <a:avLst/>
            <a:gdLst>
              <a:gd name="connsiteX0" fmla="*/ 114375 w 118892"/>
              <a:gd name="connsiteY0" fmla="*/ 204 h 168843"/>
              <a:gd name="connsiteX1" fmla="*/ 111200 w 118892"/>
              <a:gd name="connsiteY1" fmla="*/ 66879 h 168843"/>
              <a:gd name="connsiteX2" fmla="*/ 31825 w 118892"/>
              <a:gd name="connsiteY2" fmla="*/ 136729 h 168843"/>
              <a:gd name="connsiteX3" fmla="*/ 69925 w 118892"/>
              <a:gd name="connsiteY3" fmla="*/ 111329 h 168843"/>
              <a:gd name="connsiteX4" fmla="*/ 75 w 118892"/>
              <a:gd name="connsiteY4" fmla="*/ 168479 h 168843"/>
              <a:gd name="connsiteX5" fmla="*/ 57225 w 118892"/>
              <a:gd name="connsiteY5" fmla="*/ 133554 h 168843"/>
              <a:gd name="connsiteX6" fmla="*/ 98500 w 118892"/>
              <a:gd name="connsiteY6" fmla="*/ 89104 h 168843"/>
              <a:gd name="connsiteX7" fmla="*/ 114375 w 118892"/>
              <a:gd name="connsiteY7" fmla="*/ 204 h 16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892" h="168843">
                <a:moveTo>
                  <a:pt x="114375" y="204"/>
                </a:moveTo>
                <a:cubicBezTo>
                  <a:pt x="116492" y="-3500"/>
                  <a:pt x="124958" y="44125"/>
                  <a:pt x="111200" y="66879"/>
                </a:cubicBezTo>
                <a:cubicBezTo>
                  <a:pt x="97442" y="89633"/>
                  <a:pt x="38704" y="129321"/>
                  <a:pt x="31825" y="136729"/>
                </a:cubicBezTo>
                <a:cubicBezTo>
                  <a:pt x="24946" y="144137"/>
                  <a:pt x="75217" y="106037"/>
                  <a:pt x="69925" y="111329"/>
                </a:cubicBezTo>
                <a:cubicBezTo>
                  <a:pt x="64633" y="116621"/>
                  <a:pt x="2192" y="164775"/>
                  <a:pt x="75" y="168479"/>
                </a:cubicBezTo>
                <a:cubicBezTo>
                  <a:pt x="-2042" y="172183"/>
                  <a:pt x="40821" y="146783"/>
                  <a:pt x="57225" y="133554"/>
                </a:cubicBezTo>
                <a:cubicBezTo>
                  <a:pt x="73629" y="120325"/>
                  <a:pt x="89504" y="105508"/>
                  <a:pt x="98500" y="89104"/>
                </a:cubicBezTo>
                <a:cubicBezTo>
                  <a:pt x="107496" y="72700"/>
                  <a:pt x="112258" y="3908"/>
                  <a:pt x="114375" y="2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B8A15758-60A4-2BCE-E14B-67D44AAFE5BB}"/>
              </a:ext>
            </a:extLst>
          </p:cNvPr>
          <p:cNvSpPr/>
          <p:nvPr/>
        </p:nvSpPr>
        <p:spPr>
          <a:xfrm>
            <a:off x="3818808" y="1676323"/>
            <a:ext cx="108814" cy="108275"/>
          </a:xfrm>
          <a:custGeom>
            <a:avLst/>
            <a:gdLst>
              <a:gd name="connsiteX0" fmla="*/ 108667 w 108814"/>
              <a:gd name="connsiteY0" fmla="*/ 77 h 108275"/>
              <a:gd name="connsiteX1" fmla="*/ 45167 w 108814"/>
              <a:gd name="connsiteY1" fmla="*/ 63577 h 108275"/>
              <a:gd name="connsiteX2" fmla="*/ 717 w 108814"/>
              <a:gd name="connsiteY2" fmla="*/ 108027 h 108275"/>
              <a:gd name="connsiteX3" fmla="*/ 22942 w 108814"/>
              <a:gd name="connsiteY3" fmla="*/ 79452 h 108275"/>
              <a:gd name="connsiteX4" fmla="*/ 108667 w 108814"/>
              <a:gd name="connsiteY4" fmla="*/ 77 h 10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14" h="108275">
                <a:moveTo>
                  <a:pt x="108667" y="77"/>
                </a:moveTo>
                <a:cubicBezTo>
                  <a:pt x="112371" y="-2569"/>
                  <a:pt x="45167" y="63577"/>
                  <a:pt x="45167" y="63577"/>
                </a:cubicBezTo>
                <a:cubicBezTo>
                  <a:pt x="27175" y="81569"/>
                  <a:pt x="4421" y="105381"/>
                  <a:pt x="717" y="108027"/>
                </a:cubicBezTo>
                <a:cubicBezTo>
                  <a:pt x="-2987" y="110673"/>
                  <a:pt x="8125" y="91623"/>
                  <a:pt x="22942" y="79452"/>
                </a:cubicBezTo>
                <a:cubicBezTo>
                  <a:pt x="37759" y="67281"/>
                  <a:pt x="104963" y="2723"/>
                  <a:pt x="108667" y="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67747C0B-2150-737E-CA0A-38BB984E1AF2}"/>
              </a:ext>
            </a:extLst>
          </p:cNvPr>
          <p:cNvSpPr/>
          <p:nvPr/>
        </p:nvSpPr>
        <p:spPr>
          <a:xfrm>
            <a:off x="3221695" y="1816027"/>
            <a:ext cx="284663" cy="76771"/>
          </a:xfrm>
          <a:custGeom>
            <a:avLst/>
            <a:gdLst>
              <a:gd name="connsiteX0" fmla="*/ 930 w 284663"/>
              <a:gd name="connsiteY0" fmla="*/ 76273 h 76771"/>
              <a:gd name="connsiteX1" fmla="*/ 175555 w 284663"/>
              <a:gd name="connsiteY1" fmla="*/ 34998 h 76771"/>
              <a:gd name="connsiteX2" fmla="*/ 99355 w 284663"/>
              <a:gd name="connsiteY2" fmla="*/ 47698 h 76771"/>
              <a:gd name="connsiteX3" fmla="*/ 191430 w 284663"/>
              <a:gd name="connsiteY3" fmla="*/ 31823 h 76771"/>
              <a:gd name="connsiteX4" fmla="*/ 242230 w 284663"/>
              <a:gd name="connsiteY4" fmla="*/ 25473 h 76771"/>
              <a:gd name="connsiteX5" fmla="*/ 283505 w 284663"/>
              <a:gd name="connsiteY5" fmla="*/ 73 h 76771"/>
              <a:gd name="connsiteX6" fmla="*/ 261280 w 284663"/>
              <a:gd name="connsiteY6" fmla="*/ 19123 h 76771"/>
              <a:gd name="connsiteX7" fmla="*/ 143805 w 284663"/>
              <a:gd name="connsiteY7" fmla="*/ 57223 h 76771"/>
              <a:gd name="connsiteX8" fmla="*/ 188255 w 284663"/>
              <a:gd name="connsiteY8" fmla="*/ 44523 h 76771"/>
              <a:gd name="connsiteX9" fmla="*/ 146980 w 284663"/>
              <a:gd name="connsiteY9" fmla="*/ 63573 h 76771"/>
              <a:gd name="connsiteX10" fmla="*/ 172380 w 284663"/>
              <a:gd name="connsiteY10" fmla="*/ 54048 h 76771"/>
              <a:gd name="connsiteX11" fmla="*/ 108880 w 284663"/>
              <a:gd name="connsiteY11" fmla="*/ 57223 h 76771"/>
              <a:gd name="connsiteX12" fmla="*/ 930 w 284663"/>
              <a:gd name="connsiteY12" fmla="*/ 76273 h 7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4663" h="76771">
                <a:moveTo>
                  <a:pt x="930" y="76273"/>
                </a:moveTo>
                <a:cubicBezTo>
                  <a:pt x="12042" y="72569"/>
                  <a:pt x="159151" y="39761"/>
                  <a:pt x="175555" y="34998"/>
                </a:cubicBezTo>
                <a:cubicBezTo>
                  <a:pt x="191959" y="30235"/>
                  <a:pt x="96709" y="48227"/>
                  <a:pt x="99355" y="47698"/>
                </a:cubicBezTo>
                <a:cubicBezTo>
                  <a:pt x="102001" y="47169"/>
                  <a:pt x="167618" y="35527"/>
                  <a:pt x="191430" y="31823"/>
                </a:cubicBezTo>
                <a:cubicBezTo>
                  <a:pt x="215243" y="28119"/>
                  <a:pt x="226884" y="30765"/>
                  <a:pt x="242230" y="25473"/>
                </a:cubicBezTo>
                <a:cubicBezTo>
                  <a:pt x="257576" y="20181"/>
                  <a:pt x="280330" y="1131"/>
                  <a:pt x="283505" y="73"/>
                </a:cubicBezTo>
                <a:cubicBezTo>
                  <a:pt x="286680" y="-985"/>
                  <a:pt x="284563" y="9598"/>
                  <a:pt x="261280" y="19123"/>
                </a:cubicBezTo>
                <a:cubicBezTo>
                  <a:pt x="237997" y="28648"/>
                  <a:pt x="155976" y="52990"/>
                  <a:pt x="143805" y="57223"/>
                </a:cubicBezTo>
                <a:cubicBezTo>
                  <a:pt x="131634" y="61456"/>
                  <a:pt x="187726" y="43465"/>
                  <a:pt x="188255" y="44523"/>
                </a:cubicBezTo>
                <a:cubicBezTo>
                  <a:pt x="188784" y="45581"/>
                  <a:pt x="149626" y="61985"/>
                  <a:pt x="146980" y="63573"/>
                </a:cubicBezTo>
                <a:cubicBezTo>
                  <a:pt x="144334" y="65160"/>
                  <a:pt x="178730" y="55106"/>
                  <a:pt x="172380" y="54048"/>
                </a:cubicBezTo>
                <a:cubicBezTo>
                  <a:pt x="166030" y="52990"/>
                  <a:pt x="136397" y="52461"/>
                  <a:pt x="108880" y="57223"/>
                </a:cubicBezTo>
                <a:cubicBezTo>
                  <a:pt x="81363" y="61985"/>
                  <a:pt x="-10182" y="79977"/>
                  <a:pt x="930" y="762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F2263A1B-C848-4287-68F4-1BBD53E45346}"/>
              </a:ext>
            </a:extLst>
          </p:cNvPr>
          <p:cNvSpPr/>
          <p:nvPr/>
        </p:nvSpPr>
        <p:spPr>
          <a:xfrm>
            <a:off x="3218639" y="1841326"/>
            <a:ext cx="280224" cy="77428"/>
          </a:xfrm>
          <a:custGeom>
            <a:avLst/>
            <a:gdLst>
              <a:gd name="connsiteX0" fmla="*/ 811 w 280224"/>
              <a:gd name="connsiteY0" fmla="*/ 66849 h 77428"/>
              <a:gd name="connsiteX1" fmla="*/ 207186 w 280224"/>
              <a:gd name="connsiteY1" fmla="*/ 60499 h 77428"/>
              <a:gd name="connsiteX2" fmla="*/ 146861 w 280224"/>
              <a:gd name="connsiteY2" fmla="*/ 76374 h 77428"/>
              <a:gd name="connsiteX3" fmla="*/ 242111 w 280224"/>
              <a:gd name="connsiteY3" fmla="*/ 25574 h 77428"/>
              <a:gd name="connsiteX4" fmla="*/ 280211 w 280224"/>
              <a:gd name="connsiteY4" fmla="*/ 174 h 77428"/>
              <a:gd name="connsiteX5" fmla="*/ 245286 w 280224"/>
              <a:gd name="connsiteY5" fmla="*/ 16049 h 77428"/>
              <a:gd name="connsiteX6" fmla="*/ 159561 w 280224"/>
              <a:gd name="connsiteY6" fmla="*/ 47799 h 77428"/>
              <a:gd name="connsiteX7" fmla="*/ 223061 w 280224"/>
              <a:gd name="connsiteY7" fmla="*/ 50974 h 77428"/>
              <a:gd name="connsiteX8" fmla="*/ 137336 w 280224"/>
              <a:gd name="connsiteY8" fmla="*/ 47799 h 77428"/>
              <a:gd name="connsiteX9" fmla="*/ 811 w 280224"/>
              <a:gd name="connsiteY9" fmla="*/ 66849 h 7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224" h="77428">
                <a:moveTo>
                  <a:pt x="811" y="66849"/>
                </a:moveTo>
                <a:cubicBezTo>
                  <a:pt x="12453" y="68966"/>
                  <a:pt x="182844" y="58911"/>
                  <a:pt x="207186" y="60499"/>
                </a:cubicBezTo>
                <a:cubicBezTo>
                  <a:pt x="231528" y="62086"/>
                  <a:pt x="141040" y="82195"/>
                  <a:pt x="146861" y="76374"/>
                </a:cubicBezTo>
                <a:cubicBezTo>
                  <a:pt x="152682" y="70553"/>
                  <a:pt x="219886" y="38274"/>
                  <a:pt x="242111" y="25574"/>
                </a:cubicBezTo>
                <a:cubicBezTo>
                  <a:pt x="264336" y="12874"/>
                  <a:pt x="279682" y="1761"/>
                  <a:pt x="280211" y="174"/>
                </a:cubicBezTo>
                <a:cubicBezTo>
                  <a:pt x="280740" y="-1413"/>
                  <a:pt x="265394" y="8112"/>
                  <a:pt x="245286" y="16049"/>
                </a:cubicBezTo>
                <a:cubicBezTo>
                  <a:pt x="225178" y="23986"/>
                  <a:pt x="163265" y="41978"/>
                  <a:pt x="159561" y="47799"/>
                </a:cubicBezTo>
                <a:cubicBezTo>
                  <a:pt x="155857" y="53620"/>
                  <a:pt x="226765" y="50974"/>
                  <a:pt x="223061" y="50974"/>
                </a:cubicBezTo>
                <a:cubicBezTo>
                  <a:pt x="219357" y="50974"/>
                  <a:pt x="168557" y="46212"/>
                  <a:pt x="137336" y="47799"/>
                </a:cubicBezTo>
                <a:cubicBezTo>
                  <a:pt x="106115" y="49386"/>
                  <a:pt x="-10831" y="64732"/>
                  <a:pt x="811" y="668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DAC77298-DFEC-6123-229B-0AC46536FC0B}"/>
              </a:ext>
            </a:extLst>
          </p:cNvPr>
          <p:cNvSpPr/>
          <p:nvPr/>
        </p:nvSpPr>
        <p:spPr>
          <a:xfrm>
            <a:off x="3435293" y="1857103"/>
            <a:ext cx="146383" cy="133835"/>
          </a:xfrm>
          <a:custGeom>
            <a:avLst/>
            <a:gdLst>
              <a:gd name="connsiteX0" fmla="*/ 146107 w 146383"/>
              <a:gd name="connsiteY0" fmla="*/ 272 h 133835"/>
              <a:gd name="connsiteX1" fmla="*/ 88957 w 146383"/>
              <a:gd name="connsiteY1" fmla="*/ 32022 h 133835"/>
              <a:gd name="connsiteX2" fmla="*/ 50857 w 146383"/>
              <a:gd name="connsiteY2" fmla="*/ 57422 h 133835"/>
              <a:gd name="connsiteX3" fmla="*/ 57 w 146383"/>
              <a:gd name="connsiteY3" fmla="*/ 133622 h 133835"/>
              <a:gd name="connsiteX4" fmla="*/ 41332 w 146383"/>
              <a:gd name="connsiteY4" fmla="*/ 79647 h 133835"/>
              <a:gd name="connsiteX5" fmla="*/ 66732 w 146383"/>
              <a:gd name="connsiteY5" fmla="*/ 60597 h 133835"/>
              <a:gd name="connsiteX6" fmla="*/ 38157 w 146383"/>
              <a:gd name="connsiteY6" fmla="*/ 95522 h 133835"/>
              <a:gd name="connsiteX7" fmla="*/ 63557 w 146383"/>
              <a:gd name="connsiteY7" fmla="*/ 51072 h 133835"/>
              <a:gd name="connsiteX8" fmla="*/ 146107 w 146383"/>
              <a:gd name="connsiteY8" fmla="*/ 272 h 13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83" h="133835">
                <a:moveTo>
                  <a:pt x="146107" y="272"/>
                </a:moveTo>
                <a:cubicBezTo>
                  <a:pt x="150340" y="-2903"/>
                  <a:pt x="104832" y="22497"/>
                  <a:pt x="88957" y="32022"/>
                </a:cubicBezTo>
                <a:cubicBezTo>
                  <a:pt x="73082" y="41547"/>
                  <a:pt x="65674" y="40489"/>
                  <a:pt x="50857" y="57422"/>
                </a:cubicBezTo>
                <a:cubicBezTo>
                  <a:pt x="36040" y="74355"/>
                  <a:pt x="1644" y="129918"/>
                  <a:pt x="57" y="133622"/>
                </a:cubicBezTo>
                <a:cubicBezTo>
                  <a:pt x="-1530" y="137326"/>
                  <a:pt x="30219" y="91818"/>
                  <a:pt x="41332" y="79647"/>
                </a:cubicBezTo>
                <a:cubicBezTo>
                  <a:pt x="52445" y="67476"/>
                  <a:pt x="67261" y="57951"/>
                  <a:pt x="66732" y="60597"/>
                </a:cubicBezTo>
                <a:cubicBezTo>
                  <a:pt x="66203" y="63243"/>
                  <a:pt x="38686" y="97109"/>
                  <a:pt x="38157" y="95522"/>
                </a:cubicBezTo>
                <a:cubicBezTo>
                  <a:pt x="37628" y="93935"/>
                  <a:pt x="51386" y="64830"/>
                  <a:pt x="63557" y="51072"/>
                </a:cubicBezTo>
                <a:cubicBezTo>
                  <a:pt x="75728" y="37314"/>
                  <a:pt x="141874" y="3447"/>
                  <a:pt x="146107" y="2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56BEE182-5828-3600-98FB-B18034A82A59}"/>
              </a:ext>
            </a:extLst>
          </p:cNvPr>
          <p:cNvSpPr/>
          <p:nvPr/>
        </p:nvSpPr>
        <p:spPr>
          <a:xfrm>
            <a:off x="3413123" y="1850650"/>
            <a:ext cx="146414" cy="35656"/>
          </a:xfrm>
          <a:custGeom>
            <a:avLst/>
            <a:gdLst>
              <a:gd name="connsiteX0" fmla="*/ 2 w 146414"/>
              <a:gd name="connsiteY0" fmla="*/ 16250 h 35656"/>
              <a:gd name="connsiteX1" fmla="*/ 101602 w 146414"/>
              <a:gd name="connsiteY1" fmla="*/ 375 h 35656"/>
              <a:gd name="connsiteX2" fmla="*/ 146052 w 146414"/>
              <a:gd name="connsiteY2" fmla="*/ 35300 h 35656"/>
              <a:gd name="connsiteX3" fmla="*/ 123827 w 146414"/>
              <a:gd name="connsiteY3" fmla="*/ 19425 h 35656"/>
              <a:gd name="connsiteX4" fmla="*/ 104777 w 146414"/>
              <a:gd name="connsiteY4" fmla="*/ 6725 h 35656"/>
              <a:gd name="connsiteX5" fmla="*/ 2 w 146414"/>
              <a:gd name="connsiteY5" fmla="*/ 16250 h 3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414" h="35656">
                <a:moveTo>
                  <a:pt x="2" y="16250"/>
                </a:moveTo>
                <a:cubicBezTo>
                  <a:pt x="-527" y="15192"/>
                  <a:pt x="77260" y="-2800"/>
                  <a:pt x="101602" y="375"/>
                </a:cubicBezTo>
                <a:cubicBezTo>
                  <a:pt x="125944" y="3550"/>
                  <a:pt x="142348" y="32125"/>
                  <a:pt x="146052" y="35300"/>
                </a:cubicBezTo>
                <a:cubicBezTo>
                  <a:pt x="149756" y="38475"/>
                  <a:pt x="123827" y="19425"/>
                  <a:pt x="123827" y="19425"/>
                </a:cubicBezTo>
                <a:cubicBezTo>
                  <a:pt x="116948" y="14663"/>
                  <a:pt x="121710" y="8312"/>
                  <a:pt x="104777" y="6725"/>
                </a:cubicBezTo>
                <a:cubicBezTo>
                  <a:pt x="87844" y="5137"/>
                  <a:pt x="531" y="17308"/>
                  <a:pt x="2" y="162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3BE00FF7-95C6-8A63-5F2B-FAF40E205907}"/>
              </a:ext>
            </a:extLst>
          </p:cNvPr>
          <p:cNvSpPr/>
          <p:nvPr/>
        </p:nvSpPr>
        <p:spPr>
          <a:xfrm>
            <a:off x="3222516" y="1831975"/>
            <a:ext cx="262621" cy="63505"/>
          </a:xfrm>
          <a:custGeom>
            <a:avLst/>
            <a:gdLst>
              <a:gd name="connsiteX0" fmla="*/ 109 w 262621"/>
              <a:gd name="connsiteY0" fmla="*/ 63500 h 63505"/>
              <a:gd name="connsiteX1" fmla="*/ 130284 w 262621"/>
              <a:gd name="connsiteY1" fmla="*/ 19050 h 63505"/>
              <a:gd name="connsiteX2" fmla="*/ 257284 w 262621"/>
              <a:gd name="connsiteY2" fmla="*/ 3175 h 63505"/>
              <a:gd name="connsiteX3" fmla="*/ 235059 w 262621"/>
              <a:gd name="connsiteY3" fmla="*/ 0 h 63505"/>
              <a:gd name="connsiteX4" fmla="*/ 200134 w 262621"/>
              <a:gd name="connsiteY4" fmla="*/ 3175 h 63505"/>
              <a:gd name="connsiteX5" fmla="*/ 152509 w 262621"/>
              <a:gd name="connsiteY5" fmla="*/ 15875 h 63505"/>
              <a:gd name="connsiteX6" fmla="*/ 109 w 262621"/>
              <a:gd name="connsiteY6" fmla="*/ 63500 h 6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621" h="63505">
                <a:moveTo>
                  <a:pt x="109" y="63500"/>
                </a:moveTo>
                <a:cubicBezTo>
                  <a:pt x="-3595" y="64029"/>
                  <a:pt x="87422" y="29104"/>
                  <a:pt x="130284" y="19050"/>
                </a:cubicBezTo>
                <a:cubicBezTo>
                  <a:pt x="173147" y="8996"/>
                  <a:pt x="239822" y="6350"/>
                  <a:pt x="257284" y="3175"/>
                </a:cubicBezTo>
                <a:cubicBezTo>
                  <a:pt x="274747" y="0"/>
                  <a:pt x="244584" y="0"/>
                  <a:pt x="235059" y="0"/>
                </a:cubicBezTo>
                <a:cubicBezTo>
                  <a:pt x="225534" y="0"/>
                  <a:pt x="213892" y="529"/>
                  <a:pt x="200134" y="3175"/>
                </a:cubicBezTo>
                <a:cubicBezTo>
                  <a:pt x="186376" y="5821"/>
                  <a:pt x="184259" y="8467"/>
                  <a:pt x="152509" y="15875"/>
                </a:cubicBezTo>
                <a:cubicBezTo>
                  <a:pt x="120759" y="23283"/>
                  <a:pt x="3813" y="62971"/>
                  <a:pt x="109" y="635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636BFB94-0B53-8349-FABC-54F1DA98D96A}"/>
              </a:ext>
            </a:extLst>
          </p:cNvPr>
          <p:cNvSpPr/>
          <p:nvPr/>
        </p:nvSpPr>
        <p:spPr>
          <a:xfrm>
            <a:off x="3228975" y="1872520"/>
            <a:ext cx="258693" cy="49392"/>
          </a:xfrm>
          <a:custGeom>
            <a:avLst/>
            <a:gdLst>
              <a:gd name="connsiteX0" fmla="*/ 0 w 258693"/>
              <a:gd name="connsiteY0" fmla="*/ 45180 h 49392"/>
              <a:gd name="connsiteX1" fmla="*/ 107950 w 258693"/>
              <a:gd name="connsiteY1" fmla="*/ 48355 h 49392"/>
              <a:gd name="connsiteX2" fmla="*/ 219075 w 258693"/>
              <a:gd name="connsiteY2" fmla="*/ 29305 h 49392"/>
              <a:gd name="connsiteX3" fmla="*/ 180975 w 258693"/>
              <a:gd name="connsiteY3" fmla="*/ 42005 h 49392"/>
              <a:gd name="connsiteX4" fmla="*/ 257175 w 258693"/>
              <a:gd name="connsiteY4" fmla="*/ 730 h 49392"/>
              <a:gd name="connsiteX5" fmla="*/ 225425 w 258693"/>
              <a:gd name="connsiteY5" fmla="*/ 16605 h 49392"/>
              <a:gd name="connsiteX6" fmla="*/ 149225 w 258693"/>
              <a:gd name="connsiteY6" fmla="*/ 29305 h 49392"/>
              <a:gd name="connsiteX7" fmla="*/ 0 w 258693"/>
              <a:gd name="connsiteY7" fmla="*/ 45180 h 4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693" h="49392">
                <a:moveTo>
                  <a:pt x="0" y="45180"/>
                </a:moveTo>
                <a:cubicBezTo>
                  <a:pt x="35719" y="48090"/>
                  <a:pt x="71438" y="51001"/>
                  <a:pt x="107950" y="48355"/>
                </a:cubicBezTo>
                <a:cubicBezTo>
                  <a:pt x="144462" y="45709"/>
                  <a:pt x="206904" y="30363"/>
                  <a:pt x="219075" y="29305"/>
                </a:cubicBezTo>
                <a:cubicBezTo>
                  <a:pt x="231246" y="28247"/>
                  <a:pt x="174625" y="46767"/>
                  <a:pt x="180975" y="42005"/>
                </a:cubicBezTo>
                <a:cubicBezTo>
                  <a:pt x="187325" y="37243"/>
                  <a:pt x="249767" y="4963"/>
                  <a:pt x="257175" y="730"/>
                </a:cubicBezTo>
                <a:cubicBezTo>
                  <a:pt x="264583" y="-3503"/>
                  <a:pt x="243417" y="11842"/>
                  <a:pt x="225425" y="16605"/>
                </a:cubicBezTo>
                <a:cubicBezTo>
                  <a:pt x="207433" y="21367"/>
                  <a:pt x="149225" y="29305"/>
                  <a:pt x="149225" y="29305"/>
                </a:cubicBezTo>
                <a:lnTo>
                  <a:pt x="0" y="451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AC8E792D-995A-248B-FF5C-22FD583F8FB6}"/>
              </a:ext>
            </a:extLst>
          </p:cNvPr>
          <p:cNvSpPr/>
          <p:nvPr/>
        </p:nvSpPr>
        <p:spPr>
          <a:xfrm>
            <a:off x="3412302" y="1873074"/>
            <a:ext cx="110062" cy="133803"/>
          </a:xfrm>
          <a:custGeom>
            <a:avLst/>
            <a:gdLst>
              <a:gd name="connsiteX0" fmla="*/ 108773 w 110062"/>
              <a:gd name="connsiteY0" fmla="*/ 3351 h 133803"/>
              <a:gd name="connsiteX1" fmla="*/ 67498 w 110062"/>
              <a:gd name="connsiteY1" fmla="*/ 63676 h 133803"/>
              <a:gd name="connsiteX2" fmla="*/ 23048 w 110062"/>
              <a:gd name="connsiteY2" fmla="*/ 133526 h 133803"/>
              <a:gd name="connsiteX3" fmla="*/ 26223 w 110062"/>
              <a:gd name="connsiteY3" fmla="*/ 89076 h 133803"/>
              <a:gd name="connsiteX4" fmla="*/ 16698 w 110062"/>
              <a:gd name="connsiteY4" fmla="*/ 114476 h 133803"/>
              <a:gd name="connsiteX5" fmla="*/ 3998 w 110062"/>
              <a:gd name="connsiteY5" fmla="*/ 47801 h 133803"/>
              <a:gd name="connsiteX6" fmla="*/ 3998 w 110062"/>
              <a:gd name="connsiteY6" fmla="*/ 101776 h 133803"/>
              <a:gd name="connsiteX7" fmla="*/ 3998 w 110062"/>
              <a:gd name="connsiteY7" fmla="*/ 41451 h 133803"/>
              <a:gd name="connsiteX8" fmla="*/ 57973 w 110062"/>
              <a:gd name="connsiteY8" fmla="*/ 176 h 133803"/>
              <a:gd name="connsiteX9" fmla="*/ 7173 w 110062"/>
              <a:gd name="connsiteY9" fmla="*/ 25576 h 133803"/>
              <a:gd name="connsiteX10" fmla="*/ 48448 w 110062"/>
              <a:gd name="connsiteY10" fmla="*/ 176 h 133803"/>
              <a:gd name="connsiteX11" fmla="*/ 16698 w 110062"/>
              <a:gd name="connsiteY11" fmla="*/ 22401 h 133803"/>
              <a:gd name="connsiteX12" fmla="*/ 108773 w 110062"/>
              <a:gd name="connsiteY12" fmla="*/ 3351 h 13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062" h="133803">
                <a:moveTo>
                  <a:pt x="108773" y="3351"/>
                </a:moveTo>
                <a:cubicBezTo>
                  <a:pt x="117240" y="10230"/>
                  <a:pt x="81785" y="41980"/>
                  <a:pt x="67498" y="63676"/>
                </a:cubicBezTo>
                <a:cubicBezTo>
                  <a:pt x="53210" y="85372"/>
                  <a:pt x="29927" y="129293"/>
                  <a:pt x="23048" y="133526"/>
                </a:cubicBezTo>
                <a:cubicBezTo>
                  <a:pt x="16169" y="137759"/>
                  <a:pt x="27281" y="92251"/>
                  <a:pt x="26223" y="89076"/>
                </a:cubicBezTo>
                <a:cubicBezTo>
                  <a:pt x="25165" y="85901"/>
                  <a:pt x="20402" y="121355"/>
                  <a:pt x="16698" y="114476"/>
                </a:cubicBezTo>
                <a:cubicBezTo>
                  <a:pt x="12994" y="107597"/>
                  <a:pt x="6115" y="49918"/>
                  <a:pt x="3998" y="47801"/>
                </a:cubicBezTo>
                <a:lnTo>
                  <a:pt x="3998" y="101776"/>
                </a:lnTo>
                <a:cubicBezTo>
                  <a:pt x="3998" y="100718"/>
                  <a:pt x="-4998" y="58384"/>
                  <a:pt x="3998" y="41451"/>
                </a:cubicBezTo>
                <a:cubicBezTo>
                  <a:pt x="12994" y="24518"/>
                  <a:pt x="57444" y="2822"/>
                  <a:pt x="57973" y="176"/>
                </a:cubicBezTo>
                <a:cubicBezTo>
                  <a:pt x="58502" y="-2470"/>
                  <a:pt x="8760" y="25576"/>
                  <a:pt x="7173" y="25576"/>
                </a:cubicBezTo>
                <a:cubicBezTo>
                  <a:pt x="5586" y="25576"/>
                  <a:pt x="46861" y="705"/>
                  <a:pt x="48448" y="176"/>
                </a:cubicBezTo>
                <a:cubicBezTo>
                  <a:pt x="50035" y="-353"/>
                  <a:pt x="12994" y="23988"/>
                  <a:pt x="16698" y="22401"/>
                </a:cubicBezTo>
                <a:cubicBezTo>
                  <a:pt x="20402" y="20814"/>
                  <a:pt x="100306" y="-3528"/>
                  <a:pt x="108773" y="33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0A72C44F-55D7-3016-0C6D-C4817FE59DBA}"/>
              </a:ext>
            </a:extLst>
          </p:cNvPr>
          <p:cNvSpPr/>
          <p:nvPr/>
        </p:nvSpPr>
        <p:spPr>
          <a:xfrm>
            <a:off x="3244647" y="1876408"/>
            <a:ext cx="244705" cy="155777"/>
          </a:xfrm>
          <a:custGeom>
            <a:avLst/>
            <a:gdLst>
              <a:gd name="connsiteX0" fmla="*/ 63703 w 244705"/>
              <a:gd name="connsiteY0" fmla="*/ 17 h 155777"/>
              <a:gd name="connsiteX1" fmla="*/ 31953 w 244705"/>
              <a:gd name="connsiteY1" fmla="*/ 60342 h 155777"/>
              <a:gd name="connsiteX2" fmla="*/ 203 w 244705"/>
              <a:gd name="connsiteY2" fmla="*/ 79392 h 155777"/>
              <a:gd name="connsiteX3" fmla="*/ 47828 w 244705"/>
              <a:gd name="connsiteY3" fmla="*/ 98442 h 155777"/>
              <a:gd name="connsiteX4" fmla="*/ 31953 w 244705"/>
              <a:gd name="connsiteY4" fmla="*/ 101617 h 155777"/>
              <a:gd name="connsiteX5" fmla="*/ 127203 w 244705"/>
              <a:gd name="connsiteY5" fmla="*/ 133367 h 155777"/>
              <a:gd name="connsiteX6" fmla="*/ 76403 w 244705"/>
              <a:gd name="connsiteY6" fmla="*/ 155592 h 155777"/>
              <a:gd name="connsiteX7" fmla="*/ 187528 w 244705"/>
              <a:gd name="connsiteY7" fmla="*/ 142892 h 155777"/>
              <a:gd name="connsiteX8" fmla="*/ 244678 w 244705"/>
              <a:gd name="connsiteY8" fmla="*/ 123842 h 155777"/>
              <a:gd name="connsiteX9" fmla="*/ 181178 w 244705"/>
              <a:gd name="connsiteY9" fmla="*/ 133367 h 155777"/>
              <a:gd name="connsiteX10" fmla="*/ 124028 w 244705"/>
              <a:gd name="connsiteY10" fmla="*/ 133367 h 155777"/>
              <a:gd name="connsiteX11" fmla="*/ 6553 w 244705"/>
              <a:gd name="connsiteY11" fmla="*/ 104792 h 155777"/>
              <a:gd name="connsiteX12" fmla="*/ 19253 w 244705"/>
              <a:gd name="connsiteY12" fmla="*/ 66692 h 155777"/>
              <a:gd name="connsiteX13" fmla="*/ 63703 w 244705"/>
              <a:gd name="connsiteY13" fmla="*/ 17 h 15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4705" h="155777">
                <a:moveTo>
                  <a:pt x="63703" y="17"/>
                </a:moveTo>
                <a:cubicBezTo>
                  <a:pt x="65820" y="-1041"/>
                  <a:pt x="42536" y="47113"/>
                  <a:pt x="31953" y="60342"/>
                </a:cubicBezTo>
                <a:cubicBezTo>
                  <a:pt x="21370" y="73571"/>
                  <a:pt x="-2443" y="73042"/>
                  <a:pt x="203" y="79392"/>
                </a:cubicBezTo>
                <a:cubicBezTo>
                  <a:pt x="2849" y="85742"/>
                  <a:pt x="47828" y="98442"/>
                  <a:pt x="47828" y="98442"/>
                </a:cubicBezTo>
                <a:cubicBezTo>
                  <a:pt x="53120" y="102146"/>
                  <a:pt x="18724" y="95796"/>
                  <a:pt x="31953" y="101617"/>
                </a:cubicBezTo>
                <a:cubicBezTo>
                  <a:pt x="45182" y="107438"/>
                  <a:pt x="119795" y="124371"/>
                  <a:pt x="127203" y="133367"/>
                </a:cubicBezTo>
                <a:cubicBezTo>
                  <a:pt x="134611" y="142363"/>
                  <a:pt x="66349" y="154005"/>
                  <a:pt x="76403" y="155592"/>
                </a:cubicBezTo>
                <a:cubicBezTo>
                  <a:pt x="86457" y="157179"/>
                  <a:pt x="159482" y="148184"/>
                  <a:pt x="187528" y="142892"/>
                </a:cubicBezTo>
                <a:cubicBezTo>
                  <a:pt x="215574" y="137600"/>
                  <a:pt x="245736" y="125430"/>
                  <a:pt x="244678" y="123842"/>
                </a:cubicBezTo>
                <a:cubicBezTo>
                  <a:pt x="243620" y="122254"/>
                  <a:pt x="201286" y="131780"/>
                  <a:pt x="181178" y="133367"/>
                </a:cubicBezTo>
                <a:cubicBezTo>
                  <a:pt x="161070" y="134955"/>
                  <a:pt x="153132" y="138129"/>
                  <a:pt x="124028" y="133367"/>
                </a:cubicBezTo>
                <a:cubicBezTo>
                  <a:pt x="94924" y="128605"/>
                  <a:pt x="24015" y="115904"/>
                  <a:pt x="6553" y="104792"/>
                </a:cubicBezTo>
                <a:cubicBezTo>
                  <a:pt x="-10909" y="93680"/>
                  <a:pt x="12374" y="80450"/>
                  <a:pt x="19253" y="66692"/>
                </a:cubicBezTo>
                <a:cubicBezTo>
                  <a:pt x="26132" y="52934"/>
                  <a:pt x="61586" y="1075"/>
                  <a:pt x="63703" y="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3814005F-D55C-A20F-8941-FA9FCD4B01C6}"/>
              </a:ext>
            </a:extLst>
          </p:cNvPr>
          <p:cNvSpPr/>
          <p:nvPr/>
        </p:nvSpPr>
        <p:spPr>
          <a:xfrm>
            <a:off x="3273290" y="1882758"/>
            <a:ext cx="188728" cy="127870"/>
          </a:xfrm>
          <a:custGeom>
            <a:avLst/>
            <a:gdLst>
              <a:gd name="connsiteX0" fmla="*/ 79510 w 188728"/>
              <a:gd name="connsiteY0" fmla="*/ 17 h 127870"/>
              <a:gd name="connsiteX1" fmla="*/ 25535 w 188728"/>
              <a:gd name="connsiteY1" fmla="*/ 63517 h 127870"/>
              <a:gd name="connsiteX2" fmla="*/ 38235 w 188728"/>
              <a:gd name="connsiteY2" fmla="*/ 98442 h 127870"/>
              <a:gd name="connsiteX3" fmla="*/ 158885 w 188728"/>
              <a:gd name="connsiteY3" fmla="*/ 127017 h 127870"/>
              <a:gd name="connsiteX4" fmla="*/ 187460 w 188728"/>
              <a:gd name="connsiteY4" fmla="*/ 120667 h 127870"/>
              <a:gd name="connsiteX5" fmla="*/ 130310 w 188728"/>
              <a:gd name="connsiteY5" fmla="*/ 123842 h 127870"/>
              <a:gd name="connsiteX6" fmla="*/ 76335 w 188728"/>
              <a:gd name="connsiteY6" fmla="*/ 120667 h 127870"/>
              <a:gd name="connsiteX7" fmla="*/ 3310 w 188728"/>
              <a:gd name="connsiteY7" fmla="*/ 82567 h 127870"/>
              <a:gd name="connsiteX8" fmla="*/ 12835 w 188728"/>
              <a:gd name="connsiteY8" fmla="*/ 63517 h 127870"/>
              <a:gd name="connsiteX9" fmla="*/ 16010 w 188728"/>
              <a:gd name="connsiteY9" fmla="*/ 69867 h 127870"/>
              <a:gd name="connsiteX10" fmla="*/ 79510 w 188728"/>
              <a:gd name="connsiteY10" fmla="*/ 17 h 12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728" h="127870">
                <a:moveTo>
                  <a:pt x="79510" y="17"/>
                </a:moveTo>
                <a:cubicBezTo>
                  <a:pt x="81098" y="-1041"/>
                  <a:pt x="32414" y="47113"/>
                  <a:pt x="25535" y="63517"/>
                </a:cubicBezTo>
                <a:cubicBezTo>
                  <a:pt x="18656" y="79921"/>
                  <a:pt x="16010" y="87859"/>
                  <a:pt x="38235" y="98442"/>
                </a:cubicBezTo>
                <a:cubicBezTo>
                  <a:pt x="60460" y="109025"/>
                  <a:pt x="134014" y="123313"/>
                  <a:pt x="158885" y="127017"/>
                </a:cubicBezTo>
                <a:cubicBezTo>
                  <a:pt x="183756" y="130721"/>
                  <a:pt x="192223" y="121196"/>
                  <a:pt x="187460" y="120667"/>
                </a:cubicBezTo>
                <a:cubicBezTo>
                  <a:pt x="182698" y="120138"/>
                  <a:pt x="148831" y="123842"/>
                  <a:pt x="130310" y="123842"/>
                </a:cubicBezTo>
                <a:cubicBezTo>
                  <a:pt x="111789" y="123842"/>
                  <a:pt x="97501" y="127546"/>
                  <a:pt x="76335" y="120667"/>
                </a:cubicBezTo>
                <a:cubicBezTo>
                  <a:pt x="55169" y="113788"/>
                  <a:pt x="3310" y="82567"/>
                  <a:pt x="3310" y="82567"/>
                </a:cubicBezTo>
                <a:cubicBezTo>
                  <a:pt x="-7273" y="73042"/>
                  <a:pt x="10718" y="65634"/>
                  <a:pt x="12835" y="63517"/>
                </a:cubicBezTo>
                <a:cubicBezTo>
                  <a:pt x="14952" y="61400"/>
                  <a:pt x="8602" y="76217"/>
                  <a:pt x="16010" y="69867"/>
                </a:cubicBezTo>
                <a:cubicBezTo>
                  <a:pt x="23418" y="63517"/>
                  <a:pt x="77922" y="1075"/>
                  <a:pt x="79510" y="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24D5074E-1FD8-664F-0BCB-1C3BCB0DC678}"/>
              </a:ext>
            </a:extLst>
          </p:cNvPr>
          <p:cNvSpPr/>
          <p:nvPr/>
        </p:nvSpPr>
        <p:spPr>
          <a:xfrm>
            <a:off x="3752800" y="1749328"/>
            <a:ext cx="165614" cy="210084"/>
          </a:xfrm>
          <a:custGeom>
            <a:avLst/>
            <a:gdLst>
              <a:gd name="connsiteX0" fmla="*/ 88950 w 165614"/>
              <a:gd name="connsiteY0" fmla="*/ 97 h 210084"/>
              <a:gd name="connsiteX1" fmla="*/ 66725 w 165614"/>
              <a:gd name="connsiteY1" fmla="*/ 73122 h 210084"/>
              <a:gd name="connsiteX2" fmla="*/ 161975 w 165614"/>
              <a:gd name="connsiteY2" fmla="*/ 73122 h 210084"/>
              <a:gd name="connsiteX3" fmla="*/ 139750 w 165614"/>
              <a:gd name="connsiteY3" fmla="*/ 79472 h 210084"/>
              <a:gd name="connsiteX4" fmla="*/ 82600 w 165614"/>
              <a:gd name="connsiteY4" fmla="*/ 98522 h 210084"/>
              <a:gd name="connsiteX5" fmla="*/ 57200 w 165614"/>
              <a:gd name="connsiteY5" fmla="*/ 123922 h 210084"/>
              <a:gd name="connsiteX6" fmla="*/ 60375 w 165614"/>
              <a:gd name="connsiteY6" fmla="*/ 101697 h 210084"/>
              <a:gd name="connsiteX7" fmla="*/ 44500 w 165614"/>
              <a:gd name="connsiteY7" fmla="*/ 206472 h 210084"/>
              <a:gd name="connsiteX8" fmla="*/ 22275 w 165614"/>
              <a:gd name="connsiteY8" fmla="*/ 181072 h 210084"/>
              <a:gd name="connsiteX9" fmla="*/ 50 w 165614"/>
              <a:gd name="connsiteY9" fmla="*/ 133447 h 210084"/>
              <a:gd name="connsiteX10" fmla="*/ 15925 w 165614"/>
              <a:gd name="connsiteY10" fmla="*/ 69947 h 210084"/>
              <a:gd name="connsiteX11" fmla="*/ 6400 w 165614"/>
              <a:gd name="connsiteY11" fmla="*/ 95347 h 210084"/>
              <a:gd name="connsiteX12" fmla="*/ 41325 w 165614"/>
              <a:gd name="connsiteY12" fmla="*/ 69947 h 210084"/>
              <a:gd name="connsiteX13" fmla="*/ 54025 w 165614"/>
              <a:gd name="connsiteY13" fmla="*/ 73122 h 210084"/>
              <a:gd name="connsiteX14" fmla="*/ 54025 w 165614"/>
              <a:gd name="connsiteY14" fmla="*/ 57247 h 210084"/>
              <a:gd name="connsiteX15" fmla="*/ 88950 w 165614"/>
              <a:gd name="connsiteY15" fmla="*/ 97 h 2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5614" h="210084">
                <a:moveTo>
                  <a:pt x="88950" y="97"/>
                </a:moveTo>
                <a:cubicBezTo>
                  <a:pt x="91067" y="2743"/>
                  <a:pt x="54554" y="60951"/>
                  <a:pt x="66725" y="73122"/>
                </a:cubicBezTo>
                <a:cubicBezTo>
                  <a:pt x="78896" y="85293"/>
                  <a:pt x="149804" y="72064"/>
                  <a:pt x="161975" y="73122"/>
                </a:cubicBezTo>
                <a:cubicBezTo>
                  <a:pt x="174146" y="74180"/>
                  <a:pt x="152979" y="75239"/>
                  <a:pt x="139750" y="79472"/>
                </a:cubicBezTo>
                <a:cubicBezTo>
                  <a:pt x="126521" y="83705"/>
                  <a:pt x="96358" y="91114"/>
                  <a:pt x="82600" y="98522"/>
                </a:cubicBezTo>
                <a:cubicBezTo>
                  <a:pt x="68842" y="105930"/>
                  <a:pt x="60904" y="123393"/>
                  <a:pt x="57200" y="123922"/>
                </a:cubicBezTo>
                <a:cubicBezTo>
                  <a:pt x="53496" y="124451"/>
                  <a:pt x="62492" y="87939"/>
                  <a:pt x="60375" y="101697"/>
                </a:cubicBezTo>
                <a:cubicBezTo>
                  <a:pt x="58258" y="115455"/>
                  <a:pt x="50850" y="193243"/>
                  <a:pt x="44500" y="206472"/>
                </a:cubicBezTo>
                <a:cubicBezTo>
                  <a:pt x="38150" y="219701"/>
                  <a:pt x="29683" y="193243"/>
                  <a:pt x="22275" y="181072"/>
                </a:cubicBezTo>
                <a:cubicBezTo>
                  <a:pt x="14867" y="168901"/>
                  <a:pt x="1108" y="151968"/>
                  <a:pt x="50" y="133447"/>
                </a:cubicBezTo>
                <a:cubicBezTo>
                  <a:pt x="-1008" y="114926"/>
                  <a:pt x="14867" y="76297"/>
                  <a:pt x="15925" y="69947"/>
                </a:cubicBezTo>
                <a:cubicBezTo>
                  <a:pt x="16983" y="63597"/>
                  <a:pt x="2167" y="95347"/>
                  <a:pt x="6400" y="95347"/>
                </a:cubicBezTo>
                <a:cubicBezTo>
                  <a:pt x="10633" y="95347"/>
                  <a:pt x="41325" y="69947"/>
                  <a:pt x="41325" y="69947"/>
                </a:cubicBezTo>
                <a:cubicBezTo>
                  <a:pt x="49262" y="66243"/>
                  <a:pt x="54025" y="73122"/>
                  <a:pt x="54025" y="73122"/>
                </a:cubicBezTo>
                <a:cubicBezTo>
                  <a:pt x="56142" y="71005"/>
                  <a:pt x="48204" y="65184"/>
                  <a:pt x="54025" y="57247"/>
                </a:cubicBezTo>
                <a:cubicBezTo>
                  <a:pt x="59846" y="49310"/>
                  <a:pt x="86833" y="-2549"/>
                  <a:pt x="88950" y="97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5EEC9A51-82A0-1B15-F461-F33245A2C55E}"/>
              </a:ext>
            </a:extLst>
          </p:cNvPr>
          <p:cNvSpPr/>
          <p:nvPr/>
        </p:nvSpPr>
        <p:spPr>
          <a:xfrm>
            <a:off x="3736903" y="1730258"/>
            <a:ext cx="38292" cy="261748"/>
          </a:xfrm>
          <a:custGeom>
            <a:avLst/>
            <a:gdLst>
              <a:gd name="connsiteX0" fmla="*/ 38172 w 38292"/>
              <a:gd name="connsiteY0" fmla="*/ 117 h 261748"/>
              <a:gd name="connsiteX1" fmla="*/ 12772 w 38292"/>
              <a:gd name="connsiteY1" fmla="*/ 123942 h 261748"/>
              <a:gd name="connsiteX2" fmla="*/ 31822 w 38292"/>
              <a:gd name="connsiteY2" fmla="*/ 257292 h 261748"/>
              <a:gd name="connsiteX3" fmla="*/ 28647 w 38292"/>
              <a:gd name="connsiteY3" fmla="*/ 222367 h 261748"/>
              <a:gd name="connsiteX4" fmla="*/ 72 w 38292"/>
              <a:gd name="connsiteY4" fmla="*/ 146167 h 261748"/>
              <a:gd name="connsiteX5" fmla="*/ 38172 w 38292"/>
              <a:gd name="connsiteY5" fmla="*/ 117 h 26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292" h="261748">
                <a:moveTo>
                  <a:pt x="38172" y="117"/>
                </a:moveTo>
                <a:cubicBezTo>
                  <a:pt x="40289" y="-3587"/>
                  <a:pt x="13830" y="81080"/>
                  <a:pt x="12772" y="123942"/>
                </a:cubicBezTo>
                <a:cubicBezTo>
                  <a:pt x="11714" y="166804"/>
                  <a:pt x="29176" y="240888"/>
                  <a:pt x="31822" y="257292"/>
                </a:cubicBezTo>
                <a:cubicBezTo>
                  <a:pt x="34468" y="273696"/>
                  <a:pt x="33939" y="240888"/>
                  <a:pt x="28647" y="222367"/>
                </a:cubicBezTo>
                <a:cubicBezTo>
                  <a:pt x="23355" y="203846"/>
                  <a:pt x="-1516" y="176859"/>
                  <a:pt x="72" y="146167"/>
                </a:cubicBezTo>
                <a:cubicBezTo>
                  <a:pt x="1659" y="115475"/>
                  <a:pt x="36055" y="3821"/>
                  <a:pt x="38172" y="1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>
            <a:extLst>
              <a:ext uri="{FF2B5EF4-FFF2-40B4-BE49-F238E27FC236}">
                <a16:creationId xmlns:a16="http://schemas.microsoft.com/office/drawing/2014/main" id="{8A220BA1-C96D-7ABA-032D-C44610B0F2E4}"/>
              </a:ext>
            </a:extLst>
          </p:cNvPr>
          <p:cNvSpPr/>
          <p:nvPr/>
        </p:nvSpPr>
        <p:spPr>
          <a:xfrm>
            <a:off x="3810000" y="2028789"/>
            <a:ext cx="92127" cy="212868"/>
          </a:xfrm>
          <a:custGeom>
            <a:avLst/>
            <a:gdLst>
              <a:gd name="connsiteX0" fmla="*/ 0 w 92127"/>
              <a:gd name="connsiteY0" fmla="*/ 36 h 212868"/>
              <a:gd name="connsiteX1" fmla="*/ 63500 w 92127"/>
              <a:gd name="connsiteY1" fmla="*/ 114336 h 212868"/>
              <a:gd name="connsiteX2" fmla="*/ 85725 w 92127"/>
              <a:gd name="connsiteY2" fmla="*/ 155611 h 212868"/>
              <a:gd name="connsiteX3" fmla="*/ 92075 w 92127"/>
              <a:gd name="connsiteY3" fmla="*/ 212761 h 212868"/>
              <a:gd name="connsiteX4" fmla="*/ 85725 w 92127"/>
              <a:gd name="connsiteY4" fmla="*/ 168311 h 212868"/>
              <a:gd name="connsiteX5" fmla="*/ 47625 w 92127"/>
              <a:gd name="connsiteY5" fmla="*/ 111161 h 212868"/>
              <a:gd name="connsiteX6" fmla="*/ 63500 w 92127"/>
              <a:gd name="connsiteY6" fmla="*/ 127036 h 212868"/>
              <a:gd name="connsiteX7" fmla="*/ 0 w 92127"/>
              <a:gd name="connsiteY7" fmla="*/ 36 h 21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127" h="212868">
                <a:moveTo>
                  <a:pt x="0" y="36"/>
                </a:moveTo>
                <a:cubicBezTo>
                  <a:pt x="0" y="-2081"/>
                  <a:pt x="49213" y="88407"/>
                  <a:pt x="63500" y="114336"/>
                </a:cubicBezTo>
                <a:cubicBezTo>
                  <a:pt x="77787" y="140265"/>
                  <a:pt x="80962" y="139207"/>
                  <a:pt x="85725" y="155611"/>
                </a:cubicBezTo>
                <a:cubicBezTo>
                  <a:pt x="90488" y="172015"/>
                  <a:pt x="92075" y="210644"/>
                  <a:pt x="92075" y="212761"/>
                </a:cubicBezTo>
                <a:cubicBezTo>
                  <a:pt x="92075" y="214878"/>
                  <a:pt x="93133" y="185244"/>
                  <a:pt x="85725" y="168311"/>
                </a:cubicBezTo>
                <a:cubicBezTo>
                  <a:pt x="78317" y="151378"/>
                  <a:pt x="47625" y="111161"/>
                  <a:pt x="47625" y="111161"/>
                </a:cubicBezTo>
                <a:cubicBezTo>
                  <a:pt x="43921" y="104282"/>
                  <a:pt x="69850" y="141324"/>
                  <a:pt x="63500" y="127036"/>
                </a:cubicBezTo>
                <a:cubicBezTo>
                  <a:pt x="57150" y="112748"/>
                  <a:pt x="0" y="2153"/>
                  <a:pt x="0" y="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06B839C0-F7FB-FB25-14F1-ED0D3C53DB0C}"/>
              </a:ext>
            </a:extLst>
          </p:cNvPr>
          <p:cNvSpPr/>
          <p:nvPr/>
        </p:nvSpPr>
        <p:spPr>
          <a:xfrm>
            <a:off x="3879844" y="2228749"/>
            <a:ext cx="40591" cy="117779"/>
          </a:xfrm>
          <a:custGeom>
            <a:avLst/>
            <a:gdLst>
              <a:gd name="connsiteX0" fmla="*/ 34931 w 40591"/>
              <a:gd name="connsiteY0" fmla="*/ 101 h 117779"/>
              <a:gd name="connsiteX1" fmla="*/ 34931 w 40591"/>
              <a:gd name="connsiteY1" fmla="*/ 66776 h 117779"/>
              <a:gd name="connsiteX2" fmla="*/ 6 w 40591"/>
              <a:gd name="connsiteY2" fmla="*/ 117576 h 117779"/>
              <a:gd name="connsiteX3" fmla="*/ 38106 w 40591"/>
              <a:gd name="connsiteY3" fmla="*/ 82651 h 117779"/>
              <a:gd name="connsiteX4" fmla="*/ 34931 w 40591"/>
              <a:gd name="connsiteY4" fmla="*/ 101 h 11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91" h="117779">
                <a:moveTo>
                  <a:pt x="34931" y="101"/>
                </a:moveTo>
                <a:cubicBezTo>
                  <a:pt x="34402" y="-2545"/>
                  <a:pt x="40752" y="47197"/>
                  <a:pt x="34931" y="66776"/>
                </a:cubicBezTo>
                <a:cubicBezTo>
                  <a:pt x="29110" y="86355"/>
                  <a:pt x="-523" y="114930"/>
                  <a:pt x="6" y="117576"/>
                </a:cubicBezTo>
                <a:cubicBezTo>
                  <a:pt x="535" y="120222"/>
                  <a:pt x="31227" y="96409"/>
                  <a:pt x="38106" y="82651"/>
                </a:cubicBezTo>
                <a:cubicBezTo>
                  <a:pt x="44985" y="68893"/>
                  <a:pt x="35460" y="2747"/>
                  <a:pt x="34931" y="1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4FF0C187-39AE-214D-D212-29C09A9E2331}"/>
              </a:ext>
            </a:extLst>
          </p:cNvPr>
          <p:cNvSpPr/>
          <p:nvPr/>
        </p:nvSpPr>
        <p:spPr>
          <a:xfrm>
            <a:off x="3736971" y="1949416"/>
            <a:ext cx="150706" cy="284711"/>
          </a:xfrm>
          <a:custGeom>
            <a:avLst/>
            <a:gdLst>
              <a:gd name="connsiteX0" fmla="*/ 4 w 150706"/>
              <a:gd name="connsiteY0" fmla="*/ 34 h 284711"/>
              <a:gd name="connsiteX1" fmla="*/ 60329 w 150706"/>
              <a:gd name="connsiteY1" fmla="*/ 127034 h 284711"/>
              <a:gd name="connsiteX2" fmla="*/ 76204 w 150706"/>
              <a:gd name="connsiteY2" fmla="*/ 196884 h 284711"/>
              <a:gd name="connsiteX3" fmla="*/ 149229 w 150706"/>
              <a:gd name="connsiteY3" fmla="*/ 282609 h 284711"/>
              <a:gd name="connsiteX4" fmla="*/ 127004 w 150706"/>
              <a:gd name="connsiteY4" fmla="*/ 260384 h 284711"/>
              <a:gd name="connsiteX5" fmla="*/ 69854 w 150706"/>
              <a:gd name="connsiteY5" fmla="*/ 203234 h 284711"/>
              <a:gd name="connsiteX6" fmla="*/ 63504 w 150706"/>
              <a:gd name="connsiteY6" fmla="*/ 142909 h 284711"/>
              <a:gd name="connsiteX7" fmla="*/ 57154 w 150706"/>
              <a:gd name="connsiteY7" fmla="*/ 114334 h 284711"/>
              <a:gd name="connsiteX8" fmla="*/ 4 w 150706"/>
              <a:gd name="connsiteY8" fmla="*/ 34 h 28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06" h="284711">
                <a:moveTo>
                  <a:pt x="4" y="34"/>
                </a:moveTo>
                <a:cubicBezTo>
                  <a:pt x="533" y="2151"/>
                  <a:pt x="47629" y="94226"/>
                  <a:pt x="60329" y="127034"/>
                </a:cubicBezTo>
                <a:cubicBezTo>
                  <a:pt x="73029" y="159842"/>
                  <a:pt x="61387" y="170955"/>
                  <a:pt x="76204" y="196884"/>
                </a:cubicBezTo>
                <a:cubicBezTo>
                  <a:pt x="91021" y="222813"/>
                  <a:pt x="140762" y="272026"/>
                  <a:pt x="149229" y="282609"/>
                </a:cubicBezTo>
                <a:cubicBezTo>
                  <a:pt x="157696" y="293192"/>
                  <a:pt x="127004" y="260384"/>
                  <a:pt x="127004" y="260384"/>
                </a:cubicBezTo>
                <a:cubicBezTo>
                  <a:pt x="113775" y="247155"/>
                  <a:pt x="80437" y="222813"/>
                  <a:pt x="69854" y="203234"/>
                </a:cubicBezTo>
                <a:cubicBezTo>
                  <a:pt x="59271" y="183655"/>
                  <a:pt x="65621" y="157726"/>
                  <a:pt x="63504" y="142909"/>
                </a:cubicBezTo>
                <a:cubicBezTo>
                  <a:pt x="61387" y="128092"/>
                  <a:pt x="64562" y="134442"/>
                  <a:pt x="57154" y="114334"/>
                </a:cubicBezTo>
                <a:cubicBezTo>
                  <a:pt x="49746" y="94226"/>
                  <a:pt x="-525" y="-2083"/>
                  <a:pt x="4" y="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49B7E5F6-13A1-6C99-A42A-B49D74BD0B70}"/>
              </a:ext>
            </a:extLst>
          </p:cNvPr>
          <p:cNvSpPr/>
          <p:nvPr/>
        </p:nvSpPr>
        <p:spPr>
          <a:xfrm>
            <a:off x="3622675" y="1815994"/>
            <a:ext cx="76243" cy="117581"/>
          </a:xfrm>
          <a:custGeom>
            <a:avLst/>
            <a:gdLst>
              <a:gd name="connsiteX0" fmla="*/ 76200 w 76243"/>
              <a:gd name="connsiteY0" fmla="*/ 106 h 117581"/>
              <a:gd name="connsiteX1" fmla="*/ 19050 w 76243"/>
              <a:gd name="connsiteY1" fmla="*/ 69956 h 117581"/>
              <a:gd name="connsiteX2" fmla="*/ 0 w 76243"/>
              <a:gd name="connsiteY2" fmla="*/ 117581 h 117581"/>
              <a:gd name="connsiteX3" fmla="*/ 19050 w 76243"/>
              <a:gd name="connsiteY3" fmla="*/ 69956 h 117581"/>
              <a:gd name="connsiteX4" fmla="*/ 12700 w 76243"/>
              <a:gd name="connsiteY4" fmla="*/ 79481 h 117581"/>
              <a:gd name="connsiteX5" fmla="*/ 28575 w 76243"/>
              <a:gd name="connsiteY5" fmla="*/ 54081 h 117581"/>
              <a:gd name="connsiteX6" fmla="*/ 76200 w 76243"/>
              <a:gd name="connsiteY6" fmla="*/ 106 h 11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43" h="117581">
                <a:moveTo>
                  <a:pt x="76200" y="106"/>
                </a:moveTo>
                <a:cubicBezTo>
                  <a:pt x="74612" y="2752"/>
                  <a:pt x="31750" y="50377"/>
                  <a:pt x="19050" y="69956"/>
                </a:cubicBezTo>
                <a:cubicBezTo>
                  <a:pt x="6350" y="89535"/>
                  <a:pt x="0" y="117581"/>
                  <a:pt x="0" y="117581"/>
                </a:cubicBezTo>
                <a:cubicBezTo>
                  <a:pt x="0" y="117581"/>
                  <a:pt x="16933" y="76306"/>
                  <a:pt x="19050" y="69956"/>
                </a:cubicBezTo>
                <a:cubicBezTo>
                  <a:pt x="21167" y="63606"/>
                  <a:pt x="11112" y="82127"/>
                  <a:pt x="12700" y="79481"/>
                </a:cubicBezTo>
                <a:cubicBezTo>
                  <a:pt x="14287" y="76835"/>
                  <a:pt x="21696" y="63077"/>
                  <a:pt x="28575" y="54081"/>
                </a:cubicBezTo>
                <a:cubicBezTo>
                  <a:pt x="35454" y="45085"/>
                  <a:pt x="77788" y="-2540"/>
                  <a:pt x="76200" y="10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B214A3D0-E6F2-63DD-8F4C-86C38619C863}"/>
              </a:ext>
            </a:extLst>
          </p:cNvPr>
          <p:cNvSpPr/>
          <p:nvPr/>
        </p:nvSpPr>
        <p:spPr>
          <a:xfrm>
            <a:off x="3771615" y="2159000"/>
            <a:ext cx="100804" cy="125621"/>
          </a:xfrm>
          <a:custGeom>
            <a:avLst/>
            <a:gdLst>
              <a:gd name="connsiteX0" fmla="*/ 285 w 100804"/>
              <a:gd name="connsiteY0" fmla="*/ 0 h 125621"/>
              <a:gd name="connsiteX1" fmla="*/ 22510 w 100804"/>
              <a:gd name="connsiteY1" fmla="*/ 82550 h 125621"/>
              <a:gd name="connsiteX2" fmla="*/ 51085 w 100804"/>
              <a:gd name="connsiteY2" fmla="*/ 117475 h 125621"/>
              <a:gd name="connsiteX3" fmla="*/ 98710 w 100804"/>
              <a:gd name="connsiteY3" fmla="*/ 73025 h 125621"/>
              <a:gd name="connsiteX4" fmla="*/ 89185 w 100804"/>
              <a:gd name="connsiteY4" fmla="*/ 92075 h 125621"/>
              <a:gd name="connsiteX5" fmla="*/ 60610 w 100804"/>
              <a:gd name="connsiteY5" fmla="*/ 123825 h 125621"/>
              <a:gd name="connsiteX6" fmla="*/ 41560 w 100804"/>
              <a:gd name="connsiteY6" fmla="*/ 117475 h 125621"/>
              <a:gd name="connsiteX7" fmla="*/ 38385 w 100804"/>
              <a:gd name="connsiteY7" fmla="*/ 82550 h 125621"/>
              <a:gd name="connsiteX8" fmla="*/ 285 w 100804"/>
              <a:gd name="connsiteY8" fmla="*/ 0 h 125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804" h="125621">
                <a:moveTo>
                  <a:pt x="285" y="0"/>
                </a:moveTo>
                <a:cubicBezTo>
                  <a:pt x="-2361" y="0"/>
                  <a:pt x="14043" y="62971"/>
                  <a:pt x="22510" y="82550"/>
                </a:cubicBezTo>
                <a:cubicBezTo>
                  <a:pt x="30977" y="102129"/>
                  <a:pt x="38385" y="119062"/>
                  <a:pt x="51085" y="117475"/>
                </a:cubicBezTo>
                <a:cubicBezTo>
                  <a:pt x="63785" y="115888"/>
                  <a:pt x="98710" y="73025"/>
                  <a:pt x="98710" y="73025"/>
                </a:cubicBezTo>
                <a:cubicBezTo>
                  <a:pt x="105060" y="68792"/>
                  <a:pt x="95535" y="83608"/>
                  <a:pt x="89185" y="92075"/>
                </a:cubicBezTo>
                <a:cubicBezTo>
                  <a:pt x="82835" y="100542"/>
                  <a:pt x="60610" y="123825"/>
                  <a:pt x="60610" y="123825"/>
                </a:cubicBezTo>
                <a:cubicBezTo>
                  <a:pt x="52673" y="128058"/>
                  <a:pt x="45264" y="124354"/>
                  <a:pt x="41560" y="117475"/>
                </a:cubicBezTo>
                <a:cubicBezTo>
                  <a:pt x="37856" y="110596"/>
                  <a:pt x="42618" y="98954"/>
                  <a:pt x="38385" y="82550"/>
                </a:cubicBezTo>
                <a:cubicBezTo>
                  <a:pt x="34152" y="66146"/>
                  <a:pt x="2931" y="0"/>
                  <a:pt x="28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FC2CB139-7F76-9A09-85CE-11C5814A860E}"/>
              </a:ext>
            </a:extLst>
          </p:cNvPr>
          <p:cNvSpPr/>
          <p:nvPr/>
        </p:nvSpPr>
        <p:spPr>
          <a:xfrm>
            <a:off x="3719855" y="2212963"/>
            <a:ext cx="161099" cy="120732"/>
          </a:xfrm>
          <a:custGeom>
            <a:avLst/>
            <a:gdLst>
              <a:gd name="connsiteX0" fmla="*/ 134595 w 161099"/>
              <a:gd name="connsiteY0" fmla="*/ 12 h 120732"/>
              <a:gd name="connsiteX1" fmla="*/ 159995 w 161099"/>
              <a:gd name="connsiteY1" fmla="*/ 82562 h 120732"/>
              <a:gd name="connsiteX2" fmla="*/ 90145 w 161099"/>
              <a:gd name="connsiteY2" fmla="*/ 88912 h 120732"/>
              <a:gd name="connsiteX3" fmla="*/ 115545 w 161099"/>
              <a:gd name="connsiteY3" fmla="*/ 104787 h 120732"/>
              <a:gd name="connsiteX4" fmla="*/ 58395 w 161099"/>
              <a:gd name="connsiteY4" fmla="*/ 107962 h 120732"/>
              <a:gd name="connsiteX5" fmla="*/ 1245 w 161099"/>
              <a:gd name="connsiteY5" fmla="*/ 120662 h 120732"/>
              <a:gd name="connsiteX6" fmla="*/ 115545 w 161099"/>
              <a:gd name="connsiteY6" fmla="*/ 101612 h 120732"/>
              <a:gd name="connsiteX7" fmla="*/ 153645 w 161099"/>
              <a:gd name="connsiteY7" fmla="*/ 101612 h 120732"/>
              <a:gd name="connsiteX8" fmla="*/ 156820 w 161099"/>
              <a:gd name="connsiteY8" fmla="*/ 76212 h 120732"/>
              <a:gd name="connsiteX9" fmla="*/ 134595 w 161099"/>
              <a:gd name="connsiteY9" fmla="*/ 12 h 12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099" h="120732">
                <a:moveTo>
                  <a:pt x="134595" y="12"/>
                </a:moveTo>
                <a:cubicBezTo>
                  <a:pt x="135124" y="1070"/>
                  <a:pt x="167403" y="67745"/>
                  <a:pt x="159995" y="82562"/>
                </a:cubicBezTo>
                <a:cubicBezTo>
                  <a:pt x="152587" y="97379"/>
                  <a:pt x="97553" y="85208"/>
                  <a:pt x="90145" y="88912"/>
                </a:cubicBezTo>
                <a:cubicBezTo>
                  <a:pt x="82737" y="92616"/>
                  <a:pt x="120837" y="101612"/>
                  <a:pt x="115545" y="104787"/>
                </a:cubicBezTo>
                <a:cubicBezTo>
                  <a:pt x="110253" y="107962"/>
                  <a:pt x="77445" y="105316"/>
                  <a:pt x="58395" y="107962"/>
                </a:cubicBezTo>
                <a:cubicBezTo>
                  <a:pt x="39345" y="110608"/>
                  <a:pt x="-8280" y="121720"/>
                  <a:pt x="1245" y="120662"/>
                </a:cubicBezTo>
                <a:cubicBezTo>
                  <a:pt x="10770" y="119604"/>
                  <a:pt x="90145" y="104787"/>
                  <a:pt x="115545" y="101612"/>
                </a:cubicBezTo>
                <a:cubicBezTo>
                  <a:pt x="140945" y="98437"/>
                  <a:pt x="146766" y="105845"/>
                  <a:pt x="153645" y="101612"/>
                </a:cubicBezTo>
                <a:cubicBezTo>
                  <a:pt x="160524" y="97379"/>
                  <a:pt x="157349" y="87854"/>
                  <a:pt x="156820" y="76212"/>
                </a:cubicBezTo>
                <a:cubicBezTo>
                  <a:pt x="156291" y="64570"/>
                  <a:pt x="134066" y="-1046"/>
                  <a:pt x="134595" y="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6FB0DAED-8B15-E8D8-7683-7C0F50B4A586}"/>
              </a:ext>
            </a:extLst>
          </p:cNvPr>
          <p:cNvSpPr/>
          <p:nvPr/>
        </p:nvSpPr>
        <p:spPr>
          <a:xfrm>
            <a:off x="3663878" y="1924042"/>
            <a:ext cx="86124" cy="123836"/>
          </a:xfrm>
          <a:custGeom>
            <a:avLst/>
            <a:gdLst>
              <a:gd name="connsiteX0" fmla="*/ 72 w 86124"/>
              <a:gd name="connsiteY0" fmla="*/ 8 h 123836"/>
              <a:gd name="connsiteX1" fmla="*/ 57222 w 86124"/>
              <a:gd name="connsiteY1" fmla="*/ 44458 h 123836"/>
              <a:gd name="connsiteX2" fmla="*/ 85797 w 86124"/>
              <a:gd name="connsiteY2" fmla="*/ 123833 h 123836"/>
              <a:gd name="connsiteX3" fmla="*/ 69922 w 86124"/>
              <a:gd name="connsiteY3" fmla="*/ 47633 h 123836"/>
              <a:gd name="connsiteX4" fmla="*/ 72 w 86124"/>
              <a:gd name="connsiteY4" fmla="*/ 8 h 1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24" h="123836">
                <a:moveTo>
                  <a:pt x="72" y="8"/>
                </a:moveTo>
                <a:cubicBezTo>
                  <a:pt x="-2045" y="-521"/>
                  <a:pt x="42935" y="23821"/>
                  <a:pt x="57222" y="44458"/>
                </a:cubicBezTo>
                <a:cubicBezTo>
                  <a:pt x="71509" y="65095"/>
                  <a:pt x="83680" y="123304"/>
                  <a:pt x="85797" y="123833"/>
                </a:cubicBezTo>
                <a:cubicBezTo>
                  <a:pt x="87914" y="124362"/>
                  <a:pt x="79447" y="66683"/>
                  <a:pt x="69922" y="47633"/>
                </a:cubicBezTo>
                <a:cubicBezTo>
                  <a:pt x="60397" y="28583"/>
                  <a:pt x="2189" y="537"/>
                  <a:pt x="72" y="8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7BA47E83-FD26-177E-67D3-4D3780981A1A}"/>
              </a:ext>
            </a:extLst>
          </p:cNvPr>
          <p:cNvSpPr/>
          <p:nvPr/>
        </p:nvSpPr>
        <p:spPr>
          <a:xfrm>
            <a:off x="3638203" y="2247765"/>
            <a:ext cx="137170" cy="35066"/>
          </a:xfrm>
          <a:custGeom>
            <a:avLst/>
            <a:gdLst>
              <a:gd name="connsiteX0" fmla="*/ 136872 w 137170"/>
              <a:gd name="connsiteY0" fmla="*/ 35060 h 35066"/>
              <a:gd name="connsiteX1" fmla="*/ 76547 w 137170"/>
              <a:gd name="connsiteY1" fmla="*/ 3310 h 35066"/>
              <a:gd name="connsiteX2" fmla="*/ 347 w 137170"/>
              <a:gd name="connsiteY2" fmla="*/ 31885 h 35066"/>
              <a:gd name="connsiteX3" fmla="*/ 51147 w 137170"/>
              <a:gd name="connsiteY3" fmla="*/ 135 h 35066"/>
              <a:gd name="connsiteX4" fmla="*/ 136872 w 137170"/>
              <a:gd name="connsiteY4" fmla="*/ 35060 h 3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70" h="35066">
                <a:moveTo>
                  <a:pt x="136872" y="35060"/>
                </a:moveTo>
                <a:cubicBezTo>
                  <a:pt x="141105" y="35589"/>
                  <a:pt x="99301" y="3839"/>
                  <a:pt x="76547" y="3310"/>
                </a:cubicBezTo>
                <a:cubicBezTo>
                  <a:pt x="53793" y="2781"/>
                  <a:pt x="4580" y="32414"/>
                  <a:pt x="347" y="31885"/>
                </a:cubicBezTo>
                <a:cubicBezTo>
                  <a:pt x="-3886" y="31356"/>
                  <a:pt x="31568" y="2781"/>
                  <a:pt x="51147" y="135"/>
                </a:cubicBezTo>
                <a:cubicBezTo>
                  <a:pt x="70726" y="-2511"/>
                  <a:pt x="132639" y="34531"/>
                  <a:pt x="136872" y="350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272BA65B-9F42-C777-F9BD-6B50D314522D}"/>
              </a:ext>
            </a:extLst>
          </p:cNvPr>
          <p:cNvSpPr/>
          <p:nvPr/>
        </p:nvSpPr>
        <p:spPr>
          <a:xfrm>
            <a:off x="3583743" y="2219312"/>
            <a:ext cx="58000" cy="187341"/>
          </a:xfrm>
          <a:custGeom>
            <a:avLst/>
            <a:gdLst>
              <a:gd name="connsiteX0" fmla="*/ 45282 w 58000"/>
              <a:gd name="connsiteY0" fmla="*/ 13 h 187341"/>
              <a:gd name="connsiteX1" fmla="*/ 13532 w 58000"/>
              <a:gd name="connsiteY1" fmla="*/ 79388 h 187341"/>
              <a:gd name="connsiteX2" fmla="*/ 7182 w 58000"/>
              <a:gd name="connsiteY2" fmla="*/ 111138 h 187341"/>
              <a:gd name="connsiteX3" fmla="*/ 29407 w 58000"/>
              <a:gd name="connsiteY3" fmla="*/ 161938 h 187341"/>
              <a:gd name="connsiteX4" fmla="*/ 10357 w 58000"/>
              <a:gd name="connsiteY4" fmla="*/ 127013 h 187341"/>
              <a:gd name="connsiteX5" fmla="*/ 57982 w 58000"/>
              <a:gd name="connsiteY5" fmla="*/ 187338 h 187341"/>
              <a:gd name="connsiteX6" fmla="*/ 4007 w 58000"/>
              <a:gd name="connsiteY6" fmla="*/ 123838 h 187341"/>
              <a:gd name="connsiteX7" fmla="*/ 10357 w 58000"/>
              <a:gd name="connsiteY7" fmla="*/ 85738 h 187341"/>
              <a:gd name="connsiteX8" fmla="*/ 45282 w 58000"/>
              <a:gd name="connsiteY8" fmla="*/ 13 h 18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00" h="187341">
                <a:moveTo>
                  <a:pt x="45282" y="13"/>
                </a:moveTo>
                <a:cubicBezTo>
                  <a:pt x="45811" y="-1045"/>
                  <a:pt x="19882" y="60867"/>
                  <a:pt x="13532" y="79388"/>
                </a:cubicBezTo>
                <a:cubicBezTo>
                  <a:pt x="7182" y="97909"/>
                  <a:pt x="4536" y="97380"/>
                  <a:pt x="7182" y="111138"/>
                </a:cubicBezTo>
                <a:cubicBezTo>
                  <a:pt x="9828" y="124896"/>
                  <a:pt x="28878" y="159292"/>
                  <a:pt x="29407" y="161938"/>
                </a:cubicBezTo>
                <a:cubicBezTo>
                  <a:pt x="29936" y="164584"/>
                  <a:pt x="5595" y="122780"/>
                  <a:pt x="10357" y="127013"/>
                </a:cubicBezTo>
                <a:cubicBezTo>
                  <a:pt x="15119" y="131246"/>
                  <a:pt x="59040" y="187867"/>
                  <a:pt x="57982" y="187338"/>
                </a:cubicBezTo>
                <a:cubicBezTo>
                  <a:pt x="56924" y="186809"/>
                  <a:pt x="11944" y="140771"/>
                  <a:pt x="4007" y="123838"/>
                </a:cubicBezTo>
                <a:cubicBezTo>
                  <a:pt x="-3930" y="106905"/>
                  <a:pt x="832" y="101613"/>
                  <a:pt x="10357" y="85738"/>
                </a:cubicBezTo>
                <a:cubicBezTo>
                  <a:pt x="19882" y="69863"/>
                  <a:pt x="44753" y="1071"/>
                  <a:pt x="45282" y="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5A3AFA00-AA76-54B6-B3A4-BEC43071E459}"/>
              </a:ext>
            </a:extLst>
          </p:cNvPr>
          <p:cNvSpPr/>
          <p:nvPr/>
        </p:nvSpPr>
        <p:spPr>
          <a:xfrm>
            <a:off x="3567881" y="1895380"/>
            <a:ext cx="42137" cy="169773"/>
          </a:xfrm>
          <a:custGeom>
            <a:avLst/>
            <a:gdLst>
              <a:gd name="connsiteX0" fmla="*/ 42094 w 42137"/>
              <a:gd name="connsiteY0" fmla="*/ 95 h 169773"/>
              <a:gd name="connsiteX1" fmla="*/ 23044 w 42137"/>
              <a:gd name="connsiteY1" fmla="*/ 73120 h 169773"/>
              <a:gd name="connsiteX2" fmla="*/ 32569 w 42137"/>
              <a:gd name="connsiteY2" fmla="*/ 168370 h 169773"/>
              <a:gd name="connsiteX3" fmla="*/ 29394 w 42137"/>
              <a:gd name="connsiteY3" fmla="*/ 123920 h 169773"/>
              <a:gd name="connsiteX4" fmla="*/ 819 w 42137"/>
              <a:gd name="connsiteY4" fmla="*/ 41370 h 169773"/>
              <a:gd name="connsiteX5" fmla="*/ 7169 w 42137"/>
              <a:gd name="connsiteY5" fmla="*/ 63595 h 169773"/>
              <a:gd name="connsiteX6" fmla="*/ 16694 w 42137"/>
              <a:gd name="connsiteY6" fmla="*/ 57245 h 169773"/>
              <a:gd name="connsiteX7" fmla="*/ 42094 w 42137"/>
              <a:gd name="connsiteY7" fmla="*/ 95 h 16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37" h="169773">
                <a:moveTo>
                  <a:pt x="42094" y="95"/>
                </a:moveTo>
                <a:cubicBezTo>
                  <a:pt x="43152" y="2741"/>
                  <a:pt x="24631" y="45074"/>
                  <a:pt x="23044" y="73120"/>
                </a:cubicBezTo>
                <a:cubicBezTo>
                  <a:pt x="21457" y="101166"/>
                  <a:pt x="31511" y="159903"/>
                  <a:pt x="32569" y="168370"/>
                </a:cubicBezTo>
                <a:cubicBezTo>
                  <a:pt x="33627" y="176837"/>
                  <a:pt x="34686" y="145086"/>
                  <a:pt x="29394" y="123920"/>
                </a:cubicBezTo>
                <a:cubicBezTo>
                  <a:pt x="24102" y="102754"/>
                  <a:pt x="4523" y="51424"/>
                  <a:pt x="819" y="41370"/>
                </a:cubicBezTo>
                <a:cubicBezTo>
                  <a:pt x="-2885" y="31316"/>
                  <a:pt x="7169" y="63595"/>
                  <a:pt x="7169" y="63595"/>
                </a:cubicBezTo>
                <a:cubicBezTo>
                  <a:pt x="9815" y="66241"/>
                  <a:pt x="11402" y="64124"/>
                  <a:pt x="16694" y="57245"/>
                </a:cubicBezTo>
                <a:cubicBezTo>
                  <a:pt x="21986" y="50366"/>
                  <a:pt x="41036" y="-2551"/>
                  <a:pt x="42094" y="9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FB102ED9-ED6C-1C84-E45E-7D47ED753B69}"/>
              </a:ext>
            </a:extLst>
          </p:cNvPr>
          <p:cNvSpPr/>
          <p:nvPr/>
        </p:nvSpPr>
        <p:spPr>
          <a:xfrm>
            <a:off x="3524220" y="1879560"/>
            <a:ext cx="35840" cy="120742"/>
          </a:xfrm>
          <a:custGeom>
            <a:avLst/>
            <a:gdLst>
              <a:gd name="connsiteX0" fmla="*/ 19080 w 35840"/>
              <a:gd name="connsiteY0" fmla="*/ 40 h 120742"/>
              <a:gd name="connsiteX1" fmla="*/ 28605 w 35840"/>
              <a:gd name="connsiteY1" fmla="*/ 63540 h 120742"/>
              <a:gd name="connsiteX2" fmla="*/ 30 w 35840"/>
              <a:gd name="connsiteY2" fmla="*/ 120690 h 120742"/>
              <a:gd name="connsiteX3" fmla="*/ 34955 w 35840"/>
              <a:gd name="connsiteY3" fmla="*/ 73065 h 120742"/>
              <a:gd name="connsiteX4" fmla="*/ 19080 w 35840"/>
              <a:gd name="connsiteY4" fmla="*/ 40 h 12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40" h="120742">
                <a:moveTo>
                  <a:pt x="19080" y="40"/>
                </a:moveTo>
                <a:cubicBezTo>
                  <a:pt x="18022" y="-1548"/>
                  <a:pt x="31780" y="43432"/>
                  <a:pt x="28605" y="63540"/>
                </a:cubicBezTo>
                <a:cubicBezTo>
                  <a:pt x="25430" y="83648"/>
                  <a:pt x="-1028" y="119102"/>
                  <a:pt x="30" y="120690"/>
                </a:cubicBezTo>
                <a:cubicBezTo>
                  <a:pt x="1088" y="122278"/>
                  <a:pt x="29663" y="87352"/>
                  <a:pt x="34955" y="73065"/>
                </a:cubicBezTo>
                <a:cubicBezTo>
                  <a:pt x="40247" y="58778"/>
                  <a:pt x="20138" y="1628"/>
                  <a:pt x="19080" y="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9DA73535-65F2-D3BD-0173-E9B3FFE9D66D}"/>
              </a:ext>
            </a:extLst>
          </p:cNvPr>
          <p:cNvSpPr/>
          <p:nvPr/>
        </p:nvSpPr>
        <p:spPr>
          <a:xfrm>
            <a:off x="3641612" y="2342666"/>
            <a:ext cx="179985" cy="13184"/>
          </a:xfrm>
          <a:custGeom>
            <a:avLst/>
            <a:gdLst>
              <a:gd name="connsiteX0" fmla="*/ 113 w 179985"/>
              <a:gd name="connsiteY0" fmla="*/ 6834 h 13184"/>
              <a:gd name="connsiteX1" fmla="*/ 114413 w 179985"/>
              <a:gd name="connsiteY1" fmla="*/ 3659 h 13184"/>
              <a:gd name="connsiteX2" fmla="*/ 177913 w 179985"/>
              <a:gd name="connsiteY2" fmla="*/ 13184 h 13184"/>
              <a:gd name="connsiteX3" fmla="*/ 162038 w 179985"/>
              <a:gd name="connsiteY3" fmla="*/ 3659 h 13184"/>
              <a:gd name="connsiteX4" fmla="*/ 136638 w 179985"/>
              <a:gd name="connsiteY4" fmla="*/ 484 h 13184"/>
              <a:gd name="connsiteX5" fmla="*/ 113 w 179985"/>
              <a:gd name="connsiteY5" fmla="*/ 6834 h 1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85" h="13184">
                <a:moveTo>
                  <a:pt x="113" y="6834"/>
                </a:moveTo>
                <a:cubicBezTo>
                  <a:pt x="-3591" y="7363"/>
                  <a:pt x="84780" y="2601"/>
                  <a:pt x="114413" y="3659"/>
                </a:cubicBezTo>
                <a:cubicBezTo>
                  <a:pt x="144046" y="4717"/>
                  <a:pt x="177913" y="13184"/>
                  <a:pt x="177913" y="13184"/>
                </a:cubicBezTo>
                <a:cubicBezTo>
                  <a:pt x="185850" y="13184"/>
                  <a:pt x="168917" y="5776"/>
                  <a:pt x="162038" y="3659"/>
                </a:cubicBezTo>
                <a:cubicBezTo>
                  <a:pt x="155159" y="1542"/>
                  <a:pt x="159921" y="-1104"/>
                  <a:pt x="136638" y="484"/>
                </a:cubicBezTo>
                <a:cubicBezTo>
                  <a:pt x="113355" y="2071"/>
                  <a:pt x="3817" y="6305"/>
                  <a:pt x="113" y="68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E5DF9F37-D2F7-3B6D-09EF-A11996F2874E}"/>
              </a:ext>
            </a:extLst>
          </p:cNvPr>
          <p:cNvSpPr/>
          <p:nvPr/>
        </p:nvSpPr>
        <p:spPr>
          <a:xfrm>
            <a:off x="3552951" y="2203393"/>
            <a:ext cx="76077" cy="147096"/>
          </a:xfrm>
          <a:custGeom>
            <a:avLst/>
            <a:gdLst>
              <a:gd name="connsiteX0" fmla="*/ 76074 w 76077"/>
              <a:gd name="connsiteY0" fmla="*/ 57 h 147096"/>
              <a:gd name="connsiteX1" fmla="*/ 6224 w 76077"/>
              <a:gd name="connsiteY1" fmla="*/ 79432 h 147096"/>
              <a:gd name="connsiteX2" fmla="*/ 3049 w 76077"/>
              <a:gd name="connsiteY2" fmla="*/ 146107 h 147096"/>
              <a:gd name="connsiteX3" fmla="*/ 3049 w 76077"/>
              <a:gd name="connsiteY3" fmla="*/ 117532 h 147096"/>
              <a:gd name="connsiteX4" fmla="*/ 9399 w 76077"/>
              <a:gd name="connsiteY4" fmla="*/ 92132 h 147096"/>
              <a:gd name="connsiteX5" fmla="*/ 76074 w 76077"/>
              <a:gd name="connsiteY5" fmla="*/ 57 h 14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77" h="147096">
                <a:moveTo>
                  <a:pt x="76074" y="57"/>
                </a:moveTo>
                <a:cubicBezTo>
                  <a:pt x="75545" y="-2060"/>
                  <a:pt x="18395" y="55090"/>
                  <a:pt x="6224" y="79432"/>
                </a:cubicBezTo>
                <a:cubicBezTo>
                  <a:pt x="-5947" y="103774"/>
                  <a:pt x="3578" y="139757"/>
                  <a:pt x="3049" y="146107"/>
                </a:cubicBezTo>
                <a:cubicBezTo>
                  <a:pt x="2520" y="152457"/>
                  <a:pt x="1991" y="126528"/>
                  <a:pt x="3049" y="117532"/>
                </a:cubicBezTo>
                <a:cubicBezTo>
                  <a:pt x="4107" y="108536"/>
                  <a:pt x="1991" y="107478"/>
                  <a:pt x="9399" y="92132"/>
                </a:cubicBezTo>
                <a:cubicBezTo>
                  <a:pt x="16807" y="76786"/>
                  <a:pt x="76603" y="2174"/>
                  <a:pt x="76074" y="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F4BB68B4-BEC0-09B2-AF77-F40EFDD23BEC}"/>
              </a:ext>
            </a:extLst>
          </p:cNvPr>
          <p:cNvSpPr/>
          <p:nvPr/>
        </p:nvSpPr>
        <p:spPr>
          <a:xfrm>
            <a:off x="3586156" y="2298464"/>
            <a:ext cx="155705" cy="16192"/>
          </a:xfrm>
          <a:custGeom>
            <a:avLst/>
            <a:gdLst>
              <a:gd name="connsiteX0" fmla="*/ 1594 w 155705"/>
              <a:gd name="connsiteY0" fmla="*/ 6586 h 16192"/>
              <a:gd name="connsiteX1" fmla="*/ 65094 w 155705"/>
              <a:gd name="connsiteY1" fmla="*/ 236 h 16192"/>
              <a:gd name="connsiteX2" fmla="*/ 150819 w 155705"/>
              <a:gd name="connsiteY2" fmla="*/ 16111 h 16192"/>
              <a:gd name="connsiteX3" fmla="*/ 131769 w 155705"/>
              <a:gd name="connsiteY3" fmla="*/ 6586 h 16192"/>
              <a:gd name="connsiteX4" fmla="*/ 1594 w 155705"/>
              <a:gd name="connsiteY4" fmla="*/ 6586 h 1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705" h="16192">
                <a:moveTo>
                  <a:pt x="1594" y="6586"/>
                </a:moveTo>
                <a:cubicBezTo>
                  <a:pt x="-9518" y="5528"/>
                  <a:pt x="40223" y="-1352"/>
                  <a:pt x="65094" y="236"/>
                </a:cubicBezTo>
                <a:cubicBezTo>
                  <a:pt x="89965" y="1823"/>
                  <a:pt x="150819" y="16111"/>
                  <a:pt x="150819" y="16111"/>
                </a:cubicBezTo>
                <a:cubicBezTo>
                  <a:pt x="161931" y="17169"/>
                  <a:pt x="153465" y="7644"/>
                  <a:pt x="131769" y="6586"/>
                </a:cubicBezTo>
                <a:cubicBezTo>
                  <a:pt x="110073" y="5528"/>
                  <a:pt x="12706" y="7644"/>
                  <a:pt x="1594" y="65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413EA02A-E269-53C2-68E6-7C02CF5079C8}"/>
              </a:ext>
            </a:extLst>
          </p:cNvPr>
          <p:cNvSpPr/>
          <p:nvPr/>
        </p:nvSpPr>
        <p:spPr>
          <a:xfrm>
            <a:off x="3628486" y="2263702"/>
            <a:ext cx="16430" cy="92358"/>
          </a:xfrm>
          <a:custGeom>
            <a:avLst/>
            <a:gdLst>
              <a:gd name="connsiteX0" fmla="*/ 3714 w 16430"/>
              <a:gd name="connsiteY0" fmla="*/ 73 h 92358"/>
              <a:gd name="connsiteX1" fmla="*/ 539 w 16430"/>
              <a:gd name="connsiteY1" fmla="*/ 57223 h 92358"/>
              <a:gd name="connsiteX2" fmla="*/ 16414 w 16430"/>
              <a:gd name="connsiteY2" fmla="*/ 92148 h 92358"/>
              <a:gd name="connsiteX3" fmla="*/ 3714 w 16430"/>
              <a:gd name="connsiteY3" fmla="*/ 69923 h 92358"/>
              <a:gd name="connsiteX4" fmla="*/ 3714 w 16430"/>
              <a:gd name="connsiteY4" fmla="*/ 73 h 9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0" h="92358">
                <a:moveTo>
                  <a:pt x="3714" y="73"/>
                </a:moveTo>
                <a:cubicBezTo>
                  <a:pt x="3185" y="-2044"/>
                  <a:pt x="-1578" y="41877"/>
                  <a:pt x="539" y="57223"/>
                </a:cubicBezTo>
                <a:cubicBezTo>
                  <a:pt x="2656" y="72569"/>
                  <a:pt x="15885" y="90031"/>
                  <a:pt x="16414" y="92148"/>
                </a:cubicBezTo>
                <a:cubicBezTo>
                  <a:pt x="16943" y="94265"/>
                  <a:pt x="4772" y="79977"/>
                  <a:pt x="3714" y="69923"/>
                </a:cubicBezTo>
                <a:cubicBezTo>
                  <a:pt x="2656" y="59869"/>
                  <a:pt x="4243" y="2190"/>
                  <a:pt x="3714" y="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72857F06-C544-9F2B-0F1B-1D3E0340F974}"/>
              </a:ext>
            </a:extLst>
          </p:cNvPr>
          <p:cNvSpPr/>
          <p:nvPr/>
        </p:nvSpPr>
        <p:spPr>
          <a:xfrm>
            <a:off x="3662830" y="1981064"/>
            <a:ext cx="83731" cy="121113"/>
          </a:xfrm>
          <a:custGeom>
            <a:avLst/>
            <a:gdLst>
              <a:gd name="connsiteX0" fmla="*/ 4295 w 83731"/>
              <a:gd name="connsiteY0" fmla="*/ 136 h 121113"/>
              <a:gd name="connsiteX1" fmla="*/ 7470 w 83731"/>
              <a:gd name="connsiteY1" fmla="*/ 69986 h 121113"/>
              <a:gd name="connsiteX2" fmla="*/ 83670 w 83731"/>
              <a:gd name="connsiteY2" fmla="*/ 120786 h 121113"/>
              <a:gd name="connsiteX3" fmla="*/ 20170 w 83731"/>
              <a:gd name="connsiteY3" fmla="*/ 89036 h 121113"/>
              <a:gd name="connsiteX4" fmla="*/ 4295 w 83731"/>
              <a:gd name="connsiteY4" fmla="*/ 136 h 12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" h="121113">
                <a:moveTo>
                  <a:pt x="4295" y="136"/>
                </a:moveTo>
                <a:cubicBezTo>
                  <a:pt x="2178" y="-3039"/>
                  <a:pt x="-5759" y="49878"/>
                  <a:pt x="7470" y="69986"/>
                </a:cubicBezTo>
                <a:cubicBezTo>
                  <a:pt x="20699" y="90094"/>
                  <a:pt x="81553" y="117611"/>
                  <a:pt x="83670" y="120786"/>
                </a:cubicBezTo>
                <a:cubicBezTo>
                  <a:pt x="85787" y="123961"/>
                  <a:pt x="32341" y="103323"/>
                  <a:pt x="20170" y="89036"/>
                </a:cubicBezTo>
                <a:cubicBezTo>
                  <a:pt x="7999" y="74749"/>
                  <a:pt x="6412" y="3311"/>
                  <a:pt x="4295" y="136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1E9EC5AF-B98A-2B16-46AC-083C00784940}"/>
              </a:ext>
            </a:extLst>
          </p:cNvPr>
          <p:cNvSpPr/>
          <p:nvPr/>
        </p:nvSpPr>
        <p:spPr>
          <a:xfrm>
            <a:off x="3641718" y="2060571"/>
            <a:ext cx="31812" cy="107960"/>
          </a:xfrm>
          <a:custGeom>
            <a:avLst/>
            <a:gdLst>
              <a:gd name="connsiteX0" fmla="*/ 7 w 31812"/>
              <a:gd name="connsiteY0" fmla="*/ 4 h 107960"/>
              <a:gd name="connsiteX1" fmla="*/ 28582 w 31812"/>
              <a:gd name="connsiteY1" fmla="*/ 60329 h 107960"/>
              <a:gd name="connsiteX2" fmla="*/ 12707 w 31812"/>
              <a:gd name="connsiteY2" fmla="*/ 107954 h 107960"/>
              <a:gd name="connsiteX3" fmla="*/ 31757 w 31812"/>
              <a:gd name="connsiteY3" fmla="*/ 57154 h 107960"/>
              <a:gd name="connsiteX4" fmla="*/ 7 w 31812"/>
              <a:gd name="connsiteY4" fmla="*/ 4 h 10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2" h="107960">
                <a:moveTo>
                  <a:pt x="7" y="4"/>
                </a:moveTo>
                <a:cubicBezTo>
                  <a:pt x="-522" y="533"/>
                  <a:pt x="26465" y="42337"/>
                  <a:pt x="28582" y="60329"/>
                </a:cubicBezTo>
                <a:cubicBezTo>
                  <a:pt x="30699" y="78321"/>
                  <a:pt x="12178" y="108483"/>
                  <a:pt x="12707" y="107954"/>
                </a:cubicBezTo>
                <a:cubicBezTo>
                  <a:pt x="13236" y="107425"/>
                  <a:pt x="30170" y="70912"/>
                  <a:pt x="31757" y="57154"/>
                </a:cubicBezTo>
                <a:cubicBezTo>
                  <a:pt x="33344" y="43396"/>
                  <a:pt x="536" y="-525"/>
                  <a:pt x="7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CE504065-CD07-C5C8-5145-9BF5EECB976A}"/>
              </a:ext>
            </a:extLst>
          </p:cNvPr>
          <p:cNvSpPr/>
          <p:nvPr/>
        </p:nvSpPr>
        <p:spPr>
          <a:xfrm>
            <a:off x="3457544" y="1892267"/>
            <a:ext cx="93517" cy="63613"/>
          </a:xfrm>
          <a:custGeom>
            <a:avLst/>
            <a:gdLst>
              <a:gd name="connsiteX0" fmla="*/ 31 w 93517"/>
              <a:gd name="connsiteY0" fmla="*/ 33 h 63613"/>
              <a:gd name="connsiteX1" fmla="*/ 73056 w 93517"/>
              <a:gd name="connsiteY1" fmla="*/ 12733 h 63613"/>
              <a:gd name="connsiteX2" fmla="*/ 92106 w 93517"/>
              <a:gd name="connsiteY2" fmla="*/ 63533 h 63613"/>
              <a:gd name="connsiteX3" fmla="*/ 92106 w 93517"/>
              <a:gd name="connsiteY3" fmla="*/ 25433 h 63613"/>
              <a:gd name="connsiteX4" fmla="*/ 82581 w 93517"/>
              <a:gd name="connsiteY4" fmla="*/ 9558 h 63613"/>
              <a:gd name="connsiteX5" fmla="*/ 31 w 93517"/>
              <a:gd name="connsiteY5" fmla="*/ 33 h 6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517" h="63613">
                <a:moveTo>
                  <a:pt x="31" y="33"/>
                </a:moveTo>
                <a:cubicBezTo>
                  <a:pt x="-1556" y="562"/>
                  <a:pt x="57710" y="2150"/>
                  <a:pt x="73056" y="12733"/>
                </a:cubicBezTo>
                <a:cubicBezTo>
                  <a:pt x="88402" y="23316"/>
                  <a:pt x="88931" y="61416"/>
                  <a:pt x="92106" y="63533"/>
                </a:cubicBezTo>
                <a:cubicBezTo>
                  <a:pt x="95281" y="65650"/>
                  <a:pt x="92106" y="25433"/>
                  <a:pt x="92106" y="25433"/>
                </a:cubicBezTo>
                <a:cubicBezTo>
                  <a:pt x="90519" y="16437"/>
                  <a:pt x="91048" y="13791"/>
                  <a:pt x="82581" y="9558"/>
                </a:cubicBezTo>
                <a:cubicBezTo>
                  <a:pt x="74114" y="5325"/>
                  <a:pt x="1618" y="-496"/>
                  <a:pt x="31" y="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A3EF6E94-AC0C-1A7A-2203-A3C965741DC9}"/>
              </a:ext>
            </a:extLst>
          </p:cNvPr>
          <p:cNvSpPr/>
          <p:nvPr/>
        </p:nvSpPr>
        <p:spPr>
          <a:xfrm>
            <a:off x="3415281" y="1949404"/>
            <a:ext cx="126330" cy="111616"/>
          </a:xfrm>
          <a:custGeom>
            <a:avLst/>
            <a:gdLst>
              <a:gd name="connsiteX0" fmla="*/ 26419 w 126330"/>
              <a:gd name="connsiteY0" fmla="*/ 46 h 111616"/>
              <a:gd name="connsiteX1" fmla="*/ 70869 w 126330"/>
              <a:gd name="connsiteY1" fmla="*/ 50846 h 111616"/>
              <a:gd name="connsiteX2" fmla="*/ 1019 w 126330"/>
              <a:gd name="connsiteY2" fmla="*/ 111171 h 111616"/>
              <a:gd name="connsiteX3" fmla="*/ 35944 w 126330"/>
              <a:gd name="connsiteY3" fmla="*/ 76246 h 111616"/>
              <a:gd name="connsiteX4" fmla="*/ 124844 w 126330"/>
              <a:gd name="connsiteY4" fmla="*/ 38146 h 111616"/>
              <a:gd name="connsiteX5" fmla="*/ 89919 w 126330"/>
              <a:gd name="connsiteY5" fmla="*/ 41321 h 111616"/>
              <a:gd name="connsiteX6" fmla="*/ 26419 w 126330"/>
              <a:gd name="connsiteY6" fmla="*/ 46 h 11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330" h="111616">
                <a:moveTo>
                  <a:pt x="26419" y="46"/>
                </a:moveTo>
                <a:cubicBezTo>
                  <a:pt x="23244" y="1633"/>
                  <a:pt x="75102" y="32325"/>
                  <a:pt x="70869" y="50846"/>
                </a:cubicBezTo>
                <a:cubicBezTo>
                  <a:pt x="66636" y="69367"/>
                  <a:pt x="6840" y="106938"/>
                  <a:pt x="1019" y="111171"/>
                </a:cubicBezTo>
                <a:cubicBezTo>
                  <a:pt x="-4802" y="115404"/>
                  <a:pt x="15307" y="88417"/>
                  <a:pt x="35944" y="76246"/>
                </a:cubicBezTo>
                <a:cubicBezTo>
                  <a:pt x="56581" y="64075"/>
                  <a:pt x="115848" y="43967"/>
                  <a:pt x="124844" y="38146"/>
                </a:cubicBezTo>
                <a:cubicBezTo>
                  <a:pt x="133840" y="32325"/>
                  <a:pt x="99444" y="44496"/>
                  <a:pt x="89919" y="41321"/>
                </a:cubicBezTo>
                <a:cubicBezTo>
                  <a:pt x="80394" y="38146"/>
                  <a:pt x="29594" y="-1541"/>
                  <a:pt x="26419" y="46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144295E5-ECDD-12D0-AC30-9905C25828BA}"/>
              </a:ext>
            </a:extLst>
          </p:cNvPr>
          <p:cNvSpPr/>
          <p:nvPr/>
        </p:nvSpPr>
        <p:spPr>
          <a:xfrm>
            <a:off x="3425186" y="1885773"/>
            <a:ext cx="114960" cy="163509"/>
          </a:xfrm>
          <a:custGeom>
            <a:avLst/>
            <a:gdLst>
              <a:gd name="connsiteX0" fmla="*/ 114939 w 114960"/>
              <a:gd name="connsiteY0" fmla="*/ 177 h 163509"/>
              <a:gd name="connsiteX1" fmla="*/ 51439 w 114960"/>
              <a:gd name="connsiteY1" fmla="*/ 63677 h 163509"/>
              <a:gd name="connsiteX2" fmla="*/ 29214 w 114960"/>
              <a:gd name="connsiteY2" fmla="*/ 89077 h 163509"/>
              <a:gd name="connsiteX3" fmla="*/ 639 w 114960"/>
              <a:gd name="connsiteY3" fmla="*/ 162102 h 163509"/>
              <a:gd name="connsiteX4" fmla="*/ 13339 w 114960"/>
              <a:gd name="connsiteY4" fmla="*/ 130352 h 163509"/>
              <a:gd name="connsiteX5" fmla="*/ 57789 w 114960"/>
              <a:gd name="connsiteY5" fmla="*/ 47802 h 163509"/>
              <a:gd name="connsiteX6" fmla="*/ 114939 w 114960"/>
              <a:gd name="connsiteY6" fmla="*/ 177 h 16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960" h="163509">
                <a:moveTo>
                  <a:pt x="114939" y="177"/>
                </a:moveTo>
                <a:cubicBezTo>
                  <a:pt x="113881" y="2823"/>
                  <a:pt x="65726" y="48860"/>
                  <a:pt x="51439" y="63677"/>
                </a:cubicBezTo>
                <a:cubicBezTo>
                  <a:pt x="37152" y="78494"/>
                  <a:pt x="37681" y="72673"/>
                  <a:pt x="29214" y="89077"/>
                </a:cubicBezTo>
                <a:cubicBezTo>
                  <a:pt x="20747" y="105481"/>
                  <a:pt x="3285" y="155223"/>
                  <a:pt x="639" y="162102"/>
                </a:cubicBezTo>
                <a:cubicBezTo>
                  <a:pt x="-2007" y="168981"/>
                  <a:pt x="3814" y="149402"/>
                  <a:pt x="13339" y="130352"/>
                </a:cubicBezTo>
                <a:cubicBezTo>
                  <a:pt x="22864" y="111302"/>
                  <a:pt x="38739" y="70556"/>
                  <a:pt x="57789" y="47802"/>
                </a:cubicBezTo>
                <a:cubicBezTo>
                  <a:pt x="76839" y="25048"/>
                  <a:pt x="115997" y="-2469"/>
                  <a:pt x="114939" y="1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E3DA3901-A195-1F83-74DE-4B53B22458FB}"/>
              </a:ext>
            </a:extLst>
          </p:cNvPr>
          <p:cNvSpPr/>
          <p:nvPr/>
        </p:nvSpPr>
        <p:spPr>
          <a:xfrm>
            <a:off x="3303479" y="1895456"/>
            <a:ext cx="182630" cy="107079"/>
          </a:xfrm>
          <a:custGeom>
            <a:avLst/>
            <a:gdLst>
              <a:gd name="connsiteX0" fmla="*/ 27096 w 182630"/>
              <a:gd name="connsiteY0" fmla="*/ 19 h 107079"/>
              <a:gd name="connsiteX1" fmla="*/ 17571 w 182630"/>
              <a:gd name="connsiteY1" fmla="*/ 57169 h 107079"/>
              <a:gd name="connsiteX2" fmla="*/ 49321 w 182630"/>
              <a:gd name="connsiteY2" fmla="*/ 79394 h 107079"/>
              <a:gd name="connsiteX3" fmla="*/ 176321 w 182630"/>
              <a:gd name="connsiteY3" fmla="*/ 104794 h 107079"/>
              <a:gd name="connsiteX4" fmla="*/ 150921 w 182630"/>
              <a:gd name="connsiteY4" fmla="*/ 104794 h 107079"/>
              <a:gd name="connsiteX5" fmla="*/ 42971 w 182630"/>
              <a:gd name="connsiteY5" fmla="*/ 95269 h 107079"/>
              <a:gd name="connsiteX6" fmla="*/ 68371 w 182630"/>
              <a:gd name="connsiteY6" fmla="*/ 104794 h 107079"/>
              <a:gd name="connsiteX7" fmla="*/ 1696 w 182630"/>
              <a:gd name="connsiteY7" fmla="*/ 76219 h 107079"/>
              <a:gd name="connsiteX8" fmla="*/ 20746 w 182630"/>
              <a:gd name="connsiteY8" fmla="*/ 50819 h 107079"/>
              <a:gd name="connsiteX9" fmla="*/ 27096 w 182630"/>
              <a:gd name="connsiteY9" fmla="*/ 19 h 10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630" h="107079">
                <a:moveTo>
                  <a:pt x="27096" y="19"/>
                </a:moveTo>
                <a:cubicBezTo>
                  <a:pt x="26567" y="1077"/>
                  <a:pt x="13867" y="43940"/>
                  <a:pt x="17571" y="57169"/>
                </a:cubicBezTo>
                <a:cubicBezTo>
                  <a:pt x="21275" y="70398"/>
                  <a:pt x="22863" y="71456"/>
                  <a:pt x="49321" y="79394"/>
                </a:cubicBezTo>
                <a:cubicBezTo>
                  <a:pt x="75779" y="87332"/>
                  <a:pt x="159388" y="100561"/>
                  <a:pt x="176321" y="104794"/>
                </a:cubicBezTo>
                <a:cubicBezTo>
                  <a:pt x="193254" y="109027"/>
                  <a:pt x="173146" y="106381"/>
                  <a:pt x="150921" y="104794"/>
                </a:cubicBezTo>
                <a:cubicBezTo>
                  <a:pt x="128696" y="103207"/>
                  <a:pt x="56729" y="95269"/>
                  <a:pt x="42971" y="95269"/>
                </a:cubicBezTo>
                <a:cubicBezTo>
                  <a:pt x="29213" y="95269"/>
                  <a:pt x="75250" y="107969"/>
                  <a:pt x="68371" y="104794"/>
                </a:cubicBezTo>
                <a:cubicBezTo>
                  <a:pt x="61492" y="101619"/>
                  <a:pt x="9633" y="85215"/>
                  <a:pt x="1696" y="76219"/>
                </a:cubicBezTo>
                <a:cubicBezTo>
                  <a:pt x="-6242" y="67223"/>
                  <a:pt x="15983" y="61402"/>
                  <a:pt x="20746" y="50819"/>
                </a:cubicBezTo>
                <a:cubicBezTo>
                  <a:pt x="25508" y="40236"/>
                  <a:pt x="27625" y="-1039"/>
                  <a:pt x="27096" y="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AFBA8019-4007-6510-371D-F041202E6682}"/>
              </a:ext>
            </a:extLst>
          </p:cNvPr>
          <p:cNvSpPr/>
          <p:nvPr/>
        </p:nvSpPr>
        <p:spPr>
          <a:xfrm>
            <a:off x="3564635" y="2050677"/>
            <a:ext cx="58347" cy="178426"/>
          </a:xfrm>
          <a:custGeom>
            <a:avLst/>
            <a:gdLst>
              <a:gd name="connsiteX0" fmla="*/ 58040 w 58347"/>
              <a:gd name="connsiteY0" fmla="*/ 373 h 178426"/>
              <a:gd name="connsiteX1" fmla="*/ 29465 w 58347"/>
              <a:gd name="connsiteY1" fmla="*/ 67048 h 178426"/>
              <a:gd name="connsiteX2" fmla="*/ 890 w 58347"/>
              <a:gd name="connsiteY2" fmla="*/ 178173 h 178426"/>
              <a:gd name="connsiteX3" fmla="*/ 10415 w 58347"/>
              <a:gd name="connsiteY3" fmla="*/ 95623 h 178426"/>
              <a:gd name="connsiteX4" fmla="*/ 58040 w 58347"/>
              <a:gd name="connsiteY4" fmla="*/ 373 h 1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47" h="178426">
                <a:moveTo>
                  <a:pt x="58040" y="373"/>
                </a:moveTo>
                <a:cubicBezTo>
                  <a:pt x="61215" y="-4389"/>
                  <a:pt x="38990" y="37415"/>
                  <a:pt x="29465" y="67048"/>
                </a:cubicBezTo>
                <a:cubicBezTo>
                  <a:pt x="19940" y="96681"/>
                  <a:pt x="4065" y="173411"/>
                  <a:pt x="890" y="178173"/>
                </a:cubicBezTo>
                <a:cubicBezTo>
                  <a:pt x="-2285" y="182935"/>
                  <a:pt x="3536" y="119435"/>
                  <a:pt x="10415" y="95623"/>
                </a:cubicBezTo>
                <a:cubicBezTo>
                  <a:pt x="17294" y="71811"/>
                  <a:pt x="54865" y="5135"/>
                  <a:pt x="58040" y="37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9E37446E-5399-9E01-886E-B5411E53EFF8}"/>
              </a:ext>
            </a:extLst>
          </p:cNvPr>
          <p:cNvSpPr/>
          <p:nvPr/>
        </p:nvSpPr>
        <p:spPr>
          <a:xfrm>
            <a:off x="3590813" y="2082398"/>
            <a:ext cx="73695" cy="121616"/>
          </a:xfrm>
          <a:custGeom>
            <a:avLst/>
            <a:gdLst>
              <a:gd name="connsiteX0" fmla="*/ 112 w 73695"/>
              <a:gd name="connsiteY0" fmla="*/ 402 h 121616"/>
              <a:gd name="connsiteX1" fmla="*/ 54087 w 73695"/>
              <a:gd name="connsiteY1" fmla="*/ 54377 h 121616"/>
              <a:gd name="connsiteX2" fmla="*/ 69962 w 73695"/>
              <a:gd name="connsiteY2" fmla="*/ 121052 h 121616"/>
              <a:gd name="connsiteX3" fmla="*/ 69962 w 73695"/>
              <a:gd name="connsiteY3" fmla="*/ 82952 h 121616"/>
              <a:gd name="connsiteX4" fmla="*/ 112 w 73695"/>
              <a:gd name="connsiteY4" fmla="*/ 402 h 1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95" h="121616">
                <a:moveTo>
                  <a:pt x="112" y="402"/>
                </a:moveTo>
                <a:cubicBezTo>
                  <a:pt x="-2534" y="-4360"/>
                  <a:pt x="42445" y="34269"/>
                  <a:pt x="54087" y="54377"/>
                </a:cubicBezTo>
                <a:cubicBezTo>
                  <a:pt x="65729" y="74485"/>
                  <a:pt x="67316" y="116290"/>
                  <a:pt x="69962" y="121052"/>
                </a:cubicBezTo>
                <a:cubicBezTo>
                  <a:pt x="72608" y="125814"/>
                  <a:pt x="76841" y="99356"/>
                  <a:pt x="69962" y="82952"/>
                </a:cubicBezTo>
                <a:cubicBezTo>
                  <a:pt x="63083" y="66548"/>
                  <a:pt x="2758" y="5164"/>
                  <a:pt x="112" y="40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2E26FDE6-1E0A-8E1C-2BFC-21BE328D98F8}"/>
              </a:ext>
            </a:extLst>
          </p:cNvPr>
          <p:cNvSpPr/>
          <p:nvPr/>
        </p:nvSpPr>
        <p:spPr>
          <a:xfrm>
            <a:off x="3606732" y="2209760"/>
            <a:ext cx="159379" cy="35005"/>
          </a:xfrm>
          <a:custGeom>
            <a:avLst/>
            <a:gdLst>
              <a:gd name="connsiteX0" fmla="*/ 68 w 159379"/>
              <a:gd name="connsiteY0" fmla="*/ 40 h 35005"/>
              <a:gd name="connsiteX1" fmla="*/ 98493 w 159379"/>
              <a:gd name="connsiteY1" fmla="*/ 9565 h 35005"/>
              <a:gd name="connsiteX2" fmla="*/ 158818 w 159379"/>
              <a:gd name="connsiteY2" fmla="*/ 34965 h 35005"/>
              <a:gd name="connsiteX3" fmla="*/ 130243 w 159379"/>
              <a:gd name="connsiteY3" fmla="*/ 15915 h 35005"/>
              <a:gd name="connsiteX4" fmla="*/ 114368 w 159379"/>
              <a:gd name="connsiteY4" fmla="*/ 6390 h 35005"/>
              <a:gd name="connsiteX5" fmla="*/ 68 w 159379"/>
              <a:gd name="connsiteY5" fmla="*/ 40 h 3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379" h="35005">
                <a:moveTo>
                  <a:pt x="68" y="40"/>
                </a:moveTo>
                <a:cubicBezTo>
                  <a:pt x="-2578" y="569"/>
                  <a:pt x="72035" y="3744"/>
                  <a:pt x="98493" y="9565"/>
                </a:cubicBezTo>
                <a:cubicBezTo>
                  <a:pt x="124951" y="15386"/>
                  <a:pt x="153527" y="33907"/>
                  <a:pt x="158818" y="34965"/>
                </a:cubicBezTo>
                <a:cubicBezTo>
                  <a:pt x="164109" y="36023"/>
                  <a:pt x="130243" y="15915"/>
                  <a:pt x="130243" y="15915"/>
                </a:cubicBezTo>
                <a:cubicBezTo>
                  <a:pt x="122835" y="11153"/>
                  <a:pt x="132360" y="8507"/>
                  <a:pt x="114368" y="6390"/>
                </a:cubicBezTo>
                <a:cubicBezTo>
                  <a:pt x="96376" y="4273"/>
                  <a:pt x="2714" y="-489"/>
                  <a:pt x="68" y="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5B940166-4CC3-3525-4DDC-D57F86A364FD}"/>
              </a:ext>
            </a:extLst>
          </p:cNvPr>
          <p:cNvSpPr/>
          <p:nvPr/>
        </p:nvSpPr>
        <p:spPr>
          <a:xfrm>
            <a:off x="3676634" y="1644365"/>
            <a:ext cx="79746" cy="83671"/>
          </a:xfrm>
          <a:custGeom>
            <a:avLst/>
            <a:gdLst>
              <a:gd name="connsiteX0" fmla="*/ 16 w 79746"/>
              <a:gd name="connsiteY0" fmla="*/ 285 h 83671"/>
              <a:gd name="connsiteX1" fmla="*/ 66691 w 79746"/>
              <a:gd name="connsiteY1" fmla="*/ 63785 h 83671"/>
              <a:gd name="connsiteX2" fmla="*/ 79391 w 79746"/>
              <a:gd name="connsiteY2" fmla="*/ 82835 h 83671"/>
              <a:gd name="connsiteX3" fmla="*/ 60341 w 79746"/>
              <a:gd name="connsiteY3" fmla="*/ 41560 h 83671"/>
              <a:gd name="connsiteX4" fmla="*/ 16 w 79746"/>
              <a:gd name="connsiteY4" fmla="*/ 285 h 8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46" h="83671">
                <a:moveTo>
                  <a:pt x="16" y="285"/>
                </a:moveTo>
                <a:cubicBezTo>
                  <a:pt x="1074" y="3989"/>
                  <a:pt x="53462" y="50027"/>
                  <a:pt x="66691" y="63785"/>
                </a:cubicBezTo>
                <a:cubicBezTo>
                  <a:pt x="79920" y="77543"/>
                  <a:pt x="80449" y="86539"/>
                  <a:pt x="79391" y="82835"/>
                </a:cubicBezTo>
                <a:cubicBezTo>
                  <a:pt x="78333" y="79131"/>
                  <a:pt x="71454" y="53202"/>
                  <a:pt x="60341" y="41560"/>
                </a:cubicBezTo>
                <a:cubicBezTo>
                  <a:pt x="49229" y="29918"/>
                  <a:pt x="-1042" y="-3419"/>
                  <a:pt x="16" y="285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B95FB063-F471-6504-AD9D-0C8AC8D4AAC6}"/>
              </a:ext>
            </a:extLst>
          </p:cNvPr>
          <p:cNvSpPr/>
          <p:nvPr/>
        </p:nvSpPr>
        <p:spPr>
          <a:xfrm>
            <a:off x="3470252" y="1695444"/>
            <a:ext cx="244643" cy="42281"/>
          </a:xfrm>
          <a:custGeom>
            <a:avLst/>
            <a:gdLst>
              <a:gd name="connsiteX0" fmla="*/ 23 w 244643"/>
              <a:gd name="connsiteY0" fmla="*/ 6 h 42281"/>
              <a:gd name="connsiteX1" fmla="*/ 177823 w 244643"/>
              <a:gd name="connsiteY1" fmla="*/ 38106 h 42281"/>
              <a:gd name="connsiteX2" fmla="*/ 244498 w 244643"/>
              <a:gd name="connsiteY2" fmla="*/ 31756 h 42281"/>
              <a:gd name="connsiteX3" fmla="*/ 190523 w 244643"/>
              <a:gd name="connsiteY3" fmla="*/ 41281 h 42281"/>
              <a:gd name="connsiteX4" fmla="*/ 23 w 244643"/>
              <a:gd name="connsiteY4" fmla="*/ 6 h 4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643" h="42281">
                <a:moveTo>
                  <a:pt x="23" y="6"/>
                </a:moveTo>
                <a:cubicBezTo>
                  <a:pt x="-2094" y="-523"/>
                  <a:pt x="137077" y="32814"/>
                  <a:pt x="177823" y="38106"/>
                </a:cubicBezTo>
                <a:cubicBezTo>
                  <a:pt x="218569" y="43398"/>
                  <a:pt x="242381" y="31227"/>
                  <a:pt x="244498" y="31756"/>
                </a:cubicBezTo>
                <a:cubicBezTo>
                  <a:pt x="246615" y="32285"/>
                  <a:pt x="225448" y="46044"/>
                  <a:pt x="190523" y="41281"/>
                </a:cubicBezTo>
                <a:cubicBezTo>
                  <a:pt x="155598" y="36519"/>
                  <a:pt x="2140" y="535"/>
                  <a:pt x="23" y="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DE1687CC-46C0-9596-BBF5-96151D009281}"/>
              </a:ext>
            </a:extLst>
          </p:cNvPr>
          <p:cNvSpPr/>
          <p:nvPr/>
        </p:nvSpPr>
        <p:spPr>
          <a:xfrm>
            <a:off x="3479505" y="1691820"/>
            <a:ext cx="153910" cy="36864"/>
          </a:xfrm>
          <a:custGeom>
            <a:avLst/>
            <a:gdLst>
              <a:gd name="connsiteX0" fmla="*/ 295 w 153910"/>
              <a:gd name="connsiteY0" fmla="*/ 455 h 36864"/>
              <a:gd name="connsiteX1" fmla="*/ 146345 w 153910"/>
              <a:gd name="connsiteY1" fmla="*/ 35380 h 36864"/>
              <a:gd name="connsiteX2" fmla="*/ 130470 w 153910"/>
              <a:gd name="connsiteY2" fmla="*/ 29030 h 36864"/>
              <a:gd name="connsiteX3" fmla="*/ 108245 w 153910"/>
              <a:gd name="connsiteY3" fmla="*/ 16330 h 36864"/>
              <a:gd name="connsiteX4" fmla="*/ 295 w 153910"/>
              <a:gd name="connsiteY4" fmla="*/ 455 h 3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910" h="36864">
                <a:moveTo>
                  <a:pt x="295" y="455"/>
                </a:moveTo>
                <a:cubicBezTo>
                  <a:pt x="6645" y="3630"/>
                  <a:pt x="146345" y="35380"/>
                  <a:pt x="146345" y="35380"/>
                </a:cubicBezTo>
                <a:cubicBezTo>
                  <a:pt x="168041" y="40142"/>
                  <a:pt x="136820" y="32205"/>
                  <a:pt x="130470" y="29030"/>
                </a:cubicBezTo>
                <a:cubicBezTo>
                  <a:pt x="124120" y="25855"/>
                  <a:pt x="124649" y="21093"/>
                  <a:pt x="108245" y="16330"/>
                </a:cubicBezTo>
                <a:cubicBezTo>
                  <a:pt x="91841" y="11567"/>
                  <a:pt x="-6055" y="-2720"/>
                  <a:pt x="295" y="4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45C71F1C-8E54-1849-F25F-2F2D74469AB1}"/>
              </a:ext>
            </a:extLst>
          </p:cNvPr>
          <p:cNvSpPr/>
          <p:nvPr/>
        </p:nvSpPr>
        <p:spPr>
          <a:xfrm>
            <a:off x="3781396" y="1562084"/>
            <a:ext cx="92383" cy="146475"/>
          </a:xfrm>
          <a:custGeom>
            <a:avLst/>
            <a:gdLst>
              <a:gd name="connsiteX0" fmla="*/ 82579 w 92383"/>
              <a:gd name="connsiteY0" fmla="*/ 16 h 146475"/>
              <a:gd name="connsiteX1" fmla="*/ 85754 w 92383"/>
              <a:gd name="connsiteY1" fmla="*/ 73041 h 146475"/>
              <a:gd name="connsiteX2" fmla="*/ 29 w 92383"/>
              <a:gd name="connsiteY2" fmla="*/ 146066 h 146475"/>
              <a:gd name="connsiteX3" fmla="*/ 76229 w 92383"/>
              <a:gd name="connsiteY3" fmla="*/ 101616 h 146475"/>
              <a:gd name="connsiteX4" fmla="*/ 92104 w 92383"/>
              <a:gd name="connsiteY4" fmla="*/ 79391 h 146475"/>
              <a:gd name="connsiteX5" fmla="*/ 82579 w 92383"/>
              <a:gd name="connsiteY5" fmla="*/ 16 h 14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383" h="146475">
                <a:moveTo>
                  <a:pt x="82579" y="16"/>
                </a:moveTo>
                <a:cubicBezTo>
                  <a:pt x="81521" y="-1042"/>
                  <a:pt x="99512" y="48699"/>
                  <a:pt x="85754" y="73041"/>
                </a:cubicBezTo>
                <a:cubicBezTo>
                  <a:pt x="71996" y="97383"/>
                  <a:pt x="1616" y="141304"/>
                  <a:pt x="29" y="146066"/>
                </a:cubicBezTo>
                <a:cubicBezTo>
                  <a:pt x="-1558" y="150828"/>
                  <a:pt x="60883" y="112728"/>
                  <a:pt x="76229" y="101616"/>
                </a:cubicBezTo>
                <a:cubicBezTo>
                  <a:pt x="91575" y="90504"/>
                  <a:pt x="89987" y="92091"/>
                  <a:pt x="92104" y="79391"/>
                </a:cubicBezTo>
                <a:cubicBezTo>
                  <a:pt x="94221" y="66691"/>
                  <a:pt x="83637" y="1074"/>
                  <a:pt x="82579" y="16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63C48E24-0AF7-E952-7966-53D1CEF344E9}"/>
              </a:ext>
            </a:extLst>
          </p:cNvPr>
          <p:cNvSpPr/>
          <p:nvPr/>
        </p:nvSpPr>
        <p:spPr>
          <a:xfrm>
            <a:off x="3781379" y="1219197"/>
            <a:ext cx="57300" cy="207186"/>
          </a:xfrm>
          <a:custGeom>
            <a:avLst/>
            <a:gdLst>
              <a:gd name="connsiteX0" fmla="*/ 46 w 57300"/>
              <a:gd name="connsiteY0" fmla="*/ 3 h 207186"/>
              <a:gd name="connsiteX1" fmla="*/ 44496 w 57300"/>
              <a:gd name="connsiteY1" fmla="*/ 82553 h 207186"/>
              <a:gd name="connsiteX2" fmla="*/ 38146 w 57300"/>
              <a:gd name="connsiteY2" fmla="*/ 206378 h 207186"/>
              <a:gd name="connsiteX3" fmla="*/ 54021 w 57300"/>
              <a:gd name="connsiteY3" fmla="*/ 133353 h 207186"/>
              <a:gd name="connsiteX4" fmla="*/ 54021 w 57300"/>
              <a:gd name="connsiteY4" fmla="*/ 79378 h 207186"/>
              <a:gd name="connsiteX5" fmla="*/ 46 w 57300"/>
              <a:gd name="connsiteY5" fmla="*/ 3 h 20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300" h="207186">
                <a:moveTo>
                  <a:pt x="46" y="3"/>
                </a:moveTo>
                <a:cubicBezTo>
                  <a:pt x="-1541" y="532"/>
                  <a:pt x="38146" y="48157"/>
                  <a:pt x="44496" y="82553"/>
                </a:cubicBezTo>
                <a:cubicBezTo>
                  <a:pt x="50846" y="116949"/>
                  <a:pt x="36559" y="197911"/>
                  <a:pt x="38146" y="206378"/>
                </a:cubicBezTo>
                <a:cubicBezTo>
                  <a:pt x="39733" y="214845"/>
                  <a:pt x="51375" y="154520"/>
                  <a:pt x="54021" y="133353"/>
                </a:cubicBezTo>
                <a:cubicBezTo>
                  <a:pt x="56667" y="112186"/>
                  <a:pt x="59842" y="96840"/>
                  <a:pt x="54021" y="79378"/>
                </a:cubicBezTo>
                <a:cubicBezTo>
                  <a:pt x="48200" y="61916"/>
                  <a:pt x="1633" y="-526"/>
                  <a:pt x="46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AAC1B220-1774-B2B3-2905-425C5C9F8EFA}"/>
              </a:ext>
            </a:extLst>
          </p:cNvPr>
          <p:cNvSpPr/>
          <p:nvPr/>
        </p:nvSpPr>
        <p:spPr>
          <a:xfrm>
            <a:off x="3760828" y="2409711"/>
            <a:ext cx="36500" cy="120864"/>
          </a:xfrm>
          <a:custGeom>
            <a:avLst/>
            <a:gdLst>
              <a:gd name="connsiteX0" fmla="*/ 30122 w 36500"/>
              <a:gd name="connsiteY0" fmla="*/ 114 h 120864"/>
              <a:gd name="connsiteX1" fmla="*/ 7897 w 36500"/>
              <a:gd name="connsiteY1" fmla="*/ 66789 h 120864"/>
              <a:gd name="connsiteX2" fmla="*/ 36472 w 36500"/>
              <a:gd name="connsiteY2" fmla="*/ 120764 h 120864"/>
              <a:gd name="connsiteX3" fmla="*/ 1547 w 36500"/>
              <a:gd name="connsiteY3" fmla="*/ 79489 h 120864"/>
              <a:gd name="connsiteX4" fmla="*/ 7897 w 36500"/>
              <a:gd name="connsiteY4" fmla="*/ 50914 h 120864"/>
              <a:gd name="connsiteX5" fmla="*/ 30122 w 36500"/>
              <a:gd name="connsiteY5" fmla="*/ 114 h 12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0" h="120864">
                <a:moveTo>
                  <a:pt x="30122" y="114"/>
                </a:moveTo>
                <a:cubicBezTo>
                  <a:pt x="30122" y="2760"/>
                  <a:pt x="6839" y="46681"/>
                  <a:pt x="7897" y="66789"/>
                </a:cubicBezTo>
                <a:cubicBezTo>
                  <a:pt x="8955" y="86897"/>
                  <a:pt x="37530" y="118647"/>
                  <a:pt x="36472" y="120764"/>
                </a:cubicBezTo>
                <a:cubicBezTo>
                  <a:pt x="35414" y="122881"/>
                  <a:pt x="6309" y="91131"/>
                  <a:pt x="1547" y="79489"/>
                </a:cubicBezTo>
                <a:cubicBezTo>
                  <a:pt x="-3215" y="67847"/>
                  <a:pt x="4193" y="60439"/>
                  <a:pt x="7897" y="50914"/>
                </a:cubicBezTo>
                <a:cubicBezTo>
                  <a:pt x="11601" y="41389"/>
                  <a:pt x="30122" y="-2532"/>
                  <a:pt x="30122" y="1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2A18E2AF-4F54-064B-7A6C-A30E94C4FEAC}"/>
              </a:ext>
            </a:extLst>
          </p:cNvPr>
          <p:cNvSpPr/>
          <p:nvPr/>
        </p:nvSpPr>
        <p:spPr>
          <a:xfrm>
            <a:off x="3383612" y="2543136"/>
            <a:ext cx="429842" cy="185557"/>
          </a:xfrm>
          <a:custGeom>
            <a:avLst/>
            <a:gdLst>
              <a:gd name="connsiteX0" fmla="*/ 429563 w 429842"/>
              <a:gd name="connsiteY0" fmla="*/ 39 h 185557"/>
              <a:gd name="connsiteX1" fmla="*/ 375588 w 429842"/>
              <a:gd name="connsiteY1" fmla="*/ 25439 h 185557"/>
              <a:gd name="connsiteX2" fmla="*/ 350188 w 429842"/>
              <a:gd name="connsiteY2" fmla="*/ 19089 h 185557"/>
              <a:gd name="connsiteX3" fmla="*/ 296213 w 429842"/>
              <a:gd name="connsiteY3" fmla="*/ 47664 h 185557"/>
              <a:gd name="connsiteX4" fmla="*/ 159688 w 429842"/>
              <a:gd name="connsiteY4" fmla="*/ 82589 h 185557"/>
              <a:gd name="connsiteX5" fmla="*/ 102538 w 429842"/>
              <a:gd name="connsiteY5" fmla="*/ 95289 h 185557"/>
              <a:gd name="connsiteX6" fmla="*/ 51738 w 429842"/>
              <a:gd name="connsiteY6" fmla="*/ 101639 h 185557"/>
              <a:gd name="connsiteX7" fmla="*/ 938 w 429842"/>
              <a:gd name="connsiteY7" fmla="*/ 184189 h 185557"/>
              <a:gd name="connsiteX8" fmla="*/ 23163 w 429842"/>
              <a:gd name="connsiteY8" fmla="*/ 149264 h 185557"/>
              <a:gd name="connsiteX9" fmla="*/ 77138 w 429842"/>
              <a:gd name="connsiteY9" fmla="*/ 98464 h 185557"/>
              <a:gd name="connsiteX10" fmla="*/ 248588 w 429842"/>
              <a:gd name="connsiteY10" fmla="*/ 66714 h 185557"/>
              <a:gd name="connsiteX11" fmla="*/ 334313 w 429842"/>
              <a:gd name="connsiteY11" fmla="*/ 19089 h 185557"/>
              <a:gd name="connsiteX12" fmla="*/ 350188 w 429842"/>
              <a:gd name="connsiteY12" fmla="*/ 19089 h 185557"/>
              <a:gd name="connsiteX13" fmla="*/ 429563 w 429842"/>
              <a:gd name="connsiteY13" fmla="*/ 39 h 18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9842" h="185557">
                <a:moveTo>
                  <a:pt x="429563" y="39"/>
                </a:moveTo>
                <a:cubicBezTo>
                  <a:pt x="433796" y="1097"/>
                  <a:pt x="388817" y="22264"/>
                  <a:pt x="375588" y="25439"/>
                </a:cubicBezTo>
                <a:cubicBezTo>
                  <a:pt x="362359" y="28614"/>
                  <a:pt x="363417" y="15385"/>
                  <a:pt x="350188" y="19089"/>
                </a:cubicBezTo>
                <a:cubicBezTo>
                  <a:pt x="336959" y="22793"/>
                  <a:pt x="327963" y="37081"/>
                  <a:pt x="296213" y="47664"/>
                </a:cubicBezTo>
                <a:cubicBezTo>
                  <a:pt x="264463" y="58247"/>
                  <a:pt x="191967" y="74652"/>
                  <a:pt x="159688" y="82589"/>
                </a:cubicBezTo>
                <a:cubicBezTo>
                  <a:pt x="127409" y="90526"/>
                  <a:pt x="120530" y="92114"/>
                  <a:pt x="102538" y="95289"/>
                </a:cubicBezTo>
                <a:cubicBezTo>
                  <a:pt x="84546" y="98464"/>
                  <a:pt x="68671" y="86822"/>
                  <a:pt x="51738" y="101639"/>
                </a:cubicBezTo>
                <a:cubicBezTo>
                  <a:pt x="34805" y="116456"/>
                  <a:pt x="5700" y="176252"/>
                  <a:pt x="938" y="184189"/>
                </a:cubicBezTo>
                <a:cubicBezTo>
                  <a:pt x="-3825" y="192127"/>
                  <a:pt x="10463" y="163552"/>
                  <a:pt x="23163" y="149264"/>
                </a:cubicBezTo>
                <a:cubicBezTo>
                  <a:pt x="35863" y="134977"/>
                  <a:pt x="39567" y="112222"/>
                  <a:pt x="77138" y="98464"/>
                </a:cubicBezTo>
                <a:cubicBezTo>
                  <a:pt x="114709" y="84706"/>
                  <a:pt x="205726" y="79943"/>
                  <a:pt x="248588" y="66714"/>
                </a:cubicBezTo>
                <a:cubicBezTo>
                  <a:pt x="291450" y="53485"/>
                  <a:pt x="334313" y="19089"/>
                  <a:pt x="334313" y="19089"/>
                </a:cubicBezTo>
                <a:cubicBezTo>
                  <a:pt x="351246" y="11152"/>
                  <a:pt x="341721" y="18560"/>
                  <a:pt x="350188" y="19089"/>
                </a:cubicBezTo>
                <a:cubicBezTo>
                  <a:pt x="358655" y="19618"/>
                  <a:pt x="425330" y="-1019"/>
                  <a:pt x="429563" y="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BF5D7D1B-70B0-9009-E1DC-7F5D0343082A}"/>
              </a:ext>
            </a:extLst>
          </p:cNvPr>
          <p:cNvSpPr/>
          <p:nvPr/>
        </p:nvSpPr>
        <p:spPr>
          <a:xfrm>
            <a:off x="3682897" y="2562049"/>
            <a:ext cx="124390" cy="41451"/>
          </a:xfrm>
          <a:custGeom>
            <a:avLst/>
            <a:gdLst>
              <a:gd name="connsiteX0" fmla="*/ 103 w 124390"/>
              <a:gd name="connsiteY0" fmla="*/ 25576 h 41451"/>
              <a:gd name="connsiteX1" fmla="*/ 66778 w 124390"/>
              <a:gd name="connsiteY1" fmla="*/ 35101 h 41451"/>
              <a:gd name="connsiteX2" fmla="*/ 123928 w 124390"/>
              <a:gd name="connsiteY2" fmla="*/ 176 h 41451"/>
              <a:gd name="connsiteX3" fmla="*/ 92178 w 124390"/>
              <a:gd name="connsiteY3" fmla="*/ 22401 h 41451"/>
              <a:gd name="connsiteX4" fmla="*/ 63603 w 124390"/>
              <a:gd name="connsiteY4" fmla="*/ 41451 h 41451"/>
              <a:gd name="connsiteX5" fmla="*/ 82653 w 124390"/>
              <a:gd name="connsiteY5" fmla="*/ 22401 h 41451"/>
              <a:gd name="connsiteX6" fmla="*/ 103 w 124390"/>
              <a:gd name="connsiteY6" fmla="*/ 25576 h 4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90" h="41451">
                <a:moveTo>
                  <a:pt x="103" y="25576"/>
                </a:moveTo>
                <a:cubicBezTo>
                  <a:pt x="-2543" y="27693"/>
                  <a:pt x="46141" y="39334"/>
                  <a:pt x="66778" y="35101"/>
                </a:cubicBezTo>
                <a:cubicBezTo>
                  <a:pt x="87415" y="30868"/>
                  <a:pt x="119695" y="2293"/>
                  <a:pt x="123928" y="176"/>
                </a:cubicBezTo>
                <a:cubicBezTo>
                  <a:pt x="128161" y="-1941"/>
                  <a:pt x="102232" y="15522"/>
                  <a:pt x="92178" y="22401"/>
                </a:cubicBezTo>
                <a:cubicBezTo>
                  <a:pt x="82124" y="29280"/>
                  <a:pt x="65190" y="41451"/>
                  <a:pt x="63603" y="41451"/>
                </a:cubicBezTo>
                <a:cubicBezTo>
                  <a:pt x="62016" y="41451"/>
                  <a:pt x="86357" y="23988"/>
                  <a:pt x="82653" y="22401"/>
                </a:cubicBezTo>
                <a:cubicBezTo>
                  <a:pt x="78949" y="20814"/>
                  <a:pt x="2749" y="23459"/>
                  <a:pt x="103" y="255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CB009B06-C29F-A098-856A-4D98249EC4F8}"/>
              </a:ext>
            </a:extLst>
          </p:cNvPr>
          <p:cNvSpPr/>
          <p:nvPr/>
        </p:nvSpPr>
        <p:spPr>
          <a:xfrm>
            <a:off x="3701050" y="2561876"/>
            <a:ext cx="102893" cy="108340"/>
          </a:xfrm>
          <a:custGeom>
            <a:avLst/>
            <a:gdLst>
              <a:gd name="connsiteX0" fmla="*/ 102600 w 102893"/>
              <a:gd name="connsiteY0" fmla="*/ 349 h 108340"/>
              <a:gd name="connsiteX1" fmla="*/ 10525 w 102893"/>
              <a:gd name="connsiteY1" fmla="*/ 67024 h 108340"/>
              <a:gd name="connsiteX2" fmla="*/ 4175 w 102893"/>
              <a:gd name="connsiteY2" fmla="*/ 82899 h 108340"/>
              <a:gd name="connsiteX3" fmla="*/ 10525 w 102893"/>
              <a:gd name="connsiteY3" fmla="*/ 108299 h 108340"/>
              <a:gd name="connsiteX4" fmla="*/ 1000 w 102893"/>
              <a:gd name="connsiteY4" fmla="*/ 76549 h 108340"/>
              <a:gd name="connsiteX5" fmla="*/ 39100 w 102893"/>
              <a:gd name="connsiteY5" fmla="*/ 41624 h 108340"/>
              <a:gd name="connsiteX6" fmla="*/ 102600 w 102893"/>
              <a:gd name="connsiteY6" fmla="*/ 349 h 10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93" h="108340">
                <a:moveTo>
                  <a:pt x="102600" y="349"/>
                </a:moveTo>
                <a:cubicBezTo>
                  <a:pt x="97838" y="4582"/>
                  <a:pt x="10525" y="67024"/>
                  <a:pt x="10525" y="67024"/>
                </a:cubicBezTo>
                <a:cubicBezTo>
                  <a:pt x="-5879" y="80782"/>
                  <a:pt x="4175" y="76020"/>
                  <a:pt x="4175" y="82899"/>
                </a:cubicBezTo>
                <a:cubicBezTo>
                  <a:pt x="4175" y="89778"/>
                  <a:pt x="11054" y="109357"/>
                  <a:pt x="10525" y="108299"/>
                </a:cubicBezTo>
                <a:cubicBezTo>
                  <a:pt x="9996" y="107241"/>
                  <a:pt x="-3762" y="87661"/>
                  <a:pt x="1000" y="76549"/>
                </a:cubicBezTo>
                <a:cubicBezTo>
                  <a:pt x="5762" y="65437"/>
                  <a:pt x="25342" y="51678"/>
                  <a:pt x="39100" y="41624"/>
                </a:cubicBezTo>
                <a:cubicBezTo>
                  <a:pt x="52858" y="31570"/>
                  <a:pt x="107362" y="-3884"/>
                  <a:pt x="102600" y="3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867283CD-BF0F-BF61-3F06-F2C410C6A45A}"/>
              </a:ext>
            </a:extLst>
          </p:cNvPr>
          <p:cNvSpPr/>
          <p:nvPr/>
        </p:nvSpPr>
        <p:spPr>
          <a:xfrm>
            <a:off x="3424535" y="2650949"/>
            <a:ext cx="300224" cy="66868"/>
          </a:xfrm>
          <a:custGeom>
            <a:avLst/>
            <a:gdLst>
              <a:gd name="connsiteX0" fmla="*/ 1290 w 300224"/>
              <a:gd name="connsiteY0" fmla="*/ 35101 h 66868"/>
              <a:gd name="connsiteX1" fmla="*/ 93365 w 300224"/>
              <a:gd name="connsiteY1" fmla="*/ 60501 h 66868"/>
              <a:gd name="connsiteX2" fmla="*/ 277515 w 300224"/>
              <a:gd name="connsiteY2" fmla="*/ 41451 h 66868"/>
              <a:gd name="connsiteX3" fmla="*/ 252115 w 300224"/>
              <a:gd name="connsiteY3" fmla="*/ 50976 h 66868"/>
              <a:gd name="connsiteX4" fmla="*/ 299740 w 300224"/>
              <a:gd name="connsiteY4" fmla="*/ 41451 h 66868"/>
              <a:gd name="connsiteX5" fmla="*/ 277515 w 300224"/>
              <a:gd name="connsiteY5" fmla="*/ 176 h 66868"/>
              <a:gd name="connsiteX6" fmla="*/ 290215 w 300224"/>
              <a:gd name="connsiteY6" fmla="*/ 25576 h 66868"/>
              <a:gd name="connsiteX7" fmla="*/ 274340 w 300224"/>
              <a:gd name="connsiteY7" fmla="*/ 38276 h 66868"/>
              <a:gd name="connsiteX8" fmla="*/ 179090 w 300224"/>
              <a:gd name="connsiteY8" fmla="*/ 50976 h 66868"/>
              <a:gd name="connsiteX9" fmla="*/ 125115 w 300224"/>
              <a:gd name="connsiteY9" fmla="*/ 57326 h 66868"/>
              <a:gd name="connsiteX10" fmla="*/ 293390 w 300224"/>
              <a:gd name="connsiteY10" fmla="*/ 54151 h 66868"/>
              <a:gd name="connsiteX11" fmla="*/ 156865 w 300224"/>
              <a:gd name="connsiteY11" fmla="*/ 66851 h 66868"/>
              <a:gd name="connsiteX12" fmla="*/ 1290 w 300224"/>
              <a:gd name="connsiteY12" fmla="*/ 35101 h 6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0224" h="66868">
                <a:moveTo>
                  <a:pt x="1290" y="35101"/>
                </a:moveTo>
                <a:cubicBezTo>
                  <a:pt x="-9293" y="34043"/>
                  <a:pt x="47328" y="59443"/>
                  <a:pt x="93365" y="60501"/>
                </a:cubicBezTo>
                <a:cubicBezTo>
                  <a:pt x="139402" y="61559"/>
                  <a:pt x="251057" y="43039"/>
                  <a:pt x="277515" y="41451"/>
                </a:cubicBezTo>
                <a:cubicBezTo>
                  <a:pt x="303973" y="39864"/>
                  <a:pt x="248411" y="50976"/>
                  <a:pt x="252115" y="50976"/>
                </a:cubicBezTo>
                <a:cubicBezTo>
                  <a:pt x="255819" y="50976"/>
                  <a:pt x="295507" y="49918"/>
                  <a:pt x="299740" y="41451"/>
                </a:cubicBezTo>
                <a:cubicBezTo>
                  <a:pt x="303973" y="32984"/>
                  <a:pt x="279103" y="2822"/>
                  <a:pt x="277515" y="176"/>
                </a:cubicBezTo>
                <a:cubicBezTo>
                  <a:pt x="275928" y="-2470"/>
                  <a:pt x="290215" y="25576"/>
                  <a:pt x="290215" y="25576"/>
                </a:cubicBezTo>
                <a:cubicBezTo>
                  <a:pt x="289686" y="31926"/>
                  <a:pt x="292861" y="34043"/>
                  <a:pt x="274340" y="38276"/>
                </a:cubicBezTo>
                <a:cubicBezTo>
                  <a:pt x="255819" y="42509"/>
                  <a:pt x="203961" y="47801"/>
                  <a:pt x="179090" y="50976"/>
                </a:cubicBezTo>
                <a:cubicBezTo>
                  <a:pt x="154219" y="54151"/>
                  <a:pt x="125115" y="57326"/>
                  <a:pt x="125115" y="57326"/>
                </a:cubicBezTo>
                <a:cubicBezTo>
                  <a:pt x="144165" y="57855"/>
                  <a:pt x="288098" y="52564"/>
                  <a:pt x="293390" y="54151"/>
                </a:cubicBezTo>
                <a:cubicBezTo>
                  <a:pt x="298682" y="55738"/>
                  <a:pt x="199727" y="67380"/>
                  <a:pt x="156865" y="66851"/>
                </a:cubicBezTo>
                <a:cubicBezTo>
                  <a:pt x="114003" y="66322"/>
                  <a:pt x="11873" y="36159"/>
                  <a:pt x="1290" y="351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D08A2BCF-C636-2D9E-C4F6-C810F9F03FC9}"/>
              </a:ext>
            </a:extLst>
          </p:cNvPr>
          <p:cNvSpPr/>
          <p:nvPr/>
        </p:nvSpPr>
        <p:spPr>
          <a:xfrm>
            <a:off x="3505145" y="2707969"/>
            <a:ext cx="200700" cy="35351"/>
          </a:xfrm>
          <a:custGeom>
            <a:avLst/>
            <a:gdLst>
              <a:gd name="connsiteX0" fmla="*/ 55 w 200700"/>
              <a:gd name="connsiteY0" fmla="*/ 35231 h 35351"/>
              <a:gd name="connsiteX1" fmla="*/ 123880 w 200700"/>
              <a:gd name="connsiteY1" fmla="*/ 28881 h 35351"/>
              <a:gd name="connsiteX2" fmla="*/ 200080 w 200700"/>
              <a:gd name="connsiteY2" fmla="*/ 306 h 35351"/>
              <a:gd name="connsiteX3" fmla="*/ 161980 w 200700"/>
              <a:gd name="connsiteY3" fmla="*/ 13006 h 35351"/>
              <a:gd name="connsiteX4" fmla="*/ 142930 w 200700"/>
              <a:gd name="connsiteY4" fmla="*/ 13006 h 35351"/>
              <a:gd name="connsiteX5" fmla="*/ 108005 w 200700"/>
              <a:gd name="connsiteY5" fmla="*/ 25706 h 35351"/>
              <a:gd name="connsiteX6" fmla="*/ 55 w 200700"/>
              <a:gd name="connsiteY6" fmla="*/ 35231 h 3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700" h="35351">
                <a:moveTo>
                  <a:pt x="55" y="35231"/>
                </a:moveTo>
                <a:cubicBezTo>
                  <a:pt x="2701" y="35760"/>
                  <a:pt x="90543" y="34702"/>
                  <a:pt x="123880" y="28881"/>
                </a:cubicBezTo>
                <a:cubicBezTo>
                  <a:pt x="157217" y="23060"/>
                  <a:pt x="193730" y="2952"/>
                  <a:pt x="200080" y="306"/>
                </a:cubicBezTo>
                <a:cubicBezTo>
                  <a:pt x="206430" y="-2340"/>
                  <a:pt x="161980" y="13006"/>
                  <a:pt x="161980" y="13006"/>
                </a:cubicBezTo>
                <a:cubicBezTo>
                  <a:pt x="152455" y="15123"/>
                  <a:pt x="151926" y="10889"/>
                  <a:pt x="142930" y="13006"/>
                </a:cubicBezTo>
                <a:cubicBezTo>
                  <a:pt x="133934" y="15123"/>
                  <a:pt x="125467" y="22002"/>
                  <a:pt x="108005" y="25706"/>
                </a:cubicBezTo>
                <a:cubicBezTo>
                  <a:pt x="90543" y="29410"/>
                  <a:pt x="-2591" y="34702"/>
                  <a:pt x="55" y="352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21D617F6-B6BB-5921-0321-08CA88175304}"/>
              </a:ext>
            </a:extLst>
          </p:cNvPr>
          <p:cNvSpPr/>
          <p:nvPr/>
        </p:nvSpPr>
        <p:spPr>
          <a:xfrm>
            <a:off x="3438520" y="2682871"/>
            <a:ext cx="271765" cy="79942"/>
          </a:xfrm>
          <a:custGeom>
            <a:avLst/>
            <a:gdLst>
              <a:gd name="connsiteX0" fmla="*/ 5 w 271765"/>
              <a:gd name="connsiteY0" fmla="*/ 4 h 79942"/>
              <a:gd name="connsiteX1" fmla="*/ 57155 w 271765"/>
              <a:gd name="connsiteY1" fmla="*/ 57154 h 79942"/>
              <a:gd name="connsiteX2" fmla="*/ 133355 w 271765"/>
              <a:gd name="connsiteY2" fmla="*/ 79379 h 79942"/>
              <a:gd name="connsiteX3" fmla="*/ 269880 w 271765"/>
              <a:gd name="connsiteY3" fmla="*/ 60329 h 79942"/>
              <a:gd name="connsiteX4" fmla="*/ 206380 w 271765"/>
              <a:gd name="connsiteY4" fmla="*/ 79379 h 79942"/>
              <a:gd name="connsiteX5" fmla="*/ 114305 w 271765"/>
              <a:gd name="connsiteY5" fmla="*/ 73029 h 79942"/>
              <a:gd name="connsiteX6" fmla="*/ 53980 w 271765"/>
              <a:gd name="connsiteY6" fmla="*/ 53979 h 79942"/>
              <a:gd name="connsiteX7" fmla="*/ 5 w 271765"/>
              <a:gd name="connsiteY7" fmla="*/ 4 h 7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765" h="79942">
                <a:moveTo>
                  <a:pt x="5" y="4"/>
                </a:moveTo>
                <a:cubicBezTo>
                  <a:pt x="534" y="533"/>
                  <a:pt x="34930" y="43925"/>
                  <a:pt x="57155" y="57154"/>
                </a:cubicBezTo>
                <a:cubicBezTo>
                  <a:pt x="79380" y="70383"/>
                  <a:pt x="97901" y="78850"/>
                  <a:pt x="133355" y="79379"/>
                </a:cubicBezTo>
                <a:cubicBezTo>
                  <a:pt x="168809" y="79908"/>
                  <a:pt x="257709" y="60329"/>
                  <a:pt x="269880" y="60329"/>
                </a:cubicBezTo>
                <a:cubicBezTo>
                  <a:pt x="282051" y="60329"/>
                  <a:pt x="232309" y="77262"/>
                  <a:pt x="206380" y="79379"/>
                </a:cubicBezTo>
                <a:cubicBezTo>
                  <a:pt x="180451" y="81496"/>
                  <a:pt x="139705" y="77262"/>
                  <a:pt x="114305" y="73029"/>
                </a:cubicBezTo>
                <a:cubicBezTo>
                  <a:pt x="88905" y="68796"/>
                  <a:pt x="69855" y="61916"/>
                  <a:pt x="53980" y="53979"/>
                </a:cubicBezTo>
                <a:cubicBezTo>
                  <a:pt x="38105" y="46042"/>
                  <a:pt x="-524" y="-525"/>
                  <a:pt x="5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>
            <a:extLst>
              <a:ext uri="{FF2B5EF4-FFF2-40B4-BE49-F238E27FC236}">
                <a16:creationId xmlns:a16="http://schemas.microsoft.com/office/drawing/2014/main" id="{A1A40111-71F1-D455-85E9-56870265B096}"/>
              </a:ext>
            </a:extLst>
          </p:cNvPr>
          <p:cNvSpPr/>
          <p:nvPr/>
        </p:nvSpPr>
        <p:spPr>
          <a:xfrm>
            <a:off x="3663706" y="2673252"/>
            <a:ext cx="59756" cy="105032"/>
          </a:xfrm>
          <a:custGeom>
            <a:avLst/>
            <a:gdLst>
              <a:gd name="connsiteX0" fmla="*/ 57394 w 59756"/>
              <a:gd name="connsiteY0" fmla="*/ 98 h 105032"/>
              <a:gd name="connsiteX1" fmla="*/ 57394 w 59756"/>
              <a:gd name="connsiteY1" fmla="*/ 63598 h 105032"/>
              <a:gd name="connsiteX2" fmla="*/ 35169 w 59756"/>
              <a:gd name="connsiteY2" fmla="*/ 88998 h 105032"/>
              <a:gd name="connsiteX3" fmla="*/ 244 w 59756"/>
              <a:gd name="connsiteY3" fmla="*/ 104873 h 105032"/>
              <a:gd name="connsiteX4" fmla="*/ 54219 w 59756"/>
              <a:gd name="connsiteY4" fmla="*/ 79473 h 105032"/>
              <a:gd name="connsiteX5" fmla="*/ 57394 w 59756"/>
              <a:gd name="connsiteY5" fmla="*/ 98 h 10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56" h="105032">
                <a:moveTo>
                  <a:pt x="57394" y="98"/>
                </a:moveTo>
                <a:cubicBezTo>
                  <a:pt x="57923" y="-2548"/>
                  <a:pt x="61098" y="48781"/>
                  <a:pt x="57394" y="63598"/>
                </a:cubicBezTo>
                <a:cubicBezTo>
                  <a:pt x="53690" y="78415"/>
                  <a:pt x="44694" y="82119"/>
                  <a:pt x="35169" y="88998"/>
                </a:cubicBezTo>
                <a:cubicBezTo>
                  <a:pt x="25644" y="95877"/>
                  <a:pt x="-2931" y="106460"/>
                  <a:pt x="244" y="104873"/>
                </a:cubicBezTo>
                <a:cubicBezTo>
                  <a:pt x="3419" y="103286"/>
                  <a:pt x="43636" y="92173"/>
                  <a:pt x="54219" y="79473"/>
                </a:cubicBezTo>
                <a:cubicBezTo>
                  <a:pt x="64802" y="66773"/>
                  <a:pt x="56865" y="2744"/>
                  <a:pt x="57394" y="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 58">
            <a:extLst>
              <a:ext uri="{FF2B5EF4-FFF2-40B4-BE49-F238E27FC236}">
                <a16:creationId xmlns:a16="http://schemas.microsoft.com/office/drawing/2014/main" id="{89821E47-A9CD-5495-BD2B-19076D7271F1}"/>
              </a:ext>
            </a:extLst>
          </p:cNvPr>
          <p:cNvSpPr/>
          <p:nvPr/>
        </p:nvSpPr>
        <p:spPr>
          <a:xfrm>
            <a:off x="3438525" y="2603496"/>
            <a:ext cx="260350" cy="66752"/>
          </a:xfrm>
          <a:custGeom>
            <a:avLst/>
            <a:gdLst>
              <a:gd name="connsiteX0" fmla="*/ 260350 w 260350"/>
              <a:gd name="connsiteY0" fmla="*/ 4 h 66752"/>
              <a:gd name="connsiteX1" fmla="*/ 98425 w 260350"/>
              <a:gd name="connsiteY1" fmla="*/ 53979 h 66752"/>
              <a:gd name="connsiteX2" fmla="*/ 0 w 260350"/>
              <a:gd name="connsiteY2" fmla="*/ 66679 h 66752"/>
              <a:gd name="connsiteX3" fmla="*/ 98425 w 260350"/>
              <a:gd name="connsiteY3" fmla="*/ 50804 h 66752"/>
              <a:gd name="connsiteX4" fmla="*/ 260350 w 260350"/>
              <a:gd name="connsiteY4" fmla="*/ 4 h 6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350" h="66752">
                <a:moveTo>
                  <a:pt x="260350" y="4"/>
                </a:moveTo>
                <a:cubicBezTo>
                  <a:pt x="260350" y="533"/>
                  <a:pt x="141817" y="42867"/>
                  <a:pt x="98425" y="53979"/>
                </a:cubicBezTo>
                <a:cubicBezTo>
                  <a:pt x="55033" y="65091"/>
                  <a:pt x="0" y="67208"/>
                  <a:pt x="0" y="66679"/>
                </a:cubicBezTo>
                <a:cubicBezTo>
                  <a:pt x="0" y="66150"/>
                  <a:pt x="58208" y="58742"/>
                  <a:pt x="98425" y="50804"/>
                </a:cubicBezTo>
                <a:cubicBezTo>
                  <a:pt x="138642" y="42866"/>
                  <a:pt x="260350" y="-525"/>
                  <a:pt x="260350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 59">
            <a:extLst>
              <a:ext uri="{FF2B5EF4-FFF2-40B4-BE49-F238E27FC236}">
                <a16:creationId xmlns:a16="http://schemas.microsoft.com/office/drawing/2014/main" id="{2E425862-190E-9804-0EDB-445D024BB1E1}"/>
              </a:ext>
            </a:extLst>
          </p:cNvPr>
          <p:cNvSpPr/>
          <p:nvPr/>
        </p:nvSpPr>
        <p:spPr>
          <a:xfrm>
            <a:off x="3457466" y="2676494"/>
            <a:ext cx="239656" cy="9577"/>
          </a:xfrm>
          <a:custGeom>
            <a:avLst/>
            <a:gdLst>
              <a:gd name="connsiteX0" fmla="*/ 109 w 239656"/>
              <a:gd name="connsiteY0" fmla="*/ 31 h 9577"/>
              <a:gd name="connsiteX1" fmla="*/ 127109 w 239656"/>
              <a:gd name="connsiteY1" fmla="*/ 6381 h 9577"/>
              <a:gd name="connsiteX2" fmla="*/ 238234 w 239656"/>
              <a:gd name="connsiteY2" fmla="*/ 3206 h 9577"/>
              <a:gd name="connsiteX3" fmla="*/ 187434 w 239656"/>
              <a:gd name="connsiteY3" fmla="*/ 6381 h 9577"/>
              <a:gd name="connsiteX4" fmla="*/ 149334 w 239656"/>
              <a:gd name="connsiteY4" fmla="*/ 9556 h 9577"/>
              <a:gd name="connsiteX5" fmla="*/ 109 w 239656"/>
              <a:gd name="connsiteY5" fmla="*/ 31 h 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656" h="9577">
                <a:moveTo>
                  <a:pt x="109" y="31"/>
                </a:moveTo>
                <a:cubicBezTo>
                  <a:pt x="-3595" y="-498"/>
                  <a:pt x="87422" y="5852"/>
                  <a:pt x="127109" y="6381"/>
                </a:cubicBezTo>
                <a:cubicBezTo>
                  <a:pt x="166796" y="6910"/>
                  <a:pt x="228180" y="3206"/>
                  <a:pt x="238234" y="3206"/>
                </a:cubicBezTo>
                <a:cubicBezTo>
                  <a:pt x="248288" y="3206"/>
                  <a:pt x="202251" y="5323"/>
                  <a:pt x="187434" y="6381"/>
                </a:cubicBezTo>
                <a:cubicBezTo>
                  <a:pt x="172617" y="7439"/>
                  <a:pt x="173676" y="9027"/>
                  <a:pt x="149334" y="9556"/>
                </a:cubicBezTo>
                <a:cubicBezTo>
                  <a:pt x="124992" y="10085"/>
                  <a:pt x="3813" y="560"/>
                  <a:pt x="109" y="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 60">
            <a:extLst>
              <a:ext uri="{FF2B5EF4-FFF2-40B4-BE49-F238E27FC236}">
                <a16:creationId xmlns:a16="http://schemas.microsoft.com/office/drawing/2014/main" id="{C1B00373-E564-C8D1-16F7-26DB65BAB544}"/>
              </a:ext>
            </a:extLst>
          </p:cNvPr>
          <p:cNvSpPr/>
          <p:nvPr/>
        </p:nvSpPr>
        <p:spPr>
          <a:xfrm>
            <a:off x="3675596" y="2597086"/>
            <a:ext cx="51858" cy="89237"/>
          </a:xfrm>
          <a:custGeom>
            <a:avLst/>
            <a:gdLst>
              <a:gd name="connsiteX0" fmla="*/ 51854 w 51858"/>
              <a:gd name="connsiteY0" fmla="*/ 64 h 89237"/>
              <a:gd name="connsiteX1" fmla="*/ 1054 w 51858"/>
              <a:gd name="connsiteY1" fmla="*/ 41339 h 89237"/>
              <a:gd name="connsiteX2" fmla="*/ 16929 w 51858"/>
              <a:gd name="connsiteY2" fmla="*/ 88964 h 89237"/>
              <a:gd name="connsiteX3" fmla="*/ 10579 w 51858"/>
              <a:gd name="connsiteY3" fmla="*/ 60389 h 89237"/>
              <a:gd name="connsiteX4" fmla="*/ 4229 w 51858"/>
              <a:gd name="connsiteY4" fmla="*/ 50864 h 89237"/>
              <a:gd name="connsiteX5" fmla="*/ 51854 w 51858"/>
              <a:gd name="connsiteY5" fmla="*/ 64 h 8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58" h="89237">
                <a:moveTo>
                  <a:pt x="51854" y="64"/>
                </a:moveTo>
                <a:cubicBezTo>
                  <a:pt x="51325" y="-1523"/>
                  <a:pt x="6875" y="26522"/>
                  <a:pt x="1054" y="41339"/>
                </a:cubicBezTo>
                <a:cubicBezTo>
                  <a:pt x="-4767" y="56156"/>
                  <a:pt x="15342" y="85789"/>
                  <a:pt x="16929" y="88964"/>
                </a:cubicBezTo>
                <a:cubicBezTo>
                  <a:pt x="18516" y="92139"/>
                  <a:pt x="12696" y="66739"/>
                  <a:pt x="10579" y="60389"/>
                </a:cubicBezTo>
                <a:cubicBezTo>
                  <a:pt x="8462" y="54039"/>
                  <a:pt x="-533" y="57214"/>
                  <a:pt x="4229" y="50864"/>
                </a:cubicBezTo>
                <a:cubicBezTo>
                  <a:pt x="8991" y="44514"/>
                  <a:pt x="52383" y="1651"/>
                  <a:pt x="51854" y="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 61">
            <a:extLst>
              <a:ext uri="{FF2B5EF4-FFF2-40B4-BE49-F238E27FC236}">
                <a16:creationId xmlns:a16="http://schemas.microsoft.com/office/drawing/2014/main" id="{10D5BC4E-676A-5953-808C-133D8DAAA4A0}"/>
              </a:ext>
            </a:extLst>
          </p:cNvPr>
          <p:cNvSpPr/>
          <p:nvPr/>
        </p:nvSpPr>
        <p:spPr>
          <a:xfrm>
            <a:off x="3422337" y="1904942"/>
            <a:ext cx="134245" cy="47808"/>
          </a:xfrm>
          <a:custGeom>
            <a:avLst/>
            <a:gdLst>
              <a:gd name="connsiteX0" fmla="*/ 313 w 134245"/>
              <a:gd name="connsiteY0" fmla="*/ 58 h 47808"/>
              <a:gd name="connsiteX1" fmla="*/ 86038 w 134245"/>
              <a:gd name="connsiteY1" fmla="*/ 12758 h 47808"/>
              <a:gd name="connsiteX2" fmla="*/ 108263 w 134245"/>
              <a:gd name="connsiteY2" fmla="*/ 34983 h 47808"/>
              <a:gd name="connsiteX3" fmla="*/ 101913 w 134245"/>
              <a:gd name="connsiteY3" fmla="*/ 22283 h 47808"/>
              <a:gd name="connsiteX4" fmla="*/ 133663 w 134245"/>
              <a:gd name="connsiteY4" fmla="*/ 47683 h 47808"/>
              <a:gd name="connsiteX5" fmla="*/ 120963 w 134245"/>
              <a:gd name="connsiteY5" fmla="*/ 9583 h 47808"/>
              <a:gd name="connsiteX6" fmla="*/ 101913 w 134245"/>
              <a:gd name="connsiteY6" fmla="*/ 9583 h 47808"/>
              <a:gd name="connsiteX7" fmla="*/ 124138 w 134245"/>
              <a:gd name="connsiteY7" fmla="*/ 19108 h 47808"/>
              <a:gd name="connsiteX8" fmla="*/ 313 w 134245"/>
              <a:gd name="connsiteY8" fmla="*/ 58 h 4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245" h="47808">
                <a:moveTo>
                  <a:pt x="313" y="58"/>
                </a:moveTo>
                <a:cubicBezTo>
                  <a:pt x="-6037" y="-1000"/>
                  <a:pt x="86038" y="12758"/>
                  <a:pt x="86038" y="12758"/>
                </a:cubicBezTo>
                <a:cubicBezTo>
                  <a:pt x="104030" y="18579"/>
                  <a:pt x="108263" y="34983"/>
                  <a:pt x="108263" y="34983"/>
                </a:cubicBezTo>
                <a:cubicBezTo>
                  <a:pt x="110909" y="36571"/>
                  <a:pt x="97680" y="20166"/>
                  <a:pt x="101913" y="22283"/>
                </a:cubicBezTo>
                <a:cubicBezTo>
                  <a:pt x="106146" y="24400"/>
                  <a:pt x="130488" y="49800"/>
                  <a:pt x="133663" y="47683"/>
                </a:cubicBezTo>
                <a:cubicBezTo>
                  <a:pt x="136838" y="45566"/>
                  <a:pt x="126255" y="15933"/>
                  <a:pt x="120963" y="9583"/>
                </a:cubicBezTo>
                <a:cubicBezTo>
                  <a:pt x="115671" y="3233"/>
                  <a:pt x="101384" y="7996"/>
                  <a:pt x="101913" y="9583"/>
                </a:cubicBezTo>
                <a:cubicBezTo>
                  <a:pt x="102442" y="11170"/>
                  <a:pt x="136309" y="19637"/>
                  <a:pt x="124138" y="19108"/>
                </a:cubicBezTo>
                <a:cubicBezTo>
                  <a:pt x="111967" y="18579"/>
                  <a:pt x="6663" y="1116"/>
                  <a:pt x="313" y="58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フリーフォーム 63">
            <a:extLst>
              <a:ext uri="{FF2B5EF4-FFF2-40B4-BE49-F238E27FC236}">
                <a16:creationId xmlns:a16="http://schemas.microsoft.com/office/drawing/2014/main" id="{2724A336-6F2E-AD4F-157C-820C99A7FD7B}"/>
              </a:ext>
            </a:extLst>
          </p:cNvPr>
          <p:cNvSpPr/>
          <p:nvPr/>
        </p:nvSpPr>
        <p:spPr>
          <a:xfrm>
            <a:off x="3644869" y="2400219"/>
            <a:ext cx="111272" cy="16006"/>
          </a:xfrm>
          <a:custGeom>
            <a:avLst/>
            <a:gdLst>
              <a:gd name="connsiteX0" fmla="*/ 31 w 111272"/>
              <a:gd name="connsiteY0" fmla="*/ 81 h 16006"/>
              <a:gd name="connsiteX1" fmla="*/ 79406 w 111272"/>
              <a:gd name="connsiteY1" fmla="*/ 9606 h 16006"/>
              <a:gd name="connsiteX2" fmla="*/ 111156 w 111272"/>
              <a:gd name="connsiteY2" fmla="*/ 6431 h 16006"/>
              <a:gd name="connsiteX3" fmla="*/ 69881 w 111272"/>
              <a:gd name="connsiteY3" fmla="*/ 15956 h 16006"/>
              <a:gd name="connsiteX4" fmla="*/ 31 w 111272"/>
              <a:gd name="connsiteY4" fmla="*/ 81 h 1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72" h="16006">
                <a:moveTo>
                  <a:pt x="31" y="81"/>
                </a:moveTo>
                <a:cubicBezTo>
                  <a:pt x="1619" y="-977"/>
                  <a:pt x="60885" y="8548"/>
                  <a:pt x="79406" y="9606"/>
                </a:cubicBezTo>
                <a:cubicBezTo>
                  <a:pt x="97927" y="10664"/>
                  <a:pt x="112744" y="5373"/>
                  <a:pt x="111156" y="6431"/>
                </a:cubicBezTo>
                <a:cubicBezTo>
                  <a:pt x="109568" y="7489"/>
                  <a:pt x="82581" y="14898"/>
                  <a:pt x="69881" y="15956"/>
                </a:cubicBezTo>
                <a:cubicBezTo>
                  <a:pt x="57181" y="17014"/>
                  <a:pt x="-1557" y="1139"/>
                  <a:pt x="31" y="8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 64">
            <a:extLst>
              <a:ext uri="{FF2B5EF4-FFF2-40B4-BE49-F238E27FC236}">
                <a16:creationId xmlns:a16="http://schemas.microsoft.com/office/drawing/2014/main" id="{FF3E6160-82D8-E70E-EDE2-20CC00963FF3}"/>
              </a:ext>
            </a:extLst>
          </p:cNvPr>
          <p:cNvSpPr/>
          <p:nvPr/>
        </p:nvSpPr>
        <p:spPr>
          <a:xfrm>
            <a:off x="3733711" y="2403445"/>
            <a:ext cx="35042" cy="117611"/>
          </a:xfrm>
          <a:custGeom>
            <a:avLst/>
            <a:gdLst>
              <a:gd name="connsiteX0" fmla="*/ 35014 w 35042"/>
              <a:gd name="connsiteY0" fmla="*/ 30 h 117611"/>
              <a:gd name="connsiteX1" fmla="*/ 6439 w 35042"/>
              <a:gd name="connsiteY1" fmla="*/ 79405 h 117611"/>
              <a:gd name="connsiteX2" fmla="*/ 31839 w 35042"/>
              <a:gd name="connsiteY2" fmla="*/ 117505 h 117611"/>
              <a:gd name="connsiteX3" fmla="*/ 89 w 35042"/>
              <a:gd name="connsiteY3" fmla="*/ 88930 h 117611"/>
              <a:gd name="connsiteX4" fmla="*/ 35014 w 35042"/>
              <a:gd name="connsiteY4" fmla="*/ 30 h 11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2" h="117611">
                <a:moveTo>
                  <a:pt x="35014" y="30"/>
                </a:moveTo>
                <a:cubicBezTo>
                  <a:pt x="36072" y="-1558"/>
                  <a:pt x="6968" y="59826"/>
                  <a:pt x="6439" y="79405"/>
                </a:cubicBezTo>
                <a:cubicBezTo>
                  <a:pt x="5910" y="98984"/>
                  <a:pt x="32897" y="115917"/>
                  <a:pt x="31839" y="117505"/>
                </a:cubicBezTo>
                <a:cubicBezTo>
                  <a:pt x="30781" y="119093"/>
                  <a:pt x="2206" y="102688"/>
                  <a:pt x="89" y="88930"/>
                </a:cubicBezTo>
                <a:cubicBezTo>
                  <a:pt x="-2028" y="75172"/>
                  <a:pt x="33956" y="1618"/>
                  <a:pt x="35014" y="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id="{F79B0A34-786E-4756-7D51-ED09EDA90BB9}"/>
              </a:ext>
            </a:extLst>
          </p:cNvPr>
          <p:cNvSpPr/>
          <p:nvPr/>
        </p:nvSpPr>
        <p:spPr>
          <a:xfrm>
            <a:off x="3478132" y="2441549"/>
            <a:ext cx="230393" cy="177873"/>
          </a:xfrm>
          <a:custGeom>
            <a:avLst/>
            <a:gdLst>
              <a:gd name="connsiteX0" fmla="*/ 230268 w 230393"/>
              <a:gd name="connsiteY0" fmla="*/ 26 h 177873"/>
              <a:gd name="connsiteX1" fmla="*/ 214393 w 230393"/>
              <a:gd name="connsiteY1" fmla="*/ 88926 h 177873"/>
              <a:gd name="connsiteX2" fmla="*/ 141368 w 230393"/>
              <a:gd name="connsiteY2" fmla="*/ 120676 h 177873"/>
              <a:gd name="connsiteX3" fmla="*/ 185818 w 230393"/>
              <a:gd name="connsiteY3" fmla="*/ 104801 h 177873"/>
              <a:gd name="connsiteX4" fmla="*/ 122318 w 230393"/>
              <a:gd name="connsiteY4" fmla="*/ 139726 h 177873"/>
              <a:gd name="connsiteX5" fmla="*/ 30243 w 230393"/>
              <a:gd name="connsiteY5" fmla="*/ 155601 h 177873"/>
              <a:gd name="connsiteX6" fmla="*/ 1668 w 230393"/>
              <a:gd name="connsiteY6" fmla="*/ 177826 h 177873"/>
              <a:gd name="connsiteX7" fmla="*/ 71518 w 230393"/>
              <a:gd name="connsiteY7" fmla="*/ 149251 h 177873"/>
              <a:gd name="connsiteX8" fmla="*/ 198518 w 230393"/>
              <a:gd name="connsiteY8" fmla="*/ 117501 h 177873"/>
              <a:gd name="connsiteX9" fmla="*/ 220743 w 230393"/>
              <a:gd name="connsiteY9" fmla="*/ 98451 h 177873"/>
              <a:gd name="connsiteX10" fmla="*/ 230268 w 230393"/>
              <a:gd name="connsiteY10" fmla="*/ 26 h 17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0393" h="177873">
                <a:moveTo>
                  <a:pt x="230268" y="26"/>
                </a:moveTo>
                <a:cubicBezTo>
                  <a:pt x="229210" y="-1562"/>
                  <a:pt x="229210" y="68818"/>
                  <a:pt x="214393" y="88926"/>
                </a:cubicBezTo>
                <a:cubicBezTo>
                  <a:pt x="199576" y="109034"/>
                  <a:pt x="146130" y="118030"/>
                  <a:pt x="141368" y="120676"/>
                </a:cubicBezTo>
                <a:cubicBezTo>
                  <a:pt x="136606" y="123322"/>
                  <a:pt x="188993" y="101626"/>
                  <a:pt x="185818" y="104801"/>
                </a:cubicBezTo>
                <a:cubicBezTo>
                  <a:pt x="182643" y="107976"/>
                  <a:pt x="148247" y="131259"/>
                  <a:pt x="122318" y="139726"/>
                </a:cubicBezTo>
                <a:cubicBezTo>
                  <a:pt x="96389" y="148193"/>
                  <a:pt x="50351" y="149251"/>
                  <a:pt x="30243" y="155601"/>
                </a:cubicBezTo>
                <a:cubicBezTo>
                  <a:pt x="10135" y="161951"/>
                  <a:pt x="-5211" y="178884"/>
                  <a:pt x="1668" y="177826"/>
                </a:cubicBezTo>
                <a:cubicBezTo>
                  <a:pt x="8547" y="176768"/>
                  <a:pt x="38710" y="159305"/>
                  <a:pt x="71518" y="149251"/>
                </a:cubicBezTo>
                <a:cubicBezTo>
                  <a:pt x="104326" y="139197"/>
                  <a:pt x="173647" y="125968"/>
                  <a:pt x="198518" y="117501"/>
                </a:cubicBezTo>
                <a:cubicBezTo>
                  <a:pt x="223389" y="109034"/>
                  <a:pt x="215980" y="112739"/>
                  <a:pt x="220743" y="98451"/>
                </a:cubicBezTo>
                <a:cubicBezTo>
                  <a:pt x="225506" y="84163"/>
                  <a:pt x="231326" y="1614"/>
                  <a:pt x="230268" y="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フリーフォーム 66">
            <a:extLst>
              <a:ext uri="{FF2B5EF4-FFF2-40B4-BE49-F238E27FC236}">
                <a16:creationId xmlns:a16="http://schemas.microsoft.com/office/drawing/2014/main" id="{2E9BFE7E-0ACE-E1B5-37F5-99E92E5DD978}"/>
              </a:ext>
            </a:extLst>
          </p:cNvPr>
          <p:cNvSpPr/>
          <p:nvPr/>
        </p:nvSpPr>
        <p:spPr>
          <a:xfrm>
            <a:off x="3803533" y="1412725"/>
            <a:ext cx="89090" cy="191087"/>
          </a:xfrm>
          <a:custGeom>
            <a:avLst/>
            <a:gdLst>
              <a:gd name="connsiteX0" fmla="*/ 117 w 89090"/>
              <a:gd name="connsiteY0" fmla="*/ 150 h 191087"/>
              <a:gd name="connsiteX1" fmla="*/ 66792 w 89090"/>
              <a:gd name="connsiteY1" fmla="*/ 127150 h 191087"/>
              <a:gd name="connsiteX2" fmla="*/ 89017 w 89090"/>
              <a:gd name="connsiteY2" fmla="*/ 190650 h 191087"/>
              <a:gd name="connsiteX3" fmla="*/ 73142 w 89090"/>
              <a:gd name="connsiteY3" fmla="*/ 152550 h 191087"/>
              <a:gd name="connsiteX4" fmla="*/ 50917 w 89090"/>
              <a:gd name="connsiteY4" fmla="*/ 101750 h 191087"/>
              <a:gd name="connsiteX5" fmla="*/ 117 w 89090"/>
              <a:gd name="connsiteY5" fmla="*/ 150 h 19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090" h="191087">
                <a:moveTo>
                  <a:pt x="117" y="150"/>
                </a:moveTo>
                <a:cubicBezTo>
                  <a:pt x="2763" y="4383"/>
                  <a:pt x="51975" y="95400"/>
                  <a:pt x="66792" y="127150"/>
                </a:cubicBezTo>
                <a:cubicBezTo>
                  <a:pt x="81609" y="158900"/>
                  <a:pt x="87959" y="186417"/>
                  <a:pt x="89017" y="190650"/>
                </a:cubicBezTo>
                <a:cubicBezTo>
                  <a:pt x="90075" y="194883"/>
                  <a:pt x="79492" y="167367"/>
                  <a:pt x="73142" y="152550"/>
                </a:cubicBezTo>
                <a:cubicBezTo>
                  <a:pt x="66792" y="137733"/>
                  <a:pt x="61500" y="121329"/>
                  <a:pt x="50917" y="101750"/>
                </a:cubicBezTo>
                <a:cubicBezTo>
                  <a:pt x="40334" y="82171"/>
                  <a:pt x="-2529" y="-4083"/>
                  <a:pt x="117" y="1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>
            <a:extLst>
              <a:ext uri="{FF2B5EF4-FFF2-40B4-BE49-F238E27FC236}">
                <a16:creationId xmlns:a16="http://schemas.microsoft.com/office/drawing/2014/main" id="{C3B1CF38-814C-72FD-A7BF-5D83BA3A4F11}"/>
              </a:ext>
            </a:extLst>
          </p:cNvPr>
          <p:cNvSpPr/>
          <p:nvPr/>
        </p:nvSpPr>
        <p:spPr>
          <a:xfrm>
            <a:off x="3578170" y="1231724"/>
            <a:ext cx="190390" cy="29196"/>
          </a:xfrm>
          <a:custGeom>
            <a:avLst/>
            <a:gdLst>
              <a:gd name="connsiteX0" fmla="*/ 55 w 190390"/>
              <a:gd name="connsiteY0" fmla="*/ 16051 h 29196"/>
              <a:gd name="connsiteX1" fmla="*/ 120705 w 190390"/>
              <a:gd name="connsiteY1" fmla="*/ 22401 h 29196"/>
              <a:gd name="connsiteX2" fmla="*/ 187380 w 190390"/>
              <a:gd name="connsiteY2" fmla="*/ 176 h 29196"/>
              <a:gd name="connsiteX3" fmla="*/ 174680 w 190390"/>
              <a:gd name="connsiteY3" fmla="*/ 12876 h 29196"/>
              <a:gd name="connsiteX4" fmla="*/ 136580 w 190390"/>
              <a:gd name="connsiteY4" fmla="*/ 28751 h 29196"/>
              <a:gd name="connsiteX5" fmla="*/ 55 w 190390"/>
              <a:gd name="connsiteY5" fmla="*/ 16051 h 2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390" h="29196">
                <a:moveTo>
                  <a:pt x="55" y="16051"/>
                </a:moveTo>
                <a:cubicBezTo>
                  <a:pt x="-2591" y="14993"/>
                  <a:pt x="89484" y="25047"/>
                  <a:pt x="120705" y="22401"/>
                </a:cubicBezTo>
                <a:cubicBezTo>
                  <a:pt x="151926" y="19755"/>
                  <a:pt x="187380" y="176"/>
                  <a:pt x="187380" y="176"/>
                </a:cubicBezTo>
                <a:cubicBezTo>
                  <a:pt x="196376" y="-1411"/>
                  <a:pt x="183147" y="8113"/>
                  <a:pt x="174680" y="12876"/>
                </a:cubicBezTo>
                <a:cubicBezTo>
                  <a:pt x="166213" y="17639"/>
                  <a:pt x="160922" y="25576"/>
                  <a:pt x="136580" y="28751"/>
                </a:cubicBezTo>
                <a:cubicBezTo>
                  <a:pt x="112238" y="31926"/>
                  <a:pt x="2701" y="17109"/>
                  <a:pt x="55" y="160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フリーフォーム 68">
            <a:extLst>
              <a:ext uri="{FF2B5EF4-FFF2-40B4-BE49-F238E27FC236}">
                <a16:creationId xmlns:a16="http://schemas.microsoft.com/office/drawing/2014/main" id="{A8A7AB37-9A5A-2FE5-6E58-2F91A2E979AC}"/>
              </a:ext>
            </a:extLst>
          </p:cNvPr>
          <p:cNvSpPr/>
          <p:nvPr/>
        </p:nvSpPr>
        <p:spPr>
          <a:xfrm>
            <a:off x="2739702" y="2120056"/>
            <a:ext cx="41645" cy="405347"/>
          </a:xfrm>
          <a:custGeom>
            <a:avLst/>
            <a:gdLst>
              <a:gd name="connsiteX0" fmla="*/ 323 w 41645"/>
              <a:gd name="connsiteY0" fmla="*/ 844 h 405347"/>
              <a:gd name="connsiteX1" fmla="*/ 13023 w 41645"/>
              <a:gd name="connsiteY1" fmla="*/ 226269 h 405347"/>
              <a:gd name="connsiteX2" fmla="*/ 41598 w 41645"/>
              <a:gd name="connsiteY2" fmla="*/ 404069 h 405347"/>
              <a:gd name="connsiteX3" fmla="*/ 19373 w 41645"/>
              <a:gd name="connsiteY3" fmla="*/ 296119 h 405347"/>
              <a:gd name="connsiteX4" fmla="*/ 3498 w 41645"/>
              <a:gd name="connsiteY4" fmla="*/ 108794 h 405347"/>
              <a:gd name="connsiteX5" fmla="*/ 6673 w 41645"/>
              <a:gd name="connsiteY5" fmla="*/ 267544 h 405347"/>
              <a:gd name="connsiteX6" fmla="*/ 3498 w 41645"/>
              <a:gd name="connsiteY6" fmla="*/ 153244 h 405347"/>
              <a:gd name="connsiteX7" fmla="*/ 323 w 41645"/>
              <a:gd name="connsiteY7" fmla="*/ 844 h 40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45" h="405347">
                <a:moveTo>
                  <a:pt x="323" y="844"/>
                </a:moveTo>
                <a:cubicBezTo>
                  <a:pt x="1910" y="13015"/>
                  <a:pt x="6144" y="159065"/>
                  <a:pt x="13023" y="226269"/>
                </a:cubicBezTo>
                <a:cubicBezTo>
                  <a:pt x="19902" y="293473"/>
                  <a:pt x="40540" y="392427"/>
                  <a:pt x="41598" y="404069"/>
                </a:cubicBezTo>
                <a:cubicBezTo>
                  <a:pt x="42656" y="415711"/>
                  <a:pt x="25723" y="345332"/>
                  <a:pt x="19373" y="296119"/>
                </a:cubicBezTo>
                <a:cubicBezTo>
                  <a:pt x="13023" y="246906"/>
                  <a:pt x="5615" y="113556"/>
                  <a:pt x="3498" y="108794"/>
                </a:cubicBezTo>
                <a:cubicBezTo>
                  <a:pt x="1381" y="104032"/>
                  <a:pt x="6673" y="260136"/>
                  <a:pt x="6673" y="267544"/>
                </a:cubicBezTo>
                <a:cubicBezTo>
                  <a:pt x="6673" y="274952"/>
                  <a:pt x="3498" y="195048"/>
                  <a:pt x="3498" y="153244"/>
                </a:cubicBezTo>
                <a:cubicBezTo>
                  <a:pt x="3498" y="111440"/>
                  <a:pt x="-1264" y="-11327"/>
                  <a:pt x="323" y="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フリーフォーム 69">
            <a:extLst>
              <a:ext uri="{FF2B5EF4-FFF2-40B4-BE49-F238E27FC236}">
                <a16:creationId xmlns:a16="http://schemas.microsoft.com/office/drawing/2014/main" id="{D0BFE303-4036-6CA3-2613-2262C833D389}"/>
              </a:ext>
            </a:extLst>
          </p:cNvPr>
          <p:cNvSpPr/>
          <p:nvPr/>
        </p:nvSpPr>
        <p:spPr>
          <a:xfrm>
            <a:off x="2746359" y="2120898"/>
            <a:ext cx="12834" cy="257179"/>
          </a:xfrm>
          <a:custGeom>
            <a:avLst/>
            <a:gdLst>
              <a:gd name="connsiteX0" fmla="*/ 6366 w 12834"/>
              <a:gd name="connsiteY0" fmla="*/ 2 h 257179"/>
              <a:gd name="connsiteX1" fmla="*/ 6366 w 12834"/>
              <a:gd name="connsiteY1" fmla="*/ 139702 h 257179"/>
              <a:gd name="connsiteX2" fmla="*/ 12716 w 12834"/>
              <a:gd name="connsiteY2" fmla="*/ 257177 h 257179"/>
              <a:gd name="connsiteX3" fmla="*/ 16 w 12834"/>
              <a:gd name="connsiteY3" fmla="*/ 142877 h 257179"/>
              <a:gd name="connsiteX4" fmla="*/ 6366 w 12834"/>
              <a:gd name="connsiteY4" fmla="*/ 2 h 25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4" h="257179">
                <a:moveTo>
                  <a:pt x="6366" y="2"/>
                </a:moveTo>
                <a:cubicBezTo>
                  <a:pt x="7424" y="-527"/>
                  <a:pt x="5308" y="96840"/>
                  <a:pt x="6366" y="139702"/>
                </a:cubicBezTo>
                <a:cubicBezTo>
                  <a:pt x="7424" y="182564"/>
                  <a:pt x="13774" y="256648"/>
                  <a:pt x="12716" y="257177"/>
                </a:cubicBezTo>
                <a:cubicBezTo>
                  <a:pt x="11658" y="257706"/>
                  <a:pt x="-513" y="182035"/>
                  <a:pt x="16" y="142877"/>
                </a:cubicBezTo>
                <a:cubicBezTo>
                  <a:pt x="545" y="103719"/>
                  <a:pt x="5308" y="531"/>
                  <a:pt x="6366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フリーフォーム 70">
            <a:extLst>
              <a:ext uri="{FF2B5EF4-FFF2-40B4-BE49-F238E27FC236}">
                <a16:creationId xmlns:a16="http://schemas.microsoft.com/office/drawing/2014/main" id="{A5CAB391-B122-AAF0-2FF6-F74D88037DF3}"/>
              </a:ext>
            </a:extLst>
          </p:cNvPr>
          <p:cNvSpPr/>
          <p:nvPr/>
        </p:nvSpPr>
        <p:spPr>
          <a:xfrm>
            <a:off x="2965330" y="2797135"/>
            <a:ext cx="215169" cy="95701"/>
          </a:xfrm>
          <a:custGeom>
            <a:avLst/>
            <a:gdLst>
              <a:gd name="connsiteX0" fmla="*/ 120 w 215169"/>
              <a:gd name="connsiteY0" fmla="*/ 40 h 95701"/>
              <a:gd name="connsiteX1" fmla="*/ 114420 w 215169"/>
              <a:gd name="connsiteY1" fmla="*/ 34965 h 95701"/>
              <a:gd name="connsiteX2" fmla="*/ 212845 w 215169"/>
              <a:gd name="connsiteY2" fmla="*/ 95290 h 95701"/>
              <a:gd name="connsiteX3" fmla="*/ 181095 w 215169"/>
              <a:gd name="connsiteY3" fmla="*/ 60365 h 95701"/>
              <a:gd name="connsiteX4" fmla="*/ 146170 w 215169"/>
              <a:gd name="connsiteY4" fmla="*/ 38140 h 95701"/>
              <a:gd name="connsiteX5" fmla="*/ 136645 w 215169"/>
              <a:gd name="connsiteY5" fmla="*/ 41315 h 95701"/>
              <a:gd name="connsiteX6" fmla="*/ 120 w 215169"/>
              <a:gd name="connsiteY6" fmla="*/ 40 h 9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69" h="95701">
                <a:moveTo>
                  <a:pt x="120" y="40"/>
                </a:moveTo>
                <a:cubicBezTo>
                  <a:pt x="-3584" y="-1018"/>
                  <a:pt x="78966" y="19090"/>
                  <a:pt x="114420" y="34965"/>
                </a:cubicBezTo>
                <a:cubicBezTo>
                  <a:pt x="149874" y="50840"/>
                  <a:pt x="201733" y="91057"/>
                  <a:pt x="212845" y="95290"/>
                </a:cubicBezTo>
                <a:cubicBezTo>
                  <a:pt x="223958" y="99523"/>
                  <a:pt x="192208" y="69890"/>
                  <a:pt x="181095" y="60365"/>
                </a:cubicBezTo>
                <a:cubicBezTo>
                  <a:pt x="169983" y="50840"/>
                  <a:pt x="153578" y="41315"/>
                  <a:pt x="146170" y="38140"/>
                </a:cubicBezTo>
                <a:cubicBezTo>
                  <a:pt x="138762" y="34965"/>
                  <a:pt x="153049" y="46607"/>
                  <a:pt x="136645" y="41315"/>
                </a:cubicBezTo>
                <a:cubicBezTo>
                  <a:pt x="120241" y="36023"/>
                  <a:pt x="3824" y="1098"/>
                  <a:pt x="120" y="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フリーフォーム 71">
            <a:extLst>
              <a:ext uri="{FF2B5EF4-FFF2-40B4-BE49-F238E27FC236}">
                <a16:creationId xmlns:a16="http://schemas.microsoft.com/office/drawing/2014/main" id="{2BD478B9-48E6-654E-0278-1B20FDA6FB53}"/>
              </a:ext>
            </a:extLst>
          </p:cNvPr>
          <p:cNvSpPr/>
          <p:nvPr/>
        </p:nvSpPr>
        <p:spPr>
          <a:xfrm>
            <a:off x="2648635" y="2107849"/>
            <a:ext cx="69274" cy="464041"/>
          </a:xfrm>
          <a:custGeom>
            <a:avLst/>
            <a:gdLst>
              <a:gd name="connsiteX0" fmla="*/ 24715 w 69274"/>
              <a:gd name="connsiteY0" fmla="*/ 351 h 464041"/>
              <a:gd name="connsiteX1" fmla="*/ 18365 w 69274"/>
              <a:gd name="connsiteY1" fmla="*/ 298801 h 464041"/>
              <a:gd name="connsiteX2" fmla="*/ 69165 w 69274"/>
              <a:gd name="connsiteY2" fmla="*/ 463901 h 464041"/>
              <a:gd name="connsiteX3" fmla="*/ 2490 w 69274"/>
              <a:gd name="connsiteY3" fmla="*/ 273401 h 464041"/>
              <a:gd name="connsiteX4" fmla="*/ 15190 w 69274"/>
              <a:gd name="connsiteY4" fmla="*/ 238476 h 464041"/>
              <a:gd name="connsiteX5" fmla="*/ 24715 w 69274"/>
              <a:gd name="connsiteY5" fmla="*/ 351 h 46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74" h="464041">
                <a:moveTo>
                  <a:pt x="24715" y="351"/>
                </a:moveTo>
                <a:cubicBezTo>
                  <a:pt x="25244" y="10405"/>
                  <a:pt x="10957" y="221543"/>
                  <a:pt x="18365" y="298801"/>
                </a:cubicBezTo>
                <a:cubicBezTo>
                  <a:pt x="25773" y="376059"/>
                  <a:pt x="71811" y="468134"/>
                  <a:pt x="69165" y="463901"/>
                </a:cubicBezTo>
                <a:cubicBezTo>
                  <a:pt x="66519" y="459668"/>
                  <a:pt x="11486" y="310972"/>
                  <a:pt x="2490" y="273401"/>
                </a:cubicBezTo>
                <a:cubicBezTo>
                  <a:pt x="-6506" y="235830"/>
                  <a:pt x="11486" y="278163"/>
                  <a:pt x="15190" y="238476"/>
                </a:cubicBezTo>
                <a:cubicBezTo>
                  <a:pt x="18894" y="198789"/>
                  <a:pt x="24186" y="-9703"/>
                  <a:pt x="24715" y="3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フリーフォーム 72">
            <a:extLst>
              <a:ext uri="{FF2B5EF4-FFF2-40B4-BE49-F238E27FC236}">
                <a16:creationId xmlns:a16="http://schemas.microsoft.com/office/drawing/2014/main" id="{F4098978-2B33-470A-3D62-4CC2C0A703B1}"/>
              </a:ext>
            </a:extLst>
          </p:cNvPr>
          <p:cNvSpPr/>
          <p:nvPr/>
        </p:nvSpPr>
        <p:spPr>
          <a:xfrm>
            <a:off x="3219060" y="2974970"/>
            <a:ext cx="308775" cy="58007"/>
          </a:xfrm>
          <a:custGeom>
            <a:avLst/>
            <a:gdLst>
              <a:gd name="connsiteX0" fmla="*/ 390 w 308775"/>
              <a:gd name="connsiteY0" fmla="*/ 5 h 58007"/>
              <a:gd name="connsiteX1" fmla="*/ 200415 w 308775"/>
              <a:gd name="connsiteY1" fmla="*/ 44455 h 58007"/>
              <a:gd name="connsiteX2" fmla="*/ 308365 w 308775"/>
              <a:gd name="connsiteY2" fmla="*/ 38105 h 58007"/>
              <a:gd name="connsiteX3" fmla="*/ 235340 w 308775"/>
              <a:gd name="connsiteY3" fmla="*/ 53980 h 58007"/>
              <a:gd name="connsiteX4" fmla="*/ 181365 w 308775"/>
              <a:gd name="connsiteY4" fmla="*/ 57155 h 58007"/>
              <a:gd name="connsiteX5" fmla="*/ 149615 w 308775"/>
              <a:gd name="connsiteY5" fmla="*/ 41280 h 58007"/>
              <a:gd name="connsiteX6" fmla="*/ 390 w 308775"/>
              <a:gd name="connsiteY6" fmla="*/ 5 h 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775" h="58007">
                <a:moveTo>
                  <a:pt x="390" y="5"/>
                </a:moveTo>
                <a:cubicBezTo>
                  <a:pt x="8857" y="534"/>
                  <a:pt x="149086" y="38105"/>
                  <a:pt x="200415" y="44455"/>
                </a:cubicBezTo>
                <a:cubicBezTo>
                  <a:pt x="251744" y="50805"/>
                  <a:pt x="302544" y="36518"/>
                  <a:pt x="308365" y="38105"/>
                </a:cubicBezTo>
                <a:cubicBezTo>
                  <a:pt x="314186" y="39693"/>
                  <a:pt x="256507" y="50805"/>
                  <a:pt x="235340" y="53980"/>
                </a:cubicBezTo>
                <a:cubicBezTo>
                  <a:pt x="214173" y="57155"/>
                  <a:pt x="195653" y="59272"/>
                  <a:pt x="181365" y="57155"/>
                </a:cubicBezTo>
                <a:cubicBezTo>
                  <a:pt x="167078" y="55038"/>
                  <a:pt x="175544" y="48159"/>
                  <a:pt x="149615" y="41280"/>
                </a:cubicBezTo>
                <a:cubicBezTo>
                  <a:pt x="123686" y="34401"/>
                  <a:pt x="-8077" y="-524"/>
                  <a:pt x="390" y="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フリーフォーム 73">
            <a:extLst>
              <a:ext uri="{FF2B5EF4-FFF2-40B4-BE49-F238E27FC236}">
                <a16:creationId xmlns:a16="http://schemas.microsoft.com/office/drawing/2014/main" id="{00AA3FBD-80B5-72F2-0CD6-4FF9E88E7A67}"/>
              </a:ext>
            </a:extLst>
          </p:cNvPr>
          <p:cNvSpPr/>
          <p:nvPr/>
        </p:nvSpPr>
        <p:spPr>
          <a:xfrm>
            <a:off x="3438446" y="2879684"/>
            <a:ext cx="165248" cy="73066"/>
          </a:xfrm>
          <a:custGeom>
            <a:avLst/>
            <a:gdLst>
              <a:gd name="connsiteX0" fmla="*/ 165179 w 165248"/>
              <a:gd name="connsiteY0" fmla="*/ 41 h 73066"/>
              <a:gd name="connsiteX1" fmla="*/ 127079 w 165248"/>
              <a:gd name="connsiteY1" fmla="*/ 54016 h 73066"/>
              <a:gd name="connsiteX2" fmla="*/ 82629 w 165248"/>
              <a:gd name="connsiteY2" fmla="*/ 69891 h 73066"/>
              <a:gd name="connsiteX3" fmla="*/ 79 w 165248"/>
              <a:gd name="connsiteY3" fmla="*/ 73066 h 73066"/>
              <a:gd name="connsiteX4" fmla="*/ 98504 w 165248"/>
              <a:gd name="connsiteY4" fmla="*/ 69891 h 73066"/>
              <a:gd name="connsiteX5" fmla="*/ 117554 w 165248"/>
              <a:gd name="connsiteY5" fmla="*/ 63541 h 73066"/>
              <a:gd name="connsiteX6" fmla="*/ 165179 w 165248"/>
              <a:gd name="connsiteY6" fmla="*/ 41 h 7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248" h="73066">
                <a:moveTo>
                  <a:pt x="165179" y="41"/>
                </a:moveTo>
                <a:cubicBezTo>
                  <a:pt x="166766" y="-1546"/>
                  <a:pt x="140837" y="42374"/>
                  <a:pt x="127079" y="54016"/>
                </a:cubicBezTo>
                <a:cubicBezTo>
                  <a:pt x="113321" y="65658"/>
                  <a:pt x="103796" y="66716"/>
                  <a:pt x="82629" y="69891"/>
                </a:cubicBezTo>
                <a:cubicBezTo>
                  <a:pt x="61462" y="73066"/>
                  <a:pt x="-2567" y="73066"/>
                  <a:pt x="79" y="73066"/>
                </a:cubicBezTo>
                <a:cubicBezTo>
                  <a:pt x="2725" y="73066"/>
                  <a:pt x="98504" y="69891"/>
                  <a:pt x="98504" y="69891"/>
                </a:cubicBezTo>
                <a:cubicBezTo>
                  <a:pt x="118083" y="68304"/>
                  <a:pt x="108558" y="72537"/>
                  <a:pt x="117554" y="63541"/>
                </a:cubicBezTo>
                <a:cubicBezTo>
                  <a:pt x="126550" y="54545"/>
                  <a:pt x="163592" y="1628"/>
                  <a:pt x="165179" y="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フリーフォーム 74">
            <a:extLst>
              <a:ext uri="{FF2B5EF4-FFF2-40B4-BE49-F238E27FC236}">
                <a16:creationId xmlns:a16="http://schemas.microsoft.com/office/drawing/2014/main" id="{B96F11D7-B45C-42BC-A8B4-69C9713E74BA}"/>
              </a:ext>
            </a:extLst>
          </p:cNvPr>
          <p:cNvSpPr/>
          <p:nvPr/>
        </p:nvSpPr>
        <p:spPr>
          <a:xfrm>
            <a:off x="3524247" y="2866795"/>
            <a:ext cx="83842" cy="149541"/>
          </a:xfrm>
          <a:custGeom>
            <a:avLst/>
            <a:gdLst>
              <a:gd name="connsiteX0" fmla="*/ 60328 w 83842"/>
              <a:gd name="connsiteY0" fmla="*/ 230 h 149541"/>
              <a:gd name="connsiteX1" fmla="*/ 79378 w 83842"/>
              <a:gd name="connsiteY1" fmla="*/ 82780 h 149541"/>
              <a:gd name="connsiteX2" fmla="*/ 76203 w 83842"/>
              <a:gd name="connsiteY2" fmla="*/ 101830 h 149541"/>
              <a:gd name="connsiteX3" fmla="*/ 3 w 83842"/>
              <a:gd name="connsiteY3" fmla="*/ 149455 h 149541"/>
              <a:gd name="connsiteX4" fmla="*/ 79378 w 83842"/>
              <a:gd name="connsiteY4" fmla="*/ 111355 h 149541"/>
              <a:gd name="connsiteX5" fmla="*/ 60328 w 83842"/>
              <a:gd name="connsiteY5" fmla="*/ 230 h 14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42" h="149541">
                <a:moveTo>
                  <a:pt x="60328" y="230"/>
                </a:moveTo>
                <a:cubicBezTo>
                  <a:pt x="60328" y="-4532"/>
                  <a:pt x="76732" y="65847"/>
                  <a:pt x="79378" y="82780"/>
                </a:cubicBezTo>
                <a:cubicBezTo>
                  <a:pt x="82024" y="99713"/>
                  <a:pt x="89432" y="90718"/>
                  <a:pt x="76203" y="101830"/>
                </a:cubicBezTo>
                <a:cubicBezTo>
                  <a:pt x="62974" y="112942"/>
                  <a:pt x="-526" y="147868"/>
                  <a:pt x="3" y="149455"/>
                </a:cubicBezTo>
                <a:cubicBezTo>
                  <a:pt x="532" y="151042"/>
                  <a:pt x="67207" y="130405"/>
                  <a:pt x="79378" y="111355"/>
                </a:cubicBezTo>
                <a:cubicBezTo>
                  <a:pt x="91549" y="92305"/>
                  <a:pt x="60328" y="4992"/>
                  <a:pt x="60328" y="2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フリーフォーム 75">
            <a:extLst>
              <a:ext uri="{FF2B5EF4-FFF2-40B4-BE49-F238E27FC236}">
                <a16:creationId xmlns:a16="http://schemas.microsoft.com/office/drawing/2014/main" id="{53522749-2FE2-7D47-3DAD-5BA63315A117}"/>
              </a:ext>
            </a:extLst>
          </p:cNvPr>
          <p:cNvSpPr/>
          <p:nvPr/>
        </p:nvSpPr>
        <p:spPr>
          <a:xfrm>
            <a:off x="3559055" y="2835219"/>
            <a:ext cx="72351" cy="216507"/>
          </a:xfrm>
          <a:custGeom>
            <a:avLst/>
            <a:gdLst>
              <a:gd name="connsiteX0" fmla="*/ 50920 w 72351"/>
              <a:gd name="connsiteY0" fmla="*/ 56 h 216507"/>
              <a:gd name="connsiteX1" fmla="*/ 69970 w 72351"/>
              <a:gd name="connsiteY1" fmla="*/ 88956 h 216507"/>
              <a:gd name="connsiteX2" fmla="*/ 69970 w 72351"/>
              <a:gd name="connsiteY2" fmla="*/ 108006 h 216507"/>
              <a:gd name="connsiteX3" fmla="*/ 50920 w 72351"/>
              <a:gd name="connsiteY3" fmla="*/ 161981 h 216507"/>
              <a:gd name="connsiteX4" fmla="*/ 120 w 72351"/>
              <a:gd name="connsiteY4" fmla="*/ 215956 h 216507"/>
              <a:gd name="connsiteX5" fmla="*/ 66795 w 72351"/>
              <a:gd name="connsiteY5" fmla="*/ 127056 h 216507"/>
              <a:gd name="connsiteX6" fmla="*/ 66795 w 72351"/>
              <a:gd name="connsiteY6" fmla="*/ 104831 h 216507"/>
              <a:gd name="connsiteX7" fmla="*/ 50920 w 72351"/>
              <a:gd name="connsiteY7" fmla="*/ 56 h 21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51" h="216507">
                <a:moveTo>
                  <a:pt x="50920" y="56"/>
                </a:moveTo>
                <a:cubicBezTo>
                  <a:pt x="51449" y="-2590"/>
                  <a:pt x="69970" y="88956"/>
                  <a:pt x="69970" y="88956"/>
                </a:cubicBezTo>
                <a:cubicBezTo>
                  <a:pt x="73145" y="106948"/>
                  <a:pt x="73145" y="95835"/>
                  <a:pt x="69970" y="108006"/>
                </a:cubicBezTo>
                <a:cubicBezTo>
                  <a:pt x="66795" y="120177"/>
                  <a:pt x="62562" y="143989"/>
                  <a:pt x="50920" y="161981"/>
                </a:cubicBezTo>
                <a:cubicBezTo>
                  <a:pt x="39278" y="179973"/>
                  <a:pt x="-2526" y="221777"/>
                  <a:pt x="120" y="215956"/>
                </a:cubicBezTo>
                <a:cubicBezTo>
                  <a:pt x="2766" y="210135"/>
                  <a:pt x="55683" y="145577"/>
                  <a:pt x="66795" y="127056"/>
                </a:cubicBezTo>
                <a:cubicBezTo>
                  <a:pt x="77908" y="108535"/>
                  <a:pt x="65737" y="120706"/>
                  <a:pt x="66795" y="104831"/>
                </a:cubicBezTo>
                <a:cubicBezTo>
                  <a:pt x="67853" y="88956"/>
                  <a:pt x="50391" y="2702"/>
                  <a:pt x="50920" y="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フリーフォーム 76">
            <a:extLst>
              <a:ext uri="{FF2B5EF4-FFF2-40B4-BE49-F238E27FC236}">
                <a16:creationId xmlns:a16="http://schemas.microsoft.com/office/drawing/2014/main" id="{D2AE68EB-84B7-7921-AF0D-BB6E45C50B9B}"/>
              </a:ext>
            </a:extLst>
          </p:cNvPr>
          <p:cNvSpPr/>
          <p:nvPr/>
        </p:nvSpPr>
        <p:spPr>
          <a:xfrm>
            <a:off x="3041603" y="2908298"/>
            <a:ext cx="466549" cy="149465"/>
          </a:xfrm>
          <a:custGeom>
            <a:avLst/>
            <a:gdLst>
              <a:gd name="connsiteX0" fmla="*/ 47 w 466549"/>
              <a:gd name="connsiteY0" fmla="*/ 2 h 149465"/>
              <a:gd name="connsiteX1" fmla="*/ 174672 w 466549"/>
              <a:gd name="connsiteY1" fmla="*/ 101602 h 149465"/>
              <a:gd name="connsiteX2" fmla="*/ 415972 w 466549"/>
              <a:gd name="connsiteY2" fmla="*/ 146052 h 149465"/>
              <a:gd name="connsiteX3" fmla="*/ 463597 w 466549"/>
              <a:gd name="connsiteY3" fmla="*/ 146052 h 149465"/>
              <a:gd name="connsiteX4" fmla="*/ 365172 w 466549"/>
              <a:gd name="connsiteY4" fmla="*/ 142877 h 149465"/>
              <a:gd name="connsiteX5" fmla="*/ 298497 w 466549"/>
              <a:gd name="connsiteY5" fmla="*/ 142877 h 149465"/>
              <a:gd name="connsiteX6" fmla="*/ 190547 w 466549"/>
              <a:gd name="connsiteY6" fmla="*/ 104777 h 149465"/>
              <a:gd name="connsiteX7" fmla="*/ 47 w 466549"/>
              <a:gd name="connsiteY7" fmla="*/ 2 h 14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6549" h="149465">
                <a:moveTo>
                  <a:pt x="47" y="2"/>
                </a:moveTo>
                <a:cubicBezTo>
                  <a:pt x="-2599" y="-527"/>
                  <a:pt x="105351" y="77260"/>
                  <a:pt x="174672" y="101602"/>
                </a:cubicBezTo>
                <a:cubicBezTo>
                  <a:pt x="243993" y="125944"/>
                  <a:pt x="367818" y="138644"/>
                  <a:pt x="415972" y="146052"/>
                </a:cubicBezTo>
                <a:cubicBezTo>
                  <a:pt x="464126" y="153460"/>
                  <a:pt x="472064" y="146581"/>
                  <a:pt x="463597" y="146052"/>
                </a:cubicBezTo>
                <a:cubicBezTo>
                  <a:pt x="455130" y="145523"/>
                  <a:pt x="392689" y="143406"/>
                  <a:pt x="365172" y="142877"/>
                </a:cubicBezTo>
                <a:cubicBezTo>
                  <a:pt x="337655" y="142348"/>
                  <a:pt x="327601" y="149227"/>
                  <a:pt x="298497" y="142877"/>
                </a:cubicBezTo>
                <a:cubicBezTo>
                  <a:pt x="269393" y="136527"/>
                  <a:pt x="234997" y="125415"/>
                  <a:pt x="190547" y="104777"/>
                </a:cubicBezTo>
                <a:cubicBezTo>
                  <a:pt x="146097" y="84140"/>
                  <a:pt x="2693" y="531"/>
                  <a:pt x="47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フリーフォーム 77">
            <a:extLst>
              <a:ext uri="{FF2B5EF4-FFF2-40B4-BE49-F238E27FC236}">
                <a16:creationId xmlns:a16="http://schemas.microsoft.com/office/drawing/2014/main" id="{1992178C-AE70-B08D-E245-DD64595A2B6D}"/>
              </a:ext>
            </a:extLst>
          </p:cNvPr>
          <p:cNvSpPr/>
          <p:nvPr/>
        </p:nvSpPr>
        <p:spPr>
          <a:xfrm>
            <a:off x="3390899" y="1790700"/>
            <a:ext cx="289628" cy="114353"/>
          </a:xfrm>
          <a:custGeom>
            <a:avLst/>
            <a:gdLst>
              <a:gd name="connsiteX0" fmla="*/ 1 w 289628"/>
              <a:gd name="connsiteY0" fmla="*/ 0 h 114353"/>
              <a:gd name="connsiteX1" fmla="*/ 155576 w 289628"/>
              <a:gd name="connsiteY1" fmla="*/ 28575 h 114353"/>
              <a:gd name="connsiteX2" fmla="*/ 193676 w 289628"/>
              <a:gd name="connsiteY2" fmla="*/ 38100 h 114353"/>
              <a:gd name="connsiteX3" fmla="*/ 288926 w 289628"/>
              <a:gd name="connsiteY3" fmla="*/ 22225 h 114353"/>
              <a:gd name="connsiteX4" fmla="*/ 234951 w 289628"/>
              <a:gd name="connsiteY4" fmla="*/ 44450 h 114353"/>
              <a:gd name="connsiteX5" fmla="*/ 196851 w 289628"/>
              <a:gd name="connsiteY5" fmla="*/ 69850 h 114353"/>
              <a:gd name="connsiteX6" fmla="*/ 174626 w 289628"/>
              <a:gd name="connsiteY6" fmla="*/ 114300 h 114353"/>
              <a:gd name="connsiteX7" fmla="*/ 200026 w 289628"/>
              <a:gd name="connsiteY7" fmla="*/ 60325 h 114353"/>
              <a:gd name="connsiteX8" fmla="*/ 200026 w 289628"/>
              <a:gd name="connsiteY8" fmla="*/ 47625 h 114353"/>
              <a:gd name="connsiteX9" fmla="*/ 158751 w 289628"/>
              <a:gd name="connsiteY9" fmla="*/ 28575 h 114353"/>
              <a:gd name="connsiteX10" fmla="*/ 1 w 289628"/>
              <a:gd name="connsiteY10" fmla="*/ 0 h 11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628" h="114353">
                <a:moveTo>
                  <a:pt x="1" y="0"/>
                </a:moveTo>
                <a:cubicBezTo>
                  <a:pt x="-528" y="0"/>
                  <a:pt x="123297" y="22225"/>
                  <a:pt x="155576" y="28575"/>
                </a:cubicBezTo>
                <a:cubicBezTo>
                  <a:pt x="187855" y="34925"/>
                  <a:pt x="171451" y="39158"/>
                  <a:pt x="193676" y="38100"/>
                </a:cubicBezTo>
                <a:cubicBezTo>
                  <a:pt x="215901" y="37042"/>
                  <a:pt x="282047" y="21167"/>
                  <a:pt x="288926" y="22225"/>
                </a:cubicBezTo>
                <a:cubicBezTo>
                  <a:pt x="295805" y="23283"/>
                  <a:pt x="250297" y="36513"/>
                  <a:pt x="234951" y="44450"/>
                </a:cubicBezTo>
                <a:cubicBezTo>
                  <a:pt x="219605" y="52387"/>
                  <a:pt x="206905" y="58208"/>
                  <a:pt x="196851" y="69850"/>
                </a:cubicBezTo>
                <a:cubicBezTo>
                  <a:pt x="186797" y="81492"/>
                  <a:pt x="174097" y="115887"/>
                  <a:pt x="174626" y="114300"/>
                </a:cubicBezTo>
                <a:cubicBezTo>
                  <a:pt x="175155" y="112713"/>
                  <a:pt x="200026" y="60325"/>
                  <a:pt x="200026" y="60325"/>
                </a:cubicBezTo>
                <a:cubicBezTo>
                  <a:pt x="204259" y="49213"/>
                  <a:pt x="206905" y="52917"/>
                  <a:pt x="200026" y="47625"/>
                </a:cubicBezTo>
                <a:cubicBezTo>
                  <a:pt x="193147" y="42333"/>
                  <a:pt x="187855" y="36512"/>
                  <a:pt x="158751" y="28575"/>
                </a:cubicBezTo>
                <a:cubicBezTo>
                  <a:pt x="129647" y="20638"/>
                  <a:pt x="530" y="0"/>
                  <a:pt x="1" y="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フリーフォーム 78">
            <a:extLst>
              <a:ext uri="{FF2B5EF4-FFF2-40B4-BE49-F238E27FC236}">
                <a16:creationId xmlns:a16="http://schemas.microsoft.com/office/drawing/2014/main" id="{1AB7275F-2A05-117B-6076-ABED84B415BA}"/>
              </a:ext>
            </a:extLst>
          </p:cNvPr>
          <p:cNvSpPr/>
          <p:nvPr/>
        </p:nvSpPr>
        <p:spPr>
          <a:xfrm>
            <a:off x="3190312" y="1819247"/>
            <a:ext cx="296811" cy="57214"/>
          </a:xfrm>
          <a:custGeom>
            <a:avLst/>
            <a:gdLst>
              <a:gd name="connsiteX0" fmla="*/ 563 w 296811"/>
              <a:gd name="connsiteY0" fmla="*/ 57178 h 57214"/>
              <a:gd name="connsiteX1" fmla="*/ 175188 w 296811"/>
              <a:gd name="connsiteY1" fmla="*/ 25428 h 57214"/>
              <a:gd name="connsiteX2" fmla="*/ 267263 w 296811"/>
              <a:gd name="connsiteY2" fmla="*/ 12728 h 57214"/>
              <a:gd name="connsiteX3" fmla="*/ 295838 w 296811"/>
              <a:gd name="connsiteY3" fmla="*/ 28 h 57214"/>
              <a:gd name="connsiteX4" fmla="*/ 238688 w 296811"/>
              <a:gd name="connsiteY4" fmla="*/ 9553 h 57214"/>
              <a:gd name="connsiteX5" fmla="*/ 159313 w 296811"/>
              <a:gd name="connsiteY5" fmla="*/ 19078 h 57214"/>
              <a:gd name="connsiteX6" fmla="*/ 76763 w 296811"/>
              <a:gd name="connsiteY6" fmla="*/ 25428 h 57214"/>
              <a:gd name="connsiteX7" fmla="*/ 118038 w 296811"/>
              <a:gd name="connsiteY7" fmla="*/ 31778 h 57214"/>
              <a:gd name="connsiteX8" fmla="*/ 563 w 296811"/>
              <a:gd name="connsiteY8" fmla="*/ 57178 h 5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811" h="57214">
                <a:moveTo>
                  <a:pt x="563" y="57178"/>
                </a:moveTo>
                <a:cubicBezTo>
                  <a:pt x="10088" y="56120"/>
                  <a:pt x="130738" y="32836"/>
                  <a:pt x="175188" y="25428"/>
                </a:cubicBezTo>
                <a:cubicBezTo>
                  <a:pt x="219638" y="18020"/>
                  <a:pt x="247155" y="16961"/>
                  <a:pt x="267263" y="12728"/>
                </a:cubicBezTo>
                <a:cubicBezTo>
                  <a:pt x="287371" y="8495"/>
                  <a:pt x="300601" y="557"/>
                  <a:pt x="295838" y="28"/>
                </a:cubicBezTo>
                <a:cubicBezTo>
                  <a:pt x="291076" y="-501"/>
                  <a:pt x="261442" y="6378"/>
                  <a:pt x="238688" y="9553"/>
                </a:cubicBezTo>
                <a:cubicBezTo>
                  <a:pt x="215934" y="12728"/>
                  <a:pt x="186301" y="16432"/>
                  <a:pt x="159313" y="19078"/>
                </a:cubicBezTo>
                <a:cubicBezTo>
                  <a:pt x="132326" y="21724"/>
                  <a:pt x="83642" y="23311"/>
                  <a:pt x="76763" y="25428"/>
                </a:cubicBezTo>
                <a:cubicBezTo>
                  <a:pt x="69884" y="27545"/>
                  <a:pt x="130738" y="27545"/>
                  <a:pt x="118038" y="31778"/>
                </a:cubicBezTo>
                <a:cubicBezTo>
                  <a:pt x="105338" y="36011"/>
                  <a:pt x="-8962" y="58236"/>
                  <a:pt x="563" y="571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フリーフォーム 80">
            <a:extLst>
              <a:ext uri="{FF2B5EF4-FFF2-40B4-BE49-F238E27FC236}">
                <a16:creationId xmlns:a16="http://schemas.microsoft.com/office/drawing/2014/main" id="{76F5D9AB-B47C-0BD6-589A-40461AD54BAC}"/>
              </a:ext>
            </a:extLst>
          </p:cNvPr>
          <p:cNvSpPr/>
          <p:nvPr/>
        </p:nvSpPr>
        <p:spPr>
          <a:xfrm>
            <a:off x="3663534" y="1717648"/>
            <a:ext cx="42111" cy="196977"/>
          </a:xfrm>
          <a:custGeom>
            <a:avLst/>
            <a:gdLst>
              <a:gd name="connsiteX0" fmla="*/ 16291 w 42111"/>
              <a:gd name="connsiteY0" fmla="*/ 27 h 196977"/>
              <a:gd name="connsiteX1" fmla="*/ 38516 w 42111"/>
              <a:gd name="connsiteY1" fmla="*/ 92102 h 196977"/>
              <a:gd name="connsiteX2" fmla="*/ 3591 w 42111"/>
              <a:gd name="connsiteY2" fmla="*/ 155602 h 196977"/>
              <a:gd name="connsiteX3" fmla="*/ 19466 w 42111"/>
              <a:gd name="connsiteY3" fmla="*/ 196877 h 196977"/>
              <a:gd name="connsiteX4" fmla="*/ 416 w 42111"/>
              <a:gd name="connsiteY4" fmla="*/ 165127 h 196977"/>
              <a:gd name="connsiteX5" fmla="*/ 41691 w 42111"/>
              <a:gd name="connsiteY5" fmla="*/ 101627 h 196977"/>
              <a:gd name="connsiteX6" fmla="*/ 16291 w 42111"/>
              <a:gd name="connsiteY6" fmla="*/ 27 h 19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11" h="196977">
                <a:moveTo>
                  <a:pt x="16291" y="27"/>
                </a:moveTo>
                <a:cubicBezTo>
                  <a:pt x="15762" y="-1560"/>
                  <a:pt x="40633" y="66173"/>
                  <a:pt x="38516" y="92102"/>
                </a:cubicBezTo>
                <a:cubicBezTo>
                  <a:pt x="36399" y="118031"/>
                  <a:pt x="6766" y="138140"/>
                  <a:pt x="3591" y="155602"/>
                </a:cubicBezTo>
                <a:cubicBezTo>
                  <a:pt x="416" y="173065"/>
                  <a:pt x="19995" y="195290"/>
                  <a:pt x="19466" y="196877"/>
                </a:cubicBezTo>
                <a:cubicBezTo>
                  <a:pt x="18937" y="198464"/>
                  <a:pt x="-3288" y="181002"/>
                  <a:pt x="416" y="165127"/>
                </a:cubicBezTo>
                <a:cubicBezTo>
                  <a:pt x="4120" y="149252"/>
                  <a:pt x="37458" y="125969"/>
                  <a:pt x="41691" y="101627"/>
                </a:cubicBezTo>
                <a:cubicBezTo>
                  <a:pt x="45924" y="77285"/>
                  <a:pt x="16820" y="1614"/>
                  <a:pt x="16291" y="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リーフォーム 81">
            <a:extLst>
              <a:ext uri="{FF2B5EF4-FFF2-40B4-BE49-F238E27FC236}">
                <a16:creationId xmlns:a16="http://schemas.microsoft.com/office/drawing/2014/main" id="{578EF8F3-5181-4A84-E496-2C38BCFA9994}"/>
              </a:ext>
            </a:extLst>
          </p:cNvPr>
          <p:cNvSpPr/>
          <p:nvPr/>
        </p:nvSpPr>
        <p:spPr>
          <a:xfrm>
            <a:off x="3697782" y="1777953"/>
            <a:ext cx="51988" cy="152565"/>
          </a:xfrm>
          <a:custGeom>
            <a:avLst/>
            <a:gdLst>
              <a:gd name="connsiteX0" fmla="*/ 39193 w 51988"/>
              <a:gd name="connsiteY0" fmla="*/ 47 h 152565"/>
              <a:gd name="connsiteX1" fmla="*/ 16968 w 51988"/>
              <a:gd name="connsiteY1" fmla="*/ 92122 h 152565"/>
              <a:gd name="connsiteX2" fmla="*/ 51893 w 51988"/>
              <a:gd name="connsiteY2" fmla="*/ 152447 h 152565"/>
              <a:gd name="connsiteX3" fmla="*/ 26493 w 51988"/>
              <a:gd name="connsiteY3" fmla="*/ 107997 h 152565"/>
              <a:gd name="connsiteX4" fmla="*/ 1093 w 51988"/>
              <a:gd name="connsiteY4" fmla="*/ 123872 h 152565"/>
              <a:gd name="connsiteX5" fmla="*/ 7443 w 51988"/>
              <a:gd name="connsiteY5" fmla="*/ 104822 h 152565"/>
              <a:gd name="connsiteX6" fmla="*/ 39193 w 51988"/>
              <a:gd name="connsiteY6" fmla="*/ 47 h 15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8" h="152565">
                <a:moveTo>
                  <a:pt x="39193" y="47"/>
                </a:moveTo>
                <a:cubicBezTo>
                  <a:pt x="40781" y="-2070"/>
                  <a:pt x="14851" y="66722"/>
                  <a:pt x="16968" y="92122"/>
                </a:cubicBezTo>
                <a:cubicBezTo>
                  <a:pt x="19085" y="117522"/>
                  <a:pt x="50306" y="149801"/>
                  <a:pt x="51893" y="152447"/>
                </a:cubicBezTo>
                <a:cubicBezTo>
                  <a:pt x="53481" y="155093"/>
                  <a:pt x="34960" y="112760"/>
                  <a:pt x="26493" y="107997"/>
                </a:cubicBezTo>
                <a:cubicBezTo>
                  <a:pt x="18026" y="103234"/>
                  <a:pt x="4268" y="124401"/>
                  <a:pt x="1093" y="123872"/>
                </a:cubicBezTo>
                <a:cubicBezTo>
                  <a:pt x="-2082" y="123343"/>
                  <a:pt x="2151" y="120168"/>
                  <a:pt x="7443" y="104822"/>
                </a:cubicBezTo>
                <a:cubicBezTo>
                  <a:pt x="12735" y="89476"/>
                  <a:pt x="37605" y="2164"/>
                  <a:pt x="39193" y="47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フリーフォーム 82">
            <a:extLst>
              <a:ext uri="{FF2B5EF4-FFF2-40B4-BE49-F238E27FC236}">
                <a16:creationId xmlns:a16="http://schemas.microsoft.com/office/drawing/2014/main" id="{73CF4DE1-B0BF-0DDE-C22E-0AB64BD4BD90}"/>
              </a:ext>
            </a:extLst>
          </p:cNvPr>
          <p:cNvSpPr/>
          <p:nvPr/>
        </p:nvSpPr>
        <p:spPr>
          <a:xfrm>
            <a:off x="3047816" y="1876392"/>
            <a:ext cx="117661" cy="152474"/>
          </a:xfrm>
          <a:custGeom>
            <a:avLst/>
            <a:gdLst>
              <a:gd name="connsiteX0" fmla="*/ 117659 w 117661"/>
              <a:gd name="connsiteY0" fmla="*/ 33 h 152474"/>
              <a:gd name="connsiteX1" fmla="*/ 19234 w 117661"/>
              <a:gd name="connsiteY1" fmla="*/ 79408 h 152474"/>
              <a:gd name="connsiteX2" fmla="*/ 184 w 117661"/>
              <a:gd name="connsiteY2" fmla="*/ 152433 h 152474"/>
              <a:gd name="connsiteX3" fmla="*/ 16059 w 117661"/>
              <a:gd name="connsiteY3" fmla="*/ 88933 h 152474"/>
              <a:gd name="connsiteX4" fmla="*/ 117659 w 117661"/>
              <a:gd name="connsiteY4" fmla="*/ 33 h 15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61" h="152474">
                <a:moveTo>
                  <a:pt x="117659" y="33"/>
                </a:moveTo>
                <a:cubicBezTo>
                  <a:pt x="118188" y="-1554"/>
                  <a:pt x="38813" y="54008"/>
                  <a:pt x="19234" y="79408"/>
                </a:cubicBezTo>
                <a:cubicBezTo>
                  <a:pt x="-345" y="104808"/>
                  <a:pt x="713" y="150846"/>
                  <a:pt x="184" y="152433"/>
                </a:cubicBezTo>
                <a:cubicBezTo>
                  <a:pt x="-345" y="154020"/>
                  <a:pt x="-874" y="109571"/>
                  <a:pt x="16059" y="88933"/>
                </a:cubicBezTo>
                <a:cubicBezTo>
                  <a:pt x="32992" y="68296"/>
                  <a:pt x="117130" y="1620"/>
                  <a:pt x="117659" y="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フリーフォーム 83">
            <a:extLst>
              <a:ext uri="{FF2B5EF4-FFF2-40B4-BE49-F238E27FC236}">
                <a16:creationId xmlns:a16="http://schemas.microsoft.com/office/drawing/2014/main" id="{F1A4C63B-EA58-6220-E70B-53914C2AC061}"/>
              </a:ext>
            </a:extLst>
          </p:cNvPr>
          <p:cNvSpPr/>
          <p:nvPr/>
        </p:nvSpPr>
        <p:spPr>
          <a:xfrm>
            <a:off x="2895466" y="2184306"/>
            <a:ext cx="151898" cy="116757"/>
          </a:xfrm>
          <a:custGeom>
            <a:avLst/>
            <a:gdLst>
              <a:gd name="connsiteX0" fmla="*/ 134 w 151898"/>
              <a:gd name="connsiteY0" fmla="*/ 94 h 116757"/>
              <a:gd name="connsiteX1" fmla="*/ 28709 w 151898"/>
              <a:gd name="connsiteY1" fmla="*/ 69944 h 116757"/>
              <a:gd name="connsiteX2" fmla="*/ 149359 w 151898"/>
              <a:gd name="connsiteY2" fmla="*/ 114394 h 116757"/>
              <a:gd name="connsiteX3" fmla="*/ 104909 w 151898"/>
              <a:gd name="connsiteY3" fmla="*/ 108044 h 116757"/>
              <a:gd name="connsiteX4" fmla="*/ 35059 w 151898"/>
              <a:gd name="connsiteY4" fmla="*/ 85819 h 116757"/>
              <a:gd name="connsiteX5" fmla="*/ 134 w 151898"/>
              <a:gd name="connsiteY5" fmla="*/ 94 h 1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898" h="116757">
                <a:moveTo>
                  <a:pt x="134" y="94"/>
                </a:moveTo>
                <a:cubicBezTo>
                  <a:pt x="-924" y="-2552"/>
                  <a:pt x="3838" y="50894"/>
                  <a:pt x="28709" y="69944"/>
                </a:cubicBezTo>
                <a:cubicBezTo>
                  <a:pt x="53580" y="88994"/>
                  <a:pt x="136659" y="108044"/>
                  <a:pt x="149359" y="114394"/>
                </a:cubicBezTo>
                <a:cubicBezTo>
                  <a:pt x="162059" y="120744"/>
                  <a:pt x="123959" y="112806"/>
                  <a:pt x="104909" y="108044"/>
                </a:cubicBezTo>
                <a:cubicBezTo>
                  <a:pt x="85859" y="103282"/>
                  <a:pt x="49347" y="99048"/>
                  <a:pt x="35059" y="85819"/>
                </a:cubicBezTo>
                <a:cubicBezTo>
                  <a:pt x="20772" y="72590"/>
                  <a:pt x="1192" y="2740"/>
                  <a:pt x="134" y="94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フリーフォーム 84">
            <a:extLst>
              <a:ext uri="{FF2B5EF4-FFF2-40B4-BE49-F238E27FC236}">
                <a16:creationId xmlns:a16="http://schemas.microsoft.com/office/drawing/2014/main" id="{6E52AD61-E18B-2ABF-7051-DA0392F1FD10}"/>
              </a:ext>
            </a:extLst>
          </p:cNvPr>
          <p:cNvSpPr/>
          <p:nvPr/>
        </p:nvSpPr>
        <p:spPr>
          <a:xfrm>
            <a:off x="3340011" y="2225572"/>
            <a:ext cx="86719" cy="203433"/>
          </a:xfrm>
          <a:custGeom>
            <a:avLst/>
            <a:gdLst>
              <a:gd name="connsiteX0" fmla="*/ 89 w 86719"/>
              <a:gd name="connsiteY0" fmla="*/ 103 h 203433"/>
              <a:gd name="connsiteX1" fmla="*/ 66764 w 86719"/>
              <a:gd name="connsiteY1" fmla="*/ 101703 h 203433"/>
              <a:gd name="connsiteX2" fmla="*/ 76289 w 86719"/>
              <a:gd name="connsiteY2" fmla="*/ 203303 h 203433"/>
              <a:gd name="connsiteX3" fmla="*/ 82639 w 86719"/>
              <a:gd name="connsiteY3" fmla="*/ 120753 h 203433"/>
              <a:gd name="connsiteX4" fmla="*/ 89 w 86719"/>
              <a:gd name="connsiteY4" fmla="*/ 103 h 20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719" h="203433">
                <a:moveTo>
                  <a:pt x="89" y="103"/>
                </a:moveTo>
                <a:cubicBezTo>
                  <a:pt x="-2557" y="-3072"/>
                  <a:pt x="54064" y="67836"/>
                  <a:pt x="66764" y="101703"/>
                </a:cubicBezTo>
                <a:cubicBezTo>
                  <a:pt x="79464" y="135570"/>
                  <a:pt x="73643" y="200128"/>
                  <a:pt x="76289" y="203303"/>
                </a:cubicBezTo>
                <a:cubicBezTo>
                  <a:pt x="78935" y="206478"/>
                  <a:pt x="93751" y="150915"/>
                  <a:pt x="82639" y="120753"/>
                </a:cubicBezTo>
                <a:cubicBezTo>
                  <a:pt x="71527" y="90591"/>
                  <a:pt x="2735" y="3278"/>
                  <a:pt x="89" y="103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フリーフォーム 85">
            <a:extLst>
              <a:ext uri="{FF2B5EF4-FFF2-40B4-BE49-F238E27FC236}">
                <a16:creationId xmlns:a16="http://schemas.microsoft.com/office/drawing/2014/main" id="{53D9F682-A1DB-24FE-6495-98263CA3DA9C}"/>
              </a:ext>
            </a:extLst>
          </p:cNvPr>
          <p:cNvSpPr/>
          <p:nvPr/>
        </p:nvSpPr>
        <p:spPr>
          <a:xfrm>
            <a:off x="2926728" y="2352630"/>
            <a:ext cx="238878" cy="108088"/>
          </a:xfrm>
          <a:custGeom>
            <a:avLst/>
            <a:gdLst>
              <a:gd name="connsiteX0" fmla="*/ 622 w 238878"/>
              <a:gd name="connsiteY0" fmla="*/ 45 h 108088"/>
              <a:gd name="connsiteX1" fmla="*/ 111747 w 238878"/>
              <a:gd name="connsiteY1" fmla="*/ 50845 h 108088"/>
              <a:gd name="connsiteX2" fmla="*/ 175247 w 238878"/>
              <a:gd name="connsiteY2" fmla="*/ 73070 h 108088"/>
              <a:gd name="connsiteX3" fmla="*/ 238747 w 238878"/>
              <a:gd name="connsiteY3" fmla="*/ 107995 h 108088"/>
              <a:gd name="connsiteX4" fmla="*/ 191122 w 238878"/>
              <a:gd name="connsiteY4" fmla="*/ 82595 h 108088"/>
              <a:gd name="connsiteX5" fmla="*/ 165722 w 238878"/>
              <a:gd name="connsiteY5" fmla="*/ 60370 h 108088"/>
              <a:gd name="connsiteX6" fmla="*/ 622 w 238878"/>
              <a:gd name="connsiteY6" fmla="*/ 45 h 10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878" h="108088">
                <a:moveTo>
                  <a:pt x="622" y="45"/>
                </a:moveTo>
                <a:cubicBezTo>
                  <a:pt x="-8374" y="-1542"/>
                  <a:pt x="82643" y="38674"/>
                  <a:pt x="111747" y="50845"/>
                </a:cubicBezTo>
                <a:cubicBezTo>
                  <a:pt x="140851" y="63016"/>
                  <a:pt x="154080" y="63545"/>
                  <a:pt x="175247" y="73070"/>
                </a:cubicBezTo>
                <a:cubicBezTo>
                  <a:pt x="196414" y="82595"/>
                  <a:pt x="236101" y="106408"/>
                  <a:pt x="238747" y="107995"/>
                </a:cubicBezTo>
                <a:cubicBezTo>
                  <a:pt x="241393" y="109583"/>
                  <a:pt x="203293" y="90532"/>
                  <a:pt x="191122" y="82595"/>
                </a:cubicBezTo>
                <a:cubicBezTo>
                  <a:pt x="178951" y="74658"/>
                  <a:pt x="192180" y="73599"/>
                  <a:pt x="165722" y="60370"/>
                </a:cubicBezTo>
                <a:cubicBezTo>
                  <a:pt x="139264" y="47141"/>
                  <a:pt x="9618" y="1632"/>
                  <a:pt x="622" y="45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フリーフォーム 86">
            <a:extLst>
              <a:ext uri="{FF2B5EF4-FFF2-40B4-BE49-F238E27FC236}">
                <a16:creationId xmlns:a16="http://schemas.microsoft.com/office/drawing/2014/main" id="{ADB5EF96-F317-D191-48FD-41EEFAD15E8C}"/>
              </a:ext>
            </a:extLst>
          </p:cNvPr>
          <p:cNvSpPr/>
          <p:nvPr/>
        </p:nvSpPr>
        <p:spPr>
          <a:xfrm>
            <a:off x="2943199" y="2501889"/>
            <a:ext cx="111690" cy="162405"/>
          </a:xfrm>
          <a:custGeom>
            <a:avLst/>
            <a:gdLst>
              <a:gd name="connsiteX0" fmla="*/ 26 w 111690"/>
              <a:gd name="connsiteY0" fmla="*/ 11 h 162405"/>
              <a:gd name="connsiteX1" fmla="*/ 25426 w 111690"/>
              <a:gd name="connsiteY1" fmla="*/ 95261 h 162405"/>
              <a:gd name="connsiteX2" fmla="*/ 111151 w 111690"/>
              <a:gd name="connsiteY2" fmla="*/ 161936 h 162405"/>
              <a:gd name="connsiteX3" fmla="*/ 60351 w 111690"/>
              <a:gd name="connsiteY3" fmla="*/ 123836 h 162405"/>
              <a:gd name="connsiteX4" fmla="*/ 28601 w 111690"/>
              <a:gd name="connsiteY4" fmla="*/ 101611 h 162405"/>
              <a:gd name="connsiteX5" fmla="*/ 26 w 111690"/>
              <a:gd name="connsiteY5" fmla="*/ 11 h 16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690" h="162405">
                <a:moveTo>
                  <a:pt x="26" y="11"/>
                </a:moveTo>
                <a:cubicBezTo>
                  <a:pt x="-503" y="-1047"/>
                  <a:pt x="6905" y="68274"/>
                  <a:pt x="25426" y="95261"/>
                </a:cubicBezTo>
                <a:cubicBezTo>
                  <a:pt x="43947" y="122248"/>
                  <a:pt x="105330" y="157174"/>
                  <a:pt x="111151" y="161936"/>
                </a:cubicBezTo>
                <a:cubicBezTo>
                  <a:pt x="116972" y="166698"/>
                  <a:pt x="74109" y="133890"/>
                  <a:pt x="60351" y="123836"/>
                </a:cubicBezTo>
                <a:cubicBezTo>
                  <a:pt x="46593" y="113782"/>
                  <a:pt x="36009" y="116428"/>
                  <a:pt x="28601" y="101611"/>
                </a:cubicBezTo>
                <a:cubicBezTo>
                  <a:pt x="21193" y="86794"/>
                  <a:pt x="555" y="1069"/>
                  <a:pt x="26" y="11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フリーフォーム 87">
            <a:extLst>
              <a:ext uri="{FF2B5EF4-FFF2-40B4-BE49-F238E27FC236}">
                <a16:creationId xmlns:a16="http://schemas.microsoft.com/office/drawing/2014/main" id="{5AD15781-7E58-4653-D885-DA35EA8E1F04}"/>
              </a:ext>
            </a:extLst>
          </p:cNvPr>
          <p:cNvSpPr/>
          <p:nvPr/>
        </p:nvSpPr>
        <p:spPr>
          <a:xfrm>
            <a:off x="3114453" y="2691239"/>
            <a:ext cx="241237" cy="91508"/>
          </a:xfrm>
          <a:custGeom>
            <a:avLst/>
            <a:gdLst>
              <a:gd name="connsiteX0" fmla="*/ 222 w 241237"/>
              <a:gd name="connsiteY0" fmla="*/ 55136 h 91508"/>
              <a:gd name="connsiteX1" fmla="*/ 76422 w 241237"/>
              <a:gd name="connsiteY1" fmla="*/ 77361 h 91508"/>
              <a:gd name="connsiteX2" fmla="*/ 47847 w 241237"/>
              <a:gd name="connsiteY2" fmla="*/ 86886 h 91508"/>
              <a:gd name="connsiteX3" fmla="*/ 238347 w 241237"/>
              <a:gd name="connsiteY3" fmla="*/ 1161 h 91508"/>
              <a:gd name="connsiteX4" fmla="*/ 158972 w 241237"/>
              <a:gd name="connsiteY4" fmla="*/ 39261 h 91508"/>
              <a:gd name="connsiteX5" fmla="*/ 104997 w 241237"/>
              <a:gd name="connsiteY5" fmla="*/ 67836 h 91508"/>
              <a:gd name="connsiteX6" fmla="*/ 222 w 241237"/>
              <a:gd name="connsiteY6" fmla="*/ 55136 h 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237" h="91508">
                <a:moveTo>
                  <a:pt x="222" y="55136"/>
                </a:moveTo>
                <a:cubicBezTo>
                  <a:pt x="-4540" y="56723"/>
                  <a:pt x="68485" y="72069"/>
                  <a:pt x="76422" y="77361"/>
                </a:cubicBezTo>
                <a:cubicBezTo>
                  <a:pt x="84359" y="82653"/>
                  <a:pt x="20860" y="99586"/>
                  <a:pt x="47847" y="86886"/>
                </a:cubicBezTo>
                <a:cubicBezTo>
                  <a:pt x="74834" y="74186"/>
                  <a:pt x="219826" y="9098"/>
                  <a:pt x="238347" y="1161"/>
                </a:cubicBezTo>
                <a:cubicBezTo>
                  <a:pt x="256868" y="-6776"/>
                  <a:pt x="181197" y="28149"/>
                  <a:pt x="158972" y="39261"/>
                </a:cubicBezTo>
                <a:cubicBezTo>
                  <a:pt x="136747" y="50373"/>
                  <a:pt x="125635" y="64132"/>
                  <a:pt x="104997" y="67836"/>
                </a:cubicBezTo>
                <a:cubicBezTo>
                  <a:pt x="84359" y="71540"/>
                  <a:pt x="4984" y="53549"/>
                  <a:pt x="222" y="55136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フリーフォーム 88">
            <a:extLst>
              <a:ext uri="{FF2B5EF4-FFF2-40B4-BE49-F238E27FC236}">
                <a16:creationId xmlns:a16="http://schemas.microsoft.com/office/drawing/2014/main" id="{DF1D4664-916F-2B43-F3E2-65C152637E1F}"/>
              </a:ext>
            </a:extLst>
          </p:cNvPr>
          <p:cNvSpPr/>
          <p:nvPr/>
        </p:nvSpPr>
        <p:spPr>
          <a:xfrm>
            <a:off x="3223430" y="2938164"/>
            <a:ext cx="331978" cy="30470"/>
          </a:xfrm>
          <a:custGeom>
            <a:avLst/>
            <a:gdLst>
              <a:gd name="connsiteX0" fmla="*/ 78570 w 331978"/>
              <a:gd name="connsiteY0" fmla="*/ 27286 h 30470"/>
              <a:gd name="connsiteX1" fmla="*/ 224620 w 331978"/>
              <a:gd name="connsiteY1" fmla="*/ 8236 h 30470"/>
              <a:gd name="connsiteX2" fmla="*/ 329395 w 331978"/>
              <a:gd name="connsiteY2" fmla="*/ 30461 h 30470"/>
              <a:gd name="connsiteX3" fmla="*/ 291295 w 331978"/>
              <a:gd name="connsiteY3" fmla="*/ 5061 h 30470"/>
              <a:gd name="connsiteX4" fmla="*/ 196045 w 331978"/>
              <a:gd name="connsiteY4" fmla="*/ 1886 h 30470"/>
              <a:gd name="connsiteX5" fmla="*/ 307170 w 331978"/>
              <a:gd name="connsiteY5" fmla="*/ 27286 h 30470"/>
              <a:gd name="connsiteX6" fmla="*/ 205570 w 331978"/>
              <a:gd name="connsiteY6" fmla="*/ 8236 h 30470"/>
              <a:gd name="connsiteX7" fmla="*/ 2370 w 331978"/>
              <a:gd name="connsiteY7" fmla="*/ 24111 h 30470"/>
              <a:gd name="connsiteX8" fmla="*/ 78570 w 331978"/>
              <a:gd name="connsiteY8" fmla="*/ 27286 h 3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978" h="30470">
                <a:moveTo>
                  <a:pt x="78570" y="27286"/>
                </a:moveTo>
                <a:cubicBezTo>
                  <a:pt x="115612" y="24640"/>
                  <a:pt x="182816" y="7707"/>
                  <a:pt x="224620" y="8236"/>
                </a:cubicBezTo>
                <a:cubicBezTo>
                  <a:pt x="266424" y="8765"/>
                  <a:pt x="318283" y="30990"/>
                  <a:pt x="329395" y="30461"/>
                </a:cubicBezTo>
                <a:cubicBezTo>
                  <a:pt x="340507" y="29932"/>
                  <a:pt x="313520" y="9823"/>
                  <a:pt x="291295" y="5061"/>
                </a:cubicBezTo>
                <a:cubicBezTo>
                  <a:pt x="269070" y="298"/>
                  <a:pt x="193399" y="-1818"/>
                  <a:pt x="196045" y="1886"/>
                </a:cubicBezTo>
                <a:cubicBezTo>
                  <a:pt x="198691" y="5590"/>
                  <a:pt x="305582" y="26228"/>
                  <a:pt x="307170" y="27286"/>
                </a:cubicBezTo>
                <a:cubicBezTo>
                  <a:pt x="308758" y="28344"/>
                  <a:pt x="256370" y="8765"/>
                  <a:pt x="205570" y="8236"/>
                </a:cubicBezTo>
                <a:cubicBezTo>
                  <a:pt x="154770" y="7707"/>
                  <a:pt x="16657" y="23582"/>
                  <a:pt x="2370" y="24111"/>
                </a:cubicBezTo>
                <a:cubicBezTo>
                  <a:pt x="-11918" y="24640"/>
                  <a:pt x="41528" y="29932"/>
                  <a:pt x="78570" y="272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 89">
            <a:extLst>
              <a:ext uri="{FF2B5EF4-FFF2-40B4-BE49-F238E27FC236}">
                <a16:creationId xmlns:a16="http://schemas.microsoft.com/office/drawing/2014/main" id="{81B071E2-CA8C-5F61-4E7F-65D50544EF92}"/>
              </a:ext>
            </a:extLst>
          </p:cNvPr>
          <p:cNvSpPr/>
          <p:nvPr/>
        </p:nvSpPr>
        <p:spPr>
          <a:xfrm>
            <a:off x="3308135" y="2123458"/>
            <a:ext cx="178408" cy="125109"/>
          </a:xfrm>
          <a:custGeom>
            <a:avLst/>
            <a:gdLst>
              <a:gd name="connsiteX0" fmla="*/ 215 w 178408"/>
              <a:gd name="connsiteY0" fmla="*/ 617 h 125109"/>
              <a:gd name="connsiteX1" fmla="*/ 139915 w 178408"/>
              <a:gd name="connsiteY1" fmla="*/ 51417 h 125109"/>
              <a:gd name="connsiteX2" fmla="*/ 178015 w 178408"/>
              <a:gd name="connsiteY2" fmla="*/ 124442 h 125109"/>
              <a:gd name="connsiteX3" fmla="*/ 158965 w 178408"/>
              <a:gd name="connsiteY3" fmla="*/ 86342 h 125109"/>
              <a:gd name="connsiteX4" fmla="*/ 146265 w 178408"/>
              <a:gd name="connsiteY4" fmla="*/ 64117 h 125109"/>
              <a:gd name="connsiteX5" fmla="*/ 108165 w 178408"/>
              <a:gd name="connsiteY5" fmla="*/ 26017 h 125109"/>
              <a:gd name="connsiteX6" fmla="*/ 215 w 178408"/>
              <a:gd name="connsiteY6" fmla="*/ 617 h 12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408" h="125109">
                <a:moveTo>
                  <a:pt x="215" y="617"/>
                </a:moveTo>
                <a:cubicBezTo>
                  <a:pt x="5507" y="4850"/>
                  <a:pt x="110282" y="30780"/>
                  <a:pt x="139915" y="51417"/>
                </a:cubicBezTo>
                <a:cubicBezTo>
                  <a:pt x="169548" y="72054"/>
                  <a:pt x="174840" y="118621"/>
                  <a:pt x="178015" y="124442"/>
                </a:cubicBezTo>
                <a:cubicBezTo>
                  <a:pt x="181190" y="130263"/>
                  <a:pt x="164257" y="96396"/>
                  <a:pt x="158965" y="86342"/>
                </a:cubicBezTo>
                <a:cubicBezTo>
                  <a:pt x="153673" y="76288"/>
                  <a:pt x="154732" y="74171"/>
                  <a:pt x="146265" y="64117"/>
                </a:cubicBezTo>
                <a:cubicBezTo>
                  <a:pt x="137798" y="54063"/>
                  <a:pt x="127744" y="37129"/>
                  <a:pt x="108165" y="26017"/>
                </a:cubicBezTo>
                <a:cubicBezTo>
                  <a:pt x="88586" y="14905"/>
                  <a:pt x="-5077" y="-3616"/>
                  <a:pt x="215" y="617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フリーフォーム 90">
            <a:extLst>
              <a:ext uri="{FF2B5EF4-FFF2-40B4-BE49-F238E27FC236}">
                <a16:creationId xmlns:a16="http://schemas.microsoft.com/office/drawing/2014/main" id="{219A6A30-A4C0-E677-05F5-1C1C8A13BB25}"/>
              </a:ext>
            </a:extLst>
          </p:cNvPr>
          <p:cNvSpPr/>
          <p:nvPr/>
        </p:nvSpPr>
        <p:spPr>
          <a:xfrm>
            <a:off x="2944893" y="1939922"/>
            <a:ext cx="155358" cy="213205"/>
          </a:xfrm>
          <a:custGeom>
            <a:avLst/>
            <a:gdLst>
              <a:gd name="connsiteX0" fmla="*/ 33257 w 155358"/>
              <a:gd name="connsiteY0" fmla="*/ 3 h 213205"/>
              <a:gd name="connsiteX1" fmla="*/ 4682 w 155358"/>
              <a:gd name="connsiteY1" fmla="*/ 92078 h 213205"/>
              <a:gd name="connsiteX2" fmla="*/ 150732 w 155358"/>
              <a:gd name="connsiteY2" fmla="*/ 209553 h 213205"/>
              <a:gd name="connsiteX3" fmla="*/ 109457 w 155358"/>
              <a:gd name="connsiteY3" fmla="*/ 177803 h 213205"/>
              <a:gd name="connsiteX4" fmla="*/ 14207 w 155358"/>
              <a:gd name="connsiteY4" fmla="*/ 120653 h 213205"/>
              <a:gd name="connsiteX5" fmla="*/ 4682 w 155358"/>
              <a:gd name="connsiteY5" fmla="*/ 95253 h 213205"/>
              <a:gd name="connsiteX6" fmla="*/ 33257 w 155358"/>
              <a:gd name="connsiteY6" fmla="*/ 3 h 21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358" h="213205">
                <a:moveTo>
                  <a:pt x="33257" y="3"/>
                </a:moveTo>
                <a:cubicBezTo>
                  <a:pt x="33257" y="-526"/>
                  <a:pt x="-14897" y="57153"/>
                  <a:pt x="4682" y="92078"/>
                </a:cubicBezTo>
                <a:cubicBezTo>
                  <a:pt x="24261" y="127003"/>
                  <a:pt x="133270" y="195266"/>
                  <a:pt x="150732" y="209553"/>
                </a:cubicBezTo>
                <a:cubicBezTo>
                  <a:pt x="168194" y="223840"/>
                  <a:pt x="132211" y="192620"/>
                  <a:pt x="109457" y="177803"/>
                </a:cubicBezTo>
                <a:cubicBezTo>
                  <a:pt x="86703" y="162986"/>
                  <a:pt x="31669" y="134411"/>
                  <a:pt x="14207" y="120653"/>
                </a:cubicBezTo>
                <a:cubicBezTo>
                  <a:pt x="-3255" y="106895"/>
                  <a:pt x="4682" y="111128"/>
                  <a:pt x="4682" y="95253"/>
                </a:cubicBezTo>
                <a:cubicBezTo>
                  <a:pt x="4682" y="79378"/>
                  <a:pt x="33257" y="532"/>
                  <a:pt x="33257" y="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フリーフォーム 91">
            <a:extLst>
              <a:ext uri="{FF2B5EF4-FFF2-40B4-BE49-F238E27FC236}">
                <a16:creationId xmlns:a16="http://schemas.microsoft.com/office/drawing/2014/main" id="{FF613383-140A-32F8-E0CE-CEFCAC5BE309}"/>
              </a:ext>
            </a:extLst>
          </p:cNvPr>
          <p:cNvSpPr/>
          <p:nvPr/>
        </p:nvSpPr>
        <p:spPr>
          <a:xfrm>
            <a:off x="2870024" y="1752497"/>
            <a:ext cx="136710" cy="305179"/>
          </a:xfrm>
          <a:custGeom>
            <a:avLst/>
            <a:gdLst>
              <a:gd name="connsiteX0" fmla="*/ 136701 w 136710"/>
              <a:gd name="connsiteY0" fmla="*/ 103 h 305179"/>
              <a:gd name="connsiteX1" fmla="*/ 22401 w 136710"/>
              <a:gd name="connsiteY1" fmla="*/ 219178 h 305179"/>
              <a:gd name="connsiteX2" fmla="*/ 176 w 136710"/>
              <a:gd name="connsiteY2" fmla="*/ 304903 h 305179"/>
              <a:gd name="connsiteX3" fmla="*/ 12876 w 136710"/>
              <a:gd name="connsiteY3" fmla="*/ 244578 h 305179"/>
              <a:gd name="connsiteX4" fmla="*/ 28751 w 136710"/>
              <a:gd name="connsiteY4" fmla="*/ 190603 h 305179"/>
              <a:gd name="connsiteX5" fmla="*/ 136701 w 136710"/>
              <a:gd name="connsiteY5" fmla="*/ 103 h 30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710" h="305179">
                <a:moveTo>
                  <a:pt x="136701" y="103"/>
                </a:moveTo>
                <a:cubicBezTo>
                  <a:pt x="135643" y="4865"/>
                  <a:pt x="45155" y="168378"/>
                  <a:pt x="22401" y="219178"/>
                </a:cubicBezTo>
                <a:cubicBezTo>
                  <a:pt x="-353" y="269978"/>
                  <a:pt x="1763" y="300670"/>
                  <a:pt x="176" y="304903"/>
                </a:cubicBezTo>
                <a:cubicBezTo>
                  <a:pt x="-1411" y="309136"/>
                  <a:pt x="8114" y="263628"/>
                  <a:pt x="12876" y="244578"/>
                </a:cubicBezTo>
                <a:cubicBezTo>
                  <a:pt x="17638" y="225528"/>
                  <a:pt x="10230" y="224470"/>
                  <a:pt x="28751" y="190603"/>
                </a:cubicBezTo>
                <a:cubicBezTo>
                  <a:pt x="47272" y="156736"/>
                  <a:pt x="137759" y="-4659"/>
                  <a:pt x="136701" y="1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フリーフォーム 92">
            <a:extLst>
              <a:ext uri="{FF2B5EF4-FFF2-40B4-BE49-F238E27FC236}">
                <a16:creationId xmlns:a16="http://schemas.microsoft.com/office/drawing/2014/main" id="{DC017018-3A91-C828-D418-2A6596730379}"/>
              </a:ext>
            </a:extLst>
          </p:cNvPr>
          <p:cNvSpPr/>
          <p:nvPr/>
        </p:nvSpPr>
        <p:spPr>
          <a:xfrm>
            <a:off x="3622670" y="1355571"/>
            <a:ext cx="34936" cy="190844"/>
          </a:xfrm>
          <a:custGeom>
            <a:avLst/>
            <a:gdLst>
              <a:gd name="connsiteX0" fmla="*/ 34930 w 34936"/>
              <a:gd name="connsiteY0" fmla="*/ 154 h 190844"/>
              <a:gd name="connsiteX1" fmla="*/ 3180 w 34936"/>
              <a:gd name="connsiteY1" fmla="*/ 92229 h 190844"/>
              <a:gd name="connsiteX2" fmla="*/ 25405 w 34936"/>
              <a:gd name="connsiteY2" fmla="*/ 190654 h 190844"/>
              <a:gd name="connsiteX3" fmla="*/ 5 w 34936"/>
              <a:gd name="connsiteY3" fmla="*/ 114454 h 190844"/>
              <a:gd name="connsiteX4" fmla="*/ 34930 w 34936"/>
              <a:gd name="connsiteY4" fmla="*/ 154 h 19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36" h="190844">
                <a:moveTo>
                  <a:pt x="34930" y="154"/>
                </a:moveTo>
                <a:cubicBezTo>
                  <a:pt x="35459" y="-3550"/>
                  <a:pt x="4768" y="60479"/>
                  <a:pt x="3180" y="92229"/>
                </a:cubicBezTo>
                <a:cubicBezTo>
                  <a:pt x="1592" y="123979"/>
                  <a:pt x="25934" y="186950"/>
                  <a:pt x="25405" y="190654"/>
                </a:cubicBezTo>
                <a:cubicBezTo>
                  <a:pt x="24876" y="194358"/>
                  <a:pt x="534" y="143029"/>
                  <a:pt x="5" y="114454"/>
                </a:cubicBezTo>
                <a:cubicBezTo>
                  <a:pt x="-524" y="85879"/>
                  <a:pt x="34401" y="3858"/>
                  <a:pt x="34930" y="1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フリーフォーム 93">
            <a:extLst>
              <a:ext uri="{FF2B5EF4-FFF2-40B4-BE49-F238E27FC236}">
                <a16:creationId xmlns:a16="http://schemas.microsoft.com/office/drawing/2014/main" id="{91176FC8-C0DF-9891-D71C-C9CF732ED7F1}"/>
              </a:ext>
            </a:extLst>
          </p:cNvPr>
          <p:cNvSpPr/>
          <p:nvPr/>
        </p:nvSpPr>
        <p:spPr>
          <a:xfrm>
            <a:off x="3717918" y="1343023"/>
            <a:ext cx="126030" cy="203783"/>
          </a:xfrm>
          <a:custGeom>
            <a:avLst/>
            <a:gdLst>
              <a:gd name="connsiteX0" fmla="*/ 7 w 126030"/>
              <a:gd name="connsiteY0" fmla="*/ 2 h 203783"/>
              <a:gd name="connsiteX1" fmla="*/ 44457 w 126030"/>
              <a:gd name="connsiteY1" fmla="*/ 133352 h 203783"/>
              <a:gd name="connsiteX2" fmla="*/ 123832 w 126030"/>
              <a:gd name="connsiteY2" fmla="*/ 203202 h 203783"/>
              <a:gd name="connsiteX3" fmla="*/ 98432 w 126030"/>
              <a:gd name="connsiteY3" fmla="*/ 165102 h 203783"/>
              <a:gd name="connsiteX4" fmla="*/ 41282 w 126030"/>
              <a:gd name="connsiteY4" fmla="*/ 136527 h 203783"/>
              <a:gd name="connsiteX5" fmla="*/ 7 w 126030"/>
              <a:gd name="connsiteY5" fmla="*/ 2 h 20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030" h="203783">
                <a:moveTo>
                  <a:pt x="7" y="2"/>
                </a:moveTo>
                <a:cubicBezTo>
                  <a:pt x="536" y="-527"/>
                  <a:pt x="23820" y="99485"/>
                  <a:pt x="44457" y="133352"/>
                </a:cubicBezTo>
                <a:cubicBezTo>
                  <a:pt x="65095" y="167219"/>
                  <a:pt x="114836" y="197910"/>
                  <a:pt x="123832" y="203202"/>
                </a:cubicBezTo>
                <a:cubicBezTo>
                  <a:pt x="132828" y="208494"/>
                  <a:pt x="112190" y="176215"/>
                  <a:pt x="98432" y="165102"/>
                </a:cubicBezTo>
                <a:cubicBezTo>
                  <a:pt x="84674" y="153989"/>
                  <a:pt x="55570" y="159281"/>
                  <a:pt x="41282" y="136527"/>
                </a:cubicBezTo>
                <a:cubicBezTo>
                  <a:pt x="26995" y="113773"/>
                  <a:pt x="-522" y="531"/>
                  <a:pt x="7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フリーフォーム 94">
            <a:extLst>
              <a:ext uri="{FF2B5EF4-FFF2-40B4-BE49-F238E27FC236}">
                <a16:creationId xmlns:a16="http://schemas.microsoft.com/office/drawing/2014/main" id="{D98C5A99-BBC0-FF3D-E23E-8B9B872FC927}"/>
              </a:ext>
            </a:extLst>
          </p:cNvPr>
          <p:cNvSpPr/>
          <p:nvPr/>
        </p:nvSpPr>
        <p:spPr>
          <a:xfrm>
            <a:off x="3523322" y="2034174"/>
            <a:ext cx="42268" cy="189301"/>
          </a:xfrm>
          <a:custGeom>
            <a:avLst/>
            <a:gdLst>
              <a:gd name="connsiteX0" fmla="*/ 42203 w 42268"/>
              <a:gd name="connsiteY0" fmla="*/ 1001 h 189301"/>
              <a:gd name="connsiteX1" fmla="*/ 10453 w 42268"/>
              <a:gd name="connsiteY1" fmla="*/ 70851 h 189301"/>
              <a:gd name="connsiteX2" fmla="*/ 7278 w 42268"/>
              <a:gd name="connsiteY2" fmla="*/ 188326 h 189301"/>
              <a:gd name="connsiteX3" fmla="*/ 928 w 42268"/>
              <a:gd name="connsiteY3" fmla="*/ 121651 h 189301"/>
              <a:gd name="connsiteX4" fmla="*/ 42203 w 42268"/>
              <a:gd name="connsiteY4" fmla="*/ 1001 h 18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68" h="189301">
                <a:moveTo>
                  <a:pt x="42203" y="1001"/>
                </a:moveTo>
                <a:cubicBezTo>
                  <a:pt x="43790" y="-7466"/>
                  <a:pt x="16274" y="39630"/>
                  <a:pt x="10453" y="70851"/>
                </a:cubicBezTo>
                <a:cubicBezTo>
                  <a:pt x="4632" y="102072"/>
                  <a:pt x="8865" y="179859"/>
                  <a:pt x="7278" y="188326"/>
                </a:cubicBezTo>
                <a:cubicBezTo>
                  <a:pt x="5691" y="196793"/>
                  <a:pt x="-2776" y="148109"/>
                  <a:pt x="928" y="121651"/>
                </a:cubicBezTo>
                <a:cubicBezTo>
                  <a:pt x="4632" y="95193"/>
                  <a:pt x="40616" y="9468"/>
                  <a:pt x="42203" y="1001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フリーフォーム 95">
            <a:extLst>
              <a:ext uri="{FF2B5EF4-FFF2-40B4-BE49-F238E27FC236}">
                <a16:creationId xmlns:a16="http://schemas.microsoft.com/office/drawing/2014/main" id="{DCFAD9C4-595C-E43D-2DBA-34F5FF309705}"/>
              </a:ext>
            </a:extLst>
          </p:cNvPr>
          <p:cNvSpPr/>
          <p:nvPr/>
        </p:nvSpPr>
        <p:spPr>
          <a:xfrm>
            <a:off x="3228973" y="2263752"/>
            <a:ext cx="94195" cy="136563"/>
          </a:xfrm>
          <a:custGeom>
            <a:avLst/>
            <a:gdLst>
              <a:gd name="connsiteX0" fmla="*/ 2 w 94195"/>
              <a:gd name="connsiteY0" fmla="*/ 23 h 136563"/>
              <a:gd name="connsiteX1" fmla="*/ 85727 w 94195"/>
              <a:gd name="connsiteY1" fmla="*/ 57173 h 136563"/>
              <a:gd name="connsiteX2" fmla="*/ 88902 w 94195"/>
              <a:gd name="connsiteY2" fmla="*/ 136548 h 136563"/>
              <a:gd name="connsiteX3" fmla="*/ 88902 w 94195"/>
              <a:gd name="connsiteY3" fmla="*/ 63523 h 136563"/>
              <a:gd name="connsiteX4" fmla="*/ 2 w 94195"/>
              <a:gd name="connsiteY4" fmla="*/ 23 h 13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95" h="136563">
                <a:moveTo>
                  <a:pt x="2" y="23"/>
                </a:moveTo>
                <a:cubicBezTo>
                  <a:pt x="-527" y="-1035"/>
                  <a:pt x="70910" y="34419"/>
                  <a:pt x="85727" y="57173"/>
                </a:cubicBezTo>
                <a:cubicBezTo>
                  <a:pt x="100544" y="79927"/>
                  <a:pt x="88373" y="135490"/>
                  <a:pt x="88902" y="136548"/>
                </a:cubicBezTo>
                <a:cubicBezTo>
                  <a:pt x="89431" y="137606"/>
                  <a:pt x="100544" y="84690"/>
                  <a:pt x="88902" y="63523"/>
                </a:cubicBezTo>
                <a:cubicBezTo>
                  <a:pt x="77260" y="42356"/>
                  <a:pt x="531" y="1081"/>
                  <a:pt x="2" y="23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フリーフォーム 96">
            <a:extLst>
              <a:ext uri="{FF2B5EF4-FFF2-40B4-BE49-F238E27FC236}">
                <a16:creationId xmlns:a16="http://schemas.microsoft.com/office/drawing/2014/main" id="{EFDC14C3-29C4-E74B-9562-3545EB2CC83B}"/>
              </a:ext>
            </a:extLst>
          </p:cNvPr>
          <p:cNvSpPr/>
          <p:nvPr/>
        </p:nvSpPr>
        <p:spPr>
          <a:xfrm>
            <a:off x="2091345" y="1980518"/>
            <a:ext cx="246726" cy="235770"/>
          </a:xfrm>
          <a:custGeom>
            <a:avLst/>
            <a:gdLst>
              <a:gd name="connsiteX0" fmla="*/ 980 w 246726"/>
              <a:gd name="connsiteY0" fmla="*/ 682 h 235770"/>
              <a:gd name="connsiteX1" fmla="*/ 20030 w 246726"/>
              <a:gd name="connsiteY1" fmla="*/ 99107 h 235770"/>
              <a:gd name="connsiteX2" fmla="*/ 121630 w 246726"/>
              <a:gd name="connsiteY2" fmla="*/ 207057 h 235770"/>
              <a:gd name="connsiteX3" fmla="*/ 159730 w 246726"/>
              <a:gd name="connsiteY3" fmla="*/ 232457 h 235770"/>
              <a:gd name="connsiteX4" fmla="*/ 245455 w 246726"/>
              <a:gd name="connsiteY4" fmla="*/ 172132 h 235770"/>
              <a:gd name="connsiteX5" fmla="*/ 207355 w 246726"/>
              <a:gd name="connsiteY5" fmla="*/ 207057 h 235770"/>
              <a:gd name="connsiteX6" fmla="*/ 156555 w 246726"/>
              <a:gd name="connsiteY6" fmla="*/ 235632 h 235770"/>
              <a:gd name="connsiteX7" fmla="*/ 127980 w 246726"/>
              <a:gd name="connsiteY7" fmla="*/ 213407 h 235770"/>
              <a:gd name="connsiteX8" fmla="*/ 32730 w 246726"/>
              <a:gd name="connsiteY8" fmla="*/ 124507 h 235770"/>
              <a:gd name="connsiteX9" fmla="*/ 35905 w 246726"/>
              <a:gd name="connsiteY9" fmla="*/ 149907 h 235770"/>
              <a:gd name="connsiteX10" fmla="*/ 980 w 246726"/>
              <a:gd name="connsiteY10" fmla="*/ 682 h 23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726" h="235770">
                <a:moveTo>
                  <a:pt x="980" y="682"/>
                </a:moveTo>
                <a:cubicBezTo>
                  <a:pt x="-1666" y="-7785"/>
                  <a:pt x="-78" y="64711"/>
                  <a:pt x="20030" y="99107"/>
                </a:cubicBezTo>
                <a:cubicBezTo>
                  <a:pt x="40138" y="133503"/>
                  <a:pt x="98347" y="184832"/>
                  <a:pt x="121630" y="207057"/>
                </a:cubicBezTo>
                <a:cubicBezTo>
                  <a:pt x="144913" y="229282"/>
                  <a:pt x="139093" y="238278"/>
                  <a:pt x="159730" y="232457"/>
                </a:cubicBezTo>
                <a:cubicBezTo>
                  <a:pt x="180367" y="226636"/>
                  <a:pt x="237518" y="176365"/>
                  <a:pt x="245455" y="172132"/>
                </a:cubicBezTo>
                <a:cubicBezTo>
                  <a:pt x="253392" y="167899"/>
                  <a:pt x="222172" y="196474"/>
                  <a:pt x="207355" y="207057"/>
                </a:cubicBezTo>
                <a:cubicBezTo>
                  <a:pt x="192538" y="217640"/>
                  <a:pt x="169784" y="234574"/>
                  <a:pt x="156555" y="235632"/>
                </a:cubicBezTo>
                <a:cubicBezTo>
                  <a:pt x="143326" y="236690"/>
                  <a:pt x="148617" y="231928"/>
                  <a:pt x="127980" y="213407"/>
                </a:cubicBezTo>
                <a:cubicBezTo>
                  <a:pt x="107343" y="194886"/>
                  <a:pt x="48076" y="135090"/>
                  <a:pt x="32730" y="124507"/>
                </a:cubicBezTo>
                <a:cubicBezTo>
                  <a:pt x="17384" y="113924"/>
                  <a:pt x="38551" y="165253"/>
                  <a:pt x="35905" y="149907"/>
                </a:cubicBezTo>
                <a:cubicBezTo>
                  <a:pt x="33259" y="134561"/>
                  <a:pt x="3626" y="9149"/>
                  <a:pt x="980" y="68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フリーフォーム 97">
            <a:extLst>
              <a:ext uri="{FF2B5EF4-FFF2-40B4-BE49-F238E27FC236}">
                <a16:creationId xmlns:a16="http://schemas.microsoft.com/office/drawing/2014/main" id="{23E06F78-23A1-B0C5-C5AC-235B85BE409B}"/>
              </a:ext>
            </a:extLst>
          </p:cNvPr>
          <p:cNvSpPr/>
          <p:nvPr/>
        </p:nvSpPr>
        <p:spPr>
          <a:xfrm>
            <a:off x="2130209" y="2101663"/>
            <a:ext cx="124692" cy="124535"/>
          </a:xfrm>
          <a:custGeom>
            <a:avLst/>
            <a:gdLst>
              <a:gd name="connsiteX0" fmla="*/ 216 w 124692"/>
              <a:gd name="connsiteY0" fmla="*/ 187 h 124535"/>
              <a:gd name="connsiteX1" fmla="*/ 85941 w 124692"/>
              <a:gd name="connsiteY1" fmla="*/ 101787 h 124535"/>
              <a:gd name="connsiteX2" fmla="*/ 124041 w 124692"/>
              <a:gd name="connsiteY2" fmla="*/ 124012 h 124535"/>
              <a:gd name="connsiteX3" fmla="*/ 57366 w 124692"/>
              <a:gd name="connsiteY3" fmla="*/ 89087 h 124535"/>
              <a:gd name="connsiteX4" fmla="*/ 60541 w 124692"/>
              <a:gd name="connsiteY4" fmla="*/ 76387 h 124535"/>
              <a:gd name="connsiteX5" fmla="*/ 216 w 124692"/>
              <a:gd name="connsiteY5" fmla="*/ 187 h 1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692" h="124535">
                <a:moveTo>
                  <a:pt x="216" y="187"/>
                </a:moveTo>
                <a:cubicBezTo>
                  <a:pt x="4449" y="4420"/>
                  <a:pt x="65304" y="81150"/>
                  <a:pt x="85941" y="101787"/>
                </a:cubicBezTo>
                <a:cubicBezTo>
                  <a:pt x="106578" y="122424"/>
                  <a:pt x="128803" y="126129"/>
                  <a:pt x="124041" y="124012"/>
                </a:cubicBezTo>
                <a:cubicBezTo>
                  <a:pt x="119279" y="121895"/>
                  <a:pt x="67949" y="97024"/>
                  <a:pt x="57366" y="89087"/>
                </a:cubicBezTo>
                <a:cubicBezTo>
                  <a:pt x="46783" y="81150"/>
                  <a:pt x="65833" y="88029"/>
                  <a:pt x="60541" y="76387"/>
                </a:cubicBezTo>
                <a:cubicBezTo>
                  <a:pt x="55249" y="64745"/>
                  <a:pt x="-4017" y="-4046"/>
                  <a:pt x="216" y="1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フリーフォーム 98">
            <a:extLst>
              <a:ext uri="{FF2B5EF4-FFF2-40B4-BE49-F238E27FC236}">
                <a16:creationId xmlns:a16="http://schemas.microsoft.com/office/drawing/2014/main" id="{0EC7DEDB-32F3-276F-DAB5-E711287BC916}"/>
              </a:ext>
            </a:extLst>
          </p:cNvPr>
          <p:cNvSpPr/>
          <p:nvPr/>
        </p:nvSpPr>
        <p:spPr>
          <a:xfrm>
            <a:off x="2301838" y="2130322"/>
            <a:ext cx="82926" cy="124293"/>
          </a:xfrm>
          <a:custGeom>
            <a:avLst/>
            <a:gdLst>
              <a:gd name="connsiteX0" fmla="*/ 82587 w 82926"/>
              <a:gd name="connsiteY0" fmla="*/ 103 h 124293"/>
              <a:gd name="connsiteX1" fmla="*/ 38137 w 82926"/>
              <a:gd name="connsiteY1" fmla="*/ 66778 h 124293"/>
              <a:gd name="connsiteX2" fmla="*/ 9562 w 82926"/>
              <a:gd name="connsiteY2" fmla="*/ 123928 h 124293"/>
              <a:gd name="connsiteX3" fmla="*/ 9562 w 82926"/>
              <a:gd name="connsiteY3" fmla="*/ 92178 h 124293"/>
              <a:gd name="connsiteX4" fmla="*/ 37 w 82926"/>
              <a:gd name="connsiteY4" fmla="*/ 111228 h 124293"/>
              <a:gd name="connsiteX5" fmla="*/ 6387 w 82926"/>
              <a:gd name="connsiteY5" fmla="*/ 15978 h 124293"/>
              <a:gd name="connsiteX6" fmla="*/ 9562 w 82926"/>
              <a:gd name="connsiteY6" fmla="*/ 95353 h 124293"/>
              <a:gd name="connsiteX7" fmla="*/ 25437 w 82926"/>
              <a:gd name="connsiteY7" fmla="*/ 66778 h 124293"/>
              <a:gd name="connsiteX8" fmla="*/ 12737 w 82926"/>
              <a:gd name="connsiteY8" fmla="*/ 82653 h 124293"/>
              <a:gd name="connsiteX9" fmla="*/ 82587 w 82926"/>
              <a:gd name="connsiteY9" fmla="*/ 103 h 12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26" h="124293">
                <a:moveTo>
                  <a:pt x="82587" y="103"/>
                </a:moveTo>
                <a:cubicBezTo>
                  <a:pt x="86820" y="-2543"/>
                  <a:pt x="50308" y="46141"/>
                  <a:pt x="38137" y="66778"/>
                </a:cubicBezTo>
                <a:cubicBezTo>
                  <a:pt x="25966" y="87415"/>
                  <a:pt x="14324" y="119695"/>
                  <a:pt x="9562" y="123928"/>
                </a:cubicBezTo>
                <a:cubicBezTo>
                  <a:pt x="4800" y="128161"/>
                  <a:pt x="11150" y="94295"/>
                  <a:pt x="9562" y="92178"/>
                </a:cubicBezTo>
                <a:cubicBezTo>
                  <a:pt x="7974" y="90061"/>
                  <a:pt x="566" y="123928"/>
                  <a:pt x="37" y="111228"/>
                </a:cubicBezTo>
                <a:cubicBezTo>
                  <a:pt x="-492" y="98528"/>
                  <a:pt x="4799" y="18624"/>
                  <a:pt x="6387" y="15978"/>
                </a:cubicBezTo>
                <a:cubicBezTo>
                  <a:pt x="7974" y="13332"/>
                  <a:pt x="6387" y="86886"/>
                  <a:pt x="9562" y="95353"/>
                </a:cubicBezTo>
                <a:cubicBezTo>
                  <a:pt x="12737" y="103820"/>
                  <a:pt x="25437" y="66778"/>
                  <a:pt x="25437" y="66778"/>
                </a:cubicBezTo>
                <a:cubicBezTo>
                  <a:pt x="25966" y="64661"/>
                  <a:pt x="2683" y="91120"/>
                  <a:pt x="12737" y="82653"/>
                </a:cubicBezTo>
                <a:cubicBezTo>
                  <a:pt x="22791" y="74186"/>
                  <a:pt x="78354" y="2749"/>
                  <a:pt x="82587" y="1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フリーフォーム 99">
            <a:extLst>
              <a:ext uri="{FF2B5EF4-FFF2-40B4-BE49-F238E27FC236}">
                <a16:creationId xmlns:a16="http://schemas.microsoft.com/office/drawing/2014/main" id="{80088700-652E-996F-4858-3EB13A3ADB0A}"/>
              </a:ext>
            </a:extLst>
          </p:cNvPr>
          <p:cNvSpPr/>
          <p:nvPr/>
        </p:nvSpPr>
        <p:spPr>
          <a:xfrm>
            <a:off x="2104525" y="1971429"/>
            <a:ext cx="143386" cy="197200"/>
          </a:xfrm>
          <a:custGeom>
            <a:avLst/>
            <a:gdLst>
              <a:gd name="connsiteX0" fmla="*/ 500 w 143386"/>
              <a:gd name="connsiteY0" fmla="*/ 246 h 197200"/>
              <a:gd name="connsiteX1" fmla="*/ 32250 w 143386"/>
              <a:gd name="connsiteY1" fmla="*/ 120896 h 197200"/>
              <a:gd name="connsiteX2" fmla="*/ 108450 w 143386"/>
              <a:gd name="connsiteY2" fmla="*/ 165346 h 197200"/>
              <a:gd name="connsiteX3" fmla="*/ 143375 w 143386"/>
              <a:gd name="connsiteY3" fmla="*/ 197096 h 197200"/>
              <a:gd name="connsiteX4" fmla="*/ 111625 w 143386"/>
              <a:gd name="connsiteY4" fmla="*/ 174871 h 197200"/>
              <a:gd name="connsiteX5" fmla="*/ 54475 w 143386"/>
              <a:gd name="connsiteY5" fmla="*/ 155821 h 197200"/>
              <a:gd name="connsiteX6" fmla="*/ 500 w 143386"/>
              <a:gd name="connsiteY6" fmla="*/ 246 h 19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386" h="197200">
                <a:moveTo>
                  <a:pt x="500" y="246"/>
                </a:moveTo>
                <a:cubicBezTo>
                  <a:pt x="-3204" y="-5575"/>
                  <a:pt x="14258" y="93379"/>
                  <a:pt x="32250" y="120896"/>
                </a:cubicBezTo>
                <a:cubicBezTo>
                  <a:pt x="50242" y="148413"/>
                  <a:pt x="89929" y="152646"/>
                  <a:pt x="108450" y="165346"/>
                </a:cubicBezTo>
                <a:cubicBezTo>
                  <a:pt x="126971" y="178046"/>
                  <a:pt x="142846" y="195509"/>
                  <a:pt x="143375" y="197096"/>
                </a:cubicBezTo>
                <a:cubicBezTo>
                  <a:pt x="143904" y="198683"/>
                  <a:pt x="126442" y="181750"/>
                  <a:pt x="111625" y="174871"/>
                </a:cubicBezTo>
                <a:cubicBezTo>
                  <a:pt x="96808" y="167992"/>
                  <a:pt x="73525" y="180163"/>
                  <a:pt x="54475" y="155821"/>
                </a:cubicBezTo>
                <a:cubicBezTo>
                  <a:pt x="35425" y="131479"/>
                  <a:pt x="4204" y="6067"/>
                  <a:pt x="500" y="2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フリーフォーム 100">
            <a:extLst>
              <a:ext uri="{FF2B5EF4-FFF2-40B4-BE49-F238E27FC236}">
                <a16:creationId xmlns:a16="http://schemas.microsoft.com/office/drawing/2014/main" id="{3B7677DA-8D70-0686-8D5B-0BA22CEAFE3C}"/>
              </a:ext>
            </a:extLst>
          </p:cNvPr>
          <p:cNvSpPr/>
          <p:nvPr/>
        </p:nvSpPr>
        <p:spPr>
          <a:xfrm>
            <a:off x="2085972" y="2000132"/>
            <a:ext cx="162730" cy="213253"/>
          </a:xfrm>
          <a:custGeom>
            <a:avLst/>
            <a:gdLst>
              <a:gd name="connsiteX0" fmla="*/ 3 w 162730"/>
              <a:gd name="connsiteY0" fmla="*/ 118 h 213253"/>
              <a:gd name="connsiteX1" fmla="*/ 73028 w 162730"/>
              <a:gd name="connsiteY1" fmla="*/ 158868 h 213253"/>
              <a:gd name="connsiteX2" fmla="*/ 161928 w 162730"/>
              <a:gd name="connsiteY2" fmla="*/ 212843 h 213253"/>
              <a:gd name="connsiteX3" fmla="*/ 114303 w 162730"/>
              <a:gd name="connsiteY3" fmla="*/ 181093 h 213253"/>
              <a:gd name="connsiteX4" fmla="*/ 69853 w 162730"/>
              <a:gd name="connsiteY4" fmla="*/ 133468 h 213253"/>
              <a:gd name="connsiteX5" fmla="*/ 3 w 162730"/>
              <a:gd name="connsiteY5" fmla="*/ 118 h 21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730" h="213253">
                <a:moveTo>
                  <a:pt x="3" y="118"/>
                </a:moveTo>
                <a:cubicBezTo>
                  <a:pt x="532" y="4351"/>
                  <a:pt x="46041" y="123414"/>
                  <a:pt x="73028" y="158868"/>
                </a:cubicBezTo>
                <a:cubicBezTo>
                  <a:pt x="100016" y="194322"/>
                  <a:pt x="155049" y="209139"/>
                  <a:pt x="161928" y="212843"/>
                </a:cubicBezTo>
                <a:cubicBezTo>
                  <a:pt x="168807" y="216547"/>
                  <a:pt x="129649" y="194322"/>
                  <a:pt x="114303" y="181093"/>
                </a:cubicBezTo>
                <a:cubicBezTo>
                  <a:pt x="98957" y="167864"/>
                  <a:pt x="86257" y="160455"/>
                  <a:pt x="69853" y="133468"/>
                </a:cubicBezTo>
                <a:cubicBezTo>
                  <a:pt x="53449" y="106481"/>
                  <a:pt x="-526" y="-4115"/>
                  <a:pt x="3" y="1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フリーフォーム 101">
            <a:extLst>
              <a:ext uri="{FF2B5EF4-FFF2-40B4-BE49-F238E27FC236}">
                <a16:creationId xmlns:a16="http://schemas.microsoft.com/office/drawing/2014/main" id="{6D85E83D-11D5-F04F-C206-01F6309CBA53}"/>
              </a:ext>
            </a:extLst>
          </p:cNvPr>
          <p:cNvSpPr/>
          <p:nvPr/>
        </p:nvSpPr>
        <p:spPr>
          <a:xfrm>
            <a:off x="2127210" y="2022472"/>
            <a:ext cx="276541" cy="168294"/>
          </a:xfrm>
          <a:custGeom>
            <a:avLst/>
            <a:gdLst>
              <a:gd name="connsiteX0" fmla="*/ 40 w 276541"/>
              <a:gd name="connsiteY0" fmla="*/ 3 h 168294"/>
              <a:gd name="connsiteX1" fmla="*/ 69890 w 276541"/>
              <a:gd name="connsiteY1" fmla="*/ 82553 h 168294"/>
              <a:gd name="connsiteX2" fmla="*/ 142915 w 276541"/>
              <a:gd name="connsiteY2" fmla="*/ 104778 h 168294"/>
              <a:gd name="connsiteX3" fmla="*/ 101640 w 276541"/>
              <a:gd name="connsiteY3" fmla="*/ 168278 h 168294"/>
              <a:gd name="connsiteX4" fmla="*/ 190540 w 276541"/>
              <a:gd name="connsiteY4" fmla="*/ 98428 h 168294"/>
              <a:gd name="connsiteX5" fmla="*/ 276265 w 276541"/>
              <a:gd name="connsiteY5" fmla="*/ 123828 h 168294"/>
              <a:gd name="connsiteX6" fmla="*/ 215940 w 276541"/>
              <a:gd name="connsiteY6" fmla="*/ 76203 h 168294"/>
              <a:gd name="connsiteX7" fmla="*/ 161965 w 276541"/>
              <a:gd name="connsiteY7" fmla="*/ 31753 h 168294"/>
              <a:gd name="connsiteX8" fmla="*/ 254040 w 276541"/>
              <a:gd name="connsiteY8" fmla="*/ 111128 h 168294"/>
              <a:gd name="connsiteX9" fmla="*/ 215940 w 276541"/>
              <a:gd name="connsiteY9" fmla="*/ 82553 h 168294"/>
              <a:gd name="connsiteX10" fmla="*/ 130215 w 276541"/>
              <a:gd name="connsiteY10" fmla="*/ 85728 h 168294"/>
              <a:gd name="connsiteX11" fmla="*/ 60365 w 276541"/>
              <a:gd name="connsiteY11" fmla="*/ 85728 h 168294"/>
              <a:gd name="connsiteX12" fmla="*/ 40 w 276541"/>
              <a:gd name="connsiteY12" fmla="*/ 3 h 16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6541" h="168294">
                <a:moveTo>
                  <a:pt x="40" y="3"/>
                </a:moveTo>
                <a:cubicBezTo>
                  <a:pt x="1627" y="-526"/>
                  <a:pt x="46078" y="65091"/>
                  <a:pt x="69890" y="82553"/>
                </a:cubicBezTo>
                <a:cubicBezTo>
                  <a:pt x="93702" y="100015"/>
                  <a:pt x="137623" y="90491"/>
                  <a:pt x="142915" y="104778"/>
                </a:cubicBezTo>
                <a:cubicBezTo>
                  <a:pt x="148207" y="119065"/>
                  <a:pt x="93703" y="169336"/>
                  <a:pt x="101640" y="168278"/>
                </a:cubicBezTo>
                <a:cubicBezTo>
                  <a:pt x="109577" y="167220"/>
                  <a:pt x="161436" y="105836"/>
                  <a:pt x="190540" y="98428"/>
                </a:cubicBezTo>
                <a:cubicBezTo>
                  <a:pt x="219644" y="91020"/>
                  <a:pt x="272032" y="127532"/>
                  <a:pt x="276265" y="123828"/>
                </a:cubicBezTo>
                <a:cubicBezTo>
                  <a:pt x="280498" y="120124"/>
                  <a:pt x="234990" y="91549"/>
                  <a:pt x="215940" y="76203"/>
                </a:cubicBezTo>
                <a:cubicBezTo>
                  <a:pt x="196890" y="60857"/>
                  <a:pt x="155615" y="25932"/>
                  <a:pt x="161965" y="31753"/>
                </a:cubicBezTo>
                <a:cubicBezTo>
                  <a:pt x="168315" y="37574"/>
                  <a:pt x="245044" y="102661"/>
                  <a:pt x="254040" y="111128"/>
                </a:cubicBezTo>
                <a:cubicBezTo>
                  <a:pt x="263036" y="119595"/>
                  <a:pt x="236577" y="86786"/>
                  <a:pt x="215940" y="82553"/>
                </a:cubicBezTo>
                <a:cubicBezTo>
                  <a:pt x="195303" y="78320"/>
                  <a:pt x="156144" y="85199"/>
                  <a:pt x="130215" y="85728"/>
                </a:cubicBezTo>
                <a:cubicBezTo>
                  <a:pt x="104286" y="86257"/>
                  <a:pt x="77298" y="95253"/>
                  <a:pt x="60365" y="85728"/>
                </a:cubicBezTo>
                <a:cubicBezTo>
                  <a:pt x="43432" y="76203"/>
                  <a:pt x="-1547" y="532"/>
                  <a:pt x="40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フリーフォーム 102">
            <a:extLst>
              <a:ext uri="{FF2B5EF4-FFF2-40B4-BE49-F238E27FC236}">
                <a16:creationId xmlns:a16="http://schemas.microsoft.com/office/drawing/2014/main" id="{229F52A5-FB7F-0885-CF5D-640134B6EC0B}"/>
              </a:ext>
            </a:extLst>
          </p:cNvPr>
          <p:cNvSpPr/>
          <p:nvPr/>
        </p:nvSpPr>
        <p:spPr>
          <a:xfrm>
            <a:off x="3498755" y="1279525"/>
            <a:ext cx="117570" cy="324080"/>
          </a:xfrm>
          <a:custGeom>
            <a:avLst/>
            <a:gdLst>
              <a:gd name="connsiteX0" fmla="*/ 117570 w 117570"/>
              <a:gd name="connsiteY0" fmla="*/ 0 h 324080"/>
              <a:gd name="connsiteX1" fmla="*/ 79470 w 117570"/>
              <a:gd name="connsiteY1" fmla="*/ 187325 h 324080"/>
              <a:gd name="connsiteX2" fmla="*/ 95 w 117570"/>
              <a:gd name="connsiteY2" fmla="*/ 323850 h 324080"/>
              <a:gd name="connsiteX3" fmla="*/ 63595 w 117570"/>
              <a:gd name="connsiteY3" fmla="*/ 219075 h 324080"/>
              <a:gd name="connsiteX4" fmla="*/ 79470 w 117570"/>
              <a:gd name="connsiteY4" fmla="*/ 187325 h 324080"/>
              <a:gd name="connsiteX5" fmla="*/ 117570 w 117570"/>
              <a:gd name="connsiteY5" fmla="*/ 0 h 32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70" h="324080">
                <a:moveTo>
                  <a:pt x="117570" y="0"/>
                </a:moveTo>
                <a:cubicBezTo>
                  <a:pt x="117570" y="0"/>
                  <a:pt x="99049" y="133350"/>
                  <a:pt x="79470" y="187325"/>
                </a:cubicBezTo>
                <a:cubicBezTo>
                  <a:pt x="59891" y="241300"/>
                  <a:pt x="2741" y="318558"/>
                  <a:pt x="95" y="323850"/>
                </a:cubicBezTo>
                <a:cubicBezTo>
                  <a:pt x="-2551" y="329142"/>
                  <a:pt x="50366" y="241829"/>
                  <a:pt x="63595" y="219075"/>
                </a:cubicBezTo>
                <a:cubicBezTo>
                  <a:pt x="76824" y="196321"/>
                  <a:pt x="66770" y="225954"/>
                  <a:pt x="79470" y="187325"/>
                </a:cubicBezTo>
                <a:cubicBezTo>
                  <a:pt x="92170" y="148696"/>
                  <a:pt x="117570" y="0"/>
                  <a:pt x="11757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フリーフォーム 103">
            <a:extLst>
              <a:ext uri="{FF2B5EF4-FFF2-40B4-BE49-F238E27FC236}">
                <a16:creationId xmlns:a16="http://schemas.microsoft.com/office/drawing/2014/main" id="{43B9BAD3-44B6-81C8-6E6E-11D0FF76A597}"/>
              </a:ext>
            </a:extLst>
          </p:cNvPr>
          <p:cNvSpPr/>
          <p:nvPr/>
        </p:nvSpPr>
        <p:spPr>
          <a:xfrm>
            <a:off x="3178137" y="2070082"/>
            <a:ext cx="118454" cy="133426"/>
          </a:xfrm>
          <a:custGeom>
            <a:avLst/>
            <a:gdLst>
              <a:gd name="connsiteX0" fmla="*/ 38 w 118454"/>
              <a:gd name="connsiteY0" fmla="*/ 18 h 133426"/>
              <a:gd name="connsiteX1" fmla="*/ 98463 w 118454"/>
              <a:gd name="connsiteY1" fmla="*/ 66693 h 133426"/>
              <a:gd name="connsiteX2" fmla="*/ 88938 w 118454"/>
              <a:gd name="connsiteY2" fmla="*/ 133368 h 133426"/>
              <a:gd name="connsiteX3" fmla="*/ 107988 w 118454"/>
              <a:gd name="connsiteY3" fmla="*/ 79393 h 133426"/>
              <a:gd name="connsiteX4" fmla="*/ 111163 w 118454"/>
              <a:gd name="connsiteY4" fmla="*/ 73043 h 133426"/>
              <a:gd name="connsiteX5" fmla="*/ 38 w 118454"/>
              <a:gd name="connsiteY5" fmla="*/ 18 h 13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454" h="133426">
                <a:moveTo>
                  <a:pt x="38" y="18"/>
                </a:moveTo>
                <a:cubicBezTo>
                  <a:pt x="-2079" y="-1040"/>
                  <a:pt x="83646" y="44468"/>
                  <a:pt x="98463" y="66693"/>
                </a:cubicBezTo>
                <a:cubicBezTo>
                  <a:pt x="113280" y="88918"/>
                  <a:pt x="87350" y="131251"/>
                  <a:pt x="88938" y="133368"/>
                </a:cubicBezTo>
                <a:cubicBezTo>
                  <a:pt x="90526" y="135485"/>
                  <a:pt x="107988" y="79393"/>
                  <a:pt x="107988" y="79393"/>
                </a:cubicBezTo>
                <a:cubicBezTo>
                  <a:pt x="111692" y="69339"/>
                  <a:pt x="127567" y="85743"/>
                  <a:pt x="111163" y="73043"/>
                </a:cubicBezTo>
                <a:cubicBezTo>
                  <a:pt x="94759" y="60343"/>
                  <a:pt x="2155" y="1076"/>
                  <a:pt x="38" y="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フリーフォーム 104">
            <a:extLst>
              <a:ext uri="{FF2B5EF4-FFF2-40B4-BE49-F238E27FC236}">
                <a16:creationId xmlns:a16="http://schemas.microsoft.com/office/drawing/2014/main" id="{19EEAD10-2698-00F2-E213-E241CC8DD306}"/>
              </a:ext>
            </a:extLst>
          </p:cNvPr>
          <p:cNvSpPr/>
          <p:nvPr/>
        </p:nvSpPr>
        <p:spPr>
          <a:xfrm>
            <a:off x="2686043" y="2670160"/>
            <a:ext cx="257194" cy="146083"/>
          </a:xfrm>
          <a:custGeom>
            <a:avLst/>
            <a:gdLst>
              <a:gd name="connsiteX0" fmla="*/ 7 w 257194"/>
              <a:gd name="connsiteY0" fmla="*/ 15 h 146083"/>
              <a:gd name="connsiteX1" fmla="*/ 146057 w 257194"/>
              <a:gd name="connsiteY1" fmla="*/ 79390 h 146083"/>
              <a:gd name="connsiteX2" fmla="*/ 257182 w 257194"/>
              <a:gd name="connsiteY2" fmla="*/ 146065 h 146083"/>
              <a:gd name="connsiteX3" fmla="*/ 152407 w 257194"/>
              <a:gd name="connsiteY3" fmla="*/ 73040 h 146083"/>
              <a:gd name="connsiteX4" fmla="*/ 7 w 257194"/>
              <a:gd name="connsiteY4" fmla="*/ 15 h 14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94" h="146083">
                <a:moveTo>
                  <a:pt x="7" y="15"/>
                </a:moveTo>
                <a:cubicBezTo>
                  <a:pt x="-1051" y="1073"/>
                  <a:pt x="103195" y="55048"/>
                  <a:pt x="146057" y="79390"/>
                </a:cubicBezTo>
                <a:cubicBezTo>
                  <a:pt x="188919" y="103732"/>
                  <a:pt x="256124" y="147123"/>
                  <a:pt x="257182" y="146065"/>
                </a:cubicBezTo>
                <a:cubicBezTo>
                  <a:pt x="258240" y="145007"/>
                  <a:pt x="190507" y="92090"/>
                  <a:pt x="152407" y="73040"/>
                </a:cubicBezTo>
                <a:cubicBezTo>
                  <a:pt x="114307" y="53990"/>
                  <a:pt x="1065" y="-1043"/>
                  <a:pt x="7" y="1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フリーフォーム 105">
            <a:extLst>
              <a:ext uri="{FF2B5EF4-FFF2-40B4-BE49-F238E27FC236}">
                <a16:creationId xmlns:a16="http://schemas.microsoft.com/office/drawing/2014/main" id="{98D3086D-64F2-71B4-7B2A-F47FF9108EC5}"/>
              </a:ext>
            </a:extLst>
          </p:cNvPr>
          <p:cNvSpPr/>
          <p:nvPr/>
        </p:nvSpPr>
        <p:spPr>
          <a:xfrm>
            <a:off x="2806695" y="2666998"/>
            <a:ext cx="184401" cy="257941"/>
          </a:xfrm>
          <a:custGeom>
            <a:avLst/>
            <a:gdLst>
              <a:gd name="connsiteX0" fmla="*/ 5 w 184401"/>
              <a:gd name="connsiteY0" fmla="*/ 2 h 257941"/>
              <a:gd name="connsiteX1" fmla="*/ 53980 w 184401"/>
              <a:gd name="connsiteY1" fmla="*/ 142877 h 257941"/>
              <a:gd name="connsiteX2" fmla="*/ 184155 w 184401"/>
              <a:gd name="connsiteY2" fmla="*/ 257177 h 257941"/>
              <a:gd name="connsiteX3" fmla="*/ 85730 w 184401"/>
              <a:gd name="connsiteY3" fmla="*/ 190502 h 257941"/>
              <a:gd name="connsiteX4" fmla="*/ 50805 w 184401"/>
              <a:gd name="connsiteY4" fmla="*/ 146052 h 257941"/>
              <a:gd name="connsiteX5" fmla="*/ 5 w 184401"/>
              <a:gd name="connsiteY5" fmla="*/ 2 h 25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01" h="257941">
                <a:moveTo>
                  <a:pt x="5" y="2"/>
                </a:moveTo>
                <a:cubicBezTo>
                  <a:pt x="534" y="-527"/>
                  <a:pt x="23288" y="100015"/>
                  <a:pt x="53980" y="142877"/>
                </a:cubicBezTo>
                <a:cubicBezTo>
                  <a:pt x="84672" y="185739"/>
                  <a:pt x="178863" y="249240"/>
                  <a:pt x="184155" y="257177"/>
                </a:cubicBezTo>
                <a:cubicBezTo>
                  <a:pt x="189447" y="265114"/>
                  <a:pt x="107955" y="209023"/>
                  <a:pt x="85730" y="190502"/>
                </a:cubicBezTo>
                <a:cubicBezTo>
                  <a:pt x="63505" y="171981"/>
                  <a:pt x="63505" y="172510"/>
                  <a:pt x="50805" y="146052"/>
                </a:cubicBezTo>
                <a:cubicBezTo>
                  <a:pt x="38105" y="119594"/>
                  <a:pt x="-524" y="531"/>
                  <a:pt x="5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フリーフォーム 106">
            <a:extLst>
              <a:ext uri="{FF2B5EF4-FFF2-40B4-BE49-F238E27FC236}">
                <a16:creationId xmlns:a16="http://schemas.microsoft.com/office/drawing/2014/main" id="{07751A14-229D-C534-CA57-3245D010AE58}"/>
              </a:ext>
            </a:extLst>
          </p:cNvPr>
          <p:cNvSpPr/>
          <p:nvPr/>
        </p:nvSpPr>
        <p:spPr>
          <a:xfrm>
            <a:off x="3180597" y="1000063"/>
            <a:ext cx="461352" cy="917808"/>
          </a:xfrm>
          <a:custGeom>
            <a:avLst/>
            <a:gdLst>
              <a:gd name="connsiteX0" fmla="*/ 461128 w 461352"/>
              <a:gd name="connsiteY0" fmla="*/ 62 h 917808"/>
              <a:gd name="connsiteX1" fmla="*/ 416678 w 461352"/>
              <a:gd name="connsiteY1" fmla="*/ 215962 h 917808"/>
              <a:gd name="connsiteX2" fmla="*/ 362703 w 461352"/>
              <a:gd name="connsiteY2" fmla="*/ 342962 h 917808"/>
              <a:gd name="connsiteX3" fmla="*/ 362703 w 461352"/>
              <a:gd name="connsiteY3" fmla="*/ 444562 h 917808"/>
              <a:gd name="connsiteX4" fmla="*/ 362703 w 461352"/>
              <a:gd name="connsiteY4" fmla="*/ 425512 h 917808"/>
              <a:gd name="connsiteX5" fmla="*/ 308728 w 461352"/>
              <a:gd name="connsiteY5" fmla="*/ 584262 h 917808"/>
              <a:gd name="connsiteX6" fmla="*/ 146803 w 461352"/>
              <a:gd name="connsiteY6" fmla="*/ 752537 h 917808"/>
              <a:gd name="connsiteX7" fmla="*/ 194428 w 461352"/>
              <a:gd name="connsiteY7" fmla="*/ 698562 h 917808"/>
              <a:gd name="connsiteX8" fmla="*/ 111878 w 461352"/>
              <a:gd name="connsiteY8" fmla="*/ 793812 h 917808"/>
              <a:gd name="connsiteX9" fmla="*/ 753 w 461352"/>
              <a:gd name="connsiteY9" fmla="*/ 917637 h 917808"/>
              <a:gd name="connsiteX10" fmla="*/ 61078 w 461352"/>
              <a:gd name="connsiteY10" fmla="*/ 822387 h 917808"/>
              <a:gd name="connsiteX11" fmla="*/ 19803 w 461352"/>
              <a:gd name="connsiteY11" fmla="*/ 892237 h 917808"/>
              <a:gd name="connsiteX12" fmla="*/ 76953 w 461352"/>
              <a:gd name="connsiteY12" fmla="*/ 838262 h 917808"/>
              <a:gd name="connsiteX13" fmla="*/ 261103 w 461352"/>
              <a:gd name="connsiteY13" fmla="*/ 647762 h 917808"/>
              <a:gd name="connsiteX14" fmla="*/ 346828 w 461352"/>
              <a:gd name="connsiteY14" fmla="*/ 517587 h 917808"/>
              <a:gd name="connsiteX15" fmla="*/ 375403 w 461352"/>
              <a:gd name="connsiteY15" fmla="*/ 400112 h 917808"/>
              <a:gd name="connsiteX16" fmla="*/ 397628 w 461352"/>
              <a:gd name="connsiteY16" fmla="*/ 238187 h 917808"/>
              <a:gd name="connsiteX17" fmla="*/ 461128 w 461352"/>
              <a:gd name="connsiteY17" fmla="*/ 62 h 91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1352" h="917808">
                <a:moveTo>
                  <a:pt x="461128" y="62"/>
                </a:moveTo>
                <a:cubicBezTo>
                  <a:pt x="464303" y="-3642"/>
                  <a:pt x="433082" y="158812"/>
                  <a:pt x="416678" y="215962"/>
                </a:cubicBezTo>
                <a:cubicBezTo>
                  <a:pt x="400274" y="273112"/>
                  <a:pt x="371699" y="304862"/>
                  <a:pt x="362703" y="342962"/>
                </a:cubicBezTo>
                <a:cubicBezTo>
                  <a:pt x="353707" y="381062"/>
                  <a:pt x="362703" y="444562"/>
                  <a:pt x="362703" y="444562"/>
                </a:cubicBezTo>
                <a:cubicBezTo>
                  <a:pt x="362703" y="458320"/>
                  <a:pt x="371699" y="402229"/>
                  <a:pt x="362703" y="425512"/>
                </a:cubicBezTo>
                <a:cubicBezTo>
                  <a:pt x="353707" y="448795"/>
                  <a:pt x="344711" y="529758"/>
                  <a:pt x="308728" y="584262"/>
                </a:cubicBezTo>
                <a:cubicBezTo>
                  <a:pt x="272745" y="638766"/>
                  <a:pt x="165853" y="733487"/>
                  <a:pt x="146803" y="752537"/>
                </a:cubicBezTo>
                <a:cubicBezTo>
                  <a:pt x="127753" y="771587"/>
                  <a:pt x="200249" y="691683"/>
                  <a:pt x="194428" y="698562"/>
                </a:cubicBezTo>
                <a:cubicBezTo>
                  <a:pt x="188607" y="705441"/>
                  <a:pt x="144157" y="757300"/>
                  <a:pt x="111878" y="793812"/>
                </a:cubicBezTo>
                <a:cubicBezTo>
                  <a:pt x="79599" y="830324"/>
                  <a:pt x="9220" y="912874"/>
                  <a:pt x="753" y="917637"/>
                </a:cubicBezTo>
                <a:cubicBezTo>
                  <a:pt x="-7714" y="922400"/>
                  <a:pt x="57903" y="826620"/>
                  <a:pt x="61078" y="822387"/>
                </a:cubicBezTo>
                <a:cubicBezTo>
                  <a:pt x="64253" y="818154"/>
                  <a:pt x="17157" y="889591"/>
                  <a:pt x="19803" y="892237"/>
                </a:cubicBezTo>
                <a:cubicBezTo>
                  <a:pt x="22449" y="894883"/>
                  <a:pt x="36736" y="879008"/>
                  <a:pt x="76953" y="838262"/>
                </a:cubicBezTo>
                <a:cubicBezTo>
                  <a:pt x="117170" y="797516"/>
                  <a:pt x="216124" y="701208"/>
                  <a:pt x="261103" y="647762"/>
                </a:cubicBezTo>
                <a:cubicBezTo>
                  <a:pt x="306082" y="594316"/>
                  <a:pt x="327778" y="558862"/>
                  <a:pt x="346828" y="517587"/>
                </a:cubicBezTo>
                <a:cubicBezTo>
                  <a:pt x="365878" y="476312"/>
                  <a:pt x="366936" y="446679"/>
                  <a:pt x="375403" y="400112"/>
                </a:cubicBezTo>
                <a:cubicBezTo>
                  <a:pt x="383870" y="353545"/>
                  <a:pt x="384928" y="299570"/>
                  <a:pt x="397628" y="238187"/>
                </a:cubicBezTo>
                <a:cubicBezTo>
                  <a:pt x="410328" y="176804"/>
                  <a:pt x="457953" y="3766"/>
                  <a:pt x="461128" y="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フリーフォーム 107">
            <a:extLst>
              <a:ext uri="{FF2B5EF4-FFF2-40B4-BE49-F238E27FC236}">
                <a16:creationId xmlns:a16="http://schemas.microsoft.com/office/drawing/2014/main" id="{5818773C-0466-1473-47BE-105CCEBBD194}"/>
              </a:ext>
            </a:extLst>
          </p:cNvPr>
          <p:cNvSpPr/>
          <p:nvPr/>
        </p:nvSpPr>
        <p:spPr>
          <a:xfrm>
            <a:off x="3355975" y="989830"/>
            <a:ext cx="254261" cy="747100"/>
          </a:xfrm>
          <a:custGeom>
            <a:avLst/>
            <a:gdLst>
              <a:gd name="connsiteX0" fmla="*/ 254000 w 254261"/>
              <a:gd name="connsiteY0" fmla="*/ 770 h 747100"/>
              <a:gd name="connsiteX1" fmla="*/ 184150 w 254261"/>
              <a:gd name="connsiteY1" fmla="*/ 169045 h 747100"/>
              <a:gd name="connsiteX2" fmla="*/ 98425 w 254261"/>
              <a:gd name="connsiteY2" fmla="*/ 470670 h 747100"/>
              <a:gd name="connsiteX3" fmla="*/ 63500 w 254261"/>
              <a:gd name="connsiteY3" fmla="*/ 610370 h 747100"/>
              <a:gd name="connsiteX4" fmla="*/ 0 w 254261"/>
              <a:gd name="connsiteY4" fmla="*/ 746895 h 747100"/>
              <a:gd name="connsiteX5" fmla="*/ 63500 w 254261"/>
              <a:gd name="connsiteY5" fmla="*/ 635770 h 747100"/>
              <a:gd name="connsiteX6" fmla="*/ 117475 w 254261"/>
              <a:gd name="connsiteY6" fmla="*/ 426220 h 747100"/>
              <a:gd name="connsiteX7" fmla="*/ 158750 w 254261"/>
              <a:gd name="connsiteY7" fmla="*/ 232545 h 747100"/>
              <a:gd name="connsiteX8" fmla="*/ 254000 w 254261"/>
              <a:gd name="connsiteY8" fmla="*/ 770 h 74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261" h="747100">
                <a:moveTo>
                  <a:pt x="254000" y="770"/>
                </a:moveTo>
                <a:cubicBezTo>
                  <a:pt x="258233" y="-9813"/>
                  <a:pt x="210079" y="90728"/>
                  <a:pt x="184150" y="169045"/>
                </a:cubicBezTo>
                <a:cubicBezTo>
                  <a:pt x="158221" y="247362"/>
                  <a:pt x="118533" y="397116"/>
                  <a:pt x="98425" y="470670"/>
                </a:cubicBezTo>
                <a:cubicBezTo>
                  <a:pt x="78317" y="544224"/>
                  <a:pt x="79904" y="564332"/>
                  <a:pt x="63500" y="610370"/>
                </a:cubicBezTo>
                <a:cubicBezTo>
                  <a:pt x="47096" y="656408"/>
                  <a:pt x="0" y="742662"/>
                  <a:pt x="0" y="746895"/>
                </a:cubicBezTo>
                <a:cubicBezTo>
                  <a:pt x="0" y="751128"/>
                  <a:pt x="43921" y="689216"/>
                  <a:pt x="63500" y="635770"/>
                </a:cubicBezTo>
                <a:cubicBezTo>
                  <a:pt x="83079" y="582324"/>
                  <a:pt x="101600" y="493424"/>
                  <a:pt x="117475" y="426220"/>
                </a:cubicBezTo>
                <a:cubicBezTo>
                  <a:pt x="133350" y="359016"/>
                  <a:pt x="137583" y="297633"/>
                  <a:pt x="158750" y="232545"/>
                </a:cubicBezTo>
                <a:cubicBezTo>
                  <a:pt x="179917" y="167458"/>
                  <a:pt x="249767" y="11353"/>
                  <a:pt x="254000" y="7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フリーフォーム 108">
            <a:extLst>
              <a:ext uri="{FF2B5EF4-FFF2-40B4-BE49-F238E27FC236}">
                <a16:creationId xmlns:a16="http://schemas.microsoft.com/office/drawing/2014/main" id="{88451668-A2F4-F17A-37A1-E907EB388285}"/>
              </a:ext>
            </a:extLst>
          </p:cNvPr>
          <p:cNvSpPr/>
          <p:nvPr/>
        </p:nvSpPr>
        <p:spPr>
          <a:xfrm>
            <a:off x="3179145" y="1031430"/>
            <a:ext cx="310182" cy="909113"/>
          </a:xfrm>
          <a:custGeom>
            <a:avLst/>
            <a:gdLst>
              <a:gd name="connsiteX0" fmla="*/ 310180 w 310182"/>
              <a:gd name="connsiteY0" fmla="*/ 445 h 909113"/>
              <a:gd name="connsiteX1" fmla="*/ 221280 w 310182"/>
              <a:gd name="connsiteY1" fmla="*/ 381445 h 909113"/>
              <a:gd name="connsiteX2" fmla="*/ 199055 w 310182"/>
              <a:gd name="connsiteY2" fmla="*/ 565595 h 909113"/>
              <a:gd name="connsiteX3" fmla="*/ 5380 w 310182"/>
              <a:gd name="connsiteY3" fmla="*/ 898970 h 909113"/>
              <a:gd name="connsiteX4" fmla="*/ 65705 w 310182"/>
              <a:gd name="connsiteY4" fmla="*/ 800545 h 909113"/>
              <a:gd name="connsiteX5" fmla="*/ 189530 w 310182"/>
              <a:gd name="connsiteY5" fmla="*/ 571945 h 909113"/>
              <a:gd name="connsiteX6" fmla="*/ 214930 w 310182"/>
              <a:gd name="connsiteY6" fmla="*/ 362395 h 909113"/>
              <a:gd name="connsiteX7" fmla="*/ 256205 w 310182"/>
              <a:gd name="connsiteY7" fmla="*/ 213170 h 909113"/>
              <a:gd name="connsiteX8" fmla="*/ 218105 w 310182"/>
              <a:gd name="connsiteY8" fmla="*/ 302070 h 909113"/>
              <a:gd name="connsiteX9" fmla="*/ 310180 w 310182"/>
              <a:gd name="connsiteY9" fmla="*/ 445 h 90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182" h="909113">
                <a:moveTo>
                  <a:pt x="310180" y="445"/>
                </a:moveTo>
                <a:cubicBezTo>
                  <a:pt x="310709" y="13674"/>
                  <a:pt x="239801" y="287253"/>
                  <a:pt x="221280" y="381445"/>
                </a:cubicBezTo>
                <a:cubicBezTo>
                  <a:pt x="202759" y="475637"/>
                  <a:pt x="235038" y="479341"/>
                  <a:pt x="199055" y="565595"/>
                </a:cubicBezTo>
                <a:cubicBezTo>
                  <a:pt x="163072" y="651849"/>
                  <a:pt x="27605" y="859812"/>
                  <a:pt x="5380" y="898970"/>
                </a:cubicBezTo>
                <a:cubicBezTo>
                  <a:pt x="-16845" y="938128"/>
                  <a:pt x="35013" y="855049"/>
                  <a:pt x="65705" y="800545"/>
                </a:cubicBezTo>
                <a:cubicBezTo>
                  <a:pt x="96397" y="746041"/>
                  <a:pt x="164659" y="644970"/>
                  <a:pt x="189530" y="571945"/>
                </a:cubicBezTo>
                <a:cubicBezTo>
                  <a:pt x="214401" y="498920"/>
                  <a:pt x="203817" y="422191"/>
                  <a:pt x="214930" y="362395"/>
                </a:cubicBezTo>
                <a:cubicBezTo>
                  <a:pt x="226042" y="302599"/>
                  <a:pt x="255676" y="223224"/>
                  <a:pt x="256205" y="213170"/>
                </a:cubicBezTo>
                <a:cubicBezTo>
                  <a:pt x="256734" y="203116"/>
                  <a:pt x="211226" y="331174"/>
                  <a:pt x="218105" y="302070"/>
                </a:cubicBezTo>
                <a:cubicBezTo>
                  <a:pt x="224984" y="272966"/>
                  <a:pt x="309651" y="-12784"/>
                  <a:pt x="310180" y="4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フリーフォーム 109">
            <a:extLst>
              <a:ext uri="{FF2B5EF4-FFF2-40B4-BE49-F238E27FC236}">
                <a16:creationId xmlns:a16="http://schemas.microsoft.com/office/drawing/2014/main" id="{D34C3704-90B3-500F-2725-15E2CC84CB08}"/>
              </a:ext>
            </a:extLst>
          </p:cNvPr>
          <p:cNvSpPr/>
          <p:nvPr/>
        </p:nvSpPr>
        <p:spPr>
          <a:xfrm>
            <a:off x="3191949" y="1055187"/>
            <a:ext cx="228444" cy="863343"/>
          </a:xfrm>
          <a:custGeom>
            <a:avLst/>
            <a:gdLst>
              <a:gd name="connsiteX0" fmla="*/ 227526 w 228444"/>
              <a:gd name="connsiteY0" fmla="*/ 2088 h 863343"/>
              <a:gd name="connsiteX1" fmla="*/ 179901 w 228444"/>
              <a:gd name="connsiteY1" fmla="*/ 148138 h 863343"/>
              <a:gd name="connsiteX2" fmla="*/ 100526 w 228444"/>
              <a:gd name="connsiteY2" fmla="*/ 443413 h 863343"/>
              <a:gd name="connsiteX3" fmla="*/ 132276 w 228444"/>
              <a:gd name="connsiteY3" fmla="*/ 310063 h 863343"/>
              <a:gd name="connsiteX4" fmla="*/ 110051 w 228444"/>
              <a:gd name="connsiteY4" fmla="*/ 443413 h 863343"/>
              <a:gd name="connsiteX5" fmla="*/ 94176 w 228444"/>
              <a:gd name="connsiteY5" fmla="*/ 573588 h 863343"/>
              <a:gd name="connsiteX6" fmla="*/ 2101 w 228444"/>
              <a:gd name="connsiteY6" fmla="*/ 856163 h 863343"/>
              <a:gd name="connsiteX7" fmla="*/ 33851 w 228444"/>
              <a:gd name="connsiteY7" fmla="*/ 760913 h 863343"/>
              <a:gd name="connsiteX8" fmla="*/ 81476 w 228444"/>
              <a:gd name="connsiteY8" fmla="*/ 564063 h 863343"/>
              <a:gd name="connsiteX9" fmla="*/ 119576 w 228444"/>
              <a:gd name="connsiteY9" fmla="*/ 405313 h 863343"/>
              <a:gd name="connsiteX10" fmla="*/ 106876 w 228444"/>
              <a:gd name="connsiteY10" fmla="*/ 449763 h 863343"/>
              <a:gd name="connsiteX11" fmla="*/ 144976 w 228444"/>
              <a:gd name="connsiteY11" fmla="*/ 214813 h 863343"/>
              <a:gd name="connsiteX12" fmla="*/ 138626 w 228444"/>
              <a:gd name="connsiteY12" fmla="*/ 249738 h 863343"/>
              <a:gd name="connsiteX13" fmla="*/ 227526 w 228444"/>
              <a:gd name="connsiteY13" fmla="*/ 2088 h 8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8444" h="863343">
                <a:moveTo>
                  <a:pt x="227526" y="2088"/>
                </a:moveTo>
                <a:cubicBezTo>
                  <a:pt x="234405" y="-14845"/>
                  <a:pt x="201068" y="74584"/>
                  <a:pt x="179901" y="148138"/>
                </a:cubicBezTo>
                <a:cubicBezTo>
                  <a:pt x="158734" y="221692"/>
                  <a:pt x="108463" y="416426"/>
                  <a:pt x="100526" y="443413"/>
                </a:cubicBezTo>
                <a:cubicBezTo>
                  <a:pt x="92589" y="470400"/>
                  <a:pt x="130689" y="310063"/>
                  <a:pt x="132276" y="310063"/>
                </a:cubicBezTo>
                <a:cubicBezTo>
                  <a:pt x="133863" y="310063"/>
                  <a:pt x="116401" y="399492"/>
                  <a:pt x="110051" y="443413"/>
                </a:cubicBezTo>
                <a:cubicBezTo>
                  <a:pt x="103701" y="487334"/>
                  <a:pt x="112168" y="504796"/>
                  <a:pt x="94176" y="573588"/>
                </a:cubicBezTo>
                <a:cubicBezTo>
                  <a:pt x="76184" y="642380"/>
                  <a:pt x="12155" y="824942"/>
                  <a:pt x="2101" y="856163"/>
                </a:cubicBezTo>
                <a:cubicBezTo>
                  <a:pt x="-7953" y="887384"/>
                  <a:pt x="20622" y="809596"/>
                  <a:pt x="33851" y="760913"/>
                </a:cubicBezTo>
                <a:cubicBezTo>
                  <a:pt x="47080" y="712230"/>
                  <a:pt x="67189" y="623330"/>
                  <a:pt x="81476" y="564063"/>
                </a:cubicBezTo>
                <a:cubicBezTo>
                  <a:pt x="95763" y="504796"/>
                  <a:pt x="115343" y="424363"/>
                  <a:pt x="119576" y="405313"/>
                </a:cubicBezTo>
                <a:cubicBezTo>
                  <a:pt x="123809" y="386263"/>
                  <a:pt x="102643" y="481513"/>
                  <a:pt x="106876" y="449763"/>
                </a:cubicBezTo>
                <a:cubicBezTo>
                  <a:pt x="111109" y="418013"/>
                  <a:pt x="139684" y="248150"/>
                  <a:pt x="144976" y="214813"/>
                </a:cubicBezTo>
                <a:cubicBezTo>
                  <a:pt x="150268" y="181476"/>
                  <a:pt x="125926" y="278313"/>
                  <a:pt x="138626" y="249738"/>
                </a:cubicBezTo>
                <a:cubicBezTo>
                  <a:pt x="151326" y="221163"/>
                  <a:pt x="220647" y="19021"/>
                  <a:pt x="227526" y="20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フリーフォーム 110">
            <a:extLst>
              <a:ext uri="{FF2B5EF4-FFF2-40B4-BE49-F238E27FC236}">
                <a16:creationId xmlns:a16="http://schemas.microsoft.com/office/drawing/2014/main" id="{E5B49F02-9FD8-1FBF-4B51-13A3A96A9131}"/>
              </a:ext>
            </a:extLst>
          </p:cNvPr>
          <p:cNvSpPr/>
          <p:nvPr/>
        </p:nvSpPr>
        <p:spPr>
          <a:xfrm>
            <a:off x="3140955" y="1052915"/>
            <a:ext cx="297646" cy="641270"/>
          </a:xfrm>
          <a:custGeom>
            <a:avLst/>
            <a:gdLst>
              <a:gd name="connsiteX0" fmla="*/ 297570 w 297646"/>
              <a:gd name="connsiteY0" fmla="*/ 1185 h 641270"/>
              <a:gd name="connsiteX1" fmla="*/ 176920 w 297646"/>
              <a:gd name="connsiteY1" fmla="*/ 286935 h 641270"/>
              <a:gd name="connsiteX2" fmla="*/ 72145 w 297646"/>
              <a:gd name="connsiteY2" fmla="*/ 502835 h 641270"/>
              <a:gd name="connsiteX3" fmla="*/ 126120 w 297646"/>
              <a:gd name="connsiteY3" fmla="*/ 417110 h 641270"/>
              <a:gd name="connsiteX4" fmla="*/ 43570 w 297646"/>
              <a:gd name="connsiteY4" fmla="*/ 547285 h 641270"/>
              <a:gd name="connsiteX5" fmla="*/ 2295 w 297646"/>
              <a:gd name="connsiteY5" fmla="*/ 639360 h 641270"/>
              <a:gd name="connsiteX6" fmla="*/ 110245 w 297646"/>
              <a:gd name="connsiteY6" fmla="*/ 461560 h 641270"/>
              <a:gd name="connsiteX7" fmla="*/ 164220 w 297646"/>
              <a:gd name="connsiteY7" fmla="*/ 280585 h 641270"/>
              <a:gd name="connsiteX8" fmla="*/ 199145 w 297646"/>
              <a:gd name="connsiteY8" fmla="*/ 153585 h 641270"/>
              <a:gd name="connsiteX9" fmla="*/ 170570 w 297646"/>
              <a:gd name="connsiteY9" fmla="*/ 277410 h 641270"/>
              <a:gd name="connsiteX10" fmla="*/ 240420 w 297646"/>
              <a:gd name="connsiteY10" fmla="*/ 125010 h 641270"/>
              <a:gd name="connsiteX11" fmla="*/ 195970 w 297646"/>
              <a:gd name="connsiteY11" fmla="*/ 182160 h 641270"/>
              <a:gd name="connsiteX12" fmla="*/ 297570 w 297646"/>
              <a:gd name="connsiteY12" fmla="*/ 1185 h 64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7646" h="641270">
                <a:moveTo>
                  <a:pt x="297570" y="1185"/>
                </a:moveTo>
                <a:cubicBezTo>
                  <a:pt x="294395" y="18648"/>
                  <a:pt x="214491" y="203327"/>
                  <a:pt x="176920" y="286935"/>
                </a:cubicBezTo>
                <a:cubicBezTo>
                  <a:pt x="139349" y="370543"/>
                  <a:pt x="80612" y="481139"/>
                  <a:pt x="72145" y="502835"/>
                </a:cubicBezTo>
                <a:cubicBezTo>
                  <a:pt x="63678" y="524531"/>
                  <a:pt x="130882" y="409702"/>
                  <a:pt x="126120" y="417110"/>
                </a:cubicBezTo>
                <a:cubicBezTo>
                  <a:pt x="121357" y="424518"/>
                  <a:pt x="64208" y="510243"/>
                  <a:pt x="43570" y="547285"/>
                </a:cubicBezTo>
                <a:cubicBezTo>
                  <a:pt x="22932" y="584327"/>
                  <a:pt x="-8818" y="653648"/>
                  <a:pt x="2295" y="639360"/>
                </a:cubicBezTo>
                <a:cubicBezTo>
                  <a:pt x="13407" y="625073"/>
                  <a:pt x="83258" y="521356"/>
                  <a:pt x="110245" y="461560"/>
                </a:cubicBezTo>
                <a:cubicBezTo>
                  <a:pt x="137232" y="401764"/>
                  <a:pt x="149403" y="331914"/>
                  <a:pt x="164220" y="280585"/>
                </a:cubicBezTo>
                <a:cubicBezTo>
                  <a:pt x="179037" y="229256"/>
                  <a:pt x="198087" y="154114"/>
                  <a:pt x="199145" y="153585"/>
                </a:cubicBezTo>
                <a:cubicBezTo>
                  <a:pt x="200203" y="153056"/>
                  <a:pt x="163691" y="282172"/>
                  <a:pt x="170570" y="277410"/>
                </a:cubicBezTo>
                <a:cubicBezTo>
                  <a:pt x="177449" y="272648"/>
                  <a:pt x="236187" y="140885"/>
                  <a:pt x="240420" y="125010"/>
                </a:cubicBezTo>
                <a:cubicBezTo>
                  <a:pt x="244653" y="109135"/>
                  <a:pt x="188033" y="199622"/>
                  <a:pt x="195970" y="182160"/>
                </a:cubicBezTo>
                <a:cubicBezTo>
                  <a:pt x="203907" y="164698"/>
                  <a:pt x="300745" y="-16278"/>
                  <a:pt x="297570" y="11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フリーフォーム 111">
            <a:extLst>
              <a:ext uri="{FF2B5EF4-FFF2-40B4-BE49-F238E27FC236}">
                <a16:creationId xmlns:a16="http://schemas.microsoft.com/office/drawing/2014/main" id="{DB4E134B-9A0E-56A9-8094-BDE33A8859B0}"/>
              </a:ext>
            </a:extLst>
          </p:cNvPr>
          <p:cNvSpPr/>
          <p:nvPr/>
        </p:nvSpPr>
        <p:spPr>
          <a:xfrm>
            <a:off x="3032094" y="1011668"/>
            <a:ext cx="565657" cy="477423"/>
          </a:xfrm>
          <a:custGeom>
            <a:avLst/>
            <a:gdLst>
              <a:gd name="connsiteX0" fmla="*/ 565181 w 565657"/>
              <a:gd name="connsiteY0" fmla="*/ 1157 h 477423"/>
              <a:gd name="connsiteX1" fmla="*/ 323881 w 565657"/>
              <a:gd name="connsiteY1" fmla="*/ 99582 h 477423"/>
              <a:gd name="connsiteX2" fmla="*/ 174656 w 565657"/>
              <a:gd name="connsiteY2" fmla="*/ 274207 h 477423"/>
              <a:gd name="connsiteX3" fmla="*/ 231806 w 565657"/>
              <a:gd name="connsiteY3" fmla="*/ 194832 h 477423"/>
              <a:gd name="connsiteX4" fmla="*/ 31 w 565657"/>
              <a:gd name="connsiteY4" fmla="*/ 477407 h 477423"/>
              <a:gd name="connsiteX5" fmla="*/ 215931 w 565657"/>
              <a:gd name="connsiteY5" fmla="*/ 207532 h 477423"/>
              <a:gd name="connsiteX6" fmla="*/ 320706 w 565657"/>
              <a:gd name="connsiteY6" fmla="*/ 86882 h 477423"/>
              <a:gd name="connsiteX7" fmla="*/ 295306 w 565657"/>
              <a:gd name="connsiteY7" fmla="*/ 105932 h 477423"/>
              <a:gd name="connsiteX8" fmla="*/ 384206 w 565657"/>
              <a:gd name="connsiteY8" fmla="*/ 48782 h 477423"/>
              <a:gd name="connsiteX9" fmla="*/ 565181 w 565657"/>
              <a:gd name="connsiteY9" fmla="*/ 1157 h 47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657" h="477423">
                <a:moveTo>
                  <a:pt x="565181" y="1157"/>
                </a:moveTo>
                <a:cubicBezTo>
                  <a:pt x="555127" y="9624"/>
                  <a:pt x="388968" y="54074"/>
                  <a:pt x="323881" y="99582"/>
                </a:cubicBezTo>
                <a:cubicBezTo>
                  <a:pt x="258794" y="145090"/>
                  <a:pt x="190002" y="258332"/>
                  <a:pt x="174656" y="274207"/>
                </a:cubicBezTo>
                <a:cubicBezTo>
                  <a:pt x="159310" y="290082"/>
                  <a:pt x="260910" y="160965"/>
                  <a:pt x="231806" y="194832"/>
                </a:cubicBezTo>
                <a:cubicBezTo>
                  <a:pt x="202702" y="228699"/>
                  <a:pt x="2677" y="475290"/>
                  <a:pt x="31" y="477407"/>
                </a:cubicBezTo>
                <a:cubicBezTo>
                  <a:pt x="-2615" y="479524"/>
                  <a:pt x="162485" y="272620"/>
                  <a:pt x="215931" y="207532"/>
                </a:cubicBezTo>
                <a:cubicBezTo>
                  <a:pt x="269377" y="142445"/>
                  <a:pt x="307477" y="103815"/>
                  <a:pt x="320706" y="86882"/>
                </a:cubicBezTo>
                <a:cubicBezTo>
                  <a:pt x="333935" y="69949"/>
                  <a:pt x="284723" y="112282"/>
                  <a:pt x="295306" y="105932"/>
                </a:cubicBezTo>
                <a:cubicBezTo>
                  <a:pt x="305889" y="99582"/>
                  <a:pt x="345048" y="64657"/>
                  <a:pt x="384206" y="48782"/>
                </a:cubicBezTo>
                <a:cubicBezTo>
                  <a:pt x="423364" y="32907"/>
                  <a:pt x="575235" y="-7310"/>
                  <a:pt x="565181" y="11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フリーフォーム 112">
            <a:extLst>
              <a:ext uri="{FF2B5EF4-FFF2-40B4-BE49-F238E27FC236}">
                <a16:creationId xmlns:a16="http://schemas.microsoft.com/office/drawing/2014/main" id="{FF1B3377-8F5A-82B5-6A3D-33067B0E26FA}"/>
              </a:ext>
            </a:extLst>
          </p:cNvPr>
          <p:cNvSpPr/>
          <p:nvPr/>
        </p:nvSpPr>
        <p:spPr>
          <a:xfrm>
            <a:off x="2778090" y="1298557"/>
            <a:ext cx="327131" cy="498493"/>
          </a:xfrm>
          <a:custGeom>
            <a:avLst/>
            <a:gdLst>
              <a:gd name="connsiteX0" fmla="*/ 327060 w 327131"/>
              <a:gd name="connsiteY0" fmla="*/ 18 h 498493"/>
              <a:gd name="connsiteX1" fmla="*/ 238160 w 327131"/>
              <a:gd name="connsiteY1" fmla="*/ 219093 h 498493"/>
              <a:gd name="connsiteX2" fmla="*/ 139735 w 327131"/>
              <a:gd name="connsiteY2" fmla="*/ 365143 h 498493"/>
              <a:gd name="connsiteX3" fmla="*/ 168310 w 327131"/>
              <a:gd name="connsiteY3" fmla="*/ 314343 h 498493"/>
              <a:gd name="connsiteX4" fmla="*/ 35 w 327131"/>
              <a:gd name="connsiteY4" fmla="*/ 498493 h 498493"/>
              <a:gd name="connsiteX5" fmla="*/ 184185 w 327131"/>
              <a:gd name="connsiteY5" fmla="*/ 314343 h 498493"/>
              <a:gd name="connsiteX6" fmla="*/ 292135 w 327131"/>
              <a:gd name="connsiteY6" fmla="*/ 155593 h 498493"/>
              <a:gd name="connsiteX7" fmla="*/ 254035 w 327131"/>
              <a:gd name="connsiteY7" fmla="*/ 206393 h 498493"/>
              <a:gd name="connsiteX8" fmla="*/ 327060 w 327131"/>
              <a:gd name="connsiteY8" fmla="*/ 18 h 49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131" h="498493">
                <a:moveTo>
                  <a:pt x="327060" y="18"/>
                </a:moveTo>
                <a:cubicBezTo>
                  <a:pt x="324414" y="2135"/>
                  <a:pt x="269381" y="158239"/>
                  <a:pt x="238160" y="219093"/>
                </a:cubicBezTo>
                <a:cubicBezTo>
                  <a:pt x="206939" y="279947"/>
                  <a:pt x="151377" y="349268"/>
                  <a:pt x="139735" y="365143"/>
                </a:cubicBezTo>
                <a:cubicBezTo>
                  <a:pt x="128093" y="381018"/>
                  <a:pt x="191593" y="292118"/>
                  <a:pt x="168310" y="314343"/>
                </a:cubicBezTo>
                <a:cubicBezTo>
                  <a:pt x="145027" y="336568"/>
                  <a:pt x="-2611" y="498493"/>
                  <a:pt x="35" y="498493"/>
                </a:cubicBezTo>
                <a:cubicBezTo>
                  <a:pt x="2681" y="498493"/>
                  <a:pt x="135502" y="371493"/>
                  <a:pt x="184185" y="314343"/>
                </a:cubicBezTo>
                <a:cubicBezTo>
                  <a:pt x="232868" y="257193"/>
                  <a:pt x="280493" y="173585"/>
                  <a:pt x="292135" y="155593"/>
                </a:cubicBezTo>
                <a:cubicBezTo>
                  <a:pt x="303777" y="137601"/>
                  <a:pt x="249802" y="230205"/>
                  <a:pt x="254035" y="206393"/>
                </a:cubicBezTo>
                <a:cubicBezTo>
                  <a:pt x="258268" y="182581"/>
                  <a:pt x="329706" y="-2099"/>
                  <a:pt x="327060" y="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フリーフォーム 114">
            <a:extLst>
              <a:ext uri="{FF2B5EF4-FFF2-40B4-BE49-F238E27FC236}">
                <a16:creationId xmlns:a16="http://schemas.microsoft.com/office/drawing/2014/main" id="{B1C4B972-8AA7-5207-A5C2-5638A32AE633}"/>
              </a:ext>
            </a:extLst>
          </p:cNvPr>
          <p:cNvSpPr/>
          <p:nvPr/>
        </p:nvSpPr>
        <p:spPr>
          <a:xfrm>
            <a:off x="2606660" y="1269991"/>
            <a:ext cx="530327" cy="928315"/>
          </a:xfrm>
          <a:custGeom>
            <a:avLst/>
            <a:gdLst>
              <a:gd name="connsiteX0" fmla="*/ 530240 w 530327"/>
              <a:gd name="connsiteY0" fmla="*/ 9 h 928315"/>
              <a:gd name="connsiteX1" fmla="*/ 492140 w 530327"/>
              <a:gd name="connsiteY1" fmla="*/ 273059 h 928315"/>
              <a:gd name="connsiteX2" fmla="*/ 511190 w 530327"/>
              <a:gd name="connsiteY2" fmla="*/ 209559 h 928315"/>
              <a:gd name="connsiteX3" fmla="*/ 400065 w 530327"/>
              <a:gd name="connsiteY3" fmla="*/ 377834 h 928315"/>
              <a:gd name="connsiteX4" fmla="*/ 285765 w 530327"/>
              <a:gd name="connsiteY4" fmla="*/ 590559 h 928315"/>
              <a:gd name="connsiteX5" fmla="*/ 377840 w 530327"/>
              <a:gd name="connsiteY5" fmla="*/ 400059 h 928315"/>
              <a:gd name="connsiteX6" fmla="*/ 320690 w 530327"/>
              <a:gd name="connsiteY6" fmla="*/ 482609 h 928315"/>
              <a:gd name="connsiteX7" fmla="*/ 225440 w 530327"/>
              <a:gd name="connsiteY7" fmla="*/ 549284 h 928315"/>
              <a:gd name="connsiteX8" fmla="*/ 161940 w 530327"/>
              <a:gd name="connsiteY8" fmla="*/ 612784 h 928315"/>
              <a:gd name="connsiteX9" fmla="*/ 28590 w 530327"/>
              <a:gd name="connsiteY9" fmla="*/ 727084 h 928315"/>
              <a:gd name="connsiteX10" fmla="*/ 136540 w 530327"/>
              <a:gd name="connsiteY10" fmla="*/ 657234 h 928315"/>
              <a:gd name="connsiteX11" fmla="*/ 38115 w 530327"/>
              <a:gd name="connsiteY11" fmla="*/ 762009 h 928315"/>
              <a:gd name="connsiteX12" fmla="*/ 9540 w 530327"/>
              <a:gd name="connsiteY12" fmla="*/ 927109 h 928315"/>
              <a:gd name="connsiteX13" fmla="*/ 12715 w 530327"/>
              <a:gd name="connsiteY13" fmla="*/ 838209 h 928315"/>
              <a:gd name="connsiteX14" fmla="*/ 3190 w 530327"/>
              <a:gd name="connsiteY14" fmla="*/ 866784 h 928315"/>
              <a:gd name="connsiteX15" fmla="*/ 76215 w 530327"/>
              <a:gd name="connsiteY15" fmla="*/ 723909 h 928315"/>
              <a:gd name="connsiteX16" fmla="*/ 342915 w 530327"/>
              <a:gd name="connsiteY16" fmla="*/ 454034 h 928315"/>
              <a:gd name="connsiteX17" fmla="*/ 323865 w 530327"/>
              <a:gd name="connsiteY17" fmla="*/ 492134 h 928315"/>
              <a:gd name="connsiteX18" fmla="*/ 479440 w 530327"/>
              <a:gd name="connsiteY18" fmla="*/ 263534 h 928315"/>
              <a:gd name="connsiteX19" fmla="*/ 530240 w 530327"/>
              <a:gd name="connsiteY19" fmla="*/ 9 h 92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0327" h="928315">
                <a:moveTo>
                  <a:pt x="530240" y="9"/>
                </a:moveTo>
                <a:cubicBezTo>
                  <a:pt x="532357" y="1597"/>
                  <a:pt x="495315" y="238134"/>
                  <a:pt x="492140" y="273059"/>
                </a:cubicBezTo>
                <a:cubicBezTo>
                  <a:pt x="488965" y="307984"/>
                  <a:pt x="526536" y="192097"/>
                  <a:pt x="511190" y="209559"/>
                </a:cubicBezTo>
                <a:cubicBezTo>
                  <a:pt x="495844" y="227021"/>
                  <a:pt x="437636" y="314334"/>
                  <a:pt x="400065" y="377834"/>
                </a:cubicBezTo>
                <a:cubicBezTo>
                  <a:pt x="362494" y="441334"/>
                  <a:pt x="289469" y="586855"/>
                  <a:pt x="285765" y="590559"/>
                </a:cubicBezTo>
                <a:cubicBezTo>
                  <a:pt x="282061" y="594263"/>
                  <a:pt x="372019" y="418051"/>
                  <a:pt x="377840" y="400059"/>
                </a:cubicBezTo>
                <a:cubicBezTo>
                  <a:pt x="383661" y="382067"/>
                  <a:pt x="346090" y="457738"/>
                  <a:pt x="320690" y="482609"/>
                </a:cubicBezTo>
                <a:cubicBezTo>
                  <a:pt x="295290" y="507480"/>
                  <a:pt x="251898" y="527588"/>
                  <a:pt x="225440" y="549284"/>
                </a:cubicBezTo>
                <a:cubicBezTo>
                  <a:pt x="198982" y="570980"/>
                  <a:pt x="194748" y="583151"/>
                  <a:pt x="161940" y="612784"/>
                </a:cubicBezTo>
                <a:cubicBezTo>
                  <a:pt x="129132" y="642417"/>
                  <a:pt x="32823" y="719676"/>
                  <a:pt x="28590" y="727084"/>
                </a:cubicBezTo>
                <a:cubicBezTo>
                  <a:pt x="24357" y="734492"/>
                  <a:pt x="134952" y="651413"/>
                  <a:pt x="136540" y="657234"/>
                </a:cubicBezTo>
                <a:cubicBezTo>
                  <a:pt x="138127" y="663055"/>
                  <a:pt x="59282" y="717030"/>
                  <a:pt x="38115" y="762009"/>
                </a:cubicBezTo>
                <a:cubicBezTo>
                  <a:pt x="16948" y="806988"/>
                  <a:pt x="13773" y="914409"/>
                  <a:pt x="9540" y="927109"/>
                </a:cubicBezTo>
                <a:cubicBezTo>
                  <a:pt x="5307" y="939809"/>
                  <a:pt x="13773" y="848263"/>
                  <a:pt x="12715" y="838209"/>
                </a:cubicBezTo>
                <a:cubicBezTo>
                  <a:pt x="11657" y="828155"/>
                  <a:pt x="-7393" y="885834"/>
                  <a:pt x="3190" y="866784"/>
                </a:cubicBezTo>
                <a:cubicBezTo>
                  <a:pt x="13773" y="847734"/>
                  <a:pt x="19594" y="792701"/>
                  <a:pt x="76215" y="723909"/>
                </a:cubicBezTo>
                <a:cubicBezTo>
                  <a:pt x="132836" y="655117"/>
                  <a:pt x="301640" y="492663"/>
                  <a:pt x="342915" y="454034"/>
                </a:cubicBezTo>
                <a:cubicBezTo>
                  <a:pt x="384190" y="415405"/>
                  <a:pt x="301111" y="523884"/>
                  <a:pt x="323865" y="492134"/>
                </a:cubicBezTo>
                <a:cubicBezTo>
                  <a:pt x="346619" y="460384"/>
                  <a:pt x="448219" y="339734"/>
                  <a:pt x="479440" y="263534"/>
                </a:cubicBezTo>
                <a:cubicBezTo>
                  <a:pt x="510661" y="187334"/>
                  <a:pt x="528123" y="-1579"/>
                  <a:pt x="530240" y="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フリーフォーム 115">
            <a:extLst>
              <a:ext uri="{FF2B5EF4-FFF2-40B4-BE49-F238E27FC236}">
                <a16:creationId xmlns:a16="http://schemas.microsoft.com/office/drawing/2014/main" id="{84EBC422-4B85-0D65-59F4-E34E80C6CB73}"/>
              </a:ext>
            </a:extLst>
          </p:cNvPr>
          <p:cNvSpPr/>
          <p:nvPr/>
        </p:nvSpPr>
        <p:spPr>
          <a:xfrm>
            <a:off x="2585110" y="2167651"/>
            <a:ext cx="101400" cy="463828"/>
          </a:xfrm>
          <a:custGeom>
            <a:avLst/>
            <a:gdLst>
              <a:gd name="connsiteX0" fmla="*/ 75540 w 101400"/>
              <a:gd name="connsiteY0" fmla="*/ 874 h 463828"/>
              <a:gd name="connsiteX1" fmla="*/ 37440 w 101400"/>
              <a:gd name="connsiteY1" fmla="*/ 204074 h 463828"/>
              <a:gd name="connsiteX2" fmla="*/ 100940 w 101400"/>
              <a:gd name="connsiteY2" fmla="*/ 461249 h 463828"/>
              <a:gd name="connsiteX3" fmla="*/ 62840 w 101400"/>
              <a:gd name="connsiteY3" fmla="*/ 321549 h 463828"/>
              <a:gd name="connsiteX4" fmla="*/ 2515 w 101400"/>
              <a:gd name="connsiteY4" fmla="*/ 83424 h 463828"/>
              <a:gd name="connsiteX5" fmla="*/ 18390 w 101400"/>
              <a:gd name="connsiteY5" fmla="*/ 127874 h 463828"/>
              <a:gd name="connsiteX6" fmla="*/ 75540 w 101400"/>
              <a:gd name="connsiteY6" fmla="*/ 874 h 46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00" h="463828">
                <a:moveTo>
                  <a:pt x="75540" y="874"/>
                </a:moveTo>
                <a:cubicBezTo>
                  <a:pt x="78715" y="13574"/>
                  <a:pt x="33207" y="127345"/>
                  <a:pt x="37440" y="204074"/>
                </a:cubicBezTo>
                <a:cubicBezTo>
                  <a:pt x="41673" y="280803"/>
                  <a:pt x="96707" y="441670"/>
                  <a:pt x="100940" y="461249"/>
                </a:cubicBezTo>
                <a:cubicBezTo>
                  <a:pt x="105173" y="480828"/>
                  <a:pt x="79244" y="384520"/>
                  <a:pt x="62840" y="321549"/>
                </a:cubicBezTo>
                <a:cubicBezTo>
                  <a:pt x="46436" y="258578"/>
                  <a:pt x="9923" y="115703"/>
                  <a:pt x="2515" y="83424"/>
                </a:cubicBezTo>
                <a:cubicBezTo>
                  <a:pt x="-4893" y="51145"/>
                  <a:pt x="5161" y="137928"/>
                  <a:pt x="18390" y="127874"/>
                </a:cubicBezTo>
                <a:cubicBezTo>
                  <a:pt x="31619" y="117820"/>
                  <a:pt x="72365" y="-11826"/>
                  <a:pt x="75540" y="8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フリーフォーム 116">
            <a:extLst>
              <a:ext uri="{FF2B5EF4-FFF2-40B4-BE49-F238E27FC236}">
                <a16:creationId xmlns:a16="http://schemas.microsoft.com/office/drawing/2014/main" id="{4A0BE1DD-D7B0-7E99-5C16-41DC8447F8C6}"/>
              </a:ext>
            </a:extLst>
          </p:cNvPr>
          <p:cNvSpPr/>
          <p:nvPr/>
        </p:nvSpPr>
        <p:spPr>
          <a:xfrm>
            <a:off x="2349393" y="1727194"/>
            <a:ext cx="543032" cy="543062"/>
          </a:xfrm>
          <a:custGeom>
            <a:avLst/>
            <a:gdLst>
              <a:gd name="connsiteX0" fmla="*/ 543032 w 543032"/>
              <a:gd name="connsiteY0" fmla="*/ 6 h 543062"/>
              <a:gd name="connsiteX1" fmla="*/ 241407 w 543032"/>
              <a:gd name="connsiteY1" fmla="*/ 180981 h 543062"/>
              <a:gd name="connsiteX2" fmla="*/ 104882 w 543032"/>
              <a:gd name="connsiteY2" fmla="*/ 361956 h 543062"/>
              <a:gd name="connsiteX3" fmla="*/ 107 w 543032"/>
              <a:gd name="connsiteY3" fmla="*/ 542931 h 543062"/>
              <a:gd name="connsiteX4" fmla="*/ 123932 w 543032"/>
              <a:gd name="connsiteY4" fmla="*/ 333381 h 543062"/>
              <a:gd name="connsiteX5" fmla="*/ 336657 w 543032"/>
              <a:gd name="connsiteY5" fmla="*/ 196856 h 543062"/>
              <a:gd name="connsiteX6" fmla="*/ 146157 w 543032"/>
              <a:gd name="connsiteY6" fmla="*/ 304806 h 543062"/>
              <a:gd name="connsiteX7" fmla="*/ 247757 w 543032"/>
              <a:gd name="connsiteY7" fmla="*/ 177806 h 543062"/>
              <a:gd name="connsiteX8" fmla="*/ 460482 w 543032"/>
              <a:gd name="connsiteY8" fmla="*/ 47631 h 543062"/>
              <a:gd name="connsiteX9" fmla="*/ 241407 w 543032"/>
              <a:gd name="connsiteY9" fmla="*/ 187331 h 543062"/>
              <a:gd name="connsiteX10" fmla="*/ 543032 w 543032"/>
              <a:gd name="connsiteY10" fmla="*/ 6 h 54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3032" h="543062">
                <a:moveTo>
                  <a:pt x="543032" y="6"/>
                </a:moveTo>
                <a:cubicBezTo>
                  <a:pt x="543032" y="-1052"/>
                  <a:pt x="314432" y="120656"/>
                  <a:pt x="241407" y="180981"/>
                </a:cubicBezTo>
                <a:cubicBezTo>
                  <a:pt x="168382" y="241306"/>
                  <a:pt x="145099" y="301631"/>
                  <a:pt x="104882" y="361956"/>
                </a:cubicBezTo>
                <a:cubicBezTo>
                  <a:pt x="64665" y="422281"/>
                  <a:pt x="-3068" y="547693"/>
                  <a:pt x="107" y="542931"/>
                </a:cubicBezTo>
                <a:cubicBezTo>
                  <a:pt x="3282" y="538169"/>
                  <a:pt x="67840" y="391060"/>
                  <a:pt x="123932" y="333381"/>
                </a:cubicBezTo>
                <a:cubicBezTo>
                  <a:pt x="180024" y="275702"/>
                  <a:pt x="332953" y="201618"/>
                  <a:pt x="336657" y="196856"/>
                </a:cubicBezTo>
                <a:cubicBezTo>
                  <a:pt x="340361" y="192094"/>
                  <a:pt x="160974" y="307981"/>
                  <a:pt x="146157" y="304806"/>
                </a:cubicBezTo>
                <a:cubicBezTo>
                  <a:pt x="131340" y="301631"/>
                  <a:pt x="195370" y="220668"/>
                  <a:pt x="247757" y="177806"/>
                </a:cubicBezTo>
                <a:cubicBezTo>
                  <a:pt x="300144" y="134944"/>
                  <a:pt x="461540" y="46043"/>
                  <a:pt x="460482" y="47631"/>
                </a:cubicBezTo>
                <a:cubicBezTo>
                  <a:pt x="459424" y="49219"/>
                  <a:pt x="230295" y="189448"/>
                  <a:pt x="241407" y="187331"/>
                </a:cubicBezTo>
                <a:cubicBezTo>
                  <a:pt x="252519" y="185214"/>
                  <a:pt x="543032" y="1064"/>
                  <a:pt x="543032" y="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フリーフォーム 117">
            <a:extLst>
              <a:ext uri="{FF2B5EF4-FFF2-40B4-BE49-F238E27FC236}">
                <a16:creationId xmlns:a16="http://schemas.microsoft.com/office/drawing/2014/main" id="{7BFD65D1-21DC-4952-0F03-1E2E729BD3BD}"/>
              </a:ext>
            </a:extLst>
          </p:cNvPr>
          <p:cNvSpPr/>
          <p:nvPr/>
        </p:nvSpPr>
        <p:spPr>
          <a:xfrm>
            <a:off x="1903852" y="920686"/>
            <a:ext cx="1630048" cy="1011606"/>
          </a:xfrm>
          <a:custGeom>
            <a:avLst/>
            <a:gdLst>
              <a:gd name="connsiteX0" fmla="*/ 1629923 w 1630048"/>
              <a:gd name="connsiteY0" fmla="*/ 64 h 1011606"/>
              <a:gd name="connsiteX1" fmla="*/ 1191773 w 1630048"/>
              <a:gd name="connsiteY1" fmla="*/ 104839 h 1011606"/>
              <a:gd name="connsiteX2" fmla="*/ 623448 w 1630048"/>
              <a:gd name="connsiteY2" fmla="*/ 473139 h 1011606"/>
              <a:gd name="connsiteX3" fmla="*/ 712348 w 1630048"/>
              <a:gd name="connsiteY3" fmla="*/ 409639 h 1011606"/>
              <a:gd name="connsiteX4" fmla="*/ 163073 w 1630048"/>
              <a:gd name="connsiteY4" fmla="*/ 793814 h 1011606"/>
              <a:gd name="connsiteX5" fmla="*/ 7498 w 1630048"/>
              <a:gd name="connsiteY5" fmla="*/ 1009714 h 1011606"/>
              <a:gd name="connsiteX6" fmla="*/ 80523 w 1630048"/>
              <a:gd name="connsiteY6" fmla="*/ 876364 h 1011606"/>
              <a:gd name="connsiteX7" fmla="*/ 553598 w 1630048"/>
              <a:gd name="connsiteY7" fmla="*/ 504889 h 1011606"/>
              <a:gd name="connsiteX8" fmla="*/ 794898 w 1630048"/>
              <a:gd name="connsiteY8" fmla="*/ 349314 h 1011606"/>
              <a:gd name="connsiteX9" fmla="*/ 1118748 w 1630048"/>
              <a:gd name="connsiteY9" fmla="*/ 165164 h 1011606"/>
              <a:gd name="connsiteX10" fmla="*/ 867923 w 1630048"/>
              <a:gd name="connsiteY10" fmla="*/ 301689 h 1011606"/>
              <a:gd name="connsiteX11" fmla="*/ 1150498 w 1630048"/>
              <a:gd name="connsiteY11" fmla="*/ 114364 h 1011606"/>
              <a:gd name="connsiteX12" fmla="*/ 1629923 w 1630048"/>
              <a:gd name="connsiteY12" fmla="*/ 64 h 1011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0048" h="1011606">
                <a:moveTo>
                  <a:pt x="1629923" y="64"/>
                </a:moveTo>
                <a:cubicBezTo>
                  <a:pt x="1636802" y="-1523"/>
                  <a:pt x="1359519" y="25993"/>
                  <a:pt x="1191773" y="104839"/>
                </a:cubicBezTo>
                <a:cubicBezTo>
                  <a:pt x="1024027" y="183685"/>
                  <a:pt x="703352" y="422339"/>
                  <a:pt x="623448" y="473139"/>
                </a:cubicBezTo>
                <a:cubicBezTo>
                  <a:pt x="543544" y="523939"/>
                  <a:pt x="712348" y="409639"/>
                  <a:pt x="712348" y="409639"/>
                </a:cubicBezTo>
                <a:cubicBezTo>
                  <a:pt x="635619" y="463085"/>
                  <a:pt x="280548" y="693802"/>
                  <a:pt x="163073" y="793814"/>
                </a:cubicBezTo>
                <a:cubicBezTo>
                  <a:pt x="45598" y="893826"/>
                  <a:pt x="21256" y="995956"/>
                  <a:pt x="7498" y="1009714"/>
                </a:cubicBezTo>
                <a:cubicBezTo>
                  <a:pt x="-6260" y="1023472"/>
                  <a:pt x="-10494" y="960501"/>
                  <a:pt x="80523" y="876364"/>
                </a:cubicBezTo>
                <a:cubicBezTo>
                  <a:pt x="171540" y="792227"/>
                  <a:pt x="434536" y="592731"/>
                  <a:pt x="553598" y="504889"/>
                </a:cubicBezTo>
                <a:cubicBezTo>
                  <a:pt x="672660" y="417047"/>
                  <a:pt x="700706" y="405935"/>
                  <a:pt x="794898" y="349314"/>
                </a:cubicBezTo>
                <a:cubicBezTo>
                  <a:pt x="889090" y="292693"/>
                  <a:pt x="1106577" y="173101"/>
                  <a:pt x="1118748" y="165164"/>
                </a:cubicBezTo>
                <a:cubicBezTo>
                  <a:pt x="1130919" y="157227"/>
                  <a:pt x="862631" y="310156"/>
                  <a:pt x="867923" y="301689"/>
                </a:cubicBezTo>
                <a:cubicBezTo>
                  <a:pt x="873215" y="293222"/>
                  <a:pt x="1026144" y="164106"/>
                  <a:pt x="1150498" y="114364"/>
                </a:cubicBezTo>
                <a:cubicBezTo>
                  <a:pt x="1274852" y="64622"/>
                  <a:pt x="1623044" y="1651"/>
                  <a:pt x="1629923" y="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フリーフォーム 118">
            <a:extLst>
              <a:ext uri="{FF2B5EF4-FFF2-40B4-BE49-F238E27FC236}">
                <a16:creationId xmlns:a16="http://schemas.microsoft.com/office/drawing/2014/main" id="{A2D55419-5BC4-9B9F-8790-7B7E6D221D0A}"/>
              </a:ext>
            </a:extLst>
          </p:cNvPr>
          <p:cNvSpPr/>
          <p:nvPr/>
        </p:nvSpPr>
        <p:spPr>
          <a:xfrm>
            <a:off x="1546225" y="336311"/>
            <a:ext cx="1460717" cy="1070219"/>
          </a:xfrm>
          <a:custGeom>
            <a:avLst/>
            <a:gdLst>
              <a:gd name="connsiteX0" fmla="*/ 1460500 w 1460717"/>
              <a:gd name="connsiteY0" fmla="*/ 239 h 1070219"/>
              <a:gd name="connsiteX1" fmla="*/ 892175 w 1460717"/>
              <a:gd name="connsiteY1" fmla="*/ 162164 h 1070219"/>
              <a:gd name="connsiteX2" fmla="*/ 396875 w 1460717"/>
              <a:gd name="connsiteY2" fmla="*/ 492364 h 1070219"/>
              <a:gd name="connsiteX3" fmla="*/ 444500 w 1460717"/>
              <a:gd name="connsiteY3" fmla="*/ 432039 h 1070219"/>
              <a:gd name="connsiteX4" fmla="*/ 301625 w 1460717"/>
              <a:gd name="connsiteY4" fmla="*/ 574914 h 1070219"/>
              <a:gd name="connsiteX5" fmla="*/ 66675 w 1460717"/>
              <a:gd name="connsiteY5" fmla="*/ 933689 h 1070219"/>
              <a:gd name="connsiteX6" fmla="*/ 0 w 1460717"/>
              <a:gd name="connsiteY6" fmla="*/ 1070214 h 1070219"/>
              <a:gd name="connsiteX7" fmla="*/ 66675 w 1460717"/>
              <a:gd name="connsiteY7" fmla="*/ 936864 h 1070219"/>
              <a:gd name="connsiteX8" fmla="*/ 403225 w 1460717"/>
              <a:gd name="connsiteY8" fmla="*/ 479664 h 1070219"/>
              <a:gd name="connsiteX9" fmla="*/ 431800 w 1460717"/>
              <a:gd name="connsiteY9" fmla="*/ 435214 h 1070219"/>
              <a:gd name="connsiteX10" fmla="*/ 784225 w 1460717"/>
              <a:gd name="connsiteY10" fmla="*/ 200264 h 1070219"/>
              <a:gd name="connsiteX11" fmla="*/ 844550 w 1460717"/>
              <a:gd name="connsiteY11" fmla="*/ 200264 h 1070219"/>
              <a:gd name="connsiteX12" fmla="*/ 644525 w 1460717"/>
              <a:gd name="connsiteY12" fmla="*/ 314564 h 1070219"/>
              <a:gd name="connsiteX13" fmla="*/ 955675 w 1460717"/>
              <a:gd name="connsiteY13" fmla="*/ 130414 h 1070219"/>
              <a:gd name="connsiteX14" fmla="*/ 1460500 w 1460717"/>
              <a:gd name="connsiteY14" fmla="*/ 239 h 107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60717" h="1070219">
                <a:moveTo>
                  <a:pt x="1460500" y="239"/>
                </a:moveTo>
                <a:cubicBezTo>
                  <a:pt x="1449917" y="5531"/>
                  <a:pt x="1069446" y="80143"/>
                  <a:pt x="892175" y="162164"/>
                </a:cubicBezTo>
                <a:cubicBezTo>
                  <a:pt x="714904" y="244185"/>
                  <a:pt x="471487" y="447385"/>
                  <a:pt x="396875" y="492364"/>
                </a:cubicBezTo>
                <a:cubicBezTo>
                  <a:pt x="322263" y="537343"/>
                  <a:pt x="460375" y="418281"/>
                  <a:pt x="444500" y="432039"/>
                </a:cubicBezTo>
                <a:cubicBezTo>
                  <a:pt x="428625" y="445797"/>
                  <a:pt x="364596" y="491306"/>
                  <a:pt x="301625" y="574914"/>
                </a:cubicBezTo>
                <a:cubicBezTo>
                  <a:pt x="238654" y="658522"/>
                  <a:pt x="116946" y="851139"/>
                  <a:pt x="66675" y="933689"/>
                </a:cubicBezTo>
                <a:cubicBezTo>
                  <a:pt x="16404" y="1016239"/>
                  <a:pt x="0" y="1069685"/>
                  <a:pt x="0" y="1070214"/>
                </a:cubicBezTo>
                <a:cubicBezTo>
                  <a:pt x="0" y="1070743"/>
                  <a:pt x="-529" y="1035289"/>
                  <a:pt x="66675" y="936864"/>
                </a:cubicBezTo>
                <a:cubicBezTo>
                  <a:pt x="133879" y="838439"/>
                  <a:pt x="342371" y="563272"/>
                  <a:pt x="403225" y="479664"/>
                </a:cubicBezTo>
                <a:cubicBezTo>
                  <a:pt x="464079" y="396056"/>
                  <a:pt x="368300" y="481781"/>
                  <a:pt x="431800" y="435214"/>
                </a:cubicBezTo>
                <a:cubicBezTo>
                  <a:pt x="495300" y="388647"/>
                  <a:pt x="715433" y="239422"/>
                  <a:pt x="784225" y="200264"/>
                </a:cubicBezTo>
                <a:cubicBezTo>
                  <a:pt x="853017" y="161106"/>
                  <a:pt x="867833" y="181214"/>
                  <a:pt x="844550" y="200264"/>
                </a:cubicBezTo>
                <a:cubicBezTo>
                  <a:pt x="821267" y="219314"/>
                  <a:pt x="626004" y="326206"/>
                  <a:pt x="644525" y="314564"/>
                </a:cubicBezTo>
                <a:cubicBezTo>
                  <a:pt x="663046" y="302922"/>
                  <a:pt x="818621" y="182272"/>
                  <a:pt x="955675" y="130414"/>
                </a:cubicBezTo>
                <a:cubicBezTo>
                  <a:pt x="1092729" y="78556"/>
                  <a:pt x="1471083" y="-5053"/>
                  <a:pt x="1460500" y="2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フリーフォーム 120">
            <a:extLst>
              <a:ext uri="{FF2B5EF4-FFF2-40B4-BE49-F238E27FC236}">
                <a16:creationId xmlns:a16="http://schemas.microsoft.com/office/drawing/2014/main" id="{4301484F-725E-3784-60E6-977334CF2B7E}"/>
              </a:ext>
            </a:extLst>
          </p:cNvPr>
          <p:cNvSpPr/>
          <p:nvPr/>
        </p:nvSpPr>
        <p:spPr>
          <a:xfrm>
            <a:off x="3416260" y="641346"/>
            <a:ext cx="28701" cy="168764"/>
          </a:xfrm>
          <a:custGeom>
            <a:avLst/>
            <a:gdLst>
              <a:gd name="connsiteX0" fmla="*/ 40 w 28701"/>
              <a:gd name="connsiteY0" fmla="*/ 4 h 168764"/>
              <a:gd name="connsiteX1" fmla="*/ 22265 w 28701"/>
              <a:gd name="connsiteY1" fmla="*/ 76204 h 168764"/>
              <a:gd name="connsiteX2" fmla="*/ 19090 w 28701"/>
              <a:gd name="connsiteY2" fmla="*/ 168279 h 168764"/>
              <a:gd name="connsiteX3" fmla="*/ 19090 w 28701"/>
              <a:gd name="connsiteY3" fmla="*/ 111129 h 168764"/>
              <a:gd name="connsiteX4" fmla="*/ 28615 w 28701"/>
              <a:gd name="connsiteY4" fmla="*/ 79379 h 168764"/>
              <a:gd name="connsiteX5" fmla="*/ 40 w 28701"/>
              <a:gd name="connsiteY5" fmla="*/ 4 h 16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01" h="168764">
                <a:moveTo>
                  <a:pt x="40" y="4"/>
                </a:moveTo>
                <a:cubicBezTo>
                  <a:pt x="-1018" y="-525"/>
                  <a:pt x="19090" y="48158"/>
                  <a:pt x="22265" y="76204"/>
                </a:cubicBezTo>
                <a:cubicBezTo>
                  <a:pt x="25440" y="104250"/>
                  <a:pt x="19619" y="162458"/>
                  <a:pt x="19090" y="168279"/>
                </a:cubicBezTo>
                <a:cubicBezTo>
                  <a:pt x="18561" y="174100"/>
                  <a:pt x="17503" y="125946"/>
                  <a:pt x="19090" y="111129"/>
                </a:cubicBezTo>
                <a:cubicBezTo>
                  <a:pt x="20677" y="96312"/>
                  <a:pt x="29673" y="94196"/>
                  <a:pt x="28615" y="79379"/>
                </a:cubicBezTo>
                <a:cubicBezTo>
                  <a:pt x="27557" y="64562"/>
                  <a:pt x="1098" y="533"/>
                  <a:pt x="40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フリーフォーム 121">
            <a:extLst>
              <a:ext uri="{FF2B5EF4-FFF2-40B4-BE49-F238E27FC236}">
                <a16:creationId xmlns:a16="http://schemas.microsoft.com/office/drawing/2014/main" id="{C10F118A-E033-E028-DEFA-564829B802B0}"/>
              </a:ext>
            </a:extLst>
          </p:cNvPr>
          <p:cNvSpPr/>
          <p:nvPr/>
        </p:nvSpPr>
        <p:spPr>
          <a:xfrm>
            <a:off x="3505085" y="668686"/>
            <a:ext cx="80779" cy="301922"/>
          </a:xfrm>
          <a:custGeom>
            <a:avLst/>
            <a:gdLst>
              <a:gd name="connsiteX0" fmla="*/ 115 w 80779"/>
              <a:gd name="connsiteY0" fmla="*/ 1239 h 301922"/>
              <a:gd name="connsiteX1" fmla="*/ 54090 w 80779"/>
              <a:gd name="connsiteY1" fmla="*/ 99664 h 301922"/>
              <a:gd name="connsiteX2" fmla="*/ 79490 w 80779"/>
              <a:gd name="connsiteY2" fmla="*/ 299689 h 301922"/>
              <a:gd name="connsiteX3" fmla="*/ 76315 w 80779"/>
              <a:gd name="connsiteY3" fmla="*/ 204439 h 301922"/>
              <a:gd name="connsiteX4" fmla="*/ 69965 w 80779"/>
              <a:gd name="connsiteY4" fmla="*/ 163164 h 301922"/>
              <a:gd name="connsiteX5" fmla="*/ 115 w 80779"/>
              <a:gd name="connsiteY5" fmla="*/ 1239 h 30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79" h="301922">
                <a:moveTo>
                  <a:pt x="115" y="1239"/>
                </a:moveTo>
                <a:cubicBezTo>
                  <a:pt x="-2531" y="-9344"/>
                  <a:pt x="40861" y="49922"/>
                  <a:pt x="54090" y="99664"/>
                </a:cubicBezTo>
                <a:cubicBezTo>
                  <a:pt x="67319" y="149406"/>
                  <a:pt x="75786" y="282227"/>
                  <a:pt x="79490" y="299689"/>
                </a:cubicBezTo>
                <a:cubicBezTo>
                  <a:pt x="83194" y="317151"/>
                  <a:pt x="77902" y="227193"/>
                  <a:pt x="76315" y="204439"/>
                </a:cubicBezTo>
                <a:cubicBezTo>
                  <a:pt x="74728" y="181685"/>
                  <a:pt x="80548" y="194385"/>
                  <a:pt x="69965" y="163164"/>
                </a:cubicBezTo>
                <a:cubicBezTo>
                  <a:pt x="59382" y="131943"/>
                  <a:pt x="2761" y="11822"/>
                  <a:pt x="115" y="12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フリーフォーム 122">
            <a:extLst>
              <a:ext uri="{FF2B5EF4-FFF2-40B4-BE49-F238E27FC236}">
                <a16:creationId xmlns:a16="http://schemas.microsoft.com/office/drawing/2014/main" id="{646F320E-8BB3-0BF4-CF4E-F4031F9E1F99}"/>
              </a:ext>
            </a:extLst>
          </p:cNvPr>
          <p:cNvSpPr/>
          <p:nvPr/>
        </p:nvSpPr>
        <p:spPr>
          <a:xfrm>
            <a:off x="3578176" y="787016"/>
            <a:ext cx="168273" cy="213142"/>
          </a:xfrm>
          <a:custGeom>
            <a:avLst/>
            <a:gdLst>
              <a:gd name="connsiteX0" fmla="*/ 49 w 168273"/>
              <a:gd name="connsiteY0" fmla="*/ 213109 h 213142"/>
              <a:gd name="connsiteX1" fmla="*/ 146099 w 168273"/>
              <a:gd name="connsiteY1" fmla="*/ 136909 h 213142"/>
              <a:gd name="connsiteX2" fmla="*/ 161974 w 168273"/>
              <a:gd name="connsiteY2" fmla="*/ 146434 h 213142"/>
              <a:gd name="connsiteX3" fmla="*/ 130224 w 168273"/>
              <a:gd name="connsiteY3" fmla="*/ 105159 h 213142"/>
              <a:gd name="connsiteX4" fmla="*/ 66724 w 168273"/>
              <a:gd name="connsiteY4" fmla="*/ 384 h 213142"/>
              <a:gd name="connsiteX5" fmla="*/ 165149 w 168273"/>
              <a:gd name="connsiteY5" fmla="*/ 146434 h 213142"/>
              <a:gd name="connsiteX6" fmla="*/ 130224 w 168273"/>
              <a:gd name="connsiteY6" fmla="*/ 146434 h 213142"/>
              <a:gd name="connsiteX7" fmla="*/ 49 w 168273"/>
              <a:gd name="connsiteY7" fmla="*/ 213109 h 21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273" h="213142">
                <a:moveTo>
                  <a:pt x="49" y="213109"/>
                </a:moveTo>
                <a:cubicBezTo>
                  <a:pt x="2695" y="211521"/>
                  <a:pt x="119112" y="148021"/>
                  <a:pt x="146099" y="136909"/>
                </a:cubicBezTo>
                <a:cubicBezTo>
                  <a:pt x="173086" y="125797"/>
                  <a:pt x="164620" y="151726"/>
                  <a:pt x="161974" y="146434"/>
                </a:cubicBezTo>
                <a:cubicBezTo>
                  <a:pt x="159328" y="141142"/>
                  <a:pt x="146099" y="129501"/>
                  <a:pt x="130224" y="105159"/>
                </a:cubicBezTo>
                <a:cubicBezTo>
                  <a:pt x="114349" y="80817"/>
                  <a:pt x="60903" y="-6495"/>
                  <a:pt x="66724" y="384"/>
                </a:cubicBezTo>
                <a:cubicBezTo>
                  <a:pt x="72545" y="7263"/>
                  <a:pt x="154566" y="122092"/>
                  <a:pt x="165149" y="146434"/>
                </a:cubicBezTo>
                <a:cubicBezTo>
                  <a:pt x="175732" y="170776"/>
                  <a:pt x="158270" y="134263"/>
                  <a:pt x="130224" y="146434"/>
                </a:cubicBezTo>
                <a:cubicBezTo>
                  <a:pt x="102178" y="158605"/>
                  <a:pt x="-2597" y="214697"/>
                  <a:pt x="49" y="2131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フリーフォーム 123">
            <a:extLst>
              <a:ext uri="{FF2B5EF4-FFF2-40B4-BE49-F238E27FC236}">
                <a16:creationId xmlns:a16="http://schemas.microsoft.com/office/drawing/2014/main" id="{5135E269-93B7-BB3D-7269-A5A03DCB8467}"/>
              </a:ext>
            </a:extLst>
          </p:cNvPr>
          <p:cNvSpPr/>
          <p:nvPr/>
        </p:nvSpPr>
        <p:spPr>
          <a:xfrm>
            <a:off x="3625849" y="1044737"/>
            <a:ext cx="251231" cy="447757"/>
          </a:xfrm>
          <a:custGeom>
            <a:avLst/>
            <a:gdLst>
              <a:gd name="connsiteX0" fmla="*/ 1 w 251231"/>
              <a:gd name="connsiteY0" fmla="*/ 37938 h 447757"/>
              <a:gd name="connsiteX1" fmla="*/ 165101 w 251231"/>
              <a:gd name="connsiteY1" fmla="*/ 3013 h 447757"/>
              <a:gd name="connsiteX2" fmla="*/ 231776 w 251231"/>
              <a:gd name="connsiteY2" fmla="*/ 130013 h 447757"/>
              <a:gd name="connsiteX3" fmla="*/ 228601 w 251231"/>
              <a:gd name="connsiteY3" fmla="*/ 88738 h 447757"/>
              <a:gd name="connsiteX4" fmla="*/ 238126 w 251231"/>
              <a:gd name="connsiteY4" fmla="*/ 206213 h 447757"/>
              <a:gd name="connsiteX5" fmla="*/ 215901 w 251231"/>
              <a:gd name="connsiteY5" fmla="*/ 444338 h 447757"/>
              <a:gd name="connsiteX6" fmla="*/ 219076 w 251231"/>
              <a:gd name="connsiteY6" fmla="*/ 333213 h 447757"/>
              <a:gd name="connsiteX7" fmla="*/ 250826 w 251231"/>
              <a:gd name="connsiteY7" fmla="*/ 142713 h 447757"/>
              <a:gd name="connsiteX8" fmla="*/ 193676 w 251231"/>
              <a:gd name="connsiteY8" fmla="*/ 25238 h 447757"/>
              <a:gd name="connsiteX9" fmla="*/ 161926 w 251231"/>
              <a:gd name="connsiteY9" fmla="*/ 15713 h 447757"/>
              <a:gd name="connsiteX10" fmla="*/ 1 w 251231"/>
              <a:gd name="connsiteY10" fmla="*/ 37938 h 44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231" h="447757">
                <a:moveTo>
                  <a:pt x="1" y="37938"/>
                </a:moveTo>
                <a:cubicBezTo>
                  <a:pt x="530" y="35821"/>
                  <a:pt x="126472" y="-12333"/>
                  <a:pt x="165101" y="3013"/>
                </a:cubicBezTo>
                <a:cubicBezTo>
                  <a:pt x="203730" y="18359"/>
                  <a:pt x="221193" y="115726"/>
                  <a:pt x="231776" y="130013"/>
                </a:cubicBezTo>
                <a:cubicBezTo>
                  <a:pt x="242359" y="144301"/>
                  <a:pt x="227543" y="76038"/>
                  <a:pt x="228601" y="88738"/>
                </a:cubicBezTo>
                <a:cubicBezTo>
                  <a:pt x="229659" y="101438"/>
                  <a:pt x="240243" y="146946"/>
                  <a:pt x="238126" y="206213"/>
                </a:cubicBezTo>
                <a:cubicBezTo>
                  <a:pt x="236009" y="265480"/>
                  <a:pt x="219076" y="423171"/>
                  <a:pt x="215901" y="444338"/>
                </a:cubicBezTo>
                <a:cubicBezTo>
                  <a:pt x="212726" y="465505"/>
                  <a:pt x="213255" y="383484"/>
                  <a:pt x="219076" y="333213"/>
                </a:cubicBezTo>
                <a:cubicBezTo>
                  <a:pt x="224897" y="282942"/>
                  <a:pt x="255059" y="194042"/>
                  <a:pt x="250826" y="142713"/>
                </a:cubicBezTo>
                <a:cubicBezTo>
                  <a:pt x="246593" y="91384"/>
                  <a:pt x="208493" y="46405"/>
                  <a:pt x="193676" y="25238"/>
                </a:cubicBezTo>
                <a:cubicBezTo>
                  <a:pt x="178859" y="4071"/>
                  <a:pt x="188913" y="16242"/>
                  <a:pt x="161926" y="15713"/>
                </a:cubicBezTo>
                <a:cubicBezTo>
                  <a:pt x="134939" y="15184"/>
                  <a:pt x="-528" y="40055"/>
                  <a:pt x="1" y="379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フリーフォーム 124">
            <a:extLst>
              <a:ext uri="{FF2B5EF4-FFF2-40B4-BE49-F238E27FC236}">
                <a16:creationId xmlns:a16="http://schemas.microsoft.com/office/drawing/2014/main" id="{12AE491E-8CB8-6922-573A-EB358F9F59DA}"/>
              </a:ext>
            </a:extLst>
          </p:cNvPr>
          <p:cNvSpPr/>
          <p:nvPr/>
        </p:nvSpPr>
        <p:spPr>
          <a:xfrm>
            <a:off x="3629019" y="1041376"/>
            <a:ext cx="215563" cy="290432"/>
          </a:xfrm>
          <a:custGeom>
            <a:avLst/>
            <a:gdLst>
              <a:gd name="connsiteX0" fmla="*/ 6 w 215563"/>
              <a:gd name="connsiteY0" fmla="*/ 24 h 290432"/>
              <a:gd name="connsiteX1" fmla="*/ 158756 w 215563"/>
              <a:gd name="connsiteY1" fmla="*/ 101624 h 290432"/>
              <a:gd name="connsiteX2" fmla="*/ 184156 w 215563"/>
              <a:gd name="connsiteY2" fmla="*/ 158774 h 290432"/>
              <a:gd name="connsiteX3" fmla="*/ 212731 w 215563"/>
              <a:gd name="connsiteY3" fmla="*/ 288949 h 290432"/>
              <a:gd name="connsiteX4" fmla="*/ 212731 w 215563"/>
              <a:gd name="connsiteY4" fmla="*/ 228624 h 290432"/>
              <a:gd name="connsiteX5" fmla="*/ 196856 w 215563"/>
              <a:gd name="connsiteY5" fmla="*/ 219099 h 290432"/>
              <a:gd name="connsiteX6" fmla="*/ 180981 w 215563"/>
              <a:gd name="connsiteY6" fmla="*/ 127024 h 290432"/>
              <a:gd name="connsiteX7" fmla="*/ 152406 w 215563"/>
              <a:gd name="connsiteY7" fmla="*/ 92099 h 290432"/>
              <a:gd name="connsiteX8" fmla="*/ 6 w 215563"/>
              <a:gd name="connsiteY8" fmla="*/ 24 h 29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63" h="290432">
                <a:moveTo>
                  <a:pt x="6" y="24"/>
                </a:moveTo>
                <a:cubicBezTo>
                  <a:pt x="1064" y="1612"/>
                  <a:pt x="128064" y="75166"/>
                  <a:pt x="158756" y="101624"/>
                </a:cubicBezTo>
                <a:cubicBezTo>
                  <a:pt x="189448" y="128082"/>
                  <a:pt x="175160" y="127553"/>
                  <a:pt x="184156" y="158774"/>
                </a:cubicBezTo>
                <a:cubicBezTo>
                  <a:pt x="193152" y="189995"/>
                  <a:pt x="207969" y="277307"/>
                  <a:pt x="212731" y="288949"/>
                </a:cubicBezTo>
                <a:cubicBezTo>
                  <a:pt x="217493" y="300591"/>
                  <a:pt x="215377" y="240266"/>
                  <a:pt x="212731" y="228624"/>
                </a:cubicBezTo>
                <a:cubicBezTo>
                  <a:pt x="210085" y="216982"/>
                  <a:pt x="202148" y="236032"/>
                  <a:pt x="196856" y="219099"/>
                </a:cubicBezTo>
                <a:cubicBezTo>
                  <a:pt x="191564" y="202166"/>
                  <a:pt x="188389" y="148191"/>
                  <a:pt x="180981" y="127024"/>
                </a:cubicBezTo>
                <a:cubicBezTo>
                  <a:pt x="173573" y="105857"/>
                  <a:pt x="178864" y="110620"/>
                  <a:pt x="152406" y="92099"/>
                </a:cubicBezTo>
                <a:cubicBezTo>
                  <a:pt x="125948" y="73578"/>
                  <a:pt x="-1052" y="-1564"/>
                  <a:pt x="6" y="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フリーフォーム 125">
            <a:extLst>
              <a:ext uri="{FF2B5EF4-FFF2-40B4-BE49-F238E27FC236}">
                <a16:creationId xmlns:a16="http://schemas.microsoft.com/office/drawing/2014/main" id="{3A6B7DC2-EF27-D9E9-C6BC-4EB990588978}"/>
              </a:ext>
            </a:extLst>
          </p:cNvPr>
          <p:cNvSpPr/>
          <p:nvPr/>
        </p:nvSpPr>
        <p:spPr>
          <a:xfrm>
            <a:off x="3616325" y="943712"/>
            <a:ext cx="292654" cy="126340"/>
          </a:xfrm>
          <a:custGeom>
            <a:avLst/>
            <a:gdLst>
              <a:gd name="connsiteX0" fmla="*/ 0 w 292654"/>
              <a:gd name="connsiteY0" fmla="*/ 126263 h 126340"/>
              <a:gd name="connsiteX1" fmla="*/ 158750 w 292654"/>
              <a:gd name="connsiteY1" fmla="*/ 31013 h 126340"/>
              <a:gd name="connsiteX2" fmla="*/ 292100 w 292654"/>
              <a:gd name="connsiteY2" fmla="*/ 107213 h 126340"/>
              <a:gd name="connsiteX3" fmla="*/ 203200 w 292654"/>
              <a:gd name="connsiteY3" fmla="*/ 31013 h 126340"/>
              <a:gd name="connsiteX4" fmla="*/ 127000 w 292654"/>
              <a:gd name="connsiteY4" fmla="*/ 2438 h 126340"/>
              <a:gd name="connsiteX5" fmla="*/ 158750 w 292654"/>
              <a:gd name="connsiteY5" fmla="*/ 11963 h 126340"/>
              <a:gd name="connsiteX6" fmla="*/ 0 w 292654"/>
              <a:gd name="connsiteY6" fmla="*/ 126263 h 12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654" h="126340">
                <a:moveTo>
                  <a:pt x="0" y="126263"/>
                </a:moveTo>
                <a:cubicBezTo>
                  <a:pt x="0" y="129438"/>
                  <a:pt x="110067" y="34188"/>
                  <a:pt x="158750" y="31013"/>
                </a:cubicBezTo>
                <a:cubicBezTo>
                  <a:pt x="207433" y="27838"/>
                  <a:pt x="284692" y="107213"/>
                  <a:pt x="292100" y="107213"/>
                </a:cubicBezTo>
                <a:cubicBezTo>
                  <a:pt x="299508" y="107213"/>
                  <a:pt x="230717" y="48475"/>
                  <a:pt x="203200" y="31013"/>
                </a:cubicBezTo>
                <a:cubicBezTo>
                  <a:pt x="175683" y="13550"/>
                  <a:pt x="134408" y="5613"/>
                  <a:pt x="127000" y="2438"/>
                </a:cubicBezTo>
                <a:cubicBezTo>
                  <a:pt x="119592" y="-737"/>
                  <a:pt x="176212" y="-3383"/>
                  <a:pt x="158750" y="11963"/>
                </a:cubicBezTo>
                <a:cubicBezTo>
                  <a:pt x="141288" y="27309"/>
                  <a:pt x="0" y="123088"/>
                  <a:pt x="0" y="1262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フリーフォーム 126">
            <a:extLst>
              <a:ext uri="{FF2B5EF4-FFF2-40B4-BE49-F238E27FC236}">
                <a16:creationId xmlns:a16="http://schemas.microsoft.com/office/drawing/2014/main" id="{604167E7-E73C-9924-8BD3-58DC8A892AC5}"/>
              </a:ext>
            </a:extLst>
          </p:cNvPr>
          <p:cNvSpPr/>
          <p:nvPr/>
        </p:nvSpPr>
        <p:spPr>
          <a:xfrm>
            <a:off x="3816201" y="968883"/>
            <a:ext cx="247947" cy="796550"/>
          </a:xfrm>
          <a:custGeom>
            <a:avLst/>
            <a:gdLst>
              <a:gd name="connsiteX0" fmla="*/ 50949 w 247947"/>
              <a:gd name="connsiteY0" fmla="*/ 47117 h 796550"/>
              <a:gd name="connsiteX1" fmla="*/ 225574 w 247947"/>
              <a:gd name="connsiteY1" fmla="*/ 263017 h 796550"/>
              <a:gd name="connsiteX2" fmla="*/ 238274 w 247947"/>
              <a:gd name="connsiteY2" fmla="*/ 450342 h 796550"/>
              <a:gd name="connsiteX3" fmla="*/ 244624 w 247947"/>
              <a:gd name="connsiteY3" fmla="*/ 424942 h 796550"/>
              <a:gd name="connsiteX4" fmla="*/ 212874 w 247947"/>
              <a:gd name="connsiteY4" fmla="*/ 564642 h 796550"/>
              <a:gd name="connsiteX5" fmla="*/ 28724 w 247947"/>
              <a:gd name="connsiteY5" fmla="*/ 796417 h 796550"/>
              <a:gd name="connsiteX6" fmla="*/ 206524 w 247947"/>
              <a:gd name="connsiteY6" fmla="*/ 596392 h 796550"/>
              <a:gd name="connsiteX7" fmla="*/ 241449 w 247947"/>
              <a:gd name="connsiteY7" fmla="*/ 482092 h 796550"/>
              <a:gd name="connsiteX8" fmla="*/ 241449 w 247947"/>
              <a:gd name="connsiteY8" fmla="*/ 297942 h 796550"/>
              <a:gd name="connsiteX9" fmla="*/ 174774 w 247947"/>
              <a:gd name="connsiteY9" fmla="*/ 174117 h 796550"/>
              <a:gd name="connsiteX10" fmla="*/ 6499 w 247947"/>
              <a:gd name="connsiteY10" fmla="*/ 5842 h 796550"/>
              <a:gd name="connsiteX11" fmla="*/ 50949 w 247947"/>
              <a:gd name="connsiteY11" fmla="*/ 47117 h 79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947" h="796550">
                <a:moveTo>
                  <a:pt x="50949" y="47117"/>
                </a:moveTo>
                <a:cubicBezTo>
                  <a:pt x="87462" y="89980"/>
                  <a:pt x="194353" y="195813"/>
                  <a:pt x="225574" y="263017"/>
                </a:cubicBezTo>
                <a:cubicBezTo>
                  <a:pt x="256795" y="330221"/>
                  <a:pt x="235099" y="423354"/>
                  <a:pt x="238274" y="450342"/>
                </a:cubicBezTo>
                <a:cubicBezTo>
                  <a:pt x="241449" y="477330"/>
                  <a:pt x="248857" y="405892"/>
                  <a:pt x="244624" y="424942"/>
                </a:cubicBezTo>
                <a:cubicBezTo>
                  <a:pt x="240391" y="443992"/>
                  <a:pt x="248857" y="502730"/>
                  <a:pt x="212874" y="564642"/>
                </a:cubicBezTo>
                <a:cubicBezTo>
                  <a:pt x="176891" y="626555"/>
                  <a:pt x="29782" y="791126"/>
                  <a:pt x="28724" y="796417"/>
                </a:cubicBezTo>
                <a:cubicBezTo>
                  <a:pt x="27666" y="801708"/>
                  <a:pt x="171070" y="648780"/>
                  <a:pt x="206524" y="596392"/>
                </a:cubicBezTo>
                <a:cubicBezTo>
                  <a:pt x="241978" y="544004"/>
                  <a:pt x="235628" y="531834"/>
                  <a:pt x="241449" y="482092"/>
                </a:cubicBezTo>
                <a:cubicBezTo>
                  <a:pt x="247270" y="432350"/>
                  <a:pt x="252561" y="349271"/>
                  <a:pt x="241449" y="297942"/>
                </a:cubicBezTo>
                <a:cubicBezTo>
                  <a:pt x="230337" y="246613"/>
                  <a:pt x="213932" y="222800"/>
                  <a:pt x="174774" y="174117"/>
                </a:cubicBezTo>
                <a:cubicBezTo>
                  <a:pt x="135616" y="125434"/>
                  <a:pt x="26078" y="20659"/>
                  <a:pt x="6499" y="5842"/>
                </a:cubicBezTo>
                <a:cubicBezTo>
                  <a:pt x="-13080" y="-8975"/>
                  <a:pt x="14436" y="4254"/>
                  <a:pt x="50949" y="471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フリーフォーム 127">
            <a:extLst>
              <a:ext uri="{FF2B5EF4-FFF2-40B4-BE49-F238E27FC236}">
                <a16:creationId xmlns:a16="http://schemas.microsoft.com/office/drawing/2014/main" id="{73AA5670-24B8-D76B-C647-F96F551DEB0C}"/>
              </a:ext>
            </a:extLst>
          </p:cNvPr>
          <p:cNvSpPr/>
          <p:nvPr/>
        </p:nvSpPr>
        <p:spPr>
          <a:xfrm>
            <a:off x="3653771" y="1028024"/>
            <a:ext cx="273713" cy="480846"/>
          </a:xfrm>
          <a:custGeom>
            <a:avLst/>
            <a:gdLst>
              <a:gd name="connsiteX0" fmla="*/ 654 w 273713"/>
              <a:gd name="connsiteY0" fmla="*/ 19726 h 480846"/>
              <a:gd name="connsiteX1" fmla="*/ 159404 w 273713"/>
              <a:gd name="connsiteY1" fmla="*/ 19726 h 480846"/>
              <a:gd name="connsiteX2" fmla="*/ 245129 w 273713"/>
              <a:gd name="connsiteY2" fmla="*/ 156251 h 480846"/>
              <a:gd name="connsiteX3" fmla="*/ 273704 w 273713"/>
              <a:gd name="connsiteY3" fmla="*/ 219751 h 480846"/>
              <a:gd name="connsiteX4" fmla="*/ 248304 w 273713"/>
              <a:gd name="connsiteY4" fmla="*/ 476926 h 480846"/>
              <a:gd name="connsiteX5" fmla="*/ 254654 w 273713"/>
              <a:gd name="connsiteY5" fmla="*/ 362626 h 480846"/>
              <a:gd name="connsiteX6" fmla="*/ 267354 w 273713"/>
              <a:gd name="connsiteY6" fmla="*/ 191176 h 480846"/>
              <a:gd name="connsiteX7" fmla="*/ 241954 w 273713"/>
              <a:gd name="connsiteY7" fmla="*/ 127676 h 480846"/>
              <a:gd name="connsiteX8" fmla="*/ 165754 w 273713"/>
              <a:gd name="connsiteY8" fmla="*/ 3851 h 480846"/>
              <a:gd name="connsiteX9" fmla="*/ 178454 w 273713"/>
              <a:gd name="connsiteY9" fmla="*/ 29251 h 480846"/>
              <a:gd name="connsiteX10" fmla="*/ 105429 w 273713"/>
              <a:gd name="connsiteY10" fmla="*/ 7026 h 480846"/>
              <a:gd name="connsiteX11" fmla="*/ 654 w 273713"/>
              <a:gd name="connsiteY11" fmla="*/ 19726 h 48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713" h="480846">
                <a:moveTo>
                  <a:pt x="654" y="19726"/>
                </a:moveTo>
                <a:cubicBezTo>
                  <a:pt x="9650" y="21843"/>
                  <a:pt x="118658" y="-3028"/>
                  <a:pt x="159404" y="19726"/>
                </a:cubicBezTo>
                <a:cubicBezTo>
                  <a:pt x="200150" y="42480"/>
                  <a:pt x="226079" y="122914"/>
                  <a:pt x="245129" y="156251"/>
                </a:cubicBezTo>
                <a:cubicBezTo>
                  <a:pt x="264179" y="189589"/>
                  <a:pt x="273175" y="166305"/>
                  <a:pt x="273704" y="219751"/>
                </a:cubicBezTo>
                <a:cubicBezTo>
                  <a:pt x="274233" y="273197"/>
                  <a:pt x="251479" y="453114"/>
                  <a:pt x="248304" y="476926"/>
                </a:cubicBezTo>
                <a:cubicBezTo>
                  <a:pt x="245129" y="500739"/>
                  <a:pt x="251479" y="410251"/>
                  <a:pt x="254654" y="362626"/>
                </a:cubicBezTo>
                <a:cubicBezTo>
                  <a:pt x="257829" y="315001"/>
                  <a:pt x="269471" y="230334"/>
                  <a:pt x="267354" y="191176"/>
                </a:cubicBezTo>
                <a:cubicBezTo>
                  <a:pt x="265237" y="152018"/>
                  <a:pt x="258887" y="158897"/>
                  <a:pt x="241954" y="127676"/>
                </a:cubicBezTo>
                <a:cubicBezTo>
                  <a:pt x="225021" y="96455"/>
                  <a:pt x="176337" y="20255"/>
                  <a:pt x="165754" y="3851"/>
                </a:cubicBezTo>
                <a:cubicBezTo>
                  <a:pt x="155171" y="-12553"/>
                  <a:pt x="188508" y="28722"/>
                  <a:pt x="178454" y="29251"/>
                </a:cubicBezTo>
                <a:cubicBezTo>
                  <a:pt x="168400" y="29780"/>
                  <a:pt x="132946" y="9143"/>
                  <a:pt x="105429" y="7026"/>
                </a:cubicBezTo>
                <a:cubicBezTo>
                  <a:pt x="77912" y="4909"/>
                  <a:pt x="-8342" y="17609"/>
                  <a:pt x="654" y="197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フリーフォーム 128">
            <a:extLst>
              <a:ext uri="{FF2B5EF4-FFF2-40B4-BE49-F238E27FC236}">
                <a16:creationId xmlns:a16="http://schemas.microsoft.com/office/drawing/2014/main" id="{3B8F8DC6-B828-D40B-3F94-38387A047B14}"/>
              </a:ext>
            </a:extLst>
          </p:cNvPr>
          <p:cNvSpPr/>
          <p:nvPr/>
        </p:nvSpPr>
        <p:spPr>
          <a:xfrm>
            <a:off x="3816126" y="1017592"/>
            <a:ext cx="226254" cy="636734"/>
          </a:xfrm>
          <a:custGeom>
            <a:avLst/>
            <a:gdLst>
              <a:gd name="connsiteX0" fmla="*/ 3399 w 226254"/>
              <a:gd name="connsiteY0" fmla="*/ 7933 h 636734"/>
              <a:gd name="connsiteX1" fmla="*/ 203424 w 226254"/>
              <a:gd name="connsiteY1" fmla="*/ 300033 h 636734"/>
              <a:gd name="connsiteX2" fmla="*/ 184374 w 226254"/>
              <a:gd name="connsiteY2" fmla="*/ 509583 h 636734"/>
              <a:gd name="connsiteX3" fmla="*/ 130399 w 226254"/>
              <a:gd name="connsiteY3" fmla="*/ 636583 h 636734"/>
              <a:gd name="connsiteX4" fmla="*/ 162149 w 226254"/>
              <a:gd name="connsiteY4" fmla="*/ 531808 h 636734"/>
              <a:gd name="connsiteX5" fmla="*/ 225649 w 226254"/>
              <a:gd name="connsiteY5" fmla="*/ 376233 h 636734"/>
              <a:gd name="connsiteX6" fmla="*/ 187549 w 226254"/>
              <a:gd name="connsiteY6" fmla="*/ 261933 h 636734"/>
              <a:gd name="connsiteX7" fmla="*/ 82774 w 226254"/>
              <a:gd name="connsiteY7" fmla="*/ 96833 h 636734"/>
              <a:gd name="connsiteX8" fmla="*/ 3399 w 226254"/>
              <a:gd name="connsiteY8" fmla="*/ 7933 h 63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254" h="636734">
                <a:moveTo>
                  <a:pt x="3399" y="7933"/>
                </a:moveTo>
                <a:cubicBezTo>
                  <a:pt x="23507" y="41800"/>
                  <a:pt x="173262" y="216425"/>
                  <a:pt x="203424" y="300033"/>
                </a:cubicBezTo>
                <a:cubicBezTo>
                  <a:pt x="233586" y="383641"/>
                  <a:pt x="196545" y="453491"/>
                  <a:pt x="184374" y="509583"/>
                </a:cubicBezTo>
                <a:cubicBezTo>
                  <a:pt x="172203" y="565675"/>
                  <a:pt x="134103" y="632879"/>
                  <a:pt x="130399" y="636583"/>
                </a:cubicBezTo>
                <a:cubicBezTo>
                  <a:pt x="126695" y="640287"/>
                  <a:pt x="146274" y="575200"/>
                  <a:pt x="162149" y="531808"/>
                </a:cubicBezTo>
                <a:cubicBezTo>
                  <a:pt x="178024" y="488416"/>
                  <a:pt x="221416" y="421212"/>
                  <a:pt x="225649" y="376233"/>
                </a:cubicBezTo>
                <a:cubicBezTo>
                  <a:pt x="229882" y="331254"/>
                  <a:pt x="211362" y="308500"/>
                  <a:pt x="187549" y="261933"/>
                </a:cubicBezTo>
                <a:cubicBezTo>
                  <a:pt x="163737" y="215366"/>
                  <a:pt x="107645" y="136520"/>
                  <a:pt x="82774" y="96833"/>
                </a:cubicBezTo>
                <a:cubicBezTo>
                  <a:pt x="57903" y="57146"/>
                  <a:pt x="-16709" y="-25934"/>
                  <a:pt x="3399" y="79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フリーフォーム 129">
            <a:extLst>
              <a:ext uri="{FF2B5EF4-FFF2-40B4-BE49-F238E27FC236}">
                <a16:creationId xmlns:a16="http://schemas.microsoft.com/office/drawing/2014/main" id="{D65101C0-AC67-A934-D420-10A08FEA4F45}"/>
              </a:ext>
            </a:extLst>
          </p:cNvPr>
          <p:cNvSpPr/>
          <p:nvPr/>
        </p:nvSpPr>
        <p:spPr>
          <a:xfrm>
            <a:off x="3917619" y="1228277"/>
            <a:ext cx="70509" cy="459100"/>
          </a:xfrm>
          <a:custGeom>
            <a:avLst/>
            <a:gdLst>
              <a:gd name="connsiteX0" fmla="*/ 70181 w 70509"/>
              <a:gd name="connsiteY0" fmla="*/ 448 h 459100"/>
              <a:gd name="connsiteX1" fmla="*/ 41606 w 70509"/>
              <a:gd name="connsiteY1" fmla="*/ 130623 h 459100"/>
              <a:gd name="connsiteX2" fmla="*/ 3506 w 70509"/>
              <a:gd name="connsiteY2" fmla="*/ 448123 h 459100"/>
              <a:gd name="connsiteX3" fmla="*/ 3506 w 70509"/>
              <a:gd name="connsiteY3" fmla="*/ 375098 h 459100"/>
              <a:gd name="connsiteX4" fmla="*/ 19381 w 70509"/>
              <a:gd name="connsiteY4" fmla="*/ 267148 h 459100"/>
              <a:gd name="connsiteX5" fmla="*/ 28906 w 70509"/>
              <a:gd name="connsiteY5" fmla="*/ 124273 h 459100"/>
              <a:gd name="connsiteX6" fmla="*/ 22556 w 70509"/>
              <a:gd name="connsiteY6" fmla="*/ 168723 h 459100"/>
              <a:gd name="connsiteX7" fmla="*/ 70181 w 70509"/>
              <a:gd name="connsiteY7" fmla="*/ 448 h 4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09" h="459100">
                <a:moveTo>
                  <a:pt x="70181" y="448"/>
                </a:moveTo>
                <a:cubicBezTo>
                  <a:pt x="73356" y="-5902"/>
                  <a:pt x="52718" y="56011"/>
                  <a:pt x="41606" y="130623"/>
                </a:cubicBezTo>
                <a:cubicBezTo>
                  <a:pt x="30494" y="205235"/>
                  <a:pt x="9856" y="407377"/>
                  <a:pt x="3506" y="448123"/>
                </a:cubicBezTo>
                <a:cubicBezTo>
                  <a:pt x="-2844" y="488869"/>
                  <a:pt x="860" y="405260"/>
                  <a:pt x="3506" y="375098"/>
                </a:cubicBezTo>
                <a:cubicBezTo>
                  <a:pt x="6152" y="344936"/>
                  <a:pt x="15148" y="308952"/>
                  <a:pt x="19381" y="267148"/>
                </a:cubicBezTo>
                <a:cubicBezTo>
                  <a:pt x="23614" y="225344"/>
                  <a:pt x="28377" y="140677"/>
                  <a:pt x="28906" y="124273"/>
                </a:cubicBezTo>
                <a:cubicBezTo>
                  <a:pt x="29435" y="107869"/>
                  <a:pt x="15677" y="185127"/>
                  <a:pt x="22556" y="168723"/>
                </a:cubicBezTo>
                <a:cubicBezTo>
                  <a:pt x="29435" y="152319"/>
                  <a:pt x="67006" y="6798"/>
                  <a:pt x="70181" y="4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フリーフォーム 130">
            <a:extLst>
              <a:ext uri="{FF2B5EF4-FFF2-40B4-BE49-F238E27FC236}">
                <a16:creationId xmlns:a16="http://schemas.microsoft.com/office/drawing/2014/main" id="{3F822F8A-0AE5-A111-0F04-C51FB0338729}"/>
              </a:ext>
            </a:extLst>
          </p:cNvPr>
          <p:cNvSpPr/>
          <p:nvPr/>
        </p:nvSpPr>
        <p:spPr>
          <a:xfrm>
            <a:off x="3263882" y="2132904"/>
            <a:ext cx="98445" cy="125046"/>
          </a:xfrm>
          <a:custGeom>
            <a:avLst/>
            <a:gdLst>
              <a:gd name="connsiteX0" fmla="*/ 98443 w 98445"/>
              <a:gd name="connsiteY0" fmla="*/ 696 h 125046"/>
              <a:gd name="connsiteX1" fmla="*/ 3193 w 98445"/>
              <a:gd name="connsiteY1" fmla="*/ 41971 h 125046"/>
              <a:gd name="connsiteX2" fmla="*/ 66693 w 98445"/>
              <a:gd name="connsiteY2" fmla="*/ 124521 h 125046"/>
              <a:gd name="connsiteX3" fmla="*/ 18 w 98445"/>
              <a:gd name="connsiteY3" fmla="*/ 73721 h 125046"/>
              <a:gd name="connsiteX4" fmla="*/ 98443 w 98445"/>
              <a:gd name="connsiteY4" fmla="*/ 696 h 12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45" h="125046">
                <a:moveTo>
                  <a:pt x="98443" y="696"/>
                </a:moveTo>
                <a:cubicBezTo>
                  <a:pt x="98972" y="-4596"/>
                  <a:pt x="8485" y="21334"/>
                  <a:pt x="3193" y="41971"/>
                </a:cubicBezTo>
                <a:cubicBezTo>
                  <a:pt x="-2099" y="62608"/>
                  <a:pt x="67222" y="119229"/>
                  <a:pt x="66693" y="124521"/>
                </a:cubicBezTo>
                <a:cubicBezTo>
                  <a:pt x="66164" y="129813"/>
                  <a:pt x="1605" y="93829"/>
                  <a:pt x="18" y="73721"/>
                </a:cubicBezTo>
                <a:cubicBezTo>
                  <a:pt x="-1570" y="53613"/>
                  <a:pt x="97914" y="5988"/>
                  <a:pt x="98443" y="696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フリーフォーム 131">
            <a:extLst>
              <a:ext uri="{FF2B5EF4-FFF2-40B4-BE49-F238E27FC236}">
                <a16:creationId xmlns:a16="http://schemas.microsoft.com/office/drawing/2014/main" id="{B033B594-3B37-1189-5D1B-BBE2CABB157B}"/>
              </a:ext>
            </a:extLst>
          </p:cNvPr>
          <p:cNvSpPr/>
          <p:nvPr/>
        </p:nvSpPr>
        <p:spPr>
          <a:xfrm>
            <a:off x="3003906" y="1700048"/>
            <a:ext cx="288137" cy="325188"/>
          </a:xfrm>
          <a:custGeom>
            <a:avLst/>
            <a:gdLst>
              <a:gd name="connsiteX0" fmla="*/ 287934 w 288137"/>
              <a:gd name="connsiteY0" fmla="*/ 59 h 325188"/>
              <a:gd name="connsiteX1" fmla="*/ 193107 w 288137"/>
              <a:gd name="connsiteY1" fmla="*/ 81339 h 325188"/>
              <a:gd name="connsiteX2" fmla="*/ 237134 w 288137"/>
              <a:gd name="connsiteY2" fmla="*/ 125365 h 325188"/>
              <a:gd name="connsiteX3" fmla="*/ 128761 w 288137"/>
              <a:gd name="connsiteY3" fmla="*/ 166005 h 325188"/>
              <a:gd name="connsiteX4" fmla="*/ 74574 w 288137"/>
              <a:gd name="connsiteY4" fmla="*/ 203259 h 325188"/>
              <a:gd name="connsiteX5" fmla="*/ 67 w 288137"/>
              <a:gd name="connsiteY5" fmla="*/ 325179 h 325188"/>
              <a:gd name="connsiteX6" fmla="*/ 88121 w 288137"/>
              <a:gd name="connsiteY6" fmla="*/ 196485 h 325188"/>
              <a:gd name="connsiteX7" fmla="*/ 193107 w 288137"/>
              <a:gd name="connsiteY7" fmla="*/ 145685 h 325188"/>
              <a:gd name="connsiteX8" fmla="*/ 149081 w 288137"/>
              <a:gd name="connsiteY8" fmla="*/ 115205 h 325188"/>
              <a:gd name="connsiteX9" fmla="*/ 233747 w 288137"/>
              <a:gd name="connsiteY9" fmla="*/ 145685 h 325188"/>
              <a:gd name="connsiteX10" fmla="*/ 203267 w 288137"/>
              <a:gd name="connsiteY10" fmla="*/ 118592 h 325188"/>
              <a:gd name="connsiteX11" fmla="*/ 162627 w 288137"/>
              <a:gd name="connsiteY11" fmla="*/ 94885 h 325188"/>
              <a:gd name="connsiteX12" fmla="*/ 287934 w 288137"/>
              <a:gd name="connsiteY12" fmla="*/ 59 h 32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137" h="325188">
                <a:moveTo>
                  <a:pt x="287934" y="59"/>
                </a:moveTo>
                <a:cubicBezTo>
                  <a:pt x="293014" y="-2199"/>
                  <a:pt x="201574" y="60455"/>
                  <a:pt x="193107" y="81339"/>
                </a:cubicBezTo>
                <a:cubicBezTo>
                  <a:pt x="184640" y="102223"/>
                  <a:pt x="247858" y="111254"/>
                  <a:pt x="237134" y="125365"/>
                </a:cubicBezTo>
                <a:cubicBezTo>
                  <a:pt x="226410" y="139476"/>
                  <a:pt x="155854" y="153023"/>
                  <a:pt x="128761" y="166005"/>
                </a:cubicBezTo>
                <a:cubicBezTo>
                  <a:pt x="101668" y="178987"/>
                  <a:pt x="96023" y="176730"/>
                  <a:pt x="74574" y="203259"/>
                </a:cubicBezTo>
                <a:cubicBezTo>
                  <a:pt x="53125" y="229788"/>
                  <a:pt x="-2191" y="326308"/>
                  <a:pt x="67" y="325179"/>
                </a:cubicBezTo>
                <a:cubicBezTo>
                  <a:pt x="2325" y="324050"/>
                  <a:pt x="55948" y="226401"/>
                  <a:pt x="88121" y="196485"/>
                </a:cubicBezTo>
                <a:cubicBezTo>
                  <a:pt x="120294" y="166569"/>
                  <a:pt x="182947" y="159232"/>
                  <a:pt x="193107" y="145685"/>
                </a:cubicBezTo>
                <a:cubicBezTo>
                  <a:pt x="203267" y="132138"/>
                  <a:pt x="142308" y="115205"/>
                  <a:pt x="149081" y="115205"/>
                </a:cubicBezTo>
                <a:cubicBezTo>
                  <a:pt x="155854" y="115205"/>
                  <a:pt x="224716" y="145121"/>
                  <a:pt x="233747" y="145685"/>
                </a:cubicBezTo>
                <a:cubicBezTo>
                  <a:pt x="242778" y="146250"/>
                  <a:pt x="215120" y="127059"/>
                  <a:pt x="203267" y="118592"/>
                </a:cubicBezTo>
                <a:cubicBezTo>
                  <a:pt x="191414" y="110125"/>
                  <a:pt x="149645" y="110690"/>
                  <a:pt x="162627" y="94885"/>
                </a:cubicBezTo>
                <a:cubicBezTo>
                  <a:pt x="175609" y="79080"/>
                  <a:pt x="282854" y="2317"/>
                  <a:pt x="287934" y="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フリーフォーム 132">
            <a:extLst>
              <a:ext uri="{FF2B5EF4-FFF2-40B4-BE49-F238E27FC236}">
                <a16:creationId xmlns:a16="http://schemas.microsoft.com/office/drawing/2014/main" id="{5D88F8C8-B9A9-26E6-6F8A-D1EA559FE335}"/>
              </a:ext>
            </a:extLst>
          </p:cNvPr>
          <p:cNvSpPr/>
          <p:nvPr/>
        </p:nvSpPr>
        <p:spPr>
          <a:xfrm>
            <a:off x="3620335" y="1499737"/>
            <a:ext cx="74554" cy="224277"/>
          </a:xfrm>
          <a:custGeom>
            <a:avLst/>
            <a:gdLst>
              <a:gd name="connsiteX0" fmla="*/ 74518 w 74554"/>
              <a:gd name="connsiteY0" fmla="*/ 556 h 224277"/>
              <a:gd name="connsiteX1" fmla="*/ 10172 w 74554"/>
              <a:gd name="connsiteY1" fmla="*/ 98770 h 224277"/>
              <a:gd name="connsiteX2" fmla="*/ 23718 w 74554"/>
              <a:gd name="connsiteY2" fmla="*/ 166503 h 224277"/>
              <a:gd name="connsiteX3" fmla="*/ 67745 w 74554"/>
              <a:gd name="connsiteY3" fmla="*/ 224076 h 224277"/>
              <a:gd name="connsiteX4" fmla="*/ 12 w 74554"/>
              <a:gd name="connsiteY4" fmla="*/ 146183 h 224277"/>
              <a:gd name="connsiteX5" fmla="*/ 74518 w 74554"/>
              <a:gd name="connsiteY5" fmla="*/ 556 h 2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554" h="224277">
                <a:moveTo>
                  <a:pt x="74518" y="556"/>
                </a:moveTo>
                <a:cubicBezTo>
                  <a:pt x="76211" y="-7346"/>
                  <a:pt x="18639" y="71112"/>
                  <a:pt x="10172" y="98770"/>
                </a:cubicBezTo>
                <a:cubicBezTo>
                  <a:pt x="1705" y="126428"/>
                  <a:pt x="14123" y="145619"/>
                  <a:pt x="23718" y="166503"/>
                </a:cubicBezTo>
                <a:cubicBezTo>
                  <a:pt x="33313" y="187387"/>
                  <a:pt x="71696" y="227463"/>
                  <a:pt x="67745" y="224076"/>
                </a:cubicBezTo>
                <a:cubicBezTo>
                  <a:pt x="63794" y="220689"/>
                  <a:pt x="1141" y="178356"/>
                  <a:pt x="12" y="146183"/>
                </a:cubicBezTo>
                <a:cubicBezTo>
                  <a:pt x="-1117" y="114010"/>
                  <a:pt x="72825" y="8458"/>
                  <a:pt x="74518" y="556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フリーフォーム 133">
            <a:extLst>
              <a:ext uri="{FF2B5EF4-FFF2-40B4-BE49-F238E27FC236}">
                <a16:creationId xmlns:a16="http://schemas.microsoft.com/office/drawing/2014/main" id="{2FB2FB5D-630E-AEE8-53F0-DEAE9A6165CA}"/>
              </a:ext>
            </a:extLst>
          </p:cNvPr>
          <p:cNvSpPr/>
          <p:nvPr/>
        </p:nvSpPr>
        <p:spPr>
          <a:xfrm>
            <a:off x="3034129" y="1632282"/>
            <a:ext cx="228345" cy="189847"/>
          </a:xfrm>
          <a:custGeom>
            <a:avLst/>
            <a:gdLst>
              <a:gd name="connsiteX0" fmla="*/ 227231 w 228345"/>
              <a:gd name="connsiteY0" fmla="*/ 91 h 189847"/>
              <a:gd name="connsiteX1" fmla="*/ 132404 w 228345"/>
              <a:gd name="connsiteY1" fmla="*/ 105078 h 189847"/>
              <a:gd name="connsiteX2" fmla="*/ 324 w 228345"/>
              <a:gd name="connsiteY2" fmla="*/ 189745 h 189847"/>
              <a:gd name="connsiteX3" fmla="*/ 173044 w 228345"/>
              <a:gd name="connsiteY3" fmla="*/ 88145 h 189847"/>
              <a:gd name="connsiteX4" fmla="*/ 227231 w 228345"/>
              <a:gd name="connsiteY4" fmla="*/ 91 h 189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345" h="189847">
                <a:moveTo>
                  <a:pt x="227231" y="91"/>
                </a:moveTo>
                <a:cubicBezTo>
                  <a:pt x="220458" y="2913"/>
                  <a:pt x="170222" y="73469"/>
                  <a:pt x="132404" y="105078"/>
                </a:cubicBezTo>
                <a:cubicBezTo>
                  <a:pt x="94586" y="136687"/>
                  <a:pt x="-6449" y="192567"/>
                  <a:pt x="324" y="189745"/>
                </a:cubicBezTo>
                <a:cubicBezTo>
                  <a:pt x="7097" y="186923"/>
                  <a:pt x="136919" y="115803"/>
                  <a:pt x="173044" y="88145"/>
                </a:cubicBezTo>
                <a:cubicBezTo>
                  <a:pt x="209169" y="60487"/>
                  <a:pt x="234004" y="-2731"/>
                  <a:pt x="227231" y="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フリーフォーム 134">
            <a:extLst>
              <a:ext uri="{FF2B5EF4-FFF2-40B4-BE49-F238E27FC236}">
                <a16:creationId xmlns:a16="http://schemas.microsoft.com/office/drawing/2014/main" id="{E8B45CBE-D2AB-8569-D41C-7185556BA48C}"/>
              </a:ext>
            </a:extLst>
          </p:cNvPr>
          <p:cNvSpPr/>
          <p:nvPr/>
        </p:nvSpPr>
        <p:spPr>
          <a:xfrm>
            <a:off x="3268107" y="2330027"/>
            <a:ext cx="103433" cy="186266"/>
          </a:xfrm>
          <a:custGeom>
            <a:avLst/>
            <a:gdLst>
              <a:gd name="connsiteX0" fmla="*/ 26 w 103433"/>
              <a:gd name="connsiteY0" fmla="*/ 0 h 186266"/>
              <a:gd name="connsiteX1" fmla="*/ 91466 w 103433"/>
              <a:gd name="connsiteY1" fmla="*/ 115146 h 186266"/>
              <a:gd name="connsiteX2" fmla="*/ 81306 w 103433"/>
              <a:gd name="connsiteY2" fmla="*/ 186266 h 186266"/>
              <a:gd name="connsiteX3" fmla="*/ 101626 w 103433"/>
              <a:gd name="connsiteY3" fmla="*/ 115146 h 186266"/>
              <a:gd name="connsiteX4" fmla="*/ 26 w 103433"/>
              <a:gd name="connsiteY4" fmla="*/ 0 h 18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33" h="186266">
                <a:moveTo>
                  <a:pt x="26" y="0"/>
                </a:moveTo>
                <a:cubicBezTo>
                  <a:pt x="-1667" y="0"/>
                  <a:pt x="77919" y="84102"/>
                  <a:pt x="91466" y="115146"/>
                </a:cubicBezTo>
                <a:cubicBezTo>
                  <a:pt x="105013" y="146190"/>
                  <a:pt x="79613" y="186266"/>
                  <a:pt x="81306" y="186266"/>
                </a:cubicBezTo>
                <a:cubicBezTo>
                  <a:pt x="82999" y="186266"/>
                  <a:pt x="110657" y="141110"/>
                  <a:pt x="101626" y="115146"/>
                </a:cubicBezTo>
                <a:cubicBezTo>
                  <a:pt x="92595" y="89182"/>
                  <a:pt x="1719" y="0"/>
                  <a:pt x="26" y="0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フリーフォーム 135">
            <a:extLst>
              <a:ext uri="{FF2B5EF4-FFF2-40B4-BE49-F238E27FC236}">
                <a16:creationId xmlns:a16="http://schemas.microsoft.com/office/drawing/2014/main" id="{CD68FB72-73AC-AF6F-F1F2-A90E9D3F67E7}"/>
              </a:ext>
            </a:extLst>
          </p:cNvPr>
          <p:cNvSpPr/>
          <p:nvPr/>
        </p:nvSpPr>
        <p:spPr>
          <a:xfrm>
            <a:off x="3531167" y="2451927"/>
            <a:ext cx="134741" cy="118664"/>
          </a:xfrm>
          <a:custGeom>
            <a:avLst/>
            <a:gdLst>
              <a:gd name="connsiteX0" fmla="*/ 133206 w 134741"/>
              <a:gd name="connsiteY0" fmla="*/ 20 h 118664"/>
              <a:gd name="connsiteX1" fmla="*/ 119660 w 134741"/>
              <a:gd name="connsiteY1" fmla="*/ 57593 h 118664"/>
              <a:gd name="connsiteX2" fmla="*/ 48540 w 134741"/>
              <a:gd name="connsiteY2" fmla="*/ 77913 h 118664"/>
              <a:gd name="connsiteX3" fmla="*/ 1126 w 134741"/>
              <a:gd name="connsiteY3" fmla="*/ 118553 h 118664"/>
              <a:gd name="connsiteX4" fmla="*/ 95953 w 134741"/>
              <a:gd name="connsiteY4" fmla="*/ 64366 h 118664"/>
              <a:gd name="connsiteX5" fmla="*/ 133206 w 134741"/>
              <a:gd name="connsiteY5" fmla="*/ 20 h 1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41" h="118664">
                <a:moveTo>
                  <a:pt x="133206" y="20"/>
                </a:moveTo>
                <a:cubicBezTo>
                  <a:pt x="137157" y="-1109"/>
                  <a:pt x="133771" y="44611"/>
                  <a:pt x="119660" y="57593"/>
                </a:cubicBezTo>
                <a:cubicBezTo>
                  <a:pt x="105549" y="70575"/>
                  <a:pt x="68296" y="67753"/>
                  <a:pt x="48540" y="77913"/>
                </a:cubicBezTo>
                <a:cubicBezTo>
                  <a:pt x="28784" y="88073"/>
                  <a:pt x="-6776" y="120811"/>
                  <a:pt x="1126" y="118553"/>
                </a:cubicBezTo>
                <a:cubicBezTo>
                  <a:pt x="9028" y="116295"/>
                  <a:pt x="71117" y="76784"/>
                  <a:pt x="95953" y="64366"/>
                </a:cubicBezTo>
                <a:cubicBezTo>
                  <a:pt x="120789" y="51948"/>
                  <a:pt x="129255" y="1149"/>
                  <a:pt x="133206" y="2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フリーフォーム 136">
            <a:extLst>
              <a:ext uri="{FF2B5EF4-FFF2-40B4-BE49-F238E27FC236}">
                <a16:creationId xmlns:a16="http://schemas.microsoft.com/office/drawing/2014/main" id="{11EDFE43-132E-E1FD-F0C0-A5BEF184B019}"/>
              </a:ext>
            </a:extLst>
          </p:cNvPr>
          <p:cNvSpPr/>
          <p:nvPr/>
        </p:nvSpPr>
        <p:spPr>
          <a:xfrm>
            <a:off x="1774350" y="480907"/>
            <a:ext cx="630414" cy="318422"/>
          </a:xfrm>
          <a:custGeom>
            <a:avLst/>
            <a:gdLst>
              <a:gd name="connsiteX0" fmla="*/ 623410 w 630414"/>
              <a:gd name="connsiteY0" fmla="*/ 6773 h 318422"/>
              <a:gd name="connsiteX1" fmla="*/ 464237 w 630414"/>
              <a:gd name="connsiteY1" fmla="*/ 20320 h 318422"/>
              <a:gd name="connsiteX2" fmla="*/ 210237 w 630414"/>
              <a:gd name="connsiteY2" fmla="*/ 20320 h 318422"/>
              <a:gd name="connsiteX3" fmla="*/ 254263 w 630414"/>
              <a:gd name="connsiteY3" fmla="*/ 33866 h 318422"/>
              <a:gd name="connsiteX4" fmla="*/ 149277 w 630414"/>
              <a:gd name="connsiteY4" fmla="*/ 71120 h 318422"/>
              <a:gd name="connsiteX5" fmla="*/ 189917 w 630414"/>
              <a:gd name="connsiteY5" fmla="*/ 132080 h 318422"/>
              <a:gd name="connsiteX6" fmla="*/ 101863 w 630414"/>
              <a:gd name="connsiteY6" fmla="*/ 152400 h 318422"/>
              <a:gd name="connsiteX7" fmla="*/ 186530 w 630414"/>
              <a:gd name="connsiteY7" fmla="*/ 179493 h 318422"/>
              <a:gd name="connsiteX8" fmla="*/ 71383 w 630414"/>
              <a:gd name="connsiteY8" fmla="*/ 199813 h 318422"/>
              <a:gd name="connsiteX9" fmla="*/ 263 w 630414"/>
              <a:gd name="connsiteY9" fmla="*/ 318346 h 318422"/>
              <a:gd name="connsiteX10" fmla="*/ 51063 w 630414"/>
              <a:gd name="connsiteY10" fmla="*/ 216746 h 318422"/>
              <a:gd name="connsiteX11" fmla="*/ 145890 w 630414"/>
              <a:gd name="connsiteY11" fmla="*/ 145626 h 318422"/>
              <a:gd name="connsiteX12" fmla="*/ 162823 w 630414"/>
              <a:gd name="connsiteY12" fmla="*/ 84666 h 318422"/>
              <a:gd name="connsiteX13" fmla="*/ 257650 w 630414"/>
              <a:gd name="connsiteY13" fmla="*/ 30480 h 318422"/>
              <a:gd name="connsiteX14" fmla="*/ 233943 w 630414"/>
              <a:gd name="connsiteY14" fmla="*/ 0 h 318422"/>
              <a:gd name="connsiteX15" fmla="*/ 623410 w 630414"/>
              <a:gd name="connsiteY15" fmla="*/ 6773 h 31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0414" h="318422">
                <a:moveTo>
                  <a:pt x="623410" y="6773"/>
                </a:moveTo>
                <a:cubicBezTo>
                  <a:pt x="661792" y="10160"/>
                  <a:pt x="533099" y="18062"/>
                  <a:pt x="464237" y="20320"/>
                </a:cubicBezTo>
                <a:cubicBezTo>
                  <a:pt x="395375" y="22578"/>
                  <a:pt x="245233" y="18062"/>
                  <a:pt x="210237" y="20320"/>
                </a:cubicBezTo>
                <a:cubicBezTo>
                  <a:pt x="175241" y="22578"/>
                  <a:pt x="264423" y="25399"/>
                  <a:pt x="254263" y="33866"/>
                </a:cubicBezTo>
                <a:cubicBezTo>
                  <a:pt x="244103" y="42333"/>
                  <a:pt x="160001" y="54751"/>
                  <a:pt x="149277" y="71120"/>
                </a:cubicBezTo>
                <a:cubicBezTo>
                  <a:pt x="138553" y="87489"/>
                  <a:pt x="197819" y="118533"/>
                  <a:pt x="189917" y="132080"/>
                </a:cubicBezTo>
                <a:cubicBezTo>
                  <a:pt x="182015" y="145627"/>
                  <a:pt x="102427" y="144498"/>
                  <a:pt x="101863" y="152400"/>
                </a:cubicBezTo>
                <a:cubicBezTo>
                  <a:pt x="101299" y="160302"/>
                  <a:pt x="191610" y="171591"/>
                  <a:pt x="186530" y="179493"/>
                </a:cubicBezTo>
                <a:cubicBezTo>
                  <a:pt x="181450" y="187395"/>
                  <a:pt x="102427" y="176671"/>
                  <a:pt x="71383" y="199813"/>
                </a:cubicBezTo>
                <a:cubicBezTo>
                  <a:pt x="40339" y="222955"/>
                  <a:pt x="3650" y="315524"/>
                  <a:pt x="263" y="318346"/>
                </a:cubicBezTo>
                <a:cubicBezTo>
                  <a:pt x="-3124" y="321168"/>
                  <a:pt x="26792" y="245533"/>
                  <a:pt x="51063" y="216746"/>
                </a:cubicBezTo>
                <a:cubicBezTo>
                  <a:pt x="75334" y="187959"/>
                  <a:pt x="127263" y="167639"/>
                  <a:pt x="145890" y="145626"/>
                </a:cubicBezTo>
                <a:cubicBezTo>
                  <a:pt x="164517" y="123613"/>
                  <a:pt x="144196" y="103857"/>
                  <a:pt x="162823" y="84666"/>
                </a:cubicBezTo>
                <a:cubicBezTo>
                  <a:pt x="181450" y="65475"/>
                  <a:pt x="245797" y="44591"/>
                  <a:pt x="257650" y="30480"/>
                </a:cubicBezTo>
                <a:cubicBezTo>
                  <a:pt x="269503" y="16369"/>
                  <a:pt x="166774" y="1693"/>
                  <a:pt x="233943" y="0"/>
                </a:cubicBezTo>
                <a:lnTo>
                  <a:pt x="623410" y="677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フリーフォーム 137">
            <a:extLst>
              <a:ext uri="{FF2B5EF4-FFF2-40B4-BE49-F238E27FC236}">
                <a16:creationId xmlns:a16="http://schemas.microsoft.com/office/drawing/2014/main" id="{29A38ADE-8D74-295C-4FD6-00E8AABD1A3F}"/>
              </a:ext>
            </a:extLst>
          </p:cNvPr>
          <p:cNvSpPr/>
          <p:nvPr/>
        </p:nvSpPr>
        <p:spPr>
          <a:xfrm>
            <a:off x="1633265" y="656994"/>
            <a:ext cx="165316" cy="547869"/>
          </a:xfrm>
          <a:custGeom>
            <a:avLst/>
            <a:gdLst>
              <a:gd name="connsiteX0" fmla="*/ 110868 w 165316"/>
              <a:gd name="connsiteY0" fmla="*/ 19 h 547869"/>
              <a:gd name="connsiteX1" fmla="*/ 165055 w 165316"/>
              <a:gd name="connsiteY1" fmla="*/ 138873 h 547869"/>
              <a:gd name="connsiteX2" fmla="*/ 83775 w 165316"/>
              <a:gd name="connsiteY2" fmla="*/ 196446 h 547869"/>
              <a:gd name="connsiteX3" fmla="*/ 2495 w 165316"/>
              <a:gd name="connsiteY3" fmla="*/ 301433 h 547869"/>
              <a:gd name="connsiteX4" fmla="*/ 22815 w 165316"/>
              <a:gd name="connsiteY4" fmla="*/ 291273 h 547869"/>
              <a:gd name="connsiteX5" fmla="*/ 43135 w 165316"/>
              <a:gd name="connsiteY5" fmla="*/ 335299 h 547869"/>
              <a:gd name="connsiteX6" fmla="*/ 26202 w 165316"/>
              <a:gd name="connsiteY6" fmla="*/ 406419 h 547869"/>
              <a:gd name="connsiteX7" fmla="*/ 22815 w 165316"/>
              <a:gd name="connsiteY7" fmla="*/ 545273 h 547869"/>
              <a:gd name="connsiteX8" fmla="*/ 36362 w 165316"/>
              <a:gd name="connsiteY8" fmla="*/ 480926 h 547869"/>
              <a:gd name="connsiteX9" fmla="*/ 19428 w 165316"/>
              <a:gd name="connsiteY9" fmla="*/ 287886 h 547869"/>
              <a:gd name="connsiteX10" fmla="*/ 144735 w 165316"/>
              <a:gd name="connsiteY10" fmla="*/ 149033 h 547869"/>
              <a:gd name="connsiteX11" fmla="*/ 110868 w 165316"/>
              <a:gd name="connsiteY11" fmla="*/ 19 h 54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5316" h="547869">
                <a:moveTo>
                  <a:pt x="110868" y="19"/>
                </a:moveTo>
                <a:cubicBezTo>
                  <a:pt x="114255" y="-1674"/>
                  <a:pt x="169571" y="106135"/>
                  <a:pt x="165055" y="138873"/>
                </a:cubicBezTo>
                <a:cubicBezTo>
                  <a:pt x="160539" y="171611"/>
                  <a:pt x="110868" y="169353"/>
                  <a:pt x="83775" y="196446"/>
                </a:cubicBezTo>
                <a:cubicBezTo>
                  <a:pt x="56682" y="223539"/>
                  <a:pt x="2495" y="301433"/>
                  <a:pt x="2495" y="301433"/>
                </a:cubicBezTo>
                <a:cubicBezTo>
                  <a:pt x="-7665" y="317238"/>
                  <a:pt x="16042" y="285629"/>
                  <a:pt x="22815" y="291273"/>
                </a:cubicBezTo>
                <a:cubicBezTo>
                  <a:pt x="29588" y="296917"/>
                  <a:pt x="42570" y="316108"/>
                  <a:pt x="43135" y="335299"/>
                </a:cubicBezTo>
                <a:cubicBezTo>
                  <a:pt x="43700" y="354490"/>
                  <a:pt x="29589" y="371423"/>
                  <a:pt x="26202" y="406419"/>
                </a:cubicBezTo>
                <a:cubicBezTo>
                  <a:pt x="22815" y="441415"/>
                  <a:pt x="21122" y="532855"/>
                  <a:pt x="22815" y="545273"/>
                </a:cubicBezTo>
                <a:cubicBezTo>
                  <a:pt x="24508" y="557691"/>
                  <a:pt x="36926" y="523824"/>
                  <a:pt x="36362" y="480926"/>
                </a:cubicBezTo>
                <a:cubicBezTo>
                  <a:pt x="35798" y="438028"/>
                  <a:pt x="1366" y="343201"/>
                  <a:pt x="19428" y="287886"/>
                </a:cubicBezTo>
                <a:cubicBezTo>
                  <a:pt x="37490" y="232571"/>
                  <a:pt x="127237" y="192495"/>
                  <a:pt x="144735" y="149033"/>
                </a:cubicBezTo>
                <a:cubicBezTo>
                  <a:pt x="162233" y="105571"/>
                  <a:pt x="107481" y="1712"/>
                  <a:pt x="110868" y="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フリーフォーム 138">
            <a:extLst>
              <a:ext uri="{FF2B5EF4-FFF2-40B4-BE49-F238E27FC236}">
                <a16:creationId xmlns:a16="http://schemas.microsoft.com/office/drawing/2014/main" id="{EB511E14-DF2D-D5DB-5F6D-5874EB733443}"/>
              </a:ext>
            </a:extLst>
          </p:cNvPr>
          <p:cNvSpPr/>
          <p:nvPr/>
        </p:nvSpPr>
        <p:spPr>
          <a:xfrm>
            <a:off x="1781093" y="687382"/>
            <a:ext cx="225206" cy="68068"/>
          </a:xfrm>
          <a:custGeom>
            <a:avLst/>
            <a:gdLst>
              <a:gd name="connsiteX0" fmla="*/ 294 w 225206"/>
              <a:gd name="connsiteY0" fmla="*/ 17045 h 68068"/>
              <a:gd name="connsiteX1" fmla="*/ 152694 w 225206"/>
              <a:gd name="connsiteY1" fmla="*/ 3498 h 68068"/>
              <a:gd name="connsiteX2" fmla="*/ 223814 w 225206"/>
              <a:gd name="connsiteY2" fmla="*/ 67845 h 68068"/>
              <a:gd name="connsiteX3" fmla="*/ 193334 w 225206"/>
              <a:gd name="connsiteY3" fmla="*/ 23818 h 68068"/>
              <a:gd name="connsiteX4" fmla="*/ 115440 w 225206"/>
              <a:gd name="connsiteY4" fmla="*/ 111 h 68068"/>
              <a:gd name="connsiteX5" fmla="*/ 294 w 225206"/>
              <a:gd name="connsiteY5" fmla="*/ 17045 h 6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206" h="68068">
                <a:moveTo>
                  <a:pt x="294" y="17045"/>
                </a:moveTo>
                <a:cubicBezTo>
                  <a:pt x="6503" y="17610"/>
                  <a:pt x="115441" y="-4969"/>
                  <a:pt x="152694" y="3498"/>
                </a:cubicBezTo>
                <a:cubicBezTo>
                  <a:pt x="189947" y="11965"/>
                  <a:pt x="217041" y="64458"/>
                  <a:pt x="223814" y="67845"/>
                </a:cubicBezTo>
                <a:cubicBezTo>
                  <a:pt x="230587" y="71232"/>
                  <a:pt x="211396" y="35107"/>
                  <a:pt x="193334" y="23818"/>
                </a:cubicBezTo>
                <a:cubicBezTo>
                  <a:pt x="175272" y="12529"/>
                  <a:pt x="143098" y="1804"/>
                  <a:pt x="115440" y="111"/>
                </a:cubicBezTo>
                <a:cubicBezTo>
                  <a:pt x="87782" y="-1582"/>
                  <a:pt x="-5915" y="16480"/>
                  <a:pt x="294" y="170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フリーフォーム 139">
            <a:extLst>
              <a:ext uri="{FF2B5EF4-FFF2-40B4-BE49-F238E27FC236}">
                <a16:creationId xmlns:a16="http://schemas.microsoft.com/office/drawing/2014/main" id="{4B39009D-B512-337B-041F-093500F3147E}"/>
              </a:ext>
            </a:extLst>
          </p:cNvPr>
          <p:cNvSpPr/>
          <p:nvPr/>
        </p:nvSpPr>
        <p:spPr>
          <a:xfrm>
            <a:off x="1653293" y="666699"/>
            <a:ext cx="467166" cy="497311"/>
          </a:xfrm>
          <a:custGeom>
            <a:avLst/>
            <a:gdLst>
              <a:gd name="connsiteX0" fmla="*/ 466760 w 467166"/>
              <a:gd name="connsiteY0" fmla="*/ 474 h 497311"/>
              <a:gd name="connsiteX1" fmla="*/ 131480 w 467166"/>
              <a:gd name="connsiteY1" fmla="*/ 251088 h 497311"/>
              <a:gd name="connsiteX2" fmla="*/ 2787 w 467166"/>
              <a:gd name="connsiteY2" fmla="*/ 494928 h 497311"/>
              <a:gd name="connsiteX3" fmla="*/ 56974 w 467166"/>
              <a:gd name="connsiteY3" fmla="*/ 366234 h 497311"/>
              <a:gd name="connsiteX4" fmla="*/ 216147 w 467166"/>
              <a:gd name="connsiteY4" fmla="*/ 217221 h 497311"/>
              <a:gd name="connsiteX5" fmla="*/ 101000 w 467166"/>
              <a:gd name="connsiteY5" fmla="*/ 291728 h 497311"/>
              <a:gd name="connsiteX6" fmla="*/ 290654 w 467166"/>
              <a:gd name="connsiteY6" fmla="*/ 146101 h 497311"/>
              <a:gd name="connsiteX7" fmla="*/ 202600 w 467166"/>
              <a:gd name="connsiteY7" fmla="*/ 186741 h 497311"/>
              <a:gd name="connsiteX8" fmla="*/ 466760 w 467166"/>
              <a:gd name="connsiteY8" fmla="*/ 474 h 49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166" h="497311">
                <a:moveTo>
                  <a:pt x="466760" y="474"/>
                </a:moveTo>
                <a:cubicBezTo>
                  <a:pt x="454907" y="11198"/>
                  <a:pt x="208809" y="168679"/>
                  <a:pt x="131480" y="251088"/>
                </a:cubicBezTo>
                <a:cubicBezTo>
                  <a:pt x="54151" y="333497"/>
                  <a:pt x="15205" y="475737"/>
                  <a:pt x="2787" y="494928"/>
                </a:cubicBezTo>
                <a:cubicBezTo>
                  <a:pt x="-9631" y="514119"/>
                  <a:pt x="21414" y="412518"/>
                  <a:pt x="56974" y="366234"/>
                </a:cubicBezTo>
                <a:cubicBezTo>
                  <a:pt x="92534" y="319950"/>
                  <a:pt x="208809" y="229639"/>
                  <a:pt x="216147" y="217221"/>
                </a:cubicBezTo>
                <a:cubicBezTo>
                  <a:pt x="223485" y="204803"/>
                  <a:pt x="88582" y="303581"/>
                  <a:pt x="101000" y="291728"/>
                </a:cubicBezTo>
                <a:cubicBezTo>
                  <a:pt x="113418" y="279875"/>
                  <a:pt x="273721" y="163599"/>
                  <a:pt x="290654" y="146101"/>
                </a:cubicBezTo>
                <a:cubicBezTo>
                  <a:pt x="307587" y="128603"/>
                  <a:pt x="177765" y="209319"/>
                  <a:pt x="202600" y="186741"/>
                </a:cubicBezTo>
                <a:cubicBezTo>
                  <a:pt x="227435" y="164163"/>
                  <a:pt x="478613" y="-10250"/>
                  <a:pt x="466760" y="4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フリーフォーム 140">
            <a:extLst>
              <a:ext uri="{FF2B5EF4-FFF2-40B4-BE49-F238E27FC236}">
                <a16:creationId xmlns:a16="http://schemas.microsoft.com/office/drawing/2014/main" id="{84E8704B-1458-8A80-143B-0A083E5E6519}"/>
              </a:ext>
            </a:extLst>
          </p:cNvPr>
          <p:cNvSpPr/>
          <p:nvPr/>
        </p:nvSpPr>
        <p:spPr>
          <a:xfrm>
            <a:off x="2521309" y="2312907"/>
            <a:ext cx="77554" cy="317410"/>
          </a:xfrm>
          <a:custGeom>
            <a:avLst/>
            <a:gdLst>
              <a:gd name="connsiteX0" fmla="*/ 5144 w 77554"/>
              <a:gd name="connsiteY0" fmla="*/ 186 h 317410"/>
              <a:gd name="connsiteX1" fmla="*/ 5144 w 77554"/>
              <a:gd name="connsiteY1" fmla="*/ 155973 h 317410"/>
              <a:gd name="connsiteX2" fmla="*/ 76264 w 77554"/>
              <a:gd name="connsiteY2" fmla="*/ 315146 h 317410"/>
              <a:gd name="connsiteX3" fmla="*/ 49171 w 77554"/>
              <a:gd name="connsiteY3" fmla="*/ 247413 h 317410"/>
              <a:gd name="connsiteX4" fmla="*/ 25464 w 77554"/>
              <a:gd name="connsiteY4" fmla="*/ 213546 h 317410"/>
              <a:gd name="connsiteX5" fmla="*/ 1758 w 77554"/>
              <a:gd name="connsiteY5" fmla="*/ 125493 h 317410"/>
              <a:gd name="connsiteX6" fmla="*/ 5144 w 77554"/>
              <a:gd name="connsiteY6" fmla="*/ 186 h 31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54" h="317410">
                <a:moveTo>
                  <a:pt x="5144" y="186"/>
                </a:moveTo>
                <a:cubicBezTo>
                  <a:pt x="5708" y="5266"/>
                  <a:pt x="-6709" y="103480"/>
                  <a:pt x="5144" y="155973"/>
                </a:cubicBezTo>
                <a:cubicBezTo>
                  <a:pt x="16997" y="208466"/>
                  <a:pt x="68926" y="299906"/>
                  <a:pt x="76264" y="315146"/>
                </a:cubicBezTo>
                <a:cubicBezTo>
                  <a:pt x="83602" y="330386"/>
                  <a:pt x="57638" y="264346"/>
                  <a:pt x="49171" y="247413"/>
                </a:cubicBezTo>
                <a:cubicBezTo>
                  <a:pt x="40704" y="230480"/>
                  <a:pt x="33366" y="233866"/>
                  <a:pt x="25464" y="213546"/>
                </a:cubicBezTo>
                <a:cubicBezTo>
                  <a:pt x="17562" y="193226"/>
                  <a:pt x="5709" y="155973"/>
                  <a:pt x="1758" y="125493"/>
                </a:cubicBezTo>
                <a:cubicBezTo>
                  <a:pt x="-2193" y="95013"/>
                  <a:pt x="4580" y="-4894"/>
                  <a:pt x="5144" y="1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フリーフォーム 141">
            <a:extLst>
              <a:ext uri="{FF2B5EF4-FFF2-40B4-BE49-F238E27FC236}">
                <a16:creationId xmlns:a16="http://schemas.microsoft.com/office/drawing/2014/main" id="{8C28C5F3-DBED-9D7D-8EC8-730556D732D7}"/>
              </a:ext>
            </a:extLst>
          </p:cNvPr>
          <p:cNvSpPr/>
          <p:nvPr/>
        </p:nvSpPr>
        <p:spPr>
          <a:xfrm>
            <a:off x="2976720" y="3071706"/>
            <a:ext cx="105236" cy="301417"/>
          </a:xfrm>
          <a:custGeom>
            <a:avLst/>
            <a:gdLst>
              <a:gd name="connsiteX0" fmla="*/ 105147 w 105236"/>
              <a:gd name="connsiteY0" fmla="*/ 1 h 301417"/>
              <a:gd name="connsiteX1" fmla="*/ 37413 w 105236"/>
              <a:gd name="connsiteY1" fmla="*/ 189654 h 301417"/>
              <a:gd name="connsiteX2" fmla="*/ 160 w 105236"/>
              <a:gd name="connsiteY2" fmla="*/ 301414 h 301417"/>
              <a:gd name="connsiteX3" fmla="*/ 50960 w 105236"/>
              <a:gd name="connsiteY3" fmla="*/ 193041 h 301417"/>
              <a:gd name="connsiteX4" fmla="*/ 105147 w 105236"/>
              <a:gd name="connsiteY4" fmla="*/ 1 h 30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36" h="301417">
                <a:moveTo>
                  <a:pt x="105147" y="1"/>
                </a:moveTo>
                <a:cubicBezTo>
                  <a:pt x="102889" y="-563"/>
                  <a:pt x="54911" y="139419"/>
                  <a:pt x="37413" y="189654"/>
                </a:cubicBezTo>
                <a:cubicBezTo>
                  <a:pt x="19915" y="239890"/>
                  <a:pt x="-2098" y="300850"/>
                  <a:pt x="160" y="301414"/>
                </a:cubicBezTo>
                <a:cubicBezTo>
                  <a:pt x="2418" y="301978"/>
                  <a:pt x="35720" y="238761"/>
                  <a:pt x="50960" y="193041"/>
                </a:cubicBezTo>
                <a:cubicBezTo>
                  <a:pt x="66200" y="147321"/>
                  <a:pt x="107405" y="565"/>
                  <a:pt x="105147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フリーフォーム 142">
            <a:extLst>
              <a:ext uri="{FF2B5EF4-FFF2-40B4-BE49-F238E27FC236}">
                <a16:creationId xmlns:a16="http://schemas.microsoft.com/office/drawing/2014/main" id="{15B73046-59A9-6967-4412-7CC6DA262E73}"/>
              </a:ext>
            </a:extLst>
          </p:cNvPr>
          <p:cNvSpPr/>
          <p:nvPr/>
        </p:nvSpPr>
        <p:spPr>
          <a:xfrm>
            <a:off x="2213818" y="2199971"/>
            <a:ext cx="45754" cy="580916"/>
          </a:xfrm>
          <a:custGeom>
            <a:avLst/>
            <a:gdLst>
              <a:gd name="connsiteX0" fmla="*/ 4449 w 45754"/>
              <a:gd name="connsiteY0" fmla="*/ 1362 h 580916"/>
              <a:gd name="connsiteX1" fmla="*/ 1062 w 45754"/>
              <a:gd name="connsiteY1" fmla="*/ 146989 h 580916"/>
              <a:gd name="connsiteX2" fmla="*/ 4449 w 45754"/>
              <a:gd name="connsiteY2" fmla="*/ 367122 h 580916"/>
              <a:gd name="connsiteX3" fmla="*/ 45089 w 45754"/>
              <a:gd name="connsiteY3" fmla="*/ 577096 h 580916"/>
              <a:gd name="connsiteX4" fmla="*/ 28155 w 45754"/>
              <a:gd name="connsiteY4" fmla="*/ 482269 h 580916"/>
              <a:gd name="connsiteX5" fmla="*/ 7835 w 45754"/>
              <a:gd name="connsiteY5" fmla="*/ 231656 h 580916"/>
              <a:gd name="connsiteX6" fmla="*/ 4449 w 45754"/>
              <a:gd name="connsiteY6" fmla="*/ 1362 h 58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54" h="580916">
                <a:moveTo>
                  <a:pt x="4449" y="1362"/>
                </a:moveTo>
                <a:cubicBezTo>
                  <a:pt x="3320" y="-12749"/>
                  <a:pt x="1062" y="86029"/>
                  <a:pt x="1062" y="146989"/>
                </a:cubicBezTo>
                <a:cubicBezTo>
                  <a:pt x="1062" y="207949"/>
                  <a:pt x="-2889" y="295438"/>
                  <a:pt x="4449" y="367122"/>
                </a:cubicBezTo>
                <a:cubicBezTo>
                  <a:pt x="11787" y="438806"/>
                  <a:pt x="41138" y="557905"/>
                  <a:pt x="45089" y="577096"/>
                </a:cubicBezTo>
                <a:cubicBezTo>
                  <a:pt x="49040" y="596287"/>
                  <a:pt x="34364" y="539842"/>
                  <a:pt x="28155" y="482269"/>
                </a:cubicBezTo>
                <a:cubicBezTo>
                  <a:pt x="21946" y="424696"/>
                  <a:pt x="8399" y="308420"/>
                  <a:pt x="7835" y="231656"/>
                </a:cubicBezTo>
                <a:cubicBezTo>
                  <a:pt x="7271" y="154892"/>
                  <a:pt x="5578" y="15473"/>
                  <a:pt x="4449" y="13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フリーフォーム 143">
            <a:extLst>
              <a:ext uri="{FF2B5EF4-FFF2-40B4-BE49-F238E27FC236}">
                <a16:creationId xmlns:a16="http://schemas.microsoft.com/office/drawing/2014/main" id="{C2F77E52-67F9-594D-25A6-C8A25A3ADF8B}"/>
              </a:ext>
            </a:extLst>
          </p:cNvPr>
          <p:cNvSpPr/>
          <p:nvPr/>
        </p:nvSpPr>
        <p:spPr>
          <a:xfrm>
            <a:off x="2292761" y="2831217"/>
            <a:ext cx="142987" cy="890853"/>
          </a:xfrm>
          <a:custGeom>
            <a:avLst/>
            <a:gdLst>
              <a:gd name="connsiteX0" fmla="*/ 12 w 142987"/>
              <a:gd name="connsiteY0" fmla="*/ 36 h 890853"/>
              <a:gd name="connsiteX1" fmla="*/ 30492 w 142987"/>
              <a:gd name="connsiteY1" fmla="*/ 230330 h 890853"/>
              <a:gd name="connsiteX2" fmla="*/ 71132 w 142987"/>
              <a:gd name="connsiteY2" fmla="*/ 403050 h 890853"/>
              <a:gd name="connsiteX3" fmla="*/ 104999 w 142987"/>
              <a:gd name="connsiteY3" fmla="*/ 660436 h 890853"/>
              <a:gd name="connsiteX4" fmla="*/ 128706 w 142987"/>
              <a:gd name="connsiteY4" fmla="*/ 890730 h 890853"/>
              <a:gd name="connsiteX5" fmla="*/ 135479 w 142987"/>
              <a:gd name="connsiteY5" fmla="*/ 687530 h 890853"/>
              <a:gd name="connsiteX6" fmla="*/ 54199 w 142987"/>
              <a:gd name="connsiteY6" fmla="*/ 365796 h 890853"/>
              <a:gd name="connsiteX7" fmla="*/ 135479 w 142987"/>
              <a:gd name="connsiteY7" fmla="*/ 853476 h 890853"/>
              <a:gd name="connsiteX8" fmla="*/ 132092 w 142987"/>
              <a:gd name="connsiteY8" fmla="*/ 687530 h 890853"/>
              <a:gd name="connsiteX9" fmla="*/ 71132 w 142987"/>
              <a:gd name="connsiteY9" fmla="*/ 342090 h 890853"/>
              <a:gd name="connsiteX10" fmla="*/ 33879 w 142987"/>
              <a:gd name="connsiteY10" fmla="*/ 213396 h 890853"/>
              <a:gd name="connsiteX11" fmla="*/ 12 w 142987"/>
              <a:gd name="connsiteY11" fmla="*/ 36 h 89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987" h="890853">
                <a:moveTo>
                  <a:pt x="12" y="36"/>
                </a:moveTo>
                <a:cubicBezTo>
                  <a:pt x="-553" y="2858"/>
                  <a:pt x="18639" y="163161"/>
                  <a:pt x="30492" y="230330"/>
                </a:cubicBezTo>
                <a:cubicBezTo>
                  <a:pt x="42345" y="297499"/>
                  <a:pt x="58714" y="331366"/>
                  <a:pt x="71132" y="403050"/>
                </a:cubicBezTo>
                <a:cubicBezTo>
                  <a:pt x="83550" y="474734"/>
                  <a:pt x="95403" y="579156"/>
                  <a:pt x="104999" y="660436"/>
                </a:cubicBezTo>
                <a:cubicBezTo>
                  <a:pt x="114595" y="741716"/>
                  <a:pt x="123626" y="886214"/>
                  <a:pt x="128706" y="890730"/>
                </a:cubicBezTo>
                <a:cubicBezTo>
                  <a:pt x="133786" y="895246"/>
                  <a:pt x="147897" y="775019"/>
                  <a:pt x="135479" y="687530"/>
                </a:cubicBezTo>
                <a:cubicBezTo>
                  <a:pt x="123061" y="600041"/>
                  <a:pt x="54199" y="338138"/>
                  <a:pt x="54199" y="365796"/>
                </a:cubicBezTo>
                <a:cubicBezTo>
                  <a:pt x="54199" y="393454"/>
                  <a:pt x="122497" y="799854"/>
                  <a:pt x="135479" y="853476"/>
                </a:cubicBezTo>
                <a:cubicBezTo>
                  <a:pt x="148461" y="907098"/>
                  <a:pt x="142816" y="772761"/>
                  <a:pt x="132092" y="687530"/>
                </a:cubicBezTo>
                <a:cubicBezTo>
                  <a:pt x="121368" y="602299"/>
                  <a:pt x="87501" y="421112"/>
                  <a:pt x="71132" y="342090"/>
                </a:cubicBezTo>
                <a:cubicBezTo>
                  <a:pt x="54763" y="263068"/>
                  <a:pt x="42346" y="266454"/>
                  <a:pt x="33879" y="213396"/>
                </a:cubicBezTo>
                <a:cubicBezTo>
                  <a:pt x="25412" y="160338"/>
                  <a:pt x="577" y="-2786"/>
                  <a:pt x="12" y="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フリーフォーム 144">
            <a:extLst>
              <a:ext uri="{FF2B5EF4-FFF2-40B4-BE49-F238E27FC236}">
                <a16:creationId xmlns:a16="http://schemas.microsoft.com/office/drawing/2014/main" id="{E7328CED-60F3-F4F9-995F-F3A289B54D8E}"/>
              </a:ext>
            </a:extLst>
          </p:cNvPr>
          <p:cNvSpPr/>
          <p:nvPr/>
        </p:nvSpPr>
        <p:spPr>
          <a:xfrm>
            <a:off x="2397680" y="2719315"/>
            <a:ext cx="81360" cy="677753"/>
          </a:xfrm>
          <a:custGeom>
            <a:avLst/>
            <a:gdLst>
              <a:gd name="connsiteX0" fmla="*/ 80 w 81360"/>
              <a:gd name="connsiteY0" fmla="*/ 3565 h 677753"/>
              <a:gd name="connsiteX1" fmla="*/ 67813 w 81360"/>
              <a:gd name="connsiteY1" fmla="*/ 433672 h 677753"/>
              <a:gd name="connsiteX2" fmla="*/ 54267 w 81360"/>
              <a:gd name="connsiteY2" fmla="*/ 677512 h 677753"/>
              <a:gd name="connsiteX3" fmla="*/ 81360 w 81360"/>
              <a:gd name="connsiteY3" fmla="*/ 474312 h 677753"/>
              <a:gd name="connsiteX4" fmla="*/ 54267 w 81360"/>
              <a:gd name="connsiteY4" fmla="*/ 240632 h 677753"/>
              <a:gd name="connsiteX5" fmla="*/ 80 w 81360"/>
              <a:gd name="connsiteY5" fmla="*/ 3565 h 67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60" h="677753">
                <a:moveTo>
                  <a:pt x="80" y="3565"/>
                </a:moveTo>
                <a:cubicBezTo>
                  <a:pt x="2338" y="35738"/>
                  <a:pt x="58782" y="321348"/>
                  <a:pt x="67813" y="433672"/>
                </a:cubicBezTo>
                <a:cubicBezTo>
                  <a:pt x="76844" y="545997"/>
                  <a:pt x="52009" y="670739"/>
                  <a:pt x="54267" y="677512"/>
                </a:cubicBezTo>
                <a:cubicBezTo>
                  <a:pt x="56525" y="684285"/>
                  <a:pt x="81360" y="547125"/>
                  <a:pt x="81360" y="474312"/>
                </a:cubicBezTo>
                <a:cubicBezTo>
                  <a:pt x="81360" y="401499"/>
                  <a:pt x="64992" y="315703"/>
                  <a:pt x="54267" y="240632"/>
                </a:cubicBezTo>
                <a:cubicBezTo>
                  <a:pt x="43542" y="165561"/>
                  <a:pt x="-2178" y="-28608"/>
                  <a:pt x="80" y="35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フリーフォーム 145">
            <a:extLst>
              <a:ext uri="{FF2B5EF4-FFF2-40B4-BE49-F238E27FC236}">
                <a16:creationId xmlns:a16="http://schemas.microsoft.com/office/drawing/2014/main" id="{08241F5A-FA49-4183-33C9-B1E16126BA70}"/>
              </a:ext>
            </a:extLst>
          </p:cNvPr>
          <p:cNvSpPr/>
          <p:nvPr/>
        </p:nvSpPr>
        <p:spPr>
          <a:xfrm>
            <a:off x="2264219" y="2302199"/>
            <a:ext cx="31950" cy="391290"/>
          </a:xfrm>
          <a:custGeom>
            <a:avLst/>
            <a:gdLst>
              <a:gd name="connsiteX0" fmla="*/ 31941 w 31950"/>
              <a:gd name="connsiteY0" fmla="*/ 7508 h 391290"/>
              <a:gd name="connsiteX1" fmla="*/ 1461 w 31950"/>
              <a:gd name="connsiteY1" fmla="*/ 214094 h 391290"/>
              <a:gd name="connsiteX2" fmla="*/ 4848 w 31950"/>
              <a:gd name="connsiteY2" fmla="*/ 390201 h 391290"/>
              <a:gd name="connsiteX3" fmla="*/ 4848 w 31950"/>
              <a:gd name="connsiteY3" fmla="*/ 129428 h 391290"/>
              <a:gd name="connsiteX4" fmla="*/ 4848 w 31950"/>
              <a:gd name="connsiteY4" fmla="*/ 51534 h 391290"/>
              <a:gd name="connsiteX5" fmla="*/ 31941 w 31950"/>
              <a:gd name="connsiteY5" fmla="*/ 7508 h 39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0" h="391290">
                <a:moveTo>
                  <a:pt x="31941" y="7508"/>
                </a:moveTo>
                <a:cubicBezTo>
                  <a:pt x="31377" y="34601"/>
                  <a:pt x="5976" y="150312"/>
                  <a:pt x="1461" y="214094"/>
                </a:cubicBezTo>
                <a:cubicBezTo>
                  <a:pt x="-3054" y="277876"/>
                  <a:pt x="4284" y="404312"/>
                  <a:pt x="4848" y="390201"/>
                </a:cubicBezTo>
                <a:cubicBezTo>
                  <a:pt x="5412" y="376090"/>
                  <a:pt x="4848" y="129428"/>
                  <a:pt x="4848" y="129428"/>
                </a:cubicBezTo>
                <a:cubicBezTo>
                  <a:pt x="4848" y="72984"/>
                  <a:pt x="3155" y="69032"/>
                  <a:pt x="4848" y="51534"/>
                </a:cubicBezTo>
                <a:cubicBezTo>
                  <a:pt x="6541" y="34036"/>
                  <a:pt x="32505" y="-19585"/>
                  <a:pt x="31941" y="75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フリーフォーム 146">
            <a:extLst>
              <a:ext uri="{FF2B5EF4-FFF2-40B4-BE49-F238E27FC236}">
                <a16:creationId xmlns:a16="http://schemas.microsoft.com/office/drawing/2014/main" id="{8E55344D-EB96-CF65-4EF5-714E7A546919}"/>
              </a:ext>
            </a:extLst>
          </p:cNvPr>
          <p:cNvSpPr/>
          <p:nvPr/>
        </p:nvSpPr>
        <p:spPr>
          <a:xfrm>
            <a:off x="2316227" y="2330026"/>
            <a:ext cx="54445" cy="457202"/>
          </a:xfrm>
          <a:custGeom>
            <a:avLst/>
            <a:gdLst>
              <a:gd name="connsiteX0" fmla="*/ 54440 w 54445"/>
              <a:gd name="connsiteY0" fmla="*/ 1 h 457202"/>
              <a:gd name="connsiteX1" fmla="*/ 7026 w 54445"/>
              <a:gd name="connsiteY1" fmla="*/ 257387 h 457202"/>
              <a:gd name="connsiteX2" fmla="*/ 3640 w 54445"/>
              <a:gd name="connsiteY2" fmla="*/ 457201 h 457202"/>
              <a:gd name="connsiteX3" fmla="*/ 3640 w 54445"/>
              <a:gd name="connsiteY3" fmla="*/ 254001 h 457202"/>
              <a:gd name="connsiteX4" fmla="*/ 54440 w 54445"/>
              <a:gd name="connsiteY4" fmla="*/ 1 h 45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5" h="457202">
                <a:moveTo>
                  <a:pt x="54440" y="1"/>
                </a:moveTo>
                <a:cubicBezTo>
                  <a:pt x="55004" y="565"/>
                  <a:pt x="15493" y="181187"/>
                  <a:pt x="7026" y="257387"/>
                </a:cubicBezTo>
                <a:cubicBezTo>
                  <a:pt x="-1441" y="333587"/>
                  <a:pt x="4204" y="457765"/>
                  <a:pt x="3640" y="457201"/>
                </a:cubicBezTo>
                <a:cubicBezTo>
                  <a:pt x="3076" y="456637"/>
                  <a:pt x="-4262" y="324557"/>
                  <a:pt x="3640" y="254001"/>
                </a:cubicBezTo>
                <a:cubicBezTo>
                  <a:pt x="11542" y="183445"/>
                  <a:pt x="53876" y="-563"/>
                  <a:pt x="54440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フリーフォーム 147">
            <a:extLst>
              <a:ext uri="{FF2B5EF4-FFF2-40B4-BE49-F238E27FC236}">
                <a16:creationId xmlns:a16="http://schemas.microsoft.com/office/drawing/2014/main" id="{DB371782-B0F2-C361-3F34-62A707846576}"/>
              </a:ext>
            </a:extLst>
          </p:cNvPr>
          <p:cNvSpPr/>
          <p:nvPr/>
        </p:nvSpPr>
        <p:spPr>
          <a:xfrm>
            <a:off x="2438092" y="2376880"/>
            <a:ext cx="78242" cy="417776"/>
          </a:xfrm>
          <a:custGeom>
            <a:avLst/>
            <a:gdLst>
              <a:gd name="connsiteX0" fmla="*/ 3695 w 78242"/>
              <a:gd name="connsiteY0" fmla="*/ 560 h 417776"/>
              <a:gd name="connsiteX1" fmla="*/ 7081 w 78242"/>
              <a:gd name="connsiteY1" fmla="*/ 190213 h 417776"/>
              <a:gd name="connsiteX2" fmla="*/ 78201 w 78242"/>
              <a:gd name="connsiteY2" fmla="*/ 417120 h 417776"/>
              <a:gd name="connsiteX3" fmla="*/ 17241 w 78242"/>
              <a:gd name="connsiteY3" fmla="*/ 251173 h 417776"/>
              <a:gd name="connsiteX4" fmla="*/ 3695 w 78242"/>
              <a:gd name="connsiteY4" fmla="*/ 560 h 417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42" h="417776">
                <a:moveTo>
                  <a:pt x="3695" y="560"/>
                </a:moveTo>
                <a:cubicBezTo>
                  <a:pt x="2002" y="-9600"/>
                  <a:pt x="-5337" y="120786"/>
                  <a:pt x="7081" y="190213"/>
                </a:cubicBezTo>
                <a:cubicBezTo>
                  <a:pt x="19499" y="259640"/>
                  <a:pt x="76508" y="406960"/>
                  <a:pt x="78201" y="417120"/>
                </a:cubicBezTo>
                <a:cubicBezTo>
                  <a:pt x="79894" y="427280"/>
                  <a:pt x="29659" y="317213"/>
                  <a:pt x="17241" y="251173"/>
                </a:cubicBezTo>
                <a:cubicBezTo>
                  <a:pt x="4823" y="185133"/>
                  <a:pt x="5388" y="10720"/>
                  <a:pt x="3695" y="5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フリーフォーム 148">
            <a:extLst>
              <a:ext uri="{FF2B5EF4-FFF2-40B4-BE49-F238E27FC236}">
                <a16:creationId xmlns:a16="http://schemas.microsoft.com/office/drawing/2014/main" id="{D9A3534F-089A-BF2D-D34B-8E1050C006B4}"/>
              </a:ext>
            </a:extLst>
          </p:cNvPr>
          <p:cNvSpPr/>
          <p:nvPr/>
        </p:nvSpPr>
        <p:spPr>
          <a:xfrm>
            <a:off x="2607695" y="2834584"/>
            <a:ext cx="128218" cy="467803"/>
          </a:xfrm>
          <a:custGeom>
            <a:avLst/>
            <a:gdLst>
              <a:gd name="connsiteX0" fmla="*/ 38 w 128218"/>
              <a:gd name="connsiteY0" fmla="*/ 56 h 467803"/>
              <a:gd name="connsiteX1" fmla="*/ 111798 w 128218"/>
              <a:gd name="connsiteY1" fmla="*/ 338723 h 467803"/>
              <a:gd name="connsiteX2" fmla="*/ 94865 w 128218"/>
              <a:gd name="connsiteY2" fmla="*/ 467416 h 467803"/>
              <a:gd name="connsiteX3" fmla="*/ 125345 w 128218"/>
              <a:gd name="connsiteY3" fmla="*/ 365816 h 467803"/>
              <a:gd name="connsiteX4" fmla="*/ 38 w 128218"/>
              <a:gd name="connsiteY4" fmla="*/ 56 h 46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18" h="467803">
                <a:moveTo>
                  <a:pt x="38" y="56"/>
                </a:moveTo>
                <a:cubicBezTo>
                  <a:pt x="-2220" y="-4459"/>
                  <a:pt x="95994" y="260830"/>
                  <a:pt x="111798" y="338723"/>
                </a:cubicBezTo>
                <a:cubicBezTo>
                  <a:pt x="127603" y="416616"/>
                  <a:pt x="92607" y="462901"/>
                  <a:pt x="94865" y="467416"/>
                </a:cubicBezTo>
                <a:cubicBezTo>
                  <a:pt x="97123" y="471931"/>
                  <a:pt x="139456" y="436936"/>
                  <a:pt x="125345" y="365816"/>
                </a:cubicBezTo>
                <a:cubicBezTo>
                  <a:pt x="111234" y="294696"/>
                  <a:pt x="2296" y="4571"/>
                  <a:pt x="38" y="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フリーフォーム 150">
            <a:extLst>
              <a:ext uri="{FF2B5EF4-FFF2-40B4-BE49-F238E27FC236}">
                <a16:creationId xmlns:a16="http://schemas.microsoft.com/office/drawing/2014/main" id="{40CFB315-C3F1-46F6-3793-453F45764312}"/>
              </a:ext>
            </a:extLst>
          </p:cNvPr>
          <p:cNvSpPr/>
          <p:nvPr/>
        </p:nvSpPr>
        <p:spPr>
          <a:xfrm>
            <a:off x="2506241" y="2979530"/>
            <a:ext cx="147631" cy="729319"/>
          </a:xfrm>
          <a:custGeom>
            <a:avLst/>
            <a:gdLst>
              <a:gd name="connsiteX0" fmla="*/ 83493 w 147631"/>
              <a:gd name="connsiteY0" fmla="*/ 263 h 729319"/>
              <a:gd name="connsiteX1" fmla="*/ 147437 w 147631"/>
              <a:gd name="connsiteY1" fmla="*/ 275222 h 729319"/>
              <a:gd name="connsiteX2" fmla="*/ 57916 w 147631"/>
              <a:gd name="connsiteY2" fmla="*/ 499027 h 729319"/>
              <a:gd name="connsiteX3" fmla="*/ 366 w 147631"/>
              <a:gd name="connsiteY3" fmla="*/ 729225 h 729319"/>
              <a:gd name="connsiteX4" fmla="*/ 38732 w 147631"/>
              <a:gd name="connsiteY4" fmla="*/ 524604 h 729319"/>
              <a:gd name="connsiteX5" fmla="*/ 141043 w 147631"/>
              <a:gd name="connsiteY5" fmla="*/ 326378 h 729319"/>
              <a:gd name="connsiteX6" fmla="*/ 83493 w 147631"/>
              <a:gd name="connsiteY6" fmla="*/ 263 h 72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631" h="729319">
                <a:moveTo>
                  <a:pt x="83493" y="263"/>
                </a:moveTo>
                <a:cubicBezTo>
                  <a:pt x="84559" y="-8263"/>
                  <a:pt x="151700" y="192095"/>
                  <a:pt x="147437" y="275222"/>
                </a:cubicBezTo>
                <a:cubicBezTo>
                  <a:pt x="143174" y="358349"/>
                  <a:pt x="82428" y="423360"/>
                  <a:pt x="57916" y="499027"/>
                </a:cubicBezTo>
                <a:cubicBezTo>
                  <a:pt x="33404" y="574694"/>
                  <a:pt x="3563" y="724962"/>
                  <a:pt x="366" y="729225"/>
                </a:cubicBezTo>
                <a:cubicBezTo>
                  <a:pt x="-2831" y="733488"/>
                  <a:pt x="15286" y="591745"/>
                  <a:pt x="38732" y="524604"/>
                </a:cubicBezTo>
                <a:cubicBezTo>
                  <a:pt x="62178" y="457463"/>
                  <a:pt x="128254" y="410571"/>
                  <a:pt x="141043" y="326378"/>
                </a:cubicBezTo>
                <a:cubicBezTo>
                  <a:pt x="153832" y="242185"/>
                  <a:pt x="82427" y="8789"/>
                  <a:pt x="83493" y="2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フリーフォーム 151">
            <a:extLst>
              <a:ext uri="{FF2B5EF4-FFF2-40B4-BE49-F238E27FC236}">
                <a16:creationId xmlns:a16="http://schemas.microsoft.com/office/drawing/2014/main" id="{136BD16C-777F-0873-B6FF-FBBF1BDD132B}"/>
              </a:ext>
            </a:extLst>
          </p:cNvPr>
          <p:cNvSpPr/>
          <p:nvPr/>
        </p:nvSpPr>
        <p:spPr>
          <a:xfrm>
            <a:off x="2698226" y="2781354"/>
            <a:ext cx="166540" cy="550739"/>
          </a:xfrm>
          <a:custGeom>
            <a:avLst/>
            <a:gdLst>
              <a:gd name="connsiteX0" fmla="*/ 213 w 166540"/>
              <a:gd name="connsiteY0" fmla="*/ 212 h 550739"/>
              <a:gd name="connsiteX1" fmla="*/ 83340 w 166540"/>
              <a:gd name="connsiteY1" fmla="*/ 236805 h 550739"/>
              <a:gd name="connsiteX2" fmla="*/ 160073 w 166540"/>
              <a:gd name="connsiteY2" fmla="*/ 319933 h 550739"/>
              <a:gd name="connsiteX3" fmla="*/ 121707 w 166540"/>
              <a:gd name="connsiteY3" fmla="*/ 550131 h 550739"/>
              <a:gd name="connsiteX4" fmla="*/ 166468 w 166540"/>
              <a:gd name="connsiteY4" fmla="*/ 383877 h 550739"/>
              <a:gd name="connsiteX5" fmla="*/ 108918 w 166540"/>
              <a:gd name="connsiteY5" fmla="*/ 281566 h 550739"/>
              <a:gd name="connsiteX6" fmla="*/ 213 w 166540"/>
              <a:gd name="connsiteY6" fmla="*/ 212 h 5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540" h="550739">
                <a:moveTo>
                  <a:pt x="213" y="212"/>
                </a:moveTo>
                <a:cubicBezTo>
                  <a:pt x="-4050" y="-7248"/>
                  <a:pt x="56697" y="183518"/>
                  <a:pt x="83340" y="236805"/>
                </a:cubicBezTo>
                <a:cubicBezTo>
                  <a:pt x="109983" y="290092"/>
                  <a:pt x="153679" y="267712"/>
                  <a:pt x="160073" y="319933"/>
                </a:cubicBezTo>
                <a:cubicBezTo>
                  <a:pt x="166467" y="372154"/>
                  <a:pt x="120641" y="539474"/>
                  <a:pt x="121707" y="550131"/>
                </a:cubicBezTo>
                <a:cubicBezTo>
                  <a:pt x="122773" y="560788"/>
                  <a:pt x="168599" y="428638"/>
                  <a:pt x="166468" y="383877"/>
                </a:cubicBezTo>
                <a:cubicBezTo>
                  <a:pt x="164337" y="339116"/>
                  <a:pt x="134496" y="339116"/>
                  <a:pt x="108918" y="281566"/>
                </a:cubicBezTo>
                <a:cubicBezTo>
                  <a:pt x="83340" y="224016"/>
                  <a:pt x="4476" y="7672"/>
                  <a:pt x="213" y="2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フリーフォーム 152">
            <a:extLst>
              <a:ext uri="{FF2B5EF4-FFF2-40B4-BE49-F238E27FC236}">
                <a16:creationId xmlns:a16="http://schemas.microsoft.com/office/drawing/2014/main" id="{76632381-53D8-F771-5966-BBEBB07AB9B9}"/>
              </a:ext>
            </a:extLst>
          </p:cNvPr>
          <p:cNvSpPr/>
          <p:nvPr/>
        </p:nvSpPr>
        <p:spPr>
          <a:xfrm>
            <a:off x="2666389" y="3523254"/>
            <a:ext cx="217690" cy="121682"/>
          </a:xfrm>
          <a:custGeom>
            <a:avLst/>
            <a:gdLst>
              <a:gd name="connsiteX0" fmla="*/ 217488 w 217690"/>
              <a:gd name="connsiteY0" fmla="*/ 63 h 121682"/>
              <a:gd name="connsiteX1" fmla="*/ 127966 w 217690"/>
              <a:gd name="connsiteY1" fmla="*/ 70402 h 121682"/>
              <a:gd name="connsiteX2" fmla="*/ 78 w 217690"/>
              <a:gd name="connsiteY2" fmla="*/ 121557 h 121682"/>
              <a:gd name="connsiteX3" fmla="*/ 147149 w 217690"/>
              <a:gd name="connsiteY3" fmla="*/ 83191 h 121682"/>
              <a:gd name="connsiteX4" fmla="*/ 217488 w 217690"/>
              <a:gd name="connsiteY4" fmla="*/ 63 h 1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690" h="121682">
                <a:moveTo>
                  <a:pt x="217488" y="63"/>
                </a:moveTo>
                <a:cubicBezTo>
                  <a:pt x="214291" y="-2068"/>
                  <a:pt x="164201" y="50153"/>
                  <a:pt x="127966" y="70402"/>
                </a:cubicBezTo>
                <a:cubicBezTo>
                  <a:pt x="91731" y="90651"/>
                  <a:pt x="-3119" y="119426"/>
                  <a:pt x="78" y="121557"/>
                </a:cubicBezTo>
                <a:cubicBezTo>
                  <a:pt x="3275" y="123688"/>
                  <a:pt x="108783" y="98111"/>
                  <a:pt x="147149" y="83191"/>
                </a:cubicBezTo>
                <a:cubicBezTo>
                  <a:pt x="185515" y="68271"/>
                  <a:pt x="220685" y="2194"/>
                  <a:pt x="217488" y="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フリーフォーム 153">
            <a:extLst>
              <a:ext uri="{FF2B5EF4-FFF2-40B4-BE49-F238E27FC236}">
                <a16:creationId xmlns:a16="http://schemas.microsoft.com/office/drawing/2014/main" id="{5FD6299F-BF92-D6E2-EAD1-DBFDA2284C7B}"/>
              </a:ext>
            </a:extLst>
          </p:cNvPr>
          <p:cNvSpPr/>
          <p:nvPr/>
        </p:nvSpPr>
        <p:spPr>
          <a:xfrm>
            <a:off x="2512705" y="3638227"/>
            <a:ext cx="192319" cy="345582"/>
          </a:xfrm>
          <a:custGeom>
            <a:avLst/>
            <a:gdLst>
              <a:gd name="connsiteX0" fmla="*/ 192129 w 192319"/>
              <a:gd name="connsiteY0" fmla="*/ 190 h 345582"/>
              <a:gd name="connsiteX1" fmla="*/ 96212 w 192319"/>
              <a:gd name="connsiteY1" fmla="*/ 121683 h 345582"/>
              <a:gd name="connsiteX2" fmla="*/ 296 w 192319"/>
              <a:gd name="connsiteY2" fmla="*/ 345488 h 345582"/>
              <a:gd name="connsiteX3" fmla="*/ 70635 w 192319"/>
              <a:gd name="connsiteY3" fmla="*/ 147261 h 345582"/>
              <a:gd name="connsiteX4" fmla="*/ 192129 w 192319"/>
              <a:gd name="connsiteY4" fmla="*/ 190 h 345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319" h="345582">
                <a:moveTo>
                  <a:pt x="192129" y="190"/>
                </a:moveTo>
                <a:cubicBezTo>
                  <a:pt x="196392" y="-4073"/>
                  <a:pt x="128184" y="64133"/>
                  <a:pt x="96212" y="121683"/>
                </a:cubicBezTo>
                <a:cubicBezTo>
                  <a:pt x="64240" y="179233"/>
                  <a:pt x="4559" y="341225"/>
                  <a:pt x="296" y="345488"/>
                </a:cubicBezTo>
                <a:cubicBezTo>
                  <a:pt x="-3967" y="349751"/>
                  <a:pt x="38663" y="208008"/>
                  <a:pt x="70635" y="147261"/>
                </a:cubicBezTo>
                <a:cubicBezTo>
                  <a:pt x="102607" y="86514"/>
                  <a:pt x="187866" y="4453"/>
                  <a:pt x="192129" y="1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フリーフォーム 113">
            <a:extLst>
              <a:ext uri="{FF2B5EF4-FFF2-40B4-BE49-F238E27FC236}">
                <a16:creationId xmlns:a16="http://schemas.microsoft.com/office/drawing/2014/main" id="{0E8A75A7-F92A-CB5C-D115-18CB215B4976}"/>
              </a:ext>
            </a:extLst>
          </p:cNvPr>
          <p:cNvSpPr/>
          <p:nvPr/>
        </p:nvSpPr>
        <p:spPr>
          <a:xfrm>
            <a:off x="1459329" y="1671050"/>
            <a:ext cx="217225" cy="888014"/>
          </a:xfrm>
          <a:custGeom>
            <a:avLst/>
            <a:gdLst>
              <a:gd name="connsiteX0" fmla="*/ 213896 w 217225"/>
              <a:gd name="connsiteY0" fmla="*/ 5350 h 888014"/>
              <a:gd name="connsiteX1" fmla="*/ 185321 w 217225"/>
              <a:gd name="connsiteY1" fmla="*/ 183150 h 888014"/>
              <a:gd name="connsiteX2" fmla="*/ 1171 w 217225"/>
              <a:gd name="connsiteY2" fmla="*/ 884825 h 888014"/>
              <a:gd name="connsiteX3" fmla="*/ 109121 w 217225"/>
              <a:gd name="connsiteY3" fmla="*/ 433975 h 888014"/>
              <a:gd name="connsiteX4" fmla="*/ 159921 w 217225"/>
              <a:gd name="connsiteY4" fmla="*/ 214900 h 888014"/>
              <a:gd name="connsiteX5" fmla="*/ 147221 w 217225"/>
              <a:gd name="connsiteY5" fmla="*/ 326025 h 888014"/>
              <a:gd name="connsiteX6" fmla="*/ 213896 w 217225"/>
              <a:gd name="connsiteY6" fmla="*/ 5350 h 88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225" h="888014">
                <a:moveTo>
                  <a:pt x="213896" y="5350"/>
                </a:moveTo>
                <a:cubicBezTo>
                  <a:pt x="220246" y="-18462"/>
                  <a:pt x="220775" y="36571"/>
                  <a:pt x="185321" y="183150"/>
                </a:cubicBezTo>
                <a:cubicBezTo>
                  <a:pt x="149867" y="329729"/>
                  <a:pt x="13871" y="843021"/>
                  <a:pt x="1171" y="884825"/>
                </a:cubicBezTo>
                <a:cubicBezTo>
                  <a:pt x="-11529" y="926629"/>
                  <a:pt x="82663" y="545629"/>
                  <a:pt x="109121" y="433975"/>
                </a:cubicBezTo>
                <a:cubicBezTo>
                  <a:pt x="135579" y="322321"/>
                  <a:pt x="153571" y="232892"/>
                  <a:pt x="159921" y="214900"/>
                </a:cubicBezTo>
                <a:cubicBezTo>
                  <a:pt x="166271" y="196908"/>
                  <a:pt x="138754" y="353542"/>
                  <a:pt x="147221" y="326025"/>
                </a:cubicBezTo>
                <a:cubicBezTo>
                  <a:pt x="155688" y="298508"/>
                  <a:pt x="207546" y="29162"/>
                  <a:pt x="213896" y="53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フリーフォーム 154">
            <a:extLst>
              <a:ext uri="{FF2B5EF4-FFF2-40B4-BE49-F238E27FC236}">
                <a16:creationId xmlns:a16="http://schemas.microsoft.com/office/drawing/2014/main" id="{8D2BD144-F9AB-F24B-069B-03490A284A7C}"/>
              </a:ext>
            </a:extLst>
          </p:cNvPr>
          <p:cNvSpPr/>
          <p:nvPr/>
        </p:nvSpPr>
        <p:spPr>
          <a:xfrm>
            <a:off x="1720617" y="2071914"/>
            <a:ext cx="63757" cy="1252159"/>
          </a:xfrm>
          <a:custGeom>
            <a:avLst/>
            <a:gdLst>
              <a:gd name="connsiteX0" fmla="*/ 63733 w 63757"/>
              <a:gd name="connsiteY0" fmla="*/ 4536 h 1252159"/>
              <a:gd name="connsiteX1" fmla="*/ 16108 w 63757"/>
              <a:gd name="connsiteY1" fmla="*/ 436336 h 1252159"/>
              <a:gd name="connsiteX2" fmla="*/ 47858 w 63757"/>
              <a:gd name="connsiteY2" fmla="*/ 1207861 h 1252159"/>
              <a:gd name="connsiteX3" fmla="*/ 47858 w 63757"/>
              <a:gd name="connsiteY3" fmla="*/ 1080861 h 1252159"/>
              <a:gd name="connsiteX4" fmla="*/ 233 w 63757"/>
              <a:gd name="connsiteY4" fmla="*/ 436336 h 1252159"/>
              <a:gd name="connsiteX5" fmla="*/ 28808 w 63757"/>
              <a:gd name="connsiteY5" fmla="*/ 229961 h 1252159"/>
              <a:gd name="connsiteX6" fmla="*/ 9758 w 63757"/>
              <a:gd name="connsiteY6" fmla="*/ 350611 h 1252159"/>
              <a:gd name="connsiteX7" fmla="*/ 6583 w 63757"/>
              <a:gd name="connsiteY7" fmla="*/ 607786 h 1252159"/>
              <a:gd name="connsiteX8" fmla="*/ 3408 w 63757"/>
              <a:gd name="connsiteY8" fmla="*/ 369661 h 1252159"/>
              <a:gd name="connsiteX9" fmla="*/ 22458 w 63757"/>
              <a:gd name="connsiteY9" fmla="*/ 217261 h 1252159"/>
              <a:gd name="connsiteX10" fmla="*/ 63733 w 63757"/>
              <a:gd name="connsiteY10" fmla="*/ 4536 h 125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757" h="1252159">
                <a:moveTo>
                  <a:pt x="63733" y="4536"/>
                </a:moveTo>
                <a:cubicBezTo>
                  <a:pt x="62675" y="41048"/>
                  <a:pt x="18754" y="235782"/>
                  <a:pt x="16108" y="436336"/>
                </a:cubicBezTo>
                <a:cubicBezTo>
                  <a:pt x="13462" y="636890"/>
                  <a:pt x="42566" y="1100440"/>
                  <a:pt x="47858" y="1207861"/>
                </a:cubicBezTo>
                <a:cubicBezTo>
                  <a:pt x="53150" y="1315282"/>
                  <a:pt x="55795" y="1209448"/>
                  <a:pt x="47858" y="1080861"/>
                </a:cubicBezTo>
                <a:cubicBezTo>
                  <a:pt x="39921" y="952274"/>
                  <a:pt x="3408" y="578153"/>
                  <a:pt x="233" y="436336"/>
                </a:cubicBezTo>
                <a:cubicBezTo>
                  <a:pt x="-2942" y="294519"/>
                  <a:pt x="27221" y="244248"/>
                  <a:pt x="28808" y="229961"/>
                </a:cubicBezTo>
                <a:cubicBezTo>
                  <a:pt x="30395" y="215674"/>
                  <a:pt x="13462" y="287640"/>
                  <a:pt x="9758" y="350611"/>
                </a:cubicBezTo>
                <a:cubicBezTo>
                  <a:pt x="6054" y="413582"/>
                  <a:pt x="7641" y="604611"/>
                  <a:pt x="6583" y="607786"/>
                </a:cubicBezTo>
                <a:cubicBezTo>
                  <a:pt x="5525" y="610961"/>
                  <a:pt x="762" y="434748"/>
                  <a:pt x="3408" y="369661"/>
                </a:cubicBezTo>
                <a:cubicBezTo>
                  <a:pt x="6054" y="304574"/>
                  <a:pt x="13991" y="272294"/>
                  <a:pt x="22458" y="217261"/>
                </a:cubicBezTo>
                <a:cubicBezTo>
                  <a:pt x="30925" y="162228"/>
                  <a:pt x="64791" y="-31976"/>
                  <a:pt x="63733" y="45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フリーフォーム 155">
            <a:extLst>
              <a:ext uri="{FF2B5EF4-FFF2-40B4-BE49-F238E27FC236}">
                <a16:creationId xmlns:a16="http://schemas.microsoft.com/office/drawing/2014/main" id="{EFC73763-CF7E-A31E-85F5-540BCB55EC24}"/>
              </a:ext>
            </a:extLst>
          </p:cNvPr>
          <p:cNvSpPr/>
          <p:nvPr/>
        </p:nvSpPr>
        <p:spPr>
          <a:xfrm>
            <a:off x="2171488" y="2398716"/>
            <a:ext cx="89564" cy="1030617"/>
          </a:xfrm>
          <a:custGeom>
            <a:avLst/>
            <a:gdLst>
              <a:gd name="connsiteX0" fmla="*/ 25612 w 89564"/>
              <a:gd name="connsiteY0" fmla="*/ 4759 h 1030617"/>
              <a:gd name="connsiteX1" fmla="*/ 19262 w 89564"/>
              <a:gd name="connsiteY1" fmla="*/ 354009 h 1030617"/>
              <a:gd name="connsiteX2" fmla="*/ 89112 w 89564"/>
              <a:gd name="connsiteY2" fmla="*/ 763584 h 1030617"/>
              <a:gd name="connsiteX3" fmla="*/ 51012 w 89564"/>
              <a:gd name="connsiteY3" fmla="*/ 1030284 h 1030617"/>
              <a:gd name="connsiteX4" fmla="*/ 85937 w 89564"/>
              <a:gd name="connsiteY4" fmla="*/ 808034 h 1030617"/>
              <a:gd name="connsiteX5" fmla="*/ 212 w 89564"/>
              <a:gd name="connsiteY5" fmla="*/ 357184 h 1030617"/>
              <a:gd name="connsiteX6" fmla="*/ 60537 w 89564"/>
              <a:gd name="connsiteY6" fmla="*/ 592134 h 1030617"/>
              <a:gd name="connsiteX7" fmla="*/ 25612 w 89564"/>
              <a:gd name="connsiteY7" fmla="*/ 325434 h 1030617"/>
              <a:gd name="connsiteX8" fmla="*/ 3387 w 89564"/>
              <a:gd name="connsiteY8" fmla="*/ 160334 h 1030617"/>
              <a:gd name="connsiteX9" fmla="*/ 25612 w 89564"/>
              <a:gd name="connsiteY9" fmla="*/ 4759 h 103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564" h="1030617">
                <a:moveTo>
                  <a:pt x="25612" y="4759"/>
                </a:moveTo>
                <a:cubicBezTo>
                  <a:pt x="28258" y="37038"/>
                  <a:pt x="8679" y="227538"/>
                  <a:pt x="19262" y="354009"/>
                </a:cubicBezTo>
                <a:cubicBezTo>
                  <a:pt x="29845" y="480480"/>
                  <a:pt x="83820" y="650872"/>
                  <a:pt x="89112" y="763584"/>
                </a:cubicBezTo>
                <a:cubicBezTo>
                  <a:pt x="94404" y="876296"/>
                  <a:pt x="51541" y="1022876"/>
                  <a:pt x="51012" y="1030284"/>
                </a:cubicBezTo>
                <a:cubicBezTo>
                  <a:pt x="50483" y="1037692"/>
                  <a:pt x="94404" y="920217"/>
                  <a:pt x="85937" y="808034"/>
                </a:cubicBezTo>
                <a:cubicBezTo>
                  <a:pt x="77470" y="695851"/>
                  <a:pt x="4445" y="393167"/>
                  <a:pt x="212" y="357184"/>
                </a:cubicBezTo>
                <a:cubicBezTo>
                  <a:pt x="-4021" y="321201"/>
                  <a:pt x="56304" y="597426"/>
                  <a:pt x="60537" y="592134"/>
                </a:cubicBezTo>
                <a:cubicBezTo>
                  <a:pt x="64770" y="586842"/>
                  <a:pt x="35137" y="397401"/>
                  <a:pt x="25612" y="325434"/>
                </a:cubicBezTo>
                <a:cubicBezTo>
                  <a:pt x="16087" y="253467"/>
                  <a:pt x="2858" y="207430"/>
                  <a:pt x="3387" y="160334"/>
                </a:cubicBezTo>
                <a:cubicBezTo>
                  <a:pt x="3916" y="113238"/>
                  <a:pt x="22966" y="-27520"/>
                  <a:pt x="25612" y="47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フリーフォーム 156">
            <a:extLst>
              <a:ext uri="{FF2B5EF4-FFF2-40B4-BE49-F238E27FC236}">
                <a16:creationId xmlns:a16="http://schemas.microsoft.com/office/drawing/2014/main" id="{D99C9EC9-845B-C83F-F013-337C059230E2}"/>
              </a:ext>
            </a:extLst>
          </p:cNvPr>
          <p:cNvSpPr/>
          <p:nvPr/>
        </p:nvSpPr>
        <p:spPr>
          <a:xfrm>
            <a:off x="1220200" y="2537696"/>
            <a:ext cx="294854" cy="840587"/>
          </a:xfrm>
          <a:custGeom>
            <a:avLst/>
            <a:gdLst>
              <a:gd name="connsiteX0" fmla="*/ 294275 w 294854"/>
              <a:gd name="connsiteY0" fmla="*/ 2304 h 840587"/>
              <a:gd name="connsiteX1" fmla="*/ 100600 w 294854"/>
              <a:gd name="connsiteY1" fmla="*/ 440454 h 840587"/>
              <a:gd name="connsiteX2" fmla="*/ 2175 w 294854"/>
              <a:gd name="connsiteY2" fmla="*/ 834154 h 840587"/>
              <a:gd name="connsiteX3" fmla="*/ 37100 w 294854"/>
              <a:gd name="connsiteY3" fmla="*/ 650004 h 840587"/>
              <a:gd name="connsiteX4" fmla="*/ 91075 w 294854"/>
              <a:gd name="connsiteY4" fmla="*/ 202329 h 840587"/>
              <a:gd name="connsiteX5" fmla="*/ 81550 w 294854"/>
              <a:gd name="connsiteY5" fmla="*/ 300754 h 840587"/>
              <a:gd name="connsiteX6" fmla="*/ 72025 w 294854"/>
              <a:gd name="connsiteY6" fmla="*/ 484904 h 840587"/>
              <a:gd name="connsiteX7" fmla="*/ 157750 w 294854"/>
              <a:gd name="connsiteY7" fmla="*/ 275354 h 840587"/>
              <a:gd name="connsiteX8" fmla="*/ 294275 w 294854"/>
              <a:gd name="connsiteY8" fmla="*/ 2304 h 84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854" h="840587">
                <a:moveTo>
                  <a:pt x="294275" y="2304"/>
                </a:moveTo>
                <a:cubicBezTo>
                  <a:pt x="284750" y="29821"/>
                  <a:pt x="149283" y="301812"/>
                  <a:pt x="100600" y="440454"/>
                </a:cubicBezTo>
                <a:cubicBezTo>
                  <a:pt x="51917" y="579096"/>
                  <a:pt x="12758" y="799229"/>
                  <a:pt x="2175" y="834154"/>
                </a:cubicBezTo>
                <a:cubicBezTo>
                  <a:pt x="-8408" y="869079"/>
                  <a:pt x="22283" y="755308"/>
                  <a:pt x="37100" y="650004"/>
                </a:cubicBezTo>
                <a:cubicBezTo>
                  <a:pt x="51917" y="544700"/>
                  <a:pt x="83667" y="260537"/>
                  <a:pt x="91075" y="202329"/>
                </a:cubicBezTo>
                <a:cubicBezTo>
                  <a:pt x="98483" y="144121"/>
                  <a:pt x="84725" y="253658"/>
                  <a:pt x="81550" y="300754"/>
                </a:cubicBezTo>
                <a:cubicBezTo>
                  <a:pt x="78375" y="347850"/>
                  <a:pt x="59325" y="489137"/>
                  <a:pt x="72025" y="484904"/>
                </a:cubicBezTo>
                <a:cubicBezTo>
                  <a:pt x="84725" y="480671"/>
                  <a:pt x="122296" y="349437"/>
                  <a:pt x="157750" y="275354"/>
                </a:cubicBezTo>
                <a:cubicBezTo>
                  <a:pt x="193204" y="201271"/>
                  <a:pt x="303800" y="-25213"/>
                  <a:pt x="294275" y="23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フリーフォーム 157">
            <a:extLst>
              <a:ext uri="{FF2B5EF4-FFF2-40B4-BE49-F238E27FC236}">
                <a16:creationId xmlns:a16="http://schemas.microsoft.com/office/drawing/2014/main" id="{1DA67A40-7C3F-EC7D-AEE1-AFE5A9250229}"/>
              </a:ext>
            </a:extLst>
          </p:cNvPr>
          <p:cNvSpPr/>
          <p:nvPr/>
        </p:nvSpPr>
        <p:spPr>
          <a:xfrm>
            <a:off x="1091155" y="3447814"/>
            <a:ext cx="175756" cy="1096722"/>
          </a:xfrm>
          <a:custGeom>
            <a:avLst/>
            <a:gdLst>
              <a:gd name="connsiteX0" fmla="*/ 175670 w 175756"/>
              <a:gd name="connsiteY0" fmla="*/ 236 h 1096722"/>
              <a:gd name="connsiteX1" fmla="*/ 64545 w 175756"/>
              <a:gd name="connsiteY1" fmla="*/ 365361 h 1096722"/>
              <a:gd name="connsiteX2" fmla="*/ 1045 w 175756"/>
              <a:gd name="connsiteY2" fmla="*/ 1079736 h 1096722"/>
              <a:gd name="connsiteX3" fmla="*/ 26445 w 175756"/>
              <a:gd name="connsiteY3" fmla="*/ 835261 h 1096722"/>
              <a:gd name="connsiteX4" fmla="*/ 45495 w 175756"/>
              <a:gd name="connsiteY4" fmla="*/ 412986 h 1096722"/>
              <a:gd name="connsiteX5" fmla="*/ 175670 w 175756"/>
              <a:gd name="connsiteY5" fmla="*/ 236 h 109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56" h="1096722">
                <a:moveTo>
                  <a:pt x="175670" y="236"/>
                </a:moveTo>
                <a:cubicBezTo>
                  <a:pt x="178845" y="-7702"/>
                  <a:pt x="93649" y="185444"/>
                  <a:pt x="64545" y="365361"/>
                </a:cubicBezTo>
                <a:cubicBezTo>
                  <a:pt x="35441" y="545278"/>
                  <a:pt x="7395" y="1001419"/>
                  <a:pt x="1045" y="1079736"/>
                </a:cubicBezTo>
                <a:cubicBezTo>
                  <a:pt x="-5305" y="1158053"/>
                  <a:pt x="19037" y="946386"/>
                  <a:pt x="26445" y="835261"/>
                </a:cubicBezTo>
                <a:cubicBezTo>
                  <a:pt x="33853" y="724136"/>
                  <a:pt x="22741" y="545278"/>
                  <a:pt x="45495" y="412986"/>
                </a:cubicBezTo>
                <a:cubicBezTo>
                  <a:pt x="68249" y="280694"/>
                  <a:pt x="172495" y="8174"/>
                  <a:pt x="175670" y="2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フリーフォーム 158">
            <a:extLst>
              <a:ext uri="{FF2B5EF4-FFF2-40B4-BE49-F238E27FC236}">
                <a16:creationId xmlns:a16="http://schemas.microsoft.com/office/drawing/2014/main" id="{3DFE9F1D-11E1-8E0D-91E8-84DD8D42DEE5}"/>
              </a:ext>
            </a:extLst>
          </p:cNvPr>
          <p:cNvSpPr/>
          <p:nvPr/>
        </p:nvSpPr>
        <p:spPr>
          <a:xfrm>
            <a:off x="1801004" y="3414817"/>
            <a:ext cx="164452" cy="900857"/>
          </a:xfrm>
          <a:custGeom>
            <a:avLst/>
            <a:gdLst>
              <a:gd name="connsiteX0" fmla="*/ 15096 w 164452"/>
              <a:gd name="connsiteY0" fmla="*/ 1483 h 900857"/>
              <a:gd name="connsiteX1" fmla="*/ 8746 w 164452"/>
              <a:gd name="connsiteY1" fmla="*/ 315808 h 900857"/>
              <a:gd name="connsiteX2" fmla="*/ 154796 w 164452"/>
              <a:gd name="connsiteY2" fmla="*/ 871433 h 900857"/>
              <a:gd name="connsiteX3" fmla="*/ 135746 w 164452"/>
              <a:gd name="connsiteY3" fmla="*/ 779358 h 900857"/>
              <a:gd name="connsiteX4" fmla="*/ 15096 w 164452"/>
              <a:gd name="connsiteY4" fmla="*/ 398358 h 900857"/>
              <a:gd name="connsiteX5" fmla="*/ 2396 w 164452"/>
              <a:gd name="connsiteY5" fmla="*/ 204683 h 900857"/>
              <a:gd name="connsiteX6" fmla="*/ 15096 w 164452"/>
              <a:gd name="connsiteY6" fmla="*/ 1483 h 90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452" h="900857">
                <a:moveTo>
                  <a:pt x="15096" y="1483"/>
                </a:moveTo>
                <a:cubicBezTo>
                  <a:pt x="16154" y="20004"/>
                  <a:pt x="-14537" y="170816"/>
                  <a:pt x="8746" y="315808"/>
                </a:cubicBezTo>
                <a:cubicBezTo>
                  <a:pt x="32029" y="460800"/>
                  <a:pt x="133629" y="794175"/>
                  <a:pt x="154796" y="871433"/>
                </a:cubicBezTo>
                <a:cubicBezTo>
                  <a:pt x="175963" y="948691"/>
                  <a:pt x="159029" y="858204"/>
                  <a:pt x="135746" y="779358"/>
                </a:cubicBezTo>
                <a:cubicBezTo>
                  <a:pt x="112463" y="700512"/>
                  <a:pt x="37321" y="494137"/>
                  <a:pt x="15096" y="398358"/>
                </a:cubicBezTo>
                <a:cubicBezTo>
                  <a:pt x="-7129" y="302579"/>
                  <a:pt x="6100" y="266595"/>
                  <a:pt x="2396" y="204683"/>
                </a:cubicBezTo>
                <a:cubicBezTo>
                  <a:pt x="-1308" y="142771"/>
                  <a:pt x="14038" y="-17038"/>
                  <a:pt x="15096" y="14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フリーフォーム 159">
            <a:extLst>
              <a:ext uri="{FF2B5EF4-FFF2-40B4-BE49-F238E27FC236}">
                <a16:creationId xmlns:a16="http://schemas.microsoft.com/office/drawing/2014/main" id="{A0E37EB9-3B7B-4D6A-780B-6770CD611A24}"/>
              </a:ext>
            </a:extLst>
          </p:cNvPr>
          <p:cNvSpPr/>
          <p:nvPr/>
        </p:nvSpPr>
        <p:spPr>
          <a:xfrm>
            <a:off x="1101179" y="4469132"/>
            <a:ext cx="60875" cy="1049823"/>
          </a:xfrm>
          <a:custGeom>
            <a:avLst/>
            <a:gdLst>
              <a:gd name="connsiteX0" fmla="*/ 60871 w 60875"/>
              <a:gd name="connsiteY0" fmla="*/ 1268 h 1049823"/>
              <a:gd name="connsiteX1" fmla="*/ 6896 w 60875"/>
              <a:gd name="connsiteY1" fmla="*/ 417193 h 1049823"/>
              <a:gd name="connsiteX2" fmla="*/ 10071 w 60875"/>
              <a:gd name="connsiteY2" fmla="*/ 1042668 h 1049823"/>
              <a:gd name="connsiteX3" fmla="*/ 6896 w 60875"/>
              <a:gd name="connsiteY3" fmla="*/ 728343 h 1049823"/>
              <a:gd name="connsiteX4" fmla="*/ 3721 w 60875"/>
              <a:gd name="connsiteY4" fmla="*/ 302893 h 1049823"/>
              <a:gd name="connsiteX5" fmla="*/ 60871 w 60875"/>
              <a:gd name="connsiteY5" fmla="*/ 1268 h 104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75" h="1049823">
                <a:moveTo>
                  <a:pt x="60871" y="1268"/>
                </a:moveTo>
                <a:cubicBezTo>
                  <a:pt x="61400" y="20318"/>
                  <a:pt x="15363" y="243626"/>
                  <a:pt x="6896" y="417193"/>
                </a:cubicBezTo>
                <a:cubicBezTo>
                  <a:pt x="-1571" y="590760"/>
                  <a:pt x="10071" y="990810"/>
                  <a:pt x="10071" y="1042668"/>
                </a:cubicBezTo>
                <a:cubicBezTo>
                  <a:pt x="10071" y="1094526"/>
                  <a:pt x="7954" y="851639"/>
                  <a:pt x="6896" y="728343"/>
                </a:cubicBezTo>
                <a:cubicBezTo>
                  <a:pt x="5838" y="605047"/>
                  <a:pt x="-5804" y="423543"/>
                  <a:pt x="3721" y="302893"/>
                </a:cubicBezTo>
                <a:cubicBezTo>
                  <a:pt x="13246" y="182243"/>
                  <a:pt x="60342" y="-17782"/>
                  <a:pt x="60871" y="12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フリーフォーム 160">
            <a:extLst>
              <a:ext uri="{FF2B5EF4-FFF2-40B4-BE49-F238E27FC236}">
                <a16:creationId xmlns:a16="http://schemas.microsoft.com/office/drawing/2014/main" id="{EB6329A0-BC37-6EF2-9EC2-48F14095ADAE}"/>
              </a:ext>
            </a:extLst>
          </p:cNvPr>
          <p:cNvSpPr/>
          <p:nvPr/>
        </p:nvSpPr>
        <p:spPr>
          <a:xfrm>
            <a:off x="1758561" y="4486174"/>
            <a:ext cx="91304" cy="1120766"/>
          </a:xfrm>
          <a:custGeom>
            <a:avLst/>
            <a:gdLst>
              <a:gd name="connsiteX0" fmla="*/ 48014 w 91304"/>
              <a:gd name="connsiteY0" fmla="*/ 101 h 1120766"/>
              <a:gd name="connsiteX1" fmla="*/ 16264 w 91304"/>
              <a:gd name="connsiteY1" fmla="*/ 660501 h 1120766"/>
              <a:gd name="connsiteX2" fmla="*/ 86114 w 91304"/>
              <a:gd name="connsiteY2" fmla="*/ 1098651 h 1120766"/>
              <a:gd name="connsiteX3" fmla="*/ 76589 w 91304"/>
              <a:gd name="connsiteY3" fmla="*/ 1009751 h 1120766"/>
              <a:gd name="connsiteX4" fmla="*/ 389 w 91304"/>
              <a:gd name="connsiteY4" fmla="*/ 612876 h 1120766"/>
              <a:gd name="connsiteX5" fmla="*/ 48014 w 91304"/>
              <a:gd name="connsiteY5" fmla="*/ 101 h 11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04" h="1120766">
                <a:moveTo>
                  <a:pt x="48014" y="101"/>
                </a:moveTo>
                <a:cubicBezTo>
                  <a:pt x="50660" y="8038"/>
                  <a:pt x="9914" y="477409"/>
                  <a:pt x="16264" y="660501"/>
                </a:cubicBezTo>
                <a:cubicBezTo>
                  <a:pt x="22614" y="843593"/>
                  <a:pt x="76060" y="1040443"/>
                  <a:pt x="86114" y="1098651"/>
                </a:cubicBezTo>
                <a:cubicBezTo>
                  <a:pt x="96168" y="1156859"/>
                  <a:pt x="90877" y="1090714"/>
                  <a:pt x="76589" y="1009751"/>
                </a:cubicBezTo>
                <a:cubicBezTo>
                  <a:pt x="62302" y="928789"/>
                  <a:pt x="5681" y="774272"/>
                  <a:pt x="389" y="612876"/>
                </a:cubicBezTo>
                <a:cubicBezTo>
                  <a:pt x="-4903" y="451480"/>
                  <a:pt x="45368" y="-7836"/>
                  <a:pt x="48014" y="1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2" name="フリーフォーム 161">
            <a:extLst>
              <a:ext uri="{FF2B5EF4-FFF2-40B4-BE49-F238E27FC236}">
                <a16:creationId xmlns:a16="http://schemas.microsoft.com/office/drawing/2014/main" id="{24AB1F1D-E6AF-C7A4-6D0B-98DD8AF21ED0}"/>
              </a:ext>
            </a:extLst>
          </p:cNvPr>
          <p:cNvSpPr/>
          <p:nvPr/>
        </p:nvSpPr>
        <p:spPr>
          <a:xfrm>
            <a:off x="1286250" y="4993198"/>
            <a:ext cx="300507" cy="1008114"/>
          </a:xfrm>
          <a:custGeom>
            <a:avLst/>
            <a:gdLst>
              <a:gd name="connsiteX0" fmla="*/ 25025 w 300507"/>
              <a:gd name="connsiteY0" fmla="*/ 1077 h 1008114"/>
              <a:gd name="connsiteX1" fmla="*/ 37725 w 300507"/>
              <a:gd name="connsiteY1" fmla="*/ 363027 h 1008114"/>
              <a:gd name="connsiteX2" fmla="*/ 288550 w 300507"/>
              <a:gd name="connsiteY2" fmla="*/ 978977 h 1008114"/>
              <a:gd name="connsiteX3" fmla="*/ 263150 w 300507"/>
              <a:gd name="connsiteY3" fmla="*/ 915477 h 1008114"/>
              <a:gd name="connsiteX4" fmla="*/ 88525 w 300507"/>
              <a:gd name="connsiteY4" fmla="*/ 467802 h 1008114"/>
              <a:gd name="connsiteX5" fmla="*/ 2800 w 300507"/>
              <a:gd name="connsiteY5" fmla="*/ 258252 h 1008114"/>
              <a:gd name="connsiteX6" fmla="*/ 25025 w 300507"/>
              <a:gd name="connsiteY6" fmla="*/ 1077 h 100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507" h="1008114">
                <a:moveTo>
                  <a:pt x="25025" y="1077"/>
                </a:moveTo>
                <a:cubicBezTo>
                  <a:pt x="30846" y="18539"/>
                  <a:pt x="-6196" y="200044"/>
                  <a:pt x="37725" y="363027"/>
                </a:cubicBezTo>
                <a:cubicBezTo>
                  <a:pt x="81646" y="526010"/>
                  <a:pt x="250979" y="886902"/>
                  <a:pt x="288550" y="978977"/>
                </a:cubicBezTo>
                <a:cubicBezTo>
                  <a:pt x="326121" y="1071052"/>
                  <a:pt x="263150" y="915477"/>
                  <a:pt x="263150" y="915477"/>
                </a:cubicBezTo>
                <a:cubicBezTo>
                  <a:pt x="229813" y="830281"/>
                  <a:pt x="131917" y="577339"/>
                  <a:pt x="88525" y="467802"/>
                </a:cubicBezTo>
                <a:cubicBezTo>
                  <a:pt x="45133" y="358265"/>
                  <a:pt x="14442" y="333393"/>
                  <a:pt x="2800" y="258252"/>
                </a:cubicBezTo>
                <a:cubicBezTo>
                  <a:pt x="-8842" y="183111"/>
                  <a:pt x="19204" y="-16385"/>
                  <a:pt x="25025" y="10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フリーフォーム 162">
            <a:extLst>
              <a:ext uri="{FF2B5EF4-FFF2-40B4-BE49-F238E27FC236}">
                <a16:creationId xmlns:a16="http://schemas.microsoft.com/office/drawing/2014/main" id="{1B59577C-E350-5BE0-2099-42992BE84F4F}"/>
              </a:ext>
            </a:extLst>
          </p:cNvPr>
          <p:cNvSpPr/>
          <p:nvPr/>
        </p:nvSpPr>
        <p:spPr>
          <a:xfrm>
            <a:off x="3145775" y="3059416"/>
            <a:ext cx="496315" cy="917746"/>
          </a:xfrm>
          <a:custGeom>
            <a:avLst/>
            <a:gdLst>
              <a:gd name="connsiteX0" fmla="*/ 16525 w 496315"/>
              <a:gd name="connsiteY0" fmla="*/ 23509 h 917746"/>
              <a:gd name="connsiteX1" fmla="*/ 324500 w 496315"/>
              <a:gd name="connsiteY1" fmla="*/ 436259 h 917746"/>
              <a:gd name="connsiteX2" fmla="*/ 489600 w 496315"/>
              <a:gd name="connsiteY2" fmla="*/ 902984 h 917746"/>
              <a:gd name="connsiteX3" fmla="*/ 451500 w 496315"/>
              <a:gd name="connsiteY3" fmla="*/ 772809 h 917746"/>
              <a:gd name="connsiteX4" fmla="*/ 334025 w 496315"/>
              <a:gd name="connsiteY4" fmla="*/ 487059 h 917746"/>
              <a:gd name="connsiteX5" fmla="*/ 276875 w 496315"/>
              <a:gd name="connsiteY5" fmla="*/ 321959 h 917746"/>
              <a:gd name="connsiteX6" fmla="*/ 64150 w 496315"/>
              <a:gd name="connsiteY6" fmla="*/ 77484 h 917746"/>
              <a:gd name="connsiteX7" fmla="*/ 16525 w 496315"/>
              <a:gd name="connsiteY7" fmla="*/ 23509 h 91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315" h="917746">
                <a:moveTo>
                  <a:pt x="16525" y="23509"/>
                </a:moveTo>
                <a:cubicBezTo>
                  <a:pt x="59917" y="83305"/>
                  <a:pt x="245654" y="289680"/>
                  <a:pt x="324500" y="436259"/>
                </a:cubicBezTo>
                <a:cubicBezTo>
                  <a:pt x="403346" y="582838"/>
                  <a:pt x="468433" y="846892"/>
                  <a:pt x="489600" y="902984"/>
                </a:cubicBezTo>
                <a:cubicBezTo>
                  <a:pt x="510767" y="959076"/>
                  <a:pt x="477429" y="842130"/>
                  <a:pt x="451500" y="772809"/>
                </a:cubicBezTo>
                <a:cubicBezTo>
                  <a:pt x="425571" y="703488"/>
                  <a:pt x="363129" y="562201"/>
                  <a:pt x="334025" y="487059"/>
                </a:cubicBezTo>
                <a:cubicBezTo>
                  <a:pt x="304921" y="411917"/>
                  <a:pt x="321854" y="390221"/>
                  <a:pt x="276875" y="321959"/>
                </a:cubicBezTo>
                <a:cubicBezTo>
                  <a:pt x="231896" y="253697"/>
                  <a:pt x="103837" y="123521"/>
                  <a:pt x="64150" y="77484"/>
                </a:cubicBezTo>
                <a:cubicBezTo>
                  <a:pt x="24463" y="31447"/>
                  <a:pt x="-26867" y="-36287"/>
                  <a:pt x="16525" y="235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" name="フリーフォーム 163">
            <a:extLst>
              <a:ext uri="{FF2B5EF4-FFF2-40B4-BE49-F238E27FC236}">
                <a16:creationId xmlns:a16="http://schemas.microsoft.com/office/drawing/2014/main" id="{2DBB2C87-3B4C-2183-9756-70C3D650FBF5}"/>
              </a:ext>
            </a:extLst>
          </p:cNvPr>
          <p:cNvSpPr/>
          <p:nvPr/>
        </p:nvSpPr>
        <p:spPr>
          <a:xfrm>
            <a:off x="2984278" y="3137145"/>
            <a:ext cx="272040" cy="1274999"/>
          </a:xfrm>
          <a:custGeom>
            <a:avLst/>
            <a:gdLst>
              <a:gd name="connsiteX0" fmla="*/ 143097 w 272040"/>
              <a:gd name="connsiteY0" fmla="*/ 2930 h 1274999"/>
              <a:gd name="connsiteX1" fmla="*/ 63722 w 272040"/>
              <a:gd name="connsiteY1" fmla="*/ 342655 h 1274999"/>
              <a:gd name="connsiteX2" fmla="*/ 222 w 272040"/>
              <a:gd name="connsiteY2" fmla="*/ 787155 h 1274999"/>
              <a:gd name="connsiteX3" fmla="*/ 85947 w 272040"/>
              <a:gd name="connsiteY3" fmla="*/ 250580 h 1274999"/>
              <a:gd name="connsiteX4" fmla="*/ 98647 w 272040"/>
              <a:gd name="connsiteY4" fmla="*/ 228355 h 1274999"/>
              <a:gd name="connsiteX5" fmla="*/ 231997 w 272040"/>
              <a:gd name="connsiteY5" fmla="*/ 587130 h 1274999"/>
              <a:gd name="connsiteX6" fmla="*/ 260572 w 272040"/>
              <a:gd name="connsiteY6" fmla="*/ 895105 h 1274999"/>
              <a:gd name="connsiteX7" fmla="*/ 238347 w 272040"/>
              <a:gd name="connsiteY7" fmla="*/ 1272930 h 1274999"/>
              <a:gd name="connsiteX8" fmla="*/ 254222 w 272040"/>
              <a:gd name="connsiteY8" fmla="*/ 1025280 h 1274999"/>
              <a:gd name="connsiteX9" fmla="*/ 260572 w 272040"/>
              <a:gd name="connsiteY9" fmla="*/ 577605 h 1274999"/>
              <a:gd name="connsiteX10" fmla="*/ 89122 w 272040"/>
              <a:gd name="connsiteY10" fmla="*/ 206130 h 1274999"/>
              <a:gd name="connsiteX11" fmla="*/ 92297 w 272040"/>
              <a:gd name="connsiteY11" fmla="*/ 177555 h 1274999"/>
              <a:gd name="connsiteX12" fmla="*/ 143097 w 272040"/>
              <a:gd name="connsiteY12" fmla="*/ 2930 h 127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2040" h="1274999">
                <a:moveTo>
                  <a:pt x="143097" y="2930"/>
                </a:moveTo>
                <a:cubicBezTo>
                  <a:pt x="138335" y="30447"/>
                  <a:pt x="87534" y="211951"/>
                  <a:pt x="63722" y="342655"/>
                </a:cubicBezTo>
                <a:cubicBezTo>
                  <a:pt x="39910" y="473359"/>
                  <a:pt x="-3482" y="802501"/>
                  <a:pt x="222" y="787155"/>
                </a:cubicBezTo>
                <a:cubicBezTo>
                  <a:pt x="3926" y="771809"/>
                  <a:pt x="69543" y="343713"/>
                  <a:pt x="85947" y="250580"/>
                </a:cubicBezTo>
                <a:cubicBezTo>
                  <a:pt x="102351" y="157447"/>
                  <a:pt x="74305" y="172263"/>
                  <a:pt x="98647" y="228355"/>
                </a:cubicBezTo>
                <a:cubicBezTo>
                  <a:pt x="122989" y="284447"/>
                  <a:pt x="205010" y="476005"/>
                  <a:pt x="231997" y="587130"/>
                </a:cubicBezTo>
                <a:cubicBezTo>
                  <a:pt x="258984" y="698255"/>
                  <a:pt x="259514" y="780805"/>
                  <a:pt x="260572" y="895105"/>
                </a:cubicBezTo>
                <a:cubicBezTo>
                  <a:pt x="261630" y="1009405"/>
                  <a:pt x="239405" y="1251234"/>
                  <a:pt x="238347" y="1272930"/>
                </a:cubicBezTo>
                <a:cubicBezTo>
                  <a:pt x="237289" y="1294626"/>
                  <a:pt x="250518" y="1141167"/>
                  <a:pt x="254222" y="1025280"/>
                </a:cubicBezTo>
                <a:cubicBezTo>
                  <a:pt x="257926" y="909393"/>
                  <a:pt x="288089" y="714130"/>
                  <a:pt x="260572" y="577605"/>
                </a:cubicBezTo>
                <a:cubicBezTo>
                  <a:pt x="233055" y="441080"/>
                  <a:pt x="117168" y="272805"/>
                  <a:pt x="89122" y="206130"/>
                </a:cubicBezTo>
                <a:cubicBezTo>
                  <a:pt x="61076" y="139455"/>
                  <a:pt x="84360" y="205071"/>
                  <a:pt x="92297" y="177555"/>
                </a:cubicBezTo>
                <a:cubicBezTo>
                  <a:pt x="100234" y="150039"/>
                  <a:pt x="147859" y="-24587"/>
                  <a:pt x="143097" y="29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5" name="フリーフォーム 164">
            <a:extLst>
              <a:ext uri="{FF2B5EF4-FFF2-40B4-BE49-F238E27FC236}">
                <a16:creationId xmlns:a16="http://schemas.microsoft.com/office/drawing/2014/main" id="{0FEF38D1-3C5C-C671-D832-A37944237C0E}"/>
              </a:ext>
            </a:extLst>
          </p:cNvPr>
          <p:cNvSpPr/>
          <p:nvPr/>
        </p:nvSpPr>
        <p:spPr>
          <a:xfrm>
            <a:off x="2754781" y="3817801"/>
            <a:ext cx="309162" cy="1214644"/>
          </a:xfrm>
          <a:custGeom>
            <a:avLst/>
            <a:gdLst>
              <a:gd name="connsiteX0" fmla="*/ 309094 w 309162"/>
              <a:gd name="connsiteY0" fmla="*/ 1724 h 1214644"/>
              <a:gd name="connsiteX1" fmla="*/ 159869 w 309162"/>
              <a:gd name="connsiteY1" fmla="*/ 458924 h 1214644"/>
              <a:gd name="connsiteX2" fmla="*/ 1119 w 309162"/>
              <a:gd name="connsiteY2" fmla="*/ 1208224 h 1214644"/>
              <a:gd name="connsiteX3" fmla="*/ 93194 w 309162"/>
              <a:gd name="connsiteY3" fmla="*/ 792299 h 1214644"/>
              <a:gd name="connsiteX4" fmla="*/ 172569 w 309162"/>
              <a:gd name="connsiteY4" fmla="*/ 293824 h 1214644"/>
              <a:gd name="connsiteX5" fmla="*/ 156694 w 309162"/>
              <a:gd name="connsiteY5" fmla="*/ 439874 h 1214644"/>
              <a:gd name="connsiteX6" fmla="*/ 178919 w 309162"/>
              <a:gd name="connsiteY6" fmla="*/ 306524 h 1214644"/>
              <a:gd name="connsiteX7" fmla="*/ 309094 w 309162"/>
              <a:gd name="connsiteY7" fmla="*/ 1724 h 121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9162" h="1214644">
                <a:moveTo>
                  <a:pt x="309094" y="1724"/>
                </a:moveTo>
                <a:cubicBezTo>
                  <a:pt x="305919" y="27124"/>
                  <a:pt x="211198" y="257841"/>
                  <a:pt x="159869" y="458924"/>
                </a:cubicBezTo>
                <a:cubicBezTo>
                  <a:pt x="108540" y="660007"/>
                  <a:pt x="12232" y="1152661"/>
                  <a:pt x="1119" y="1208224"/>
                </a:cubicBezTo>
                <a:cubicBezTo>
                  <a:pt x="-9994" y="1263787"/>
                  <a:pt x="64619" y="944699"/>
                  <a:pt x="93194" y="792299"/>
                </a:cubicBezTo>
                <a:cubicBezTo>
                  <a:pt x="121769" y="639899"/>
                  <a:pt x="161986" y="352561"/>
                  <a:pt x="172569" y="293824"/>
                </a:cubicBezTo>
                <a:cubicBezTo>
                  <a:pt x="183152" y="235087"/>
                  <a:pt x="155636" y="437757"/>
                  <a:pt x="156694" y="439874"/>
                </a:cubicBezTo>
                <a:cubicBezTo>
                  <a:pt x="157752" y="441991"/>
                  <a:pt x="154048" y="374257"/>
                  <a:pt x="178919" y="306524"/>
                </a:cubicBezTo>
                <a:cubicBezTo>
                  <a:pt x="203790" y="238791"/>
                  <a:pt x="312269" y="-23676"/>
                  <a:pt x="309094" y="17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フリーフォーム 165">
            <a:extLst>
              <a:ext uri="{FF2B5EF4-FFF2-40B4-BE49-F238E27FC236}">
                <a16:creationId xmlns:a16="http://schemas.microsoft.com/office/drawing/2014/main" id="{A2233213-FD01-4B4C-FC28-47F1F6C8B594}"/>
              </a:ext>
            </a:extLst>
          </p:cNvPr>
          <p:cNvSpPr/>
          <p:nvPr/>
        </p:nvSpPr>
        <p:spPr>
          <a:xfrm>
            <a:off x="3098059" y="3876880"/>
            <a:ext cx="515695" cy="1442277"/>
          </a:xfrm>
          <a:custGeom>
            <a:avLst/>
            <a:gdLst>
              <a:gd name="connsiteX0" fmla="*/ 486516 w 515695"/>
              <a:gd name="connsiteY0" fmla="*/ 9320 h 1442277"/>
              <a:gd name="connsiteX1" fmla="*/ 511916 w 515695"/>
              <a:gd name="connsiteY1" fmla="*/ 453820 h 1442277"/>
              <a:gd name="connsiteX2" fmla="*/ 388091 w 515695"/>
              <a:gd name="connsiteY2" fmla="*/ 834820 h 1442277"/>
              <a:gd name="connsiteX3" fmla="*/ 448416 w 515695"/>
              <a:gd name="connsiteY3" fmla="*/ 739570 h 1442277"/>
              <a:gd name="connsiteX4" fmla="*/ 394441 w 515695"/>
              <a:gd name="connsiteY4" fmla="*/ 822120 h 1442277"/>
              <a:gd name="connsiteX5" fmla="*/ 372216 w 515695"/>
              <a:gd name="connsiteY5" fmla="*/ 939595 h 1442277"/>
              <a:gd name="connsiteX6" fmla="*/ 273791 w 515695"/>
              <a:gd name="connsiteY6" fmla="*/ 1206295 h 1442277"/>
              <a:gd name="connsiteX7" fmla="*/ 741 w 515695"/>
              <a:gd name="connsiteY7" fmla="*/ 1441245 h 1442277"/>
              <a:gd name="connsiteX8" fmla="*/ 197591 w 515695"/>
              <a:gd name="connsiteY8" fmla="*/ 1282495 h 1442277"/>
              <a:gd name="connsiteX9" fmla="*/ 334116 w 515695"/>
              <a:gd name="connsiteY9" fmla="*/ 1057070 h 1442277"/>
              <a:gd name="connsiteX10" fmla="*/ 476991 w 515695"/>
              <a:gd name="connsiteY10" fmla="*/ 583995 h 1442277"/>
              <a:gd name="connsiteX11" fmla="*/ 496041 w 515695"/>
              <a:gd name="connsiteY11" fmla="*/ 437945 h 1442277"/>
              <a:gd name="connsiteX12" fmla="*/ 508741 w 515695"/>
              <a:gd name="connsiteY12" fmla="*/ 215695 h 1442277"/>
              <a:gd name="connsiteX13" fmla="*/ 515091 w 515695"/>
              <a:gd name="connsiteY13" fmla="*/ 155370 h 1442277"/>
              <a:gd name="connsiteX14" fmla="*/ 486516 w 515695"/>
              <a:gd name="connsiteY14" fmla="*/ 9320 h 144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5695" h="1442277">
                <a:moveTo>
                  <a:pt x="486516" y="9320"/>
                </a:moveTo>
                <a:cubicBezTo>
                  <a:pt x="485987" y="59062"/>
                  <a:pt x="528320" y="316237"/>
                  <a:pt x="511916" y="453820"/>
                </a:cubicBezTo>
                <a:cubicBezTo>
                  <a:pt x="495512" y="591403"/>
                  <a:pt x="398674" y="787195"/>
                  <a:pt x="388091" y="834820"/>
                </a:cubicBezTo>
                <a:cubicBezTo>
                  <a:pt x="377508" y="882445"/>
                  <a:pt x="447358" y="741687"/>
                  <a:pt x="448416" y="739570"/>
                </a:cubicBezTo>
                <a:cubicBezTo>
                  <a:pt x="449474" y="737453"/>
                  <a:pt x="407141" y="788783"/>
                  <a:pt x="394441" y="822120"/>
                </a:cubicBezTo>
                <a:cubicBezTo>
                  <a:pt x="381741" y="855458"/>
                  <a:pt x="392324" y="875566"/>
                  <a:pt x="372216" y="939595"/>
                </a:cubicBezTo>
                <a:cubicBezTo>
                  <a:pt x="352108" y="1003624"/>
                  <a:pt x="335704" y="1122687"/>
                  <a:pt x="273791" y="1206295"/>
                </a:cubicBezTo>
                <a:cubicBezTo>
                  <a:pt x="211878" y="1289903"/>
                  <a:pt x="13441" y="1428545"/>
                  <a:pt x="741" y="1441245"/>
                </a:cubicBezTo>
                <a:cubicBezTo>
                  <a:pt x="-11959" y="1453945"/>
                  <a:pt x="142028" y="1346524"/>
                  <a:pt x="197591" y="1282495"/>
                </a:cubicBezTo>
                <a:cubicBezTo>
                  <a:pt x="253154" y="1218466"/>
                  <a:pt x="287549" y="1173487"/>
                  <a:pt x="334116" y="1057070"/>
                </a:cubicBezTo>
                <a:cubicBezTo>
                  <a:pt x="380683" y="940653"/>
                  <a:pt x="450004" y="687182"/>
                  <a:pt x="476991" y="583995"/>
                </a:cubicBezTo>
                <a:cubicBezTo>
                  <a:pt x="503978" y="480808"/>
                  <a:pt x="490749" y="499328"/>
                  <a:pt x="496041" y="437945"/>
                </a:cubicBezTo>
                <a:cubicBezTo>
                  <a:pt x="501333" y="376562"/>
                  <a:pt x="505566" y="262791"/>
                  <a:pt x="508741" y="215695"/>
                </a:cubicBezTo>
                <a:cubicBezTo>
                  <a:pt x="511916" y="168599"/>
                  <a:pt x="516149" y="187120"/>
                  <a:pt x="515091" y="155370"/>
                </a:cubicBezTo>
                <a:cubicBezTo>
                  <a:pt x="514033" y="123620"/>
                  <a:pt x="487045" y="-40422"/>
                  <a:pt x="486516" y="932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フリーフォーム 166">
            <a:extLst>
              <a:ext uri="{FF2B5EF4-FFF2-40B4-BE49-F238E27FC236}">
                <a16:creationId xmlns:a16="http://schemas.microsoft.com/office/drawing/2014/main" id="{C4BDA279-6857-5C43-5A01-C0E7758C1000}"/>
              </a:ext>
            </a:extLst>
          </p:cNvPr>
          <p:cNvSpPr/>
          <p:nvPr/>
        </p:nvSpPr>
        <p:spPr>
          <a:xfrm>
            <a:off x="2791766" y="4238455"/>
            <a:ext cx="454771" cy="1093686"/>
          </a:xfrm>
          <a:custGeom>
            <a:avLst/>
            <a:gdLst>
              <a:gd name="connsiteX0" fmla="*/ 453084 w 454771"/>
              <a:gd name="connsiteY0" fmla="*/ 3345 h 1093686"/>
              <a:gd name="connsiteX1" fmla="*/ 202259 w 454771"/>
              <a:gd name="connsiteY1" fmla="*/ 612945 h 1093686"/>
              <a:gd name="connsiteX2" fmla="*/ 40334 w 454771"/>
              <a:gd name="connsiteY2" fmla="*/ 851070 h 1093686"/>
              <a:gd name="connsiteX3" fmla="*/ 2234 w 454771"/>
              <a:gd name="connsiteY3" fmla="*/ 1092370 h 1093686"/>
              <a:gd name="connsiteX4" fmla="*/ 18109 w 454771"/>
              <a:gd name="connsiteY4" fmla="*/ 936795 h 1093686"/>
              <a:gd name="connsiteX5" fmla="*/ 129234 w 454771"/>
              <a:gd name="connsiteY5" fmla="*/ 705020 h 1093686"/>
              <a:gd name="connsiteX6" fmla="*/ 303859 w 454771"/>
              <a:gd name="connsiteY6" fmla="*/ 381170 h 1093686"/>
              <a:gd name="connsiteX7" fmla="*/ 453084 w 454771"/>
              <a:gd name="connsiteY7" fmla="*/ 3345 h 109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4771" h="1093686">
                <a:moveTo>
                  <a:pt x="453084" y="3345"/>
                </a:moveTo>
                <a:cubicBezTo>
                  <a:pt x="436151" y="41974"/>
                  <a:pt x="271051" y="471658"/>
                  <a:pt x="202259" y="612945"/>
                </a:cubicBezTo>
                <a:cubicBezTo>
                  <a:pt x="133467" y="754233"/>
                  <a:pt x="73671" y="771166"/>
                  <a:pt x="40334" y="851070"/>
                </a:cubicBezTo>
                <a:cubicBezTo>
                  <a:pt x="6997" y="930974"/>
                  <a:pt x="5938" y="1078083"/>
                  <a:pt x="2234" y="1092370"/>
                </a:cubicBezTo>
                <a:cubicBezTo>
                  <a:pt x="-1470" y="1106657"/>
                  <a:pt x="-3058" y="1001353"/>
                  <a:pt x="18109" y="936795"/>
                </a:cubicBezTo>
                <a:cubicBezTo>
                  <a:pt x="39276" y="872237"/>
                  <a:pt x="81609" y="797624"/>
                  <a:pt x="129234" y="705020"/>
                </a:cubicBezTo>
                <a:cubicBezTo>
                  <a:pt x="176859" y="612416"/>
                  <a:pt x="252530" y="491237"/>
                  <a:pt x="303859" y="381170"/>
                </a:cubicBezTo>
                <a:cubicBezTo>
                  <a:pt x="355188" y="271103"/>
                  <a:pt x="470017" y="-35284"/>
                  <a:pt x="453084" y="33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フリーフォーム 167">
            <a:extLst>
              <a:ext uri="{FF2B5EF4-FFF2-40B4-BE49-F238E27FC236}">
                <a16:creationId xmlns:a16="http://schemas.microsoft.com/office/drawing/2014/main" id="{7149924B-ECFB-5E3B-8541-9B6B42199A20}"/>
              </a:ext>
            </a:extLst>
          </p:cNvPr>
          <p:cNvSpPr/>
          <p:nvPr/>
        </p:nvSpPr>
        <p:spPr>
          <a:xfrm>
            <a:off x="2707077" y="4727530"/>
            <a:ext cx="220407" cy="903522"/>
          </a:xfrm>
          <a:custGeom>
            <a:avLst/>
            <a:gdLst>
              <a:gd name="connsiteX0" fmla="*/ 220273 w 220407"/>
              <a:gd name="connsiteY0" fmla="*/ 45 h 903522"/>
              <a:gd name="connsiteX1" fmla="*/ 39298 w 220407"/>
              <a:gd name="connsiteY1" fmla="*/ 400095 h 903522"/>
              <a:gd name="connsiteX2" fmla="*/ 7548 w 220407"/>
              <a:gd name="connsiteY2" fmla="*/ 520745 h 903522"/>
              <a:gd name="connsiteX3" fmla="*/ 144073 w 220407"/>
              <a:gd name="connsiteY3" fmla="*/ 895395 h 903522"/>
              <a:gd name="connsiteX4" fmla="*/ 93273 w 220407"/>
              <a:gd name="connsiteY4" fmla="*/ 758870 h 903522"/>
              <a:gd name="connsiteX5" fmla="*/ 4373 w 220407"/>
              <a:gd name="connsiteY5" fmla="*/ 530270 h 903522"/>
              <a:gd name="connsiteX6" fmla="*/ 67873 w 220407"/>
              <a:gd name="connsiteY6" fmla="*/ 374695 h 903522"/>
              <a:gd name="connsiteX7" fmla="*/ 220273 w 220407"/>
              <a:gd name="connsiteY7" fmla="*/ 45 h 903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407" h="903522">
                <a:moveTo>
                  <a:pt x="220273" y="45"/>
                </a:moveTo>
                <a:cubicBezTo>
                  <a:pt x="215511" y="4278"/>
                  <a:pt x="74752" y="313312"/>
                  <a:pt x="39298" y="400095"/>
                </a:cubicBezTo>
                <a:cubicBezTo>
                  <a:pt x="3844" y="486878"/>
                  <a:pt x="-9914" y="438195"/>
                  <a:pt x="7548" y="520745"/>
                </a:cubicBezTo>
                <a:cubicBezTo>
                  <a:pt x="25010" y="603295"/>
                  <a:pt x="129786" y="855708"/>
                  <a:pt x="144073" y="895395"/>
                </a:cubicBezTo>
                <a:cubicBezTo>
                  <a:pt x="158360" y="935082"/>
                  <a:pt x="116556" y="819724"/>
                  <a:pt x="93273" y="758870"/>
                </a:cubicBezTo>
                <a:cubicBezTo>
                  <a:pt x="69990" y="698016"/>
                  <a:pt x="8606" y="594299"/>
                  <a:pt x="4373" y="530270"/>
                </a:cubicBezTo>
                <a:cubicBezTo>
                  <a:pt x="140" y="466241"/>
                  <a:pt x="34006" y="460949"/>
                  <a:pt x="67873" y="374695"/>
                </a:cubicBezTo>
                <a:cubicBezTo>
                  <a:pt x="101740" y="288441"/>
                  <a:pt x="225035" y="-4188"/>
                  <a:pt x="220273" y="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フリーフォーム 168">
            <a:extLst>
              <a:ext uri="{FF2B5EF4-FFF2-40B4-BE49-F238E27FC236}">
                <a16:creationId xmlns:a16="http://schemas.microsoft.com/office/drawing/2014/main" id="{281D8B4A-ED7C-1D1F-283A-9FD694982CCB}"/>
              </a:ext>
            </a:extLst>
          </p:cNvPr>
          <p:cNvSpPr/>
          <p:nvPr/>
        </p:nvSpPr>
        <p:spPr>
          <a:xfrm>
            <a:off x="3277010" y="3415317"/>
            <a:ext cx="210422" cy="1055157"/>
          </a:xfrm>
          <a:custGeom>
            <a:avLst/>
            <a:gdLst>
              <a:gd name="connsiteX0" fmla="*/ 2765 w 210422"/>
              <a:gd name="connsiteY0" fmla="*/ 13683 h 1055157"/>
              <a:gd name="connsiteX1" fmla="*/ 183740 w 210422"/>
              <a:gd name="connsiteY1" fmla="*/ 674083 h 1055157"/>
              <a:gd name="connsiteX2" fmla="*/ 196440 w 210422"/>
              <a:gd name="connsiteY2" fmla="*/ 1055083 h 1055157"/>
              <a:gd name="connsiteX3" fmla="*/ 202790 w 210422"/>
              <a:gd name="connsiteY3" fmla="*/ 702658 h 1055157"/>
              <a:gd name="connsiteX4" fmla="*/ 82140 w 210422"/>
              <a:gd name="connsiteY4" fmla="*/ 261333 h 1055157"/>
              <a:gd name="connsiteX5" fmla="*/ 2765 w 210422"/>
              <a:gd name="connsiteY5" fmla="*/ 13683 h 105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422" h="1055157">
                <a:moveTo>
                  <a:pt x="2765" y="13683"/>
                </a:moveTo>
                <a:cubicBezTo>
                  <a:pt x="19698" y="82475"/>
                  <a:pt x="151461" y="500516"/>
                  <a:pt x="183740" y="674083"/>
                </a:cubicBezTo>
                <a:cubicBezTo>
                  <a:pt x="216019" y="847650"/>
                  <a:pt x="193265" y="1050321"/>
                  <a:pt x="196440" y="1055083"/>
                </a:cubicBezTo>
                <a:cubicBezTo>
                  <a:pt x="199615" y="1059845"/>
                  <a:pt x="221840" y="834950"/>
                  <a:pt x="202790" y="702658"/>
                </a:cubicBezTo>
                <a:cubicBezTo>
                  <a:pt x="183740" y="570366"/>
                  <a:pt x="113361" y="370341"/>
                  <a:pt x="82140" y="261333"/>
                </a:cubicBezTo>
                <a:cubicBezTo>
                  <a:pt x="50919" y="152325"/>
                  <a:pt x="-14168" y="-55109"/>
                  <a:pt x="2765" y="136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フリーフォーム 169">
            <a:extLst>
              <a:ext uri="{FF2B5EF4-FFF2-40B4-BE49-F238E27FC236}">
                <a16:creationId xmlns:a16="http://schemas.microsoft.com/office/drawing/2014/main" id="{B17202E8-6545-DDF6-2586-560F92684BE7}"/>
              </a:ext>
            </a:extLst>
          </p:cNvPr>
          <p:cNvSpPr/>
          <p:nvPr/>
        </p:nvSpPr>
        <p:spPr>
          <a:xfrm>
            <a:off x="3321037" y="2828902"/>
            <a:ext cx="258171" cy="41605"/>
          </a:xfrm>
          <a:custGeom>
            <a:avLst/>
            <a:gdLst>
              <a:gd name="connsiteX0" fmla="*/ 13 w 258171"/>
              <a:gd name="connsiteY0" fmla="*/ 23 h 41605"/>
              <a:gd name="connsiteX1" fmla="*/ 101613 w 258171"/>
              <a:gd name="connsiteY1" fmla="*/ 34948 h 41605"/>
              <a:gd name="connsiteX2" fmla="*/ 257188 w 258171"/>
              <a:gd name="connsiteY2" fmla="*/ 3198 h 41605"/>
              <a:gd name="connsiteX3" fmla="*/ 165113 w 258171"/>
              <a:gd name="connsiteY3" fmla="*/ 31773 h 41605"/>
              <a:gd name="connsiteX4" fmla="*/ 107963 w 258171"/>
              <a:gd name="connsiteY4" fmla="*/ 41298 h 41605"/>
              <a:gd name="connsiteX5" fmla="*/ 13 w 258171"/>
              <a:gd name="connsiteY5" fmla="*/ 23 h 4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71" h="41605">
                <a:moveTo>
                  <a:pt x="13" y="23"/>
                </a:moveTo>
                <a:cubicBezTo>
                  <a:pt x="-1045" y="-1035"/>
                  <a:pt x="58751" y="34419"/>
                  <a:pt x="101613" y="34948"/>
                </a:cubicBezTo>
                <a:cubicBezTo>
                  <a:pt x="144475" y="35477"/>
                  <a:pt x="246605" y="3727"/>
                  <a:pt x="257188" y="3198"/>
                </a:cubicBezTo>
                <a:cubicBezTo>
                  <a:pt x="267771" y="2669"/>
                  <a:pt x="189984" y="25423"/>
                  <a:pt x="165113" y="31773"/>
                </a:cubicBezTo>
                <a:cubicBezTo>
                  <a:pt x="140242" y="38123"/>
                  <a:pt x="130188" y="42885"/>
                  <a:pt x="107963" y="41298"/>
                </a:cubicBezTo>
                <a:cubicBezTo>
                  <a:pt x="85738" y="39711"/>
                  <a:pt x="1071" y="1081"/>
                  <a:pt x="13" y="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" name="フリーフォーム 171">
            <a:extLst>
              <a:ext uri="{FF2B5EF4-FFF2-40B4-BE49-F238E27FC236}">
                <a16:creationId xmlns:a16="http://schemas.microsoft.com/office/drawing/2014/main" id="{50A874B9-BF4C-C8DC-49F5-A657CA6216D1}"/>
              </a:ext>
            </a:extLst>
          </p:cNvPr>
          <p:cNvSpPr/>
          <p:nvPr/>
        </p:nvSpPr>
        <p:spPr>
          <a:xfrm>
            <a:off x="3231870" y="2724147"/>
            <a:ext cx="136814" cy="133358"/>
          </a:xfrm>
          <a:custGeom>
            <a:avLst/>
            <a:gdLst>
              <a:gd name="connsiteX0" fmla="*/ 136805 w 136814"/>
              <a:gd name="connsiteY0" fmla="*/ 3 h 133358"/>
              <a:gd name="connsiteX1" fmla="*/ 25680 w 136814"/>
              <a:gd name="connsiteY1" fmla="*/ 76203 h 133358"/>
              <a:gd name="connsiteX2" fmla="*/ 280 w 136814"/>
              <a:gd name="connsiteY2" fmla="*/ 133353 h 133358"/>
              <a:gd name="connsiteX3" fmla="*/ 19330 w 136814"/>
              <a:gd name="connsiteY3" fmla="*/ 79378 h 133358"/>
              <a:gd name="connsiteX4" fmla="*/ 136805 w 136814"/>
              <a:gd name="connsiteY4" fmla="*/ 3 h 13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14" h="133358">
                <a:moveTo>
                  <a:pt x="136805" y="3"/>
                </a:moveTo>
                <a:cubicBezTo>
                  <a:pt x="137863" y="-526"/>
                  <a:pt x="48434" y="53978"/>
                  <a:pt x="25680" y="76203"/>
                </a:cubicBezTo>
                <a:cubicBezTo>
                  <a:pt x="2926" y="98428"/>
                  <a:pt x="1338" y="132824"/>
                  <a:pt x="280" y="133353"/>
                </a:cubicBezTo>
                <a:cubicBezTo>
                  <a:pt x="-778" y="133882"/>
                  <a:pt x="280" y="97899"/>
                  <a:pt x="19330" y="79378"/>
                </a:cubicBezTo>
                <a:cubicBezTo>
                  <a:pt x="38380" y="60857"/>
                  <a:pt x="135747" y="532"/>
                  <a:pt x="136805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" name="フリーフォーム 172">
            <a:extLst>
              <a:ext uri="{FF2B5EF4-FFF2-40B4-BE49-F238E27FC236}">
                <a16:creationId xmlns:a16="http://schemas.microsoft.com/office/drawing/2014/main" id="{3385C7D6-911C-7EA6-23AB-ED3684224923}"/>
              </a:ext>
            </a:extLst>
          </p:cNvPr>
          <p:cNvSpPr/>
          <p:nvPr/>
        </p:nvSpPr>
        <p:spPr>
          <a:xfrm>
            <a:off x="3387425" y="2773946"/>
            <a:ext cx="257632" cy="61329"/>
          </a:xfrm>
          <a:custGeom>
            <a:avLst/>
            <a:gdLst>
              <a:gd name="connsiteX0" fmla="*/ 257475 w 257632"/>
              <a:gd name="connsiteY0" fmla="*/ 29579 h 61329"/>
              <a:gd name="connsiteX1" fmla="*/ 114600 w 257632"/>
              <a:gd name="connsiteY1" fmla="*/ 1004 h 61329"/>
              <a:gd name="connsiteX2" fmla="*/ 300 w 257632"/>
              <a:gd name="connsiteY2" fmla="*/ 61329 h 61329"/>
              <a:gd name="connsiteX3" fmla="*/ 86025 w 257632"/>
              <a:gd name="connsiteY3" fmla="*/ 1004 h 61329"/>
              <a:gd name="connsiteX4" fmla="*/ 257475 w 257632"/>
              <a:gd name="connsiteY4" fmla="*/ 29579 h 6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632" h="61329">
                <a:moveTo>
                  <a:pt x="257475" y="29579"/>
                </a:moveTo>
                <a:cubicBezTo>
                  <a:pt x="262237" y="29579"/>
                  <a:pt x="157462" y="-4288"/>
                  <a:pt x="114600" y="1004"/>
                </a:cubicBezTo>
                <a:cubicBezTo>
                  <a:pt x="71738" y="6296"/>
                  <a:pt x="5062" y="61329"/>
                  <a:pt x="300" y="61329"/>
                </a:cubicBezTo>
                <a:cubicBezTo>
                  <a:pt x="-4462" y="61329"/>
                  <a:pt x="48454" y="8412"/>
                  <a:pt x="86025" y="1004"/>
                </a:cubicBezTo>
                <a:cubicBezTo>
                  <a:pt x="123596" y="-6404"/>
                  <a:pt x="252713" y="29579"/>
                  <a:pt x="257475" y="29579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" name="フリーフォーム 173">
            <a:extLst>
              <a:ext uri="{FF2B5EF4-FFF2-40B4-BE49-F238E27FC236}">
                <a16:creationId xmlns:a16="http://schemas.microsoft.com/office/drawing/2014/main" id="{EB06FFC9-9A8C-B2FA-5353-3A7443CB8844}"/>
              </a:ext>
            </a:extLst>
          </p:cNvPr>
          <p:cNvSpPr/>
          <p:nvPr/>
        </p:nvSpPr>
        <p:spPr>
          <a:xfrm>
            <a:off x="3231248" y="2393898"/>
            <a:ext cx="55089" cy="117750"/>
          </a:xfrm>
          <a:custGeom>
            <a:avLst/>
            <a:gdLst>
              <a:gd name="connsiteX0" fmla="*/ 902 w 55089"/>
              <a:gd name="connsiteY0" fmla="*/ 52 h 117750"/>
              <a:gd name="connsiteX1" fmla="*/ 10427 w 55089"/>
              <a:gd name="connsiteY1" fmla="*/ 79427 h 117750"/>
              <a:gd name="connsiteX2" fmla="*/ 54877 w 55089"/>
              <a:gd name="connsiteY2" fmla="*/ 117527 h 117750"/>
              <a:gd name="connsiteX3" fmla="*/ 26302 w 55089"/>
              <a:gd name="connsiteY3" fmla="*/ 92127 h 117750"/>
              <a:gd name="connsiteX4" fmla="*/ 902 w 55089"/>
              <a:gd name="connsiteY4" fmla="*/ 52 h 1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89" h="117750">
                <a:moveTo>
                  <a:pt x="902" y="52"/>
                </a:moveTo>
                <a:cubicBezTo>
                  <a:pt x="-1744" y="-2065"/>
                  <a:pt x="1431" y="59848"/>
                  <a:pt x="10427" y="79427"/>
                </a:cubicBezTo>
                <a:cubicBezTo>
                  <a:pt x="19423" y="99006"/>
                  <a:pt x="52231" y="115410"/>
                  <a:pt x="54877" y="117527"/>
                </a:cubicBezTo>
                <a:cubicBezTo>
                  <a:pt x="57523" y="119644"/>
                  <a:pt x="34769" y="106415"/>
                  <a:pt x="26302" y="92127"/>
                </a:cubicBezTo>
                <a:cubicBezTo>
                  <a:pt x="17835" y="77839"/>
                  <a:pt x="3548" y="2169"/>
                  <a:pt x="902" y="52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フリーフォーム 174">
            <a:extLst>
              <a:ext uri="{FF2B5EF4-FFF2-40B4-BE49-F238E27FC236}">
                <a16:creationId xmlns:a16="http://schemas.microsoft.com/office/drawing/2014/main" id="{28275414-6687-40F7-E9CF-7A44C8E164A8}"/>
              </a:ext>
            </a:extLst>
          </p:cNvPr>
          <p:cNvSpPr/>
          <p:nvPr/>
        </p:nvSpPr>
        <p:spPr>
          <a:xfrm>
            <a:off x="3454104" y="2313330"/>
            <a:ext cx="70315" cy="115840"/>
          </a:xfrm>
          <a:custGeom>
            <a:avLst/>
            <a:gdLst>
              <a:gd name="connsiteX0" fmla="*/ 70146 w 70315"/>
              <a:gd name="connsiteY0" fmla="*/ 1245 h 115840"/>
              <a:gd name="connsiteX1" fmla="*/ 19346 w 70315"/>
              <a:gd name="connsiteY1" fmla="*/ 58395 h 115840"/>
              <a:gd name="connsiteX2" fmla="*/ 296 w 70315"/>
              <a:gd name="connsiteY2" fmla="*/ 115545 h 115840"/>
              <a:gd name="connsiteX3" fmla="*/ 70146 w 70315"/>
              <a:gd name="connsiteY3" fmla="*/ 1245 h 11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15" h="115840">
                <a:moveTo>
                  <a:pt x="70146" y="1245"/>
                </a:moveTo>
                <a:cubicBezTo>
                  <a:pt x="73321" y="-8280"/>
                  <a:pt x="30988" y="39345"/>
                  <a:pt x="19346" y="58395"/>
                </a:cubicBezTo>
                <a:cubicBezTo>
                  <a:pt x="7704" y="77445"/>
                  <a:pt x="-1821" y="119778"/>
                  <a:pt x="296" y="115545"/>
                </a:cubicBezTo>
                <a:cubicBezTo>
                  <a:pt x="2413" y="111312"/>
                  <a:pt x="66971" y="10770"/>
                  <a:pt x="70146" y="1245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フリーフォーム 175">
            <a:extLst>
              <a:ext uri="{FF2B5EF4-FFF2-40B4-BE49-F238E27FC236}">
                <a16:creationId xmlns:a16="http://schemas.microsoft.com/office/drawing/2014/main" id="{0F321614-AA62-9F02-D023-9D9E8FF2942C}"/>
              </a:ext>
            </a:extLst>
          </p:cNvPr>
          <p:cNvSpPr/>
          <p:nvPr/>
        </p:nvSpPr>
        <p:spPr>
          <a:xfrm>
            <a:off x="2550138" y="1102840"/>
            <a:ext cx="951657" cy="1265491"/>
          </a:xfrm>
          <a:custGeom>
            <a:avLst/>
            <a:gdLst>
              <a:gd name="connsiteX0" fmla="*/ 951252 w 951657"/>
              <a:gd name="connsiteY0" fmla="*/ 5870 h 1265491"/>
              <a:gd name="connsiteX1" fmla="*/ 737892 w 951657"/>
              <a:gd name="connsiteY1" fmla="*/ 203990 h 1265491"/>
              <a:gd name="connsiteX2" fmla="*/ 577872 w 951657"/>
              <a:gd name="connsiteY2" fmla="*/ 504980 h 1265491"/>
              <a:gd name="connsiteX3" fmla="*/ 657882 w 951657"/>
              <a:gd name="connsiteY3" fmla="*/ 405920 h 1265491"/>
              <a:gd name="connsiteX4" fmla="*/ 364512 w 951657"/>
              <a:gd name="connsiteY4" fmla="*/ 771680 h 1265491"/>
              <a:gd name="connsiteX5" fmla="*/ 174012 w 951657"/>
              <a:gd name="connsiteY5" fmla="*/ 958370 h 1265491"/>
              <a:gd name="connsiteX6" fmla="*/ 314982 w 951657"/>
              <a:gd name="connsiteY6" fmla="*/ 844070 h 1265491"/>
              <a:gd name="connsiteX7" fmla="*/ 139722 w 951657"/>
              <a:gd name="connsiteY7" fmla="*/ 1011710 h 1265491"/>
              <a:gd name="connsiteX8" fmla="*/ 2562 w 951657"/>
              <a:gd name="connsiteY8" fmla="*/ 1263170 h 1265491"/>
              <a:gd name="connsiteX9" fmla="*/ 52092 w 951657"/>
              <a:gd name="connsiteY9" fmla="*/ 1126010 h 1265491"/>
              <a:gd name="connsiteX10" fmla="*/ 74952 w 951657"/>
              <a:gd name="connsiteY10" fmla="*/ 943130 h 1265491"/>
              <a:gd name="connsiteX11" fmla="*/ 36852 w 951657"/>
              <a:gd name="connsiteY11" fmla="*/ 1084100 h 1265491"/>
              <a:gd name="connsiteX12" fmla="*/ 193062 w 951657"/>
              <a:gd name="connsiteY12" fmla="*/ 718340 h 1265491"/>
              <a:gd name="connsiteX13" fmla="*/ 124482 w 951657"/>
              <a:gd name="connsiteY13" fmla="*/ 817400 h 1265491"/>
              <a:gd name="connsiteX14" fmla="*/ 680742 w 951657"/>
              <a:gd name="connsiteY14" fmla="*/ 135410 h 1265491"/>
              <a:gd name="connsiteX15" fmla="*/ 509292 w 951657"/>
              <a:gd name="connsiteY15" fmla="*/ 219230 h 1265491"/>
              <a:gd name="connsiteX16" fmla="*/ 680742 w 951657"/>
              <a:gd name="connsiteY16" fmla="*/ 66830 h 1265491"/>
              <a:gd name="connsiteX17" fmla="*/ 951252 w 951657"/>
              <a:gd name="connsiteY17" fmla="*/ 5870 h 12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51657" h="1265491">
                <a:moveTo>
                  <a:pt x="951252" y="5870"/>
                </a:moveTo>
                <a:cubicBezTo>
                  <a:pt x="960777" y="28730"/>
                  <a:pt x="800122" y="120805"/>
                  <a:pt x="737892" y="203990"/>
                </a:cubicBezTo>
                <a:cubicBezTo>
                  <a:pt x="675662" y="287175"/>
                  <a:pt x="591207" y="471325"/>
                  <a:pt x="577872" y="504980"/>
                </a:cubicBezTo>
                <a:cubicBezTo>
                  <a:pt x="564537" y="538635"/>
                  <a:pt x="657882" y="405920"/>
                  <a:pt x="657882" y="405920"/>
                </a:cubicBezTo>
                <a:cubicBezTo>
                  <a:pt x="622322" y="450370"/>
                  <a:pt x="445157" y="679605"/>
                  <a:pt x="364512" y="771680"/>
                </a:cubicBezTo>
                <a:cubicBezTo>
                  <a:pt x="283867" y="863755"/>
                  <a:pt x="182267" y="946305"/>
                  <a:pt x="174012" y="958370"/>
                </a:cubicBezTo>
                <a:cubicBezTo>
                  <a:pt x="165757" y="970435"/>
                  <a:pt x="320697" y="835180"/>
                  <a:pt x="314982" y="844070"/>
                </a:cubicBezTo>
                <a:cubicBezTo>
                  <a:pt x="309267" y="852960"/>
                  <a:pt x="191792" y="941860"/>
                  <a:pt x="139722" y="1011710"/>
                </a:cubicBezTo>
                <a:cubicBezTo>
                  <a:pt x="87652" y="1081560"/>
                  <a:pt x="17167" y="1244120"/>
                  <a:pt x="2562" y="1263170"/>
                </a:cubicBezTo>
                <a:cubicBezTo>
                  <a:pt x="-12043" y="1282220"/>
                  <a:pt x="40027" y="1179350"/>
                  <a:pt x="52092" y="1126010"/>
                </a:cubicBezTo>
                <a:cubicBezTo>
                  <a:pt x="64157" y="1072670"/>
                  <a:pt x="77492" y="950115"/>
                  <a:pt x="74952" y="943130"/>
                </a:cubicBezTo>
                <a:cubicBezTo>
                  <a:pt x="72412" y="936145"/>
                  <a:pt x="17167" y="1121565"/>
                  <a:pt x="36852" y="1084100"/>
                </a:cubicBezTo>
                <a:cubicBezTo>
                  <a:pt x="56537" y="1046635"/>
                  <a:pt x="178457" y="762790"/>
                  <a:pt x="193062" y="718340"/>
                </a:cubicBezTo>
                <a:cubicBezTo>
                  <a:pt x="207667" y="673890"/>
                  <a:pt x="43202" y="914555"/>
                  <a:pt x="124482" y="817400"/>
                </a:cubicBezTo>
                <a:cubicBezTo>
                  <a:pt x="205762" y="720245"/>
                  <a:pt x="616607" y="235105"/>
                  <a:pt x="680742" y="135410"/>
                </a:cubicBezTo>
                <a:cubicBezTo>
                  <a:pt x="744877" y="35715"/>
                  <a:pt x="509292" y="230660"/>
                  <a:pt x="509292" y="219230"/>
                </a:cubicBezTo>
                <a:cubicBezTo>
                  <a:pt x="509292" y="207800"/>
                  <a:pt x="608987" y="101755"/>
                  <a:pt x="680742" y="66830"/>
                </a:cubicBezTo>
                <a:cubicBezTo>
                  <a:pt x="752497" y="31905"/>
                  <a:pt x="941727" y="-16990"/>
                  <a:pt x="951252" y="5870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7" name="フリーフォーム 176">
            <a:extLst>
              <a:ext uri="{FF2B5EF4-FFF2-40B4-BE49-F238E27FC236}">
                <a16:creationId xmlns:a16="http://schemas.microsoft.com/office/drawing/2014/main" id="{2EFB4C8C-22FD-814A-ED87-923FDB38A77E}"/>
              </a:ext>
            </a:extLst>
          </p:cNvPr>
          <p:cNvSpPr/>
          <p:nvPr/>
        </p:nvSpPr>
        <p:spPr>
          <a:xfrm>
            <a:off x="2136460" y="1721223"/>
            <a:ext cx="726397" cy="761609"/>
          </a:xfrm>
          <a:custGeom>
            <a:avLst/>
            <a:gdLst>
              <a:gd name="connsiteX0" fmla="*/ 721040 w 726397"/>
              <a:gd name="connsiteY0" fmla="*/ 897 h 761609"/>
              <a:gd name="connsiteX1" fmla="*/ 484820 w 726397"/>
              <a:gd name="connsiteY1" fmla="*/ 320937 h 761609"/>
              <a:gd name="connsiteX2" fmla="*/ 511490 w 726397"/>
              <a:gd name="connsiteY2" fmla="*/ 755277 h 761609"/>
              <a:gd name="connsiteX3" fmla="*/ 458150 w 726397"/>
              <a:gd name="connsiteY3" fmla="*/ 564777 h 761609"/>
              <a:gd name="connsiteX4" fmla="*/ 397190 w 726397"/>
              <a:gd name="connsiteY4" fmla="*/ 362847 h 761609"/>
              <a:gd name="connsiteX5" fmla="*/ 340040 w 726397"/>
              <a:gd name="connsiteY5" fmla="*/ 480957 h 761609"/>
              <a:gd name="connsiteX6" fmla="*/ 309560 w 726397"/>
              <a:gd name="connsiteY6" fmla="*/ 629547 h 761609"/>
              <a:gd name="connsiteX7" fmla="*/ 191450 w 726397"/>
              <a:gd name="connsiteY7" fmla="*/ 511437 h 761609"/>
              <a:gd name="connsiteX8" fmla="*/ 256220 w 726397"/>
              <a:gd name="connsiteY8" fmla="*/ 419997 h 761609"/>
              <a:gd name="connsiteX9" fmla="*/ 950 w 726397"/>
              <a:gd name="connsiteY9" fmla="*/ 286647 h 761609"/>
              <a:gd name="connsiteX10" fmla="*/ 180020 w 726397"/>
              <a:gd name="connsiteY10" fmla="*/ 343797 h 761609"/>
              <a:gd name="connsiteX11" fmla="*/ 446720 w 726397"/>
              <a:gd name="connsiteY11" fmla="*/ 153297 h 761609"/>
              <a:gd name="connsiteX12" fmla="*/ 218120 w 726397"/>
              <a:gd name="connsiteY12" fmla="*/ 221877 h 761609"/>
              <a:gd name="connsiteX13" fmla="*/ 721040 w 726397"/>
              <a:gd name="connsiteY13" fmla="*/ 897 h 76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6397" h="761609">
                <a:moveTo>
                  <a:pt x="721040" y="897"/>
                </a:moveTo>
                <a:cubicBezTo>
                  <a:pt x="765490" y="17407"/>
                  <a:pt x="519745" y="195207"/>
                  <a:pt x="484820" y="320937"/>
                </a:cubicBezTo>
                <a:cubicBezTo>
                  <a:pt x="449895" y="446667"/>
                  <a:pt x="515935" y="714637"/>
                  <a:pt x="511490" y="755277"/>
                </a:cubicBezTo>
                <a:cubicBezTo>
                  <a:pt x="507045" y="795917"/>
                  <a:pt x="477200" y="630182"/>
                  <a:pt x="458150" y="564777"/>
                </a:cubicBezTo>
                <a:cubicBezTo>
                  <a:pt x="439100" y="499372"/>
                  <a:pt x="416875" y="376817"/>
                  <a:pt x="397190" y="362847"/>
                </a:cubicBezTo>
                <a:cubicBezTo>
                  <a:pt x="377505" y="348877"/>
                  <a:pt x="354645" y="436507"/>
                  <a:pt x="340040" y="480957"/>
                </a:cubicBezTo>
                <a:cubicBezTo>
                  <a:pt x="325435" y="525407"/>
                  <a:pt x="334325" y="624467"/>
                  <a:pt x="309560" y="629547"/>
                </a:cubicBezTo>
                <a:cubicBezTo>
                  <a:pt x="284795" y="634627"/>
                  <a:pt x="200340" y="546362"/>
                  <a:pt x="191450" y="511437"/>
                </a:cubicBezTo>
                <a:cubicBezTo>
                  <a:pt x="182560" y="476512"/>
                  <a:pt x="287970" y="457462"/>
                  <a:pt x="256220" y="419997"/>
                </a:cubicBezTo>
                <a:cubicBezTo>
                  <a:pt x="224470" y="382532"/>
                  <a:pt x="13650" y="299347"/>
                  <a:pt x="950" y="286647"/>
                </a:cubicBezTo>
                <a:cubicBezTo>
                  <a:pt x="-11750" y="273947"/>
                  <a:pt x="105725" y="366022"/>
                  <a:pt x="180020" y="343797"/>
                </a:cubicBezTo>
                <a:cubicBezTo>
                  <a:pt x="254315" y="321572"/>
                  <a:pt x="440370" y="173617"/>
                  <a:pt x="446720" y="153297"/>
                </a:cubicBezTo>
                <a:cubicBezTo>
                  <a:pt x="453070" y="132977"/>
                  <a:pt x="175575" y="242832"/>
                  <a:pt x="218120" y="221877"/>
                </a:cubicBezTo>
                <a:cubicBezTo>
                  <a:pt x="260665" y="200922"/>
                  <a:pt x="676590" y="-15613"/>
                  <a:pt x="721040" y="897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フリーフォーム 177">
            <a:extLst>
              <a:ext uri="{FF2B5EF4-FFF2-40B4-BE49-F238E27FC236}">
                <a16:creationId xmlns:a16="http://schemas.microsoft.com/office/drawing/2014/main" id="{74D7AC46-2AC1-CEE9-9521-BCEFE2E5F2FD}"/>
              </a:ext>
            </a:extLst>
          </p:cNvPr>
          <p:cNvSpPr/>
          <p:nvPr/>
        </p:nvSpPr>
        <p:spPr>
          <a:xfrm>
            <a:off x="2316795" y="1862818"/>
            <a:ext cx="458816" cy="702783"/>
          </a:xfrm>
          <a:custGeom>
            <a:avLst/>
            <a:gdLst>
              <a:gd name="connsiteX0" fmla="*/ 456885 w 458816"/>
              <a:gd name="connsiteY0" fmla="*/ 272 h 702783"/>
              <a:gd name="connsiteX1" fmla="*/ 254955 w 458816"/>
              <a:gd name="connsiteY1" fmla="*/ 266972 h 702783"/>
              <a:gd name="connsiteX2" fmla="*/ 293055 w 458816"/>
              <a:gd name="connsiteY2" fmla="*/ 518432 h 702783"/>
              <a:gd name="connsiteX3" fmla="*/ 228285 w 458816"/>
              <a:gd name="connsiteY3" fmla="*/ 312692 h 702783"/>
              <a:gd name="connsiteX4" fmla="*/ 121605 w 458816"/>
              <a:gd name="connsiteY4" fmla="*/ 419372 h 702783"/>
              <a:gd name="connsiteX5" fmla="*/ 3495 w 458816"/>
              <a:gd name="connsiteY5" fmla="*/ 701312 h 702783"/>
              <a:gd name="connsiteX6" fmla="*/ 30165 w 458816"/>
              <a:gd name="connsiteY6" fmla="*/ 522242 h 702783"/>
              <a:gd name="connsiteX7" fmla="*/ 18735 w 458816"/>
              <a:gd name="connsiteY7" fmla="*/ 346982 h 702783"/>
              <a:gd name="connsiteX8" fmla="*/ 201615 w 458816"/>
              <a:gd name="connsiteY8" fmla="*/ 68852 h 702783"/>
              <a:gd name="connsiteX9" fmla="*/ 113985 w 458816"/>
              <a:gd name="connsiteY9" fmla="*/ 213632 h 702783"/>
              <a:gd name="connsiteX10" fmla="*/ 456885 w 458816"/>
              <a:gd name="connsiteY10" fmla="*/ 272 h 70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8816" h="702783">
                <a:moveTo>
                  <a:pt x="456885" y="272"/>
                </a:moveTo>
                <a:cubicBezTo>
                  <a:pt x="480380" y="9162"/>
                  <a:pt x="282260" y="180612"/>
                  <a:pt x="254955" y="266972"/>
                </a:cubicBezTo>
                <a:cubicBezTo>
                  <a:pt x="227650" y="353332"/>
                  <a:pt x="297500" y="510812"/>
                  <a:pt x="293055" y="518432"/>
                </a:cubicBezTo>
                <a:cubicBezTo>
                  <a:pt x="288610" y="526052"/>
                  <a:pt x="256860" y="329202"/>
                  <a:pt x="228285" y="312692"/>
                </a:cubicBezTo>
                <a:cubicBezTo>
                  <a:pt x="199710" y="296182"/>
                  <a:pt x="159070" y="354602"/>
                  <a:pt x="121605" y="419372"/>
                </a:cubicBezTo>
                <a:cubicBezTo>
                  <a:pt x="84140" y="484142"/>
                  <a:pt x="18735" y="684167"/>
                  <a:pt x="3495" y="701312"/>
                </a:cubicBezTo>
                <a:cubicBezTo>
                  <a:pt x="-11745" y="718457"/>
                  <a:pt x="27625" y="581297"/>
                  <a:pt x="30165" y="522242"/>
                </a:cubicBezTo>
                <a:cubicBezTo>
                  <a:pt x="32705" y="463187"/>
                  <a:pt x="-9840" y="422547"/>
                  <a:pt x="18735" y="346982"/>
                </a:cubicBezTo>
                <a:cubicBezTo>
                  <a:pt x="47310" y="271417"/>
                  <a:pt x="185740" y="91077"/>
                  <a:pt x="201615" y="68852"/>
                </a:cubicBezTo>
                <a:cubicBezTo>
                  <a:pt x="217490" y="46627"/>
                  <a:pt x="70805" y="224427"/>
                  <a:pt x="113985" y="213632"/>
                </a:cubicBezTo>
                <a:cubicBezTo>
                  <a:pt x="157165" y="202837"/>
                  <a:pt x="433390" y="-8618"/>
                  <a:pt x="456885" y="272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9" name="フリーフォーム 178">
            <a:extLst>
              <a:ext uri="{FF2B5EF4-FFF2-40B4-BE49-F238E27FC236}">
                <a16:creationId xmlns:a16="http://schemas.microsoft.com/office/drawing/2014/main" id="{CD6685AD-9FF0-08EB-2CAD-724150F7E3E4}"/>
              </a:ext>
            </a:extLst>
          </p:cNvPr>
          <p:cNvSpPr/>
          <p:nvPr/>
        </p:nvSpPr>
        <p:spPr>
          <a:xfrm>
            <a:off x="2449814" y="1980059"/>
            <a:ext cx="407853" cy="896925"/>
          </a:xfrm>
          <a:custGeom>
            <a:avLst/>
            <a:gdLst>
              <a:gd name="connsiteX0" fmla="*/ 339106 w 407853"/>
              <a:gd name="connsiteY0" fmla="*/ 1141 h 896925"/>
              <a:gd name="connsiteX1" fmla="*/ 224806 w 407853"/>
              <a:gd name="connsiteY1" fmla="*/ 465961 h 896925"/>
              <a:gd name="connsiteX2" fmla="*/ 403876 w 407853"/>
              <a:gd name="connsiteY2" fmla="*/ 877441 h 896925"/>
              <a:gd name="connsiteX3" fmla="*/ 320056 w 407853"/>
              <a:gd name="connsiteY3" fmla="*/ 808861 h 896925"/>
              <a:gd name="connsiteX4" fmla="*/ 16 w 407853"/>
              <a:gd name="connsiteY4" fmla="*/ 618361 h 896925"/>
              <a:gd name="connsiteX5" fmla="*/ 304816 w 407853"/>
              <a:gd name="connsiteY5" fmla="*/ 713611 h 896925"/>
              <a:gd name="connsiteX6" fmla="*/ 121936 w 407853"/>
              <a:gd name="connsiteY6" fmla="*/ 492631 h 896925"/>
              <a:gd name="connsiteX7" fmla="*/ 133366 w 407853"/>
              <a:gd name="connsiteY7" fmla="*/ 145921 h 896925"/>
              <a:gd name="connsiteX8" fmla="*/ 22876 w 407853"/>
              <a:gd name="connsiteY8" fmla="*/ 328801 h 896925"/>
              <a:gd name="connsiteX9" fmla="*/ 339106 w 407853"/>
              <a:gd name="connsiteY9" fmla="*/ 1141 h 8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7853" h="896925">
                <a:moveTo>
                  <a:pt x="339106" y="1141"/>
                </a:moveTo>
                <a:cubicBezTo>
                  <a:pt x="372761" y="24001"/>
                  <a:pt x="214011" y="319911"/>
                  <a:pt x="224806" y="465961"/>
                </a:cubicBezTo>
                <a:cubicBezTo>
                  <a:pt x="235601" y="612011"/>
                  <a:pt x="388001" y="820291"/>
                  <a:pt x="403876" y="877441"/>
                </a:cubicBezTo>
                <a:cubicBezTo>
                  <a:pt x="419751" y="934591"/>
                  <a:pt x="387366" y="852041"/>
                  <a:pt x="320056" y="808861"/>
                </a:cubicBezTo>
                <a:cubicBezTo>
                  <a:pt x="252746" y="765681"/>
                  <a:pt x="2556" y="634236"/>
                  <a:pt x="16" y="618361"/>
                </a:cubicBezTo>
                <a:cubicBezTo>
                  <a:pt x="-2524" y="602486"/>
                  <a:pt x="284496" y="734566"/>
                  <a:pt x="304816" y="713611"/>
                </a:cubicBezTo>
                <a:cubicBezTo>
                  <a:pt x="325136" y="692656"/>
                  <a:pt x="150511" y="587246"/>
                  <a:pt x="121936" y="492631"/>
                </a:cubicBezTo>
                <a:cubicBezTo>
                  <a:pt x="93361" y="398016"/>
                  <a:pt x="149876" y="173226"/>
                  <a:pt x="133366" y="145921"/>
                </a:cubicBezTo>
                <a:cubicBezTo>
                  <a:pt x="116856" y="118616"/>
                  <a:pt x="-10779" y="351661"/>
                  <a:pt x="22876" y="328801"/>
                </a:cubicBezTo>
                <a:cubicBezTo>
                  <a:pt x="56531" y="305941"/>
                  <a:pt x="305451" y="-21719"/>
                  <a:pt x="339106" y="1141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0" name="フリーフォーム 179">
            <a:extLst>
              <a:ext uri="{FF2B5EF4-FFF2-40B4-BE49-F238E27FC236}">
                <a16:creationId xmlns:a16="http://schemas.microsoft.com/office/drawing/2014/main" id="{C941FA90-3A6B-FAF3-D819-F25FE33EB815}"/>
              </a:ext>
            </a:extLst>
          </p:cNvPr>
          <p:cNvSpPr/>
          <p:nvPr/>
        </p:nvSpPr>
        <p:spPr>
          <a:xfrm>
            <a:off x="3307058" y="2775964"/>
            <a:ext cx="423170" cy="100596"/>
          </a:xfrm>
          <a:custGeom>
            <a:avLst/>
            <a:gdLst>
              <a:gd name="connsiteX0" fmla="*/ 422932 w 423170"/>
              <a:gd name="connsiteY0" fmla="*/ 35816 h 100596"/>
              <a:gd name="connsiteX1" fmla="*/ 190522 w 423170"/>
              <a:gd name="connsiteY1" fmla="*/ 1526 h 100596"/>
              <a:gd name="connsiteX2" fmla="*/ 22 w 423170"/>
              <a:gd name="connsiteY2" fmla="*/ 89156 h 100596"/>
              <a:gd name="connsiteX3" fmla="*/ 201952 w 423170"/>
              <a:gd name="connsiteY3" fmla="*/ 62486 h 100596"/>
              <a:gd name="connsiteX4" fmla="*/ 121942 w 423170"/>
              <a:gd name="connsiteY4" fmla="*/ 100586 h 100596"/>
              <a:gd name="connsiteX5" fmla="*/ 232432 w 423170"/>
              <a:gd name="connsiteY5" fmla="*/ 66296 h 100596"/>
              <a:gd name="connsiteX6" fmla="*/ 422932 w 423170"/>
              <a:gd name="connsiteY6" fmla="*/ 35816 h 10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170" h="100596">
                <a:moveTo>
                  <a:pt x="422932" y="35816"/>
                </a:moveTo>
                <a:cubicBezTo>
                  <a:pt x="415947" y="25021"/>
                  <a:pt x="261007" y="-7364"/>
                  <a:pt x="190522" y="1526"/>
                </a:cubicBezTo>
                <a:cubicBezTo>
                  <a:pt x="120037" y="10416"/>
                  <a:pt x="-1883" y="78996"/>
                  <a:pt x="22" y="89156"/>
                </a:cubicBezTo>
                <a:cubicBezTo>
                  <a:pt x="1927" y="99316"/>
                  <a:pt x="181632" y="60581"/>
                  <a:pt x="201952" y="62486"/>
                </a:cubicBezTo>
                <a:cubicBezTo>
                  <a:pt x="222272" y="64391"/>
                  <a:pt x="116862" y="99951"/>
                  <a:pt x="121942" y="100586"/>
                </a:cubicBezTo>
                <a:cubicBezTo>
                  <a:pt x="127022" y="101221"/>
                  <a:pt x="183537" y="73281"/>
                  <a:pt x="232432" y="66296"/>
                </a:cubicBezTo>
                <a:cubicBezTo>
                  <a:pt x="281327" y="59311"/>
                  <a:pt x="429917" y="46611"/>
                  <a:pt x="422932" y="35816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1" name="フリーフォーム 180">
            <a:extLst>
              <a:ext uri="{FF2B5EF4-FFF2-40B4-BE49-F238E27FC236}">
                <a16:creationId xmlns:a16="http://schemas.microsoft.com/office/drawing/2014/main" id="{AE5C59EC-A9EA-880D-B351-E1CA77B01683}"/>
              </a:ext>
            </a:extLst>
          </p:cNvPr>
          <p:cNvSpPr/>
          <p:nvPr/>
        </p:nvSpPr>
        <p:spPr>
          <a:xfrm>
            <a:off x="3090078" y="2788558"/>
            <a:ext cx="578258" cy="344600"/>
          </a:xfrm>
          <a:custGeom>
            <a:avLst/>
            <a:gdLst>
              <a:gd name="connsiteX0" fmla="*/ 575142 w 578258"/>
              <a:gd name="connsiteY0" fmla="*/ 362 h 344600"/>
              <a:gd name="connsiteX1" fmla="*/ 552282 w 578258"/>
              <a:gd name="connsiteY1" fmla="*/ 80372 h 344600"/>
              <a:gd name="connsiteX2" fmla="*/ 540852 w 578258"/>
              <a:gd name="connsiteY2" fmla="*/ 190862 h 344600"/>
              <a:gd name="connsiteX3" fmla="*/ 502752 w 578258"/>
              <a:gd name="connsiteY3" fmla="*/ 255632 h 344600"/>
              <a:gd name="connsiteX4" fmla="*/ 331302 w 578258"/>
              <a:gd name="connsiteY4" fmla="*/ 343262 h 344600"/>
              <a:gd name="connsiteX5" fmla="*/ 434172 w 578258"/>
              <a:gd name="connsiteY5" fmla="*/ 308972 h 344600"/>
              <a:gd name="connsiteX6" fmla="*/ 236052 w 578258"/>
              <a:gd name="connsiteY6" fmla="*/ 312782 h 344600"/>
              <a:gd name="connsiteX7" fmla="*/ 79842 w 578258"/>
              <a:gd name="connsiteY7" fmla="*/ 320402 h 344600"/>
              <a:gd name="connsiteX8" fmla="*/ 7452 w 578258"/>
              <a:gd name="connsiteY8" fmla="*/ 312782 h 344600"/>
              <a:gd name="connsiteX9" fmla="*/ 255102 w 578258"/>
              <a:gd name="connsiteY9" fmla="*/ 289922 h 344600"/>
              <a:gd name="connsiteX10" fmla="*/ 37932 w 578258"/>
              <a:gd name="connsiteY10" fmla="*/ 240392 h 344600"/>
              <a:gd name="connsiteX11" fmla="*/ 365592 w 578258"/>
              <a:gd name="connsiteY11" fmla="*/ 248012 h 344600"/>
              <a:gd name="connsiteX12" fmla="*/ 525612 w 578258"/>
              <a:gd name="connsiteY12" fmla="*/ 190862 h 344600"/>
              <a:gd name="connsiteX13" fmla="*/ 422742 w 578258"/>
              <a:gd name="connsiteY13" fmla="*/ 217532 h 344600"/>
              <a:gd name="connsiteX14" fmla="*/ 502752 w 578258"/>
              <a:gd name="connsiteY14" fmla="*/ 160382 h 344600"/>
              <a:gd name="connsiteX15" fmla="*/ 476082 w 578258"/>
              <a:gd name="connsiteY15" fmla="*/ 53702 h 344600"/>
              <a:gd name="connsiteX16" fmla="*/ 575142 w 578258"/>
              <a:gd name="connsiteY16" fmla="*/ 362 h 3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8258" h="344600">
                <a:moveTo>
                  <a:pt x="575142" y="362"/>
                </a:moveTo>
                <a:cubicBezTo>
                  <a:pt x="587842" y="4807"/>
                  <a:pt x="557997" y="48622"/>
                  <a:pt x="552282" y="80372"/>
                </a:cubicBezTo>
                <a:cubicBezTo>
                  <a:pt x="546567" y="112122"/>
                  <a:pt x="549107" y="161652"/>
                  <a:pt x="540852" y="190862"/>
                </a:cubicBezTo>
                <a:cubicBezTo>
                  <a:pt x="532597" y="220072"/>
                  <a:pt x="537677" y="230232"/>
                  <a:pt x="502752" y="255632"/>
                </a:cubicBezTo>
                <a:cubicBezTo>
                  <a:pt x="467827" y="281032"/>
                  <a:pt x="342732" y="334372"/>
                  <a:pt x="331302" y="343262"/>
                </a:cubicBezTo>
                <a:cubicBezTo>
                  <a:pt x="319872" y="352152"/>
                  <a:pt x="450047" y="314052"/>
                  <a:pt x="434172" y="308972"/>
                </a:cubicBezTo>
                <a:cubicBezTo>
                  <a:pt x="418297" y="303892"/>
                  <a:pt x="295107" y="310877"/>
                  <a:pt x="236052" y="312782"/>
                </a:cubicBezTo>
                <a:cubicBezTo>
                  <a:pt x="176997" y="314687"/>
                  <a:pt x="117942" y="320402"/>
                  <a:pt x="79842" y="320402"/>
                </a:cubicBezTo>
                <a:cubicBezTo>
                  <a:pt x="41742" y="320402"/>
                  <a:pt x="-21758" y="317862"/>
                  <a:pt x="7452" y="312782"/>
                </a:cubicBezTo>
                <a:cubicBezTo>
                  <a:pt x="36662" y="307702"/>
                  <a:pt x="250022" y="301987"/>
                  <a:pt x="255102" y="289922"/>
                </a:cubicBezTo>
                <a:cubicBezTo>
                  <a:pt x="260182" y="277857"/>
                  <a:pt x="19517" y="247377"/>
                  <a:pt x="37932" y="240392"/>
                </a:cubicBezTo>
                <a:cubicBezTo>
                  <a:pt x="56347" y="233407"/>
                  <a:pt x="284312" y="256267"/>
                  <a:pt x="365592" y="248012"/>
                </a:cubicBezTo>
                <a:cubicBezTo>
                  <a:pt x="446872" y="239757"/>
                  <a:pt x="516087" y="195942"/>
                  <a:pt x="525612" y="190862"/>
                </a:cubicBezTo>
                <a:cubicBezTo>
                  <a:pt x="535137" y="185782"/>
                  <a:pt x="426552" y="222612"/>
                  <a:pt x="422742" y="217532"/>
                </a:cubicBezTo>
                <a:cubicBezTo>
                  <a:pt x="418932" y="212452"/>
                  <a:pt x="493862" y="187687"/>
                  <a:pt x="502752" y="160382"/>
                </a:cubicBezTo>
                <a:cubicBezTo>
                  <a:pt x="511642" y="133077"/>
                  <a:pt x="464017" y="74022"/>
                  <a:pt x="476082" y="53702"/>
                </a:cubicBezTo>
                <a:cubicBezTo>
                  <a:pt x="488147" y="33382"/>
                  <a:pt x="562442" y="-4083"/>
                  <a:pt x="575142" y="362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フリーフォーム 181">
            <a:extLst>
              <a:ext uri="{FF2B5EF4-FFF2-40B4-BE49-F238E27FC236}">
                <a16:creationId xmlns:a16="http://schemas.microsoft.com/office/drawing/2014/main" id="{3CC3526F-862A-356E-C4D6-AB425A19950B}"/>
              </a:ext>
            </a:extLst>
          </p:cNvPr>
          <p:cNvSpPr/>
          <p:nvPr/>
        </p:nvSpPr>
        <p:spPr>
          <a:xfrm>
            <a:off x="3040354" y="2670226"/>
            <a:ext cx="443745" cy="341205"/>
          </a:xfrm>
          <a:custGeom>
            <a:avLst/>
            <a:gdLst>
              <a:gd name="connsiteX0" fmla="*/ 377216 w 443745"/>
              <a:gd name="connsiteY0" fmla="*/ 584 h 341205"/>
              <a:gd name="connsiteX1" fmla="*/ 163856 w 443745"/>
              <a:gd name="connsiteY1" fmla="*/ 114884 h 341205"/>
              <a:gd name="connsiteX2" fmla="*/ 26 w 443745"/>
              <a:gd name="connsiteY2" fmla="*/ 305384 h 341205"/>
              <a:gd name="connsiteX3" fmla="*/ 175286 w 443745"/>
              <a:gd name="connsiteY3" fmla="*/ 160604 h 341205"/>
              <a:gd name="connsiteX4" fmla="*/ 160046 w 443745"/>
              <a:gd name="connsiteY4" fmla="*/ 282524 h 341205"/>
              <a:gd name="connsiteX5" fmla="*/ 198146 w 443745"/>
              <a:gd name="connsiteY5" fmla="*/ 339674 h 341205"/>
              <a:gd name="connsiteX6" fmla="*/ 281966 w 443745"/>
              <a:gd name="connsiteY6" fmla="*/ 225374 h 341205"/>
              <a:gd name="connsiteX7" fmla="*/ 354356 w 443745"/>
              <a:gd name="connsiteY7" fmla="*/ 309194 h 341205"/>
              <a:gd name="connsiteX8" fmla="*/ 327686 w 443745"/>
              <a:gd name="connsiteY8" fmla="*/ 210134 h 341205"/>
              <a:gd name="connsiteX9" fmla="*/ 441986 w 443745"/>
              <a:gd name="connsiteY9" fmla="*/ 80594 h 341205"/>
              <a:gd name="connsiteX10" fmla="*/ 396266 w 443745"/>
              <a:gd name="connsiteY10" fmla="*/ 69164 h 341205"/>
              <a:gd name="connsiteX11" fmla="*/ 377216 w 443745"/>
              <a:gd name="connsiteY11" fmla="*/ 584 h 34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3745" h="341205">
                <a:moveTo>
                  <a:pt x="377216" y="584"/>
                </a:moveTo>
                <a:cubicBezTo>
                  <a:pt x="338481" y="8204"/>
                  <a:pt x="226721" y="64084"/>
                  <a:pt x="163856" y="114884"/>
                </a:cubicBezTo>
                <a:cubicBezTo>
                  <a:pt x="100991" y="165684"/>
                  <a:pt x="-1879" y="297764"/>
                  <a:pt x="26" y="305384"/>
                </a:cubicBezTo>
                <a:cubicBezTo>
                  <a:pt x="1931" y="313004"/>
                  <a:pt x="148616" y="164414"/>
                  <a:pt x="175286" y="160604"/>
                </a:cubicBezTo>
                <a:cubicBezTo>
                  <a:pt x="201956" y="156794"/>
                  <a:pt x="156236" y="252679"/>
                  <a:pt x="160046" y="282524"/>
                </a:cubicBezTo>
                <a:cubicBezTo>
                  <a:pt x="163856" y="312369"/>
                  <a:pt x="177826" y="349199"/>
                  <a:pt x="198146" y="339674"/>
                </a:cubicBezTo>
                <a:cubicBezTo>
                  <a:pt x="218466" y="330149"/>
                  <a:pt x="255931" y="230454"/>
                  <a:pt x="281966" y="225374"/>
                </a:cubicBezTo>
                <a:cubicBezTo>
                  <a:pt x="308001" y="220294"/>
                  <a:pt x="346736" y="311734"/>
                  <a:pt x="354356" y="309194"/>
                </a:cubicBezTo>
                <a:cubicBezTo>
                  <a:pt x="361976" y="306654"/>
                  <a:pt x="313081" y="248234"/>
                  <a:pt x="327686" y="210134"/>
                </a:cubicBezTo>
                <a:cubicBezTo>
                  <a:pt x="342291" y="172034"/>
                  <a:pt x="430556" y="104089"/>
                  <a:pt x="441986" y="80594"/>
                </a:cubicBezTo>
                <a:cubicBezTo>
                  <a:pt x="453416" y="57099"/>
                  <a:pt x="405791" y="76149"/>
                  <a:pt x="396266" y="69164"/>
                </a:cubicBezTo>
                <a:cubicBezTo>
                  <a:pt x="386741" y="62179"/>
                  <a:pt x="415951" y="-7036"/>
                  <a:pt x="377216" y="584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" name="フリーフォーム 182">
            <a:extLst>
              <a:ext uri="{FF2B5EF4-FFF2-40B4-BE49-F238E27FC236}">
                <a16:creationId xmlns:a16="http://schemas.microsoft.com/office/drawing/2014/main" id="{C3009DB3-F2AC-BDE5-BD37-94D800F40901}"/>
              </a:ext>
            </a:extLst>
          </p:cNvPr>
          <p:cNvSpPr/>
          <p:nvPr/>
        </p:nvSpPr>
        <p:spPr>
          <a:xfrm>
            <a:off x="2666646" y="2518409"/>
            <a:ext cx="890569" cy="777253"/>
          </a:xfrm>
          <a:custGeom>
            <a:avLst/>
            <a:gdLst>
              <a:gd name="connsiteX0" fmla="*/ 53694 w 890569"/>
              <a:gd name="connsiteY0" fmla="*/ 64771 h 777253"/>
              <a:gd name="connsiteX1" fmla="*/ 354684 w 890569"/>
              <a:gd name="connsiteY1" fmla="*/ 415291 h 777253"/>
              <a:gd name="connsiteX2" fmla="*/ 548994 w 890569"/>
              <a:gd name="connsiteY2" fmla="*/ 514351 h 777253"/>
              <a:gd name="connsiteX3" fmla="*/ 735684 w 890569"/>
              <a:gd name="connsiteY3" fmla="*/ 537211 h 777253"/>
              <a:gd name="connsiteX4" fmla="*/ 888084 w 890569"/>
              <a:gd name="connsiteY4" fmla="*/ 541021 h 777253"/>
              <a:gd name="connsiteX5" fmla="*/ 609954 w 890569"/>
              <a:gd name="connsiteY5" fmla="*/ 560071 h 777253"/>
              <a:gd name="connsiteX6" fmla="*/ 495654 w 890569"/>
              <a:gd name="connsiteY6" fmla="*/ 563881 h 777253"/>
              <a:gd name="connsiteX7" fmla="*/ 377544 w 890569"/>
              <a:gd name="connsiteY7" fmla="*/ 689611 h 777253"/>
              <a:gd name="connsiteX8" fmla="*/ 320394 w 890569"/>
              <a:gd name="connsiteY8" fmla="*/ 643891 h 777253"/>
              <a:gd name="connsiteX9" fmla="*/ 137514 w 890569"/>
              <a:gd name="connsiteY9" fmla="*/ 777241 h 777253"/>
              <a:gd name="connsiteX10" fmla="*/ 248004 w 890569"/>
              <a:gd name="connsiteY10" fmla="*/ 651511 h 777253"/>
              <a:gd name="connsiteX11" fmla="*/ 179424 w 890569"/>
              <a:gd name="connsiteY11" fmla="*/ 575311 h 777253"/>
              <a:gd name="connsiteX12" fmla="*/ 53694 w 890569"/>
              <a:gd name="connsiteY12" fmla="*/ 434341 h 777253"/>
              <a:gd name="connsiteX13" fmla="*/ 183234 w 890569"/>
              <a:gd name="connsiteY13" fmla="*/ 502921 h 777253"/>
              <a:gd name="connsiteX14" fmla="*/ 103224 w 890569"/>
              <a:gd name="connsiteY14" fmla="*/ 361951 h 777253"/>
              <a:gd name="connsiteX15" fmla="*/ 232764 w 890569"/>
              <a:gd name="connsiteY15" fmla="*/ 445771 h 777253"/>
              <a:gd name="connsiteX16" fmla="*/ 72744 w 890569"/>
              <a:gd name="connsiteY16" fmla="*/ 300991 h 777253"/>
              <a:gd name="connsiteX17" fmla="*/ 354 w 890569"/>
              <a:gd name="connsiteY17" fmla="*/ 1 h 777253"/>
              <a:gd name="connsiteX18" fmla="*/ 99414 w 890569"/>
              <a:gd name="connsiteY18" fmla="*/ 297181 h 777253"/>
              <a:gd name="connsiteX19" fmla="*/ 53694 w 890569"/>
              <a:gd name="connsiteY19" fmla="*/ 64771 h 77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90569" h="777253">
                <a:moveTo>
                  <a:pt x="53694" y="64771"/>
                </a:moveTo>
                <a:cubicBezTo>
                  <a:pt x="96239" y="84456"/>
                  <a:pt x="272134" y="340361"/>
                  <a:pt x="354684" y="415291"/>
                </a:cubicBezTo>
                <a:cubicBezTo>
                  <a:pt x="437234" y="490221"/>
                  <a:pt x="485494" y="494031"/>
                  <a:pt x="548994" y="514351"/>
                </a:cubicBezTo>
                <a:cubicBezTo>
                  <a:pt x="612494" y="534671"/>
                  <a:pt x="679169" y="532766"/>
                  <a:pt x="735684" y="537211"/>
                </a:cubicBezTo>
                <a:cubicBezTo>
                  <a:pt x="792199" y="541656"/>
                  <a:pt x="909039" y="537211"/>
                  <a:pt x="888084" y="541021"/>
                </a:cubicBezTo>
                <a:cubicBezTo>
                  <a:pt x="867129" y="544831"/>
                  <a:pt x="675359" y="556261"/>
                  <a:pt x="609954" y="560071"/>
                </a:cubicBezTo>
                <a:cubicBezTo>
                  <a:pt x="544549" y="563881"/>
                  <a:pt x="534389" y="542291"/>
                  <a:pt x="495654" y="563881"/>
                </a:cubicBezTo>
                <a:cubicBezTo>
                  <a:pt x="456919" y="585471"/>
                  <a:pt x="406754" y="676276"/>
                  <a:pt x="377544" y="689611"/>
                </a:cubicBezTo>
                <a:cubicBezTo>
                  <a:pt x="348334" y="702946"/>
                  <a:pt x="360399" y="629286"/>
                  <a:pt x="320394" y="643891"/>
                </a:cubicBezTo>
                <a:cubicBezTo>
                  <a:pt x="280389" y="658496"/>
                  <a:pt x="149579" y="775971"/>
                  <a:pt x="137514" y="777241"/>
                </a:cubicBezTo>
                <a:cubicBezTo>
                  <a:pt x="125449" y="778511"/>
                  <a:pt x="241019" y="685166"/>
                  <a:pt x="248004" y="651511"/>
                </a:cubicBezTo>
                <a:cubicBezTo>
                  <a:pt x="254989" y="617856"/>
                  <a:pt x="179424" y="575311"/>
                  <a:pt x="179424" y="575311"/>
                </a:cubicBezTo>
                <a:cubicBezTo>
                  <a:pt x="147039" y="539116"/>
                  <a:pt x="53059" y="446406"/>
                  <a:pt x="53694" y="434341"/>
                </a:cubicBezTo>
                <a:cubicBezTo>
                  <a:pt x="54329" y="422276"/>
                  <a:pt x="174979" y="514986"/>
                  <a:pt x="183234" y="502921"/>
                </a:cubicBezTo>
                <a:cubicBezTo>
                  <a:pt x="191489" y="490856"/>
                  <a:pt x="94969" y="371476"/>
                  <a:pt x="103224" y="361951"/>
                </a:cubicBezTo>
                <a:cubicBezTo>
                  <a:pt x="111479" y="352426"/>
                  <a:pt x="237844" y="455931"/>
                  <a:pt x="232764" y="445771"/>
                </a:cubicBezTo>
                <a:cubicBezTo>
                  <a:pt x="227684" y="435611"/>
                  <a:pt x="111479" y="375286"/>
                  <a:pt x="72744" y="300991"/>
                </a:cubicBezTo>
                <a:cubicBezTo>
                  <a:pt x="34009" y="226696"/>
                  <a:pt x="-4091" y="636"/>
                  <a:pt x="354" y="1"/>
                </a:cubicBezTo>
                <a:cubicBezTo>
                  <a:pt x="4799" y="-634"/>
                  <a:pt x="86714" y="283211"/>
                  <a:pt x="99414" y="297181"/>
                </a:cubicBezTo>
                <a:cubicBezTo>
                  <a:pt x="112114" y="311151"/>
                  <a:pt x="11149" y="45086"/>
                  <a:pt x="53694" y="64771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5" name="フリーフォーム 184">
            <a:extLst>
              <a:ext uri="{FF2B5EF4-FFF2-40B4-BE49-F238E27FC236}">
                <a16:creationId xmlns:a16="http://schemas.microsoft.com/office/drawing/2014/main" id="{9C032159-EB46-986C-F340-497A3415A664}"/>
              </a:ext>
            </a:extLst>
          </p:cNvPr>
          <p:cNvSpPr/>
          <p:nvPr/>
        </p:nvSpPr>
        <p:spPr>
          <a:xfrm>
            <a:off x="3056734" y="1819240"/>
            <a:ext cx="563348" cy="111166"/>
          </a:xfrm>
          <a:custGeom>
            <a:avLst/>
            <a:gdLst>
              <a:gd name="connsiteX0" fmla="*/ 791 w 563348"/>
              <a:gd name="connsiteY0" fmla="*/ 101635 h 111166"/>
              <a:gd name="connsiteX1" fmla="*/ 327816 w 563348"/>
              <a:gd name="connsiteY1" fmla="*/ 3210 h 111166"/>
              <a:gd name="connsiteX2" fmla="*/ 229391 w 563348"/>
              <a:gd name="connsiteY2" fmla="*/ 22260 h 111166"/>
              <a:gd name="connsiteX3" fmla="*/ 461166 w 563348"/>
              <a:gd name="connsiteY3" fmla="*/ 35 h 111166"/>
              <a:gd name="connsiteX4" fmla="*/ 562766 w 563348"/>
              <a:gd name="connsiteY4" fmla="*/ 28610 h 111166"/>
              <a:gd name="connsiteX5" fmla="*/ 502441 w 563348"/>
              <a:gd name="connsiteY5" fmla="*/ 44485 h 111166"/>
              <a:gd name="connsiteX6" fmla="*/ 496091 w 563348"/>
              <a:gd name="connsiteY6" fmla="*/ 79410 h 111166"/>
              <a:gd name="connsiteX7" fmla="*/ 378616 w 563348"/>
              <a:gd name="connsiteY7" fmla="*/ 76235 h 111166"/>
              <a:gd name="connsiteX8" fmla="*/ 124616 w 563348"/>
              <a:gd name="connsiteY8" fmla="*/ 111160 h 111166"/>
              <a:gd name="connsiteX9" fmla="*/ 232566 w 563348"/>
              <a:gd name="connsiteY9" fmla="*/ 73060 h 111166"/>
              <a:gd name="connsiteX10" fmla="*/ 791 w 563348"/>
              <a:gd name="connsiteY10" fmla="*/ 101635 h 11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3348" h="111166">
                <a:moveTo>
                  <a:pt x="791" y="101635"/>
                </a:moveTo>
                <a:cubicBezTo>
                  <a:pt x="16666" y="89993"/>
                  <a:pt x="289716" y="16439"/>
                  <a:pt x="327816" y="3210"/>
                </a:cubicBezTo>
                <a:cubicBezTo>
                  <a:pt x="365916" y="-10019"/>
                  <a:pt x="207166" y="22789"/>
                  <a:pt x="229391" y="22260"/>
                </a:cubicBezTo>
                <a:cubicBezTo>
                  <a:pt x="251616" y="21731"/>
                  <a:pt x="405604" y="-1023"/>
                  <a:pt x="461166" y="35"/>
                </a:cubicBezTo>
                <a:cubicBezTo>
                  <a:pt x="516728" y="1093"/>
                  <a:pt x="555887" y="21202"/>
                  <a:pt x="562766" y="28610"/>
                </a:cubicBezTo>
                <a:cubicBezTo>
                  <a:pt x="569645" y="36018"/>
                  <a:pt x="513553" y="36018"/>
                  <a:pt x="502441" y="44485"/>
                </a:cubicBezTo>
                <a:cubicBezTo>
                  <a:pt x="491329" y="52952"/>
                  <a:pt x="516728" y="74118"/>
                  <a:pt x="496091" y="79410"/>
                </a:cubicBezTo>
                <a:cubicBezTo>
                  <a:pt x="475454" y="84702"/>
                  <a:pt x="440529" y="70943"/>
                  <a:pt x="378616" y="76235"/>
                </a:cubicBezTo>
                <a:cubicBezTo>
                  <a:pt x="316704" y="81527"/>
                  <a:pt x="148958" y="111689"/>
                  <a:pt x="124616" y="111160"/>
                </a:cubicBezTo>
                <a:cubicBezTo>
                  <a:pt x="100274" y="110631"/>
                  <a:pt x="252145" y="76764"/>
                  <a:pt x="232566" y="73060"/>
                </a:cubicBezTo>
                <a:cubicBezTo>
                  <a:pt x="212987" y="69356"/>
                  <a:pt x="-15084" y="113277"/>
                  <a:pt x="791" y="101635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フリーフォーム 185">
            <a:extLst>
              <a:ext uri="{FF2B5EF4-FFF2-40B4-BE49-F238E27FC236}">
                <a16:creationId xmlns:a16="http://schemas.microsoft.com/office/drawing/2014/main" id="{6406C1A7-4326-4F8B-4620-622566515C89}"/>
              </a:ext>
            </a:extLst>
          </p:cNvPr>
          <p:cNvSpPr/>
          <p:nvPr/>
        </p:nvSpPr>
        <p:spPr>
          <a:xfrm>
            <a:off x="3197172" y="1849852"/>
            <a:ext cx="352515" cy="45769"/>
          </a:xfrm>
          <a:custGeom>
            <a:avLst/>
            <a:gdLst>
              <a:gd name="connsiteX0" fmla="*/ 53 w 352515"/>
              <a:gd name="connsiteY0" fmla="*/ 42448 h 45769"/>
              <a:gd name="connsiteX1" fmla="*/ 260403 w 352515"/>
              <a:gd name="connsiteY1" fmla="*/ 1173 h 45769"/>
              <a:gd name="connsiteX2" fmla="*/ 161978 w 352515"/>
              <a:gd name="connsiteY2" fmla="*/ 10698 h 45769"/>
              <a:gd name="connsiteX3" fmla="*/ 320728 w 352515"/>
              <a:gd name="connsiteY3" fmla="*/ 4348 h 45769"/>
              <a:gd name="connsiteX4" fmla="*/ 346128 w 352515"/>
              <a:gd name="connsiteY4" fmla="*/ 20223 h 45769"/>
              <a:gd name="connsiteX5" fmla="*/ 238178 w 352515"/>
              <a:gd name="connsiteY5" fmla="*/ 39273 h 45769"/>
              <a:gd name="connsiteX6" fmla="*/ 53 w 352515"/>
              <a:gd name="connsiteY6" fmla="*/ 42448 h 4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515" h="45769">
                <a:moveTo>
                  <a:pt x="53" y="42448"/>
                </a:moveTo>
                <a:cubicBezTo>
                  <a:pt x="3757" y="36098"/>
                  <a:pt x="233416" y="6465"/>
                  <a:pt x="260403" y="1173"/>
                </a:cubicBezTo>
                <a:cubicBezTo>
                  <a:pt x="287391" y="-4119"/>
                  <a:pt x="151924" y="10169"/>
                  <a:pt x="161978" y="10698"/>
                </a:cubicBezTo>
                <a:cubicBezTo>
                  <a:pt x="172032" y="11227"/>
                  <a:pt x="290036" y="2760"/>
                  <a:pt x="320728" y="4348"/>
                </a:cubicBezTo>
                <a:cubicBezTo>
                  <a:pt x="351420" y="5935"/>
                  <a:pt x="359886" y="14402"/>
                  <a:pt x="346128" y="20223"/>
                </a:cubicBezTo>
                <a:cubicBezTo>
                  <a:pt x="332370" y="26044"/>
                  <a:pt x="291095" y="33452"/>
                  <a:pt x="238178" y="39273"/>
                </a:cubicBezTo>
                <a:cubicBezTo>
                  <a:pt x="185261" y="45094"/>
                  <a:pt x="-3651" y="48798"/>
                  <a:pt x="53" y="42448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8" name="フリーフォーム 187">
            <a:extLst>
              <a:ext uri="{FF2B5EF4-FFF2-40B4-BE49-F238E27FC236}">
                <a16:creationId xmlns:a16="http://schemas.microsoft.com/office/drawing/2014/main" id="{CD4E8CF6-C709-100B-D32E-A59CAEF7D727}"/>
              </a:ext>
            </a:extLst>
          </p:cNvPr>
          <p:cNvSpPr/>
          <p:nvPr/>
        </p:nvSpPr>
        <p:spPr>
          <a:xfrm>
            <a:off x="3543295" y="1908137"/>
            <a:ext cx="276463" cy="523324"/>
          </a:xfrm>
          <a:custGeom>
            <a:avLst/>
            <a:gdLst>
              <a:gd name="connsiteX0" fmla="*/ 120655 w 276463"/>
              <a:gd name="connsiteY0" fmla="*/ 38 h 523324"/>
              <a:gd name="connsiteX1" fmla="*/ 200030 w 276463"/>
              <a:gd name="connsiteY1" fmla="*/ 171488 h 523324"/>
              <a:gd name="connsiteX2" fmla="*/ 276230 w 276463"/>
              <a:gd name="connsiteY2" fmla="*/ 387388 h 523324"/>
              <a:gd name="connsiteX3" fmla="*/ 174630 w 276463"/>
              <a:gd name="connsiteY3" fmla="*/ 333413 h 523324"/>
              <a:gd name="connsiteX4" fmla="*/ 73030 w 276463"/>
              <a:gd name="connsiteY4" fmla="*/ 371513 h 523324"/>
              <a:gd name="connsiteX5" fmla="*/ 60330 w 276463"/>
              <a:gd name="connsiteY5" fmla="*/ 419138 h 523324"/>
              <a:gd name="connsiteX6" fmla="*/ 152405 w 276463"/>
              <a:gd name="connsiteY6" fmla="*/ 520738 h 523324"/>
              <a:gd name="connsiteX7" fmla="*/ 41280 w 276463"/>
              <a:gd name="connsiteY7" fmla="*/ 488988 h 523324"/>
              <a:gd name="connsiteX8" fmla="*/ 5 w 276463"/>
              <a:gd name="connsiteY8" fmla="*/ 444538 h 523324"/>
              <a:gd name="connsiteX9" fmla="*/ 38105 w 276463"/>
              <a:gd name="connsiteY9" fmla="*/ 311188 h 523324"/>
              <a:gd name="connsiteX10" fmla="*/ 6355 w 276463"/>
              <a:gd name="connsiteY10" fmla="*/ 400088 h 523324"/>
              <a:gd name="connsiteX11" fmla="*/ 53980 w 276463"/>
              <a:gd name="connsiteY11" fmla="*/ 361988 h 523324"/>
              <a:gd name="connsiteX12" fmla="*/ 31755 w 276463"/>
              <a:gd name="connsiteY12" fmla="*/ 406438 h 523324"/>
              <a:gd name="connsiteX13" fmla="*/ 114305 w 276463"/>
              <a:gd name="connsiteY13" fmla="*/ 333413 h 523324"/>
              <a:gd name="connsiteX14" fmla="*/ 114305 w 276463"/>
              <a:gd name="connsiteY14" fmla="*/ 269913 h 523324"/>
              <a:gd name="connsiteX15" fmla="*/ 107955 w 276463"/>
              <a:gd name="connsiteY15" fmla="*/ 161963 h 523324"/>
              <a:gd name="connsiteX16" fmla="*/ 152405 w 276463"/>
              <a:gd name="connsiteY16" fmla="*/ 155613 h 523324"/>
              <a:gd name="connsiteX17" fmla="*/ 120655 w 276463"/>
              <a:gd name="connsiteY17" fmla="*/ 38 h 52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6463" h="523324">
                <a:moveTo>
                  <a:pt x="120655" y="38"/>
                </a:moveTo>
                <a:cubicBezTo>
                  <a:pt x="128592" y="2684"/>
                  <a:pt x="174101" y="106930"/>
                  <a:pt x="200030" y="171488"/>
                </a:cubicBezTo>
                <a:cubicBezTo>
                  <a:pt x="225959" y="236046"/>
                  <a:pt x="280463" y="360401"/>
                  <a:pt x="276230" y="387388"/>
                </a:cubicBezTo>
                <a:cubicBezTo>
                  <a:pt x="271997" y="414376"/>
                  <a:pt x="208497" y="336059"/>
                  <a:pt x="174630" y="333413"/>
                </a:cubicBezTo>
                <a:cubicBezTo>
                  <a:pt x="140763" y="330767"/>
                  <a:pt x="92080" y="357226"/>
                  <a:pt x="73030" y="371513"/>
                </a:cubicBezTo>
                <a:cubicBezTo>
                  <a:pt x="53980" y="385801"/>
                  <a:pt x="47101" y="394267"/>
                  <a:pt x="60330" y="419138"/>
                </a:cubicBezTo>
                <a:cubicBezTo>
                  <a:pt x="73559" y="444009"/>
                  <a:pt x="155580" y="509096"/>
                  <a:pt x="152405" y="520738"/>
                </a:cubicBezTo>
                <a:cubicBezTo>
                  <a:pt x="149230" y="532380"/>
                  <a:pt x="66680" y="501688"/>
                  <a:pt x="41280" y="488988"/>
                </a:cubicBezTo>
                <a:cubicBezTo>
                  <a:pt x="15880" y="476288"/>
                  <a:pt x="534" y="474171"/>
                  <a:pt x="5" y="444538"/>
                </a:cubicBezTo>
                <a:cubicBezTo>
                  <a:pt x="-524" y="414905"/>
                  <a:pt x="37047" y="318596"/>
                  <a:pt x="38105" y="311188"/>
                </a:cubicBezTo>
                <a:cubicBezTo>
                  <a:pt x="39163" y="303780"/>
                  <a:pt x="3709" y="391621"/>
                  <a:pt x="6355" y="400088"/>
                </a:cubicBezTo>
                <a:cubicBezTo>
                  <a:pt x="9001" y="408555"/>
                  <a:pt x="49747" y="360930"/>
                  <a:pt x="53980" y="361988"/>
                </a:cubicBezTo>
                <a:cubicBezTo>
                  <a:pt x="58213" y="363046"/>
                  <a:pt x="21701" y="411201"/>
                  <a:pt x="31755" y="406438"/>
                </a:cubicBezTo>
                <a:cubicBezTo>
                  <a:pt x="41809" y="401676"/>
                  <a:pt x="100547" y="356167"/>
                  <a:pt x="114305" y="333413"/>
                </a:cubicBezTo>
                <a:cubicBezTo>
                  <a:pt x="128063" y="310659"/>
                  <a:pt x="115363" y="298488"/>
                  <a:pt x="114305" y="269913"/>
                </a:cubicBezTo>
                <a:cubicBezTo>
                  <a:pt x="113247" y="241338"/>
                  <a:pt x="101605" y="181013"/>
                  <a:pt x="107955" y="161963"/>
                </a:cubicBezTo>
                <a:cubicBezTo>
                  <a:pt x="114305" y="142913"/>
                  <a:pt x="146584" y="180484"/>
                  <a:pt x="152405" y="155613"/>
                </a:cubicBezTo>
                <a:cubicBezTo>
                  <a:pt x="158226" y="130742"/>
                  <a:pt x="112718" y="-2608"/>
                  <a:pt x="120655" y="38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フリーフォーム 188">
            <a:extLst>
              <a:ext uri="{FF2B5EF4-FFF2-40B4-BE49-F238E27FC236}">
                <a16:creationId xmlns:a16="http://schemas.microsoft.com/office/drawing/2014/main" id="{AAA639C4-F762-02B1-1FB8-C9AC3097AC40}"/>
              </a:ext>
            </a:extLst>
          </p:cNvPr>
          <p:cNvSpPr/>
          <p:nvPr/>
        </p:nvSpPr>
        <p:spPr>
          <a:xfrm>
            <a:off x="3524247" y="2238375"/>
            <a:ext cx="175362" cy="199464"/>
          </a:xfrm>
          <a:custGeom>
            <a:avLst/>
            <a:gdLst>
              <a:gd name="connsiteX0" fmla="*/ 85728 w 175362"/>
              <a:gd name="connsiteY0" fmla="*/ 0 h 199464"/>
              <a:gd name="connsiteX1" fmla="*/ 79378 w 175362"/>
              <a:gd name="connsiteY1" fmla="*/ 92075 h 199464"/>
              <a:gd name="connsiteX2" fmla="*/ 92078 w 175362"/>
              <a:gd name="connsiteY2" fmla="*/ 139700 h 199464"/>
              <a:gd name="connsiteX3" fmla="*/ 174628 w 175362"/>
              <a:gd name="connsiteY3" fmla="*/ 196850 h 199464"/>
              <a:gd name="connsiteX4" fmla="*/ 130178 w 175362"/>
              <a:gd name="connsiteY4" fmla="*/ 187325 h 199464"/>
              <a:gd name="connsiteX5" fmla="*/ 88903 w 175362"/>
              <a:gd name="connsiteY5" fmla="*/ 165100 h 199464"/>
              <a:gd name="connsiteX6" fmla="*/ 3 w 175362"/>
              <a:gd name="connsiteY6" fmla="*/ 57150 h 199464"/>
              <a:gd name="connsiteX7" fmla="*/ 92078 w 175362"/>
              <a:gd name="connsiteY7" fmla="*/ 193675 h 199464"/>
              <a:gd name="connsiteX8" fmla="*/ 25403 w 175362"/>
              <a:gd name="connsiteY8" fmla="*/ 53975 h 199464"/>
              <a:gd name="connsiteX9" fmla="*/ 41278 w 175362"/>
              <a:gd name="connsiteY9" fmla="*/ 92075 h 199464"/>
              <a:gd name="connsiteX10" fmla="*/ 85728 w 175362"/>
              <a:gd name="connsiteY10" fmla="*/ 0 h 199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362" h="199464">
                <a:moveTo>
                  <a:pt x="85728" y="0"/>
                </a:moveTo>
                <a:cubicBezTo>
                  <a:pt x="92078" y="0"/>
                  <a:pt x="78320" y="68792"/>
                  <a:pt x="79378" y="92075"/>
                </a:cubicBezTo>
                <a:cubicBezTo>
                  <a:pt x="80436" y="115358"/>
                  <a:pt x="76203" y="122238"/>
                  <a:pt x="92078" y="139700"/>
                </a:cubicBezTo>
                <a:cubicBezTo>
                  <a:pt x="107953" y="157162"/>
                  <a:pt x="168278" y="188913"/>
                  <a:pt x="174628" y="196850"/>
                </a:cubicBezTo>
                <a:cubicBezTo>
                  <a:pt x="180978" y="204787"/>
                  <a:pt x="144465" y="192617"/>
                  <a:pt x="130178" y="187325"/>
                </a:cubicBezTo>
                <a:cubicBezTo>
                  <a:pt x="115891" y="182033"/>
                  <a:pt x="110599" y="186796"/>
                  <a:pt x="88903" y="165100"/>
                </a:cubicBezTo>
                <a:cubicBezTo>
                  <a:pt x="67207" y="143404"/>
                  <a:pt x="-526" y="52388"/>
                  <a:pt x="3" y="57150"/>
                </a:cubicBezTo>
                <a:cubicBezTo>
                  <a:pt x="532" y="61913"/>
                  <a:pt x="87845" y="194204"/>
                  <a:pt x="92078" y="193675"/>
                </a:cubicBezTo>
                <a:cubicBezTo>
                  <a:pt x="96311" y="193146"/>
                  <a:pt x="33870" y="70908"/>
                  <a:pt x="25403" y="53975"/>
                </a:cubicBezTo>
                <a:cubicBezTo>
                  <a:pt x="16936" y="37042"/>
                  <a:pt x="31753" y="98425"/>
                  <a:pt x="41278" y="92075"/>
                </a:cubicBezTo>
                <a:cubicBezTo>
                  <a:pt x="50803" y="85725"/>
                  <a:pt x="79378" y="0"/>
                  <a:pt x="85728" y="0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フリーフォーム 189">
            <a:extLst>
              <a:ext uri="{FF2B5EF4-FFF2-40B4-BE49-F238E27FC236}">
                <a16:creationId xmlns:a16="http://schemas.microsoft.com/office/drawing/2014/main" id="{972C4AA9-6750-BA3C-26C2-63BF928D4A59}"/>
              </a:ext>
            </a:extLst>
          </p:cNvPr>
          <p:cNvSpPr/>
          <p:nvPr/>
        </p:nvSpPr>
        <p:spPr>
          <a:xfrm>
            <a:off x="3613128" y="2340303"/>
            <a:ext cx="261873" cy="48807"/>
          </a:xfrm>
          <a:custGeom>
            <a:avLst/>
            <a:gdLst>
              <a:gd name="connsiteX0" fmla="*/ 22 w 261873"/>
              <a:gd name="connsiteY0" fmla="*/ 47297 h 48807"/>
              <a:gd name="connsiteX1" fmla="*/ 123847 w 261873"/>
              <a:gd name="connsiteY1" fmla="*/ 2847 h 48807"/>
              <a:gd name="connsiteX2" fmla="*/ 260372 w 261873"/>
              <a:gd name="connsiteY2" fmla="*/ 6022 h 48807"/>
              <a:gd name="connsiteX3" fmla="*/ 193697 w 261873"/>
              <a:gd name="connsiteY3" fmla="*/ 18722 h 48807"/>
              <a:gd name="connsiteX4" fmla="*/ 146072 w 261873"/>
              <a:gd name="connsiteY4" fmla="*/ 44122 h 48807"/>
              <a:gd name="connsiteX5" fmla="*/ 206397 w 261873"/>
              <a:gd name="connsiteY5" fmla="*/ 28247 h 48807"/>
              <a:gd name="connsiteX6" fmla="*/ 114322 w 261873"/>
              <a:gd name="connsiteY6" fmla="*/ 37772 h 48807"/>
              <a:gd name="connsiteX7" fmla="*/ 22 w 261873"/>
              <a:gd name="connsiteY7" fmla="*/ 47297 h 4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73" h="48807">
                <a:moveTo>
                  <a:pt x="22" y="47297"/>
                </a:moveTo>
                <a:cubicBezTo>
                  <a:pt x="1610" y="41476"/>
                  <a:pt x="80455" y="9726"/>
                  <a:pt x="123847" y="2847"/>
                </a:cubicBezTo>
                <a:cubicBezTo>
                  <a:pt x="167239" y="-4032"/>
                  <a:pt x="248730" y="3376"/>
                  <a:pt x="260372" y="6022"/>
                </a:cubicBezTo>
                <a:cubicBezTo>
                  <a:pt x="272014" y="8668"/>
                  <a:pt x="212747" y="12372"/>
                  <a:pt x="193697" y="18722"/>
                </a:cubicBezTo>
                <a:cubicBezTo>
                  <a:pt x="174647" y="25072"/>
                  <a:pt x="143955" y="42534"/>
                  <a:pt x="146072" y="44122"/>
                </a:cubicBezTo>
                <a:cubicBezTo>
                  <a:pt x="148189" y="45710"/>
                  <a:pt x="211688" y="29305"/>
                  <a:pt x="206397" y="28247"/>
                </a:cubicBezTo>
                <a:cubicBezTo>
                  <a:pt x="201106" y="27189"/>
                  <a:pt x="146601" y="35126"/>
                  <a:pt x="114322" y="37772"/>
                </a:cubicBezTo>
                <a:cubicBezTo>
                  <a:pt x="82043" y="40418"/>
                  <a:pt x="-1566" y="53118"/>
                  <a:pt x="22" y="47297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1" name="フリーフォーム 190">
            <a:extLst>
              <a:ext uri="{FF2B5EF4-FFF2-40B4-BE49-F238E27FC236}">
                <a16:creationId xmlns:a16="http://schemas.microsoft.com/office/drawing/2014/main" id="{D2934D40-D146-9A8B-827C-3957FF2AB652}"/>
              </a:ext>
            </a:extLst>
          </p:cNvPr>
          <p:cNvSpPr/>
          <p:nvPr/>
        </p:nvSpPr>
        <p:spPr>
          <a:xfrm>
            <a:off x="3651956" y="2379281"/>
            <a:ext cx="165208" cy="158276"/>
          </a:xfrm>
          <a:custGeom>
            <a:avLst/>
            <a:gdLst>
              <a:gd name="connsiteX0" fmla="*/ 161219 w 165208"/>
              <a:gd name="connsiteY0" fmla="*/ 1969 h 158276"/>
              <a:gd name="connsiteX1" fmla="*/ 119944 w 165208"/>
              <a:gd name="connsiteY1" fmla="*/ 78169 h 158276"/>
              <a:gd name="connsiteX2" fmla="*/ 148519 w 165208"/>
              <a:gd name="connsiteY2" fmla="*/ 157544 h 158276"/>
              <a:gd name="connsiteX3" fmla="*/ 97719 w 165208"/>
              <a:gd name="connsiteY3" fmla="*/ 113094 h 158276"/>
              <a:gd name="connsiteX4" fmla="*/ 2469 w 165208"/>
              <a:gd name="connsiteY4" fmla="*/ 36894 h 158276"/>
              <a:gd name="connsiteX5" fmla="*/ 40569 w 165208"/>
              <a:gd name="connsiteY5" fmla="*/ 59119 h 158276"/>
              <a:gd name="connsiteX6" fmla="*/ 2469 w 165208"/>
              <a:gd name="connsiteY6" fmla="*/ 24194 h 158276"/>
              <a:gd name="connsiteX7" fmla="*/ 161219 w 165208"/>
              <a:gd name="connsiteY7" fmla="*/ 1969 h 15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208" h="158276">
                <a:moveTo>
                  <a:pt x="161219" y="1969"/>
                </a:moveTo>
                <a:cubicBezTo>
                  <a:pt x="180798" y="10965"/>
                  <a:pt x="122061" y="52240"/>
                  <a:pt x="119944" y="78169"/>
                </a:cubicBezTo>
                <a:cubicBezTo>
                  <a:pt x="117827" y="104098"/>
                  <a:pt x="152223" y="151723"/>
                  <a:pt x="148519" y="157544"/>
                </a:cubicBezTo>
                <a:cubicBezTo>
                  <a:pt x="144815" y="163365"/>
                  <a:pt x="122061" y="133202"/>
                  <a:pt x="97719" y="113094"/>
                </a:cubicBezTo>
                <a:cubicBezTo>
                  <a:pt x="73377" y="92986"/>
                  <a:pt x="11994" y="45890"/>
                  <a:pt x="2469" y="36894"/>
                </a:cubicBezTo>
                <a:cubicBezTo>
                  <a:pt x="-7056" y="27898"/>
                  <a:pt x="40569" y="61236"/>
                  <a:pt x="40569" y="59119"/>
                </a:cubicBezTo>
                <a:cubicBezTo>
                  <a:pt x="40569" y="57002"/>
                  <a:pt x="-11819" y="31073"/>
                  <a:pt x="2469" y="24194"/>
                </a:cubicBezTo>
                <a:cubicBezTo>
                  <a:pt x="16756" y="17315"/>
                  <a:pt x="141640" y="-7027"/>
                  <a:pt x="161219" y="1969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2" name="フリーフォーム 191">
            <a:extLst>
              <a:ext uri="{FF2B5EF4-FFF2-40B4-BE49-F238E27FC236}">
                <a16:creationId xmlns:a16="http://schemas.microsoft.com/office/drawing/2014/main" id="{86C0BAC6-7938-54BC-0F19-25D4DF4F7789}"/>
              </a:ext>
            </a:extLst>
          </p:cNvPr>
          <p:cNvSpPr/>
          <p:nvPr/>
        </p:nvSpPr>
        <p:spPr>
          <a:xfrm>
            <a:off x="3260538" y="1689095"/>
            <a:ext cx="111342" cy="85739"/>
          </a:xfrm>
          <a:custGeom>
            <a:avLst/>
            <a:gdLst>
              <a:gd name="connsiteX0" fmla="*/ 111312 w 111342"/>
              <a:gd name="connsiteY0" fmla="*/ 5 h 85739"/>
              <a:gd name="connsiteX1" fmla="*/ 25587 w 111342"/>
              <a:gd name="connsiteY1" fmla="*/ 50805 h 85739"/>
              <a:gd name="connsiteX2" fmla="*/ 187 w 111342"/>
              <a:gd name="connsiteY2" fmla="*/ 85730 h 85739"/>
              <a:gd name="connsiteX3" fmla="*/ 35112 w 111342"/>
              <a:gd name="connsiteY3" fmla="*/ 53980 h 85739"/>
              <a:gd name="connsiteX4" fmla="*/ 111312 w 111342"/>
              <a:gd name="connsiteY4" fmla="*/ 5 h 8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42" h="85739">
                <a:moveTo>
                  <a:pt x="111312" y="5"/>
                </a:moveTo>
                <a:cubicBezTo>
                  <a:pt x="109725" y="-524"/>
                  <a:pt x="44108" y="36518"/>
                  <a:pt x="25587" y="50805"/>
                </a:cubicBezTo>
                <a:cubicBezTo>
                  <a:pt x="7066" y="65092"/>
                  <a:pt x="-1400" y="85201"/>
                  <a:pt x="187" y="85730"/>
                </a:cubicBezTo>
                <a:cubicBezTo>
                  <a:pt x="1774" y="86259"/>
                  <a:pt x="18179" y="65092"/>
                  <a:pt x="35112" y="53980"/>
                </a:cubicBezTo>
                <a:cubicBezTo>
                  <a:pt x="52045" y="42868"/>
                  <a:pt x="112899" y="534"/>
                  <a:pt x="111312" y="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3" name="フリーフォーム 192">
            <a:extLst>
              <a:ext uri="{FF2B5EF4-FFF2-40B4-BE49-F238E27FC236}">
                <a16:creationId xmlns:a16="http://schemas.microsoft.com/office/drawing/2014/main" id="{805B2F0D-D990-E13E-5B0D-5A4F82A27DC8}"/>
              </a:ext>
            </a:extLst>
          </p:cNvPr>
          <p:cNvSpPr/>
          <p:nvPr/>
        </p:nvSpPr>
        <p:spPr>
          <a:xfrm>
            <a:off x="3241433" y="1711147"/>
            <a:ext cx="448076" cy="92458"/>
          </a:xfrm>
          <a:custGeom>
            <a:avLst/>
            <a:gdLst>
              <a:gd name="connsiteX0" fmla="*/ 242 w 448076"/>
              <a:gd name="connsiteY0" fmla="*/ 60503 h 92458"/>
              <a:gd name="connsiteX1" fmla="*/ 95492 w 448076"/>
              <a:gd name="connsiteY1" fmla="*/ 9703 h 92458"/>
              <a:gd name="connsiteX2" fmla="*/ 200267 w 448076"/>
              <a:gd name="connsiteY2" fmla="*/ 178 h 92458"/>
              <a:gd name="connsiteX3" fmla="*/ 266942 w 448076"/>
              <a:gd name="connsiteY3" fmla="*/ 12878 h 92458"/>
              <a:gd name="connsiteX4" fmla="*/ 387592 w 448076"/>
              <a:gd name="connsiteY4" fmla="*/ 38278 h 92458"/>
              <a:gd name="connsiteX5" fmla="*/ 422517 w 448076"/>
              <a:gd name="connsiteY5" fmla="*/ 47803 h 92458"/>
              <a:gd name="connsiteX6" fmla="*/ 435217 w 448076"/>
              <a:gd name="connsiteY6" fmla="*/ 54153 h 92458"/>
              <a:gd name="connsiteX7" fmla="*/ 387592 w 448076"/>
              <a:gd name="connsiteY7" fmla="*/ 54153 h 92458"/>
              <a:gd name="connsiteX8" fmla="*/ 447917 w 448076"/>
              <a:gd name="connsiteY8" fmla="*/ 79553 h 92458"/>
              <a:gd name="connsiteX9" fmla="*/ 365367 w 448076"/>
              <a:gd name="connsiteY9" fmla="*/ 92253 h 92458"/>
              <a:gd name="connsiteX10" fmla="*/ 200267 w 448076"/>
              <a:gd name="connsiteY10" fmla="*/ 70028 h 92458"/>
              <a:gd name="connsiteX11" fmla="*/ 124067 w 448076"/>
              <a:gd name="connsiteY11" fmla="*/ 47803 h 92458"/>
              <a:gd name="connsiteX12" fmla="*/ 242 w 448076"/>
              <a:gd name="connsiteY12" fmla="*/ 60503 h 9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8076" h="92458">
                <a:moveTo>
                  <a:pt x="242" y="60503"/>
                </a:moveTo>
                <a:cubicBezTo>
                  <a:pt x="-4520" y="54153"/>
                  <a:pt x="62154" y="19757"/>
                  <a:pt x="95492" y="9703"/>
                </a:cubicBezTo>
                <a:cubicBezTo>
                  <a:pt x="128830" y="-351"/>
                  <a:pt x="171692" y="-351"/>
                  <a:pt x="200267" y="178"/>
                </a:cubicBezTo>
                <a:cubicBezTo>
                  <a:pt x="228842" y="707"/>
                  <a:pt x="266942" y="12878"/>
                  <a:pt x="266942" y="12878"/>
                </a:cubicBezTo>
                <a:lnTo>
                  <a:pt x="387592" y="38278"/>
                </a:lnTo>
                <a:cubicBezTo>
                  <a:pt x="413521" y="44099"/>
                  <a:pt x="422517" y="47803"/>
                  <a:pt x="422517" y="47803"/>
                </a:cubicBezTo>
                <a:cubicBezTo>
                  <a:pt x="430454" y="50449"/>
                  <a:pt x="441038" y="53095"/>
                  <a:pt x="435217" y="54153"/>
                </a:cubicBezTo>
                <a:cubicBezTo>
                  <a:pt x="429396" y="55211"/>
                  <a:pt x="385475" y="49920"/>
                  <a:pt x="387592" y="54153"/>
                </a:cubicBezTo>
                <a:cubicBezTo>
                  <a:pt x="389709" y="58386"/>
                  <a:pt x="451621" y="73203"/>
                  <a:pt x="447917" y="79553"/>
                </a:cubicBezTo>
                <a:cubicBezTo>
                  <a:pt x="444213" y="85903"/>
                  <a:pt x="406642" y="93840"/>
                  <a:pt x="365367" y="92253"/>
                </a:cubicBezTo>
                <a:cubicBezTo>
                  <a:pt x="324092" y="90666"/>
                  <a:pt x="240484" y="77436"/>
                  <a:pt x="200267" y="70028"/>
                </a:cubicBezTo>
                <a:cubicBezTo>
                  <a:pt x="160050" y="62620"/>
                  <a:pt x="153171" y="47803"/>
                  <a:pt x="124067" y="47803"/>
                </a:cubicBezTo>
                <a:cubicBezTo>
                  <a:pt x="94963" y="47803"/>
                  <a:pt x="5004" y="66853"/>
                  <a:pt x="242" y="60503"/>
                </a:cubicBezTo>
                <a:close/>
              </a:path>
            </a:pathLst>
          </a:cu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4" name="フリーフォーム 193">
            <a:extLst>
              <a:ext uri="{FF2B5EF4-FFF2-40B4-BE49-F238E27FC236}">
                <a16:creationId xmlns:a16="http://schemas.microsoft.com/office/drawing/2014/main" id="{7E3F1A2E-56A8-5FC8-B4B0-E317A3673596}"/>
              </a:ext>
            </a:extLst>
          </p:cNvPr>
          <p:cNvSpPr/>
          <p:nvPr/>
        </p:nvSpPr>
        <p:spPr>
          <a:xfrm>
            <a:off x="3771780" y="1609564"/>
            <a:ext cx="156330" cy="216672"/>
          </a:xfrm>
          <a:custGeom>
            <a:avLst/>
            <a:gdLst>
              <a:gd name="connsiteX0" fmla="*/ 123945 w 156330"/>
              <a:gd name="connsiteY0" fmla="*/ 161 h 216672"/>
              <a:gd name="connsiteX1" fmla="*/ 108070 w 156330"/>
              <a:gd name="connsiteY1" fmla="*/ 73186 h 216672"/>
              <a:gd name="connsiteX2" fmla="*/ 41395 w 156330"/>
              <a:gd name="connsiteY2" fmla="*/ 139861 h 216672"/>
              <a:gd name="connsiteX3" fmla="*/ 12820 w 156330"/>
              <a:gd name="connsiteY3" fmla="*/ 190661 h 216672"/>
              <a:gd name="connsiteX4" fmla="*/ 3295 w 156330"/>
              <a:gd name="connsiteY4" fmla="*/ 216061 h 216672"/>
              <a:gd name="connsiteX5" fmla="*/ 6470 w 156330"/>
              <a:gd name="connsiteY5" fmla="*/ 203361 h 216672"/>
              <a:gd name="connsiteX6" fmla="*/ 73145 w 156330"/>
              <a:gd name="connsiteY6" fmla="*/ 146211 h 216672"/>
              <a:gd name="connsiteX7" fmla="*/ 149345 w 156330"/>
              <a:gd name="connsiteY7" fmla="*/ 89061 h 216672"/>
              <a:gd name="connsiteX8" fmla="*/ 152520 w 156330"/>
              <a:gd name="connsiteY8" fmla="*/ 54136 h 216672"/>
              <a:gd name="connsiteX9" fmla="*/ 123945 w 156330"/>
              <a:gd name="connsiteY9" fmla="*/ 161 h 21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330" h="216672">
                <a:moveTo>
                  <a:pt x="123945" y="161"/>
                </a:moveTo>
                <a:cubicBezTo>
                  <a:pt x="116537" y="3336"/>
                  <a:pt x="121828" y="49903"/>
                  <a:pt x="108070" y="73186"/>
                </a:cubicBezTo>
                <a:cubicBezTo>
                  <a:pt x="94312" y="96469"/>
                  <a:pt x="57270" y="120282"/>
                  <a:pt x="41395" y="139861"/>
                </a:cubicBezTo>
                <a:cubicBezTo>
                  <a:pt x="25520" y="159440"/>
                  <a:pt x="19170" y="177961"/>
                  <a:pt x="12820" y="190661"/>
                </a:cubicBezTo>
                <a:cubicBezTo>
                  <a:pt x="6470" y="203361"/>
                  <a:pt x="3295" y="216061"/>
                  <a:pt x="3295" y="216061"/>
                </a:cubicBezTo>
                <a:cubicBezTo>
                  <a:pt x="2237" y="218178"/>
                  <a:pt x="-5172" y="215003"/>
                  <a:pt x="6470" y="203361"/>
                </a:cubicBezTo>
                <a:cubicBezTo>
                  <a:pt x="18112" y="191719"/>
                  <a:pt x="49333" y="165261"/>
                  <a:pt x="73145" y="146211"/>
                </a:cubicBezTo>
                <a:cubicBezTo>
                  <a:pt x="96957" y="127161"/>
                  <a:pt x="136116" y="104407"/>
                  <a:pt x="149345" y="89061"/>
                </a:cubicBezTo>
                <a:cubicBezTo>
                  <a:pt x="162574" y="73715"/>
                  <a:pt x="153049" y="66836"/>
                  <a:pt x="152520" y="54136"/>
                </a:cubicBezTo>
                <a:cubicBezTo>
                  <a:pt x="151991" y="41436"/>
                  <a:pt x="131353" y="-3014"/>
                  <a:pt x="123945" y="161"/>
                </a:cubicBezTo>
                <a:close/>
              </a:path>
            </a:pathLst>
          </a:cu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5" name="フリーフォーム 194">
            <a:extLst>
              <a:ext uri="{FF2B5EF4-FFF2-40B4-BE49-F238E27FC236}">
                <a16:creationId xmlns:a16="http://schemas.microsoft.com/office/drawing/2014/main" id="{12BD4546-532E-758E-B168-661DCE9313A2}"/>
              </a:ext>
            </a:extLst>
          </p:cNvPr>
          <p:cNvSpPr/>
          <p:nvPr/>
        </p:nvSpPr>
        <p:spPr>
          <a:xfrm>
            <a:off x="1883697" y="892551"/>
            <a:ext cx="1565730" cy="835425"/>
          </a:xfrm>
          <a:custGeom>
            <a:avLst/>
            <a:gdLst>
              <a:gd name="connsiteX0" fmla="*/ 1565474 w 1565730"/>
              <a:gd name="connsiteY0" fmla="*/ 1678 h 835425"/>
              <a:gd name="connsiteX1" fmla="*/ 1027591 w 1565730"/>
              <a:gd name="connsiteY1" fmla="*/ 129425 h 835425"/>
              <a:gd name="connsiteX2" fmla="*/ 19062 w 1565730"/>
              <a:gd name="connsiteY2" fmla="*/ 821949 h 835425"/>
              <a:gd name="connsiteX3" fmla="*/ 402303 w 1565730"/>
              <a:gd name="connsiteY3" fmla="*/ 559731 h 835425"/>
              <a:gd name="connsiteX4" fmla="*/ 839332 w 1565730"/>
              <a:gd name="connsiteY4" fmla="*/ 216831 h 835425"/>
              <a:gd name="connsiteX5" fmla="*/ 785544 w 1565730"/>
              <a:gd name="connsiteY5" fmla="*/ 243725 h 835425"/>
              <a:gd name="connsiteX6" fmla="*/ 1094827 w 1565730"/>
              <a:gd name="connsiteY6" fmla="*/ 68914 h 835425"/>
              <a:gd name="connsiteX7" fmla="*/ 1565474 w 1565730"/>
              <a:gd name="connsiteY7" fmla="*/ 1678 h 83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5730" h="835425">
                <a:moveTo>
                  <a:pt x="1565474" y="1678"/>
                </a:moveTo>
                <a:cubicBezTo>
                  <a:pt x="1554268" y="11763"/>
                  <a:pt x="1285326" y="-7287"/>
                  <a:pt x="1027591" y="129425"/>
                </a:cubicBezTo>
                <a:cubicBezTo>
                  <a:pt x="769856" y="266137"/>
                  <a:pt x="19062" y="821949"/>
                  <a:pt x="19062" y="821949"/>
                </a:cubicBezTo>
                <a:cubicBezTo>
                  <a:pt x="-85153" y="893667"/>
                  <a:pt x="265591" y="660584"/>
                  <a:pt x="402303" y="559731"/>
                </a:cubicBezTo>
                <a:cubicBezTo>
                  <a:pt x="539015" y="458878"/>
                  <a:pt x="775459" y="269499"/>
                  <a:pt x="839332" y="216831"/>
                </a:cubicBezTo>
                <a:cubicBezTo>
                  <a:pt x="903205" y="164163"/>
                  <a:pt x="742962" y="268378"/>
                  <a:pt x="785544" y="243725"/>
                </a:cubicBezTo>
                <a:cubicBezTo>
                  <a:pt x="828126" y="219072"/>
                  <a:pt x="971562" y="109255"/>
                  <a:pt x="1094827" y="68914"/>
                </a:cubicBezTo>
                <a:cubicBezTo>
                  <a:pt x="1218092" y="28573"/>
                  <a:pt x="1576680" y="-8407"/>
                  <a:pt x="1565474" y="16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6" name="フリーフォーム 195">
            <a:extLst>
              <a:ext uri="{FF2B5EF4-FFF2-40B4-BE49-F238E27FC236}">
                <a16:creationId xmlns:a16="http://schemas.microsoft.com/office/drawing/2014/main" id="{44EA5C48-48B3-98A6-0FA0-7F80163D7B50}"/>
              </a:ext>
            </a:extLst>
          </p:cNvPr>
          <p:cNvSpPr/>
          <p:nvPr/>
        </p:nvSpPr>
        <p:spPr>
          <a:xfrm>
            <a:off x="1854754" y="720089"/>
            <a:ext cx="1562895" cy="1174191"/>
          </a:xfrm>
          <a:custGeom>
            <a:avLst/>
            <a:gdLst>
              <a:gd name="connsiteX0" fmla="*/ 1560799 w 1562895"/>
              <a:gd name="connsiteY0" fmla="*/ 12776 h 1174191"/>
              <a:gd name="connsiteX1" fmla="*/ 1043087 w 1562895"/>
              <a:gd name="connsiteY1" fmla="*/ 80011 h 1174191"/>
              <a:gd name="connsiteX2" fmla="*/ 88346 w 1562895"/>
              <a:gd name="connsiteY2" fmla="*/ 664958 h 1174191"/>
              <a:gd name="connsiteX3" fmla="*/ 34558 w 1562895"/>
              <a:gd name="connsiteY3" fmla="*/ 1169223 h 1174191"/>
              <a:gd name="connsiteX4" fmla="*/ 21111 w 1562895"/>
              <a:gd name="connsiteY4" fmla="*/ 913729 h 1174191"/>
              <a:gd name="connsiteX5" fmla="*/ 34558 w 1562895"/>
              <a:gd name="connsiteY5" fmla="*/ 765811 h 1174191"/>
              <a:gd name="connsiteX6" fmla="*/ 296775 w 1562895"/>
              <a:gd name="connsiteY6" fmla="*/ 476699 h 1174191"/>
              <a:gd name="connsiteX7" fmla="*/ 821211 w 1562895"/>
              <a:gd name="connsiteY7" fmla="*/ 221205 h 1174191"/>
              <a:gd name="connsiteX8" fmla="*/ 1211175 w 1562895"/>
              <a:gd name="connsiteY8" fmla="*/ 19499 h 1174191"/>
              <a:gd name="connsiteX9" fmla="*/ 1560799 w 1562895"/>
              <a:gd name="connsiteY9" fmla="*/ 12776 h 117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2895" h="1174191">
                <a:moveTo>
                  <a:pt x="1560799" y="12776"/>
                </a:moveTo>
                <a:cubicBezTo>
                  <a:pt x="1532784" y="22861"/>
                  <a:pt x="1288496" y="-28686"/>
                  <a:pt x="1043087" y="80011"/>
                </a:cubicBezTo>
                <a:cubicBezTo>
                  <a:pt x="797678" y="188708"/>
                  <a:pt x="256434" y="483423"/>
                  <a:pt x="88346" y="664958"/>
                </a:cubicBezTo>
                <a:cubicBezTo>
                  <a:pt x="-79742" y="846493"/>
                  <a:pt x="45764" y="1127761"/>
                  <a:pt x="34558" y="1169223"/>
                </a:cubicBezTo>
                <a:cubicBezTo>
                  <a:pt x="23352" y="1210685"/>
                  <a:pt x="21111" y="980964"/>
                  <a:pt x="21111" y="913729"/>
                </a:cubicBezTo>
                <a:cubicBezTo>
                  <a:pt x="21111" y="846494"/>
                  <a:pt x="-11386" y="838649"/>
                  <a:pt x="34558" y="765811"/>
                </a:cubicBezTo>
                <a:cubicBezTo>
                  <a:pt x="80502" y="692973"/>
                  <a:pt x="165666" y="567467"/>
                  <a:pt x="296775" y="476699"/>
                </a:cubicBezTo>
                <a:cubicBezTo>
                  <a:pt x="427884" y="385931"/>
                  <a:pt x="668811" y="297405"/>
                  <a:pt x="821211" y="221205"/>
                </a:cubicBezTo>
                <a:cubicBezTo>
                  <a:pt x="973611" y="145005"/>
                  <a:pt x="1093513" y="51996"/>
                  <a:pt x="1211175" y="19499"/>
                </a:cubicBezTo>
                <a:cubicBezTo>
                  <a:pt x="1328837" y="-12998"/>
                  <a:pt x="1588814" y="2691"/>
                  <a:pt x="1560799" y="127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フリーフォーム 196">
            <a:extLst>
              <a:ext uri="{FF2B5EF4-FFF2-40B4-BE49-F238E27FC236}">
                <a16:creationId xmlns:a16="http://schemas.microsoft.com/office/drawing/2014/main" id="{69D3C75D-67EE-3969-BB99-1A7A623CFFDB}"/>
              </a:ext>
            </a:extLst>
          </p:cNvPr>
          <p:cNvSpPr/>
          <p:nvPr/>
        </p:nvSpPr>
        <p:spPr>
          <a:xfrm>
            <a:off x="2007370" y="420794"/>
            <a:ext cx="1238585" cy="616091"/>
          </a:xfrm>
          <a:custGeom>
            <a:avLst/>
            <a:gdLst>
              <a:gd name="connsiteX0" fmla="*/ 1213201 w 1238585"/>
              <a:gd name="connsiteY0" fmla="*/ 9512 h 616091"/>
              <a:gd name="connsiteX1" fmla="*/ 325695 w 1238585"/>
              <a:gd name="connsiteY1" fmla="*/ 325518 h 616091"/>
              <a:gd name="connsiteX2" fmla="*/ 2965 w 1238585"/>
              <a:gd name="connsiteY2" fmla="*/ 614630 h 616091"/>
              <a:gd name="connsiteX3" fmla="*/ 191224 w 1238585"/>
              <a:gd name="connsiteY3" fmla="*/ 426371 h 616091"/>
              <a:gd name="connsiteX4" fmla="*/ 614806 w 1238585"/>
              <a:gd name="connsiteY4" fmla="*/ 177600 h 616091"/>
              <a:gd name="connsiteX5" fmla="*/ 964430 w 1238585"/>
              <a:gd name="connsiteY5" fmla="*/ 90194 h 616091"/>
              <a:gd name="connsiteX6" fmla="*/ 1213201 w 1238585"/>
              <a:gd name="connsiteY6" fmla="*/ 9512 h 61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8585" h="616091">
                <a:moveTo>
                  <a:pt x="1213201" y="9512"/>
                </a:moveTo>
                <a:cubicBezTo>
                  <a:pt x="1106745" y="48733"/>
                  <a:pt x="527401" y="224665"/>
                  <a:pt x="325695" y="325518"/>
                </a:cubicBezTo>
                <a:cubicBezTo>
                  <a:pt x="123989" y="426371"/>
                  <a:pt x="25377" y="597821"/>
                  <a:pt x="2965" y="614630"/>
                </a:cubicBezTo>
                <a:cubicBezTo>
                  <a:pt x="-19447" y="631439"/>
                  <a:pt x="89250" y="499209"/>
                  <a:pt x="191224" y="426371"/>
                </a:cubicBezTo>
                <a:cubicBezTo>
                  <a:pt x="293198" y="353533"/>
                  <a:pt x="485938" y="233629"/>
                  <a:pt x="614806" y="177600"/>
                </a:cubicBezTo>
                <a:cubicBezTo>
                  <a:pt x="743674" y="121571"/>
                  <a:pt x="865818" y="117088"/>
                  <a:pt x="964430" y="90194"/>
                </a:cubicBezTo>
                <a:cubicBezTo>
                  <a:pt x="1063042" y="63300"/>
                  <a:pt x="1319657" y="-29709"/>
                  <a:pt x="1213201" y="95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フリーフォーム 197">
            <a:extLst>
              <a:ext uri="{FF2B5EF4-FFF2-40B4-BE49-F238E27FC236}">
                <a16:creationId xmlns:a16="http://schemas.microsoft.com/office/drawing/2014/main" id="{2E760BE3-72BF-BA85-E041-EF9444932B4C}"/>
              </a:ext>
            </a:extLst>
          </p:cNvPr>
          <p:cNvSpPr/>
          <p:nvPr/>
        </p:nvSpPr>
        <p:spPr>
          <a:xfrm>
            <a:off x="1591555" y="1155699"/>
            <a:ext cx="217179" cy="524049"/>
          </a:xfrm>
          <a:custGeom>
            <a:avLst/>
            <a:gdLst>
              <a:gd name="connsiteX0" fmla="*/ 217074 w 217179"/>
              <a:gd name="connsiteY0" fmla="*/ 748 h 524049"/>
              <a:gd name="connsiteX1" fmla="*/ 22092 w 217179"/>
              <a:gd name="connsiteY1" fmla="*/ 296583 h 524049"/>
              <a:gd name="connsiteX2" fmla="*/ 136392 w 217179"/>
              <a:gd name="connsiteY2" fmla="*/ 511736 h 524049"/>
              <a:gd name="connsiteX3" fmla="*/ 102774 w 217179"/>
              <a:gd name="connsiteY3" fmla="*/ 484842 h 524049"/>
              <a:gd name="connsiteX4" fmla="*/ 1921 w 217179"/>
              <a:gd name="connsiteY4" fmla="*/ 377266 h 524049"/>
              <a:gd name="connsiteX5" fmla="*/ 48986 w 217179"/>
              <a:gd name="connsiteY5" fmla="*/ 215901 h 524049"/>
              <a:gd name="connsiteX6" fmla="*/ 217074 w 217179"/>
              <a:gd name="connsiteY6" fmla="*/ 748 h 524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179" h="524049">
                <a:moveTo>
                  <a:pt x="217074" y="748"/>
                </a:moveTo>
                <a:cubicBezTo>
                  <a:pt x="212592" y="14195"/>
                  <a:pt x="35539" y="211418"/>
                  <a:pt x="22092" y="296583"/>
                </a:cubicBezTo>
                <a:cubicBezTo>
                  <a:pt x="8645" y="381748"/>
                  <a:pt x="136392" y="511736"/>
                  <a:pt x="136392" y="511736"/>
                </a:cubicBezTo>
                <a:cubicBezTo>
                  <a:pt x="149839" y="543112"/>
                  <a:pt x="125186" y="507254"/>
                  <a:pt x="102774" y="484842"/>
                </a:cubicBezTo>
                <a:cubicBezTo>
                  <a:pt x="80362" y="462430"/>
                  <a:pt x="10886" y="422089"/>
                  <a:pt x="1921" y="377266"/>
                </a:cubicBezTo>
                <a:cubicBezTo>
                  <a:pt x="-7044" y="332443"/>
                  <a:pt x="16489" y="273051"/>
                  <a:pt x="48986" y="215901"/>
                </a:cubicBezTo>
                <a:cubicBezTo>
                  <a:pt x="81483" y="158751"/>
                  <a:pt x="221556" y="-12699"/>
                  <a:pt x="217074" y="7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フリーフォーム 198">
            <a:extLst>
              <a:ext uri="{FF2B5EF4-FFF2-40B4-BE49-F238E27FC236}">
                <a16:creationId xmlns:a16="http://schemas.microsoft.com/office/drawing/2014/main" id="{01663082-0462-D7A1-87FE-5C8F42C67C2A}"/>
              </a:ext>
            </a:extLst>
          </p:cNvPr>
          <p:cNvSpPr/>
          <p:nvPr/>
        </p:nvSpPr>
        <p:spPr>
          <a:xfrm>
            <a:off x="1727711" y="1257042"/>
            <a:ext cx="141906" cy="640278"/>
          </a:xfrm>
          <a:custGeom>
            <a:avLst/>
            <a:gdLst>
              <a:gd name="connsiteX0" fmla="*/ 141430 w 141906"/>
              <a:gd name="connsiteY0" fmla="*/ 258 h 640278"/>
              <a:gd name="connsiteX1" fmla="*/ 67471 w 141906"/>
              <a:gd name="connsiteY1" fmla="*/ 383499 h 640278"/>
              <a:gd name="connsiteX2" fmla="*/ 141430 w 141906"/>
              <a:gd name="connsiteY2" fmla="*/ 632270 h 640278"/>
              <a:gd name="connsiteX3" fmla="*/ 94365 w 141906"/>
              <a:gd name="connsiteY3" fmla="*/ 565034 h 640278"/>
              <a:gd name="connsiteX4" fmla="*/ 236 w 141906"/>
              <a:gd name="connsiteY4" fmla="*/ 423840 h 640278"/>
              <a:gd name="connsiteX5" fmla="*/ 67471 w 141906"/>
              <a:gd name="connsiteY5" fmla="*/ 517970 h 640278"/>
              <a:gd name="connsiteX6" fmla="*/ 67471 w 141906"/>
              <a:gd name="connsiteY6" fmla="*/ 444011 h 640278"/>
              <a:gd name="connsiteX7" fmla="*/ 141430 w 141906"/>
              <a:gd name="connsiteY7" fmla="*/ 258 h 6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906" h="640278">
                <a:moveTo>
                  <a:pt x="141430" y="258"/>
                </a:moveTo>
                <a:cubicBezTo>
                  <a:pt x="141430" y="-9827"/>
                  <a:pt x="67471" y="278164"/>
                  <a:pt x="67471" y="383499"/>
                </a:cubicBezTo>
                <a:cubicBezTo>
                  <a:pt x="67471" y="488834"/>
                  <a:pt x="136948" y="602014"/>
                  <a:pt x="141430" y="632270"/>
                </a:cubicBezTo>
                <a:cubicBezTo>
                  <a:pt x="145912" y="662526"/>
                  <a:pt x="117897" y="599772"/>
                  <a:pt x="94365" y="565034"/>
                </a:cubicBezTo>
                <a:cubicBezTo>
                  <a:pt x="70833" y="530296"/>
                  <a:pt x="4718" y="431684"/>
                  <a:pt x="236" y="423840"/>
                </a:cubicBezTo>
                <a:cubicBezTo>
                  <a:pt x="-4246" y="415996"/>
                  <a:pt x="56265" y="514608"/>
                  <a:pt x="67471" y="517970"/>
                </a:cubicBezTo>
                <a:cubicBezTo>
                  <a:pt x="78677" y="521332"/>
                  <a:pt x="56265" y="523573"/>
                  <a:pt x="67471" y="444011"/>
                </a:cubicBezTo>
                <a:cubicBezTo>
                  <a:pt x="78677" y="364449"/>
                  <a:pt x="141430" y="10343"/>
                  <a:pt x="141430" y="2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フリーフォーム 199">
            <a:extLst>
              <a:ext uri="{FF2B5EF4-FFF2-40B4-BE49-F238E27FC236}">
                <a16:creationId xmlns:a16="http://schemas.microsoft.com/office/drawing/2014/main" id="{D6FA4947-8152-D5C1-ECAC-AE4ED0F8CE4C}"/>
              </a:ext>
            </a:extLst>
          </p:cNvPr>
          <p:cNvSpPr/>
          <p:nvPr/>
        </p:nvSpPr>
        <p:spPr>
          <a:xfrm>
            <a:off x="2917911" y="402638"/>
            <a:ext cx="417192" cy="75078"/>
          </a:xfrm>
          <a:custGeom>
            <a:avLst/>
            <a:gdLst>
              <a:gd name="connsiteX0" fmla="*/ 101 w 417192"/>
              <a:gd name="connsiteY0" fmla="*/ 34391 h 75078"/>
              <a:gd name="connsiteX1" fmla="*/ 309383 w 417192"/>
              <a:gd name="connsiteY1" fmla="*/ 774 h 75078"/>
              <a:gd name="connsiteX2" fmla="*/ 416960 w 417192"/>
              <a:gd name="connsiteY2" fmla="*/ 74733 h 75078"/>
              <a:gd name="connsiteX3" fmla="*/ 336277 w 417192"/>
              <a:gd name="connsiteY3" fmla="*/ 27668 h 75078"/>
              <a:gd name="connsiteX4" fmla="*/ 275765 w 417192"/>
              <a:gd name="connsiteY4" fmla="*/ 7497 h 75078"/>
              <a:gd name="connsiteX5" fmla="*/ 101 w 417192"/>
              <a:gd name="connsiteY5" fmla="*/ 34391 h 7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192" h="75078">
                <a:moveTo>
                  <a:pt x="101" y="34391"/>
                </a:moveTo>
                <a:cubicBezTo>
                  <a:pt x="5704" y="33271"/>
                  <a:pt x="239907" y="-5950"/>
                  <a:pt x="309383" y="774"/>
                </a:cubicBezTo>
                <a:cubicBezTo>
                  <a:pt x="378859" y="7498"/>
                  <a:pt x="412478" y="70251"/>
                  <a:pt x="416960" y="74733"/>
                </a:cubicBezTo>
                <a:cubicBezTo>
                  <a:pt x="421442" y="79215"/>
                  <a:pt x="359810" y="38874"/>
                  <a:pt x="336277" y="27668"/>
                </a:cubicBezTo>
                <a:cubicBezTo>
                  <a:pt x="312745" y="16462"/>
                  <a:pt x="328433" y="6377"/>
                  <a:pt x="275765" y="7497"/>
                </a:cubicBezTo>
                <a:cubicBezTo>
                  <a:pt x="223097" y="8617"/>
                  <a:pt x="-5502" y="35511"/>
                  <a:pt x="101" y="343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フリーフォーム 200">
            <a:extLst>
              <a:ext uri="{FF2B5EF4-FFF2-40B4-BE49-F238E27FC236}">
                <a16:creationId xmlns:a16="http://schemas.microsoft.com/office/drawing/2014/main" id="{1F342DAB-A36A-6F9F-1EEC-8AC25B9DB135}"/>
              </a:ext>
            </a:extLst>
          </p:cNvPr>
          <p:cNvSpPr/>
          <p:nvPr/>
        </p:nvSpPr>
        <p:spPr>
          <a:xfrm>
            <a:off x="3314700" y="524435"/>
            <a:ext cx="83602" cy="208430"/>
          </a:xfrm>
          <a:custGeom>
            <a:avLst/>
            <a:gdLst>
              <a:gd name="connsiteX0" fmla="*/ 0 w 83602"/>
              <a:gd name="connsiteY0" fmla="*/ 0 h 208430"/>
              <a:gd name="connsiteX1" fmla="*/ 80682 w 83602"/>
              <a:gd name="connsiteY1" fmla="*/ 134471 h 208430"/>
              <a:gd name="connsiteX2" fmla="*/ 67235 w 83602"/>
              <a:gd name="connsiteY2" fmla="*/ 208430 h 208430"/>
              <a:gd name="connsiteX3" fmla="*/ 80682 w 83602"/>
              <a:gd name="connsiteY3" fmla="*/ 134471 h 208430"/>
              <a:gd name="connsiteX4" fmla="*/ 0 w 83602"/>
              <a:gd name="connsiteY4" fmla="*/ 0 h 20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02" h="208430">
                <a:moveTo>
                  <a:pt x="0" y="0"/>
                </a:moveTo>
                <a:cubicBezTo>
                  <a:pt x="0" y="0"/>
                  <a:pt x="69476" y="99733"/>
                  <a:pt x="80682" y="134471"/>
                </a:cubicBezTo>
                <a:cubicBezTo>
                  <a:pt x="91888" y="169209"/>
                  <a:pt x="67235" y="208430"/>
                  <a:pt x="67235" y="208430"/>
                </a:cubicBezTo>
                <a:cubicBezTo>
                  <a:pt x="67235" y="208430"/>
                  <a:pt x="91888" y="164727"/>
                  <a:pt x="80682" y="134471"/>
                </a:cubicBezTo>
                <a:cubicBezTo>
                  <a:pt x="69476" y="104215"/>
                  <a:pt x="0" y="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フリーフォーム 201">
            <a:extLst>
              <a:ext uri="{FF2B5EF4-FFF2-40B4-BE49-F238E27FC236}">
                <a16:creationId xmlns:a16="http://schemas.microsoft.com/office/drawing/2014/main" id="{15A62B9F-0563-71DB-D54C-0288F55F9F11}"/>
              </a:ext>
            </a:extLst>
          </p:cNvPr>
          <p:cNvSpPr/>
          <p:nvPr/>
        </p:nvSpPr>
        <p:spPr>
          <a:xfrm>
            <a:off x="3496150" y="785915"/>
            <a:ext cx="208734" cy="101805"/>
          </a:xfrm>
          <a:custGeom>
            <a:avLst/>
            <a:gdLst>
              <a:gd name="connsiteX0" fmla="*/ 85 w 208734"/>
              <a:gd name="connsiteY0" fmla="*/ 54526 h 101805"/>
              <a:gd name="connsiteX1" fmla="*/ 127832 w 208734"/>
              <a:gd name="connsiteY1" fmla="*/ 738 h 101805"/>
              <a:gd name="connsiteX2" fmla="*/ 208515 w 208734"/>
              <a:gd name="connsiteY2" fmla="*/ 101591 h 101805"/>
              <a:gd name="connsiteX3" fmla="*/ 148003 w 208734"/>
              <a:gd name="connsiteY3" fmla="*/ 27632 h 101805"/>
              <a:gd name="connsiteX4" fmla="*/ 85 w 208734"/>
              <a:gd name="connsiteY4" fmla="*/ 54526 h 10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34" h="101805">
                <a:moveTo>
                  <a:pt x="85" y="54526"/>
                </a:moveTo>
                <a:cubicBezTo>
                  <a:pt x="-3277" y="50044"/>
                  <a:pt x="93094" y="-7106"/>
                  <a:pt x="127832" y="738"/>
                </a:cubicBezTo>
                <a:cubicBezTo>
                  <a:pt x="162570" y="8582"/>
                  <a:pt x="205153" y="97109"/>
                  <a:pt x="208515" y="101591"/>
                </a:cubicBezTo>
                <a:cubicBezTo>
                  <a:pt x="211877" y="106073"/>
                  <a:pt x="176018" y="38838"/>
                  <a:pt x="148003" y="27632"/>
                </a:cubicBezTo>
                <a:cubicBezTo>
                  <a:pt x="119988" y="16426"/>
                  <a:pt x="3447" y="59008"/>
                  <a:pt x="85" y="545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3" name="フリーフォーム 202">
            <a:extLst>
              <a:ext uri="{FF2B5EF4-FFF2-40B4-BE49-F238E27FC236}">
                <a16:creationId xmlns:a16="http://schemas.microsoft.com/office/drawing/2014/main" id="{33060A89-868B-DE54-5DD9-720C4C411819}"/>
              </a:ext>
            </a:extLst>
          </p:cNvPr>
          <p:cNvSpPr/>
          <p:nvPr/>
        </p:nvSpPr>
        <p:spPr>
          <a:xfrm>
            <a:off x="3220525" y="534228"/>
            <a:ext cx="251270" cy="111778"/>
          </a:xfrm>
          <a:custGeom>
            <a:avLst/>
            <a:gdLst>
              <a:gd name="connsiteX0" fmla="*/ 46 w 251270"/>
              <a:gd name="connsiteY0" fmla="*/ 23825 h 111778"/>
              <a:gd name="connsiteX1" fmla="*/ 127793 w 251270"/>
              <a:gd name="connsiteY1" fmla="*/ 3654 h 111778"/>
              <a:gd name="connsiteX2" fmla="*/ 248816 w 251270"/>
              <a:gd name="connsiteY2" fmla="*/ 111231 h 111778"/>
              <a:gd name="connsiteX3" fmla="*/ 201751 w 251270"/>
              <a:gd name="connsiteY3" fmla="*/ 43996 h 111778"/>
              <a:gd name="connsiteX4" fmla="*/ 114346 w 251270"/>
              <a:gd name="connsiteY4" fmla="*/ 10378 h 111778"/>
              <a:gd name="connsiteX5" fmla="*/ 46 w 251270"/>
              <a:gd name="connsiteY5" fmla="*/ 23825 h 11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1270" h="111778">
                <a:moveTo>
                  <a:pt x="46" y="23825"/>
                </a:moveTo>
                <a:cubicBezTo>
                  <a:pt x="2287" y="22704"/>
                  <a:pt x="86331" y="-10914"/>
                  <a:pt x="127793" y="3654"/>
                </a:cubicBezTo>
                <a:cubicBezTo>
                  <a:pt x="169255" y="18222"/>
                  <a:pt x="236490" y="104507"/>
                  <a:pt x="248816" y="111231"/>
                </a:cubicBezTo>
                <a:cubicBezTo>
                  <a:pt x="261142" y="117955"/>
                  <a:pt x="224163" y="60805"/>
                  <a:pt x="201751" y="43996"/>
                </a:cubicBezTo>
                <a:cubicBezTo>
                  <a:pt x="179339" y="27187"/>
                  <a:pt x="151325" y="15981"/>
                  <a:pt x="114346" y="10378"/>
                </a:cubicBezTo>
                <a:cubicBezTo>
                  <a:pt x="77367" y="4775"/>
                  <a:pt x="-2195" y="24946"/>
                  <a:pt x="46" y="238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4" name="フリーフォーム 203">
            <a:extLst>
              <a:ext uri="{FF2B5EF4-FFF2-40B4-BE49-F238E27FC236}">
                <a16:creationId xmlns:a16="http://schemas.microsoft.com/office/drawing/2014/main" id="{37CDBFD1-D8BB-9556-A539-0BA6F9F640B8}"/>
              </a:ext>
            </a:extLst>
          </p:cNvPr>
          <p:cNvSpPr/>
          <p:nvPr/>
        </p:nvSpPr>
        <p:spPr>
          <a:xfrm>
            <a:off x="2608622" y="564776"/>
            <a:ext cx="672566" cy="282389"/>
          </a:xfrm>
          <a:custGeom>
            <a:avLst/>
            <a:gdLst>
              <a:gd name="connsiteX0" fmla="*/ 672460 w 672566"/>
              <a:gd name="connsiteY0" fmla="*/ 0 h 282389"/>
              <a:gd name="connsiteX1" fmla="*/ 349731 w 672566"/>
              <a:gd name="connsiteY1" fmla="*/ 67236 h 282389"/>
              <a:gd name="connsiteX2" fmla="*/ 107 w 672566"/>
              <a:gd name="connsiteY2" fmla="*/ 282389 h 282389"/>
              <a:gd name="connsiteX3" fmla="*/ 316113 w 672566"/>
              <a:gd name="connsiteY3" fmla="*/ 67236 h 282389"/>
              <a:gd name="connsiteX4" fmla="*/ 672460 w 672566"/>
              <a:gd name="connsiteY4" fmla="*/ 0 h 2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566" h="282389">
                <a:moveTo>
                  <a:pt x="672460" y="0"/>
                </a:moveTo>
                <a:cubicBezTo>
                  <a:pt x="678063" y="0"/>
                  <a:pt x="461790" y="20171"/>
                  <a:pt x="349731" y="67236"/>
                </a:cubicBezTo>
                <a:cubicBezTo>
                  <a:pt x="237672" y="114301"/>
                  <a:pt x="5710" y="282389"/>
                  <a:pt x="107" y="282389"/>
                </a:cubicBezTo>
                <a:cubicBezTo>
                  <a:pt x="-5496" y="282389"/>
                  <a:pt x="209657" y="112059"/>
                  <a:pt x="316113" y="67236"/>
                </a:cubicBezTo>
                <a:cubicBezTo>
                  <a:pt x="422569" y="22413"/>
                  <a:pt x="666857" y="0"/>
                  <a:pt x="67246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" name="フリーフォーム 204">
            <a:extLst>
              <a:ext uri="{FF2B5EF4-FFF2-40B4-BE49-F238E27FC236}">
                <a16:creationId xmlns:a16="http://schemas.microsoft.com/office/drawing/2014/main" id="{88291E89-F1BC-E347-30BD-5A88A40EBD19}"/>
              </a:ext>
            </a:extLst>
          </p:cNvPr>
          <p:cNvSpPr/>
          <p:nvPr/>
        </p:nvSpPr>
        <p:spPr>
          <a:xfrm>
            <a:off x="2038204" y="1035167"/>
            <a:ext cx="1344166" cy="751897"/>
          </a:xfrm>
          <a:custGeom>
            <a:avLst/>
            <a:gdLst>
              <a:gd name="connsiteX0" fmla="*/ 1343731 w 1344166"/>
              <a:gd name="connsiteY0" fmla="*/ 257 h 751897"/>
              <a:gd name="connsiteX1" fmla="*/ 1041172 w 1344166"/>
              <a:gd name="connsiteY1" fmla="*/ 134727 h 751897"/>
              <a:gd name="connsiteX2" fmla="*/ 772231 w 1344166"/>
              <a:gd name="connsiteY2" fmla="*/ 585204 h 751897"/>
              <a:gd name="connsiteX3" fmla="*/ 5749 w 1344166"/>
              <a:gd name="connsiteY3" fmla="*/ 746568 h 751897"/>
              <a:gd name="connsiteX4" fmla="*/ 442778 w 1344166"/>
              <a:gd name="connsiteY4" fmla="*/ 699504 h 751897"/>
              <a:gd name="connsiteX5" fmla="*/ 839467 w 1344166"/>
              <a:gd name="connsiteY5" fmla="*/ 565033 h 751897"/>
              <a:gd name="connsiteX6" fmla="*/ 980661 w 1344166"/>
              <a:gd name="connsiteY6" fmla="*/ 242304 h 751897"/>
              <a:gd name="connsiteX7" fmla="*/ 1088237 w 1344166"/>
              <a:gd name="connsiteY7" fmla="*/ 128004 h 751897"/>
              <a:gd name="connsiteX8" fmla="*/ 1108408 w 1344166"/>
              <a:gd name="connsiteY8" fmla="*/ 101109 h 751897"/>
              <a:gd name="connsiteX9" fmla="*/ 1343731 w 1344166"/>
              <a:gd name="connsiteY9" fmla="*/ 257 h 75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44166" h="751897">
                <a:moveTo>
                  <a:pt x="1343731" y="257"/>
                </a:moveTo>
                <a:cubicBezTo>
                  <a:pt x="1332525" y="5860"/>
                  <a:pt x="1136422" y="37236"/>
                  <a:pt x="1041172" y="134727"/>
                </a:cubicBezTo>
                <a:cubicBezTo>
                  <a:pt x="945922" y="232218"/>
                  <a:pt x="944801" y="483231"/>
                  <a:pt x="772231" y="585204"/>
                </a:cubicBezTo>
                <a:cubicBezTo>
                  <a:pt x="599661" y="687177"/>
                  <a:pt x="60658" y="727518"/>
                  <a:pt x="5749" y="746568"/>
                </a:cubicBezTo>
                <a:cubicBezTo>
                  <a:pt x="-49160" y="765618"/>
                  <a:pt x="303825" y="729760"/>
                  <a:pt x="442778" y="699504"/>
                </a:cubicBezTo>
                <a:cubicBezTo>
                  <a:pt x="581731" y="669248"/>
                  <a:pt x="749820" y="641233"/>
                  <a:pt x="839467" y="565033"/>
                </a:cubicBezTo>
                <a:cubicBezTo>
                  <a:pt x="929114" y="488833"/>
                  <a:pt x="939199" y="315142"/>
                  <a:pt x="980661" y="242304"/>
                </a:cubicBezTo>
                <a:cubicBezTo>
                  <a:pt x="1022123" y="169466"/>
                  <a:pt x="1066946" y="151536"/>
                  <a:pt x="1088237" y="128004"/>
                </a:cubicBezTo>
                <a:cubicBezTo>
                  <a:pt x="1109528" y="104472"/>
                  <a:pt x="1070308" y="120159"/>
                  <a:pt x="1108408" y="101109"/>
                </a:cubicBezTo>
                <a:cubicBezTo>
                  <a:pt x="1146508" y="82059"/>
                  <a:pt x="1354937" y="-5346"/>
                  <a:pt x="1343731" y="2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6" name="フリーフォーム 205">
            <a:extLst>
              <a:ext uri="{FF2B5EF4-FFF2-40B4-BE49-F238E27FC236}">
                <a16:creationId xmlns:a16="http://schemas.microsoft.com/office/drawing/2014/main" id="{1C4B6B7B-3E72-1D66-0D5F-CA653CABA249}"/>
              </a:ext>
            </a:extLst>
          </p:cNvPr>
          <p:cNvSpPr/>
          <p:nvPr/>
        </p:nvSpPr>
        <p:spPr>
          <a:xfrm>
            <a:off x="3679825" y="1622377"/>
            <a:ext cx="53975" cy="101717"/>
          </a:xfrm>
          <a:custGeom>
            <a:avLst/>
            <a:gdLst>
              <a:gd name="connsiteX0" fmla="*/ 53975 w 53975"/>
              <a:gd name="connsiteY0" fmla="*/ 48 h 101717"/>
              <a:gd name="connsiteX1" fmla="*/ 9525 w 53975"/>
              <a:gd name="connsiteY1" fmla="*/ 60373 h 101717"/>
              <a:gd name="connsiteX2" fmla="*/ 0 w 53975"/>
              <a:gd name="connsiteY2" fmla="*/ 101648 h 101717"/>
              <a:gd name="connsiteX3" fmla="*/ 9525 w 53975"/>
              <a:gd name="connsiteY3" fmla="*/ 50848 h 101717"/>
              <a:gd name="connsiteX4" fmla="*/ 53975 w 53975"/>
              <a:gd name="connsiteY4" fmla="*/ 48 h 10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" h="101717">
                <a:moveTo>
                  <a:pt x="53975" y="48"/>
                </a:moveTo>
                <a:cubicBezTo>
                  <a:pt x="53975" y="1635"/>
                  <a:pt x="18521" y="43440"/>
                  <a:pt x="9525" y="60373"/>
                </a:cubicBezTo>
                <a:cubicBezTo>
                  <a:pt x="529" y="77306"/>
                  <a:pt x="0" y="103235"/>
                  <a:pt x="0" y="101648"/>
                </a:cubicBezTo>
                <a:cubicBezTo>
                  <a:pt x="0" y="100061"/>
                  <a:pt x="1058" y="65136"/>
                  <a:pt x="9525" y="50848"/>
                </a:cubicBezTo>
                <a:cubicBezTo>
                  <a:pt x="17992" y="36560"/>
                  <a:pt x="53975" y="-1539"/>
                  <a:pt x="53975" y="48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7" name="フリーフォーム 206">
            <a:extLst>
              <a:ext uri="{FF2B5EF4-FFF2-40B4-BE49-F238E27FC236}">
                <a16:creationId xmlns:a16="http://schemas.microsoft.com/office/drawing/2014/main" id="{FC755722-BC53-CA26-8922-18567C748E7B}"/>
              </a:ext>
            </a:extLst>
          </p:cNvPr>
          <p:cNvSpPr/>
          <p:nvPr/>
        </p:nvSpPr>
        <p:spPr>
          <a:xfrm>
            <a:off x="3428930" y="1819275"/>
            <a:ext cx="235025" cy="44598"/>
          </a:xfrm>
          <a:custGeom>
            <a:avLst/>
            <a:gdLst>
              <a:gd name="connsiteX0" fmla="*/ 70 w 235025"/>
              <a:gd name="connsiteY0" fmla="*/ 44450 h 44598"/>
              <a:gd name="connsiteX1" fmla="*/ 98495 w 235025"/>
              <a:gd name="connsiteY1" fmla="*/ 19050 h 44598"/>
              <a:gd name="connsiteX2" fmla="*/ 171520 w 235025"/>
              <a:gd name="connsiteY2" fmla="*/ 6350 h 44598"/>
              <a:gd name="connsiteX3" fmla="*/ 235020 w 235025"/>
              <a:gd name="connsiteY3" fmla="*/ 6350 h 44598"/>
              <a:gd name="connsiteX4" fmla="*/ 174695 w 235025"/>
              <a:gd name="connsiteY4" fmla="*/ 0 h 44598"/>
              <a:gd name="connsiteX5" fmla="*/ 82620 w 235025"/>
              <a:gd name="connsiteY5" fmla="*/ 6350 h 44598"/>
              <a:gd name="connsiteX6" fmla="*/ 114370 w 235025"/>
              <a:gd name="connsiteY6" fmla="*/ 6350 h 44598"/>
              <a:gd name="connsiteX7" fmla="*/ 70 w 235025"/>
              <a:gd name="connsiteY7" fmla="*/ 44450 h 4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025" h="44598">
                <a:moveTo>
                  <a:pt x="70" y="44450"/>
                </a:moveTo>
                <a:cubicBezTo>
                  <a:pt x="-2576" y="46567"/>
                  <a:pt x="69920" y="25400"/>
                  <a:pt x="98495" y="19050"/>
                </a:cubicBezTo>
                <a:cubicBezTo>
                  <a:pt x="127070" y="12700"/>
                  <a:pt x="148766" y="8467"/>
                  <a:pt x="171520" y="6350"/>
                </a:cubicBezTo>
                <a:cubicBezTo>
                  <a:pt x="194274" y="4233"/>
                  <a:pt x="234491" y="7408"/>
                  <a:pt x="235020" y="6350"/>
                </a:cubicBezTo>
                <a:cubicBezTo>
                  <a:pt x="235549" y="5292"/>
                  <a:pt x="200095" y="0"/>
                  <a:pt x="174695" y="0"/>
                </a:cubicBezTo>
                <a:cubicBezTo>
                  <a:pt x="149295" y="0"/>
                  <a:pt x="92674" y="5292"/>
                  <a:pt x="82620" y="6350"/>
                </a:cubicBezTo>
                <a:cubicBezTo>
                  <a:pt x="72566" y="7408"/>
                  <a:pt x="129187" y="1058"/>
                  <a:pt x="114370" y="6350"/>
                </a:cubicBezTo>
                <a:cubicBezTo>
                  <a:pt x="99553" y="11642"/>
                  <a:pt x="2716" y="42333"/>
                  <a:pt x="70" y="4445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8" name="フリーフォーム 207">
            <a:extLst>
              <a:ext uri="{FF2B5EF4-FFF2-40B4-BE49-F238E27FC236}">
                <a16:creationId xmlns:a16="http://schemas.microsoft.com/office/drawing/2014/main" id="{2FD84898-D133-DCFD-BF4C-76DAF2B480D6}"/>
              </a:ext>
            </a:extLst>
          </p:cNvPr>
          <p:cNvSpPr/>
          <p:nvPr/>
        </p:nvSpPr>
        <p:spPr>
          <a:xfrm>
            <a:off x="3216203" y="1862667"/>
            <a:ext cx="326130" cy="43048"/>
          </a:xfrm>
          <a:custGeom>
            <a:avLst/>
            <a:gdLst>
              <a:gd name="connsiteX0" fmla="*/ 72 w 326130"/>
              <a:gd name="connsiteY0" fmla="*/ 42333 h 43048"/>
              <a:gd name="connsiteX1" fmla="*/ 155647 w 326130"/>
              <a:gd name="connsiteY1" fmla="*/ 7408 h 43048"/>
              <a:gd name="connsiteX2" fmla="*/ 120722 w 326130"/>
              <a:gd name="connsiteY2" fmla="*/ 26458 h 43048"/>
              <a:gd name="connsiteX3" fmla="*/ 196922 w 326130"/>
              <a:gd name="connsiteY3" fmla="*/ 4233 h 43048"/>
              <a:gd name="connsiteX4" fmla="*/ 269947 w 326130"/>
              <a:gd name="connsiteY4" fmla="*/ 1058 h 43048"/>
              <a:gd name="connsiteX5" fmla="*/ 181047 w 326130"/>
              <a:gd name="connsiteY5" fmla="*/ 16933 h 43048"/>
              <a:gd name="connsiteX6" fmla="*/ 320747 w 326130"/>
              <a:gd name="connsiteY6" fmla="*/ 7408 h 43048"/>
              <a:gd name="connsiteX7" fmla="*/ 285822 w 326130"/>
              <a:gd name="connsiteY7" fmla="*/ 10583 h 43048"/>
              <a:gd name="connsiteX8" fmla="*/ 177872 w 326130"/>
              <a:gd name="connsiteY8" fmla="*/ 29633 h 43048"/>
              <a:gd name="connsiteX9" fmla="*/ 72 w 326130"/>
              <a:gd name="connsiteY9" fmla="*/ 42333 h 4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130" h="43048">
                <a:moveTo>
                  <a:pt x="72" y="42333"/>
                </a:moveTo>
                <a:cubicBezTo>
                  <a:pt x="-3632" y="38629"/>
                  <a:pt x="135539" y="10054"/>
                  <a:pt x="155647" y="7408"/>
                </a:cubicBezTo>
                <a:cubicBezTo>
                  <a:pt x="175755" y="4762"/>
                  <a:pt x="113843" y="26987"/>
                  <a:pt x="120722" y="26458"/>
                </a:cubicBezTo>
                <a:cubicBezTo>
                  <a:pt x="127601" y="25929"/>
                  <a:pt x="172051" y="8466"/>
                  <a:pt x="196922" y="4233"/>
                </a:cubicBezTo>
                <a:cubicBezTo>
                  <a:pt x="221793" y="0"/>
                  <a:pt x="272593" y="-1059"/>
                  <a:pt x="269947" y="1058"/>
                </a:cubicBezTo>
                <a:cubicBezTo>
                  <a:pt x="267301" y="3175"/>
                  <a:pt x="172580" y="15875"/>
                  <a:pt x="181047" y="16933"/>
                </a:cubicBezTo>
                <a:cubicBezTo>
                  <a:pt x="189514" y="17991"/>
                  <a:pt x="303285" y="8466"/>
                  <a:pt x="320747" y="7408"/>
                </a:cubicBezTo>
                <a:cubicBezTo>
                  <a:pt x="338209" y="6350"/>
                  <a:pt x="309635" y="6879"/>
                  <a:pt x="285822" y="10583"/>
                </a:cubicBezTo>
                <a:cubicBezTo>
                  <a:pt x="262010" y="14287"/>
                  <a:pt x="220735" y="24870"/>
                  <a:pt x="177872" y="29633"/>
                </a:cubicBezTo>
                <a:cubicBezTo>
                  <a:pt x="135010" y="34395"/>
                  <a:pt x="3776" y="46037"/>
                  <a:pt x="72" y="423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フリーフォーム 208">
            <a:extLst>
              <a:ext uri="{FF2B5EF4-FFF2-40B4-BE49-F238E27FC236}">
                <a16:creationId xmlns:a16="http://schemas.microsoft.com/office/drawing/2014/main" id="{2C2B2E02-3670-7185-5F37-94FFF0A3DE26}"/>
              </a:ext>
            </a:extLst>
          </p:cNvPr>
          <p:cNvSpPr/>
          <p:nvPr/>
        </p:nvSpPr>
        <p:spPr>
          <a:xfrm>
            <a:off x="3460746" y="1853521"/>
            <a:ext cx="66893" cy="61095"/>
          </a:xfrm>
          <a:custGeom>
            <a:avLst/>
            <a:gdLst>
              <a:gd name="connsiteX0" fmla="*/ 4 w 66893"/>
              <a:gd name="connsiteY0" fmla="*/ 679 h 61095"/>
              <a:gd name="connsiteX1" fmla="*/ 53979 w 66893"/>
              <a:gd name="connsiteY1" fmla="*/ 13379 h 61095"/>
              <a:gd name="connsiteX2" fmla="*/ 66679 w 66893"/>
              <a:gd name="connsiteY2" fmla="*/ 29254 h 61095"/>
              <a:gd name="connsiteX3" fmla="*/ 47629 w 66893"/>
              <a:gd name="connsiteY3" fmla="*/ 61004 h 61095"/>
              <a:gd name="connsiteX4" fmla="*/ 50804 w 66893"/>
              <a:gd name="connsiteY4" fmla="*/ 38779 h 61095"/>
              <a:gd name="connsiteX5" fmla="*/ 4 w 66893"/>
              <a:gd name="connsiteY5" fmla="*/ 679 h 61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893" h="61095">
                <a:moveTo>
                  <a:pt x="4" y="679"/>
                </a:moveTo>
                <a:cubicBezTo>
                  <a:pt x="533" y="-3554"/>
                  <a:pt x="53979" y="13379"/>
                  <a:pt x="53979" y="13379"/>
                </a:cubicBezTo>
                <a:cubicBezTo>
                  <a:pt x="65091" y="18141"/>
                  <a:pt x="67737" y="21317"/>
                  <a:pt x="66679" y="29254"/>
                </a:cubicBezTo>
                <a:cubicBezTo>
                  <a:pt x="65621" y="37191"/>
                  <a:pt x="50275" y="59417"/>
                  <a:pt x="47629" y="61004"/>
                </a:cubicBezTo>
                <a:cubicBezTo>
                  <a:pt x="44983" y="62592"/>
                  <a:pt x="57154" y="43012"/>
                  <a:pt x="50804" y="38779"/>
                </a:cubicBezTo>
                <a:cubicBezTo>
                  <a:pt x="44454" y="34546"/>
                  <a:pt x="-525" y="4912"/>
                  <a:pt x="4" y="6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フリーフォーム 209">
            <a:extLst>
              <a:ext uri="{FF2B5EF4-FFF2-40B4-BE49-F238E27FC236}">
                <a16:creationId xmlns:a16="http://schemas.microsoft.com/office/drawing/2014/main" id="{AFB6E408-528D-204D-B9F6-1CFCEDD4E4A5}"/>
              </a:ext>
            </a:extLst>
          </p:cNvPr>
          <p:cNvSpPr/>
          <p:nvPr/>
        </p:nvSpPr>
        <p:spPr>
          <a:xfrm>
            <a:off x="3412427" y="1882775"/>
            <a:ext cx="20218" cy="114369"/>
          </a:xfrm>
          <a:custGeom>
            <a:avLst/>
            <a:gdLst>
              <a:gd name="connsiteX0" fmla="*/ 16573 w 20218"/>
              <a:gd name="connsiteY0" fmla="*/ 0 h 114369"/>
              <a:gd name="connsiteX1" fmla="*/ 698 w 20218"/>
              <a:gd name="connsiteY1" fmla="*/ 50800 h 114369"/>
              <a:gd name="connsiteX2" fmla="*/ 3873 w 20218"/>
              <a:gd name="connsiteY2" fmla="*/ 79375 h 114369"/>
              <a:gd name="connsiteX3" fmla="*/ 13398 w 20218"/>
              <a:gd name="connsiteY3" fmla="*/ 114300 h 114369"/>
              <a:gd name="connsiteX4" fmla="*/ 19748 w 20218"/>
              <a:gd name="connsiteY4" fmla="*/ 69850 h 114369"/>
              <a:gd name="connsiteX5" fmla="*/ 19748 w 20218"/>
              <a:gd name="connsiteY5" fmla="*/ 82550 h 114369"/>
              <a:gd name="connsiteX6" fmla="*/ 16573 w 20218"/>
              <a:gd name="connsiteY6" fmla="*/ 0 h 11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8" h="114369">
                <a:moveTo>
                  <a:pt x="16573" y="0"/>
                </a:moveTo>
                <a:cubicBezTo>
                  <a:pt x="9694" y="18785"/>
                  <a:pt x="2815" y="37571"/>
                  <a:pt x="698" y="50800"/>
                </a:cubicBezTo>
                <a:cubicBezTo>
                  <a:pt x="-1419" y="64029"/>
                  <a:pt x="1756" y="68792"/>
                  <a:pt x="3873" y="79375"/>
                </a:cubicBezTo>
                <a:cubicBezTo>
                  <a:pt x="5990" y="89958"/>
                  <a:pt x="10752" y="115888"/>
                  <a:pt x="13398" y="114300"/>
                </a:cubicBezTo>
                <a:cubicBezTo>
                  <a:pt x="16044" y="112713"/>
                  <a:pt x="19748" y="69850"/>
                  <a:pt x="19748" y="69850"/>
                </a:cubicBezTo>
                <a:cubicBezTo>
                  <a:pt x="20806" y="64559"/>
                  <a:pt x="19748" y="82550"/>
                  <a:pt x="19748" y="82550"/>
                </a:cubicBezTo>
                <a:lnTo>
                  <a:pt x="165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C06AF58E-74C1-59CA-7F7E-4A898BA74E3F}"/>
              </a:ext>
            </a:extLst>
          </p:cNvPr>
          <p:cNvSpPr/>
          <p:nvPr/>
        </p:nvSpPr>
        <p:spPr>
          <a:xfrm>
            <a:off x="1649758" y="1726655"/>
            <a:ext cx="115895" cy="1119121"/>
          </a:xfrm>
          <a:custGeom>
            <a:avLst/>
            <a:gdLst>
              <a:gd name="connsiteX0" fmla="*/ 115542 w 115895"/>
              <a:gd name="connsiteY0" fmla="*/ 6895 h 1119121"/>
              <a:gd name="connsiteX1" fmla="*/ 17117 w 115895"/>
              <a:gd name="connsiteY1" fmla="*/ 378370 h 1119121"/>
              <a:gd name="connsiteX2" fmla="*/ 13942 w 115895"/>
              <a:gd name="connsiteY2" fmla="*/ 1080045 h 1119121"/>
              <a:gd name="connsiteX3" fmla="*/ 13942 w 115895"/>
              <a:gd name="connsiteY3" fmla="*/ 968920 h 1119121"/>
              <a:gd name="connsiteX4" fmla="*/ 1242 w 115895"/>
              <a:gd name="connsiteY4" fmla="*/ 460920 h 1119121"/>
              <a:gd name="connsiteX5" fmla="*/ 48867 w 115895"/>
              <a:gd name="connsiteY5" fmla="*/ 159295 h 1119121"/>
              <a:gd name="connsiteX6" fmla="*/ 115542 w 115895"/>
              <a:gd name="connsiteY6" fmla="*/ 6895 h 11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895" h="1119121">
                <a:moveTo>
                  <a:pt x="115542" y="6895"/>
                </a:moveTo>
                <a:cubicBezTo>
                  <a:pt x="110250" y="43408"/>
                  <a:pt x="34050" y="199512"/>
                  <a:pt x="17117" y="378370"/>
                </a:cubicBezTo>
                <a:cubicBezTo>
                  <a:pt x="184" y="557228"/>
                  <a:pt x="14471" y="981620"/>
                  <a:pt x="13942" y="1080045"/>
                </a:cubicBezTo>
                <a:cubicBezTo>
                  <a:pt x="13413" y="1178470"/>
                  <a:pt x="16059" y="1072107"/>
                  <a:pt x="13942" y="968920"/>
                </a:cubicBezTo>
                <a:cubicBezTo>
                  <a:pt x="11825" y="865733"/>
                  <a:pt x="-4579" y="595857"/>
                  <a:pt x="1242" y="460920"/>
                </a:cubicBezTo>
                <a:cubicBezTo>
                  <a:pt x="7063" y="325983"/>
                  <a:pt x="32463" y="231262"/>
                  <a:pt x="48867" y="159295"/>
                </a:cubicBezTo>
                <a:cubicBezTo>
                  <a:pt x="65271" y="87328"/>
                  <a:pt x="120834" y="-29618"/>
                  <a:pt x="115542" y="689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914257B8-9064-5E75-096F-B21B398656FD}"/>
              </a:ext>
            </a:extLst>
          </p:cNvPr>
          <p:cNvSpPr/>
          <p:nvPr/>
        </p:nvSpPr>
        <p:spPr>
          <a:xfrm>
            <a:off x="2098488" y="2225293"/>
            <a:ext cx="55413" cy="809699"/>
          </a:xfrm>
          <a:custGeom>
            <a:avLst/>
            <a:gdLst>
              <a:gd name="connsiteX0" fmla="*/ 35112 w 55413"/>
              <a:gd name="connsiteY0" fmla="*/ 382 h 809699"/>
              <a:gd name="connsiteX1" fmla="*/ 187 w 55413"/>
              <a:gd name="connsiteY1" fmla="*/ 333757 h 809699"/>
              <a:gd name="connsiteX2" fmla="*/ 54162 w 55413"/>
              <a:gd name="connsiteY2" fmla="*/ 794132 h 809699"/>
              <a:gd name="connsiteX3" fmla="*/ 35112 w 55413"/>
              <a:gd name="connsiteY3" fmla="*/ 673482 h 809699"/>
              <a:gd name="connsiteX4" fmla="*/ 187 w 55413"/>
              <a:gd name="connsiteY4" fmla="*/ 397257 h 809699"/>
              <a:gd name="connsiteX5" fmla="*/ 35112 w 55413"/>
              <a:gd name="connsiteY5" fmla="*/ 382 h 80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13" h="809699">
                <a:moveTo>
                  <a:pt x="35112" y="382"/>
                </a:moveTo>
                <a:cubicBezTo>
                  <a:pt x="35112" y="-10201"/>
                  <a:pt x="-2988" y="201465"/>
                  <a:pt x="187" y="333757"/>
                </a:cubicBezTo>
                <a:cubicBezTo>
                  <a:pt x="3362" y="466049"/>
                  <a:pt x="48341" y="737511"/>
                  <a:pt x="54162" y="794132"/>
                </a:cubicBezTo>
                <a:cubicBezTo>
                  <a:pt x="59983" y="850753"/>
                  <a:pt x="44108" y="739628"/>
                  <a:pt x="35112" y="673482"/>
                </a:cubicBezTo>
                <a:cubicBezTo>
                  <a:pt x="26116" y="607336"/>
                  <a:pt x="2304" y="506265"/>
                  <a:pt x="187" y="397257"/>
                </a:cubicBezTo>
                <a:cubicBezTo>
                  <a:pt x="-1930" y="288249"/>
                  <a:pt x="35112" y="10965"/>
                  <a:pt x="35112" y="38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7A1AC5A4-2DC2-4AA5-FBEF-80B3ED594868}"/>
              </a:ext>
            </a:extLst>
          </p:cNvPr>
          <p:cNvSpPr/>
          <p:nvPr/>
        </p:nvSpPr>
        <p:spPr>
          <a:xfrm>
            <a:off x="1907883" y="1742921"/>
            <a:ext cx="842718" cy="225612"/>
          </a:xfrm>
          <a:custGeom>
            <a:avLst/>
            <a:gdLst>
              <a:gd name="connsiteX0" fmla="*/ 841667 w 842718"/>
              <a:gd name="connsiteY0" fmla="*/ 154 h 225612"/>
              <a:gd name="connsiteX1" fmla="*/ 628942 w 842718"/>
              <a:gd name="connsiteY1" fmla="*/ 162079 h 225612"/>
              <a:gd name="connsiteX2" fmla="*/ 286042 w 842718"/>
              <a:gd name="connsiteY2" fmla="*/ 209704 h 225612"/>
              <a:gd name="connsiteX3" fmla="*/ 292 w 842718"/>
              <a:gd name="connsiteY3" fmla="*/ 225579 h 225612"/>
              <a:gd name="connsiteX4" fmla="*/ 238417 w 842718"/>
              <a:gd name="connsiteY4" fmla="*/ 206529 h 225612"/>
              <a:gd name="connsiteX5" fmla="*/ 543217 w 842718"/>
              <a:gd name="connsiteY5" fmla="*/ 193829 h 225612"/>
              <a:gd name="connsiteX6" fmla="*/ 841667 w 842718"/>
              <a:gd name="connsiteY6" fmla="*/ 154 h 22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718" h="225612">
                <a:moveTo>
                  <a:pt x="841667" y="154"/>
                </a:moveTo>
                <a:cubicBezTo>
                  <a:pt x="855954" y="-5138"/>
                  <a:pt x="721546" y="127154"/>
                  <a:pt x="628942" y="162079"/>
                </a:cubicBezTo>
                <a:cubicBezTo>
                  <a:pt x="536338" y="197004"/>
                  <a:pt x="390817" y="199121"/>
                  <a:pt x="286042" y="209704"/>
                </a:cubicBezTo>
                <a:cubicBezTo>
                  <a:pt x="181267" y="220287"/>
                  <a:pt x="8229" y="226108"/>
                  <a:pt x="292" y="225579"/>
                </a:cubicBezTo>
                <a:cubicBezTo>
                  <a:pt x="-7646" y="225050"/>
                  <a:pt x="147929" y="211821"/>
                  <a:pt x="238417" y="206529"/>
                </a:cubicBezTo>
                <a:cubicBezTo>
                  <a:pt x="328904" y="201237"/>
                  <a:pt x="443734" y="225579"/>
                  <a:pt x="543217" y="193829"/>
                </a:cubicBezTo>
                <a:cubicBezTo>
                  <a:pt x="642700" y="162079"/>
                  <a:pt x="827380" y="5446"/>
                  <a:pt x="841667" y="1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>
            <a:extLst>
              <a:ext uri="{FF2B5EF4-FFF2-40B4-BE49-F238E27FC236}">
                <a16:creationId xmlns:a16="http://schemas.microsoft.com/office/drawing/2014/main" id="{92D2920F-101D-F584-7643-A8AF5C426B4A}"/>
              </a:ext>
            </a:extLst>
          </p:cNvPr>
          <p:cNvSpPr/>
          <p:nvPr/>
        </p:nvSpPr>
        <p:spPr>
          <a:xfrm>
            <a:off x="2046119" y="1535023"/>
            <a:ext cx="635655" cy="655308"/>
          </a:xfrm>
          <a:custGeom>
            <a:avLst/>
            <a:gdLst>
              <a:gd name="connsiteX0" fmla="*/ 633581 w 635655"/>
              <a:gd name="connsiteY0" fmla="*/ 1677 h 655308"/>
              <a:gd name="connsiteX1" fmla="*/ 138281 w 635655"/>
              <a:gd name="connsiteY1" fmla="*/ 312827 h 655308"/>
              <a:gd name="connsiteX2" fmla="*/ 11281 w 635655"/>
              <a:gd name="connsiteY2" fmla="*/ 436652 h 655308"/>
              <a:gd name="connsiteX3" fmla="*/ 71606 w 635655"/>
              <a:gd name="connsiteY3" fmla="*/ 652552 h 655308"/>
              <a:gd name="connsiteX4" fmla="*/ 30331 w 635655"/>
              <a:gd name="connsiteY4" fmla="*/ 550952 h 655308"/>
              <a:gd name="connsiteX5" fmla="*/ 4931 w 635655"/>
              <a:gd name="connsiteY5" fmla="*/ 436652 h 655308"/>
              <a:gd name="connsiteX6" fmla="*/ 131931 w 635655"/>
              <a:gd name="connsiteY6" fmla="*/ 290602 h 655308"/>
              <a:gd name="connsiteX7" fmla="*/ 58906 w 635655"/>
              <a:gd name="connsiteY7" fmla="*/ 354102 h 655308"/>
              <a:gd name="connsiteX8" fmla="*/ 306556 w 635655"/>
              <a:gd name="connsiteY8" fmla="*/ 195352 h 655308"/>
              <a:gd name="connsiteX9" fmla="*/ 633581 w 635655"/>
              <a:gd name="connsiteY9" fmla="*/ 1677 h 65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5655" h="655308">
                <a:moveTo>
                  <a:pt x="633581" y="1677"/>
                </a:moveTo>
                <a:cubicBezTo>
                  <a:pt x="605535" y="21256"/>
                  <a:pt x="241998" y="240331"/>
                  <a:pt x="138281" y="312827"/>
                </a:cubicBezTo>
                <a:cubicBezTo>
                  <a:pt x="34564" y="385323"/>
                  <a:pt x="22393" y="380031"/>
                  <a:pt x="11281" y="436652"/>
                </a:cubicBezTo>
                <a:cubicBezTo>
                  <a:pt x="169" y="493273"/>
                  <a:pt x="68431" y="633502"/>
                  <a:pt x="71606" y="652552"/>
                </a:cubicBezTo>
                <a:cubicBezTo>
                  <a:pt x="74781" y="671602"/>
                  <a:pt x="41444" y="586935"/>
                  <a:pt x="30331" y="550952"/>
                </a:cubicBezTo>
                <a:cubicBezTo>
                  <a:pt x="19218" y="514969"/>
                  <a:pt x="-12002" y="480044"/>
                  <a:pt x="4931" y="436652"/>
                </a:cubicBezTo>
                <a:cubicBezTo>
                  <a:pt x="21864" y="393260"/>
                  <a:pt x="122935" y="304360"/>
                  <a:pt x="131931" y="290602"/>
                </a:cubicBezTo>
                <a:cubicBezTo>
                  <a:pt x="140927" y="276844"/>
                  <a:pt x="29802" y="369977"/>
                  <a:pt x="58906" y="354102"/>
                </a:cubicBezTo>
                <a:cubicBezTo>
                  <a:pt x="88010" y="338227"/>
                  <a:pt x="215539" y="251444"/>
                  <a:pt x="306556" y="195352"/>
                </a:cubicBezTo>
                <a:cubicBezTo>
                  <a:pt x="397573" y="139260"/>
                  <a:pt x="661627" y="-17902"/>
                  <a:pt x="633581" y="16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フリーフォーム 79">
            <a:extLst>
              <a:ext uri="{FF2B5EF4-FFF2-40B4-BE49-F238E27FC236}">
                <a16:creationId xmlns:a16="http://schemas.microsoft.com/office/drawing/2014/main" id="{0A66E4EE-21F6-BBC7-FF57-0DA243EB87C8}"/>
              </a:ext>
            </a:extLst>
          </p:cNvPr>
          <p:cNvSpPr/>
          <p:nvPr/>
        </p:nvSpPr>
        <p:spPr>
          <a:xfrm>
            <a:off x="1888362" y="2065063"/>
            <a:ext cx="140644" cy="1159228"/>
          </a:xfrm>
          <a:custGeom>
            <a:avLst/>
            <a:gdLst>
              <a:gd name="connsiteX0" fmla="*/ 140463 w 140644"/>
              <a:gd name="connsiteY0" fmla="*/ 1862 h 1159228"/>
              <a:gd name="connsiteX1" fmla="*/ 3938 w 140644"/>
              <a:gd name="connsiteY1" fmla="*/ 436837 h 1159228"/>
              <a:gd name="connsiteX2" fmla="*/ 89663 w 140644"/>
              <a:gd name="connsiteY2" fmla="*/ 1141687 h 1159228"/>
              <a:gd name="connsiteX3" fmla="*/ 57913 w 140644"/>
              <a:gd name="connsiteY3" fmla="*/ 916262 h 1159228"/>
              <a:gd name="connsiteX4" fmla="*/ 763 w 140644"/>
              <a:gd name="connsiteY4" fmla="*/ 592412 h 1159228"/>
              <a:gd name="connsiteX5" fmla="*/ 32513 w 140644"/>
              <a:gd name="connsiteY5" fmla="*/ 290787 h 1159228"/>
              <a:gd name="connsiteX6" fmla="*/ 140463 w 140644"/>
              <a:gd name="connsiteY6" fmla="*/ 1862 h 115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644" h="1159228">
                <a:moveTo>
                  <a:pt x="140463" y="1862"/>
                </a:moveTo>
                <a:cubicBezTo>
                  <a:pt x="135701" y="26204"/>
                  <a:pt x="12405" y="246866"/>
                  <a:pt x="3938" y="436837"/>
                </a:cubicBezTo>
                <a:cubicBezTo>
                  <a:pt x="-4529" y="626808"/>
                  <a:pt x="80667" y="1061783"/>
                  <a:pt x="89663" y="1141687"/>
                </a:cubicBezTo>
                <a:cubicBezTo>
                  <a:pt x="98659" y="1221591"/>
                  <a:pt x="72730" y="1007808"/>
                  <a:pt x="57913" y="916262"/>
                </a:cubicBezTo>
                <a:cubicBezTo>
                  <a:pt x="43096" y="824716"/>
                  <a:pt x="4996" y="696658"/>
                  <a:pt x="763" y="592412"/>
                </a:cubicBezTo>
                <a:cubicBezTo>
                  <a:pt x="-3470" y="488166"/>
                  <a:pt x="10288" y="383391"/>
                  <a:pt x="32513" y="290787"/>
                </a:cubicBezTo>
                <a:cubicBezTo>
                  <a:pt x="54738" y="198183"/>
                  <a:pt x="145225" y="-22480"/>
                  <a:pt x="140463" y="18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フリーフォーム 119">
            <a:extLst>
              <a:ext uri="{FF2B5EF4-FFF2-40B4-BE49-F238E27FC236}">
                <a16:creationId xmlns:a16="http://schemas.microsoft.com/office/drawing/2014/main" id="{4237903F-DFE4-1DFB-0E16-C537C6189257}"/>
              </a:ext>
            </a:extLst>
          </p:cNvPr>
          <p:cNvSpPr/>
          <p:nvPr/>
        </p:nvSpPr>
        <p:spPr>
          <a:xfrm>
            <a:off x="1949942" y="3101937"/>
            <a:ext cx="231314" cy="863384"/>
          </a:xfrm>
          <a:custGeom>
            <a:avLst/>
            <a:gdLst>
              <a:gd name="connsiteX0" fmla="*/ 231283 w 231314"/>
              <a:gd name="connsiteY0" fmla="*/ 38 h 863384"/>
              <a:gd name="connsiteX1" fmla="*/ 91583 w 231314"/>
              <a:gd name="connsiteY1" fmla="*/ 396913 h 863384"/>
              <a:gd name="connsiteX2" fmla="*/ 2683 w 231314"/>
              <a:gd name="connsiteY2" fmla="*/ 847763 h 863384"/>
              <a:gd name="connsiteX3" fmla="*/ 28083 w 231314"/>
              <a:gd name="connsiteY3" fmla="*/ 723938 h 863384"/>
              <a:gd name="connsiteX4" fmla="*/ 78883 w 231314"/>
              <a:gd name="connsiteY4" fmla="*/ 374688 h 863384"/>
              <a:gd name="connsiteX5" fmla="*/ 231283 w 231314"/>
              <a:gd name="connsiteY5" fmla="*/ 38 h 86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314" h="863384">
                <a:moveTo>
                  <a:pt x="231283" y="38"/>
                </a:moveTo>
                <a:cubicBezTo>
                  <a:pt x="233400" y="3742"/>
                  <a:pt x="129683" y="255626"/>
                  <a:pt x="91583" y="396913"/>
                </a:cubicBezTo>
                <a:cubicBezTo>
                  <a:pt x="53483" y="538200"/>
                  <a:pt x="13266" y="793259"/>
                  <a:pt x="2683" y="847763"/>
                </a:cubicBezTo>
                <a:cubicBezTo>
                  <a:pt x="-7900" y="902267"/>
                  <a:pt x="15383" y="802784"/>
                  <a:pt x="28083" y="723938"/>
                </a:cubicBezTo>
                <a:cubicBezTo>
                  <a:pt x="40783" y="645092"/>
                  <a:pt x="46604" y="490576"/>
                  <a:pt x="78883" y="374688"/>
                </a:cubicBezTo>
                <a:cubicBezTo>
                  <a:pt x="111162" y="258801"/>
                  <a:pt x="229166" y="-3666"/>
                  <a:pt x="231283" y="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フリーフォーム 149">
            <a:extLst>
              <a:ext uri="{FF2B5EF4-FFF2-40B4-BE49-F238E27FC236}">
                <a16:creationId xmlns:a16="http://schemas.microsoft.com/office/drawing/2014/main" id="{5D02CE13-4D2D-B5A2-07A5-DF4850B8ED0F}"/>
              </a:ext>
            </a:extLst>
          </p:cNvPr>
          <p:cNvSpPr/>
          <p:nvPr/>
        </p:nvSpPr>
        <p:spPr>
          <a:xfrm>
            <a:off x="1384149" y="2214838"/>
            <a:ext cx="244015" cy="1341476"/>
          </a:xfrm>
          <a:custGeom>
            <a:avLst/>
            <a:gdLst>
              <a:gd name="connsiteX0" fmla="*/ 241451 w 244015"/>
              <a:gd name="connsiteY0" fmla="*/ 17187 h 1341476"/>
              <a:gd name="connsiteX1" fmla="*/ 101751 w 244015"/>
              <a:gd name="connsiteY1" fmla="*/ 788712 h 1341476"/>
              <a:gd name="connsiteX2" fmla="*/ 151 w 244015"/>
              <a:gd name="connsiteY2" fmla="*/ 1341162 h 1341476"/>
              <a:gd name="connsiteX3" fmla="*/ 123976 w 244015"/>
              <a:gd name="connsiteY3" fmla="*/ 715687 h 1341476"/>
              <a:gd name="connsiteX4" fmla="*/ 171601 w 244015"/>
              <a:gd name="connsiteY4" fmla="*/ 334687 h 1341476"/>
              <a:gd name="connsiteX5" fmla="*/ 120801 w 244015"/>
              <a:gd name="connsiteY5" fmla="*/ 595037 h 1341476"/>
              <a:gd name="connsiteX6" fmla="*/ 187476 w 244015"/>
              <a:gd name="connsiteY6" fmla="*/ 277537 h 1341476"/>
              <a:gd name="connsiteX7" fmla="*/ 241451 w 244015"/>
              <a:gd name="connsiteY7" fmla="*/ 17187 h 134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015" h="1341476">
                <a:moveTo>
                  <a:pt x="241451" y="17187"/>
                </a:moveTo>
                <a:cubicBezTo>
                  <a:pt x="227163" y="102383"/>
                  <a:pt x="141968" y="568050"/>
                  <a:pt x="101751" y="788712"/>
                </a:cubicBezTo>
                <a:cubicBezTo>
                  <a:pt x="61534" y="1009375"/>
                  <a:pt x="-3553" y="1353333"/>
                  <a:pt x="151" y="1341162"/>
                </a:cubicBezTo>
                <a:cubicBezTo>
                  <a:pt x="3855" y="1328991"/>
                  <a:pt x="95401" y="883433"/>
                  <a:pt x="123976" y="715687"/>
                </a:cubicBezTo>
                <a:cubicBezTo>
                  <a:pt x="152551" y="547941"/>
                  <a:pt x="172130" y="354795"/>
                  <a:pt x="171601" y="334687"/>
                </a:cubicBezTo>
                <a:cubicBezTo>
                  <a:pt x="171072" y="314579"/>
                  <a:pt x="118155" y="604562"/>
                  <a:pt x="120801" y="595037"/>
                </a:cubicBezTo>
                <a:cubicBezTo>
                  <a:pt x="123447" y="585512"/>
                  <a:pt x="168426" y="368554"/>
                  <a:pt x="187476" y="277537"/>
                </a:cubicBezTo>
                <a:cubicBezTo>
                  <a:pt x="206526" y="186520"/>
                  <a:pt x="255739" y="-68009"/>
                  <a:pt x="241451" y="171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フリーフォーム 170">
            <a:extLst>
              <a:ext uri="{FF2B5EF4-FFF2-40B4-BE49-F238E27FC236}">
                <a16:creationId xmlns:a16="http://schemas.microsoft.com/office/drawing/2014/main" id="{850D050F-AA34-3939-1DD1-71A94A7FAED0}"/>
              </a:ext>
            </a:extLst>
          </p:cNvPr>
          <p:cNvSpPr/>
          <p:nvPr/>
        </p:nvSpPr>
        <p:spPr>
          <a:xfrm>
            <a:off x="1817155" y="1574711"/>
            <a:ext cx="519647" cy="881191"/>
          </a:xfrm>
          <a:custGeom>
            <a:avLst/>
            <a:gdLst>
              <a:gd name="connsiteX0" fmla="*/ 519645 w 519647"/>
              <a:gd name="connsiteY0" fmla="*/ 89 h 881191"/>
              <a:gd name="connsiteX1" fmla="*/ 97370 w 519647"/>
              <a:gd name="connsiteY1" fmla="*/ 412839 h 881191"/>
              <a:gd name="connsiteX2" fmla="*/ 2120 w 519647"/>
              <a:gd name="connsiteY2" fmla="*/ 876389 h 881191"/>
              <a:gd name="connsiteX3" fmla="*/ 37045 w 519647"/>
              <a:gd name="connsiteY3" fmla="*/ 638264 h 881191"/>
              <a:gd name="connsiteX4" fmla="*/ 103720 w 519647"/>
              <a:gd name="connsiteY4" fmla="*/ 377914 h 881191"/>
              <a:gd name="connsiteX5" fmla="*/ 519645 w 519647"/>
              <a:gd name="connsiteY5" fmla="*/ 89 h 88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647" h="881191">
                <a:moveTo>
                  <a:pt x="519645" y="89"/>
                </a:moveTo>
                <a:cubicBezTo>
                  <a:pt x="518587" y="5910"/>
                  <a:pt x="183624" y="266789"/>
                  <a:pt x="97370" y="412839"/>
                </a:cubicBezTo>
                <a:cubicBezTo>
                  <a:pt x="11116" y="558889"/>
                  <a:pt x="12174" y="838818"/>
                  <a:pt x="2120" y="876389"/>
                </a:cubicBezTo>
                <a:cubicBezTo>
                  <a:pt x="-7934" y="913960"/>
                  <a:pt x="20112" y="721343"/>
                  <a:pt x="37045" y="638264"/>
                </a:cubicBezTo>
                <a:cubicBezTo>
                  <a:pt x="53978" y="555185"/>
                  <a:pt x="29108" y="481101"/>
                  <a:pt x="103720" y="377914"/>
                </a:cubicBezTo>
                <a:cubicBezTo>
                  <a:pt x="178332" y="274727"/>
                  <a:pt x="520703" y="-5732"/>
                  <a:pt x="519645" y="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フリーフォーム 183">
            <a:extLst>
              <a:ext uri="{FF2B5EF4-FFF2-40B4-BE49-F238E27FC236}">
                <a16:creationId xmlns:a16="http://schemas.microsoft.com/office/drawing/2014/main" id="{7842EA62-62A2-34AB-88C6-D15B9B197B6A}"/>
              </a:ext>
            </a:extLst>
          </p:cNvPr>
          <p:cNvSpPr/>
          <p:nvPr/>
        </p:nvSpPr>
        <p:spPr>
          <a:xfrm>
            <a:off x="1636961" y="2768599"/>
            <a:ext cx="83920" cy="1177928"/>
          </a:xfrm>
          <a:custGeom>
            <a:avLst/>
            <a:gdLst>
              <a:gd name="connsiteX0" fmla="*/ 83889 w 83920"/>
              <a:gd name="connsiteY0" fmla="*/ 1 h 1177928"/>
              <a:gd name="connsiteX1" fmla="*/ 14039 w 83920"/>
              <a:gd name="connsiteY1" fmla="*/ 631826 h 1177928"/>
              <a:gd name="connsiteX2" fmla="*/ 7689 w 83920"/>
              <a:gd name="connsiteY2" fmla="*/ 1177926 h 1177928"/>
              <a:gd name="connsiteX3" fmla="*/ 4514 w 83920"/>
              <a:gd name="connsiteY3" fmla="*/ 625476 h 1177928"/>
              <a:gd name="connsiteX4" fmla="*/ 83889 w 83920"/>
              <a:gd name="connsiteY4" fmla="*/ 1 h 117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20" h="1177928">
                <a:moveTo>
                  <a:pt x="83889" y="1"/>
                </a:moveTo>
                <a:cubicBezTo>
                  <a:pt x="85477" y="1059"/>
                  <a:pt x="26739" y="435505"/>
                  <a:pt x="14039" y="631826"/>
                </a:cubicBezTo>
                <a:cubicBezTo>
                  <a:pt x="1339" y="828147"/>
                  <a:pt x="9277" y="1178984"/>
                  <a:pt x="7689" y="1177926"/>
                </a:cubicBezTo>
                <a:cubicBezTo>
                  <a:pt x="6101" y="1176868"/>
                  <a:pt x="-6598" y="817563"/>
                  <a:pt x="4514" y="625476"/>
                </a:cubicBezTo>
                <a:cubicBezTo>
                  <a:pt x="15626" y="433389"/>
                  <a:pt x="82301" y="-1057"/>
                  <a:pt x="83889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フリーフォーム 186">
            <a:extLst>
              <a:ext uri="{FF2B5EF4-FFF2-40B4-BE49-F238E27FC236}">
                <a16:creationId xmlns:a16="http://schemas.microsoft.com/office/drawing/2014/main" id="{B23A35AF-8DD1-4085-0492-EA8E2D185437}"/>
              </a:ext>
            </a:extLst>
          </p:cNvPr>
          <p:cNvSpPr/>
          <p:nvPr/>
        </p:nvSpPr>
        <p:spPr>
          <a:xfrm>
            <a:off x="1383567" y="3361347"/>
            <a:ext cx="165869" cy="1179904"/>
          </a:xfrm>
          <a:custGeom>
            <a:avLst/>
            <a:gdLst>
              <a:gd name="connsiteX0" fmla="*/ 165833 w 165869"/>
              <a:gd name="connsiteY0" fmla="*/ 978 h 1179904"/>
              <a:gd name="connsiteX1" fmla="*/ 38833 w 165869"/>
              <a:gd name="connsiteY1" fmla="*/ 705828 h 1179904"/>
              <a:gd name="connsiteX2" fmla="*/ 733 w 165869"/>
              <a:gd name="connsiteY2" fmla="*/ 1175728 h 1179904"/>
              <a:gd name="connsiteX3" fmla="*/ 16608 w 165869"/>
              <a:gd name="connsiteY3" fmla="*/ 915378 h 1179904"/>
              <a:gd name="connsiteX4" fmla="*/ 51533 w 165869"/>
              <a:gd name="connsiteY4" fmla="*/ 559778 h 1179904"/>
              <a:gd name="connsiteX5" fmla="*/ 165833 w 165869"/>
              <a:gd name="connsiteY5" fmla="*/ 978 h 1179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869" h="1179904">
                <a:moveTo>
                  <a:pt x="165833" y="978"/>
                </a:moveTo>
                <a:cubicBezTo>
                  <a:pt x="163716" y="25320"/>
                  <a:pt x="66350" y="510036"/>
                  <a:pt x="38833" y="705828"/>
                </a:cubicBezTo>
                <a:cubicBezTo>
                  <a:pt x="11316" y="901620"/>
                  <a:pt x="4437" y="1140803"/>
                  <a:pt x="733" y="1175728"/>
                </a:cubicBezTo>
                <a:cubicBezTo>
                  <a:pt x="-2971" y="1210653"/>
                  <a:pt x="8141" y="1018036"/>
                  <a:pt x="16608" y="915378"/>
                </a:cubicBezTo>
                <a:cubicBezTo>
                  <a:pt x="25075" y="812720"/>
                  <a:pt x="26133" y="706357"/>
                  <a:pt x="51533" y="559778"/>
                </a:cubicBezTo>
                <a:cubicBezTo>
                  <a:pt x="76933" y="413199"/>
                  <a:pt x="167950" y="-23364"/>
                  <a:pt x="165833" y="9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フリーフォーム 210">
            <a:extLst>
              <a:ext uri="{FF2B5EF4-FFF2-40B4-BE49-F238E27FC236}">
                <a16:creationId xmlns:a16="http://schemas.microsoft.com/office/drawing/2014/main" id="{A7615B1A-BB76-9BC4-4016-2D80EEFD35D7}"/>
              </a:ext>
            </a:extLst>
          </p:cNvPr>
          <p:cNvSpPr/>
          <p:nvPr/>
        </p:nvSpPr>
        <p:spPr>
          <a:xfrm>
            <a:off x="1692232" y="3855754"/>
            <a:ext cx="50944" cy="1286320"/>
          </a:xfrm>
          <a:custGeom>
            <a:avLst/>
            <a:gdLst>
              <a:gd name="connsiteX0" fmla="*/ 50843 w 50944"/>
              <a:gd name="connsiteY0" fmla="*/ 14571 h 1286320"/>
              <a:gd name="connsiteX1" fmla="*/ 43 w 50944"/>
              <a:gd name="connsiteY1" fmla="*/ 728946 h 1286320"/>
              <a:gd name="connsiteX2" fmla="*/ 41318 w 50944"/>
              <a:gd name="connsiteY2" fmla="*/ 1281396 h 1286320"/>
              <a:gd name="connsiteX3" fmla="*/ 3218 w 50944"/>
              <a:gd name="connsiteY3" fmla="*/ 960721 h 1286320"/>
              <a:gd name="connsiteX4" fmla="*/ 12743 w 50944"/>
              <a:gd name="connsiteY4" fmla="*/ 303496 h 1286320"/>
              <a:gd name="connsiteX5" fmla="*/ 50843 w 50944"/>
              <a:gd name="connsiteY5" fmla="*/ 14571 h 128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4" h="1286320">
                <a:moveTo>
                  <a:pt x="50843" y="14571"/>
                </a:moveTo>
                <a:cubicBezTo>
                  <a:pt x="48726" y="85479"/>
                  <a:pt x="1630" y="517809"/>
                  <a:pt x="43" y="728946"/>
                </a:cubicBezTo>
                <a:cubicBezTo>
                  <a:pt x="-1545" y="940084"/>
                  <a:pt x="40789" y="1242767"/>
                  <a:pt x="41318" y="1281396"/>
                </a:cubicBezTo>
                <a:cubicBezTo>
                  <a:pt x="41847" y="1320025"/>
                  <a:pt x="7980" y="1123704"/>
                  <a:pt x="3218" y="960721"/>
                </a:cubicBezTo>
                <a:cubicBezTo>
                  <a:pt x="-1544" y="797738"/>
                  <a:pt x="4276" y="460659"/>
                  <a:pt x="12743" y="303496"/>
                </a:cubicBezTo>
                <a:cubicBezTo>
                  <a:pt x="21210" y="146334"/>
                  <a:pt x="52960" y="-56337"/>
                  <a:pt x="50843" y="145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フリーフォーム 211">
            <a:extLst>
              <a:ext uri="{FF2B5EF4-FFF2-40B4-BE49-F238E27FC236}">
                <a16:creationId xmlns:a16="http://schemas.microsoft.com/office/drawing/2014/main" id="{7C8C108B-AB58-F488-1110-C0388D3A31AF}"/>
              </a:ext>
            </a:extLst>
          </p:cNvPr>
          <p:cNvSpPr/>
          <p:nvPr/>
        </p:nvSpPr>
        <p:spPr>
          <a:xfrm>
            <a:off x="1601484" y="4409930"/>
            <a:ext cx="137249" cy="1596821"/>
          </a:xfrm>
          <a:custGeom>
            <a:avLst/>
            <a:gdLst>
              <a:gd name="connsiteX0" fmla="*/ 1891 w 137249"/>
              <a:gd name="connsiteY0" fmla="*/ 145 h 1596821"/>
              <a:gd name="connsiteX1" fmla="*/ 14591 w 137249"/>
              <a:gd name="connsiteY1" fmla="*/ 657370 h 1596821"/>
              <a:gd name="connsiteX2" fmla="*/ 128891 w 137249"/>
              <a:gd name="connsiteY2" fmla="*/ 1543195 h 1596821"/>
              <a:gd name="connsiteX3" fmla="*/ 116191 w 137249"/>
              <a:gd name="connsiteY3" fmla="*/ 1413020 h 1596821"/>
              <a:gd name="connsiteX4" fmla="*/ 17766 w 137249"/>
              <a:gd name="connsiteY4" fmla="*/ 711345 h 1596821"/>
              <a:gd name="connsiteX5" fmla="*/ 1891 w 137249"/>
              <a:gd name="connsiteY5" fmla="*/ 145 h 159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249" h="1596821">
                <a:moveTo>
                  <a:pt x="1891" y="145"/>
                </a:moveTo>
                <a:cubicBezTo>
                  <a:pt x="1362" y="-8851"/>
                  <a:pt x="-6576" y="400195"/>
                  <a:pt x="14591" y="657370"/>
                </a:cubicBezTo>
                <a:cubicBezTo>
                  <a:pt x="35758" y="914545"/>
                  <a:pt x="111958" y="1417253"/>
                  <a:pt x="128891" y="1543195"/>
                </a:cubicBezTo>
                <a:cubicBezTo>
                  <a:pt x="145824" y="1669137"/>
                  <a:pt x="134712" y="1551662"/>
                  <a:pt x="116191" y="1413020"/>
                </a:cubicBezTo>
                <a:cubicBezTo>
                  <a:pt x="97670" y="1274378"/>
                  <a:pt x="37874" y="944178"/>
                  <a:pt x="17766" y="711345"/>
                </a:cubicBezTo>
                <a:cubicBezTo>
                  <a:pt x="-2342" y="478512"/>
                  <a:pt x="2420" y="9141"/>
                  <a:pt x="1891" y="1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フリーフォーム 212">
            <a:extLst>
              <a:ext uri="{FF2B5EF4-FFF2-40B4-BE49-F238E27FC236}">
                <a16:creationId xmlns:a16="http://schemas.microsoft.com/office/drawing/2014/main" id="{E06F03EF-E674-513E-4E53-01B56DD7F411}"/>
              </a:ext>
            </a:extLst>
          </p:cNvPr>
          <p:cNvSpPr/>
          <p:nvPr/>
        </p:nvSpPr>
        <p:spPr>
          <a:xfrm>
            <a:off x="1231577" y="3584533"/>
            <a:ext cx="209893" cy="934094"/>
          </a:xfrm>
          <a:custGeom>
            <a:avLst/>
            <a:gdLst>
              <a:gd name="connsiteX0" fmla="*/ 209873 w 209893"/>
              <a:gd name="connsiteY0" fmla="*/ 42 h 934094"/>
              <a:gd name="connsiteX1" fmla="*/ 86048 w 209893"/>
              <a:gd name="connsiteY1" fmla="*/ 412792 h 934094"/>
              <a:gd name="connsiteX2" fmla="*/ 323 w 209893"/>
              <a:gd name="connsiteY2" fmla="*/ 933492 h 934094"/>
              <a:gd name="connsiteX3" fmla="*/ 57473 w 209893"/>
              <a:gd name="connsiteY3" fmla="*/ 514392 h 934094"/>
              <a:gd name="connsiteX4" fmla="*/ 76523 w 209893"/>
              <a:gd name="connsiteY4" fmla="*/ 387392 h 934094"/>
              <a:gd name="connsiteX5" fmla="*/ 209873 w 209893"/>
              <a:gd name="connsiteY5" fmla="*/ 42 h 93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93" h="934094">
                <a:moveTo>
                  <a:pt x="209873" y="42"/>
                </a:moveTo>
                <a:cubicBezTo>
                  <a:pt x="211460" y="4275"/>
                  <a:pt x="120973" y="257217"/>
                  <a:pt x="86048" y="412792"/>
                </a:cubicBezTo>
                <a:cubicBezTo>
                  <a:pt x="51123" y="568367"/>
                  <a:pt x="5085" y="916559"/>
                  <a:pt x="323" y="933492"/>
                </a:cubicBezTo>
                <a:cubicBezTo>
                  <a:pt x="-4439" y="950425"/>
                  <a:pt x="44773" y="605409"/>
                  <a:pt x="57473" y="514392"/>
                </a:cubicBezTo>
                <a:cubicBezTo>
                  <a:pt x="70173" y="423375"/>
                  <a:pt x="52181" y="468884"/>
                  <a:pt x="76523" y="387392"/>
                </a:cubicBezTo>
                <a:cubicBezTo>
                  <a:pt x="100865" y="305900"/>
                  <a:pt x="208286" y="-4191"/>
                  <a:pt x="209873" y="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フリーフォーム 213">
            <a:extLst>
              <a:ext uri="{FF2B5EF4-FFF2-40B4-BE49-F238E27FC236}">
                <a16:creationId xmlns:a16="http://schemas.microsoft.com/office/drawing/2014/main" id="{5AD33D0E-4A2B-D451-F2F6-BC3CD3D9976B}"/>
              </a:ext>
            </a:extLst>
          </p:cNvPr>
          <p:cNvSpPr/>
          <p:nvPr/>
        </p:nvSpPr>
        <p:spPr>
          <a:xfrm>
            <a:off x="1473186" y="4122210"/>
            <a:ext cx="79634" cy="1523725"/>
          </a:xfrm>
          <a:custGeom>
            <a:avLst/>
            <a:gdLst>
              <a:gd name="connsiteX0" fmla="*/ 79389 w 79634"/>
              <a:gd name="connsiteY0" fmla="*/ 5290 h 1523725"/>
              <a:gd name="connsiteX1" fmla="*/ 6364 w 79634"/>
              <a:gd name="connsiteY1" fmla="*/ 646640 h 1523725"/>
              <a:gd name="connsiteX2" fmla="*/ 31764 w 79634"/>
              <a:gd name="connsiteY2" fmla="*/ 1468965 h 1523725"/>
              <a:gd name="connsiteX3" fmla="*/ 31764 w 79634"/>
              <a:gd name="connsiteY3" fmla="*/ 1373715 h 1523725"/>
              <a:gd name="connsiteX4" fmla="*/ 14 w 79634"/>
              <a:gd name="connsiteY4" fmla="*/ 779990 h 1523725"/>
              <a:gd name="connsiteX5" fmla="*/ 28589 w 79634"/>
              <a:gd name="connsiteY5" fmla="*/ 364065 h 1523725"/>
              <a:gd name="connsiteX6" fmla="*/ 79389 w 79634"/>
              <a:gd name="connsiteY6" fmla="*/ 5290 h 152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34" h="1523725">
                <a:moveTo>
                  <a:pt x="79389" y="5290"/>
                </a:moveTo>
                <a:cubicBezTo>
                  <a:pt x="75685" y="52386"/>
                  <a:pt x="14301" y="402694"/>
                  <a:pt x="6364" y="646640"/>
                </a:cubicBezTo>
                <a:cubicBezTo>
                  <a:pt x="-1573" y="890586"/>
                  <a:pt x="27531" y="1347786"/>
                  <a:pt x="31764" y="1468965"/>
                </a:cubicBezTo>
                <a:cubicBezTo>
                  <a:pt x="35997" y="1590144"/>
                  <a:pt x="37056" y="1488544"/>
                  <a:pt x="31764" y="1373715"/>
                </a:cubicBezTo>
                <a:cubicBezTo>
                  <a:pt x="26472" y="1258886"/>
                  <a:pt x="543" y="948265"/>
                  <a:pt x="14" y="779990"/>
                </a:cubicBezTo>
                <a:cubicBezTo>
                  <a:pt x="-515" y="611715"/>
                  <a:pt x="13243" y="490536"/>
                  <a:pt x="28589" y="364065"/>
                </a:cubicBezTo>
                <a:cubicBezTo>
                  <a:pt x="43935" y="237594"/>
                  <a:pt x="83093" y="-41806"/>
                  <a:pt x="79389" y="52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フリーフォーム 214">
            <a:extLst>
              <a:ext uri="{FF2B5EF4-FFF2-40B4-BE49-F238E27FC236}">
                <a16:creationId xmlns:a16="http://schemas.microsoft.com/office/drawing/2014/main" id="{EADD495C-89CB-1585-5665-B519EDCE471E}"/>
              </a:ext>
            </a:extLst>
          </p:cNvPr>
          <p:cNvSpPr/>
          <p:nvPr/>
        </p:nvSpPr>
        <p:spPr>
          <a:xfrm>
            <a:off x="1170745" y="4264913"/>
            <a:ext cx="213831" cy="1491854"/>
          </a:xfrm>
          <a:custGeom>
            <a:avLst/>
            <a:gdLst>
              <a:gd name="connsiteX0" fmla="*/ 213555 w 213831"/>
              <a:gd name="connsiteY0" fmla="*/ 5462 h 1491854"/>
              <a:gd name="connsiteX1" fmla="*/ 26230 w 213831"/>
              <a:gd name="connsiteY1" fmla="*/ 748412 h 1491854"/>
              <a:gd name="connsiteX2" fmla="*/ 124655 w 213831"/>
              <a:gd name="connsiteY2" fmla="*/ 1450087 h 1491854"/>
              <a:gd name="connsiteX3" fmla="*/ 99255 w 213831"/>
              <a:gd name="connsiteY3" fmla="*/ 1332612 h 1491854"/>
              <a:gd name="connsiteX4" fmla="*/ 4005 w 213831"/>
              <a:gd name="connsiteY4" fmla="*/ 681737 h 1491854"/>
              <a:gd name="connsiteX5" fmla="*/ 19880 w 213831"/>
              <a:gd name="connsiteY5" fmla="*/ 723012 h 1491854"/>
              <a:gd name="connsiteX6" fmla="*/ 38930 w 213831"/>
              <a:gd name="connsiteY6" fmla="*/ 592837 h 1491854"/>
              <a:gd name="connsiteX7" fmla="*/ 67505 w 213831"/>
              <a:gd name="connsiteY7" fmla="*/ 418212 h 1491854"/>
              <a:gd name="connsiteX8" fmla="*/ 213555 w 213831"/>
              <a:gd name="connsiteY8" fmla="*/ 5462 h 14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831" h="1491854">
                <a:moveTo>
                  <a:pt x="213555" y="5462"/>
                </a:moveTo>
                <a:cubicBezTo>
                  <a:pt x="206676" y="60495"/>
                  <a:pt x="41047" y="507641"/>
                  <a:pt x="26230" y="748412"/>
                </a:cubicBezTo>
                <a:cubicBezTo>
                  <a:pt x="11413" y="989183"/>
                  <a:pt x="112484" y="1352720"/>
                  <a:pt x="124655" y="1450087"/>
                </a:cubicBezTo>
                <a:cubicBezTo>
                  <a:pt x="136826" y="1547454"/>
                  <a:pt x="119363" y="1460670"/>
                  <a:pt x="99255" y="1332612"/>
                </a:cubicBezTo>
                <a:cubicBezTo>
                  <a:pt x="79147" y="1204554"/>
                  <a:pt x="17234" y="783337"/>
                  <a:pt x="4005" y="681737"/>
                </a:cubicBezTo>
                <a:cubicBezTo>
                  <a:pt x="-9224" y="580137"/>
                  <a:pt x="14059" y="737829"/>
                  <a:pt x="19880" y="723012"/>
                </a:cubicBezTo>
                <a:cubicBezTo>
                  <a:pt x="25701" y="708195"/>
                  <a:pt x="30992" y="643637"/>
                  <a:pt x="38930" y="592837"/>
                </a:cubicBezTo>
                <a:cubicBezTo>
                  <a:pt x="46868" y="542037"/>
                  <a:pt x="37872" y="509229"/>
                  <a:pt x="67505" y="418212"/>
                </a:cubicBezTo>
                <a:cubicBezTo>
                  <a:pt x="97138" y="327195"/>
                  <a:pt x="220434" y="-49571"/>
                  <a:pt x="213555" y="54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フリーフォーム 215">
            <a:extLst>
              <a:ext uri="{FF2B5EF4-FFF2-40B4-BE49-F238E27FC236}">
                <a16:creationId xmlns:a16="http://schemas.microsoft.com/office/drawing/2014/main" id="{21D2D4E3-C943-FAB0-7821-1B1BDDF40A06}"/>
              </a:ext>
            </a:extLst>
          </p:cNvPr>
          <p:cNvSpPr/>
          <p:nvPr/>
        </p:nvSpPr>
        <p:spPr>
          <a:xfrm>
            <a:off x="3636878" y="2825597"/>
            <a:ext cx="132525" cy="1254300"/>
          </a:xfrm>
          <a:custGeom>
            <a:avLst/>
            <a:gdLst>
              <a:gd name="connsiteX0" fmla="*/ 1672 w 132525"/>
              <a:gd name="connsiteY0" fmla="*/ 153 h 1254300"/>
              <a:gd name="connsiteX1" fmla="*/ 14372 w 132525"/>
              <a:gd name="connsiteY1" fmla="*/ 260503 h 1254300"/>
              <a:gd name="connsiteX2" fmla="*/ 125497 w 132525"/>
              <a:gd name="connsiteY2" fmla="*/ 797078 h 1254300"/>
              <a:gd name="connsiteX3" fmla="*/ 49297 w 132525"/>
              <a:gd name="connsiteY3" fmla="*/ 1228878 h 1254300"/>
              <a:gd name="connsiteX4" fmla="*/ 61997 w 132525"/>
              <a:gd name="connsiteY4" fmla="*/ 1171728 h 1254300"/>
              <a:gd name="connsiteX5" fmla="*/ 131847 w 132525"/>
              <a:gd name="connsiteY5" fmla="*/ 905028 h 1254300"/>
              <a:gd name="connsiteX6" fmla="*/ 14372 w 132525"/>
              <a:gd name="connsiteY6" fmla="*/ 292253 h 1254300"/>
              <a:gd name="connsiteX7" fmla="*/ 1672 w 132525"/>
              <a:gd name="connsiteY7" fmla="*/ 153 h 12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525" h="1254300">
                <a:moveTo>
                  <a:pt x="1672" y="153"/>
                </a:moveTo>
                <a:cubicBezTo>
                  <a:pt x="1672" y="-5139"/>
                  <a:pt x="-6266" y="127682"/>
                  <a:pt x="14372" y="260503"/>
                </a:cubicBezTo>
                <a:cubicBezTo>
                  <a:pt x="35010" y="393324"/>
                  <a:pt x="119676" y="635682"/>
                  <a:pt x="125497" y="797078"/>
                </a:cubicBezTo>
                <a:cubicBezTo>
                  <a:pt x="131318" y="958474"/>
                  <a:pt x="59880" y="1166436"/>
                  <a:pt x="49297" y="1228878"/>
                </a:cubicBezTo>
                <a:cubicBezTo>
                  <a:pt x="38714" y="1291320"/>
                  <a:pt x="48239" y="1225703"/>
                  <a:pt x="61997" y="1171728"/>
                </a:cubicBezTo>
                <a:cubicBezTo>
                  <a:pt x="75755" y="1117753"/>
                  <a:pt x="139784" y="1051607"/>
                  <a:pt x="131847" y="905028"/>
                </a:cubicBezTo>
                <a:cubicBezTo>
                  <a:pt x="123910" y="758449"/>
                  <a:pt x="35539" y="443065"/>
                  <a:pt x="14372" y="292253"/>
                </a:cubicBezTo>
                <a:cubicBezTo>
                  <a:pt x="-6795" y="141441"/>
                  <a:pt x="1672" y="5445"/>
                  <a:pt x="1672" y="15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フリーフォーム 216">
            <a:extLst>
              <a:ext uri="{FF2B5EF4-FFF2-40B4-BE49-F238E27FC236}">
                <a16:creationId xmlns:a16="http://schemas.microsoft.com/office/drawing/2014/main" id="{2E17971E-56E7-47A1-3B49-F9881828960C}"/>
              </a:ext>
            </a:extLst>
          </p:cNvPr>
          <p:cNvSpPr/>
          <p:nvPr/>
        </p:nvSpPr>
        <p:spPr>
          <a:xfrm>
            <a:off x="2904579" y="1898255"/>
            <a:ext cx="578929" cy="553084"/>
          </a:xfrm>
          <a:custGeom>
            <a:avLst/>
            <a:gdLst>
              <a:gd name="connsiteX0" fmla="*/ 83096 w 578929"/>
              <a:gd name="connsiteY0" fmla="*/ 395 h 553084"/>
              <a:gd name="connsiteX1" fmla="*/ 89446 w 578929"/>
              <a:gd name="connsiteY1" fmla="*/ 184545 h 553084"/>
              <a:gd name="connsiteX2" fmla="*/ 143421 w 578929"/>
              <a:gd name="connsiteY2" fmla="*/ 305195 h 553084"/>
              <a:gd name="connsiteX3" fmla="*/ 143421 w 578929"/>
              <a:gd name="connsiteY3" fmla="*/ 219470 h 553084"/>
              <a:gd name="connsiteX4" fmla="*/ 175171 w 578929"/>
              <a:gd name="connsiteY4" fmla="*/ 311545 h 553084"/>
              <a:gd name="connsiteX5" fmla="*/ 216446 w 578929"/>
              <a:gd name="connsiteY5" fmla="*/ 343295 h 553084"/>
              <a:gd name="connsiteX6" fmla="*/ 264071 w 578929"/>
              <a:gd name="connsiteY6" fmla="*/ 273445 h 553084"/>
              <a:gd name="connsiteX7" fmla="*/ 248196 w 578929"/>
              <a:gd name="connsiteY7" fmla="*/ 324245 h 553084"/>
              <a:gd name="connsiteX8" fmla="*/ 349796 w 578929"/>
              <a:gd name="connsiteY8" fmla="*/ 282970 h 553084"/>
              <a:gd name="connsiteX9" fmla="*/ 568871 w 578929"/>
              <a:gd name="connsiteY9" fmla="*/ 187720 h 553084"/>
              <a:gd name="connsiteX10" fmla="*/ 537121 w 578929"/>
              <a:gd name="connsiteY10" fmla="*/ 209945 h 553084"/>
              <a:gd name="connsiteX11" fmla="*/ 492671 w 578929"/>
              <a:gd name="connsiteY11" fmla="*/ 308370 h 553084"/>
              <a:gd name="connsiteX12" fmla="*/ 387896 w 578929"/>
              <a:gd name="connsiteY12" fmla="*/ 416320 h 553084"/>
              <a:gd name="connsiteX13" fmla="*/ 314871 w 578929"/>
              <a:gd name="connsiteY13" fmla="*/ 476645 h 553084"/>
              <a:gd name="connsiteX14" fmla="*/ 254546 w 578929"/>
              <a:gd name="connsiteY14" fmla="*/ 552845 h 553084"/>
              <a:gd name="connsiteX15" fmla="*/ 273596 w 578929"/>
              <a:gd name="connsiteY15" fmla="*/ 498870 h 553084"/>
              <a:gd name="connsiteX16" fmla="*/ 273596 w 578929"/>
              <a:gd name="connsiteY16" fmla="*/ 448070 h 553084"/>
              <a:gd name="connsiteX17" fmla="*/ 225971 w 578929"/>
              <a:gd name="connsiteY17" fmla="*/ 371870 h 553084"/>
              <a:gd name="connsiteX18" fmla="*/ 92621 w 578929"/>
              <a:gd name="connsiteY18" fmla="*/ 276620 h 553084"/>
              <a:gd name="connsiteX19" fmla="*/ 38646 w 578929"/>
              <a:gd name="connsiteY19" fmla="*/ 187720 h 553084"/>
              <a:gd name="connsiteX20" fmla="*/ 546 w 578929"/>
              <a:gd name="connsiteY20" fmla="*/ 175020 h 553084"/>
              <a:gd name="connsiteX21" fmla="*/ 67221 w 578929"/>
              <a:gd name="connsiteY21" fmla="*/ 209945 h 553084"/>
              <a:gd name="connsiteX22" fmla="*/ 67221 w 578929"/>
              <a:gd name="connsiteY22" fmla="*/ 136920 h 553084"/>
              <a:gd name="connsiteX23" fmla="*/ 83096 w 578929"/>
              <a:gd name="connsiteY23" fmla="*/ 395 h 55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8929" h="553084">
                <a:moveTo>
                  <a:pt x="83096" y="395"/>
                </a:moveTo>
                <a:cubicBezTo>
                  <a:pt x="86800" y="8332"/>
                  <a:pt x="79392" y="133745"/>
                  <a:pt x="89446" y="184545"/>
                </a:cubicBezTo>
                <a:cubicBezTo>
                  <a:pt x="99500" y="235345"/>
                  <a:pt x="134425" y="299374"/>
                  <a:pt x="143421" y="305195"/>
                </a:cubicBezTo>
                <a:cubicBezTo>
                  <a:pt x="152417" y="311016"/>
                  <a:pt x="138130" y="218412"/>
                  <a:pt x="143421" y="219470"/>
                </a:cubicBezTo>
                <a:cubicBezTo>
                  <a:pt x="148712" y="220528"/>
                  <a:pt x="163000" y="290908"/>
                  <a:pt x="175171" y="311545"/>
                </a:cubicBezTo>
                <a:cubicBezTo>
                  <a:pt x="187342" y="332182"/>
                  <a:pt x="201629" y="349645"/>
                  <a:pt x="216446" y="343295"/>
                </a:cubicBezTo>
                <a:cubicBezTo>
                  <a:pt x="231263" y="336945"/>
                  <a:pt x="258779" y="276620"/>
                  <a:pt x="264071" y="273445"/>
                </a:cubicBezTo>
                <a:cubicBezTo>
                  <a:pt x="269363" y="270270"/>
                  <a:pt x="233909" y="322658"/>
                  <a:pt x="248196" y="324245"/>
                </a:cubicBezTo>
                <a:cubicBezTo>
                  <a:pt x="262483" y="325832"/>
                  <a:pt x="349796" y="282970"/>
                  <a:pt x="349796" y="282970"/>
                </a:cubicBezTo>
                <a:lnTo>
                  <a:pt x="568871" y="187720"/>
                </a:lnTo>
                <a:cubicBezTo>
                  <a:pt x="600092" y="175549"/>
                  <a:pt x="549821" y="189837"/>
                  <a:pt x="537121" y="209945"/>
                </a:cubicBezTo>
                <a:cubicBezTo>
                  <a:pt x="524421" y="230053"/>
                  <a:pt x="517542" y="273974"/>
                  <a:pt x="492671" y="308370"/>
                </a:cubicBezTo>
                <a:cubicBezTo>
                  <a:pt x="467800" y="342766"/>
                  <a:pt x="417529" y="388274"/>
                  <a:pt x="387896" y="416320"/>
                </a:cubicBezTo>
                <a:cubicBezTo>
                  <a:pt x="358263" y="444366"/>
                  <a:pt x="337096" y="453891"/>
                  <a:pt x="314871" y="476645"/>
                </a:cubicBezTo>
                <a:cubicBezTo>
                  <a:pt x="292646" y="499399"/>
                  <a:pt x="261425" y="549141"/>
                  <a:pt x="254546" y="552845"/>
                </a:cubicBezTo>
                <a:cubicBezTo>
                  <a:pt x="247667" y="556549"/>
                  <a:pt x="270421" y="516333"/>
                  <a:pt x="273596" y="498870"/>
                </a:cubicBezTo>
                <a:cubicBezTo>
                  <a:pt x="276771" y="481408"/>
                  <a:pt x="281534" y="469237"/>
                  <a:pt x="273596" y="448070"/>
                </a:cubicBezTo>
                <a:cubicBezTo>
                  <a:pt x="265659" y="426903"/>
                  <a:pt x="256133" y="400445"/>
                  <a:pt x="225971" y="371870"/>
                </a:cubicBezTo>
                <a:cubicBezTo>
                  <a:pt x="195809" y="343295"/>
                  <a:pt x="123842" y="307312"/>
                  <a:pt x="92621" y="276620"/>
                </a:cubicBezTo>
                <a:cubicBezTo>
                  <a:pt x="61400" y="245928"/>
                  <a:pt x="53992" y="204653"/>
                  <a:pt x="38646" y="187720"/>
                </a:cubicBezTo>
                <a:cubicBezTo>
                  <a:pt x="23300" y="170787"/>
                  <a:pt x="-4216" y="171316"/>
                  <a:pt x="546" y="175020"/>
                </a:cubicBezTo>
                <a:cubicBezTo>
                  <a:pt x="5308" y="178724"/>
                  <a:pt x="56109" y="216295"/>
                  <a:pt x="67221" y="209945"/>
                </a:cubicBezTo>
                <a:cubicBezTo>
                  <a:pt x="78333" y="203595"/>
                  <a:pt x="65104" y="167612"/>
                  <a:pt x="67221" y="136920"/>
                </a:cubicBezTo>
                <a:cubicBezTo>
                  <a:pt x="69338" y="106228"/>
                  <a:pt x="79392" y="-7542"/>
                  <a:pt x="83096" y="395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フリーフォーム 217">
            <a:extLst>
              <a:ext uri="{FF2B5EF4-FFF2-40B4-BE49-F238E27FC236}">
                <a16:creationId xmlns:a16="http://schemas.microsoft.com/office/drawing/2014/main" id="{F7B6B777-E4C8-1939-250D-C73B50944F29}"/>
              </a:ext>
            </a:extLst>
          </p:cNvPr>
          <p:cNvSpPr/>
          <p:nvPr/>
        </p:nvSpPr>
        <p:spPr>
          <a:xfrm>
            <a:off x="2733426" y="2071723"/>
            <a:ext cx="594042" cy="760728"/>
          </a:xfrm>
          <a:custGeom>
            <a:avLst/>
            <a:gdLst>
              <a:gd name="connsiteX0" fmla="*/ 111374 w 594042"/>
              <a:gd name="connsiteY0" fmla="*/ 1552 h 760728"/>
              <a:gd name="connsiteX1" fmla="*/ 133599 w 594042"/>
              <a:gd name="connsiteY1" fmla="*/ 246027 h 760728"/>
              <a:gd name="connsiteX2" fmla="*/ 343149 w 594042"/>
              <a:gd name="connsiteY2" fmla="*/ 430177 h 760728"/>
              <a:gd name="connsiteX3" fmla="*/ 222499 w 594042"/>
              <a:gd name="connsiteY3" fmla="*/ 376202 h 760728"/>
              <a:gd name="connsiteX4" fmla="*/ 355849 w 594042"/>
              <a:gd name="connsiteY4" fmla="*/ 515902 h 760728"/>
              <a:gd name="connsiteX5" fmla="*/ 365374 w 594042"/>
              <a:gd name="connsiteY5" fmla="*/ 668302 h 760728"/>
              <a:gd name="connsiteX6" fmla="*/ 593974 w 594042"/>
              <a:gd name="connsiteY6" fmla="*/ 601627 h 760728"/>
              <a:gd name="connsiteX7" fmla="*/ 339974 w 594042"/>
              <a:gd name="connsiteY7" fmla="*/ 757202 h 760728"/>
              <a:gd name="connsiteX8" fmla="*/ 241549 w 594042"/>
              <a:gd name="connsiteY8" fmla="*/ 712752 h 760728"/>
              <a:gd name="connsiteX9" fmla="*/ 249 w 594042"/>
              <a:gd name="connsiteY9" fmla="*/ 741327 h 760728"/>
              <a:gd name="connsiteX10" fmla="*/ 197099 w 594042"/>
              <a:gd name="connsiteY10" fmla="*/ 649252 h 760728"/>
              <a:gd name="connsiteX11" fmla="*/ 266949 w 594042"/>
              <a:gd name="connsiteY11" fmla="*/ 655602 h 760728"/>
              <a:gd name="connsiteX12" fmla="*/ 292349 w 594042"/>
              <a:gd name="connsiteY12" fmla="*/ 557177 h 760728"/>
              <a:gd name="connsiteX13" fmla="*/ 101849 w 594042"/>
              <a:gd name="connsiteY13" fmla="*/ 385727 h 760728"/>
              <a:gd name="connsiteX14" fmla="*/ 79624 w 594042"/>
              <a:gd name="connsiteY14" fmla="*/ 169827 h 760728"/>
              <a:gd name="connsiteX15" fmla="*/ 54224 w 594042"/>
              <a:gd name="connsiteY15" fmla="*/ 300002 h 760728"/>
              <a:gd name="connsiteX16" fmla="*/ 54224 w 594042"/>
              <a:gd name="connsiteY16" fmla="*/ 147602 h 760728"/>
              <a:gd name="connsiteX17" fmla="*/ 111374 w 594042"/>
              <a:gd name="connsiteY17" fmla="*/ 1552 h 7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4042" h="760728">
                <a:moveTo>
                  <a:pt x="111374" y="1552"/>
                </a:moveTo>
                <a:cubicBezTo>
                  <a:pt x="124603" y="17956"/>
                  <a:pt x="94970" y="174590"/>
                  <a:pt x="133599" y="246027"/>
                </a:cubicBezTo>
                <a:cubicBezTo>
                  <a:pt x="172228" y="317464"/>
                  <a:pt x="328332" y="408481"/>
                  <a:pt x="343149" y="430177"/>
                </a:cubicBezTo>
                <a:cubicBezTo>
                  <a:pt x="357966" y="451873"/>
                  <a:pt x="220382" y="361915"/>
                  <a:pt x="222499" y="376202"/>
                </a:cubicBezTo>
                <a:cubicBezTo>
                  <a:pt x="224616" y="390490"/>
                  <a:pt x="332037" y="467219"/>
                  <a:pt x="355849" y="515902"/>
                </a:cubicBezTo>
                <a:cubicBezTo>
                  <a:pt x="379661" y="564585"/>
                  <a:pt x="325687" y="654015"/>
                  <a:pt x="365374" y="668302"/>
                </a:cubicBezTo>
                <a:cubicBezTo>
                  <a:pt x="405061" y="682589"/>
                  <a:pt x="598207" y="586810"/>
                  <a:pt x="593974" y="601627"/>
                </a:cubicBezTo>
                <a:cubicBezTo>
                  <a:pt x="589741" y="616444"/>
                  <a:pt x="398711" y="738681"/>
                  <a:pt x="339974" y="757202"/>
                </a:cubicBezTo>
                <a:cubicBezTo>
                  <a:pt x="281237" y="775723"/>
                  <a:pt x="298170" y="715398"/>
                  <a:pt x="241549" y="712752"/>
                </a:cubicBezTo>
                <a:cubicBezTo>
                  <a:pt x="184928" y="710106"/>
                  <a:pt x="7657" y="751910"/>
                  <a:pt x="249" y="741327"/>
                </a:cubicBezTo>
                <a:cubicBezTo>
                  <a:pt x="-7159" y="730744"/>
                  <a:pt x="152649" y="663539"/>
                  <a:pt x="197099" y="649252"/>
                </a:cubicBezTo>
                <a:cubicBezTo>
                  <a:pt x="241549" y="634965"/>
                  <a:pt x="251074" y="670948"/>
                  <a:pt x="266949" y="655602"/>
                </a:cubicBezTo>
                <a:cubicBezTo>
                  <a:pt x="282824" y="640256"/>
                  <a:pt x="319866" y="602156"/>
                  <a:pt x="292349" y="557177"/>
                </a:cubicBezTo>
                <a:cubicBezTo>
                  <a:pt x="264832" y="512198"/>
                  <a:pt x="137303" y="450285"/>
                  <a:pt x="101849" y="385727"/>
                </a:cubicBezTo>
                <a:cubicBezTo>
                  <a:pt x="66395" y="321169"/>
                  <a:pt x="87561" y="184114"/>
                  <a:pt x="79624" y="169827"/>
                </a:cubicBezTo>
                <a:cubicBezTo>
                  <a:pt x="71687" y="155540"/>
                  <a:pt x="58457" y="303706"/>
                  <a:pt x="54224" y="300002"/>
                </a:cubicBezTo>
                <a:cubicBezTo>
                  <a:pt x="49991" y="296298"/>
                  <a:pt x="45228" y="192052"/>
                  <a:pt x="54224" y="147602"/>
                </a:cubicBezTo>
                <a:cubicBezTo>
                  <a:pt x="63220" y="103152"/>
                  <a:pt x="98145" y="-14852"/>
                  <a:pt x="111374" y="1552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9" name="フリーフォーム 218">
            <a:extLst>
              <a:ext uri="{FF2B5EF4-FFF2-40B4-BE49-F238E27FC236}">
                <a16:creationId xmlns:a16="http://schemas.microsoft.com/office/drawing/2014/main" id="{142D829F-F37C-0577-504F-B0D8C15A6202}"/>
              </a:ext>
            </a:extLst>
          </p:cNvPr>
          <p:cNvSpPr/>
          <p:nvPr/>
        </p:nvSpPr>
        <p:spPr>
          <a:xfrm>
            <a:off x="3225795" y="2352535"/>
            <a:ext cx="359596" cy="330152"/>
          </a:xfrm>
          <a:custGeom>
            <a:avLst/>
            <a:gdLst>
              <a:gd name="connsiteX0" fmla="*/ 330205 w 359596"/>
              <a:gd name="connsiteY0" fmla="*/ 140 h 330152"/>
              <a:gd name="connsiteX1" fmla="*/ 269880 w 359596"/>
              <a:gd name="connsiteY1" fmla="*/ 92215 h 330152"/>
              <a:gd name="connsiteX2" fmla="*/ 184155 w 359596"/>
              <a:gd name="connsiteY2" fmla="*/ 152540 h 330152"/>
              <a:gd name="connsiteX3" fmla="*/ 5 w 359596"/>
              <a:gd name="connsiteY3" fmla="*/ 216040 h 330152"/>
              <a:gd name="connsiteX4" fmla="*/ 190505 w 359596"/>
              <a:gd name="connsiteY4" fmla="*/ 162065 h 330152"/>
              <a:gd name="connsiteX5" fmla="*/ 177805 w 359596"/>
              <a:gd name="connsiteY5" fmla="*/ 203340 h 330152"/>
              <a:gd name="connsiteX6" fmla="*/ 66680 w 359596"/>
              <a:gd name="connsiteY6" fmla="*/ 317640 h 330152"/>
              <a:gd name="connsiteX7" fmla="*/ 47630 w 359596"/>
              <a:gd name="connsiteY7" fmla="*/ 327165 h 330152"/>
              <a:gd name="connsiteX8" fmla="*/ 165105 w 359596"/>
              <a:gd name="connsiteY8" fmla="*/ 270015 h 330152"/>
              <a:gd name="connsiteX9" fmla="*/ 298455 w 359596"/>
              <a:gd name="connsiteY9" fmla="*/ 250965 h 330152"/>
              <a:gd name="connsiteX10" fmla="*/ 260355 w 359596"/>
              <a:gd name="connsiteY10" fmla="*/ 244615 h 330152"/>
              <a:gd name="connsiteX11" fmla="*/ 358780 w 359596"/>
              <a:gd name="connsiteY11" fmla="*/ 155715 h 330152"/>
              <a:gd name="connsiteX12" fmla="*/ 307980 w 359596"/>
              <a:gd name="connsiteY12" fmla="*/ 177940 h 330152"/>
              <a:gd name="connsiteX13" fmla="*/ 320680 w 359596"/>
              <a:gd name="connsiteY13" fmla="*/ 114440 h 330152"/>
              <a:gd name="connsiteX14" fmla="*/ 330205 w 359596"/>
              <a:gd name="connsiteY14" fmla="*/ 140 h 33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9596" h="330152">
                <a:moveTo>
                  <a:pt x="330205" y="140"/>
                </a:moveTo>
                <a:cubicBezTo>
                  <a:pt x="321738" y="-3564"/>
                  <a:pt x="294222" y="66815"/>
                  <a:pt x="269880" y="92215"/>
                </a:cubicBezTo>
                <a:cubicBezTo>
                  <a:pt x="245538" y="117615"/>
                  <a:pt x="229134" y="131903"/>
                  <a:pt x="184155" y="152540"/>
                </a:cubicBezTo>
                <a:cubicBezTo>
                  <a:pt x="139176" y="173177"/>
                  <a:pt x="-1053" y="214452"/>
                  <a:pt x="5" y="216040"/>
                </a:cubicBezTo>
                <a:cubicBezTo>
                  <a:pt x="1063" y="217628"/>
                  <a:pt x="160872" y="164182"/>
                  <a:pt x="190505" y="162065"/>
                </a:cubicBezTo>
                <a:cubicBezTo>
                  <a:pt x="220138" y="159948"/>
                  <a:pt x="198442" y="177411"/>
                  <a:pt x="177805" y="203340"/>
                </a:cubicBezTo>
                <a:cubicBezTo>
                  <a:pt x="157167" y="229269"/>
                  <a:pt x="66680" y="317640"/>
                  <a:pt x="66680" y="317640"/>
                </a:cubicBezTo>
                <a:cubicBezTo>
                  <a:pt x="44984" y="338278"/>
                  <a:pt x="47630" y="327165"/>
                  <a:pt x="47630" y="327165"/>
                </a:cubicBezTo>
                <a:cubicBezTo>
                  <a:pt x="64034" y="319228"/>
                  <a:pt x="123301" y="282715"/>
                  <a:pt x="165105" y="270015"/>
                </a:cubicBezTo>
                <a:cubicBezTo>
                  <a:pt x="206909" y="257315"/>
                  <a:pt x="282580" y="255198"/>
                  <a:pt x="298455" y="250965"/>
                </a:cubicBezTo>
                <a:cubicBezTo>
                  <a:pt x="314330" y="246732"/>
                  <a:pt x="250301" y="260490"/>
                  <a:pt x="260355" y="244615"/>
                </a:cubicBezTo>
                <a:cubicBezTo>
                  <a:pt x="270409" y="228740"/>
                  <a:pt x="350843" y="166828"/>
                  <a:pt x="358780" y="155715"/>
                </a:cubicBezTo>
                <a:cubicBezTo>
                  <a:pt x="366718" y="144603"/>
                  <a:pt x="314330" y="184819"/>
                  <a:pt x="307980" y="177940"/>
                </a:cubicBezTo>
                <a:cubicBezTo>
                  <a:pt x="301630" y="171061"/>
                  <a:pt x="316447" y="136665"/>
                  <a:pt x="320680" y="114440"/>
                </a:cubicBezTo>
                <a:cubicBezTo>
                  <a:pt x="324913" y="92215"/>
                  <a:pt x="338672" y="3844"/>
                  <a:pt x="330205" y="140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0" name="フリーフォーム 219">
            <a:extLst>
              <a:ext uri="{FF2B5EF4-FFF2-40B4-BE49-F238E27FC236}">
                <a16:creationId xmlns:a16="http://schemas.microsoft.com/office/drawing/2014/main" id="{A5CF62FE-5F0E-3CC0-1FBF-46BF84B6FA3E}"/>
              </a:ext>
            </a:extLst>
          </p:cNvPr>
          <p:cNvSpPr/>
          <p:nvPr/>
        </p:nvSpPr>
        <p:spPr>
          <a:xfrm>
            <a:off x="2909688" y="2358880"/>
            <a:ext cx="621900" cy="340988"/>
          </a:xfrm>
          <a:custGeom>
            <a:avLst/>
            <a:gdLst>
              <a:gd name="connsiteX0" fmla="*/ 4962 w 621900"/>
              <a:gd name="connsiteY0" fmla="*/ 145 h 340988"/>
              <a:gd name="connsiteX1" fmla="*/ 255787 w 621900"/>
              <a:gd name="connsiteY1" fmla="*/ 89045 h 340988"/>
              <a:gd name="connsiteX2" fmla="*/ 331987 w 621900"/>
              <a:gd name="connsiteY2" fmla="*/ 146195 h 340988"/>
              <a:gd name="connsiteX3" fmla="*/ 519312 w 621900"/>
              <a:gd name="connsiteY3" fmla="*/ 82695 h 340988"/>
              <a:gd name="connsiteX4" fmla="*/ 455812 w 621900"/>
              <a:gd name="connsiteY4" fmla="*/ 136670 h 340988"/>
              <a:gd name="connsiteX5" fmla="*/ 620912 w 621900"/>
              <a:gd name="connsiteY5" fmla="*/ 111270 h 340988"/>
              <a:gd name="connsiteX6" fmla="*/ 506612 w 621900"/>
              <a:gd name="connsiteY6" fmla="*/ 171595 h 340988"/>
              <a:gd name="connsiteX7" fmla="*/ 163712 w 621900"/>
              <a:gd name="connsiteY7" fmla="*/ 333520 h 340988"/>
              <a:gd name="connsiteX8" fmla="*/ 176412 w 621900"/>
              <a:gd name="connsiteY8" fmla="*/ 292245 h 340988"/>
              <a:gd name="connsiteX9" fmla="*/ 24012 w 621900"/>
              <a:gd name="connsiteY9" fmla="*/ 101745 h 340988"/>
              <a:gd name="connsiteX10" fmla="*/ 103387 w 621900"/>
              <a:gd name="connsiteY10" fmla="*/ 187470 h 340988"/>
              <a:gd name="connsiteX11" fmla="*/ 87512 w 621900"/>
              <a:gd name="connsiteY11" fmla="*/ 111270 h 340988"/>
              <a:gd name="connsiteX12" fmla="*/ 4962 w 621900"/>
              <a:gd name="connsiteY12" fmla="*/ 145 h 34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1900" h="340988">
                <a:moveTo>
                  <a:pt x="4962" y="145"/>
                </a:moveTo>
                <a:cubicBezTo>
                  <a:pt x="33008" y="-3559"/>
                  <a:pt x="201283" y="64703"/>
                  <a:pt x="255787" y="89045"/>
                </a:cubicBezTo>
                <a:cubicBezTo>
                  <a:pt x="310291" y="113387"/>
                  <a:pt x="288066" y="147253"/>
                  <a:pt x="331987" y="146195"/>
                </a:cubicBezTo>
                <a:cubicBezTo>
                  <a:pt x="375908" y="145137"/>
                  <a:pt x="498675" y="84282"/>
                  <a:pt x="519312" y="82695"/>
                </a:cubicBezTo>
                <a:cubicBezTo>
                  <a:pt x="539949" y="81108"/>
                  <a:pt x="438879" y="131908"/>
                  <a:pt x="455812" y="136670"/>
                </a:cubicBezTo>
                <a:cubicBezTo>
                  <a:pt x="472745" y="141432"/>
                  <a:pt x="612445" y="105449"/>
                  <a:pt x="620912" y="111270"/>
                </a:cubicBezTo>
                <a:cubicBezTo>
                  <a:pt x="629379" y="117091"/>
                  <a:pt x="582812" y="134553"/>
                  <a:pt x="506612" y="171595"/>
                </a:cubicBezTo>
                <a:cubicBezTo>
                  <a:pt x="430412" y="208637"/>
                  <a:pt x="218745" y="313412"/>
                  <a:pt x="163712" y="333520"/>
                </a:cubicBezTo>
                <a:cubicBezTo>
                  <a:pt x="108679" y="353628"/>
                  <a:pt x="199695" y="330874"/>
                  <a:pt x="176412" y="292245"/>
                </a:cubicBezTo>
                <a:cubicBezTo>
                  <a:pt x="153129" y="253616"/>
                  <a:pt x="36183" y="119207"/>
                  <a:pt x="24012" y="101745"/>
                </a:cubicBezTo>
                <a:cubicBezTo>
                  <a:pt x="11841" y="84283"/>
                  <a:pt x="92804" y="185883"/>
                  <a:pt x="103387" y="187470"/>
                </a:cubicBezTo>
                <a:cubicBezTo>
                  <a:pt x="113970" y="189058"/>
                  <a:pt x="98625" y="137199"/>
                  <a:pt x="87512" y="111270"/>
                </a:cubicBezTo>
                <a:cubicBezTo>
                  <a:pt x="76400" y="85341"/>
                  <a:pt x="-23084" y="3849"/>
                  <a:pt x="4962" y="145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フリーフォーム 220">
            <a:extLst>
              <a:ext uri="{FF2B5EF4-FFF2-40B4-BE49-F238E27FC236}">
                <a16:creationId xmlns:a16="http://schemas.microsoft.com/office/drawing/2014/main" id="{0CB25B99-AE13-AF64-D81A-3C1E257773FC}"/>
              </a:ext>
            </a:extLst>
          </p:cNvPr>
          <p:cNvSpPr/>
          <p:nvPr/>
        </p:nvSpPr>
        <p:spPr>
          <a:xfrm>
            <a:off x="2696990" y="2088256"/>
            <a:ext cx="375408" cy="656896"/>
          </a:xfrm>
          <a:custGeom>
            <a:avLst/>
            <a:gdLst>
              <a:gd name="connsiteX0" fmla="*/ 43035 w 375408"/>
              <a:gd name="connsiteY0" fmla="*/ 894 h 656896"/>
              <a:gd name="connsiteX1" fmla="*/ 154160 w 375408"/>
              <a:gd name="connsiteY1" fmla="*/ 289819 h 656896"/>
              <a:gd name="connsiteX2" fmla="*/ 109710 w 375408"/>
              <a:gd name="connsiteY2" fmla="*/ 467619 h 656896"/>
              <a:gd name="connsiteX3" fmla="*/ 195435 w 375408"/>
              <a:gd name="connsiteY3" fmla="*/ 331094 h 656896"/>
              <a:gd name="connsiteX4" fmla="*/ 150985 w 375408"/>
              <a:gd name="connsiteY4" fmla="*/ 458094 h 656896"/>
              <a:gd name="connsiteX5" fmla="*/ 373235 w 375408"/>
              <a:gd name="connsiteY5" fmla="*/ 654944 h 656896"/>
              <a:gd name="connsiteX6" fmla="*/ 249410 w 375408"/>
              <a:gd name="connsiteY6" fmla="*/ 553344 h 656896"/>
              <a:gd name="connsiteX7" fmla="*/ 11285 w 375408"/>
              <a:gd name="connsiteY7" fmla="*/ 461269 h 656896"/>
              <a:gd name="connsiteX8" fmla="*/ 36685 w 375408"/>
              <a:gd name="connsiteY8" fmla="*/ 280294 h 656896"/>
              <a:gd name="connsiteX9" fmla="*/ 20810 w 375408"/>
              <a:gd name="connsiteY9" fmla="*/ 89794 h 656896"/>
              <a:gd name="connsiteX10" fmla="*/ 49385 w 375408"/>
              <a:gd name="connsiteY10" fmla="*/ 277119 h 656896"/>
              <a:gd name="connsiteX11" fmla="*/ 71610 w 375408"/>
              <a:gd name="connsiteY11" fmla="*/ 200919 h 656896"/>
              <a:gd name="connsiteX12" fmla="*/ 43035 w 375408"/>
              <a:gd name="connsiteY12" fmla="*/ 894 h 65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5408" h="656896">
                <a:moveTo>
                  <a:pt x="43035" y="894"/>
                </a:moveTo>
                <a:cubicBezTo>
                  <a:pt x="56793" y="15711"/>
                  <a:pt x="143048" y="212032"/>
                  <a:pt x="154160" y="289819"/>
                </a:cubicBezTo>
                <a:cubicBezTo>
                  <a:pt x="165273" y="367607"/>
                  <a:pt x="102831" y="460740"/>
                  <a:pt x="109710" y="467619"/>
                </a:cubicBezTo>
                <a:cubicBezTo>
                  <a:pt x="116589" y="474498"/>
                  <a:pt x="188556" y="332681"/>
                  <a:pt x="195435" y="331094"/>
                </a:cubicBezTo>
                <a:cubicBezTo>
                  <a:pt x="202314" y="329507"/>
                  <a:pt x="121352" y="404119"/>
                  <a:pt x="150985" y="458094"/>
                </a:cubicBezTo>
                <a:cubicBezTo>
                  <a:pt x="180618" y="512069"/>
                  <a:pt x="356831" y="639069"/>
                  <a:pt x="373235" y="654944"/>
                </a:cubicBezTo>
                <a:cubicBezTo>
                  <a:pt x="389639" y="670819"/>
                  <a:pt x="309735" y="585623"/>
                  <a:pt x="249410" y="553344"/>
                </a:cubicBezTo>
                <a:cubicBezTo>
                  <a:pt x="189085" y="521065"/>
                  <a:pt x="46739" y="506777"/>
                  <a:pt x="11285" y="461269"/>
                </a:cubicBezTo>
                <a:cubicBezTo>
                  <a:pt x="-24169" y="415761"/>
                  <a:pt x="35098" y="342206"/>
                  <a:pt x="36685" y="280294"/>
                </a:cubicBezTo>
                <a:cubicBezTo>
                  <a:pt x="38272" y="218382"/>
                  <a:pt x="18693" y="90323"/>
                  <a:pt x="20810" y="89794"/>
                </a:cubicBezTo>
                <a:cubicBezTo>
                  <a:pt x="22927" y="89265"/>
                  <a:pt x="40918" y="258598"/>
                  <a:pt x="49385" y="277119"/>
                </a:cubicBezTo>
                <a:cubicBezTo>
                  <a:pt x="57852" y="295640"/>
                  <a:pt x="69493" y="242194"/>
                  <a:pt x="71610" y="200919"/>
                </a:cubicBezTo>
                <a:cubicBezTo>
                  <a:pt x="73727" y="159644"/>
                  <a:pt x="29277" y="-13923"/>
                  <a:pt x="43035" y="894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2" name="フリーフォーム 221">
            <a:extLst>
              <a:ext uri="{FF2B5EF4-FFF2-40B4-BE49-F238E27FC236}">
                <a16:creationId xmlns:a16="http://schemas.microsoft.com/office/drawing/2014/main" id="{63929D5D-2B8D-47C4-52C6-7D5115D18555}"/>
              </a:ext>
            </a:extLst>
          </p:cNvPr>
          <p:cNvSpPr/>
          <p:nvPr/>
        </p:nvSpPr>
        <p:spPr>
          <a:xfrm>
            <a:off x="3200264" y="1922638"/>
            <a:ext cx="311922" cy="176734"/>
          </a:xfrm>
          <a:custGeom>
            <a:avLst/>
            <a:gdLst>
              <a:gd name="connsiteX0" fmla="*/ 136 w 311922"/>
              <a:gd name="connsiteY0" fmla="*/ 1412 h 176734"/>
              <a:gd name="connsiteX1" fmla="*/ 108086 w 311922"/>
              <a:gd name="connsiteY1" fmla="*/ 39512 h 176734"/>
              <a:gd name="connsiteX2" fmla="*/ 304936 w 311922"/>
              <a:gd name="connsiteY2" fmla="*/ 64912 h 176734"/>
              <a:gd name="connsiteX3" fmla="*/ 257311 w 311922"/>
              <a:gd name="connsiteY3" fmla="*/ 87137 h 176734"/>
              <a:gd name="connsiteX4" fmla="*/ 155711 w 311922"/>
              <a:gd name="connsiteY4" fmla="*/ 176037 h 176734"/>
              <a:gd name="connsiteX5" fmla="*/ 181111 w 311922"/>
              <a:gd name="connsiteY5" fmla="*/ 128412 h 176734"/>
              <a:gd name="connsiteX6" fmla="*/ 82686 w 311922"/>
              <a:gd name="connsiteY6" fmla="*/ 125237 h 176734"/>
              <a:gd name="connsiteX7" fmla="*/ 123961 w 311922"/>
              <a:gd name="connsiteY7" fmla="*/ 109362 h 176734"/>
              <a:gd name="connsiteX8" fmla="*/ 85861 w 311922"/>
              <a:gd name="connsiteY8" fmla="*/ 93487 h 176734"/>
              <a:gd name="connsiteX9" fmla="*/ 136 w 311922"/>
              <a:gd name="connsiteY9" fmla="*/ 1412 h 17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922" h="176734">
                <a:moveTo>
                  <a:pt x="136" y="1412"/>
                </a:moveTo>
                <a:cubicBezTo>
                  <a:pt x="3840" y="-7584"/>
                  <a:pt x="57286" y="28929"/>
                  <a:pt x="108086" y="39512"/>
                </a:cubicBezTo>
                <a:cubicBezTo>
                  <a:pt x="158886" y="50095"/>
                  <a:pt x="280065" y="56975"/>
                  <a:pt x="304936" y="64912"/>
                </a:cubicBezTo>
                <a:cubicBezTo>
                  <a:pt x="329807" y="72849"/>
                  <a:pt x="282182" y="68616"/>
                  <a:pt x="257311" y="87137"/>
                </a:cubicBezTo>
                <a:cubicBezTo>
                  <a:pt x="232440" y="105658"/>
                  <a:pt x="168411" y="169158"/>
                  <a:pt x="155711" y="176037"/>
                </a:cubicBezTo>
                <a:cubicBezTo>
                  <a:pt x="143011" y="182916"/>
                  <a:pt x="193282" y="136879"/>
                  <a:pt x="181111" y="128412"/>
                </a:cubicBezTo>
                <a:cubicBezTo>
                  <a:pt x="168940" y="119945"/>
                  <a:pt x="92211" y="128412"/>
                  <a:pt x="82686" y="125237"/>
                </a:cubicBezTo>
                <a:cubicBezTo>
                  <a:pt x="73161" y="122062"/>
                  <a:pt x="123432" y="114654"/>
                  <a:pt x="123961" y="109362"/>
                </a:cubicBezTo>
                <a:cubicBezTo>
                  <a:pt x="124490" y="104070"/>
                  <a:pt x="102265" y="105129"/>
                  <a:pt x="85861" y="93487"/>
                </a:cubicBezTo>
                <a:cubicBezTo>
                  <a:pt x="69457" y="81845"/>
                  <a:pt x="-3568" y="10408"/>
                  <a:pt x="136" y="1412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3" name="フリーフォーム 222">
            <a:extLst>
              <a:ext uri="{FF2B5EF4-FFF2-40B4-BE49-F238E27FC236}">
                <a16:creationId xmlns:a16="http://schemas.microsoft.com/office/drawing/2014/main" id="{38459165-5E74-BA0E-A58A-088115EBE1BE}"/>
              </a:ext>
            </a:extLst>
          </p:cNvPr>
          <p:cNvSpPr/>
          <p:nvPr/>
        </p:nvSpPr>
        <p:spPr>
          <a:xfrm>
            <a:off x="3457475" y="1800207"/>
            <a:ext cx="228705" cy="387402"/>
          </a:xfrm>
          <a:custGeom>
            <a:avLst/>
            <a:gdLst>
              <a:gd name="connsiteX0" fmla="*/ 219175 w 228705"/>
              <a:gd name="connsiteY0" fmla="*/ 18 h 387402"/>
              <a:gd name="connsiteX1" fmla="*/ 187425 w 228705"/>
              <a:gd name="connsiteY1" fmla="*/ 60343 h 387402"/>
              <a:gd name="connsiteX2" fmla="*/ 228700 w 228705"/>
              <a:gd name="connsiteY2" fmla="*/ 152418 h 387402"/>
              <a:gd name="connsiteX3" fmla="*/ 184250 w 228705"/>
              <a:gd name="connsiteY3" fmla="*/ 114318 h 387402"/>
              <a:gd name="connsiteX4" fmla="*/ 187425 w 228705"/>
              <a:gd name="connsiteY4" fmla="*/ 219093 h 387402"/>
              <a:gd name="connsiteX5" fmla="*/ 133450 w 228705"/>
              <a:gd name="connsiteY5" fmla="*/ 307993 h 387402"/>
              <a:gd name="connsiteX6" fmla="*/ 155675 w 228705"/>
              <a:gd name="connsiteY6" fmla="*/ 387368 h 387402"/>
              <a:gd name="connsiteX7" fmla="*/ 158850 w 228705"/>
              <a:gd name="connsiteY7" fmla="*/ 298468 h 387402"/>
              <a:gd name="connsiteX8" fmla="*/ 111225 w 228705"/>
              <a:gd name="connsiteY8" fmla="*/ 79393 h 387402"/>
              <a:gd name="connsiteX9" fmla="*/ 100 w 228705"/>
              <a:gd name="connsiteY9" fmla="*/ 155593 h 387402"/>
              <a:gd name="connsiteX10" fmla="*/ 92175 w 228705"/>
              <a:gd name="connsiteY10" fmla="*/ 82568 h 387402"/>
              <a:gd name="connsiteX11" fmla="*/ 133450 w 228705"/>
              <a:gd name="connsiteY11" fmla="*/ 53993 h 387402"/>
              <a:gd name="connsiteX12" fmla="*/ 219175 w 228705"/>
              <a:gd name="connsiteY12" fmla="*/ 18 h 38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705" h="387402">
                <a:moveTo>
                  <a:pt x="219175" y="18"/>
                </a:moveTo>
                <a:cubicBezTo>
                  <a:pt x="228171" y="1076"/>
                  <a:pt x="185837" y="34943"/>
                  <a:pt x="187425" y="60343"/>
                </a:cubicBezTo>
                <a:cubicBezTo>
                  <a:pt x="189012" y="85743"/>
                  <a:pt x="229229" y="143422"/>
                  <a:pt x="228700" y="152418"/>
                </a:cubicBezTo>
                <a:cubicBezTo>
                  <a:pt x="228171" y="161414"/>
                  <a:pt x="191129" y="103206"/>
                  <a:pt x="184250" y="114318"/>
                </a:cubicBezTo>
                <a:cubicBezTo>
                  <a:pt x="177371" y="125430"/>
                  <a:pt x="195892" y="186814"/>
                  <a:pt x="187425" y="219093"/>
                </a:cubicBezTo>
                <a:cubicBezTo>
                  <a:pt x="178958" y="251372"/>
                  <a:pt x="138742" y="279947"/>
                  <a:pt x="133450" y="307993"/>
                </a:cubicBezTo>
                <a:cubicBezTo>
                  <a:pt x="128158" y="336039"/>
                  <a:pt x="151442" y="388955"/>
                  <a:pt x="155675" y="387368"/>
                </a:cubicBezTo>
                <a:cubicBezTo>
                  <a:pt x="159908" y="385781"/>
                  <a:pt x="166258" y="349797"/>
                  <a:pt x="158850" y="298468"/>
                </a:cubicBezTo>
                <a:cubicBezTo>
                  <a:pt x="151442" y="247139"/>
                  <a:pt x="137683" y="103205"/>
                  <a:pt x="111225" y="79393"/>
                </a:cubicBezTo>
                <a:cubicBezTo>
                  <a:pt x="84767" y="55581"/>
                  <a:pt x="3275" y="155064"/>
                  <a:pt x="100" y="155593"/>
                </a:cubicBezTo>
                <a:cubicBezTo>
                  <a:pt x="-3075" y="156122"/>
                  <a:pt x="69950" y="99501"/>
                  <a:pt x="92175" y="82568"/>
                </a:cubicBezTo>
                <a:cubicBezTo>
                  <a:pt x="114400" y="65635"/>
                  <a:pt x="114400" y="63518"/>
                  <a:pt x="133450" y="53993"/>
                </a:cubicBezTo>
                <a:cubicBezTo>
                  <a:pt x="152500" y="44468"/>
                  <a:pt x="210179" y="-1040"/>
                  <a:pt x="219175" y="18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4" name="フリーフォーム 223">
            <a:extLst>
              <a:ext uri="{FF2B5EF4-FFF2-40B4-BE49-F238E27FC236}">
                <a16:creationId xmlns:a16="http://schemas.microsoft.com/office/drawing/2014/main" id="{2F7182C3-5CD2-B38F-6584-93CD0F926A5D}"/>
              </a:ext>
            </a:extLst>
          </p:cNvPr>
          <p:cNvSpPr/>
          <p:nvPr/>
        </p:nvSpPr>
        <p:spPr>
          <a:xfrm>
            <a:off x="3075770" y="1759704"/>
            <a:ext cx="579303" cy="136027"/>
          </a:xfrm>
          <a:custGeom>
            <a:avLst/>
            <a:gdLst>
              <a:gd name="connsiteX0" fmla="*/ 805 w 579303"/>
              <a:gd name="connsiteY0" fmla="*/ 135771 h 136027"/>
              <a:gd name="connsiteX1" fmla="*/ 264330 w 579303"/>
              <a:gd name="connsiteY1" fmla="*/ 65921 h 136027"/>
              <a:gd name="connsiteX2" fmla="*/ 572305 w 579303"/>
              <a:gd name="connsiteY2" fmla="*/ 65921 h 136027"/>
              <a:gd name="connsiteX3" fmla="*/ 467530 w 579303"/>
              <a:gd name="connsiteY3" fmla="*/ 46871 h 136027"/>
              <a:gd name="connsiteX4" fmla="*/ 327830 w 579303"/>
              <a:gd name="connsiteY4" fmla="*/ 5596 h 136027"/>
              <a:gd name="connsiteX5" fmla="*/ 140505 w 579303"/>
              <a:gd name="connsiteY5" fmla="*/ 2421 h 136027"/>
              <a:gd name="connsiteX6" fmla="*/ 45255 w 579303"/>
              <a:gd name="connsiteY6" fmla="*/ 24646 h 136027"/>
              <a:gd name="connsiteX7" fmla="*/ 197655 w 579303"/>
              <a:gd name="connsiteY7" fmla="*/ 11946 h 136027"/>
              <a:gd name="connsiteX8" fmla="*/ 181780 w 579303"/>
              <a:gd name="connsiteY8" fmla="*/ 37346 h 136027"/>
              <a:gd name="connsiteX9" fmla="*/ 805 w 579303"/>
              <a:gd name="connsiteY9" fmla="*/ 135771 h 13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9303" h="136027">
                <a:moveTo>
                  <a:pt x="805" y="135771"/>
                </a:moveTo>
                <a:cubicBezTo>
                  <a:pt x="14563" y="140533"/>
                  <a:pt x="169080" y="77563"/>
                  <a:pt x="264330" y="65921"/>
                </a:cubicBezTo>
                <a:cubicBezTo>
                  <a:pt x="359580" y="54279"/>
                  <a:pt x="538438" y="69096"/>
                  <a:pt x="572305" y="65921"/>
                </a:cubicBezTo>
                <a:cubicBezTo>
                  <a:pt x="606172" y="62746"/>
                  <a:pt x="508276" y="56925"/>
                  <a:pt x="467530" y="46871"/>
                </a:cubicBezTo>
                <a:cubicBezTo>
                  <a:pt x="426784" y="36817"/>
                  <a:pt x="382334" y="13004"/>
                  <a:pt x="327830" y="5596"/>
                </a:cubicBezTo>
                <a:cubicBezTo>
                  <a:pt x="273326" y="-1812"/>
                  <a:pt x="187601" y="-754"/>
                  <a:pt x="140505" y="2421"/>
                </a:cubicBezTo>
                <a:cubicBezTo>
                  <a:pt x="93409" y="5596"/>
                  <a:pt x="35730" y="23058"/>
                  <a:pt x="45255" y="24646"/>
                </a:cubicBezTo>
                <a:cubicBezTo>
                  <a:pt x="54780" y="26233"/>
                  <a:pt x="174901" y="9829"/>
                  <a:pt x="197655" y="11946"/>
                </a:cubicBezTo>
                <a:cubicBezTo>
                  <a:pt x="220409" y="14063"/>
                  <a:pt x="209826" y="20413"/>
                  <a:pt x="181780" y="37346"/>
                </a:cubicBezTo>
                <a:cubicBezTo>
                  <a:pt x="153734" y="54279"/>
                  <a:pt x="-12953" y="131009"/>
                  <a:pt x="805" y="135771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" name="フリーフォーム 224">
            <a:extLst>
              <a:ext uri="{FF2B5EF4-FFF2-40B4-BE49-F238E27FC236}">
                <a16:creationId xmlns:a16="http://schemas.microsoft.com/office/drawing/2014/main" id="{C9D9BAF7-30B3-A011-6A68-1E5BC17508AF}"/>
              </a:ext>
            </a:extLst>
          </p:cNvPr>
          <p:cNvSpPr/>
          <p:nvPr/>
        </p:nvSpPr>
        <p:spPr>
          <a:xfrm>
            <a:off x="3453984" y="945406"/>
            <a:ext cx="238571" cy="262563"/>
          </a:xfrm>
          <a:custGeom>
            <a:avLst/>
            <a:gdLst>
              <a:gd name="connsiteX0" fmla="*/ 92491 w 238571"/>
              <a:gd name="connsiteY0" fmla="*/ 261094 h 262563"/>
              <a:gd name="connsiteX1" fmla="*/ 232191 w 238571"/>
              <a:gd name="connsiteY1" fmla="*/ 197594 h 262563"/>
              <a:gd name="connsiteX2" fmla="*/ 216316 w 238571"/>
              <a:gd name="connsiteY2" fmla="*/ 111869 h 262563"/>
              <a:gd name="connsiteX3" fmla="*/ 229016 w 238571"/>
              <a:gd name="connsiteY3" fmla="*/ 744 h 262563"/>
              <a:gd name="connsiteX4" fmla="*/ 155991 w 238571"/>
              <a:gd name="connsiteY4" fmla="*/ 67419 h 262563"/>
              <a:gd name="connsiteX5" fmla="*/ 416 w 238571"/>
              <a:gd name="connsiteY5" fmla="*/ 146794 h 262563"/>
              <a:gd name="connsiteX6" fmla="*/ 111541 w 238571"/>
              <a:gd name="connsiteY6" fmla="*/ 115044 h 262563"/>
              <a:gd name="connsiteX7" fmla="*/ 149641 w 238571"/>
              <a:gd name="connsiteY7" fmla="*/ 134094 h 262563"/>
              <a:gd name="connsiteX8" fmla="*/ 92491 w 238571"/>
              <a:gd name="connsiteY8" fmla="*/ 261094 h 26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571" h="262563">
                <a:moveTo>
                  <a:pt x="92491" y="261094"/>
                </a:moveTo>
                <a:cubicBezTo>
                  <a:pt x="106249" y="271677"/>
                  <a:pt x="211554" y="222465"/>
                  <a:pt x="232191" y="197594"/>
                </a:cubicBezTo>
                <a:cubicBezTo>
                  <a:pt x="252828" y="172723"/>
                  <a:pt x="216845" y="144677"/>
                  <a:pt x="216316" y="111869"/>
                </a:cubicBezTo>
                <a:cubicBezTo>
                  <a:pt x="215787" y="79061"/>
                  <a:pt x="239070" y="8152"/>
                  <a:pt x="229016" y="744"/>
                </a:cubicBezTo>
                <a:cubicBezTo>
                  <a:pt x="218962" y="-6664"/>
                  <a:pt x="194091" y="43077"/>
                  <a:pt x="155991" y="67419"/>
                </a:cubicBezTo>
                <a:cubicBezTo>
                  <a:pt x="117891" y="91761"/>
                  <a:pt x="7824" y="138856"/>
                  <a:pt x="416" y="146794"/>
                </a:cubicBezTo>
                <a:cubicBezTo>
                  <a:pt x="-6992" y="154731"/>
                  <a:pt x="86670" y="117161"/>
                  <a:pt x="111541" y="115044"/>
                </a:cubicBezTo>
                <a:cubicBezTo>
                  <a:pt x="136412" y="112927"/>
                  <a:pt x="148583" y="113457"/>
                  <a:pt x="149641" y="134094"/>
                </a:cubicBezTo>
                <a:cubicBezTo>
                  <a:pt x="150699" y="154731"/>
                  <a:pt x="78733" y="250511"/>
                  <a:pt x="92491" y="261094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6" name="フリーフォーム 225">
            <a:extLst>
              <a:ext uri="{FF2B5EF4-FFF2-40B4-BE49-F238E27FC236}">
                <a16:creationId xmlns:a16="http://schemas.microsoft.com/office/drawing/2014/main" id="{61D748BF-FE14-59FC-C3E8-671B33DC85D7}"/>
              </a:ext>
            </a:extLst>
          </p:cNvPr>
          <p:cNvSpPr/>
          <p:nvPr/>
        </p:nvSpPr>
        <p:spPr>
          <a:xfrm>
            <a:off x="3698249" y="1071392"/>
            <a:ext cx="248426" cy="590401"/>
          </a:xfrm>
          <a:custGeom>
            <a:avLst/>
            <a:gdLst>
              <a:gd name="connsiteX0" fmla="*/ 626 w 248426"/>
              <a:gd name="connsiteY0" fmla="*/ 1758 h 590401"/>
              <a:gd name="connsiteX1" fmla="*/ 133976 w 248426"/>
              <a:gd name="connsiteY1" fmla="*/ 93833 h 590401"/>
              <a:gd name="connsiteX2" fmla="*/ 114926 w 248426"/>
              <a:gd name="connsiteY2" fmla="*/ 214483 h 590401"/>
              <a:gd name="connsiteX3" fmla="*/ 178426 w 248426"/>
              <a:gd name="connsiteY3" fmla="*/ 154158 h 590401"/>
              <a:gd name="connsiteX4" fmla="*/ 162551 w 248426"/>
              <a:gd name="connsiteY4" fmla="*/ 277983 h 590401"/>
              <a:gd name="connsiteX5" fmla="*/ 153026 w 248426"/>
              <a:gd name="connsiteY5" fmla="*/ 382758 h 590401"/>
              <a:gd name="connsiteX6" fmla="*/ 222876 w 248426"/>
              <a:gd name="connsiteY6" fmla="*/ 535158 h 590401"/>
              <a:gd name="connsiteX7" fmla="*/ 248276 w 248426"/>
              <a:gd name="connsiteY7" fmla="*/ 589133 h 590401"/>
              <a:gd name="connsiteX8" fmla="*/ 213351 w 248426"/>
              <a:gd name="connsiteY8" fmla="*/ 551033 h 590401"/>
              <a:gd name="connsiteX9" fmla="*/ 83176 w 248426"/>
              <a:gd name="connsiteY9" fmla="*/ 328783 h 590401"/>
              <a:gd name="connsiteX10" fmla="*/ 80001 w 248426"/>
              <a:gd name="connsiteY10" fmla="*/ 354183 h 590401"/>
              <a:gd name="connsiteX11" fmla="*/ 73651 w 248426"/>
              <a:gd name="connsiteY11" fmla="*/ 227183 h 590401"/>
              <a:gd name="connsiteX12" fmla="*/ 83176 w 248426"/>
              <a:gd name="connsiteY12" fmla="*/ 176383 h 590401"/>
              <a:gd name="connsiteX13" fmla="*/ 626 w 248426"/>
              <a:gd name="connsiteY13" fmla="*/ 1758 h 59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426" h="590401">
                <a:moveTo>
                  <a:pt x="626" y="1758"/>
                </a:moveTo>
                <a:cubicBezTo>
                  <a:pt x="9093" y="-12000"/>
                  <a:pt x="114926" y="58379"/>
                  <a:pt x="133976" y="93833"/>
                </a:cubicBezTo>
                <a:cubicBezTo>
                  <a:pt x="153026" y="129287"/>
                  <a:pt x="107518" y="204429"/>
                  <a:pt x="114926" y="214483"/>
                </a:cubicBezTo>
                <a:cubicBezTo>
                  <a:pt x="122334" y="224537"/>
                  <a:pt x="170489" y="143575"/>
                  <a:pt x="178426" y="154158"/>
                </a:cubicBezTo>
                <a:cubicBezTo>
                  <a:pt x="186363" y="164741"/>
                  <a:pt x="166784" y="239883"/>
                  <a:pt x="162551" y="277983"/>
                </a:cubicBezTo>
                <a:cubicBezTo>
                  <a:pt x="158318" y="316083"/>
                  <a:pt x="142972" y="339896"/>
                  <a:pt x="153026" y="382758"/>
                </a:cubicBezTo>
                <a:cubicBezTo>
                  <a:pt x="163080" y="425621"/>
                  <a:pt x="207001" y="500762"/>
                  <a:pt x="222876" y="535158"/>
                </a:cubicBezTo>
                <a:cubicBezTo>
                  <a:pt x="238751" y="569554"/>
                  <a:pt x="249864" y="586487"/>
                  <a:pt x="248276" y="589133"/>
                </a:cubicBezTo>
                <a:cubicBezTo>
                  <a:pt x="246689" y="591779"/>
                  <a:pt x="240868" y="594425"/>
                  <a:pt x="213351" y="551033"/>
                </a:cubicBezTo>
                <a:cubicBezTo>
                  <a:pt x="185834" y="507641"/>
                  <a:pt x="105401" y="361591"/>
                  <a:pt x="83176" y="328783"/>
                </a:cubicBezTo>
                <a:cubicBezTo>
                  <a:pt x="60951" y="295975"/>
                  <a:pt x="81589" y="371116"/>
                  <a:pt x="80001" y="354183"/>
                </a:cubicBezTo>
                <a:cubicBezTo>
                  <a:pt x="78414" y="337250"/>
                  <a:pt x="73122" y="256816"/>
                  <a:pt x="73651" y="227183"/>
                </a:cubicBezTo>
                <a:cubicBezTo>
                  <a:pt x="74180" y="197550"/>
                  <a:pt x="94288" y="209720"/>
                  <a:pt x="83176" y="176383"/>
                </a:cubicBezTo>
                <a:cubicBezTo>
                  <a:pt x="72064" y="143046"/>
                  <a:pt x="-7841" y="15516"/>
                  <a:pt x="626" y="1758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" name="フリーフォーム 226">
            <a:extLst>
              <a:ext uri="{FF2B5EF4-FFF2-40B4-BE49-F238E27FC236}">
                <a16:creationId xmlns:a16="http://schemas.microsoft.com/office/drawing/2014/main" id="{591584D1-C34A-11BE-8292-0CBB5E59F69C}"/>
              </a:ext>
            </a:extLst>
          </p:cNvPr>
          <p:cNvSpPr/>
          <p:nvPr/>
        </p:nvSpPr>
        <p:spPr>
          <a:xfrm>
            <a:off x="3599614" y="1330149"/>
            <a:ext cx="254930" cy="363033"/>
          </a:xfrm>
          <a:custGeom>
            <a:avLst/>
            <a:gdLst>
              <a:gd name="connsiteX0" fmla="*/ 64336 w 254930"/>
              <a:gd name="connsiteY0" fmla="*/ 176 h 363033"/>
              <a:gd name="connsiteX1" fmla="*/ 131011 w 254930"/>
              <a:gd name="connsiteY1" fmla="*/ 212901 h 363033"/>
              <a:gd name="connsiteX2" fmla="*/ 254836 w 254930"/>
              <a:gd name="connsiteY2" fmla="*/ 314501 h 363033"/>
              <a:gd name="connsiteX3" fmla="*/ 150061 w 254930"/>
              <a:gd name="connsiteY3" fmla="*/ 362126 h 363033"/>
              <a:gd name="connsiteX4" fmla="*/ 73861 w 254930"/>
              <a:gd name="connsiteY4" fmla="*/ 339901 h 363033"/>
              <a:gd name="connsiteX5" fmla="*/ 57986 w 254930"/>
              <a:gd name="connsiteY5" fmla="*/ 270051 h 363033"/>
              <a:gd name="connsiteX6" fmla="*/ 26236 w 254930"/>
              <a:gd name="connsiteY6" fmla="*/ 143051 h 363033"/>
              <a:gd name="connsiteX7" fmla="*/ 836 w 254930"/>
              <a:gd name="connsiteY7" fmla="*/ 251001 h 363033"/>
              <a:gd name="connsiteX8" fmla="*/ 64336 w 254930"/>
              <a:gd name="connsiteY8" fmla="*/ 176 h 36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930" h="363033">
                <a:moveTo>
                  <a:pt x="64336" y="176"/>
                </a:moveTo>
                <a:cubicBezTo>
                  <a:pt x="86032" y="-6174"/>
                  <a:pt x="99261" y="160514"/>
                  <a:pt x="131011" y="212901"/>
                </a:cubicBezTo>
                <a:cubicBezTo>
                  <a:pt x="162761" y="265288"/>
                  <a:pt x="251661" y="289630"/>
                  <a:pt x="254836" y="314501"/>
                </a:cubicBezTo>
                <a:cubicBezTo>
                  <a:pt x="258011" y="339372"/>
                  <a:pt x="180223" y="357893"/>
                  <a:pt x="150061" y="362126"/>
                </a:cubicBezTo>
                <a:cubicBezTo>
                  <a:pt x="119899" y="366359"/>
                  <a:pt x="89207" y="355247"/>
                  <a:pt x="73861" y="339901"/>
                </a:cubicBezTo>
                <a:cubicBezTo>
                  <a:pt x="58515" y="324555"/>
                  <a:pt x="65923" y="302859"/>
                  <a:pt x="57986" y="270051"/>
                </a:cubicBezTo>
                <a:cubicBezTo>
                  <a:pt x="50049" y="237243"/>
                  <a:pt x="35761" y="146226"/>
                  <a:pt x="26236" y="143051"/>
                </a:cubicBezTo>
                <a:cubicBezTo>
                  <a:pt x="16711" y="139876"/>
                  <a:pt x="-4456" y="271109"/>
                  <a:pt x="836" y="251001"/>
                </a:cubicBezTo>
                <a:cubicBezTo>
                  <a:pt x="6128" y="230893"/>
                  <a:pt x="42640" y="6526"/>
                  <a:pt x="64336" y="176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" name="フリーフォーム 227">
            <a:extLst>
              <a:ext uri="{FF2B5EF4-FFF2-40B4-BE49-F238E27FC236}">
                <a16:creationId xmlns:a16="http://schemas.microsoft.com/office/drawing/2014/main" id="{70884190-8FA9-7BDA-CBAE-E17CB1C2BB5C}"/>
              </a:ext>
            </a:extLst>
          </p:cNvPr>
          <p:cNvSpPr/>
          <p:nvPr/>
        </p:nvSpPr>
        <p:spPr>
          <a:xfrm>
            <a:off x="3736383" y="1709422"/>
            <a:ext cx="169574" cy="281922"/>
          </a:xfrm>
          <a:custGeom>
            <a:avLst/>
            <a:gdLst>
              <a:gd name="connsiteX0" fmla="*/ 168867 w 169574"/>
              <a:gd name="connsiteY0" fmla="*/ 8253 h 281922"/>
              <a:gd name="connsiteX1" fmla="*/ 67267 w 169574"/>
              <a:gd name="connsiteY1" fmla="*/ 103503 h 281922"/>
              <a:gd name="connsiteX2" fmla="*/ 38692 w 169574"/>
              <a:gd name="connsiteY2" fmla="*/ 132078 h 281922"/>
              <a:gd name="connsiteX3" fmla="*/ 54567 w 169574"/>
              <a:gd name="connsiteY3" fmla="*/ 220978 h 281922"/>
              <a:gd name="connsiteX4" fmla="*/ 70442 w 169574"/>
              <a:gd name="connsiteY4" fmla="*/ 259078 h 281922"/>
              <a:gd name="connsiteX5" fmla="*/ 57742 w 169574"/>
              <a:gd name="connsiteY5" fmla="*/ 246378 h 281922"/>
              <a:gd name="connsiteX6" fmla="*/ 38692 w 169574"/>
              <a:gd name="connsiteY6" fmla="*/ 281303 h 281922"/>
              <a:gd name="connsiteX7" fmla="*/ 16467 w 169574"/>
              <a:gd name="connsiteY7" fmla="*/ 211453 h 281922"/>
              <a:gd name="connsiteX8" fmla="*/ 10117 w 169574"/>
              <a:gd name="connsiteY8" fmla="*/ 1903 h 281922"/>
              <a:gd name="connsiteX9" fmla="*/ 10117 w 169574"/>
              <a:gd name="connsiteY9" fmla="*/ 103503 h 281922"/>
              <a:gd name="connsiteX10" fmla="*/ 168867 w 169574"/>
              <a:gd name="connsiteY10" fmla="*/ 8253 h 28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574" h="281922">
                <a:moveTo>
                  <a:pt x="168867" y="8253"/>
                </a:moveTo>
                <a:cubicBezTo>
                  <a:pt x="178392" y="8253"/>
                  <a:pt x="88963" y="82866"/>
                  <a:pt x="67267" y="103503"/>
                </a:cubicBezTo>
                <a:cubicBezTo>
                  <a:pt x="45571" y="124141"/>
                  <a:pt x="40809" y="112499"/>
                  <a:pt x="38692" y="132078"/>
                </a:cubicBezTo>
                <a:cubicBezTo>
                  <a:pt x="36575" y="151657"/>
                  <a:pt x="49275" y="199812"/>
                  <a:pt x="54567" y="220978"/>
                </a:cubicBezTo>
                <a:cubicBezTo>
                  <a:pt x="59859" y="242144"/>
                  <a:pt x="70442" y="259078"/>
                  <a:pt x="70442" y="259078"/>
                </a:cubicBezTo>
                <a:cubicBezTo>
                  <a:pt x="70971" y="263311"/>
                  <a:pt x="63034" y="242674"/>
                  <a:pt x="57742" y="246378"/>
                </a:cubicBezTo>
                <a:cubicBezTo>
                  <a:pt x="52450" y="250082"/>
                  <a:pt x="45571" y="287124"/>
                  <a:pt x="38692" y="281303"/>
                </a:cubicBezTo>
                <a:cubicBezTo>
                  <a:pt x="31813" y="275482"/>
                  <a:pt x="21229" y="258020"/>
                  <a:pt x="16467" y="211453"/>
                </a:cubicBezTo>
                <a:cubicBezTo>
                  <a:pt x="11705" y="164886"/>
                  <a:pt x="11175" y="19894"/>
                  <a:pt x="10117" y="1903"/>
                </a:cubicBezTo>
                <a:cubicBezTo>
                  <a:pt x="9059" y="-16088"/>
                  <a:pt x="-12108" y="99270"/>
                  <a:pt x="10117" y="103503"/>
                </a:cubicBezTo>
                <a:cubicBezTo>
                  <a:pt x="32342" y="107736"/>
                  <a:pt x="159342" y="8253"/>
                  <a:pt x="168867" y="8253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" name="フリーフォーム 228">
            <a:extLst>
              <a:ext uri="{FF2B5EF4-FFF2-40B4-BE49-F238E27FC236}">
                <a16:creationId xmlns:a16="http://schemas.microsoft.com/office/drawing/2014/main" id="{95242F55-E16B-CE68-1427-210D2CB092DB}"/>
              </a:ext>
            </a:extLst>
          </p:cNvPr>
          <p:cNvSpPr/>
          <p:nvPr/>
        </p:nvSpPr>
        <p:spPr>
          <a:xfrm>
            <a:off x="3644521" y="1644648"/>
            <a:ext cx="102488" cy="254193"/>
          </a:xfrm>
          <a:custGeom>
            <a:avLst/>
            <a:gdLst>
              <a:gd name="connsiteX0" fmla="*/ 60704 w 102488"/>
              <a:gd name="connsiteY0" fmla="*/ 2 h 254193"/>
              <a:gd name="connsiteX1" fmla="*/ 101979 w 102488"/>
              <a:gd name="connsiteY1" fmla="*/ 95252 h 254193"/>
              <a:gd name="connsiteX2" fmla="*/ 79754 w 102488"/>
              <a:gd name="connsiteY2" fmla="*/ 193677 h 254193"/>
              <a:gd name="connsiteX3" fmla="*/ 22604 w 102488"/>
              <a:gd name="connsiteY3" fmla="*/ 254002 h 254193"/>
              <a:gd name="connsiteX4" fmla="*/ 60704 w 102488"/>
              <a:gd name="connsiteY4" fmla="*/ 174627 h 254193"/>
              <a:gd name="connsiteX5" fmla="*/ 22604 w 102488"/>
              <a:gd name="connsiteY5" fmla="*/ 187327 h 254193"/>
              <a:gd name="connsiteX6" fmla="*/ 44829 w 102488"/>
              <a:gd name="connsiteY6" fmla="*/ 155577 h 254193"/>
              <a:gd name="connsiteX7" fmla="*/ 379 w 102488"/>
              <a:gd name="connsiteY7" fmla="*/ 73027 h 254193"/>
              <a:gd name="connsiteX8" fmla="*/ 25779 w 102488"/>
              <a:gd name="connsiteY8" fmla="*/ 92077 h 254193"/>
              <a:gd name="connsiteX9" fmla="*/ 60704 w 102488"/>
              <a:gd name="connsiteY9" fmla="*/ 2 h 25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488" h="254193">
                <a:moveTo>
                  <a:pt x="60704" y="2"/>
                </a:moveTo>
                <a:cubicBezTo>
                  <a:pt x="73404" y="531"/>
                  <a:pt x="98804" y="62973"/>
                  <a:pt x="101979" y="95252"/>
                </a:cubicBezTo>
                <a:cubicBezTo>
                  <a:pt x="105154" y="127531"/>
                  <a:pt x="92983" y="167219"/>
                  <a:pt x="79754" y="193677"/>
                </a:cubicBezTo>
                <a:cubicBezTo>
                  <a:pt x="66525" y="220135"/>
                  <a:pt x="25779" y="257177"/>
                  <a:pt x="22604" y="254002"/>
                </a:cubicBezTo>
                <a:cubicBezTo>
                  <a:pt x="19429" y="250827"/>
                  <a:pt x="60704" y="185739"/>
                  <a:pt x="60704" y="174627"/>
                </a:cubicBezTo>
                <a:cubicBezTo>
                  <a:pt x="60704" y="163515"/>
                  <a:pt x="25250" y="190502"/>
                  <a:pt x="22604" y="187327"/>
                </a:cubicBezTo>
                <a:cubicBezTo>
                  <a:pt x="19958" y="184152"/>
                  <a:pt x="48533" y="174627"/>
                  <a:pt x="44829" y="155577"/>
                </a:cubicBezTo>
                <a:cubicBezTo>
                  <a:pt x="41125" y="136527"/>
                  <a:pt x="3554" y="83610"/>
                  <a:pt x="379" y="73027"/>
                </a:cubicBezTo>
                <a:cubicBezTo>
                  <a:pt x="-2796" y="62444"/>
                  <a:pt x="14667" y="100544"/>
                  <a:pt x="25779" y="92077"/>
                </a:cubicBezTo>
                <a:cubicBezTo>
                  <a:pt x="36891" y="83610"/>
                  <a:pt x="48004" y="-527"/>
                  <a:pt x="60704" y="2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0" name="フリーフォーム 229">
            <a:extLst>
              <a:ext uri="{FF2B5EF4-FFF2-40B4-BE49-F238E27FC236}">
                <a16:creationId xmlns:a16="http://schemas.microsoft.com/office/drawing/2014/main" id="{0D5E83C6-B5BC-94D0-15F8-FE8C0BB6D558}"/>
              </a:ext>
            </a:extLst>
          </p:cNvPr>
          <p:cNvSpPr/>
          <p:nvPr/>
        </p:nvSpPr>
        <p:spPr>
          <a:xfrm>
            <a:off x="3174956" y="1104900"/>
            <a:ext cx="282619" cy="552528"/>
          </a:xfrm>
          <a:custGeom>
            <a:avLst/>
            <a:gdLst>
              <a:gd name="connsiteX0" fmla="*/ 282619 w 282619"/>
              <a:gd name="connsiteY0" fmla="*/ 0 h 552528"/>
              <a:gd name="connsiteX1" fmla="*/ 215944 w 282619"/>
              <a:gd name="connsiteY1" fmla="*/ 111125 h 552528"/>
              <a:gd name="connsiteX2" fmla="*/ 161969 w 282619"/>
              <a:gd name="connsiteY2" fmla="*/ 177800 h 552528"/>
              <a:gd name="connsiteX3" fmla="*/ 123869 w 282619"/>
              <a:gd name="connsiteY3" fmla="*/ 250825 h 552528"/>
              <a:gd name="connsiteX4" fmla="*/ 34969 w 282619"/>
              <a:gd name="connsiteY4" fmla="*/ 476250 h 552528"/>
              <a:gd name="connsiteX5" fmla="*/ 44 w 282619"/>
              <a:gd name="connsiteY5" fmla="*/ 552450 h 552528"/>
              <a:gd name="connsiteX6" fmla="*/ 28619 w 282619"/>
              <a:gd name="connsiteY6" fmla="*/ 488950 h 552528"/>
              <a:gd name="connsiteX7" fmla="*/ 69894 w 282619"/>
              <a:gd name="connsiteY7" fmla="*/ 406400 h 552528"/>
              <a:gd name="connsiteX8" fmla="*/ 133394 w 282619"/>
              <a:gd name="connsiteY8" fmla="*/ 180975 h 552528"/>
              <a:gd name="connsiteX9" fmla="*/ 95294 w 282619"/>
              <a:gd name="connsiteY9" fmla="*/ 263525 h 552528"/>
              <a:gd name="connsiteX10" fmla="*/ 171494 w 282619"/>
              <a:gd name="connsiteY10" fmla="*/ 158750 h 552528"/>
              <a:gd name="connsiteX11" fmla="*/ 282619 w 282619"/>
              <a:gd name="connsiteY11" fmla="*/ 0 h 5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19" h="552528">
                <a:moveTo>
                  <a:pt x="282619" y="0"/>
                </a:moveTo>
                <a:cubicBezTo>
                  <a:pt x="259335" y="40746"/>
                  <a:pt x="236052" y="81492"/>
                  <a:pt x="215944" y="111125"/>
                </a:cubicBezTo>
                <a:cubicBezTo>
                  <a:pt x="195836" y="140758"/>
                  <a:pt x="177315" y="154517"/>
                  <a:pt x="161969" y="177800"/>
                </a:cubicBezTo>
                <a:cubicBezTo>
                  <a:pt x="146623" y="201083"/>
                  <a:pt x="145036" y="201083"/>
                  <a:pt x="123869" y="250825"/>
                </a:cubicBezTo>
                <a:cubicBezTo>
                  <a:pt x="102702" y="300567"/>
                  <a:pt x="55606" y="425979"/>
                  <a:pt x="34969" y="476250"/>
                </a:cubicBezTo>
                <a:cubicBezTo>
                  <a:pt x="14332" y="526521"/>
                  <a:pt x="1102" y="550333"/>
                  <a:pt x="44" y="552450"/>
                </a:cubicBezTo>
                <a:cubicBezTo>
                  <a:pt x="-1014" y="554567"/>
                  <a:pt x="16977" y="513292"/>
                  <a:pt x="28619" y="488950"/>
                </a:cubicBezTo>
                <a:cubicBezTo>
                  <a:pt x="40261" y="464608"/>
                  <a:pt x="52432" y="457729"/>
                  <a:pt x="69894" y="406400"/>
                </a:cubicBezTo>
                <a:cubicBezTo>
                  <a:pt x="87356" y="355071"/>
                  <a:pt x="129161" y="204787"/>
                  <a:pt x="133394" y="180975"/>
                </a:cubicBezTo>
                <a:cubicBezTo>
                  <a:pt x="137627" y="157163"/>
                  <a:pt x="88944" y="267229"/>
                  <a:pt x="95294" y="263525"/>
                </a:cubicBezTo>
                <a:cubicBezTo>
                  <a:pt x="101644" y="259821"/>
                  <a:pt x="171494" y="158750"/>
                  <a:pt x="171494" y="158750"/>
                </a:cubicBezTo>
                <a:lnTo>
                  <a:pt x="28261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フリーフォーム 230">
            <a:extLst>
              <a:ext uri="{FF2B5EF4-FFF2-40B4-BE49-F238E27FC236}">
                <a16:creationId xmlns:a16="http://schemas.microsoft.com/office/drawing/2014/main" id="{2031684A-0B32-8CF1-C95C-79568E8ED614}"/>
              </a:ext>
            </a:extLst>
          </p:cNvPr>
          <p:cNvSpPr/>
          <p:nvPr/>
        </p:nvSpPr>
        <p:spPr>
          <a:xfrm>
            <a:off x="3275952" y="1040878"/>
            <a:ext cx="245282" cy="749434"/>
          </a:xfrm>
          <a:custGeom>
            <a:avLst/>
            <a:gdLst>
              <a:gd name="connsiteX0" fmla="*/ 245123 w 245282"/>
              <a:gd name="connsiteY0" fmla="*/ 522 h 749434"/>
              <a:gd name="connsiteX1" fmla="*/ 165748 w 245282"/>
              <a:gd name="connsiteY1" fmla="*/ 187847 h 749434"/>
              <a:gd name="connsiteX2" fmla="*/ 118123 w 245282"/>
              <a:gd name="connsiteY2" fmla="*/ 359297 h 749434"/>
              <a:gd name="connsiteX3" fmla="*/ 137173 w 245282"/>
              <a:gd name="connsiteY3" fmla="*/ 289447 h 749434"/>
              <a:gd name="connsiteX4" fmla="*/ 102248 w 245282"/>
              <a:gd name="connsiteY4" fmla="*/ 445022 h 749434"/>
              <a:gd name="connsiteX5" fmla="*/ 648 w 245282"/>
              <a:gd name="connsiteY5" fmla="*/ 746647 h 749434"/>
              <a:gd name="connsiteX6" fmla="*/ 60973 w 245282"/>
              <a:gd name="connsiteY6" fmla="*/ 584722 h 749434"/>
              <a:gd name="connsiteX7" fmla="*/ 105423 w 245282"/>
              <a:gd name="connsiteY7" fmla="*/ 406922 h 749434"/>
              <a:gd name="connsiteX8" fmla="*/ 124473 w 245282"/>
              <a:gd name="connsiteY8" fmla="*/ 305322 h 749434"/>
              <a:gd name="connsiteX9" fmla="*/ 143523 w 245282"/>
              <a:gd name="connsiteY9" fmla="*/ 248172 h 749434"/>
              <a:gd name="connsiteX10" fmla="*/ 245123 w 245282"/>
              <a:gd name="connsiteY10" fmla="*/ 522 h 749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282" h="749434">
                <a:moveTo>
                  <a:pt x="245123" y="522"/>
                </a:moveTo>
                <a:cubicBezTo>
                  <a:pt x="248827" y="-9532"/>
                  <a:pt x="186915" y="128051"/>
                  <a:pt x="165748" y="187847"/>
                </a:cubicBezTo>
                <a:cubicBezTo>
                  <a:pt x="144581" y="247643"/>
                  <a:pt x="122885" y="342364"/>
                  <a:pt x="118123" y="359297"/>
                </a:cubicBezTo>
                <a:cubicBezTo>
                  <a:pt x="113361" y="376230"/>
                  <a:pt x="139819" y="275160"/>
                  <a:pt x="137173" y="289447"/>
                </a:cubicBezTo>
                <a:cubicBezTo>
                  <a:pt x="134527" y="303734"/>
                  <a:pt x="125002" y="368822"/>
                  <a:pt x="102248" y="445022"/>
                </a:cubicBezTo>
                <a:cubicBezTo>
                  <a:pt x="79494" y="521222"/>
                  <a:pt x="7527" y="723364"/>
                  <a:pt x="648" y="746647"/>
                </a:cubicBezTo>
                <a:cubicBezTo>
                  <a:pt x="-6231" y="769930"/>
                  <a:pt x="43511" y="641343"/>
                  <a:pt x="60973" y="584722"/>
                </a:cubicBezTo>
                <a:cubicBezTo>
                  <a:pt x="78435" y="528101"/>
                  <a:pt x="94840" y="453489"/>
                  <a:pt x="105423" y="406922"/>
                </a:cubicBezTo>
                <a:cubicBezTo>
                  <a:pt x="116006" y="360355"/>
                  <a:pt x="118123" y="331780"/>
                  <a:pt x="124473" y="305322"/>
                </a:cubicBezTo>
                <a:cubicBezTo>
                  <a:pt x="130823" y="278864"/>
                  <a:pt x="124473" y="297914"/>
                  <a:pt x="143523" y="248172"/>
                </a:cubicBezTo>
                <a:cubicBezTo>
                  <a:pt x="162573" y="198430"/>
                  <a:pt x="241419" y="10576"/>
                  <a:pt x="245123" y="5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2" name="フリーフォーム 231">
            <a:extLst>
              <a:ext uri="{FF2B5EF4-FFF2-40B4-BE49-F238E27FC236}">
                <a16:creationId xmlns:a16="http://schemas.microsoft.com/office/drawing/2014/main" id="{B220172C-B6FC-600A-4655-9B13576083A7}"/>
              </a:ext>
            </a:extLst>
          </p:cNvPr>
          <p:cNvSpPr/>
          <p:nvPr/>
        </p:nvSpPr>
        <p:spPr>
          <a:xfrm>
            <a:off x="3276600" y="1019556"/>
            <a:ext cx="316380" cy="844225"/>
          </a:xfrm>
          <a:custGeom>
            <a:avLst/>
            <a:gdLst>
              <a:gd name="connsiteX0" fmla="*/ 314325 w 316380"/>
              <a:gd name="connsiteY0" fmla="*/ 5969 h 844225"/>
              <a:gd name="connsiteX1" fmla="*/ 234950 w 316380"/>
              <a:gd name="connsiteY1" fmla="*/ 231394 h 844225"/>
              <a:gd name="connsiteX2" fmla="*/ 177800 w 316380"/>
              <a:gd name="connsiteY2" fmla="*/ 488569 h 844225"/>
              <a:gd name="connsiteX3" fmla="*/ 206375 w 316380"/>
              <a:gd name="connsiteY3" fmla="*/ 418719 h 844225"/>
              <a:gd name="connsiteX4" fmla="*/ 146050 w 316380"/>
              <a:gd name="connsiteY4" fmla="*/ 586994 h 844225"/>
              <a:gd name="connsiteX5" fmla="*/ 53975 w 316380"/>
              <a:gd name="connsiteY5" fmla="*/ 755269 h 844225"/>
              <a:gd name="connsiteX6" fmla="*/ 0 w 316380"/>
              <a:gd name="connsiteY6" fmla="*/ 844169 h 844225"/>
              <a:gd name="connsiteX7" fmla="*/ 53975 w 316380"/>
              <a:gd name="connsiteY7" fmla="*/ 764794 h 844225"/>
              <a:gd name="connsiteX8" fmla="*/ 158750 w 316380"/>
              <a:gd name="connsiteY8" fmla="*/ 552069 h 844225"/>
              <a:gd name="connsiteX9" fmla="*/ 180975 w 316380"/>
              <a:gd name="connsiteY9" fmla="*/ 406019 h 844225"/>
              <a:gd name="connsiteX10" fmla="*/ 168275 w 316380"/>
              <a:gd name="connsiteY10" fmla="*/ 456819 h 844225"/>
              <a:gd name="connsiteX11" fmla="*/ 231775 w 316380"/>
              <a:gd name="connsiteY11" fmla="*/ 228219 h 844225"/>
              <a:gd name="connsiteX12" fmla="*/ 288925 w 316380"/>
              <a:gd name="connsiteY12" fmla="*/ 75819 h 844225"/>
              <a:gd name="connsiteX13" fmla="*/ 314325 w 316380"/>
              <a:gd name="connsiteY13" fmla="*/ 5969 h 8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6380" h="844225">
                <a:moveTo>
                  <a:pt x="314325" y="5969"/>
                </a:moveTo>
                <a:cubicBezTo>
                  <a:pt x="305329" y="31898"/>
                  <a:pt x="257704" y="150961"/>
                  <a:pt x="234950" y="231394"/>
                </a:cubicBezTo>
                <a:cubicBezTo>
                  <a:pt x="212196" y="311827"/>
                  <a:pt x="182562" y="457348"/>
                  <a:pt x="177800" y="488569"/>
                </a:cubicBezTo>
                <a:cubicBezTo>
                  <a:pt x="173038" y="519790"/>
                  <a:pt x="211667" y="402315"/>
                  <a:pt x="206375" y="418719"/>
                </a:cubicBezTo>
                <a:cubicBezTo>
                  <a:pt x="201083" y="435123"/>
                  <a:pt x="171450" y="530902"/>
                  <a:pt x="146050" y="586994"/>
                </a:cubicBezTo>
                <a:cubicBezTo>
                  <a:pt x="120650" y="643086"/>
                  <a:pt x="78317" y="712407"/>
                  <a:pt x="53975" y="755269"/>
                </a:cubicBezTo>
                <a:cubicBezTo>
                  <a:pt x="29633" y="798131"/>
                  <a:pt x="0" y="842582"/>
                  <a:pt x="0" y="844169"/>
                </a:cubicBezTo>
                <a:cubicBezTo>
                  <a:pt x="0" y="845756"/>
                  <a:pt x="27517" y="813477"/>
                  <a:pt x="53975" y="764794"/>
                </a:cubicBezTo>
                <a:cubicBezTo>
                  <a:pt x="80433" y="716111"/>
                  <a:pt x="137583" y="611865"/>
                  <a:pt x="158750" y="552069"/>
                </a:cubicBezTo>
                <a:cubicBezTo>
                  <a:pt x="179917" y="492273"/>
                  <a:pt x="179387" y="421894"/>
                  <a:pt x="180975" y="406019"/>
                </a:cubicBezTo>
                <a:cubicBezTo>
                  <a:pt x="182562" y="390144"/>
                  <a:pt x="159808" y="486452"/>
                  <a:pt x="168275" y="456819"/>
                </a:cubicBezTo>
                <a:cubicBezTo>
                  <a:pt x="176742" y="427186"/>
                  <a:pt x="211667" y="291719"/>
                  <a:pt x="231775" y="228219"/>
                </a:cubicBezTo>
                <a:cubicBezTo>
                  <a:pt x="251883" y="164719"/>
                  <a:pt x="277283" y="106511"/>
                  <a:pt x="288925" y="75819"/>
                </a:cubicBezTo>
                <a:cubicBezTo>
                  <a:pt x="300567" y="45127"/>
                  <a:pt x="323321" y="-19960"/>
                  <a:pt x="314325" y="596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3" name="フリーフォーム 232">
            <a:extLst>
              <a:ext uri="{FF2B5EF4-FFF2-40B4-BE49-F238E27FC236}">
                <a16:creationId xmlns:a16="http://schemas.microsoft.com/office/drawing/2014/main" id="{E7C2C4EA-E3B7-406A-1E56-700BA37DE5D6}"/>
              </a:ext>
            </a:extLst>
          </p:cNvPr>
          <p:cNvSpPr/>
          <p:nvPr/>
        </p:nvSpPr>
        <p:spPr>
          <a:xfrm>
            <a:off x="3237371" y="1011350"/>
            <a:ext cx="411039" cy="850432"/>
          </a:xfrm>
          <a:custGeom>
            <a:avLst/>
            <a:gdLst>
              <a:gd name="connsiteX0" fmla="*/ 410704 w 411039"/>
              <a:gd name="connsiteY0" fmla="*/ 1475 h 850432"/>
              <a:gd name="connsiteX1" fmla="*/ 340854 w 411039"/>
              <a:gd name="connsiteY1" fmla="*/ 226900 h 850432"/>
              <a:gd name="connsiteX2" fmla="*/ 312279 w 411039"/>
              <a:gd name="connsiteY2" fmla="*/ 445975 h 850432"/>
              <a:gd name="connsiteX3" fmla="*/ 286879 w 411039"/>
              <a:gd name="connsiteY3" fmla="*/ 509475 h 850432"/>
              <a:gd name="connsiteX4" fmla="*/ 185279 w 411039"/>
              <a:gd name="connsiteY4" fmla="*/ 642825 h 850432"/>
              <a:gd name="connsiteX5" fmla="*/ 1129 w 411039"/>
              <a:gd name="connsiteY5" fmla="*/ 849200 h 850432"/>
              <a:gd name="connsiteX6" fmla="*/ 112254 w 411039"/>
              <a:gd name="connsiteY6" fmla="*/ 725375 h 850432"/>
              <a:gd name="connsiteX7" fmla="*/ 204329 w 411039"/>
              <a:gd name="connsiteY7" fmla="*/ 655525 h 850432"/>
              <a:gd name="connsiteX8" fmla="*/ 299579 w 411039"/>
              <a:gd name="connsiteY8" fmla="*/ 477725 h 850432"/>
              <a:gd name="connsiteX9" fmla="*/ 309104 w 411039"/>
              <a:gd name="connsiteY9" fmla="*/ 341200 h 850432"/>
              <a:gd name="connsiteX10" fmla="*/ 410704 w 411039"/>
              <a:gd name="connsiteY10" fmla="*/ 1475 h 85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039" h="850432">
                <a:moveTo>
                  <a:pt x="410704" y="1475"/>
                </a:moveTo>
                <a:cubicBezTo>
                  <a:pt x="415996" y="-17575"/>
                  <a:pt x="357258" y="152817"/>
                  <a:pt x="340854" y="226900"/>
                </a:cubicBezTo>
                <a:cubicBezTo>
                  <a:pt x="324450" y="300983"/>
                  <a:pt x="321275" y="398879"/>
                  <a:pt x="312279" y="445975"/>
                </a:cubicBezTo>
                <a:cubicBezTo>
                  <a:pt x="303283" y="493071"/>
                  <a:pt x="308046" y="476667"/>
                  <a:pt x="286879" y="509475"/>
                </a:cubicBezTo>
                <a:cubicBezTo>
                  <a:pt x="265712" y="542283"/>
                  <a:pt x="232904" y="586204"/>
                  <a:pt x="185279" y="642825"/>
                </a:cubicBezTo>
                <a:cubicBezTo>
                  <a:pt x="137654" y="699446"/>
                  <a:pt x="13300" y="835442"/>
                  <a:pt x="1129" y="849200"/>
                </a:cubicBezTo>
                <a:cubicBezTo>
                  <a:pt x="-11042" y="862958"/>
                  <a:pt x="78387" y="757654"/>
                  <a:pt x="112254" y="725375"/>
                </a:cubicBezTo>
                <a:cubicBezTo>
                  <a:pt x="146121" y="693096"/>
                  <a:pt x="173108" y="696800"/>
                  <a:pt x="204329" y="655525"/>
                </a:cubicBezTo>
                <a:cubicBezTo>
                  <a:pt x="235550" y="614250"/>
                  <a:pt x="282117" y="530112"/>
                  <a:pt x="299579" y="477725"/>
                </a:cubicBezTo>
                <a:cubicBezTo>
                  <a:pt x="317041" y="425338"/>
                  <a:pt x="293229" y="413696"/>
                  <a:pt x="309104" y="341200"/>
                </a:cubicBezTo>
                <a:cubicBezTo>
                  <a:pt x="324979" y="268704"/>
                  <a:pt x="405412" y="20525"/>
                  <a:pt x="410704" y="14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フリーフォーム 233">
            <a:extLst>
              <a:ext uri="{FF2B5EF4-FFF2-40B4-BE49-F238E27FC236}">
                <a16:creationId xmlns:a16="http://schemas.microsoft.com/office/drawing/2014/main" id="{9DCB1C61-CF5A-86A0-880B-1DBA4DF41748}"/>
              </a:ext>
            </a:extLst>
          </p:cNvPr>
          <p:cNvSpPr/>
          <p:nvPr/>
        </p:nvSpPr>
        <p:spPr>
          <a:xfrm>
            <a:off x="2563805" y="1964947"/>
            <a:ext cx="96939" cy="260213"/>
          </a:xfrm>
          <a:custGeom>
            <a:avLst/>
            <a:gdLst>
              <a:gd name="connsiteX0" fmla="*/ 96845 w 96939"/>
              <a:gd name="connsiteY0" fmla="*/ 378 h 260213"/>
              <a:gd name="connsiteX1" fmla="*/ 30170 w 96939"/>
              <a:gd name="connsiteY1" fmla="*/ 70228 h 260213"/>
              <a:gd name="connsiteX2" fmla="*/ 1595 w 96939"/>
              <a:gd name="connsiteY2" fmla="*/ 254378 h 260213"/>
              <a:gd name="connsiteX3" fmla="*/ 4770 w 96939"/>
              <a:gd name="connsiteY3" fmla="*/ 203578 h 260213"/>
              <a:gd name="connsiteX4" fmla="*/ 14295 w 96939"/>
              <a:gd name="connsiteY4" fmla="*/ 95628 h 260213"/>
              <a:gd name="connsiteX5" fmla="*/ 96845 w 96939"/>
              <a:gd name="connsiteY5" fmla="*/ 378 h 26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939" h="260213">
                <a:moveTo>
                  <a:pt x="96845" y="378"/>
                </a:moveTo>
                <a:cubicBezTo>
                  <a:pt x="99491" y="-3855"/>
                  <a:pt x="46045" y="27895"/>
                  <a:pt x="30170" y="70228"/>
                </a:cubicBezTo>
                <a:cubicBezTo>
                  <a:pt x="14295" y="112561"/>
                  <a:pt x="5828" y="232153"/>
                  <a:pt x="1595" y="254378"/>
                </a:cubicBezTo>
                <a:cubicBezTo>
                  <a:pt x="-2638" y="276603"/>
                  <a:pt x="2653" y="230036"/>
                  <a:pt x="4770" y="203578"/>
                </a:cubicBezTo>
                <a:cubicBezTo>
                  <a:pt x="6887" y="177120"/>
                  <a:pt x="3712" y="125261"/>
                  <a:pt x="14295" y="95628"/>
                </a:cubicBezTo>
                <a:cubicBezTo>
                  <a:pt x="24878" y="65995"/>
                  <a:pt x="94199" y="4611"/>
                  <a:pt x="96845" y="37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フリーフォーム 234">
            <a:extLst>
              <a:ext uri="{FF2B5EF4-FFF2-40B4-BE49-F238E27FC236}">
                <a16:creationId xmlns:a16="http://schemas.microsoft.com/office/drawing/2014/main" id="{9676A340-B3F1-C2FD-8BB8-99E063A9AD4A}"/>
              </a:ext>
            </a:extLst>
          </p:cNvPr>
          <p:cNvSpPr/>
          <p:nvPr/>
        </p:nvSpPr>
        <p:spPr>
          <a:xfrm>
            <a:off x="2448389" y="1929880"/>
            <a:ext cx="193904" cy="341358"/>
          </a:xfrm>
          <a:custGeom>
            <a:avLst/>
            <a:gdLst>
              <a:gd name="connsiteX0" fmla="*/ 193211 w 193904"/>
              <a:gd name="connsiteY0" fmla="*/ 520 h 341358"/>
              <a:gd name="connsiteX1" fmla="*/ 72561 w 193904"/>
              <a:gd name="connsiteY1" fmla="*/ 133870 h 341358"/>
              <a:gd name="connsiteX2" fmla="*/ 21761 w 193904"/>
              <a:gd name="connsiteY2" fmla="*/ 194195 h 341358"/>
              <a:gd name="connsiteX3" fmla="*/ 28111 w 193904"/>
              <a:gd name="connsiteY3" fmla="*/ 340245 h 341358"/>
              <a:gd name="connsiteX4" fmla="*/ 15411 w 193904"/>
              <a:gd name="connsiteY4" fmla="*/ 257695 h 341358"/>
              <a:gd name="connsiteX5" fmla="*/ 12236 w 193904"/>
              <a:gd name="connsiteY5" fmla="*/ 187845 h 341358"/>
              <a:gd name="connsiteX6" fmla="*/ 193211 w 193904"/>
              <a:gd name="connsiteY6" fmla="*/ 520 h 34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904" h="341358">
                <a:moveTo>
                  <a:pt x="193211" y="520"/>
                </a:moveTo>
                <a:cubicBezTo>
                  <a:pt x="203265" y="-8476"/>
                  <a:pt x="101136" y="101591"/>
                  <a:pt x="72561" y="133870"/>
                </a:cubicBezTo>
                <a:cubicBezTo>
                  <a:pt x="43986" y="166149"/>
                  <a:pt x="29169" y="159799"/>
                  <a:pt x="21761" y="194195"/>
                </a:cubicBezTo>
                <a:cubicBezTo>
                  <a:pt x="14353" y="228591"/>
                  <a:pt x="29169" y="329662"/>
                  <a:pt x="28111" y="340245"/>
                </a:cubicBezTo>
                <a:cubicBezTo>
                  <a:pt x="27053" y="350828"/>
                  <a:pt x="18057" y="283095"/>
                  <a:pt x="15411" y="257695"/>
                </a:cubicBezTo>
                <a:cubicBezTo>
                  <a:pt x="12765" y="232295"/>
                  <a:pt x="-15810" y="224357"/>
                  <a:pt x="12236" y="187845"/>
                </a:cubicBezTo>
                <a:cubicBezTo>
                  <a:pt x="40282" y="151333"/>
                  <a:pt x="183157" y="9516"/>
                  <a:pt x="193211" y="52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フリーフォーム 235">
            <a:extLst>
              <a:ext uri="{FF2B5EF4-FFF2-40B4-BE49-F238E27FC236}">
                <a16:creationId xmlns:a16="http://schemas.microsoft.com/office/drawing/2014/main" id="{C04E5288-7042-BACC-FE14-3655A0BC4936}"/>
              </a:ext>
            </a:extLst>
          </p:cNvPr>
          <p:cNvSpPr/>
          <p:nvPr/>
        </p:nvSpPr>
        <p:spPr>
          <a:xfrm>
            <a:off x="3168516" y="984096"/>
            <a:ext cx="444673" cy="297526"/>
          </a:xfrm>
          <a:custGeom>
            <a:avLst/>
            <a:gdLst>
              <a:gd name="connsiteX0" fmla="*/ 444634 w 444673"/>
              <a:gd name="connsiteY0" fmla="*/ 154 h 297526"/>
              <a:gd name="connsiteX1" fmla="*/ 187459 w 444673"/>
              <a:gd name="connsiteY1" fmla="*/ 66829 h 297526"/>
              <a:gd name="connsiteX2" fmla="*/ 3309 w 444673"/>
              <a:gd name="connsiteY2" fmla="*/ 295429 h 297526"/>
              <a:gd name="connsiteX3" fmla="*/ 76334 w 444673"/>
              <a:gd name="connsiteY3" fmla="*/ 174779 h 297526"/>
              <a:gd name="connsiteX4" fmla="*/ 168409 w 444673"/>
              <a:gd name="connsiteY4" fmla="*/ 79529 h 297526"/>
              <a:gd name="connsiteX5" fmla="*/ 444634 w 444673"/>
              <a:gd name="connsiteY5" fmla="*/ 154 h 29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673" h="297526">
                <a:moveTo>
                  <a:pt x="444634" y="154"/>
                </a:moveTo>
                <a:cubicBezTo>
                  <a:pt x="447809" y="-1963"/>
                  <a:pt x="261013" y="17617"/>
                  <a:pt x="187459" y="66829"/>
                </a:cubicBezTo>
                <a:cubicBezTo>
                  <a:pt x="113905" y="116041"/>
                  <a:pt x="21830" y="277437"/>
                  <a:pt x="3309" y="295429"/>
                </a:cubicBezTo>
                <a:cubicBezTo>
                  <a:pt x="-15212" y="313421"/>
                  <a:pt x="48817" y="210762"/>
                  <a:pt x="76334" y="174779"/>
                </a:cubicBezTo>
                <a:cubicBezTo>
                  <a:pt x="103851" y="138796"/>
                  <a:pt x="108613" y="108104"/>
                  <a:pt x="168409" y="79529"/>
                </a:cubicBezTo>
                <a:cubicBezTo>
                  <a:pt x="228205" y="50954"/>
                  <a:pt x="441459" y="2271"/>
                  <a:pt x="444634" y="15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フリーフォーム 236">
            <a:extLst>
              <a:ext uri="{FF2B5EF4-FFF2-40B4-BE49-F238E27FC236}">
                <a16:creationId xmlns:a16="http://schemas.microsoft.com/office/drawing/2014/main" id="{DC3425F6-F40A-FA15-6DC5-984F6BF82DC3}"/>
              </a:ext>
            </a:extLst>
          </p:cNvPr>
          <p:cNvSpPr/>
          <p:nvPr/>
        </p:nvSpPr>
        <p:spPr>
          <a:xfrm>
            <a:off x="3498727" y="831332"/>
            <a:ext cx="277264" cy="89717"/>
          </a:xfrm>
          <a:custGeom>
            <a:avLst/>
            <a:gdLst>
              <a:gd name="connsiteX0" fmla="*/ 123 w 277264"/>
              <a:gd name="connsiteY0" fmla="*/ 51318 h 89717"/>
              <a:gd name="connsiteX1" fmla="*/ 101723 w 277264"/>
              <a:gd name="connsiteY1" fmla="*/ 518 h 89717"/>
              <a:gd name="connsiteX2" fmla="*/ 276348 w 277264"/>
              <a:gd name="connsiteY2" fmla="*/ 89418 h 89717"/>
              <a:gd name="connsiteX3" fmla="*/ 168398 w 277264"/>
              <a:gd name="connsiteY3" fmla="*/ 29093 h 89717"/>
              <a:gd name="connsiteX4" fmla="*/ 120773 w 277264"/>
              <a:gd name="connsiteY4" fmla="*/ 19568 h 89717"/>
              <a:gd name="connsiteX5" fmla="*/ 123 w 277264"/>
              <a:gd name="connsiteY5" fmla="*/ 51318 h 8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264" h="89717">
                <a:moveTo>
                  <a:pt x="123" y="51318"/>
                </a:moveTo>
                <a:cubicBezTo>
                  <a:pt x="-3052" y="48143"/>
                  <a:pt x="55685" y="-5832"/>
                  <a:pt x="101723" y="518"/>
                </a:cubicBezTo>
                <a:cubicBezTo>
                  <a:pt x="147761" y="6868"/>
                  <a:pt x="265236" y="84656"/>
                  <a:pt x="276348" y="89418"/>
                </a:cubicBezTo>
                <a:cubicBezTo>
                  <a:pt x="287460" y="94180"/>
                  <a:pt x="194327" y="40735"/>
                  <a:pt x="168398" y="29093"/>
                </a:cubicBezTo>
                <a:cubicBezTo>
                  <a:pt x="142469" y="17451"/>
                  <a:pt x="142469" y="17451"/>
                  <a:pt x="120773" y="19568"/>
                </a:cubicBezTo>
                <a:cubicBezTo>
                  <a:pt x="99077" y="21685"/>
                  <a:pt x="3298" y="54493"/>
                  <a:pt x="123" y="5131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フリーフォーム 237">
            <a:extLst>
              <a:ext uri="{FF2B5EF4-FFF2-40B4-BE49-F238E27FC236}">
                <a16:creationId xmlns:a16="http://schemas.microsoft.com/office/drawing/2014/main" id="{8F400AB4-7CAB-0FB1-F843-1C3CCB803EE5}"/>
              </a:ext>
            </a:extLst>
          </p:cNvPr>
          <p:cNvSpPr/>
          <p:nvPr/>
        </p:nvSpPr>
        <p:spPr>
          <a:xfrm>
            <a:off x="3435290" y="606423"/>
            <a:ext cx="73603" cy="197241"/>
          </a:xfrm>
          <a:custGeom>
            <a:avLst/>
            <a:gdLst>
              <a:gd name="connsiteX0" fmla="*/ 60 w 73603"/>
              <a:gd name="connsiteY0" fmla="*/ 2 h 197241"/>
              <a:gd name="connsiteX1" fmla="*/ 57210 w 73603"/>
              <a:gd name="connsiteY1" fmla="*/ 120652 h 197241"/>
              <a:gd name="connsiteX2" fmla="*/ 31810 w 73603"/>
              <a:gd name="connsiteY2" fmla="*/ 196852 h 197241"/>
              <a:gd name="connsiteX3" fmla="*/ 66735 w 73603"/>
              <a:gd name="connsiteY3" fmla="*/ 149227 h 197241"/>
              <a:gd name="connsiteX4" fmla="*/ 69910 w 73603"/>
              <a:gd name="connsiteY4" fmla="*/ 123827 h 197241"/>
              <a:gd name="connsiteX5" fmla="*/ 60 w 73603"/>
              <a:gd name="connsiteY5" fmla="*/ 2 h 19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603" h="197241">
                <a:moveTo>
                  <a:pt x="60" y="2"/>
                </a:moveTo>
                <a:cubicBezTo>
                  <a:pt x="-2057" y="-527"/>
                  <a:pt x="51918" y="87844"/>
                  <a:pt x="57210" y="120652"/>
                </a:cubicBezTo>
                <a:cubicBezTo>
                  <a:pt x="62502" y="153460"/>
                  <a:pt x="30223" y="192090"/>
                  <a:pt x="31810" y="196852"/>
                </a:cubicBezTo>
                <a:cubicBezTo>
                  <a:pt x="33397" y="201614"/>
                  <a:pt x="60385" y="161398"/>
                  <a:pt x="66735" y="149227"/>
                </a:cubicBezTo>
                <a:cubicBezTo>
                  <a:pt x="73085" y="137056"/>
                  <a:pt x="76789" y="143935"/>
                  <a:pt x="69910" y="123827"/>
                </a:cubicBezTo>
                <a:cubicBezTo>
                  <a:pt x="63031" y="103719"/>
                  <a:pt x="2177" y="531"/>
                  <a:pt x="60" y="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フリーフォーム 238">
            <a:extLst>
              <a:ext uri="{FF2B5EF4-FFF2-40B4-BE49-F238E27FC236}">
                <a16:creationId xmlns:a16="http://schemas.microsoft.com/office/drawing/2014/main" id="{562A85A9-EEE0-D70E-98E3-728DAF03B9D0}"/>
              </a:ext>
            </a:extLst>
          </p:cNvPr>
          <p:cNvSpPr/>
          <p:nvPr/>
        </p:nvSpPr>
        <p:spPr>
          <a:xfrm>
            <a:off x="3343212" y="507934"/>
            <a:ext cx="69926" cy="159044"/>
          </a:xfrm>
          <a:custGeom>
            <a:avLst/>
            <a:gdLst>
              <a:gd name="connsiteX0" fmla="*/ 6413 w 69926"/>
              <a:gd name="connsiteY0" fmla="*/ 158816 h 159044"/>
              <a:gd name="connsiteX1" fmla="*/ 69913 w 69926"/>
              <a:gd name="connsiteY1" fmla="*/ 114366 h 159044"/>
              <a:gd name="connsiteX2" fmla="*/ 63 w 69926"/>
              <a:gd name="connsiteY2" fmla="*/ 66 h 159044"/>
              <a:gd name="connsiteX3" fmla="*/ 57213 w 69926"/>
              <a:gd name="connsiteY3" fmla="*/ 98491 h 159044"/>
              <a:gd name="connsiteX4" fmla="*/ 6413 w 69926"/>
              <a:gd name="connsiteY4" fmla="*/ 158816 h 15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26" h="159044">
                <a:moveTo>
                  <a:pt x="6413" y="158816"/>
                </a:moveTo>
                <a:cubicBezTo>
                  <a:pt x="8530" y="161462"/>
                  <a:pt x="70971" y="140824"/>
                  <a:pt x="69913" y="114366"/>
                </a:cubicBezTo>
                <a:cubicBezTo>
                  <a:pt x="68855" y="87908"/>
                  <a:pt x="2180" y="2712"/>
                  <a:pt x="63" y="66"/>
                </a:cubicBezTo>
                <a:cubicBezTo>
                  <a:pt x="-2054" y="-2580"/>
                  <a:pt x="49805" y="74678"/>
                  <a:pt x="57213" y="98491"/>
                </a:cubicBezTo>
                <a:cubicBezTo>
                  <a:pt x="64621" y="122303"/>
                  <a:pt x="4296" y="156170"/>
                  <a:pt x="6413" y="15881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フリーフォーム 239">
            <a:extLst>
              <a:ext uri="{FF2B5EF4-FFF2-40B4-BE49-F238E27FC236}">
                <a16:creationId xmlns:a16="http://schemas.microsoft.com/office/drawing/2014/main" id="{F4CD5239-208E-DD74-55A3-2D519D719491}"/>
              </a:ext>
            </a:extLst>
          </p:cNvPr>
          <p:cNvSpPr/>
          <p:nvPr/>
        </p:nvSpPr>
        <p:spPr>
          <a:xfrm>
            <a:off x="3082216" y="313218"/>
            <a:ext cx="216923" cy="258352"/>
          </a:xfrm>
          <a:custGeom>
            <a:avLst/>
            <a:gdLst>
              <a:gd name="connsiteX0" fmla="*/ 143584 w 216923"/>
              <a:gd name="connsiteY0" fmla="*/ 258282 h 258352"/>
              <a:gd name="connsiteX1" fmla="*/ 210259 w 216923"/>
              <a:gd name="connsiteY1" fmla="*/ 147157 h 258352"/>
              <a:gd name="connsiteX2" fmla="*/ 191209 w 216923"/>
              <a:gd name="connsiteY2" fmla="*/ 102707 h 258352"/>
              <a:gd name="connsiteX3" fmla="*/ 3884 w 216923"/>
              <a:gd name="connsiteY3" fmla="*/ 1107 h 258352"/>
              <a:gd name="connsiteX4" fmla="*/ 73734 w 216923"/>
              <a:gd name="connsiteY4" fmla="*/ 51907 h 258352"/>
              <a:gd name="connsiteX5" fmla="*/ 184859 w 216923"/>
              <a:gd name="connsiteY5" fmla="*/ 102707 h 258352"/>
              <a:gd name="connsiteX6" fmla="*/ 203909 w 216923"/>
              <a:gd name="connsiteY6" fmla="*/ 163032 h 258352"/>
              <a:gd name="connsiteX7" fmla="*/ 143584 w 216923"/>
              <a:gd name="connsiteY7" fmla="*/ 258282 h 25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923" h="258352">
                <a:moveTo>
                  <a:pt x="143584" y="258282"/>
                </a:moveTo>
                <a:cubicBezTo>
                  <a:pt x="144642" y="255636"/>
                  <a:pt x="202322" y="173086"/>
                  <a:pt x="210259" y="147157"/>
                </a:cubicBezTo>
                <a:cubicBezTo>
                  <a:pt x="218196" y="121228"/>
                  <a:pt x="225605" y="127049"/>
                  <a:pt x="191209" y="102707"/>
                </a:cubicBezTo>
                <a:cubicBezTo>
                  <a:pt x="156813" y="78365"/>
                  <a:pt x="23463" y="9574"/>
                  <a:pt x="3884" y="1107"/>
                </a:cubicBezTo>
                <a:cubicBezTo>
                  <a:pt x="-15695" y="-7360"/>
                  <a:pt x="43572" y="34974"/>
                  <a:pt x="73734" y="51907"/>
                </a:cubicBezTo>
                <a:cubicBezTo>
                  <a:pt x="103896" y="68840"/>
                  <a:pt x="163163" y="84186"/>
                  <a:pt x="184859" y="102707"/>
                </a:cubicBezTo>
                <a:cubicBezTo>
                  <a:pt x="206555" y="121228"/>
                  <a:pt x="206026" y="137632"/>
                  <a:pt x="203909" y="163032"/>
                </a:cubicBezTo>
                <a:cubicBezTo>
                  <a:pt x="201792" y="188432"/>
                  <a:pt x="142526" y="260928"/>
                  <a:pt x="143584" y="25828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フリーフォーム 240">
            <a:extLst>
              <a:ext uri="{FF2B5EF4-FFF2-40B4-BE49-F238E27FC236}">
                <a16:creationId xmlns:a16="http://schemas.microsoft.com/office/drawing/2014/main" id="{8C86C32C-2F30-AC07-ED5D-6EE3D6835408}"/>
              </a:ext>
            </a:extLst>
          </p:cNvPr>
          <p:cNvSpPr/>
          <p:nvPr/>
        </p:nvSpPr>
        <p:spPr>
          <a:xfrm>
            <a:off x="3067039" y="824456"/>
            <a:ext cx="473098" cy="86794"/>
          </a:xfrm>
          <a:custGeom>
            <a:avLst/>
            <a:gdLst>
              <a:gd name="connsiteX0" fmla="*/ 473086 w 473098"/>
              <a:gd name="connsiteY0" fmla="*/ 51844 h 86794"/>
              <a:gd name="connsiteX1" fmla="*/ 250836 w 473098"/>
              <a:gd name="connsiteY1" fmla="*/ 10569 h 86794"/>
              <a:gd name="connsiteX2" fmla="*/ 11 w 473098"/>
              <a:gd name="connsiteY2" fmla="*/ 86769 h 86794"/>
              <a:gd name="connsiteX3" fmla="*/ 241311 w 473098"/>
              <a:gd name="connsiteY3" fmla="*/ 1044 h 86794"/>
              <a:gd name="connsiteX4" fmla="*/ 473086 w 473098"/>
              <a:gd name="connsiteY4" fmla="*/ 51844 h 86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098" h="86794">
                <a:moveTo>
                  <a:pt x="473086" y="51844"/>
                </a:moveTo>
                <a:cubicBezTo>
                  <a:pt x="474673" y="53431"/>
                  <a:pt x="329682" y="4748"/>
                  <a:pt x="250836" y="10569"/>
                </a:cubicBezTo>
                <a:cubicBezTo>
                  <a:pt x="171990" y="16390"/>
                  <a:pt x="1598" y="88356"/>
                  <a:pt x="11" y="86769"/>
                </a:cubicBezTo>
                <a:cubicBezTo>
                  <a:pt x="-1576" y="85182"/>
                  <a:pt x="168815" y="10569"/>
                  <a:pt x="241311" y="1044"/>
                </a:cubicBezTo>
                <a:cubicBezTo>
                  <a:pt x="313807" y="-8481"/>
                  <a:pt x="471499" y="50257"/>
                  <a:pt x="473086" y="5184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フリーフォーム 241">
            <a:extLst>
              <a:ext uri="{FF2B5EF4-FFF2-40B4-BE49-F238E27FC236}">
                <a16:creationId xmlns:a16="http://schemas.microsoft.com/office/drawing/2014/main" id="{EC1E4F8D-C3ED-A258-58D3-49C898A77756}"/>
              </a:ext>
            </a:extLst>
          </p:cNvPr>
          <p:cNvSpPr/>
          <p:nvPr/>
        </p:nvSpPr>
        <p:spPr>
          <a:xfrm>
            <a:off x="3031031" y="694871"/>
            <a:ext cx="405930" cy="63957"/>
          </a:xfrm>
          <a:custGeom>
            <a:avLst/>
            <a:gdLst>
              <a:gd name="connsiteX0" fmla="*/ 404319 w 405930"/>
              <a:gd name="connsiteY0" fmla="*/ 63954 h 63957"/>
              <a:gd name="connsiteX1" fmla="*/ 267794 w 405930"/>
              <a:gd name="connsiteY1" fmla="*/ 3629 h 63957"/>
              <a:gd name="connsiteX2" fmla="*/ 1094 w 405930"/>
              <a:gd name="connsiteY2" fmla="*/ 6804 h 63957"/>
              <a:gd name="connsiteX3" fmla="*/ 182069 w 405930"/>
              <a:gd name="connsiteY3" fmla="*/ 6804 h 63957"/>
              <a:gd name="connsiteX4" fmla="*/ 404319 w 405930"/>
              <a:gd name="connsiteY4" fmla="*/ 63954 h 6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930" h="63957">
                <a:moveTo>
                  <a:pt x="404319" y="63954"/>
                </a:moveTo>
                <a:cubicBezTo>
                  <a:pt x="418607" y="63425"/>
                  <a:pt x="334998" y="13154"/>
                  <a:pt x="267794" y="3629"/>
                </a:cubicBezTo>
                <a:cubicBezTo>
                  <a:pt x="200590" y="-5896"/>
                  <a:pt x="15381" y="6275"/>
                  <a:pt x="1094" y="6804"/>
                </a:cubicBezTo>
                <a:cubicBezTo>
                  <a:pt x="-13194" y="7333"/>
                  <a:pt x="115923" y="2571"/>
                  <a:pt x="182069" y="6804"/>
                </a:cubicBezTo>
                <a:cubicBezTo>
                  <a:pt x="248215" y="11037"/>
                  <a:pt x="390031" y="64483"/>
                  <a:pt x="404319" y="6395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フリーフォーム 242">
            <a:extLst>
              <a:ext uri="{FF2B5EF4-FFF2-40B4-BE49-F238E27FC236}">
                <a16:creationId xmlns:a16="http://schemas.microsoft.com/office/drawing/2014/main" id="{91379585-7E35-BB3C-727F-EE041EFAF16A}"/>
              </a:ext>
            </a:extLst>
          </p:cNvPr>
          <p:cNvSpPr/>
          <p:nvPr/>
        </p:nvSpPr>
        <p:spPr>
          <a:xfrm>
            <a:off x="2929051" y="602908"/>
            <a:ext cx="433452" cy="86247"/>
          </a:xfrm>
          <a:custGeom>
            <a:avLst/>
            <a:gdLst>
              <a:gd name="connsiteX0" fmla="*/ 430099 w 433452"/>
              <a:gd name="connsiteY0" fmla="*/ 54317 h 86247"/>
              <a:gd name="connsiteX1" fmla="*/ 318974 w 433452"/>
              <a:gd name="connsiteY1" fmla="*/ 342 h 86247"/>
              <a:gd name="connsiteX2" fmla="*/ 1474 w 433452"/>
              <a:gd name="connsiteY2" fmla="*/ 86067 h 86247"/>
              <a:gd name="connsiteX3" fmla="*/ 207849 w 433452"/>
              <a:gd name="connsiteY3" fmla="*/ 22567 h 86247"/>
              <a:gd name="connsiteX4" fmla="*/ 385649 w 433452"/>
              <a:gd name="connsiteY4" fmla="*/ 9867 h 86247"/>
              <a:gd name="connsiteX5" fmla="*/ 430099 w 433452"/>
              <a:gd name="connsiteY5" fmla="*/ 54317 h 8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3452" h="86247">
                <a:moveTo>
                  <a:pt x="430099" y="54317"/>
                </a:moveTo>
                <a:cubicBezTo>
                  <a:pt x="418987" y="52730"/>
                  <a:pt x="390411" y="-4950"/>
                  <a:pt x="318974" y="342"/>
                </a:cubicBezTo>
                <a:cubicBezTo>
                  <a:pt x="247537" y="5634"/>
                  <a:pt x="19995" y="82363"/>
                  <a:pt x="1474" y="86067"/>
                </a:cubicBezTo>
                <a:cubicBezTo>
                  <a:pt x="-17047" y="89771"/>
                  <a:pt x="143820" y="35267"/>
                  <a:pt x="207849" y="22567"/>
                </a:cubicBezTo>
                <a:cubicBezTo>
                  <a:pt x="271878" y="9867"/>
                  <a:pt x="347020" y="7750"/>
                  <a:pt x="385649" y="9867"/>
                </a:cubicBezTo>
                <a:cubicBezTo>
                  <a:pt x="424278" y="11984"/>
                  <a:pt x="441211" y="55904"/>
                  <a:pt x="430099" y="5431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フリーフォーム 243">
            <a:extLst>
              <a:ext uri="{FF2B5EF4-FFF2-40B4-BE49-F238E27FC236}">
                <a16:creationId xmlns:a16="http://schemas.microsoft.com/office/drawing/2014/main" id="{BCDB768A-AFD8-35D2-E40B-73A2F183DD95}"/>
              </a:ext>
            </a:extLst>
          </p:cNvPr>
          <p:cNvSpPr/>
          <p:nvPr/>
        </p:nvSpPr>
        <p:spPr>
          <a:xfrm>
            <a:off x="2806372" y="501633"/>
            <a:ext cx="438488" cy="54217"/>
          </a:xfrm>
          <a:custGeom>
            <a:avLst/>
            <a:gdLst>
              <a:gd name="connsiteX0" fmla="*/ 438478 w 438488"/>
              <a:gd name="connsiteY0" fmla="*/ 47642 h 54217"/>
              <a:gd name="connsiteX1" fmla="*/ 330528 w 438488"/>
              <a:gd name="connsiteY1" fmla="*/ 17 h 54217"/>
              <a:gd name="connsiteX2" fmla="*/ 328 w 438488"/>
              <a:gd name="connsiteY2" fmla="*/ 53992 h 54217"/>
              <a:gd name="connsiteX3" fmla="*/ 270203 w 438488"/>
              <a:gd name="connsiteY3" fmla="*/ 19067 h 54217"/>
              <a:gd name="connsiteX4" fmla="*/ 336878 w 438488"/>
              <a:gd name="connsiteY4" fmla="*/ 12717 h 54217"/>
              <a:gd name="connsiteX5" fmla="*/ 438478 w 438488"/>
              <a:gd name="connsiteY5" fmla="*/ 47642 h 5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488" h="54217">
                <a:moveTo>
                  <a:pt x="438478" y="47642"/>
                </a:moveTo>
                <a:cubicBezTo>
                  <a:pt x="437420" y="45525"/>
                  <a:pt x="403553" y="-1041"/>
                  <a:pt x="330528" y="17"/>
                </a:cubicBezTo>
                <a:cubicBezTo>
                  <a:pt x="257503" y="1075"/>
                  <a:pt x="10382" y="50817"/>
                  <a:pt x="328" y="53992"/>
                </a:cubicBezTo>
                <a:cubicBezTo>
                  <a:pt x="-9726" y="57167"/>
                  <a:pt x="214111" y="25946"/>
                  <a:pt x="270203" y="19067"/>
                </a:cubicBezTo>
                <a:cubicBezTo>
                  <a:pt x="326295" y="12188"/>
                  <a:pt x="312007" y="12717"/>
                  <a:pt x="336878" y="12717"/>
                </a:cubicBezTo>
                <a:cubicBezTo>
                  <a:pt x="361749" y="12717"/>
                  <a:pt x="439536" y="49759"/>
                  <a:pt x="438478" y="4764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フリーフォーム 244">
            <a:extLst>
              <a:ext uri="{FF2B5EF4-FFF2-40B4-BE49-F238E27FC236}">
                <a16:creationId xmlns:a16="http://schemas.microsoft.com/office/drawing/2014/main" id="{899340C6-E4CF-D44C-41AD-91CDAF19DDBD}"/>
              </a:ext>
            </a:extLst>
          </p:cNvPr>
          <p:cNvSpPr/>
          <p:nvPr/>
        </p:nvSpPr>
        <p:spPr>
          <a:xfrm>
            <a:off x="3101297" y="322822"/>
            <a:ext cx="51497" cy="144134"/>
          </a:xfrm>
          <a:custGeom>
            <a:avLst/>
            <a:gdLst>
              <a:gd name="connsiteX0" fmla="*/ 7028 w 51497"/>
              <a:gd name="connsiteY0" fmla="*/ 143903 h 144134"/>
              <a:gd name="connsiteX1" fmla="*/ 51478 w 51497"/>
              <a:gd name="connsiteY1" fmla="*/ 93103 h 144134"/>
              <a:gd name="connsiteX2" fmla="*/ 678 w 51497"/>
              <a:gd name="connsiteY2" fmla="*/ 1028 h 144134"/>
              <a:gd name="connsiteX3" fmla="*/ 22903 w 51497"/>
              <a:gd name="connsiteY3" fmla="*/ 45478 h 144134"/>
              <a:gd name="connsiteX4" fmla="*/ 32428 w 51497"/>
              <a:gd name="connsiteY4" fmla="*/ 74053 h 144134"/>
              <a:gd name="connsiteX5" fmla="*/ 7028 w 51497"/>
              <a:gd name="connsiteY5" fmla="*/ 143903 h 14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97" h="144134">
                <a:moveTo>
                  <a:pt x="7028" y="143903"/>
                </a:moveTo>
                <a:cubicBezTo>
                  <a:pt x="10203" y="147078"/>
                  <a:pt x="52536" y="116915"/>
                  <a:pt x="51478" y="93103"/>
                </a:cubicBezTo>
                <a:cubicBezTo>
                  <a:pt x="50420" y="69291"/>
                  <a:pt x="5440" y="8965"/>
                  <a:pt x="678" y="1028"/>
                </a:cubicBezTo>
                <a:cubicBezTo>
                  <a:pt x="-4085" y="-6910"/>
                  <a:pt x="17611" y="33307"/>
                  <a:pt x="22903" y="45478"/>
                </a:cubicBezTo>
                <a:cubicBezTo>
                  <a:pt x="28195" y="57649"/>
                  <a:pt x="32428" y="60824"/>
                  <a:pt x="32428" y="74053"/>
                </a:cubicBezTo>
                <a:cubicBezTo>
                  <a:pt x="32428" y="87282"/>
                  <a:pt x="3853" y="140728"/>
                  <a:pt x="7028" y="1439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フリーフォーム 245">
            <a:extLst>
              <a:ext uri="{FF2B5EF4-FFF2-40B4-BE49-F238E27FC236}">
                <a16:creationId xmlns:a16="http://schemas.microsoft.com/office/drawing/2014/main" id="{8EC52275-9267-1BEE-08AE-F003E2D311CD}"/>
              </a:ext>
            </a:extLst>
          </p:cNvPr>
          <p:cNvSpPr/>
          <p:nvPr/>
        </p:nvSpPr>
        <p:spPr>
          <a:xfrm>
            <a:off x="2783960" y="377352"/>
            <a:ext cx="350243" cy="51278"/>
          </a:xfrm>
          <a:custGeom>
            <a:avLst/>
            <a:gdLst>
              <a:gd name="connsiteX0" fmla="*/ 349765 w 350243"/>
              <a:gd name="connsiteY0" fmla="*/ 51273 h 51278"/>
              <a:gd name="connsiteX1" fmla="*/ 194190 w 350243"/>
              <a:gd name="connsiteY1" fmla="*/ 3648 h 51278"/>
              <a:gd name="connsiteX2" fmla="*/ 515 w 350243"/>
              <a:gd name="connsiteY2" fmla="*/ 3648 h 51278"/>
              <a:gd name="connsiteX3" fmla="*/ 143390 w 350243"/>
              <a:gd name="connsiteY3" fmla="*/ 6823 h 51278"/>
              <a:gd name="connsiteX4" fmla="*/ 349765 w 350243"/>
              <a:gd name="connsiteY4" fmla="*/ 51273 h 5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243" h="51278">
                <a:moveTo>
                  <a:pt x="349765" y="51273"/>
                </a:moveTo>
                <a:cubicBezTo>
                  <a:pt x="358232" y="50744"/>
                  <a:pt x="252398" y="11585"/>
                  <a:pt x="194190" y="3648"/>
                </a:cubicBezTo>
                <a:cubicBezTo>
                  <a:pt x="135982" y="-4289"/>
                  <a:pt x="8982" y="3119"/>
                  <a:pt x="515" y="3648"/>
                </a:cubicBezTo>
                <a:cubicBezTo>
                  <a:pt x="-7952" y="4177"/>
                  <a:pt x="89944" y="473"/>
                  <a:pt x="143390" y="6823"/>
                </a:cubicBezTo>
                <a:cubicBezTo>
                  <a:pt x="196836" y="13173"/>
                  <a:pt x="341298" y="51802"/>
                  <a:pt x="349765" y="5127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フリーフォーム 246">
            <a:extLst>
              <a:ext uri="{FF2B5EF4-FFF2-40B4-BE49-F238E27FC236}">
                <a16:creationId xmlns:a16="http://schemas.microsoft.com/office/drawing/2014/main" id="{8159AA94-B087-66FD-7906-C473B2CC03BD}"/>
              </a:ext>
            </a:extLst>
          </p:cNvPr>
          <p:cNvSpPr/>
          <p:nvPr/>
        </p:nvSpPr>
        <p:spPr>
          <a:xfrm>
            <a:off x="2698741" y="327478"/>
            <a:ext cx="358826" cy="85272"/>
          </a:xfrm>
          <a:custGeom>
            <a:avLst/>
            <a:gdLst>
              <a:gd name="connsiteX0" fmla="*/ 358784 w 358826"/>
              <a:gd name="connsiteY0" fmla="*/ 18597 h 85272"/>
              <a:gd name="connsiteX1" fmla="*/ 257184 w 358826"/>
              <a:gd name="connsiteY1" fmla="*/ 5897 h 85272"/>
              <a:gd name="connsiteX2" fmla="*/ 9 w 358826"/>
              <a:gd name="connsiteY2" fmla="*/ 85272 h 85272"/>
              <a:gd name="connsiteX3" fmla="*/ 247659 w 358826"/>
              <a:gd name="connsiteY3" fmla="*/ 2722 h 85272"/>
              <a:gd name="connsiteX4" fmla="*/ 358784 w 358826"/>
              <a:gd name="connsiteY4" fmla="*/ 18597 h 8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826" h="85272">
                <a:moveTo>
                  <a:pt x="358784" y="18597"/>
                </a:moveTo>
                <a:cubicBezTo>
                  <a:pt x="360371" y="19126"/>
                  <a:pt x="316980" y="-5216"/>
                  <a:pt x="257184" y="5897"/>
                </a:cubicBezTo>
                <a:cubicBezTo>
                  <a:pt x="197388" y="17009"/>
                  <a:pt x="9" y="85272"/>
                  <a:pt x="9" y="85272"/>
                </a:cubicBezTo>
                <a:cubicBezTo>
                  <a:pt x="-1578" y="84743"/>
                  <a:pt x="189980" y="13835"/>
                  <a:pt x="247659" y="2722"/>
                </a:cubicBezTo>
                <a:cubicBezTo>
                  <a:pt x="305338" y="-8391"/>
                  <a:pt x="357197" y="18068"/>
                  <a:pt x="358784" y="1859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フリーフォーム 247">
            <a:extLst>
              <a:ext uri="{FF2B5EF4-FFF2-40B4-BE49-F238E27FC236}">
                <a16:creationId xmlns:a16="http://schemas.microsoft.com/office/drawing/2014/main" id="{5F5EBD4B-FFA9-CCE9-9DBF-CAC19C6115C1}"/>
              </a:ext>
            </a:extLst>
          </p:cNvPr>
          <p:cNvSpPr/>
          <p:nvPr/>
        </p:nvSpPr>
        <p:spPr>
          <a:xfrm>
            <a:off x="2389556" y="2276183"/>
            <a:ext cx="42519" cy="293495"/>
          </a:xfrm>
          <a:custGeom>
            <a:avLst/>
            <a:gdLst>
              <a:gd name="connsiteX0" fmla="*/ 42494 w 42519"/>
              <a:gd name="connsiteY0" fmla="*/ 292 h 293495"/>
              <a:gd name="connsiteX1" fmla="*/ 7569 w 42519"/>
              <a:gd name="connsiteY1" fmla="*/ 162217 h 293495"/>
              <a:gd name="connsiteX2" fmla="*/ 17094 w 42519"/>
              <a:gd name="connsiteY2" fmla="*/ 292392 h 293495"/>
              <a:gd name="connsiteX3" fmla="*/ 7569 w 42519"/>
              <a:gd name="connsiteY3" fmla="*/ 219367 h 293495"/>
              <a:gd name="connsiteX4" fmla="*/ 1219 w 42519"/>
              <a:gd name="connsiteY4" fmla="*/ 124117 h 293495"/>
              <a:gd name="connsiteX5" fmla="*/ 42494 w 42519"/>
              <a:gd name="connsiteY5" fmla="*/ 292 h 29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19" h="293495">
                <a:moveTo>
                  <a:pt x="42494" y="292"/>
                </a:moveTo>
                <a:cubicBezTo>
                  <a:pt x="43552" y="6642"/>
                  <a:pt x="11802" y="113534"/>
                  <a:pt x="7569" y="162217"/>
                </a:cubicBezTo>
                <a:cubicBezTo>
                  <a:pt x="3336" y="210900"/>
                  <a:pt x="17094" y="282867"/>
                  <a:pt x="17094" y="292392"/>
                </a:cubicBezTo>
                <a:cubicBezTo>
                  <a:pt x="17094" y="301917"/>
                  <a:pt x="10215" y="247413"/>
                  <a:pt x="7569" y="219367"/>
                </a:cubicBezTo>
                <a:cubicBezTo>
                  <a:pt x="4923" y="191321"/>
                  <a:pt x="-3014" y="155338"/>
                  <a:pt x="1219" y="124117"/>
                </a:cubicBezTo>
                <a:cubicBezTo>
                  <a:pt x="5452" y="92896"/>
                  <a:pt x="41436" y="-6058"/>
                  <a:pt x="42494" y="2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フリーフォーム 248">
            <a:extLst>
              <a:ext uri="{FF2B5EF4-FFF2-40B4-BE49-F238E27FC236}">
                <a16:creationId xmlns:a16="http://schemas.microsoft.com/office/drawing/2014/main" id="{B88626A8-312D-E4FB-B66A-94BAF397D60A}"/>
              </a:ext>
            </a:extLst>
          </p:cNvPr>
          <p:cNvSpPr/>
          <p:nvPr/>
        </p:nvSpPr>
        <p:spPr>
          <a:xfrm>
            <a:off x="1145025" y="2939068"/>
            <a:ext cx="302973" cy="747110"/>
          </a:xfrm>
          <a:custGeom>
            <a:avLst/>
            <a:gdLst>
              <a:gd name="connsiteX0" fmla="*/ 302775 w 302973"/>
              <a:gd name="connsiteY0" fmla="*/ 982 h 747110"/>
              <a:gd name="connsiteX1" fmla="*/ 80525 w 302973"/>
              <a:gd name="connsiteY1" fmla="*/ 477232 h 747110"/>
              <a:gd name="connsiteX2" fmla="*/ 1150 w 302973"/>
              <a:gd name="connsiteY2" fmla="*/ 743932 h 747110"/>
              <a:gd name="connsiteX3" fmla="*/ 39250 w 302973"/>
              <a:gd name="connsiteY3" fmla="*/ 607407 h 747110"/>
              <a:gd name="connsiteX4" fmla="*/ 118625 w 302973"/>
              <a:gd name="connsiteY4" fmla="*/ 359757 h 747110"/>
              <a:gd name="connsiteX5" fmla="*/ 302775 w 302973"/>
              <a:gd name="connsiteY5" fmla="*/ 982 h 74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973" h="747110">
                <a:moveTo>
                  <a:pt x="302775" y="982"/>
                </a:moveTo>
                <a:cubicBezTo>
                  <a:pt x="296425" y="20561"/>
                  <a:pt x="130796" y="353407"/>
                  <a:pt x="80525" y="477232"/>
                </a:cubicBezTo>
                <a:cubicBezTo>
                  <a:pt x="30254" y="601057"/>
                  <a:pt x="8029" y="722236"/>
                  <a:pt x="1150" y="743932"/>
                </a:cubicBezTo>
                <a:cubicBezTo>
                  <a:pt x="-5729" y="765628"/>
                  <a:pt x="19671" y="671436"/>
                  <a:pt x="39250" y="607407"/>
                </a:cubicBezTo>
                <a:cubicBezTo>
                  <a:pt x="58829" y="543378"/>
                  <a:pt x="75763" y="459769"/>
                  <a:pt x="118625" y="359757"/>
                </a:cubicBezTo>
                <a:cubicBezTo>
                  <a:pt x="161487" y="259745"/>
                  <a:pt x="309125" y="-18597"/>
                  <a:pt x="302775" y="98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フリーフォーム 249">
            <a:extLst>
              <a:ext uri="{FF2B5EF4-FFF2-40B4-BE49-F238E27FC236}">
                <a16:creationId xmlns:a16="http://schemas.microsoft.com/office/drawing/2014/main" id="{FA12CFD1-C100-2005-D5FC-48F8F8803213}"/>
              </a:ext>
            </a:extLst>
          </p:cNvPr>
          <p:cNvSpPr/>
          <p:nvPr/>
        </p:nvSpPr>
        <p:spPr>
          <a:xfrm>
            <a:off x="882650" y="3452503"/>
            <a:ext cx="339511" cy="176522"/>
          </a:xfrm>
          <a:custGeom>
            <a:avLst/>
            <a:gdLst>
              <a:gd name="connsiteX0" fmla="*/ 0 w 339511"/>
              <a:gd name="connsiteY0" fmla="*/ 176522 h 176522"/>
              <a:gd name="connsiteX1" fmla="*/ 117475 w 339511"/>
              <a:gd name="connsiteY1" fmla="*/ 116197 h 176522"/>
              <a:gd name="connsiteX2" fmla="*/ 330200 w 339511"/>
              <a:gd name="connsiteY2" fmla="*/ 5072 h 176522"/>
              <a:gd name="connsiteX3" fmla="*/ 295275 w 339511"/>
              <a:gd name="connsiteY3" fmla="*/ 20947 h 176522"/>
              <a:gd name="connsiteX4" fmla="*/ 238125 w 339511"/>
              <a:gd name="connsiteY4" fmla="*/ 39997 h 176522"/>
              <a:gd name="connsiteX5" fmla="*/ 0 w 339511"/>
              <a:gd name="connsiteY5" fmla="*/ 176522 h 1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511" h="176522">
                <a:moveTo>
                  <a:pt x="0" y="176522"/>
                </a:moveTo>
                <a:lnTo>
                  <a:pt x="117475" y="116197"/>
                </a:lnTo>
                <a:lnTo>
                  <a:pt x="330200" y="5072"/>
                </a:lnTo>
                <a:cubicBezTo>
                  <a:pt x="359833" y="-10803"/>
                  <a:pt x="310621" y="15126"/>
                  <a:pt x="295275" y="20947"/>
                </a:cubicBezTo>
                <a:cubicBezTo>
                  <a:pt x="279929" y="26768"/>
                  <a:pt x="284692" y="16714"/>
                  <a:pt x="238125" y="39997"/>
                </a:cubicBezTo>
                <a:cubicBezTo>
                  <a:pt x="191558" y="63280"/>
                  <a:pt x="103716" y="111963"/>
                  <a:pt x="0" y="1765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フリーフォーム 250">
            <a:extLst>
              <a:ext uri="{FF2B5EF4-FFF2-40B4-BE49-F238E27FC236}">
                <a16:creationId xmlns:a16="http://schemas.microsoft.com/office/drawing/2014/main" id="{66EC42DD-6C39-2F38-D678-D66AB90BC091}"/>
              </a:ext>
            </a:extLst>
          </p:cNvPr>
          <p:cNvSpPr/>
          <p:nvPr/>
        </p:nvSpPr>
        <p:spPr>
          <a:xfrm>
            <a:off x="914238" y="3628861"/>
            <a:ext cx="111287" cy="787621"/>
          </a:xfrm>
          <a:custGeom>
            <a:avLst/>
            <a:gdLst>
              <a:gd name="connsiteX0" fmla="*/ 162 w 111287"/>
              <a:gd name="connsiteY0" fmla="*/ 164 h 787621"/>
              <a:gd name="connsiteX1" fmla="*/ 44612 w 111287"/>
              <a:gd name="connsiteY1" fmla="*/ 273214 h 787621"/>
              <a:gd name="connsiteX2" fmla="*/ 38262 w 111287"/>
              <a:gd name="connsiteY2" fmla="*/ 412914 h 787621"/>
              <a:gd name="connsiteX3" fmla="*/ 92237 w 111287"/>
              <a:gd name="connsiteY3" fmla="*/ 641514 h 787621"/>
              <a:gd name="connsiteX4" fmla="*/ 111287 w 111287"/>
              <a:gd name="connsiteY4" fmla="*/ 787564 h 787621"/>
              <a:gd name="connsiteX5" fmla="*/ 92237 w 111287"/>
              <a:gd name="connsiteY5" fmla="*/ 654214 h 787621"/>
              <a:gd name="connsiteX6" fmla="*/ 31912 w 111287"/>
              <a:gd name="connsiteY6" fmla="*/ 314489 h 787621"/>
              <a:gd name="connsiteX7" fmla="*/ 162 w 111287"/>
              <a:gd name="connsiteY7" fmla="*/ 164 h 78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287" h="787621">
                <a:moveTo>
                  <a:pt x="162" y="164"/>
                </a:moveTo>
                <a:cubicBezTo>
                  <a:pt x="2279" y="-6715"/>
                  <a:pt x="38262" y="204422"/>
                  <a:pt x="44612" y="273214"/>
                </a:cubicBezTo>
                <a:cubicBezTo>
                  <a:pt x="50962" y="342006"/>
                  <a:pt x="30325" y="351531"/>
                  <a:pt x="38262" y="412914"/>
                </a:cubicBezTo>
                <a:cubicBezTo>
                  <a:pt x="46199" y="474297"/>
                  <a:pt x="80066" y="579072"/>
                  <a:pt x="92237" y="641514"/>
                </a:cubicBezTo>
                <a:cubicBezTo>
                  <a:pt x="104408" y="703956"/>
                  <a:pt x="111287" y="785447"/>
                  <a:pt x="111287" y="787564"/>
                </a:cubicBezTo>
                <a:cubicBezTo>
                  <a:pt x="111287" y="789681"/>
                  <a:pt x="105466" y="733060"/>
                  <a:pt x="92237" y="654214"/>
                </a:cubicBezTo>
                <a:cubicBezTo>
                  <a:pt x="79008" y="575368"/>
                  <a:pt x="46729" y="421381"/>
                  <a:pt x="31912" y="314489"/>
                </a:cubicBezTo>
                <a:cubicBezTo>
                  <a:pt x="17095" y="207597"/>
                  <a:pt x="-1955" y="7043"/>
                  <a:pt x="162" y="1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フリーフォーム 251">
            <a:extLst>
              <a:ext uri="{FF2B5EF4-FFF2-40B4-BE49-F238E27FC236}">
                <a16:creationId xmlns:a16="http://schemas.microsoft.com/office/drawing/2014/main" id="{F342C82A-6DCA-DFA9-9F3E-3D98DE3A84E3}"/>
              </a:ext>
            </a:extLst>
          </p:cNvPr>
          <p:cNvSpPr/>
          <p:nvPr/>
        </p:nvSpPr>
        <p:spPr>
          <a:xfrm>
            <a:off x="373896" y="3616325"/>
            <a:ext cx="537329" cy="505291"/>
          </a:xfrm>
          <a:custGeom>
            <a:avLst/>
            <a:gdLst>
              <a:gd name="connsiteX0" fmla="*/ 537329 w 537329"/>
              <a:gd name="connsiteY0" fmla="*/ 0 h 505291"/>
              <a:gd name="connsiteX1" fmla="*/ 229354 w 537329"/>
              <a:gd name="connsiteY1" fmla="*/ 212725 h 505291"/>
              <a:gd name="connsiteX2" fmla="*/ 124579 w 537329"/>
              <a:gd name="connsiteY2" fmla="*/ 304800 h 505291"/>
              <a:gd name="connsiteX3" fmla="*/ 754 w 537329"/>
              <a:gd name="connsiteY3" fmla="*/ 504825 h 505291"/>
              <a:gd name="connsiteX4" fmla="*/ 80129 w 537329"/>
              <a:gd name="connsiteY4" fmla="*/ 355600 h 505291"/>
              <a:gd name="connsiteX5" fmla="*/ 229354 w 537329"/>
              <a:gd name="connsiteY5" fmla="*/ 212725 h 505291"/>
              <a:gd name="connsiteX6" fmla="*/ 537329 w 537329"/>
              <a:gd name="connsiteY6" fmla="*/ 0 h 50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7329" h="505291">
                <a:moveTo>
                  <a:pt x="537329" y="0"/>
                </a:moveTo>
                <a:cubicBezTo>
                  <a:pt x="537329" y="0"/>
                  <a:pt x="298146" y="161925"/>
                  <a:pt x="229354" y="212725"/>
                </a:cubicBezTo>
                <a:cubicBezTo>
                  <a:pt x="160562" y="263525"/>
                  <a:pt x="162679" y="256117"/>
                  <a:pt x="124579" y="304800"/>
                </a:cubicBezTo>
                <a:cubicBezTo>
                  <a:pt x="86479" y="353483"/>
                  <a:pt x="8162" y="496358"/>
                  <a:pt x="754" y="504825"/>
                </a:cubicBezTo>
                <a:cubicBezTo>
                  <a:pt x="-6654" y="513292"/>
                  <a:pt x="42029" y="404283"/>
                  <a:pt x="80129" y="355600"/>
                </a:cubicBezTo>
                <a:cubicBezTo>
                  <a:pt x="118229" y="306917"/>
                  <a:pt x="153683" y="268817"/>
                  <a:pt x="229354" y="212725"/>
                </a:cubicBezTo>
                <a:cubicBezTo>
                  <a:pt x="305025" y="156633"/>
                  <a:pt x="537329" y="0"/>
                  <a:pt x="537329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フリーフォーム 252">
            <a:extLst>
              <a:ext uri="{FF2B5EF4-FFF2-40B4-BE49-F238E27FC236}">
                <a16:creationId xmlns:a16="http://schemas.microsoft.com/office/drawing/2014/main" id="{0AC9ECDC-CA90-8EBB-BDB7-051268E8017E}"/>
              </a:ext>
            </a:extLst>
          </p:cNvPr>
          <p:cNvSpPr/>
          <p:nvPr/>
        </p:nvSpPr>
        <p:spPr>
          <a:xfrm>
            <a:off x="521329" y="3627774"/>
            <a:ext cx="375482" cy="263666"/>
          </a:xfrm>
          <a:custGeom>
            <a:avLst/>
            <a:gdLst>
              <a:gd name="connsiteX0" fmla="*/ 374021 w 375482"/>
              <a:gd name="connsiteY0" fmla="*/ 1251 h 263666"/>
              <a:gd name="connsiteX1" fmla="*/ 8896 w 375482"/>
              <a:gd name="connsiteY1" fmla="*/ 258426 h 263666"/>
              <a:gd name="connsiteX2" fmla="*/ 132721 w 375482"/>
              <a:gd name="connsiteY2" fmla="*/ 163176 h 263666"/>
              <a:gd name="connsiteX3" fmla="*/ 374021 w 375482"/>
              <a:gd name="connsiteY3" fmla="*/ 1251 h 26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82" h="263666">
                <a:moveTo>
                  <a:pt x="374021" y="1251"/>
                </a:moveTo>
                <a:cubicBezTo>
                  <a:pt x="353383" y="17126"/>
                  <a:pt x="49113" y="231439"/>
                  <a:pt x="8896" y="258426"/>
                </a:cubicBezTo>
                <a:cubicBezTo>
                  <a:pt x="-31321" y="285413"/>
                  <a:pt x="74513" y="201276"/>
                  <a:pt x="132721" y="163176"/>
                </a:cubicBezTo>
                <a:cubicBezTo>
                  <a:pt x="190929" y="125076"/>
                  <a:pt x="394659" y="-14624"/>
                  <a:pt x="374021" y="12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フリーフォーム 253">
            <a:extLst>
              <a:ext uri="{FF2B5EF4-FFF2-40B4-BE49-F238E27FC236}">
                <a16:creationId xmlns:a16="http://schemas.microsoft.com/office/drawing/2014/main" id="{50C0D398-69D4-FB32-6A6D-62F1DE9669FF}"/>
              </a:ext>
            </a:extLst>
          </p:cNvPr>
          <p:cNvSpPr/>
          <p:nvPr/>
        </p:nvSpPr>
        <p:spPr>
          <a:xfrm>
            <a:off x="517525" y="3645166"/>
            <a:ext cx="412528" cy="326788"/>
          </a:xfrm>
          <a:custGeom>
            <a:avLst/>
            <a:gdLst>
              <a:gd name="connsiteX0" fmla="*/ 390525 w 412528"/>
              <a:gd name="connsiteY0" fmla="*/ 6084 h 326788"/>
              <a:gd name="connsiteX1" fmla="*/ 361950 w 412528"/>
              <a:gd name="connsiteY1" fmla="*/ 69584 h 326788"/>
              <a:gd name="connsiteX2" fmla="*/ 107950 w 412528"/>
              <a:gd name="connsiteY2" fmla="*/ 221984 h 326788"/>
              <a:gd name="connsiteX3" fmla="*/ 0 w 412528"/>
              <a:gd name="connsiteY3" fmla="*/ 326759 h 326788"/>
              <a:gd name="connsiteX4" fmla="*/ 107950 w 412528"/>
              <a:gd name="connsiteY4" fmla="*/ 212459 h 326788"/>
              <a:gd name="connsiteX5" fmla="*/ 390525 w 412528"/>
              <a:gd name="connsiteY5" fmla="*/ 6084 h 32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528" h="326788">
                <a:moveTo>
                  <a:pt x="390525" y="6084"/>
                </a:moveTo>
                <a:cubicBezTo>
                  <a:pt x="432858" y="-17729"/>
                  <a:pt x="409046" y="33601"/>
                  <a:pt x="361950" y="69584"/>
                </a:cubicBezTo>
                <a:cubicBezTo>
                  <a:pt x="314854" y="105567"/>
                  <a:pt x="168275" y="179122"/>
                  <a:pt x="107950" y="221984"/>
                </a:cubicBezTo>
                <a:cubicBezTo>
                  <a:pt x="47625" y="264846"/>
                  <a:pt x="0" y="328346"/>
                  <a:pt x="0" y="326759"/>
                </a:cubicBezTo>
                <a:cubicBezTo>
                  <a:pt x="0" y="325172"/>
                  <a:pt x="40746" y="259026"/>
                  <a:pt x="107950" y="212459"/>
                </a:cubicBezTo>
                <a:cubicBezTo>
                  <a:pt x="175154" y="165892"/>
                  <a:pt x="348192" y="29897"/>
                  <a:pt x="390525" y="60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フリーフォーム 254">
            <a:extLst>
              <a:ext uri="{FF2B5EF4-FFF2-40B4-BE49-F238E27FC236}">
                <a16:creationId xmlns:a16="http://schemas.microsoft.com/office/drawing/2014/main" id="{D57E0FDD-857F-2550-5C7D-C92E2793A94F}"/>
              </a:ext>
            </a:extLst>
          </p:cNvPr>
          <p:cNvSpPr/>
          <p:nvPr/>
        </p:nvSpPr>
        <p:spPr>
          <a:xfrm>
            <a:off x="347574" y="4205790"/>
            <a:ext cx="17568" cy="481058"/>
          </a:xfrm>
          <a:custGeom>
            <a:avLst/>
            <a:gdLst>
              <a:gd name="connsiteX0" fmla="*/ 17551 w 17568"/>
              <a:gd name="connsiteY0" fmla="*/ 1085 h 481058"/>
              <a:gd name="connsiteX1" fmla="*/ 4851 w 17568"/>
              <a:gd name="connsiteY1" fmla="*/ 147135 h 481058"/>
              <a:gd name="connsiteX2" fmla="*/ 8026 w 17568"/>
              <a:gd name="connsiteY2" fmla="*/ 290010 h 481058"/>
              <a:gd name="connsiteX3" fmla="*/ 1676 w 17568"/>
              <a:gd name="connsiteY3" fmla="*/ 480510 h 481058"/>
              <a:gd name="connsiteX4" fmla="*/ 1676 w 17568"/>
              <a:gd name="connsiteY4" fmla="*/ 226510 h 481058"/>
              <a:gd name="connsiteX5" fmla="*/ 17551 w 17568"/>
              <a:gd name="connsiteY5" fmla="*/ 1085 h 48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8" h="481058">
                <a:moveTo>
                  <a:pt x="17551" y="1085"/>
                </a:moveTo>
                <a:cubicBezTo>
                  <a:pt x="18080" y="-12144"/>
                  <a:pt x="6438" y="98981"/>
                  <a:pt x="4851" y="147135"/>
                </a:cubicBezTo>
                <a:cubicBezTo>
                  <a:pt x="3264" y="195289"/>
                  <a:pt x="8555" y="234448"/>
                  <a:pt x="8026" y="290010"/>
                </a:cubicBezTo>
                <a:cubicBezTo>
                  <a:pt x="7497" y="345572"/>
                  <a:pt x="2734" y="491093"/>
                  <a:pt x="1676" y="480510"/>
                </a:cubicBezTo>
                <a:cubicBezTo>
                  <a:pt x="618" y="469927"/>
                  <a:pt x="-1499" y="302181"/>
                  <a:pt x="1676" y="226510"/>
                </a:cubicBezTo>
                <a:cubicBezTo>
                  <a:pt x="4851" y="150839"/>
                  <a:pt x="17022" y="14314"/>
                  <a:pt x="17551" y="108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フリーフォーム 255">
            <a:extLst>
              <a:ext uri="{FF2B5EF4-FFF2-40B4-BE49-F238E27FC236}">
                <a16:creationId xmlns:a16="http://schemas.microsoft.com/office/drawing/2014/main" id="{72D5E760-E38E-38E3-9745-4DBC56F55271}"/>
              </a:ext>
            </a:extLst>
          </p:cNvPr>
          <p:cNvSpPr/>
          <p:nvPr/>
        </p:nvSpPr>
        <p:spPr>
          <a:xfrm>
            <a:off x="492027" y="4088924"/>
            <a:ext cx="73859" cy="366073"/>
          </a:xfrm>
          <a:custGeom>
            <a:avLst/>
            <a:gdLst>
              <a:gd name="connsiteX0" fmla="*/ 98 w 73859"/>
              <a:gd name="connsiteY0" fmla="*/ 476 h 366073"/>
              <a:gd name="connsiteX1" fmla="*/ 57248 w 73859"/>
              <a:gd name="connsiteY1" fmla="*/ 159226 h 366073"/>
              <a:gd name="connsiteX2" fmla="*/ 50898 w 73859"/>
              <a:gd name="connsiteY2" fmla="*/ 365601 h 366073"/>
              <a:gd name="connsiteX3" fmla="*/ 73123 w 73859"/>
              <a:gd name="connsiteY3" fmla="*/ 210026 h 366073"/>
              <a:gd name="connsiteX4" fmla="*/ 98 w 73859"/>
              <a:gd name="connsiteY4" fmla="*/ 476 h 36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59" h="366073">
                <a:moveTo>
                  <a:pt x="98" y="476"/>
                </a:moveTo>
                <a:cubicBezTo>
                  <a:pt x="-2548" y="-7991"/>
                  <a:pt x="48781" y="98372"/>
                  <a:pt x="57248" y="159226"/>
                </a:cubicBezTo>
                <a:cubicBezTo>
                  <a:pt x="65715" y="220080"/>
                  <a:pt x="48252" y="357134"/>
                  <a:pt x="50898" y="365601"/>
                </a:cubicBezTo>
                <a:cubicBezTo>
                  <a:pt x="53544" y="374068"/>
                  <a:pt x="78415" y="266647"/>
                  <a:pt x="73123" y="210026"/>
                </a:cubicBezTo>
                <a:cubicBezTo>
                  <a:pt x="67831" y="153405"/>
                  <a:pt x="2744" y="8943"/>
                  <a:pt x="98" y="47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フリーフォーム 256">
            <a:extLst>
              <a:ext uri="{FF2B5EF4-FFF2-40B4-BE49-F238E27FC236}">
                <a16:creationId xmlns:a16="http://schemas.microsoft.com/office/drawing/2014/main" id="{50203FFF-1245-E924-91D3-FAE8EEDCD3A0}"/>
              </a:ext>
            </a:extLst>
          </p:cNvPr>
          <p:cNvSpPr/>
          <p:nvPr/>
        </p:nvSpPr>
        <p:spPr>
          <a:xfrm>
            <a:off x="399923" y="4095488"/>
            <a:ext cx="54107" cy="385461"/>
          </a:xfrm>
          <a:custGeom>
            <a:avLst/>
            <a:gdLst>
              <a:gd name="connsiteX0" fmla="*/ 54102 w 54107"/>
              <a:gd name="connsiteY0" fmla="*/ 262 h 385461"/>
              <a:gd name="connsiteX1" fmla="*/ 6477 w 54107"/>
              <a:gd name="connsiteY1" fmla="*/ 184412 h 385461"/>
              <a:gd name="connsiteX2" fmla="*/ 54102 w 54107"/>
              <a:gd name="connsiteY2" fmla="*/ 384437 h 385461"/>
              <a:gd name="connsiteX3" fmla="*/ 3302 w 54107"/>
              <a:gd name="connsiteY3" fmla="*/ 257437 h 385461"/>
              <a:gd name="connsiteX4" fmla="*/ 9652 w 54107"/>
              <a:gd name="connsiteY4" fmla="*/ 146312 h 385461"/>
              <a:gd name="connsiteX5" fmla="*/ 54102 w 54107"/>
              <a:gd name="connsiteY5" fmla="*/ 262 h 38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07" h="385461">
                <a:moveTo>
                  <a:pt x="54102" y="262"/>
                </a:moveTo>
                <a:cubicBezTo>
                  <a:pt x="53573" y="6612"/>
                  <a:pt x="6477" y="120383"/>
                  <a:pt x="6477" y="184412"/>
                </a:cubicBezTo>
                <a:cubicBezTo>
                  <a:pt x="6477" y="248441"/>
                  <a:pt x="54631" y="372266"/>
                  <a:pt x="54102" y="384437"/>
                </a:cubicBezTo>
                <a:cubicBezTo>
                  <a:pt x="53573" y="396608"/>
                  <a:pt x="10710" y="297124"/>
                  <a:pt x="3302" y="257437"/>
                </a:cubicBezTo>
                <a:cubicBezTo>
                  <a:pt x="-4106" y="217750"/>
                  <a:pt x="2244" y="188116"/>
                  <a:pt x="9652" y="146312"/>
                </a:cubicBezTo>
                <a:cubicBezTo>
                  <a:pt x="17060" y="104508"/>
                  <a:pt x="54631" y="-6088"/>
                  <a:pt x="54102" y="26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フリーフォーム 257">
            <a:extLst>
              <a:ext uri="{FF2B5EF4-FFF2-40B4-BE49-F238E27FC236}">
                <a16:creationId xmlns:a16="http://schemas.microsoft.com/office/drawing/2014/main" id="{6D3754E2-217A-5ED7-56C2-EE5023450877}"/>
              </a:ext>
            </a:extLst>
          </p:cNvPr>
          <p:cNvSpPr/>
          <p:nvPr/>
        </p:nvSpPr>
        <p:spPr>
          <a:xfrm>
            <a:off x="422275" y="4051117"/>
            <a:ext cx="57150" cy="178932"/>
          </a:xfrm>
          <a:custGeom>
            <a:avLst/>
            <a:gdLst>
              <a:gd name="connsiteX0" fmla="*/ 57150 w 57150"/>
              <a:gd name="connsiteY0" fmla="*/ 183 h 178932"/>
              <a:gd name="connsiteX1" fmla="*/ 9525 w 57150"/>
              <a:gd name="connsiteY1" fmla="*/ 139883 h 178932"/>
              <a:gd name="connsiteX2" fmla="*/ 0 w 57150"/>
              <a:gd name="connsiteY2" fmla="*/ 177983 h 178932"/>
              <a:gd name="connsiteX3" fmla="*/ 9525 w 57150"/>
              <a:gd name="connsiteY3" fmla="*/ 111308 h 178932"/>
              <a:gd name="connsiteX4" fmla="*/ 57150 w 57150"/>
              <a:gd name="connsiteY4" fmla="*/ 183 h 17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178932">
                <a:moveTo>
                  <a:pt x="57150" y="183"/>
                </a:moveTo>
                <a:cubicBezTo>
                  <a:pt x="57150" y="4945"/>
                  <a:pt x="19050" y="110250"/>
                  <a:pt x="9525" y="139883"/>
                </a:cubicBezTo>
                <a:cubicBezTo>
                  <a:pt x="0" y="169516"/>
                  <a:pt x="0" y="182745"/>
                  <a:pt x="0" y="177983"/>
                </a:cubicBezTo>
                <a:cubicBezTo>
                  <a:pt x="0" y="173221"/>
                  <a:pt x="2117" y="137766"/>
                  <a:pt x="9525" y="111308"/>
                </a:cubicBezTo>
                <a:cubicBezTo>
                  <a:pt x="16933" y="84850"/>
                  <a:pt x="57150" y="-4579"/>
                  <a:pt x="57150" y="18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フリーフォーム 258">
            <a:extLst>
              <a:ext uri="{FF2B5EF4-FFF2-40B4-BE49-F238E27FC236}">
                <a16:creationId xmlns:a16="http://schemas.microsoft.com/office/drawing/2014/main" id="{B7A2F859-7AAD-B23B-9B05-6DE7CFEB12C4}"/>
              </a:ext>
            </a:extLst>
          </p:cNvPr>
          <p:cNvSpPr/>
          <p:nvPr/>
        </p:nvSpPr>
        <p:spPr>
          <a:xfrm>
            <a:off x="640693" y="3886187"/>
            <a:ext cx="67335" cy="302150"/>
          </a:xfrm>
          <a:custGeom>
            <a:avLst/>
            <a:gdLst>
              <a:gd name="connsiteX0" fmla="*/ 67332 w 67335"/>
              <a:gd name="connsiteY0" fmla="*/ 13 h 302150"/>
              <a:gd name="connsiteX1" fmla="*/ 3832 w 67335"/>
              <a:gd name="connsiteY1" fmla="*/ 85738 h 302150"/>
              <a:gd name="connsiteX2" fmla="*/ 10182 w 67335"/>
              <a:gd name="connsiteY2" fmla="*/ 149238 h 302150"/>
              <a:gd name="connsiteX3" fmla="*/ 35582 w 67335"/>
              <a:gd name="connsiteY3" fmla="*/ 301638 h 302150"/>
              <a:gd name="connsiteX4" fmla="*/ 7007 w 67335"/>
              <a:gd name="connsiteY4" fmla="*/ 92088 h 302150"/>
              <a:gd name="connsiteX5" fmla="*/ 67332 w 67335"/>
              <a:gd name="connsiteY5" fmla="*/ 13 h 3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35" h="302150">
                <a:moveTo>
                  <a:pt x="67332" y="13"/>
                </a:moveTo>
                <a:cubicBezTo>
                  <a:pt x="66803" y="-1045"/>
                  <a:pt x="13357" y="60867"/>
                  <a:pt x="3832" y="85738"/>
                </a:cubicBezTo>
                <a:cubicBezTo>
                  <a:pt x="-5693" y="110609"/>
                  <a:pt x="4890" y="113255"/>
                  <a:pt x="10182" y="149238"/>
                </a:cubicBezTo>
                <a:cubicBezTo>
                  <a:pt x="15474" y="185221"/>
                  <a:pt x="36111" y="311163"/>
                  <a:pt x="35582" y="301638"/>
                </a:cubicBezTo>
                <a:cubicBezTo>
                  <a:pt x="35053" y="292113"/>
                  <a:pt x="4361" y="140242"/>
                  <a:pt x="7007" y="92088"/>
                </a:cubicBezTo>
                <a:cubicBezTo>
                  <a:pt x="9653" y="43934"/>
                  <a:pt x="67861" y="1071"/>
                  <a:pt x="67332" y="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フリーフォーム 259">
            <a:extLst>
              <a:ext uri="{FF2B5EF4-FFF2-40B4-BE49-F238E27FC236}">
                <a16:creationId xmlns:a16="http://schemas.microsoft.com/office/drawing/2014/main" id="{8274F926-764E-C5A1-7E9C-44F230D5A63F}"/>
              </a:ext>
            </a:extLst>
          </p:cNvPr>
          <p:cNvSpPr/>
          <p:nvPr/>
        </p:nvSpPr>
        <p:spPr>
          <a:xfrm>
            <a:off x="370002" y="4752262"/>
            <a:ext cx="55468" cy="502520"/>
          </a:xfrm>
          <a:custGeom>
            <a:avLst/>
            <a:gdLst>
              <a:gd name="connsiteX0" fmla="*/ 7823 w 55468"/>
              <a:gd name="connsiteY0" fmla="*/ 713 h 502520"/>
              <a:gd name="connsiteX1" fmla="*/ 7823 w 55468"/>
              <a:gd name="connsiteY1" fmla="*/ 127713 h 502520"/>
              <a:gd name="connsiteX2" fmla="*/ 55448 w 55468"/>
              <a:gd name="connsiteY2" fmla="*/ 502363 h 502520"/>
              <a:gd name="connsiteX3" fmla="*/ 1473 w 55468"/>
              <a:gd name="connsiteY3" fmla="*/ 172163 h 502520"/>
              <a:gd name="connsiteX4" fmla="*/ 7823 w 55468"/>
              <a:gd name="connsiteY4" fmla="*/ 713 h 50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68" h="502520">
                <a:moveTo>
                  <a:pt x="7823" y="713"/>
                </a:moveTo>
                <a:cubicBezTo>
                  <a:pt x="8881" y="-6695"/>
                  <a:pt x="-115" y="44105"/>
                  <a:pt x="7823" y="127713"/>
                </a:cubicBezTo>
                <a:cubicBezTo>
                  <a:pt x="15761" y="211321"/>
                  <a:pt x="56506" y="494955"/>
                  <a:pt x="55448" y="502363"/>
                </a:cubicBezTo>
                <a:cubicBezTo>
                  <a:pt x="54390" y="509771"/>
                  <a:pt x="6765" y="253125"/>
                  <a:pt x="1473" y="172163"/>
                </a:cubicBezTo>
                <a:cubicBezTo>
                  <a:pt x="-3819" y="91201"/>
                  <a:pt x="6765" y="8121"/>
                  <a:pt x="7823" y="7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1" name="フリーフォーム 260">
            <a:extLst>
              <a:ext uri="{FF2B5EF4-FFF2-40B4-BE49-F238E27FC236}">
                <a16:creationId xmlns:a16="http://schemas.microsoft.com/office/drawing/2014/main" id="{00C6C25A-0529-6347-4838-43769EE1B7F5}"/>
              </a:ext>
            </a:extLst>
          </p:cNvPr>
          <p:cNvSpPr/>
          <p:nvPr/>
        </p:nvSpPr>
        <p:spPr>
          <a:xfrm>
            <a:off x="749260" y="4263880"/>
            <a:ext cx="109111" cy="556295"/>
          </a:xfrm>
          <a:custGeom>
            <a:avLst/>
            <a:gdLst>
              <a:gd name="connsiteX0" fmla="*/ 40 w 109111"/>
              <a:gd name="connsiteY0" fmla="*/ 145 h 556295"/>
              <a:gd name="connsiteX1" fmla="*/ 107990 w 109111"/>
              <a:gd name="connsiteY1" fmla="*/ 241445 h 556295"/>
              <a:gd name="connsiteX2" fmla="*/ 54015 w 109111"/>
              <a:gd name="connsiteY2" fmla="*/ 438295 h 556295"/>
              <a:gd name="connsiteX3" fmla="*/ 15915 w 109111"/>
              <a:gd name="connsiteY3" fmla="*/ 555770 h 556295"/>
              <a:gd name="connsiteX4" fmla="*/ 69890 w 109111"/>
              <a:gd name="connsiteY4" fmla="*/ 393845 h 556295"/>
              <a:gd name="connsiteX5" fmla="*/ 98465 w 109111"/>
              <a:gd name="connsiteY5" fmla="*/ 279545 h 556295"/>
              <a:gd name="connsiteX6" fmla="*/ 95290 w 109111"/>
              <a:gd name="connsiteY6" fmla="*/ 206520 h 556295"/>
              <a:gd name="connsiteX7" fmla="*/ 40 w 109111"/>
              <a:gd name="connsiteY7" fmla="*/ 145 h 55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11" h="556295">
                <a:moveTo>
                  <a:pt x="40" y="145"/>
                </a:moveTo>
                <a:cubicBezTo>
                  <a:pt x="2157" y="5966"/>
                  <a:pt x="98994" y="168420"/>
                  <a:pt x="107990" y="241445"/>
                </a:cubicBezTo>
                <a:cubicBezTo>
                  <a:pt x="116986" y="314470"/>
                  <a:pt x="69361" y="385908"/>
                  <a:pt x="54015" y="438295"/>
                </a:cubicBezTo>
                <a:cubicBezTo>
                  <a:pt x="38669" y="490683"/>
                  <a:pt x="13269" y="563178"/>
                  <a:pt x="15915" y="555770"/>
                </a:cubicBezTo>
                <a:cubicBezTo>
                  <a:pt x="18561" y="548362"/>
                  <a:pt x="56132" y="439883"/>
                  <a:pt x="69890" y="393845"/>
                </a:cubicBezTo>
                <a:cubicBezTo>
                  <a:pt x="83648" y="347808"/>
                  <a:pt x="94232" y="310766"/>
                  <a:pt x="98465" y="279545"/>
                </a:cubicBezTo>
                <a:cubicBezTo>
                  <a:pt x="102698" y="248324"/>
                  <a:pt x="110636" y="248324"/>
                  <a:pt x="95290" y="206520"/>
                </a:cubicBezTo>
                <a:cubicBezTo>
                  <a:pt x="79944" y="164716"/>
                  <a:pt x="-2077" y="-5676"/>
                  <a:pt x="40" y="14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2" name="フリーフォーム 261">
            <a:extLst>
              <a:ext uri="{FF2B5EF4-FFF2-40B4-BE49-F238E27FC236}">
                <a16:creationId xmlns:a16="http://schemas.microsoft.com/office/drawing/2014/main" id="{A29B4435-3A2A-4FAE-5450-024E5C726D08}"/>
              </a:ext>
            </a:extLst>
          </p:cNvPr>
          <p:cNvSpPr/>
          <p:nvPr/>
        </p:nvSpPr>
        <p:spPr>
          <a:xfrm>
            <a:off x="438128" y="5308599"/>
            <a:ext cx="111236" cy="810764"/>
          </a:xfrm>
          <a:custGeom>
            <a:avLst/>
            <a:gdLst>
              <a:gd name="connsiteX0" fmla="*/ 22 w 111236"/>
              <a:gd name="connsiteY0" fmla="*/ 1 h 810764"/>
              <a:gd name="connsiteX1" fmla="*/ 12722 w 111236"/>
              <a:gd name="connsiteY1" fmla="*/ 241301 h 810764"/>
              <a:gd name="connsiteX2" fmla="*/ 25422 w 111236"/>
              <a:gd name="connsiteY2" fmla="*/ 409576 h 810764"/>
              <a:gd name="connsiteX3" fmla="*/ 111147 w 111236"/>
              <a:gd name="connsiteY3" fmla="*/ 809626 h 810764"/>
              <a:gd name="connsiteX4" fmla="*/ 41297 w 111236"/>
              <a:gd name="connsiteY4" fmla="*/ 520701 h 810764"/>
              <a:gd name="connsiteX5" fmla="*/ 15897 w 111236"/>
              <a:gd name="connsiteY5" fmla="*/ 238126 h 810764"/>
              <a:gd name="connsiteX6" fmla="*/ 22 w 111236"/>
              <a:gd name="connsiteY6" fmla="*/ 1 h 81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236" h="810764">
                <a:moveTo>
                  <a:pt x="22" y="1"/>
                </a:moveTo>
                <a:cubicBezTo>
                  <a:pt x="-507" y="530"/>
                  <a:pt x="8489" y="173039"/>
                  <a:pt x="12722" y="241301"/>
                </a:cubicBezTo>
                <a:cubicBezTo>
                  <a:pt x="16955" y="309563"/>
                  <a:pt x="9018" y="314855"/>
                  <a:pt x="25422" y="409576"/>
                </a:cubicBezTo>
                <a:cubicBezTo>
                  <a:pt x="41826" y="504297"/>
                  <a:pt x="108501" y="791105"/>
                  <a:pt x="111147" y="809626"/>
                </a:cubicBezTo>
                <a:cubicBezTo>
                  <a:pt x="113793" y="828147"/>
                  <a:pt x="57172" y="615951"/>
                  <a:pt x="41297" y="520701"/>
                </a:cubicBezTo>
                <a:cubicBezTo>
                  <a:pt x="25422" y="425451"/>
                  <a:pt x="21718" y="322263"/>
                  <a:pt x="15897" y="238126"/>
                </a:cubicBezTo>
                <a:cubicBezTo>
                  <a:pt x="10076" y="153989"/>
                  <a:pt x="551" y="-528"/>
                  <a:pt x="22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3" name="フリーフォーム 262">
            <a:extLst>
              <a:ext uri="{FF2B5EF4-FFF2-40B4-BE49-F238E27FC236}">
                <a16:creationId xmlns:a16="http://schemas.microsoft.com/office/drawing/2014/main" id="{E8AEE1B3-BE37-F3ED-D669-9718DB92C638}"/>
              </a:ext>
            </a:extLst>
          </p:cNvPr>
          <p:cNvSpPr/>
          <p:nvPr/>
        </p:nvSpPr>
        <p:spPr>
          <a:xfrm>
            <a:off x="989780" y="5169417"/>
            <a:ext cx="58417" cy="468229"/>
          </a:xfrm>
          <a:custGeom>
            <a:avLst/>
            <a:gdLst>
              <a:gd name="connsiteX0" fmla="*/ 820 w 58417"/>
              <a:gd name="connsiteY0" fmla="*/ 2658 h 468229"/>
              <a:gd name="connsiteX1" fmla="*/ 57970 w 58417"/>
              <a:gd name="connsiteY1" fmla="*/ 459858 h 468229"/>
              <a:gd name="connsiteX2" fmla="*/ 26220 w 58417"/>
              <a:gd name="connsiteY2" fmla="*/ 278883 h 468229"/>
              <a:gd name="connsiteX3" fmla="*/ 820 w 58417"/>
              <a:gd name="connsiteY3" fmla="*/ 2658 h 4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17" h="468229">
                <a:moveTo>
                  <a:pt x="820" y="2658"/>
                </a:moveTo>
                <a:cubicBezTo>
                  <a:pt x="6112" y="32820"/>
                  <a:pt x="53737" y="413821"/>
                  <a:pt x="57970" y="459858"/>
                </a:cubicBezTo>
                <a:cubicBezTo>
                  <a:pt x="62203" y="505896"/>
                  <a:pt x="35216" y="350320"/>
                  <a:pt x="26220" y="278883"/>
                </a:cubicBezTo>
                <a:cubicBezTo>
                  <a:pt x="17224" y="207446"/>
                  <a:pt x="-4472" y="-27504"/>
                  <a:pt x="820" y="26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フリーフォーム 263">
            <a:extLst>
              <a:ext uri="{FF2B5EF4-FFF2-40B4-BE49-F238E27FC236}">
                <a16:creationId xmlns:a16="http://schemas.microsoft.com/office/drawing/2014/main" id="{6E807185-D2E9-E73D-F576-705C296BC821}"/>
              </a:ext>
            </a:extLst>
          </p:cNvPr>
          <p:cNvSpPr/>
          <p:nvPr/>
        </p:nvSpPr>
        <p:spPr>
          <a:xfrm>
            <a:off x="726202" y="4765316"/>
            <a:ext cx="67548" cy="502390"/>
          </a:xfrm>
          <a:custGeom>
            <a:avLst/>
            <a:gdLst>
              <a:gd name="connsiteX0" fmla="*/ 19923 w 67548"/>
              <a:gd name="connsiteY0" fmla="*/ 359 h 502390"/>
              <a:gd name="connsiteX1" fmla="*/ 4048 w 67548"/>
              <a:gd name="connsiteY1" fmla="*/ 254359 h 502390"/>
              <a:gd name="connsiteX2" fmla="*/ 67548 w 67548"/>
              <a:gd name="connsiteY2" fmla="*/ 502009 h 502390"/>
              <a:gd name="connsiteX3" fmla="*/ 4048 w 67548"/>
              <a:gd name="connsiteY3" fmla="*/ 308334 h 502390"/>
              <a:gd name="connsiteX4" fmla="*/ 7223 w 67548"/>
              <a:gd name="connsiteY4" fmla="*/ 200384 h 502390"/>
              <a:gd name="connsiteX5" fmla="*/ 19923 w 67548"/>
              <a:gd name="connsiteY5" fmla="*/ 359 h 50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8" h="502390">
                <a:moveTo>
                  <a:pt x="19923" y="359"/>
                </a:moveTo>
                <a:cubicBezTo>
                  <a:pt x="19394" y="9355"/>
                  <a:pt x="-3890" y="170751"/>
                  <a:pt x="4048" y="254359"/>
                </a:cubicBezTo>
                <a:cubicBezTo>
                  <a:pt x="11985" y="337967"/>
                  <a:pt x="67548" y="493013"/>
                  <a:pt x="67548" y="502009"/>
                </a:cubicBezTo>
                <a:cubicBezTo>
                  <a:pt x="67548" y="511005"/>
                  <a:pt x="14102" y="358605"/>
                  <a:pt x="4048" y="308334"/>
                </a:cubicBezTo>
                <a:cubicBezTo>
                  <a:pt x="-6006" y="258063"/>
                  <a:pt x="5635" y="246951"/>
                  <a:pt x="7223" y="200384"/>
                </a:cubicBezTo>
                <a:cubicBezTo>
                  <a:pt x="8810" y="153817"/>
                  <a:pt x="20452" y="-8637"/>
                  <a:pt x="19923" y="35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フリーフォーム 264">
            <a:extLst>
              <a:ext uri="{FF2B5EF4-FFF2-40B4-BE49-F238E27FC236}">
                <a16:creationId xmlns:a16="http://schemas.microsoft.com/office/drawing/2014/main" id="{14685D5F-D95A-014F-B6F0-D52045F25012}"/>
              </a:ext>
            </a:extLst>
          </p:cNvPr>
          <p:cNvSpPr/>
          <p:nvPr/>
        </p:nvSpPr>
        <p:spPr>
          <a:xfrm>
            <a:off x="555619" y="6134074"/>
            <a:ext cx="207552" cy="647022"/>
          </a:xfrm>
          <a:custGeom>
            <a:avLst/>
            <a:gdLst>
              <a:gd name="connsiteX0" fmla="*/ 6 w 207552"/>
              <a:gd name="connsiteY0" fmla="*/ 26 h 647022"/>
              <a:gd name="connsiteX1" fmla="*/ 66681 w 207552"/>
              <a:gd name="connsiteY1" fmla="*/ 276251 h 647022"/>
              <a:gd name="connsiteX2" fmla="*/ 206381 w 207552"/>
              <a:gd name="connsiteY2" fmla="*/ 644551 h 647022"/>
              <a:gd name="connsiteX3" fmla="*/ 130181 w 207552"/>
              <a:gd name="connsiteY3" fmla="*/ 428651 h 647022"/>
              <a:gd name="connsiteX4" fmla="*/ 69856 w 207552"/>
              <a:gd name="connsiteY4" fmla="*/ 260376 h 647022"/>
              <a:gd name="connsiteX5" fmla="*/ 6 w 207552"/>
              <a:gd name="connsiteY5" fmla="*/ 26 h 64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52" h="647022">
                <a:moveTo>
                  <a:pt x="6" y="26"/>
                </a:moveTo>
                <a:cubicBezTo>
                  <a:pt x="-523" y="2672"/>
                  <a:pt x="32285" y="168830"/>
                  <a:pt x="66681" y="276251"/>
                </a:cubicBezTo>
                <a:cubicBezTo>
                  <a:pt x="101077" y="383672"/>
                  <a:pt x="195798" y="619151"/>
                  <a:pt x="206381" y="644551"/>
                </a:cubicBezTo>
                <a:cubicBezTo>
                  <a:pt x="216964" y="669951"/>
                  <a:pt x="152935" y="492680"/>
                  <a:pt x="130181" y="428651"/>
                </a:cubicBezTo>
                <a:cubicBezTo>
                  <a:pt x="107427" y="364622"/>
                  <a:pt x="89435" y="326522"/>
                  <a:pt x="69856" y="260376"/>
                </a:cubicBezTo>
                <a:cubicBezTo>
                  <a:pt x="50277" y="194230"/>
                  <a:pt x="535" y="-2620"/>
                  <a:pt x="6" y="2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7" name="フリーフォーム 266">
            <a:extLst>
              <a:ext uri="{FF2B5EF4-FFF2-40B4-BE49-F238E27FC236}">
                <a16:creationId xmlns:a16="http://schemas.microsoft.com/office/drawing/2014/main" id="{2ABFF2B2-56ED-5964-FC40-583B91D1F1DD}"/>
              </a:ext>
            </a:extLst>
          </p:cNvPr>
          <p:cNvSpPr/>
          <p:nvPr/>
        </p:nvSpPr>
        <p:spPr>
          <a:xfrm>
            <a:off x="802733" y="6729653"/>
            <a:ext cx="232839" cy="385599"/>
          </a:xfrm>
          <a:custGeom>
            <a:avLst/>
            <a:gdLst>
              <a:gd name="connsiteX0" fmla="*/ 542 w 232839"/>
              <a:gd name="connsiteY0" fmla="*/ 1347 h 385599"/>
              <a:gd name="connsiteX1" fmla="*/ 143417 w 232839"/>
              <a:gd name="connsiteY1" fmla="*/ 160097 h 385599"/>
              <a:gd name="connsiteX2" fmla="*/ 232317 w 232839"/>
              <a:gd name="connsiteY2" fmla="*/ 385522 h 385599"/>
              <a:gd name="connsiteX3" fmla="*/ 178342 w 232839"/>
              <a:gd name="connsiteY3" fmla="*/ 185497 h 385599"/>
              <a:gd name="connsiteX4" fmla="*/ 140242 w 232839"/>
              <a:gd name="connsiteY4" fmla="*/ 185497 h 385599"/>
              <a:gd name="connsiteX5" fmla="*/ 95792 w 232839"/>
              <a:gd name="connsiteY5" fmla="*/ 90247 h 385599"/>
              <a:gd name="connsiteX6" fmla="*/ 542 w 232839"/>
              <a:gd name="connsiteY6" fmla="*/ 1347 h 38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839" h="385599">
                <a:moveTo>
                  <a:pt x="542" y="1347"/>
                </a:moveTo>
                <a:cubicBezTo>
                  <a:pt x="8480" y="12989"/>
                  <a:pt x="104788" y="96068"/>
                  <a:pt x="143417" y="160097"/>
                </a:cubicBezTo>
                <a:cubicBezTo>
                  <a:pt x="182046" y="224126"/>
                  <a:pt x="226496" y="381289"/>
                  <a:pt x="232317" y="385522"/>
                </a:cubicBezTo>
                <a:cubicBezTo>
                  <a:pt x="238138" y="389755"/>
                  <a:pt x="193688" y="218835"/>
                  <a:pt x="178342" y="185497"/>
                </a:cubicBezTo>
                <a:cubicBezTo>
                  <a:pt x="162996" y="152159"/>
                  <a:pt x="154000" y="201372"/>
                  <a:pt x="140242" y="185497"/>
                </a:cubicBezTo>
                <a:cubicBezTo>
                  <a:pt x="126484" y="169622"/>
                  <a:pt x="117488" y="124114"/>
                  <a:pt x="95792" y="90247"/>
                </a:cubicBezTo>
                <a:cubicBezTo>
                  <a:pt x="74096" y="56380"/>
                  <a:pt x="-7396" y="-10295"/>
                  <a:pt x="542" y="134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8" name="フリーフォーム 267">
            <a:extLst>
              <a:ext uri="{FF2B5EF4-FFF2-40B4-BE49-F238E27FC236}">
                <a16:creationId xmlns:a16="http://schemas.microsoft.com/office/drawing/2014/main" id="{E564E559-C367-52C4-D7D9-01F781D0E326}"/>
              </a:ext>
            </a:extLst>
          </p:cNvPr>
          <p:cNvSpPr/>
          <p:nvPr/>
        </p:nvSpPr>
        <p:spPr>
          <a:xfrm>
            <a:off x="802443" y="6789302"/>
            <a:ext cx="535215" cy="886793"/>
          </a:xfrm>
          <a:custGeom>
            <a:avLst/>
            <a:gdLst>
              <a:gd name="connsiteX0" fmla="*/ 832 w 535215"/>
              <a:gd name="connsiteY0" fmla="*/ 2023 h 886793"/>
              <a:gd name="connsiteX1" fmla="*/ 61157 w 535215"/>
              <a:gd name="connsiteY1" fmla="*/ 265548 h 886793"/>
              <a:gd name="connsiteX2" fmla="*/ 308807 w 535215"/>
              <a:gd name="connsiteY2" fmla="*/ 573523 h 886793"/>
              <a:gd name="connsiteX3" fmla="*/ 388182 w 535215"/>
              <a:gd name="connsiteY3" fmla="*/ 690998 h 886793"/>
              <a:gd name="connsiteX4" fmla="*/ 534232 w 535215"/>
              <a:gd name="connsiteY4" fmla="*/ 884673 h 886793"/>
              <a:gd name="connsiteX5" fmla="*/ 445332 w 535215"/>
              <a:gd name="connsiteY5" fmla="*/ 783073 h 886793"/>
              <a:gd name="connsiteX6" fmla="*/ 315157 w 535215"/>
              <a:gd name="connsiteY6" fmla="*/ 611623 h 886793"/>
              <a:gd name="connsiteX7" fmla="*/ 270707 w 535215"/>
              <a:gd name="connsiteY7" fmla="*/ 516373 h 886793"/>
              <a:gd name="connsiteX8" fmla="*/ 70682 w 535215"/>
              <a:gd name="connsiteY8" fmla="*/ 281423 h 886793"/>
              <a:gd name="connsiteX9" fmla="*/ 45282 w 535215"/>
              <a:gd name="connsiteY9" fmla="*/ 227448 h 886793"/>
              <a:gd name="connsiteX10" fmla="*/ 26232 w 535215"/>
              <a:gd name="connsiteY10" fmla="*/ 148073 h 886793"/>
              <a:gd name="connsiteX11" fmla="*/ 832 w 535215"/>
              <a:gd name="connsiteY11" fmla="*/ 2023 h 886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5215" h="886793">
                <a:moveTo>
                  <a:pt x="832" y="2023"/>
                </a:moveTo>
                <a:cubicBezTo>
                  <a:pt x="6653" y="21602"/>
                  <a:pt x="9828" y="170298"/>
                  <a:pt x="61157" y="265548"/>
                </a:cubicBezTo>
                <a:cubicBezTo>
                  <a:pt x="112486" y="360798"/>
                  <a:pt x="254303" y="502615"/>
                  <a:pt x="308807" y="573523"/>
                </a:cubicBezTo>
                <a:cubicBezTo>
                  <a:pt x="363311" y="644431"/>
                  <a:pt x="350611" y="639140"/>
                  <a:pt x="388182" y="690998"/>
                </a:cubicBezTo>
                <a:cubicBezTo>
                  <a:pt x="425753" y="742856"/>
                  <a:pt x="524707" y="869327"/>
                  <a:pt x="534232" y="884673"/>
                </a:cubicBezTo>
                <a:cubicBezTo>
                  <a:pt x="543757" y="900019"/>
                  <a:pt x="481844" y="828581"/>
                  <a:pt x="445332" y="783073"/>
                </a:cubicBezTo>
                <a:cubicBezTo>
                  <a:pt x="408820" y="737565"/>
                  <a:pt x="344261" y="656073"/>
                  <a:pt x="315157" y="611623"/>
                </a:cubicBezTo>
                <a:cubicBezTo>
                  <a:pt x="286053" y="567173"/>
                  <a:pt x="311453" y="571406"/>
                  <a:pt x="270707" y="516373"/>
                </a:cubicBezTo>
                <a:cubicBezTo>
                  <a:pt x="229961" y="461340"/>
                  <a:pt x="108253" y="329577"/>
                  <a:pt x="70682" y="281423"/>
                </a:cubicBezTo>
                <a:cubicBezTo>
                  <a:pt x="33111" y="233269"/>
                  <a:pt x="52690" y="249673"/>
                  <a:pt x="45282" y="227448"/>
                </a:cubicBezTo>
                <a:cubicBezTo>
                  <a:pt x="37874" y="205223"/>
                  <a:pt x="30994" y="185644"/>
                  <a:pt x="26232" y="148073"/>
                </a:cubicBezTo>
                <a:cubicBezTo>
                  <a:pt x="21470" y="110502"/>
                  <a:pt x="-4989" y="-17556"/>
                  <a:pt x="832" y="202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9" name="フリーフォーム 268">
            <a:extLst>
              <a:ext uri="{FF2B5EF4-FFF2-40B4-BE49-F238E27FC236}">
                <a16:creationId xmlns:a16="http://schemas.microsoft.com/office/drawing/2014/main" id="{E404470C-F066-C2F8-808E-91F51387840E}"/>
              </a:ext>
            </a:extLst>
          </p:cNvPr>
          <p:cNvSpPr/>
          <p:nvPr/>
        </p:nvSpPr>
        <p:spPr>
          <a:xfrm>
            <a:off x="835007" y="5841997"/>
            <a:ext cx="54049" cy="622307"/>
          </a:xfrm>
          <a:custGeom>
            <a:avLst/>
            <a:gdLst>
              <a:gd name="connsiteX0" fmla="*/ 18 w 54049"/>
              <a:gd name="connsiteY0" fmla="*/ 3 h 622307"/>
              <a:gd name="connsiteX1" fmla="*/ 47643 w 54049"/>
              <a:gd name="connsiteY1" fmla="*/ 352428 h 622307"/>
              <a:gd name="connsiteX2" fmla="*/ 22243 w 54049"/>
              <a:gd name="connsiteY2" fmla="*/ 622303 h 622307"/>
              <a:gd name="connsiteX3" fmla="*/ 53993 w 54049"/>
              <a:gd name="connsiteY3" fmla="*/ 346078 h 622307"/>
              <a:gd name="connsiteX4" fmla="*/ 18 w 54049"/>
              <a:gd name="connsiteY4" fmla="*/ 3 h 62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49" h="622307">
                <a:moveTo>
                  <a:pt x="18" y="3"/>
                </a:moveTo>
                <a:cubicBezTo>
                  <a:pt x="-1040" y="1061"/>
                  <a:pt x="43939" y="248712"/>
                  <a:pt x="47643" y="352428"/>
                </a:cubicBezTo>
                <a:cubicBezTo>
                  <a:pt x="51347" y="456144"/>
                  <a:pt x="21185" y="623361"/>
                  <a:pt x="22243" y="622303"/>
                </a:cubicBezTo>
                <a:cubicBezTo>
                  <a:pt x="23301" y="621245"/>
                  <a:pt x="55580" y="446620"/>
                  <a:pt x="53993" y="346078"/>
                </a:cubicBezTo>
                <a:cubicBezTo>
                  <a:pt x="52406" y="245536"/>
                  <a:pt x="1076" y="-1055"/>
                  <a:pt x="18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0" name="フリーフォーム 269">
            <a:extLst>
              <a:ext uri="{FF2B5EF4-FFF2-40B4-BE49-F238E27FC236}">
                <a16:creationId xmlns:a16="http://schemas.microsoft.com/office/drawing/2014/main" id="{F52798FD-54AA-90F5-6DF9-0BB9F73E1192}"/>
              </a:ext>
            </a:extLst>
          </p:cNvPr>
          <p:cNvSpPr/>
          <p:nvPr/>
        </p:nvSpPr>
        <p:spPr>
          <a:xfrm>
            <a:off x="631814" y="5101841"/>
            <a:ext cx="120664" cy="619897"/>
          </a:xfrm>
          <a:custGeom>
            <a:avLst/>
            <a:gdLst>
              <a:gd name="connsiteX0" fmla="*/ 11 w 120664"/>
              <a:gd name="connsiteY0" fmla="*/ 384 h 619897"/>
              <a:gd name="connsiteX1" fmla="*/ 38111 w 120664"/>
              <a:gd name="connsiteY1" fmla="*/ 282959 h 619897"/>
              <a:gd name="connsiteX2" fmla="*/ 120661 w 120664"/>
              <a:gd name="connsiteY2" fmla="*/ 619509 h 619897"/>
              <a:gd name="connsiteX3" fmla="*/ 41286 w 120664"/>
              <a:gd name="connsiteY3" fmla="*/ 343284 h 619897"/>
              <a:gd name="connsiteX4" fmla="*/ 11 w 120664"/>
              <a:gd name="connsiteY4" fmla="*/ 384 h 61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64" h="619897">
                <a:moveTo>
                  <a:pt x="11" y="384"/>
                </a:moveTo>
                <a:cubicBezTo>
                  <a:pt x="-518" y="-9670"/>
                  <a:pt x="18003" y="179772"/>
                  <a:pt x="38111" y="282959"/>
                </a:cubicBezTo>
                <a:cubicBezTo>
                  <a:pt x="58219" y="386146"/>
                  <a:pt x="120132" y="609455"/>
                  <a:pt x="120661" y="619509"/>
                </a:cubicBezTo>
                <a:cubicBezTo>
                  <a:pt x="121190" y="629563"/>
                  <a:pt x="58748" y="442238"/>
                  <a:pt x="41286" y="343284"/>
                </a:cubicBezTo>
                <a:cubicBezTo>
                  <a:pt x="23824" y="244330"/>
                  <a:pt x="540" y="10438"/>
                  <a:pt x="11" y="3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1" name="フリーフォーム 270">
            <a:extLst>
              <a:ext uri="{FF2B5EF4-FFF2-40B4-BE49-F238E27FC236}">
                <a16:creationId xmlns:a16="http://schemas.microsoft.com/office/drawing/2014/main" id="{53DAE596-B422-AC8B-10DA-3E01EE1BAA34}"/>
              </a:ext>
            </a:extLst>
          </p:cNvPr>
          <p:cNvSpPr/>
          <p:nvPr/>
        </p:nvSpPr>
        <p:spPr>
          <a:xfrm>
            <a:off x="647532" y="3830940"/>
            <a:ext cx="232422" cy="518971"/>
          </a:xfrm>
          <a:custGeom>
            <a:avLst/>
            <a:gdLst>
              <a:gd name="connsiteX0" fmla="*/ 231943 w 232422"/>
              <a:gd name="connsiteY0" fmla="*/ 1285 h 518971"/>
              <a:gd name="connsiteX1" fmla="*/ 203368 w 232422"/>
              <a:gd name="connsiteY1" fmla="*/ 182260 h 518971"/>
              <a:gd name="connsiteX2" fmla="*/ 149393 w 232422"/>
              <a:gd name="connsiteY2" fmla="*/ 315610 h 518971"/>
              <a:gd name="connsiteX3" fmla="*/ 168 w 232422"/>
              <a:gd name="connsiteY3" fmla="*/ 518810 h 518971"/>
              <a:gd name="connsiteX4" fmla="*/ 181143 w 232422"/>
              <a:gd name="connsiteY4" fmla="*/ 280685 h 518971"/>
              <a:gd name="connsiteX5" fmla="*/ 231943 w 232422"/>
              <a:gd name="connsiteY5" fmla="*/ 1285 h 5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422" h="518971">
                <a:moveTo>
                  <a:pt x="231943" y="1285"/>
                </a:moveTo>
                <a:cubicBezTo>
                  <a:pt x="235647" y="-15119"/>
                  <a:pt x="217126" y="129873"/>
                  <a:pt x="203368" y="182260"/>
                </a:cubicBezTo>
                <a:cubicBezTo>
                  <a:pt x="189610" y="234647"/>
                  <a:pt x="183260" y="259518"/>
                  <a:pt x="149393" y="315610"/>
                </a:cubicBezTo>
                <a:cubicBezTo>
                  <a:pt x="115526" y="371702"/>
                  <a:pt x="-5124" y="524631"/>
                  <a:pt x="168" y="518810"/>
                </a:cubicBezTo>
                <a:cubicBezTo>
                  <a:pt x="5460" y="512989"/>
                  <a:pt x="141456" y="363235"/>
                  <a:pt x="181143" y="280685"/>
                </a:cubicBezTo>
                <a:cubicBezTo>
                  <a:pt x="220830" y="198135"/>
                  <a:pt x="228239" y="17689"/>
                  <a:pt x="231943" y="128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6" name="フリーフォーム 265">
            <a:extLst>
              <a:ext uri="{FF2B5EF4-FFF2-40B4-BE49-F238E27FC236}">
                <a16:creationId xmlns:a16="http://schemas.microsoft.com/office/drawing/2014/main" id="{887C56F7-CE82-2FF6-99EF-E67C18C1BCCE}"/>
              </a:ext>
            </a:extLst>
          </p:cNvPr>
          <p:cNvSpPr/>
          <p:nvPr/>
        </p:nvSpPr>
        <p:spPr>
          <a:xfrm>
            <a:off x="3403600" y="3171825"/>
            <a:ext cx="658934" cy="160425"/>
          </a:xfrm>
          <a:custGeom>
            <a:avLst/>
            <a:gdLst>
              <a:gd name="connsiteX0" fmla="*/ 0 w 658934"/>
              <a:gd name="connsiteY0" fmla="*/ 0 h 160425"/>
              <a:gd name="connsiteX1" fmla="*/ 177800 w 658934"/>
              <a:gd name="connsiteY1" fmla="*/ 34925 h 160425"/>
              <a:gd name="connsiteX2" fmla="*/ 273050 w 658934"/>
              <a:gd name="connsiteY2" fmla="*/ 73025 h 160425"/>
              <a:gd name="connsiteX3" fmla="*/ 276225 w 658934"/>
              <a:gd name="connsiteY3" fmla="*/ 53975 h 160425"/>
              <a:gd name="connsiteX4" fmla="*/ 384175 w 658934"/>
              <a:gd name="connsiteY4" fmla="*/ 73025 h 160425"/>
              <a:gd name="connsiteX5" fmla="*/ 584200 w 658934"/>
              <a:gd name="connsiteY5" fmla="*/ 98425 h 160425"/>
              <a:gd name="connsiteX6" fmla="*/ 657225 w 658934"/>
              <a:gd name="connsiteY6" fmla="*/ 158750 h 160425"/>
              <a:gd name="connsiteX7" fmla="*/ 628650 w 658934"/>
              <a:gd name="connsiteY7" fmla="*/ 139700 h 160425"/>
              <a:gd name="connsiteX8" fmla="*/ 549275 w 658934"/>
              <a:gd name="connsiteY8" fmla="*/ 98425 h 160425"/>
              <a:gd name="connsiteX9" fmla="*/ 349250 w 658934"/>
              <a:gd name="connsiteY9" fmla="*/ 79375 h 160425"/>
              <a:gd name="connsiteX10" fmla="*/ 371475 w 658934"/>
              <a:gd name="connsiteY10" fmla="*/ 82550 h 160425"/>
              <a:gd name="connsiteX11" fmla="*/ 314325 w 658934"/>
              <a:gd name="connsiteY11" fmla="*/ 63500 h 160425"/>
              <a:gd name="connsiteX12" fmla="*/ 228600 w 658934"/>
              <a:gd name="connsiteY12" fmla="*/ 47625 h 160425"/>
              <a:gd name="connsiteX13" fmla="*/ 0 w 658934"/>
              <a:gd name="connsiteY13" fmla="*/ 0 h 1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8934" h="160425">
                <a:moveTo>
                  <a:pt x="0" y="0"/>
                </a:moveTo>
                <a:cubicBezTo>
                  <a:pt x="66146" y="11377"/>
                  <a:pt x="132292" y="22754"/>
                  <a:pt x="177800" y="34925"/>
                </a:cubicBezTo>
                <a:cubicBezTo>
                  <a:pt x="223308" y="47096"/>
                  <a:pt x="256646" y="69850"/>
                  <a:pt x="273050" y="73025"/>
                </a:cubicBezTo>
                <a:cubicBezTo>
                  <a:pt x="289454" y="76200"/>
                  <a:pt x="257704" y="53975"/>
                  <a:pt x="276225" y="53975"/>
                </a:cubicBezTo>
                <a:cubicBezTo>
                  <a:pt x="294746" y="53975"/>
                  <a:pt x="332846" y="65617"/>
                  <a:pt x="384175" y="73025"/>
                </a:cubicBezTo>
                <a:cubicBezTo>
                  <a:pt x="435504" y="80433"/>
                  <a:pt x="538692" y="84138"/>
                  <a:pt x="584200" y="98425"/>
                </a:cubicBezTo>
                <a:cubicBezTo>
                  <a:pt x="629708" y="112713"/>
                  <a:pt x="649817" y="151871"/>
                  <a:pt x="657225" y="158750"/>
                </a:cubicBezTo>
                <a:cubicBezTo>
                  <a:pt x="664633" y="165629"/>
                  <a:pt x="646642" y="149754"/>
                  <a:pt x="628650" y="139700"/>
                </a:cubicBezTo>
                <a:cubicBezTo>
                  <a:pt x="610658" y="129646"/>
                  <a:pt x="595842" y="108479"/>
                  <a:pt x="549275" y="98425"/>
                </a:cubicBezTo>
                <a:cubicBezTo>
                  <a:pt x="502708" y="88371"/>
                  <a:pt x="378883" y="82021"/>
                  <a:pt x="349250" y="79375"/>
                </a:cubicBezTo>
                <a:cubicBezTo>
                  <a:pt x="319617" y="76729"/>
                  <a:pt x="377296" y="85196"/>
                  <a:pt x="371475" y="82550"/>
                </a:cubicBezTo>
                <a:cubicBezTo>
                  <a:pt x="365654" y="79904"/>
                  <a:pt x="338138" y="69321"/>
                  <a:pt x="314325" y="63500"/>
                </a:cubicBezTo>
                <a:cubicBezTo>
                  <a:pt x="290512" y="57679"/>
                  <a:pt x="228600" y="47625"/>
                  <a:pt x="228600" y="476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2" name="フリーフォーム 271">
            <a:extLst>
              <a:ext uri="{FF2B5EF4-FFF2-40B4-BE49-F238E27FC236}">
                <a16:creationId xmlns:a16="http://schemas.microsoft.com/office/drawing/2014/main" id="{8C63A52D-0458-5D1E-D6D5-77518EDB7752}"/>
              </a:ext>
            </a:extLst>
          </p:cNvPr>
          <p:cNvSpPr/>
          <p:nvPr/>
        </p:nvSpPr>
        <p:spPr>
          <a:xfrm>
            <a:off x="3425822" y="3149599"/>
            <a:ext cx="203214" cy="720750"/>
          </a:xfrm>
          <a:custGeom>
            <a:avLst/>
            <a:gdLst>
              <a:gd name="connsiteX0" fmla="*/ 3 w 203214"/>
              <a:gd name="connsiteY0" fmla="*/ 1 h 720750"/>
              <a:gd name="connsiteX1" fmla="*/ 88903 w 203214"/>
              <a:gd name="connsiteY1" fmla="*/ 190501 h 720750"/>
              <a:gd name="connsiteX2" fmla="*/ 161928 w 203214"/>
              <a:gd name="connsiteY2" fmla="*/ 415926 h 720750"/>
              <a:gd name="connsiteX3" fmla="*/ 177803 w 203214"/>
              <a:gd name="connsiteY3" fmla="*/ 530226 h 720750"/>
              <a:gd name="connsiteX4" fmla="*/ 171453 w 203214"/>
              <a:gd name="connsiteY4" fmla="*/ 571501 h 720750"/>
              <a:gd name="connsiteX5" fmla="*/ 203203 w 203214"/>
              <a:gd name="connsiteY5" fmla="*/ 720726 h 720750"/>
              <a:gd name="connsiteX6" fmla="*/ 174628 w 203214"/>
              <a:gd name="connsiteY6" fmla="*/ 581026 h 720750"/>
              <a:gd name="connsiteX7" fmla="*/ 133353 w 203214"/>
              <a:gd name="connsiteY7" fmla="*/ 323851 h 720750"/>
              <a:gd name="connsiteX8" fmla="*/ 133353 w 203214"/>
              <a:gd name="connsiteY8" fmla="*/ 355601 h 720750"/>
              <a:gd name="connsiteX9" fmla="*/ 92078 w 203214"/>
              <a:gd name="connsiteY9" fmla="*/ 193676 h 720750"/>
              <a:gd name="connsiteX10" fmla="*/ 3 w 203214"/>
              <a:gd name="connsiteY10" fmla="*/ 1 h 7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214" h="720750">
                <a:moveTo>
                  <a:pt x="3" y="1"/>
                </a:moveTo>
                <a:cubicBezTo>
                  <a:pt x="-526" y="-528"/>
                  <a:pt x="61916" y="121180"/>
                  <a:pt x="88903" y="190501"/>
                </a:cubicBezTo>
                <a:cubicBezTo>
                  <a:pt x="115890" y="259822"/>
                  <a:pt x="147111" y="359305"/>
                  <a:pt x="161928" y="415926"/>
                </a:cubicBezTo>
                <a:cubicBezTo>
                  <a:pt x="176745" y="472547"/>
                  <a:pt x="176216" y="504297"/>
                  <a:pt x="177803" y="530226"/>
                </a:cubicBezTo>
                <a:cubicBezTo>
                  <a:pt x="179391" y="556155"/>
                  <a:pt x="167220" y="539751"/>
                  <a:pt x="171453" y="571501"/>
                </a:cubicBezTo>
                <a:cubicBezTo>
                  <a:pt x="175686" y="603251"/>
                  <a:pt x="202674" y="719139"/>
                  <a:pt x="203203" y="720726"/>
                </a:cubicBezTo>
                <a:cubicBezTo>
                  <a:pt x="203732" y="722313"/>
                  <a:pt x="186270" y="647172"/>
                  <a:pt x="174628" y="581026"/>
                </a:cubicBezTo>
                <a:cubicBezTo>
                  <a:pt x="162986" y="514880"/>
                  <a:pt x="140232" y="361422"/>
                  <a:pt x="133353" y="323851"/>
                </a:cubicBezTo>
                <a:cubicBezTo>
                  <a:pt x="126474" y="286280"/>
                  <a:pt x="140232" y="377297"/>
                  <a:pt x="133353" y="355601"/>
                </a:cubicBezTo>
                <a:cubicBezTo>
                  <a:pt x="126474" y="333905"/>
                  <a:pt x="114832" y="247651"/>
                  <a:pt x="92078" y="193676"/>
                </a:cubicBezTo>
                <a:cubicBezTo>
                  <a:pt x="69324" y="139701"/>
                  <a:pt x="532" y="530"/>
                  <a:pt x="3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3" name="フリーフォーム 272">
            <a:extLst>
              <a:ext uri="{FF2B5EF4-FFF2-40B4-BE49-F238E27FC236}">
                <a16:creationId xmlns:a16="http://schemas.microsoft.com/office/drawing/2014/main" id="{D883A738-DBD4-4AC3-BF68-A470D73DD32D}"/>
              </a:ext>
            </a:extLst>
          </p:cNvPr>
          <p:cNvSpPr/>
          <p:nvPr/>
        </p:nvSpPr>
        <p:spPr>
          <a:xfrm>
            <a:off x="3412946" y="3158994"/>
            <a:ext cx="142980" cy="295687"/>
          </a:xfrm>
          <a:custGeom>
            <a:avLst/>
            <a:gdLst>
              <a:gd name="connsiteX0" fmla="*/ 179 w 142980"/>
              <a:gd name="connsiteY0" fmla="*/ 131 h 295687"/>
              <a:gd name="connsiteX1" fmla="*/ 73204 w 142980"/>
              <a:gd name="connsiteY1" fmla="*/ 104906 h 295687"/>
              <a:gd name="connsiteX2" fmla="*/ 139879 w 142980"/>
              <a:gd name="connsiteY2" fmla="*/ 292231 h 295687"/>
              <a:gd name="connsiteX3" fmla="*/ 124004 w 142980"/>
              <a:gd name="connsiteY3" fmla="*/ 216031 h 295687"/>
              <a:gd name="connsiteX4" fmla="*/ 54154 w 142980"/>
              <a:gd name="connsiteY4" fmla="*/ 85856 h 295687"/>
              <a:gd name="connsiteX5" fmla="*/ 179 w 142980"/>
              <a:gd name="connsiteY5" fmla="*/ 131 h 295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980" h="295687">
                <a:moveTo>
                  <a:pt x="179" y="131"/>
                </a:moveTo>
                <a:cubicBezTo>
                  <a:pt x="3354" y="3306"/>
                  <a:pt x="49921" y="56223"/>
                  <a:pt x="73204" y="104906"/>
                </a:cubicBezTo>
                <a:cubicBezTo>
                  <a:pt x="96487" y="153589"/>
                  <a:pt x="131412" y="273710"/>
                  <a:pt x="139879" y="292231"/>
                </a:cubicBezTo>
                <a:cubicBezTo>
                  <a:pt x="148346" y="310752"/>
                  <a:pt x="138292" y="250427"/>
                  <a:pt x="124004" y="216031"/>
                </a:cubicBezTo>
                <a:cubicBezTo>
                  <a:pt x="109717" y="181635"/>
                  <a:pt x="71617" y="119723"/>
                  <a:pt x="54154" y="85856"/>
                </a:cubicBezTo>
                <a:cubicBezTo>
                  <a:pt x="36692" y="51989"/>
                  <a:pt x="-2996" y="-3044"/>
                  <a:pt x="179" y="1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4" name="フリーフォーム 273">
            <a:extLst>
              <a:ext uri="{FF2B5EF4-FFF2-40B4-BE49-F238E27FC236}">
                <a16:creationId xmlns:a16="http://schemas.microsoft.com/office/drawing/2014/main" id="{E4E65A7C-3AE3-8EE6-061C-A1A47B9A6260}"/>
              </a:ext>
            </a:extLst>
          </p:cNvPr>
          <p:cNvSpPr/>
          <p:nvPr/>
        </p:nvSpPr>
        <p:spPr>
          <a:xfrm>
            <a:off x="4035308" y="3293915"/>
            <a:ext cx="124592" cy="1035182"/>
          </a:xfrm>
          <a:custGeom>
            <a:avLst/>
            <a:gdLst>
              <a:gd name="connsiteX0" fmla="*/ 3292 w 124592"/>
              <a:gd name="connsiteY0" fmla="*/ 1735 h 1035182"/>
              <a:gd name="connsiteX1" fmla="*/ 3292 w 124592"/>
              <a:gd name="connsiteY1" fmla="*/ 154135 h 1035182"/>
              <a:gd name="connsiteX2" fmla="*/ 38217 w 124592"/>
              <a:gd name="connsiteY2" fmla="*/ 509735 h 1035182"/>
              <a:gd name="connsiteX3" fmla="*/ 108067 w 124592"/>
              <a:gd name="connsiteY3" fmla="*/ 919310 h 1035182"/>
              <a:gd name="connsiteX4" fmla="*/ 120767 w 124592"/>
              <a:gd name="connsiteY4" fmla="*/ 1014560 h 1035182"/>
              <a:gd name="connsiteX5" fmla="*/ 54092 w 124592"/>
              <a:gd name="connsiteY5" fmla="*/ 582760 h 1035182"/>
              <a:gd name="connsiteX6" fmla="*/ 3292 w 124592"/>
              <a:gd name="connsiteY6" fmla="*/ 243035 h 1035182"/>
              <a:gd name="connsiteX7" fmla="*/ 3292 w 124592"/>
              <a:gd name="connsiteY7" fmla="*/ 1735 h 103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592" h="1035182">
                <a:moveTo>
                  <a:pt x="3292" y="1735"/>
                </a:moveTo>
                <a:cubicBezTo>
                  <a:pt x="3292" y="-13082"/>
                  <a:pt x="-2529" y="69468"/>
                  <a:pt x="3292" y="154135"/>
                </a:cubicBezTo>
                <a:cubicBezTo>
                  <a:pt x="9113" y="238802"/>
                  <a:pt x="20754" y="382206"/>
                  <a:pt x="38217" y="509735"/>
                </a:cubicBezTo>
                <a:cubicBezTo>
                  <a:pt x="55680" y="637264"/>
                  <a:pt x="94309" y="835173"/>
                  <a:pt x="108067" y="919310"/>
                </a:cubicBezTo>
                <a:cubicBezTo>
                  <a:pt x="121825" y="1003447"/>
                  <a:pt x="129763" y="1070652"/>
                  <a:pt x="120767" y="1014560"/>
                </a:cubicBezTo>
                <a:cubicBezTo>
                  <a:pt x="111771" y="958468"/>
                  <a:pt x="73671" y="711347"/>
                  <a:pt x="54092" y="582760"/>
                </a:cubicBezTo>
                <a:cubicBezTo>
                  <a:pt x="34513" y="454173"/>
                  <a:pt x="10700" y="334052"/>
                  <a:pt x="3292" y="243035"/>
                </a:cubicBezTo>
                <a:cubicBezTo>
                  <a:pt x="-4116" y="152018"/>
                  <a:pt x="3292" y="16552"/>
                  <a:pt x="3292" y="173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5" name="フリーフォーム 274">
            <a:extLst>
              <a:ext uri="{FF2B5EF4-FFF2-40B4-BE49-F238E27FC236}">
                <a16:creationId xmlns:a16="http://schemas.microsoft.com/office/drawing/2014/main" id="{C9ADC987-AF02-91C0-4844-91A33282670E}"/>
              </a:ext>
            </a:extLst>
          </p:cNvPr>
          <p:cNvSpPr/>
          <p:nvPr/>
        </p:nvSpPr>
        <p:spPr>
          <a:xfrm>
            <a:off x="4155490" y="4354608"/>
            <a:ext cx="38817" cy="411159"/>
          </a:xfrm>
          <a:custGeom>
            <a:avLst/>
            <a:gdLst>
              <a:gd name="connsiteX0" fmla="*/ 38685 w 38817"/>
              <a:gd name="connsiteY0" fmla="*/ 1492 h 411159"/>
              <a:gd name="connsiteX1" fmla="*/ 13285 w 38817"/>
              <a:gd name="connsiteY1" fmla="*/ 163417 h 411159"/>
              <a:gd name="connsiteX2" fmla="*/ 16460 w 38817"/>
              <a:gd name="connsiteY2" fmla="*/ 284067 h 411159"/>
              <a:gd name="connsiteX3" fmla="*/ 16460 w 38817"/>
              <a:gd name="connsiteY3" fmla="*/ 318992 h 411159"/>
              <a:gd name="connsiteX4" fmla="*/ 32335 w 38817"/>
              <a:gd name="connsiteY4" fmla="*/ 411067 h 411159"/>
              <a:gd name="connsiteX5" fmla="*/ 10110 w 38817"/>
              <a:gd name="connsiteY5" fmla="*/ 334867 h 411159"/>
              <a:gd name="connsiteX6" fmla="*/ 585 w 38817"/>
              <a:gd name="connsiteY6" fmla="*/ 265017 h 411159"/>
              <a:gd name="connsiteX7" fmla="*/ 38685 w 38817"/>
              <a:gd name="connsiteY7" fmla="*/ 1492 h 41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817" h="411159">
                <a:moveTo>
                  <a:pt x="38685" y="1492"/>
                </a:moveTo>
                <a:cubicBezTo>
                  <a:pt x="40802" y="-15441"/>
                  <a:pt x="16989" y="116321"/>
                  <a:pt x="13285" y="163417"/>
                </a:cubicBezTo>
                <a:cubicBezTo>
                  <a:pt x="9581" y="210513"/>
                  <a:pt x="15931" y="258138"/>
                  <a:pt x="16460" y="284067"/>
                </a:cubicBezTo>
                <a:cubicBezTo>
                  <a:pt x="16989" y="309996"/>
                  <a:pt x="13814" y="297825"/>
                  <a:pt x="16460" y="318992"/>
                </a:cubicBezTo>
                <a:cubicBezTo>
                  <a:pt x="19106" y="340159"/>
                  <a:pt x="33393" y="408421"/>
                  <a:pt x="32335" y="411067"/>
                </a:cubicBezTo>
                <a:cubicBezTo>
                  <a:pt x="31277" y="413713"/>
                  <a:pt x="15402" y="359209"/>
                  <a:pt x="10110" y="334867"/>
                </a:cubicBezTo>
                <a:cubicBezTo>
                  <a:pt x="4818" y="310525"/>
                  <a:pt x="-2061" y="317933"/>
                  <a:pt x="585" y="265017"/>
                </a:cubicBezTo>
                <a:cubicBezTo>
                  <a:pt x="3231" y="212101"/>
                  <a:pt x="36568" y="18425"/>
                  <a:pt x="38685" y="14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6" name="フリーフォーム 275">
            <a:extLst>
              <a:ext uri="{FF2B5EF4-FFF2-40B4-BE49-F238E27FC236}">
                <a16:creationId xmlns:a16="http://schemas.microsoft.com/office/drawing/2014/main" id="{9115A23D-218A-BB1D-6010-532F905C5B08}"/>
              </a:ext>
            </a:extLst>
          </p:cNvPr>
          <p:cNvSpPr/>
          <p:nvPr/>
        </p:nvSpPr>
        <p:spPr>
          <a:xfrm>
            <a:off x="4125265" y="4793670"/>
            <a:ext cx="75697" cy="432938"/>
          </a:xfrm>
          <a:custGeom>
            <a:avLst/>
            <a:gdLst>
              <a:gd name="connsiteX0" fmla="*/ 75260 w 75697"/>
              <a:gd name="connsiteY0" fmla="*/ 580 h 432938"/>
              <a:gd name="connsiteX1" fmla="*/ 33985 w 75697"/>
              <a:gd name="connsiteY1" fmla="*/ 149805 h 432938"/>
              <a:gd name="connsiteX2" fmla="*/ 11760 w 75697"/>
              <a:gd name="connsiteY2" fmla="*/ 216480 h 432938"/>
              <a:gd name="connsiteX3" fmla="*/ 27635 w 75697"/>
              <a:gd name="connsiteY3" fmla="*/ 432380 h 432938"/>
              <a:gd name="connsiteX4" fmla="*/ 5410 w 75697"/>
              <a:gd name="connsiteY4" fmla="*/ 276805 h 432938"/>
              <a:gd name="connsiteX5" fmla="*/ 5410 w 75697"/>
              <a:gd name="connsiteY5" fmla="*/ 210130 h 432938"/>
              <a:gd name="connsiteX6" fmla="*/ 75260 w 75697"/>
              <a:gd name="connsiteY6" fmla="*/ 580 h 43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697" h="432938">
                <a:moveTo>
                  <a:pt x="75260" y="580"/>
                </a:moveTo>
                <a:cubicBezTo>
                  <a:pt x="80023" y="-9474"/>
                  <a:pt x="44568" y="113822"/>
                  <a:pt x="33985" y="149805"/>
                </a:cubicBezTo>
                <a:cubicBezTo>
                  <a:pt x="23402" y="185788"/>
                  <a:pt x="12818" y="169384"/>
                  <a:pt x="11760" y="216480"/>
                </a:cubicBezTo>
                <a:cubicBezTo>
                  <a:pt x="10702" y="263576"/>
                  <a:pt x="28693" y="422326"/>
                  <a:pt x="27635" y="432380"/>
                </a:cubicBezTo>
                <a:cubicBezTo>
                  <a:pt x="26577" y="442434"/>
                  <a:pt x="9114" y="313847"/>
                  <a:pt x="5410" y="276805"/>
                </a:cubicBezTo>
                <a:cubicBezTo>
                  <a:pt x="1706" y="239763"/>
                  <a:pt x="-4644" y="250347"/>
                  <a:pt x="5410" y="210130"/>
                </a:cubicBezTo>
                <a:cubicBezTo>
                  <a:pt x="15464" y="169913"/>
                  <a:pt x="70497" y="10634"/>
                  <a:pt x="75260" y="58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7" name="フリーフォーム 276">
            <a:extLst>
              <a:ext uri="{FF2B5EF4-FFF2-40B4-BE49-F238E27FC236}">
                <a16:creationId xmlns:a16="http://schemas.microsoft.com/office/drawing/2014/main" id="{33B6CEAB-0F0E-2ABE-29B3-DE45880C8688}"/>
              </a:ext>
            </a:extLst>
          </p:cNvPr>
          <p:cNvSpPr/>
          <p:nvPr/>
        </p:nvSpPr>
        <p:spPr>
          <a:xfrm>
            <a:off x="4184627" y="4892217"/>
            <a:ext cx="41368" cy="864187"/>
          </a:xfrm>
          <a:custGeom>
            <a:avLst/>
            <a:gdLst>
              <a:gd name="connsiteX0" fmla="*/ 41298 w 41368"/>
              <a:gd name="connsiteY0" fmla="*/ 458 h 864187"/>
              <a:gd name="connsiteX1" fmla="*/ 6373 w 41368"/>
              <a:gd name="connsiteY1" fmla="*/ 108408 h 864187"/>
              <a:gd name="connsiteX2" fmla="*/ 9548 w 41368"/>
              <a:gd name="connsiteY2" fmla="*/ 321133 h 864187"/>
              <a:gd name="connsiteX3" fmla="*/ 9548 w 41368"/>
              <a:gd name="connsiteY3" fmla="*/ 591008 h 864187"/>
              <a:gd name="connsiteX4" fmla="*/ 23 w 41368"/>
              <a:gd name="connsiteY4" fmla="*/ 864058 h 864187"/>
              <a:gd name="connsiteX5" fmla="*/ 12723 w 41368"/>
              <a:gd name="connsiteY5" fmla="*/ 622758 h 864187"/>
              <a:gd name="connsiteX6" fmla="*/ 3198 w 41368"/>
              <a:gd name="connsiteY6" fmla="*/ 337008 h 864187"/>
              <a:gd name="connsiteX7" fmla="*/ 15898 w 41368"/>
              <a:gd name="connsiteY7" fmla="*/ 219533 h 864187"/>
              <a:gd name="connsiteX8" fmla="*/ 15898 w 41368"/>
              <a:gd name="connsiteY8" fmla="*/ 146508 h 864187"/>
              <a:gd name="connsiteX9" fmla="*/ 41298 w 41368"/>
              <a:gd name="connsiteY9" fmla="*/ 458 h 86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68" h="864187">
                <a:moveTo>
                  <a:pt x="41298" y="458"/>
                </a:moveTo>
                <a:cubicBezTo>
                  <a:pt x="39710" y="-5892"/>
                  <a:pt x="11665" y="54962"/>
                  <a:pt x="6373" y="108408"/>
                </a:cubicBezTo>
                <a:cubicBezTo>
                  <a:pt x="1081" y="161854"/>
                  <a:pt x="9019" y="240700"/>
                  <a:pt x="9548" y="321133"/>
                </a:cubicBezTo>
                <a:cubicBezTo>
                  <a:pt x="10077" y="401566"/>
                  <a:pt x="11135" y="500521"/>
                  <a:pt x="9548" y="591008"/>
                </a:cubicBezTo>
                <a:cubicBezTo>
                  <a:pt x="7961" y="681495"/>
                  <a:pt x="-506" y="858766"/>
                  <a:pt x="23" y="864058"/>
                </a:cubicBezTo>
                <a:cubicBezTo>
                  <a:pt x="552" y="869350"/>
                  <a:pt x="12194" y="710600"/>
                  <a:pt x="12723" y="622758"/>
                </a:cubicBezTo>
                <a:cubicBezTo>
                  <a:pt x="13252" y="534916"/>
                  <a:pt x="2669" y="404212"/>
                  <a:pt x="3198" y="337008"/>
                </a:cubicBezTo>
                <a:cubicBezTo>
                  <a:pt x="3727" y="269804"/>
                  <a:pt x="13781" y="251283"/>
                  <a:pt x="15898" y="219533"/>
                </a:cubicBezTo>
                <a:cubicBezTo>
                  <a:pt x="18015" y="187783"/>
                  <a:pt x="14840" y="177200"/>
                  <a:pt x="15898" y="146508"/>
                </a:cubicBezTo>
                <a:cubicBezTo>
                  <a:pt x="16956" y="115816"/>
                  <a:pt x="42886" y="6808"/>
                  <a:pt x="41298" y="4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8" name="フリーフォーム 277">
            <a:extLst>
              <a:ext uri="{FF2B5EF4-FFF2-40B4-BE49-F238E27FC236}">
                <a16:creationId xmlns:a16="http://schemas.microsoft.com/office/drawing/2014/main" id="{3E20B6BA-A4F2-BD21-5F13-22853ACD603A}"/>
              </a:ext>
            </a:extLst>
          </p:cNvPr>
          <p:cNvSpPr/>
          <p:nvPr/>
        </p:nvSpPr>
        <p:spPr>
          <a:xfrm>
            <a:off x="4066747" y="5267176"/>
            <a:ext cx="73689" cy="514801"/>
          </a:xfrm>
          <a:custGeom>
            <a:avLst/>
            <a:gdLst>
              <a:gd name="connsiteX0" fmla="*/ 73453 w 73689"/>
              <a:gd name="connsiteY0" fmla="*/ 3324 h 514801"/>
              <a:gd name="connsiteX1" fmla="*/ 428 w 73689"/>
              <a:gd name="connsiteY1" fmla="*/ 295424 h 514801"/>
              <a:gd name="connsiteX2" fmla="*/ 41703 w 73689"/>
              <a:gd name="connsiteY2" fmla="*/ 514499 h 514801"/>
              <a:gd name="connsiteX3" fmla="*/ 6778 w 73689"/>
              <a:gd name="connsiteY3" fmla="*/ 339874 h 514801"/>
              <a:gd name="connsiteX4" fmla="*/ 3603 w 73689"/>
              <a:gd name="connsiteY4" fmla="*/ 206524 h 514801"/>
              <a:gd name="connsiteX5" fmla="*/ 22653 w 73689"/>
              <a:gd name="connsiteY5" fmla="*/ 139849 h 514801"/>
              <a:gd name="connsiteX6" fmla="*/ 73453 w 73689"/>
              <a:gd name="connsiteY6" fmla="*/ 3324 h 51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89" h="514801">
                <a:moveTo>
                  <a:pt x="73453" y="3324"/>
                </a:moveTo>
                <a:cubicBezTo>
                  <a:pt x="69749" y="29253"/>
                  <a:pt x="5720" y="210228"/>
                  <a:pt x="428" y="295424"/>
                </a:cubicBezTo>
                <a:cubicBezTo>
                  <a:pt x="-4864" y="380620"/>
                  <a:pt x="40645" y="507091"/>
                  <a:pt x="41703" y="514499"/>
                </a:cubicBezTo>
                <a:cubicBezTo>
                  <a:pt x="42761" y="521907"/>
                  <a:pt x="13128" y="391203"/>
                  <a:pt x="6778" y="339874"/>
                </a:cubicBezTo>
                <a:cubicBezTo>
                  <a:pt x="428" y="288545"/>
                  <a:pt x="957" y="239862"/>
                  <a:pt x="3603" y="206524"/>
                </a:cubicBezTo>
                <a:cubicBezTo>
                  <a:pt x="6249" y="173187"/>
                  <a:pt x="8895" y="168953"/>
                  <a:pt x="22653" y="139849"/>
                </a:cubicBezTo>
                <a:cubicBezTo>
                  <a:pt x="36411" y="110745"/>
                  <a:pt x="77157" y="-22605"/>
                  <a:pt x="73453" y="33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9" name="フリーフォーム 278">
            <a:extLst>
              <a:ext uri="{FF2B5EF4-FFF2-40B4-BE49-F238E27FC236}">
                <a16:creationId xmlns:a16="http://schemas.microsoft.com/office/drawing/2014/main" id="{BFF23456-93D9-0B56-8030-144C43AE91BC}"/>
              </a:ext>
            </a:extLst>
          </p:cNvPr>
          <p:cNvSpPr/>
          <p:nvPr/>
        </p:nvSpPr>
        <p:spPr>
          <a:xfrm>
            <a:off x="1870049" y="4822811"/>
            <a:ext cx="854458" cy="137149"/>
          </a:xfrm>
          <a:custGeom>
            <a:avLst/>
            <a:gdLst>
              <a:gd name="connsiteX0" fmla="*/ 26 w 854458"/>
              <a:gd name="connsiteY0" fmla="*/ 14 h 137149"/>
              <a:gd name="connsiteX1" fmla="*/ 136551 w 854458"/>
              <a:gd name="connsiteY1" fmla="*/ 79389 h 137149"/>
              <a:gd name="connsiteX2" fmla="*/ 403251 w 854458"/>
              <a:gd name="connsiteY2" fmla="*/ 130189 h 137149"/>
              <a:gd name="connsiteX3" fmla="*/ 596926 w 854458"/>
              <a:gd name="connsiteY3" fmla="*/ 136539 h 137149"/>
              <a:gd name="connsiteX4" fmla="*/ 762026 w 854458"/>
              <a:gd name="connsiteY4" fmla="*/ 136539 h 137149"/>
              <a:gd name="connsiteX5" fmla="*/ 854101 w 854458"/>
              <a:gd name="connsiteY5" fmla="*/ 133364 h 137149"/>
              <a:gd name="connsiteX6" fmla="*/ 730276 w 854458"/>
              <a:gd name="connsiteY6" fmla="*/ 136539 h 137149"/>
              <a:gd name="connsiteX7" fmla="*/ 641376 w 854458"/>
              <a:gd name="connsiteY7" fmla="*/ 136539 h 137149"/>
              <a:gd name="connsiteX8" fmla="*/ 622326 w 854458"/>
              <a:gd name="connsiteY8" fmla="*/ 127014 h 137149"/>
              <a:gd name="connsiteX9" fmla="*/ 330226 w 854458"/>
              <a:gd name="connsiteY9" fmla="*/ 114314 h 137149"/>
              <a:gd name="connsiteX10" fmla="*/ 146076 w 854458"/>
              <a:gd name="connsiteY10" fmla="*/ 73039 h 137149"/>
              <a:gd name="connsiteX11" fmla="*/ 26 w 854458"/>
              <a:gd name="connsiteY11" fmla="*/ 14 h 13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4458" h="137149">
                <a:moveTo>
                  <a:pt x="26" y="14"/>
                </a:moveTo>
                <a:cubicBezTo>
                  <a:pt x="-1562" y="1072"/>
                  <a:pt x="69347" y="57693"/>
                  <a:pt x="136551" y="79389"/>
                </a:cubicBezTo>
                <a:cubicBezTo>
                  <a:pt x="203755" y="101085"/>
                  <a:pt x="326522" y="120664"/>
                  <a:pt x="403251" y="130189"/>
                </a:cubicBezTo>
                <a:cubicBezTo>
                  <a:pt x="479980" y="139714"/>
                  <a:pt x="537130" y="135481"/>
                  <a:pt x="596926" y="136539"/>
                </a:cubicBezTo>
                <a:cubicBezTo>
                  <a:pt x="656722" y="137597"/>
                  <a:pt x="719164" y="137068"/>
                  <a:pt x="762026" y="136539"/>
                </a:cubicBezTo>
                <a:cubicBezTo>
                  <a:pt x="804888" y="136010"/>
                  <a:pt x="859393" y="133364"/>
                  <a:pt x="854101" y="133364"/>
                </a:cubicBezTo>
                <a:cubicBezTo>
                  <a:pt x="848809" y="133364"/>
                  <a:pt x="765730" y="136010"/>
                  <a:pt x="730276" y="136539"/>
                </a:cubicBezTo>
                <a:cubicBezTo>
                  <a:pt x="694822" y="137068"/>
                  <a:pt x="641376" y="136539"/>
                  <a:pt x="641376" y="136539"/>
                </a:cubicBezTo>
                <a:cubicBezTo>
                  <a:pt x="623384" y="134952"/>
                  <a:pt x="674184" y="130718"/>
                  <a:pt x="622326" y="127014"/>
                </a:cubicBezTo>
                <a:cubicBezTo>
                  <a:pt x="570468" y="123310"/>
                  <a:pt x="409601" y="123310"/>
                  <a:pt x="330226" y="114314"/>
                </a:cubicBezTo>
                <a:cubicBezTo>
                  <a:pt x="250851" y="105318"/>
                  <a:pt x="198463" y="89972"/>
                  <a:pt x="146076" y="73039"/>
                </a:cubicBezTo>
                <a:cubicBezTo>
                  <a:pt x="93689" y="56106"/>
                  <a:pt x="1614" y="-1044"/>
                  <a:pt x="26" y="1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0" name="フリーフォーム 279">
            <a:extLst>
              <a:ext uri="{FF2B5EF4-FFF2-40B4-BE49-F238E27FC236}">
                <a16:creationId xmlns:a16="http://schemas.microsoft.com/office/drawing/2014/main" id="{EAEE61F3-9E5A-645B-2867-C588957BF863}"/>
              </a:ext>
            </a:extLst>
          </p:cNvPr>
          <p:cNvSpPr/>
          <p:nvPr/>
        </p:nvSpPr>
        <p:spPr>
          <a:xfrm>
            <a:off x="1860550" y="4829175"/>
            <a:ext cx="895398" cy="148532"/>
          </a:xfrm>
          <a:custGeom>
            <a:avLst/>
            <a:gdLst>
              <a:gd name="connsiteX0" fmla="*/ 0 w 895398"/>
              <a:gd name="connsiteY0" fmla="*/ 0 h 148532"/>
              <a:gd name="connsiteX1" fmla="*/ 222250 w 895398"/>
              <a:gd name="connsiteY1" fmla="*/ 107950 h 148532"/>
              <a:gd name="connsiteX2" fmla="*/ 508000 w 895398"/>
              <a:gd name="connsiteY2" fmla="*/ 146050 h 148532"/>
              <a:gd name="connsiteX3" fmla="*/ 727075 w 895398"/>
              <a:gd name="connsiteY3" fmla="*/ 142875 h 148532"/>
              <a:gd name="connsiteX4" fmla="*/ 895350 w 895398"/>
              <a:gd name="connsiteY4" fmla="*/ 127000 h 148532"/>
              <a:gd name="connsiteX5" fmla="*/ 746125 w 895398"/>
              <a:gd name="connsiteY5" fmla="*/ 133350 h 148532"/>
              <a:gd name="connsiteX6" fmla="*/ 523875 w 895398"/>
              <a:gd name="connsiteY6" fmla="*/ 142875 h 148532"/>
              <a:gd name="connsiteX7" fmla="*/ 200025 w 895398"/>
              <a:gd name="connsiteY7" fmla="*/ 114300 h 148532"/>
              <a:gd name="connsiteX8" fmla="*/ 196850 w 895398"/>
              <a:gd name="connsiteY8" fmla="*/ 111125 h 148532"/>
              <a:gd name="connsiteX9" fmla="*/ 0 w 895398"/>
              <a:gd name="connsiteY9" fmla="*/ 0 h 148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5398" h="148532">
                <a:moveTo>
                  <a:pt x="0" y="0"/>
                </a:moveTo>
                <a:cubicBezTo>
                  <a:pt x="68791" y="41804"/>
                  <a:pt x="137583" y="83608"/>
                  <a:pt x="222250" y="107950"/>
                </a:cubicBezTo>
                <a:cubicBezTo>
                  <a:pt x="306917" y="132292"/>
                  <a:pt x="423863" y="140229"/>
                  <a:pt x="508000" y="146050"/>
                </a:cubicBezTo>
                <a:cubicBezTo>
                  <a:pt x="592137" y="151871"/>
                  <a:pt x="662517" y="146050"/>
                  <a:pt x="727075" y="142875"/>
                </a:cubicBezTo>
                <a:cubicBezTo>
                  <a:pt x="791633" y="139700"/>
                  <a:pt x="892175" y="128587"/>
                  <a:pt x="895350" y="127000"/>
                </a:cubicBezTo>
                <a:cubicBezTo>
                  <a:pt x="898525" y="125413"/>
                  <a:pt x="746125" y="133350"/>
                  <a:pt x="746125" y="133350"/>
                </a:cubicBezTo>
                <a:cubicBezTo>
                  <a:pt x="684213" y="135996"/>
                  <a:pt x="614892" y="146050"/>
                  <a:pt x="523875" y="142875"/>
                </a:cubicBezTo>
                <a:cubicBezTo>
                  <a:pt x="432858" y="139700"/>
                  <a:pt x="254529" y="119592"/>
                  <a:pt x="200025" y="114300"/>
                </a:cubicBezTo>
                <a:cubicBezTo>
                  <a:pt x="145521" y="109008"/>
                  <a:pt x="196850" y="111125"/>
                  <a:pt x="196850" y="1111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1" name="フリーフォーム 280">
            <a:extLst>
              <a:ext uri="{FF2B5EF4-FFF2-40B4-BE49-F238E27FC236}">
                <a16:creationId xmlns:a16="http://schemas.microsoft.com/office/drawing/2014/main" id="{A6CC7B7D-6A79-C707-E2C8-1F8530789CE2}"/>
              </a:ext>
            </a:extLst>
          </p:cNvPr>
          <p:cNvSpPr/>
          <p:nvPr/>
        </p:nvSpPr>
        <p:spPr>
          <a:xfrm>
            <a:off x="2970069" y="4483094"/>
            <a:ext cx="547908" cy="405256"/>
          </a:xfrm>
          <a:custGeom>
            <a:avLst/>
            <a:gdLst>
              <a:gd name="connsiteX0" fmla="*/ 547831 w 547908"/>
              <a:gd name="connsiteY0" fmla="*/ 6 h 405256"/>
              <a:gd name="connsiteX1" fmla="*/ 414481 w 547908"/>
              <a:gd name="connsiteY1" fmla="*/ 168281 h 405256"/>
              <a:gd name="connsiteX2" fmla="*/ 300181 w 547908"/>
              <a:gd name="connsiteY2" fmla="*/ 257181 h 405256"/>
              <a:gd name="connsiteX3" fmla="*/ 160481 w 547908"/>
              <a:gd name="connsiteY3" fmla="*/ 349256 h 405256"/>
              <a:gd name="connsiteX4" fmla="*/ 1731 w 547908"/>
              <a:gd name="connsiteY4" fmla="*/ 403231 h 405256"/>
              <a:gd name="connsiteX5" fmla="*/ 268431 w 547908"/>
              <a:gd name="connsiteY5" fmla="*/ 279406 h 405256"/>
              <a:gd name="connsiteX6" fmla="*/ 395431 w 547908"/>
              <a:gd name="connsiteY6" fmla="*/ 174631 h 405256"/>
              <a:gd name="connsiteX7" fmla="*/ 547831 w 547908"/>
              <a:gd name="connsiteY7" fmla="*/ 6 h 40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908" h="405256">
                <a:moveTo>
                  <a:pt x="547831" y="6"/>
                </a:moveTo>
                <a:cubicBezTo>
                  <a:pt x="551006" y="-1052"/>
                  <a:pt x="455756" y="125419"/>
                  <a:pt x="414481" y="168281"/>
                </a:cubicBezTo>
                <a:cubicBezTo>
                  <a:pt x="373206" y="211143"/>
                  <a:pt x="342514" y="227019"/>
                  <a:pt x="300181" y="257181"/>
                </a:cubicBezTo>
                <a:cubicBezTo>
                  <a:pt x="257848" y="287343"/>
                  <a:pt x="210223" y="324914"/>
                  <a:pt x="160481" y="349256"/>
                </a:cubicBezTo>
                <a:cubicBezTo>
                  <a:pt x="110739" y="373598"/>
                  <a:pt x="-16261" y="414873"/>
                  <a:pt x="1731" y="403231"/>
                </a:cubicBezTo>
                <a:cubicBezTo>
                  <a:pt x="19723" y="391589"/>
                  <a:pt x="202814" y="317506"/>
                  <a:pt x="268431" y="279406"/>
                </a:cubicBezTo>
                <a:cubicBezTo>
                  <a:pt x="334048" y="241306"/>
                  <a:pt x="349923" y="215906"/>
                  <a:pt x="395431" y="174631"/>
                </a:cubicBezTo>
                <a:cubicBezTo>
                  <a:pt x="440939" y="133356"/>
                  <a:pt x="544656" y="1064"/>
                  <a:pt x="547831" y="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2" name="フリーフォーム 281">
            <a:extLst>
              <a:ext uri="{FF2B5EF4-FFF2-40B4-BE49-F238E27FC236}">
                <a16:creationId xmlns:a16="http://schemas.microsoft.com/office/drawing/2014/main" id="{30B0E255-6458-FC2A-C0BE-3789B026898F}"/>
              </a:ext>
            </a:extLst>
          </p:cNvPr>
          <p:cNvSpPr/>
          <p:nvPr/>
        </p:nvSpPr>
        <p:spPr>
          <a:xfrm>
            <a:off x="2930337" y="4600236"/>
            <a:ext cx="559236" cy="381565"/>
          </a:xfrm>
          <a:custGeom>
            <a:avLst/>
            <a:gdLst>
              <a:gd name="connsiteX0" fmla="*/ 558988 w 559236"/>
              <a:gd name="connsiteY0" fmla="*/ 339 h 381565"/>
              <a:gd name="connsiteX1" fmla="*/ 378013 w 559236"/>
              <a:gd name="connsiteY1" fmla="*/ 171789 h 381565"/>
              <a:gd name="connsiteX2" fmla="*/ 187513 w 559236"/>
              <a:gd name="connsiteY2" fmla="*/ 279739 h 381565"/>
              <a:gd name="connsiteX3" fmla="*/ 188 w 559236"/>
              <a:gd name="connsiteY3" fmla="*/ 381339 h 381565"/>
              <a:gd name="connsiteX4" fmla="*/ 222438 w 559236"/>
              <a:gd name="connsiteY4" fmla="*/ 251164 h 381565"/>
              <a:gd name="connsiteX5" fmla="*/ 412938 w 559236"/>
              <a:gd name="connsiteY5" fmla="*/ 130514 h 381565"/>
              <a:gd name="connsiteX6" fmla="*/ 558988 w 559236"/>
              <a:gd name="connsiteY6" fmla="*/ 339 h 38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236" h="381565">
                <a:moveTo>
                  <a:pt x="558988" y="339"/>
                </a:moveTo>
                <a:cubicBezTo>
                  <a:pt x="553167" y="7218"/>
                  <a:pt x="439925" y="125222"/>
                  <a:pt x="378013" y="171789"/>
                </a:cubicBezTo>
                <a:cubicBezTo>
                  <a:pt x="316101" y="218356"/>
                  <a:pt x="250484" y="244814"/>
                  <a:pt x="187513" y="279739"/>
                </a:cubicBezTo>
                <a:cubicBezTo>
                  <a:pt x="124542" y="314664"/>
                  <a:pt x="-5633" y="386101"/>
                  <a:pt x="188" y="381339"/>
                </a:cubicBezTo>
                <a:cubicBezTo>
                  <a:pt x="6009" y="376577"/>
                  <a:pt x="153646" y="292968"/>
                  <a:pt x="222438" y="251164"/>
                </a:cubicBezTo>
                <a:cubicBezTo>
                  <a:pt x="291230" y="209360"/>
                  <a:pt x="358963" y="168085"/>
                  <a:pt x="412938" y="130514"/>
                </a:cubicBezTo>
                <a:cubicBezTo>
                  <a:pt x="466913" y="92943"/>
                  <a:pt x="564809" y="-6540"/>
                  <a:pt x="558988" y="3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3" name="フリーフォーム 282">
            <a:extLst>
              <a:ext uri="{FF2B5EF4-FFF2-40B4-BE49-F238E27FC236}">
                <a16:creationId xmlns:a16="http://schemas.microsoft.com/office/drawing/2014/main" id="{58D42432-CC88-CDCC-8681-92DF7F7362E5}"/>
              </a:ext>
            </a:extLst>
          </p:cNvPr>
          <p:cNvSpPr/>
          <p:nvPr/>
        </p:nvSpPr>
        <p:spPr>
          <a:xfrm>
            <a:off x="3116422" y="4465392"/>
            <a:ext cx="370177" cy="809709"/>
          </a:xfrm>
          <a:custGeom>
            <a:avLst/>
            <a:gdLst>
              <a:gd name="connsiteX0" fmla="*/ 369728 w 370177"/>
              <a:gd name="connsiteY0" fmla="*/ 1833 h 809709"/>
              <a:gd name="connsiteX1" fmla="*/ 318928 w 370177"/>
              <a:gd name="connsiteY1" fmla="*/ 392358 h 809709"/>
              <a:gd name="connsiteX2" fmla="*/ 191928 w 370177"/>
              <a:gd name="connsiteY2" fmla="*/ 643183 h 809709"/>
              <a:gd name="connsiteX3" fmla="*/ 115728 w 370177"/>
              <a:gd name="connsiteY3" fmla="*/ 735258 h 809709"/>
              <a:gd name="connsiteX4" fmla="*/ 1428 w 370177"/>
              <a:gd name="connsiteY4" fmla="*/ 808283 h 809709"/>
              <a:gd name="connsiteX5" fmla="*/ 201453 w 370177"/>
              <a:gd name="connsiteY5" fmla="*/ 668583 h 809709"/>
              <a:gd name="connsiteX6" fmla="*/ 328453 w 370177"/>
              <a:gd name="connsiteY6" fmla="*/ 392358 h 809709"/>
              <a:gd name="connsiteX7" fmla="*/ 347503 w 370177"/>
              <a:gd name="connsiteY7" fmla="*/ 141533 h 809709"/>
              <a:gd name="connsiteX8" fmla="*/ 344328 w 370177"/>
              <a:gd name="connsiteY8" fmla="*/ 239958 h 809709"/>
              <a:gd name="connsiteX9" fmla="*/ 369728 w 370177"/>
              <a:gd name="connsiteY9" fmla="*/ 1833 h 80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0177" h="809709">
                <a:moveTo>
                  <a:pt x="369728" y="1833"/>
                </a:moveTo>
                <a:cubicBezTo>
                  <a:pt x="365495" y="27233"/>
                  <a:pt x="348561" y="285466"/>
                  <a:pt x="318928" y="392358"/>
                </a:cubicBezTo>
                <a:cubicBezTo>
                  <a:pt x="289295" y="499250"/>
                  <a:pt x="225795" y="586033"/>
                  <a:pt x="191928" y="643183"/>
                </a:cubicBezTo>
                <a:cubicBezTo>
                  <a:pt x="158061" y="700333"/>
                  <a:pt x="147478" y="707741"/>
                  <a:pt x="115728" y="735258"/>
                </a:cubicBezTo>
                <a:cubicBezTo>
                  <a:pt x="83978" y="762775"/>
                  <a:pt x="-12860" y="819396"/>
                  <a:pt x="1428" y="808283"/>
                </a:cubicBezTo>
                <a:cubicBezTo>
                  <a:pt x="15715" y="797171"/>
                  <a:pt x="146949" y="737904"/>
                  <a:pt x="201453" y="668583"/>
                </a:cubicBezTo>
                <a:cubicBezTo>
                  <a:pt x="255957" y="599262"/>
                  <a:pt x="304111" y="480200"/>
                  <a:pt x="328453" y="392358"/>
                </a:cubicBezTo>
                <a:cubicBezTo>
                  <a:pt x="352795" y="304516"/>
                  <a:pt x="344857" y="166933"/>
                  <a:pt x="347503" y="141533"/>
                </a:cubicBezTo>
                <a:cubicBezTo>
                  <a:pt x="350149" y="116133"/>
                  <a:pt x="341682" y="256891"/>
                  <a:pt x="344328" y="239958"/>
                </a:cubicBezTo>
                <a:cubicBezTo>
                  <a:pt x="346974" y="223025"/>
                  <a:pt x="373961" y="-23567"/>
                  <a:pt x="369728" y="18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4" name="フリーフォーム 283">
            <a:extLst>
              <a:ext uri="{FF2B5EF4-FFF2-40B4-BE49-F238E27FC236}">
                <a16:creationId xmlns:a16="http://schemas.microsoft.com/office/drawing/2014/main" id="{33FE6133-49B3-3FD1-AEB1-A45C17A7AE1A}"/>
              </a:ext>
            </a:extLst>
          </p:cNvPr>
          <p:cNvSpPr/>
          <p:nvPr/>
        </p:nvSpPr>
        <p:spPr>
          <a:xfrm>
            <a:off x="4057650" y="3298825"/>
            <a:ext cx="803908" cy="693650"/>
          </a:xfrm>
          <a:custGeom>
            <a:avLst/>
            <a:gdLst>
              <a:gd name="connsiteX0" fmla="*/ 0 w 803908"/>
              <a:gd name="connsiteY0" fmla="*/ 0 h 693650"/>
              <a:gd name="connsiteX1" fmla="*/ 244475 w 803908"/>
              <a:gd name="connsiteY1" fmla="*/ 92075 h 693650"/>
              <a:gd name="connsiteX2" fmla="*/ 479425 w 803908"/>
              <a:gd name="connsiteY2" fmla="*/ 247650 h 693650"/>
              <a:gd name="connsiteX3" fmla="*/ 463550 w 803908"/>
              <a:gd name="connsiteY3" fmla="*/ 228600 h 693650"/>
              <a:gd name="connsiteX4" fmla="*/ 587375 w 803908"/>
              <a:gd name="connsiteY4" fmla="*/ 330200 h 693650"/>
              <a:gd name="connsiteX5" fmla="*/ 803275 w 803908"/>
              <a:gd name="connsiteY5" fmla="*/ 692150 h 693650"/>
              <a:gd name="connsiteX6" fmla="*/ 647700 w 803908"/>
              <a:gd name="connsiteY6" fmla="*/ 450850 h 693650"/>
              <a:gd name="connsiteX7" fmla="*/ 482600 w 803908"/>
              <a:gd name="connsiteY7" fmla="*/ 247650 h 693650"/>
              <a:gd name="connsiteX8" fmla="*/ 425450 w 803908"/>
              <a:gd name="connsiteY8" fmla="*/ 187325 h 693650"/>
              <a:gd name="connsiteX9" fmla="*/ 222250 w 803908"/>
              <a:gd name="connsiteY9" fmla="*/ 98425 h 693650"/>
              <a:gd name="connsiteX10" fmla="*/ 0 w 803908"/>
              <a:gd name="connsiteY10" fmla="*/ 0 h 6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3908" h="693650">
                <a:moveTo>
                  <a:pt x="0" y="0"/>
                </a:moveTo>
                <a:cubicBezTo>
                  <a:pt x="82285" y="25400"/>
                  <a:pt x="164571" y="50800"/>
                  <a:pt x="244475" y="92075"/>
                </a:cubicBezTo>
                <a:cubicBezTo>
                  <a:pt x="324379" y="133350"/>
                  <a:pt x="442913" y="224896"/>
                  <a:pt x="479425" y="247650"/>
                </a:cubicBezTo>
                <a:cubicBezTo>
                  <a:pt x="515937" y="270404"/>
                  <a:pt x="445558" y="214842"/>
                  <a:pt x="463550" y="228600"/>
                </a:cubicBezTo>
                <a:cubicBezTo>
                  <a:pt x="481542" y="242358"/>
                  <a:pt x="530754" y="252942"/>
                  <a:pt x="587375" y="330200"/>
                </a:cubicBezTo>
                <a:cubicBezTo>
                  <a:pt x="643996" y="407458"/>
                  <a:pt x="793221" y="672042"/>
                  <a:pt x="803275" y="692150"/>
                </a:cubicBezTo>
                <a:cubicBezTo>
                  <a:pt x="813329" y="712258"/>
                  <a:pt x="701146" y="524933"/>
                  <a:pt x="647700" y="450850"/>
                </a:cubicBezTo>
                <a:cubicBezTo>
                  <a:pt x="594254" y="376767"/>
                  <a:pt x="519642" y="291571"/>
                  <a:pt x="482600" y="247650"/>
                </a:cubicBezTo>
                <a:cubicBezTo>
                  <a:pt x="445558" y="203729"/>
                  <a:pt x="468842" y="212196"/>
                  <a:pt x="425450" y="187325"/>
                </a:cubicBezTo>
                <a:cubicBezTo>
                  <a:pt x="382058" y="162454"/>
                  <a:pt x="222250" y="98425"/>
                  <a:pt x="222250" y="9842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5" name="フリーフォーム 284">
            <a:extLst>
              <a:ext uri="{FF2B5EF4-FFF2-40B4-BE49-F238E27FC236}">
                <a16:creationId xmlns:a16="http://schemas.microsoft.com/office/drawing/2014/main" id="{E6D0060B-2B83-1C91-BA44-5BAAA2DA669F}"/>
              </a:ext>
            </a:extLst>
          </p:cNvPr>
          <p:cNvSpPr/>
          <p:nvPr/>
        </p:nvSpPr>
        <p:spPr>
          <a:xfrm>
            <a:off x="4898243" y="4054940"/>
            <a:ext cx="188332" cy="434687"/>
          </a:xfrm>
          <a:custGeom>
            <a:avLst/>
            <a:gdLst>
              <a:gd name="connsiteX0" fmla="*/ 782 w 188332"/>
              <a:gd name="connsiteY0" fmla="*/ 2710 h 434687"/>
              <a:gd name="connsiteX1" fmla="*/ 105557 w 188332"/>
              <a:gd name="connsiteY1" fmla="*/ 294810 h 434687"/>
              <a:gd name="connsiteX2" fmla="*/ 188107 w 188332"/>
              <a:gd name="connsiteY2" fmla="*/ 434510 h 434687"/>
              <a:gd name="connsiteX3" fmla="*/ 127782 w 188332"/>
              <a:gd name="connsiteY3" fmla="*/ 320210 h 434687"/>
              <a:gd name="connsiteX4" fmla="*/ 61107 w 188332"/>
              <a:gd name="connsiteY4" fmla="*/ 158285 h 434687"/>
              <a:gd name="connsiteX5" fmla="*/ 782 w 188332"/>
              <a:gd name="connsiteY5" fmla="*/ 2710 h 43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332" h="434687">
                <a:moveTo>
                  <a:pt x="782" y="2710"/>
                </a:moveTo>
                <a:cubicBezTo>
                  <a:pt x="8190" y="25464"/>
                  <a:pt x="74336" y="222843"/>
                  <a:pt x="105557" y="294810"/>
                </a:cubicBezTo>
                <a:cubicBezTo>
                  <a:pt x="136778" y="366777"/>
                  <a:pt x="184403" y="430277"/>
                  <a:pt x="188107" y="434510"/>
                </a:cubicBezTo>
                <a:cubicBezTo>
                  <a:pt x="191811" y="438743"/>
                  <a:pt x="148949" y="366247"/>
                  <a:pt x="127782" y="320210"/>
                </a:cubicBezTo>
                <a:cubicBezTo>
                  <a:pt x="106615" y="274173"/>
                  <a:pt x="81745" y="210143"/>
                  <a:pt x="61107" y="158285"/>
                </a:cubicBezTo>
                <a:cubicBezTo>
                  <a:pt x="40469" y="106427"/>
                  <a:pt x="-6626" y="-20044"/>
                  <a:pt x="782" y="27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6" name="フリーフォーム 285">
            <a:extLst>
              <a:ext uri="{FF2B5EF4-FFF2-40B4-BE49-F238E27FC236}">
                <a16:creationId xmlns:a16="http://schemas.microsoft.com/office/drawing/2014/main" id="{E5320C40-DEFD-BE97-D74D-D17483CD09F7}"/>
              </a:ext>
            </a:extLst>
          </p:cNvPr>
          <p:cNvSpPr/>
          <p:nvPr/>
        </p:nvSpPr>
        <p:spPr>
          <a:xfrm>
            <a:off x="4063935" y="3561746"/>
            <a:ext cx="119770" cy="814163"/>
          </a:xfrm>
          <a:custGeom>
            <a:avLst/>
            <a:gdLst>
              <a:gd name="connsiteX0" fmla="*/ 65 w 119770"/>
              <a:gd name="connsiteY0" fmla="*/ 604 h 814163"/>
              <a:gd name="connsiteX1" fmla="*/ 44515 w 119770"/>
              <a:gd name="connsiteY1" fmla="*/ 346679 h 814163"/>
              <a:gd name="connsiteX2" fmla="*/ 111190 w 119770"/>
              <a:gd name="connsiteY2" fmla="*/ 708629 h 814163"/>
              <a:gd name="connsiteX3" fmla="*/ 117540 w 119770"/>
              <a:gd name="connsiteY3" fmla="*/ 813404 h 814163"/>
              <a:gd name="connsiteX4" fmla="*/ 98490 w 119770"/>
              <a:gd name="connsiteY4" fmla="*/ 670529 h 814163"/>
              <a:gd name="connsiteX5" fmla="*/ 54040 w 119770"/>
              <a:gd name="connsiteY5" fmla="*/ 432404 h 814163"/>
              <a:gd name="connsiteX6" fmla="*/ 65 w 119770"/>
              <a:gd name="connsiteY6" fmla="*/ 604 h 81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770" h="814163">
                <a:moveTo>
                  <a:pt x="65" y="604"/>
                </a:moveTo>
                <a:cubicBezTo>
                  <a:pt x="-1522" y="-13683"/>
                  <a:pt x="25994" y="228675"/>
                  <a:pt x="44515" y="346679"/>
                </a:cubicBezTo>
                <a:cubicBezTo>
                  <a:pt x="63036" y="464683"/>
                  <a:pt x="99019" y="630841"/>
                  <a:pt x="111190" y="708629"/>
                </a:cubicBezTo>
                <a:cubicBezTo>
                  <a:pt x="123361" y="786417"/>
                  <a:pt x="119657" y="819754"/>
                  <a:pt x="117540" y="813404"/>
                </a:cubicBezTo>
                <a:cubicBezTo>
                  <a:pt x="115423" y="807054"/>
                  <a:pt x="109073" y="734029"/>
                  <a:pt x="98490" y="670529"/>
                </a:cubicBezTo>
                <a:cubicBezTo>
                  <a:pt x="87907" y="607029"/>
                  <a:pt x="68857" y="539825"/>
                  <a:pt x="54040" y="432404"/>
                </a:cubicBezTo>
                <a:cubicBezTo>
                  <a:pt x="39223" y="324983"/>
                  <a:pt x="1652" y="14891"/>
                  <a:pt x="65" y="6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7" name="フリーフォーム 286">
            <a:extLst>
              <a:ext uri="{FF2B5EF4-FFF2-40B4-BE49-F238E27FC236}">
                <a16:creationId xmlns:a16="http://schemas.microsoft.com/office/drawing/2014/main" id="{E118536D-B473-6DF3-CCBD-FFE443C03FAE}"/>
              </a:ext>
            </a:extLst>
          </p:cNvPr>
          <p:cNvSpPr/>
          <p:nvPr/>
        </p:nvSpPr>
        <p:spPr>
          <a:xfrm>
            <a:off x="4073525" y="3375598"/>
            <a:ext cx="60325" cy="390179"/>
          </a:xfrm>
          <a:custGeom>
            <a:avLst/>
            <a:gdLst>
              <a:gd name="connsiteX0" fmla="*/ 0 w 60325"/>
              <a:gd name="connsiteY0" fmla="*/ 5777 h 390179"/>
              <a:gd name="connsiteX1" fmla="*/ 12700 w 60325"/>
              <a:gd name="connsiteY1" fmla="*/ 199452 h 390179"/>
              <a:gd name="connsiteX2" fmla="*/ 60325 w 60325"/>
              <a:gd name="connsiteY2" fmla="*/ 389952 h 390179"/>
              <a:gd name="connsiteX3" fmla="*/ 12700 w 60325"/>
              <a:gd name="connsiteY3" fmla="*/ 234377 h 390179"/>
              <a:gd name="connsiteX4" fmla="*/ 12700 w 60325"/>
              <a:gd name="connsiteY4" fmla="*/ 66102 h 390179"/>
              <a:gd name="connsiteX5" fmla="*/ 0 w 60325"/>
              <a:gd name="connsiteY5" fmla="*/ 5777 h 39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25" h="390179">
                <a:moveTo>
                  <a:pt x="0" y="5777"/>
                </a:moveTo>
                <a:cubicBezTo>
                  <a:pt x="0" y="28002"/>
                  <a:pt x="2646" y="135423"/>
                  <a:pt x="12700" y="199452"/>
                </a:cubicBezTo>
                <a:cubicBezTo>
                  <a:pt x="22754" y="263481"/>
                  <a:pt x="60325" y="384131"/>
                  <a:pt x="60325" y="389952"/>
                </a:cubicBezTo>
                <a:cubicBezTo>
                  <a:pt x="60325" y="395773"/>
                  <a:pt x="20637" y="288352"/>
                  <a:pt x="12700" y="234377"/>
                </a:cubicBezTo>
                <a:cubicBezTo>
                  <a:pt x="4763" y="180402"/>
                  <a:pt x="13229" y="102085"/>
                  <a:pt x="12700" y="66102"/>
                </a:cubicBezTo>
                <a:cubicBezTo>
                  <a:pt x="12171" y="30119"/>
                  <a:pt x="0" y="-16448"/>
                  <a:pt x="0" y="57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8" name="フリーフォーム 287">
            <a:extLst>
              <a:ext uri="{FF2B5EF4-FFF2-40B4-BE49-F238E27FC236}">
                <a16:creationId xmlns:a16="http://schemas.microsoft.com/office/drawing/2014/main" id="{36E32B32-5D90-54C1-BD70-425EF40AF36A}"/>
              </a:ext>
            </a:extLst>
          </p:cNvPr>
          <p:cNvSpPr/>
          <p:nvPr/>
        </p:nvSpPr>
        <p:spPr>
          <a:xfrm>
            <a:off x="4130435" y="3549375"/>
            <a:ext cx="480203" cy="422847"/>
          </a:xfrm>
          <a:custGeom>
            <a:avLst/>
            <a:gdLst>
              <a:gd name="connsiteX0" fmla="*/ 240 w 480203"/>
              <a:gd name="connsiteY0" fmla="*/ 275 h 422847"/>
              <a:gd name="connsiteX1" fmla="*/ 193915 w 480203"/>
              <a:gd name="connsiteY1" fmla="*/ 120925 h 422847"/>
              <a:gd name="connsiteX2" fmla="*/ 184390 w 480203"/>
              <a:gd name="connsiteY2" fmla="*/ 95525 h 422847"/>
              <a:gd name="connsiteX3" fmla="*/ 336790 w 480203"/>
              <a:gd name="connsiteY3" fmla="*/ 181250 h 422847"/>
              <a:gd name="connsiteX4" fmla="*/ 479665 w 480203"/>
              <a:gd name="connsiteY4" fmla="*/ 422550 h 422847"/>
              <a:gd name="connsiteX5" fmla="*/ 381240 w 480203"/>
              <a:gd name="connsiteY5" fmla="*/ 228875 h 422847"/>
              <a:gd name="connsiteX6" fmla="*/ 270115 w 480203"/>
              <a:gd name="connsiteY6" fmla="*/ 130450 h 422847"/>
              <a:gd name="connsiteX7" fmla="*/ 155815 w 480203"/>
              <a:gd name="connsiteY7" fmla="*/ 89175 h 422847"/>
              <a:gd name="connsiteX8" fmla="*/ 240 w 480203"/>
              <a:gd name="connsiteY8" fmla="*/ 275 h 42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203" h="422847">
                <a:moveTo>
                  <a:pt x="240" y="275"/>
                </a:moveTo>
                <a:cubicBezTo>
                  <a:pt x="6590" y="5567"/>
                  <a:pt x="163223" y="105050"/>
                  <a:pt x="193915" y="120925"/>
                </a:cubicBezTo>
                <a:cubicBezTo>
                  <a:pt x="224607" y="136800"/>
                  <a:pt x="160578" y="85471"/>
                  <a:pt x="184390" y="95525"/>
                </a:cubicBezTo>
                <a:cubicBezTo>
                  <a:pt x="208202" y="105579"/>
                  <a:pt x="287578" y="126746"/>
                  <a:pt x="336790" y="181250"/>
                </a:cubicBezTo>
                <a:cubicBezTo>
                  <a:pt x="386003" y="235754"/>
                  <a:pt x="472257" y="414613"/>
                  <a:pt x="479665" y="422550"/>
                </a:cubicBezTo>
                <a:cubicBezTo>
                  <a:pt x="487073" y="430488"/>
                  <a:pt x="416165" y="277558"/>
                  <a:pt x="381240" y="228875"/>
                </a:cubicBezTo>
                <a:cubicBezTo>
                  <a:pt x="346315" y="180192"/>
                  <a:pt x="307686" y="153733"/>
                  <a:pt x="270115" y="130450"/>
                </a:cubicBezTo>
                <a:cubicBezTo>
                  <a:pt x="232544" y="107167"/>
                  <a:pt x="196561" y="110871"/>
                  <a:pt x="155815" y="89175"/>
                </a:cubicBezTo>
                <a:cubicBezTo>
                  <a:pt x="115069" y="67479"/>
                  <a:pt x="-6110" y="-5017"/>
                  <a:pt x="240" y="2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9" name="フリーフォーム 288">
            <a:extLst>
              <a:ext uri="{FF2B5EF4-FFF2-40B4-BE49-F238E27FC236}">
                <a16:creationId xmlns:a16="http://schemas.microsoft.com/office/drawing/2014/main" id="{4796ABD2-6FB6-41D9-0E41-72300A902823}"/>
              </a:ext>
            </a:extLst>
          </p:cNvPr>
          <p:cNvSpPr/>
          <p:nvPr/>
        </p:nvSpPr>
        <p:spPr>
          <a:xfrm>
            <a:off x="4364414" y="4295248"/>
            <a:ext cx="112666" cy="575204"/>
          </a:xfrm>
          <a:custGeom>
            <a:avLst/>
            <a:gdLst>
              <a:gd name="connsiteX0" fmla="*/ 112336 w 112666"/>
              <a:gd name="connsiteY0" fmla="*/ 527 h 575204"/>
              <a:gd name="connsiteX1" fmla="*/ 42486 w 112666"/>
              <a:gd name="connsiteY1" fmla="*/ 203727 h 575204"/>
              <a:gd name="connsiteX2" fmla="*/ 20261 w 112666"/>
              <a:gd name="connsiteY2" fmla="*/ 279927 h 575204"/>
              <a:gd name="connsiteX3" fmla="*/ 10736 w 112666"/>
              <a:gd name="connsiteY3" fmla="*/ 391052 h 575204"/>
              <a:gd name="connsiteX4" fmla="*/ 13911 w 112666"/>
              <a:gd name="connsiteY4" fmla="*/ 432327 h 575204"/>
              <a:gd name="connsiteX5" fmla="*/ 26611 w 112666"/>
              <a:gd name="connsiteY5" fmla="*/ 575202 h 575204"/>
              <a:gd name="connsiteX6" fmla="*/ 4386 w 112666"/>
              <a:gd name="connsiteY6" fmla="*/ 435502 h 575204"/>
              <a:gd name="connsiteX7" fmla="*/ 10736 w 112666"/>
              <a:gd name="connsiteY7" fmla="*/ 270402 h 575204"/>
              <a:gd name="connsiteX8" fmla="*/ 112336 w 112666"/>
              <a:gd name="connsiteY8" fmla="*/ 527 h 57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66" h="575204">
                <a:moveTo>
                  <a:pt x="112336" y="527"/>
                </a:moveTo>
                <a:cubicBezTo>
                  <a:pt x="117628" y="-10586"/>
                  <a:pt x="57832" y="157160"/>
                  <a:pt x="42486" y="203727"/>
                </a:cubicBezTo>
                <a:cubicBezTo>
                  <a:pt x="27140" y="250294"/>
                  <a:pt x="25553" y="248706"/>
                  <a:pt x="20261" y="279927"/>
                </a:cubicBezTo>
                <a:cubicBezTo>
                  <a:pt x="14969" y="311148"/>
                  <a:pt x="11794" y="365652"/>
                  <a:pt x="10736" y="391052"/>
                </a:cubicBezTo>
                <a:cubicBezTo>
                  <a:pt x="9678" y="416452"/>
                  <a:pt x="11265" y="401635"/>
                  <a:pt x="13911" y="432327"/>
                </a:cubicBezTo>
                <a:cubicBezTo>
                  <a:pt x="16557" y="463019"/>
                  <a:pt x="28198" y="574673"/>
                  <a:pt x="26611" y="575202"/>
                </a:cubicBezTo>
                <a:cubicBezTo>
                  <a:pt x="25024" y="575731"/>
                  <a:pt x="7032" y="486302"/>
                  <a:pt x="4386" y="435502"/>
                </a:cubicBezTo>
                <a:cubicBezTo>
                  <a:pt x="1740" y="384702"/>
                  <a:pt x="-6727" y="340781"/>
                  <a:pt x="10736" y="270402"/>
                </a:cubicBezTo>
                <a:cubicBezTo>
                  <a:pt x="28199" y="200023"/>
                  <a:pt x="107044" y="11640"/>
                  <a:pt x="112336" y="52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0" name="フリーフォーム 289">
            <a:extLst>
              <a:ext uri="{FF2B5EF4-FFF2-40B4-BE49-F238E27FC236}">
                <a16:creationId xmlns:a16="http://schemas.microsoft.com/office/drawing/2014/main" id="{1C495F0B-72AC-4692-202E-01EAF8374BA6}"/>
              </a:ext>
            </a:extLst>
          </p:cNvPr>
          <p:cNvSpPr/>
          <p:nvPr/>
        </p:nvSpPr>
        <p:spPr>
          <a:xfrm>
            <a:off x="4197326" y="4263755"/>
            <a:ext cx="193800" cy="416199"/>
          </a:xfrm>
          <a:custGeom>
            <a:avLst/>
            <a:gdLst>
              <a:gd name="connsiteX0" fmla="*/ 193699 w 193800"/>
              <a:gd name="connsiteY0" fmla="*/ 270 h 416199"/>
              <a:gd name="connsiteX1" fmla="*/ 155599 w 193800"/>
              <a:gd name="connsiteY1" fmla="*/ 187595 h 416199"/>
              <a:gd name="connsiteX2" fmla="*/ 142899 w 193800"/>
              <a:gd name="connsiteY2" fmla="*/ 289195 h 416199"/>
              <a:gd name="connsiteX3" fmla="*/ 130199 w 193800"/>
              <a:gd name="connsiteY3" fmla="*/ 336820 h 416199"/>
              <a:gd name="connsiteX4" fmla="*/ 104799 w 193800"/>
              <a:gd name="connsiteY4" fmla="*/ 359045 h 416199"/>
              <a:gd name="connsiteX5" fmla="*/ 24 w 193800"/>
              <a:gd name="connsiteY5" fmla="*/ 416195 h 416199"/>
              <a:gd name="connsiteX6" fmla="*/ 95274 w 193800"/>
              <a:gd name="connsiteY6" fmla="*/ 362220 h 416199"/>
              <a:gd name="connsiteX7" fmla="*/ 123849 w 193800"/>
              <a:gd name="connsiteY7" fmla="*/ 339995 h 416199"/>
              <a:gd name="connsiteX8" fmla="*/ 142899 w 193800"/>
              <a:gd name="connsiteY8" fmla="*/ 232045 h 416199"/>
              <a:gd name="connsiteX9" fmla="*/ 193699 w 193800"/>
              <a:gd name="connsiteY9" fmla="*/ 270 h 416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3800" h="416199">
                <a:moveTo>
                  <a:pt x="193699" y="270"/>
                </a:moveTo>
                <a:cubicBezTo>
                  <a:pt x="195816" y="-7138"/>
                  <a:pt x="164066" y="139441"/>
                  <a:pt x="155599" y="187595"/>
                </a:cubicBezTo>
                <a:cubicBezTo>
                  <a:pt x="147132" y="235749"/>
                  <a:pt x="147132" y="264324"/>
                  <a:pt x="142899" y="289195"/>
                </a:cubicBezTo>
                <a:cubicBezTo>
                  <a:pt x="138666" y="314066"/>
                  <a:pt x="136549" y="325178"/>
                  <a:pt x="130199" y="336820"/>
                </a:cubicBezTo>
                <a:cubicBezTo>
                  <a:pt x="123849" y="348462"/>
                  <a:pt x="126495" y="345816"/>
                  <a:pt x="104799" y="359045"/>
                </a:cubicBezTo>
                <a:cubicBezTo>
                  <a:pt x="83103" y="372274"/>
                  <a:pt x="1611" y="415666"/>
                  <a:pt x="24" y="416195"/>
                </a:cubicBezTo>
                <a:cubicBezTo>
                  <a:pt x="-1563" y="416724"/>
                  <a:pt x="74637" y="374920"/>
                  <a:pt x="95274" y="362220"/>
                </a:cubicBezTo>
                <a:cubicBezTo>
                  <a:pt x="115911" y="349520"/>
                  <a:pt x="115912" y="361691"/>
                  <a:pt x="123849" y="339995"/>
                </a:cubicBezTo>
                <a:cubicBezTo>
                  <a:pt x="131786" y="318299"/>
                  <a:pt x="132845" y="286020"/>
                  <a:pt x="142899" y="232045"/>
                </a:cubicBezTo>
                <a:cubicBezTo>
                  <a:pt x="152953" y="178070"/>
                  <a:pt x="191582" y="7678"/>
                  <a:pt x="193699" y="27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1" name="フリーフォーム 290">
            <a:extLst>
              <a:ext uri="{FF2B5EF4-FFF2-40B4-BE49-F238E27FC236}">
                <a16:creationId xmlns:a16="http://schemas.microsoft.com/office/drawing/2014/main" id="{4135942E-4B63-9A8B-9CF6-4C3860E968CB}"/>
              </a:ext>
            </a:extLst>
          </p:cNvPr>
          <p:cNvSpPr/>
          <p:nvPr/>
        </p:nvSpPr>
        <p:spPr>
          <a:xfrm>
            <a:off x="4130734" y="3873000"/>
            <a:ext cx="250461" cy="343120"/>
          </a:xfrm>
          <a:custGeom>
            <a:avLst/>
            <a:gdLst>
              <a:gd name="connsiteX0" fmla="*/ 9466 w 250461"/>
              <a:gd name="connsiteY0" fmla="*/ 500 h 343120"/>
              <a:gd name="connsiteX1" fmla="*/ 47566 w 250461"/>
              <a:gd name="connsiteY1" fmla="*/ 171950 h 343120"/>
              <a:gd name="connsiteX2" fmla="*/ 247591 w 250461"/>
              <a:gd name="connsiteY2" fmla="*/ 340225 h 343120"/>
              <a:gd name="connsiteX3" fmla="*/ 155516 w 250461"/>
              <a:gd name="connsiteY3" fmla="*/ 267200 h 343120"/>
              <a:gd name="connsiteX4" fmla="*/ 12641 w 250461"/>
              <a:gd name="connsiteY4" fmla="*/ 124325 h 343120"/>
              <a:gd name="connsiteX5" fmla="*/ 9466 w 250461"/>
              <a:gd name="connsiteY5" fmla="*/ 500 h 34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461" h="343120">
                <a:moveTo>
                  <a:pt x="9466" y="500"/>
                </a:moveTo>
                <a:cubicBezTo>
                  <a:pt x="15287" y="8437"/>
                  <a:pt x="7879" y="115329"/>
                  <a:pt x="47566" y="171950"/>
                </a:cubicBezTo>
                <a:cubicBezTo>
                  <a:pt x="87253" y="228571"/>
                  <a:pt x="229599" y="324350"/>
                  <a:pt x="247591" y="340225"/>
                </a:cubicBezTo>
                <a:cubicBezTo>
                  <a:pt x="265583" y="356100"/>
                  <a:pt x="194674" y="303183"/>
                  <a:pt x="155516" y="267200"/>
                </a:cubicBezTo>
                <a:cubicBezTo>
                  <a:pt x="116358" y="231217"/>
                  <a:pt x="35395" y="167717"/>
                  <a:pt x="12641" y="124325"/>
                </a:cubicBezTo>
                <a:cubicBezTo>
                  <a:pt x="-10113" y="80933"/>
                  <a:pt x="3645" y="-7437"/>
                  <a:pt x="9466" y="5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2" name="フリーフォーム 291">
            <a:extLst>
              <a:ext uri="{FF2B5EF4-FFF2-40B4-BE49-F238E27FC236}">
                <a16:creationId xmlns:a16="http://schemas.microsoft.com/office/drawing/2014/main" id="{4550F26D-9DF3-0228-8B52-3860DBB91122}"/>
              </a:ext>
            </a:extLst>
          </p:cNvPr>
          <p:cNvSpPr/>
          <p:nvPr/>
        </p:nvSpPr>
        <p:spPr>
          <a:xfrm>
            <a:off x="4273004" y="4279849"/>
            <a:ext cx="57716" cy="184265"/>
          </a:xfrm>
          <a:custGeom>
            <a:avLst/>
            <a:gdLst>
              <a:gd name="connsiteX0" fmla="*/ 57696 w 57716"/>
              <a:gd name="connsiteY0" fmla="*/ 51 h 184265"/>
              <a:gd name="connsiteX1" fmla="*/ 10071 w 57716"/>
              <a:gd name="connsiteY1" fmla="*/ 92126 h 184265"/>
              <a:gd name="connsiteX2" fmla="*/ 6896 w 57716"/>
              <a:gd name="connsiteY2" fmla="*/ 184201 h 184265"/>
              <a:gd name="connsiteX3" fmla="*/ 3721 w 57716"/>
              <a:gd name="connsiteY3" fmla="*/ 104826 h 184265"/>
              <a:gd name="connsiteX4" fmla="*/ 57696 w 57716"/>
              <a:gd name="connsiteY4" fmla="*/ 51 h 18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16" h="184265">
                <a:moveTo>
                  <a:pt x="57696" y="51"/>
                </a:moveTo>
                <a:cubicBezTo>
                  <a:pt x="58754" y="-2066"/>
                  <a:pt x="18538" y="61434"/>
                  <a:pt x="10071" y="92126"/>
                </a:cubicBezTo>
                <a:cubicBezTo>
                  <a:pt x="1604" y="122818"/>
                  <a:pt x="7954" y="182084"/>
                  <a:pt x="6896" y="184201"/>
                </a:cubicBezTo>
                <a:cubicBezTo>
                  <a:pt x="5838" y="186318"/>
                  <a:pt x="-5804" y="135518"/>
                  <a:pt x="3721" y="104826"/>
                </a:cubicBezTo>
                <a:cubicBezTo>
                  <a:pt x="13246" y="74134"/>
                  <a:pt x="56638" y="2168"/>
                  <a:pt x="57696" y="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3" name="フリーフォーム 292">
            <a:extLst>
              <a:ext uri="{FF2B5EF4-FFF2-40B4-BE49-F238E27FC236}">
                <a16:creationId xmlns:a16="http://schemas.microsoft.com/office/drawing/2014/main" id="{82F1B675-CC72-2E48-A4DD-BB8220264707}"/>
              </a:ext>
            </a:extLst>
          </p:cNvPr>
          <p:cNvSpPr/>
          <p:nvPr/>
        </p:nvSpPr>
        <p:spPr>
          <a:xfrm>
            <a:off x="4343364" y="3527367"/>
            <a:ext cx="294191" cy="293428"/>
          </a:xfrm>
          <a:custGeom>
            <a:avLst/>
            <a:gdLst>
              <a:gd name="connsiteX0" fmla="*/ 36 w 294191"/>
              <a:gd name="connsiteY0" fmla="*/ 58 h 293428"/>
              <a:gd name="connsiteX1" fmla="*/ 193711 w 294191"/>
              <a:gd name="connsiteY1" fmla="*/ 133408 h 293428"/>
              <a:gd name="connsiteX2" fmla="*/ 292136 w 294191"/>
              <a:gd name="connsiteY2" fmla="*/ 292158 h 293428"/>
              <a:gd name="connsiteX3" fmla="*/ 254036 w 294191"/>
              <a:gd name="connsiteY3" fmla="*/ 203258 h 293428"/>
              <a:gd name="connsiteX4" fmla="*/ 177836 w 294191"/>
              <a:gd name="connsiteY4" fmla="*/ 117533 h 293428"/>
              <a:gd name="connsiteX5" fmla="*/ 36 w 294191"/>
              <a:gd name="connsiteY5" fmla="*/ 58 h 29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4191" h="293428">
                <a:moveTo>
                  <a:pt x="36" y="58"/>
                </a:moveTo>
                <a:cubicBezTo>
                  <a:pt x="2682" y="2704"/>
                  <a:pt x="145028" y="84725"/>
                  <a:pt x="193711" y="133408"/>
                </a:cubicBezTo>
                <a:cubicBezTo>
                  <a:pt x="242394" y="182091"/>
                  <a:pt x="282082" y="280516"/>
                  <a:pt x="292136" y="292158"/>
                </a:cubicBezTo>
                <a:cubicBezTo>
                  <a:pt x="302190" y="303800"/>
                  <a:pt x="273086" y="232362"/>
                  <a:pt x="254036" y="203258"/>
                </a:cubicBezTo>
                <a:cubicBezTo>
                  <a:pt x="234986" y="174154"/>
                  <a:pt x="215407" y="150341"/>
                  <a:pt x="177836" y="117533"/>
                </a:cubicBezTo>
                <a:cubicBezTo>
                  <a:pt x="140265" y="84725"/>
                  <a:pt x="-2610" y="-2588"/>
                  <a:pt x="36" y="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4" name="フリーフォーム 293">
            <a:extLst>
              <a:ext uri="{FF2B5EF4-FFF2-40B4-BE49-F238E27FC236}">
                <a16:creationId xmlns:a16="http://schemas.microsoft.com/office/drawing/2014/main" id="{18691F29-3B58-4F81-0BC6-06CB3618EAAF}"/>
              </a:ext>
            </a:extLst>
          </p:cNvPr>
          <p:cNvSpPr/>
          <p:nvPr/>
        </p:nvSpPr>
        <p:spPr>
          <a:xfrm>
            <a:off x="4187823" y="4121142"/>
            <a:ext cx="101956" cy="174681"/>
          </a:xfrm>
          <a:custGeom>
            <a:avLst/>
            <a:gdLst>
              <a:gd name="connsiteX0" fmla="*/ 2 w 101956"/>
              <a:gd name="connsiteY0" fmla="*/ 8 h 174681"/>
              <a:gd name="connsiteX1" fmla="*/ 92077 w 101956"/>
              <a:gd name="connsiteY1" fmla="*/ 130183 h 174681"/>
              <a:gd name="connsiteX2" fmla="*/ 95252 w 101956"/>
              <a:gd name="connsiteY2" fmla="*/ 174633 h 174681"/>
              <a:gd name="connsiteX3" fmla="*/ 95252 w 101956"/>
              <a:gd name="connsiteY3" fmla="*/ 123833 h 174681"/>
              <a:gd name="connsiteX4" fmla="*/ 2 w 101956"/>
              <a:gd name="connsiteY4" fmla="*/ 8 h 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56" h="174681">
                <a:moveTo>
                  <a:pt x="2" y="8"/>
                </a:moveTo>
                <a:cubicBezTo>
                  <a:pt x="-527" y="1066"/>
                  <a:pt x="76202" y="101079"/>
                  <a:pt x="92077" y="130183"/>
                </a:cubicBezTo>
                <a:cubicBezTo>
                  <a:pt x="107952" y="159287"/>
                  <a:pt x="94723" y="175691"/>
                  <a:pt x="95252" y="174633"/>
                </a:cubicBezTo>
                <a:cubicBezTo>
                  <a:pt x="95781" y="173575"/>
                  <a:pt x="110069" y="150821"/>
                  <a:pt x="95252" y="123833"/>
                </a:cubicBezTo>
                <a:cubicBezTo>
                  <a:pt x="80435" y="96845"/>
                  <a:pt x="531" y="-1050"/>
                  <a:pt x="2" y="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5" name="フリーフォーム 294">
            <a:extLst>
              <a:ext uri="{FF2B5EF4-FFF2-40B4-BE49-F238E27FC236}">
                <a16:creationId xmlns:a16="http://schemas.microsoft.com/office/drawing/2014/main" id="{28061889-50DD-9294-0724-77F8CA2A810F}"/>
              </a:ext>
            </a:extLst>
          </p:cNvPr>
          <p:cNvSpPr/>
          <p:nvPr/>
        </p:nvSpPr>
        <p:spPr>
          <a:xfrm>
            <a:off x="4192750" y="3758566"/>
            <a:ext cx="96764" cy="265204"/>
          </a:xfrm>
          <a:custGeom>
            <a:avLst/>
            <a:gdLst>
              <a:gd name="connsiteX0" fmla="*/ 1425 w 96764"/>
              <a:gd name="connsiteY0" fmla="*/ 634 h 265204"/>
              <a:gd name="connsiteX1" fmla="*/ 14125 w 96764"/>
              <a:gd name="connsiteY1" fmla="*/ 124459 h 265204"/>
              <a:gd name="connsiteX2" fmla="*/ 96675 w 96764"/>
              <a:gd name="connsiteY2" fmla="*/ 264159 h 265204"/>
              <a:gd name="connsiteX3" fmla="*/ 30000 w 96764"/>
              <a:gd name="connsiteY3" fmla="*/ 178434 h 265204"/>
              <a:gd name="connsiteX4" fmla="*/ 1425 w 96764"/>
              <a:gd name="connsiteY4" fmla="*/ 634 h 26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64" h="265204">
                <a:moveTo>
                  <a:pt x="1425" y="634"/>
                </a:moveTo>
                <a:cubicBezTo>
                  <a:pt x="-1221" y="-8362"/>
                  <a:pt x="-1750" y="80538"/>
                  <a:pt x="14125" y="124459"/>
                </a:cubicBezTo>
                <a:cubicBezTo>
                  <a:pt x="30000" y="168380"/>
                  <a:pt x="94029" y="255163"/>
                  <a:pt x="96675" y="264159"/>
                </a:cubicBezTo>
                <a:cubicBezTo>
                  <a:pt x="99321" y="273155"/>
                  <a:pt x="42700" y="222355"/>
                  <a:pt x="30000" y="178434"/>
                </a:cubicBezTo>
                <a:cubicBezTo>
                  <a:pt x="17300" y="134513"/>
                  <a:pt x="4071" y="9630"/>
                  <a:pt x="1425" y="63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6" name="フリーフォーム 295">
            <a:extLst>
              <a:ext uri="{FF2B5EF4-FFF2-40B4-BE49-F238E27FC236}">
                <a16:creationId xmlns:a16="http://schemas.microsoft.com/office/drawing/2014/main" id="{BF8049A1-4C69-43F8-DD5E-88B065A29F3D}"/>
              </a:ext>
            </a:extLst>
          </p:cNvPr>
          <p:cNvSpPr/>
          <p:nvPr/>
        </p:nvSpPr>
        <p:spPr>
          <a:xfrm>
            <a:off x="4415786" y="4575171"/>
            <a:ext cx="156370" cy="663689"/>
          </a:xfrm>
          <a:custGeom>
            <a:avLst/>
            <a:gdLst>
              <a:gd name="connsiteX0" fmla="*/ 10164 w 156370"/>
              <a:gd name="connsiteY0" fmla="*/ 4 h 663689"/>
              <a:gd name="connsiteX1" fmla="*/ 19689 w 156370"/>
              <a:gd name="connsiteY1" fmla="*/ 266704 h 663689"/>
              <a:gd name="connsiteX2" fmla="*/ 54614 w 156370"/>
              <a:gd name="connsiteY2" fmla="*/ 415929 h 663689"/>
              <a:gd name="connsiteX3" fmla="*/ 156214 w 156370"/>
              <a:gd name="connsiteY3" fmla="*/ 663579 h 663689"/>
              <a:gd name="connsiteX4" fmla="*/ 29214 w 156370"/>
              <a:gd name="connsiteY4" fmla="*/ 384179 h 663689"/>
              <a:gd name="connsiteX5" fmla="*/ 639 w 156370"/>
              <a:gd name="connsiteY5" fmla="*/ 273054 h 663689"/>
              <a:gd name="connsiteX6" fmla="*/ 10164 w 156370"/>
              <a:gd name="connsiteY6" fmla="*/ 4 h 663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370" h="663689">
                <a:moveTo>
                  <a:pt x="10164" y="4"/>
                </a:moveTo>
                <a:cubicBezTo>
                  <a:pt x="13339" y="-1054"/>
                  <a:pt x="12281" y="197383"/>
                  <a:pt x="19689" y="266704"/>
                </a:cubicBezTo>
                <a:cubicBezTo>
                  <a:pt x="27097" y="336025"/>
                  <a:pt x="31860" y="349783"/>
                  <a:pt x="54614" y="415929"/>
                </a:cubicBezTo>
                <a:cubicBezTo>
                  <a:pt x="77368" y="482075"/>
                  <a:pt x="160447" y="668871"/>
                  <a:pt x="156214" y="663579"/>
                </a:cubicBezTo>
                <a:cubicBezTo>
                  <a:pt x="151981" y="658287"/>
                  <a:pt x="55143" y="449267"/>
                  <a:pt x="29214" y="384179"/>
                </a:cubicBezTo>
                <a:cubicBezTo>
                  <a:pt x="3285" y="319091"/>
                  <a:pt x="3814" y="339200"/>
                  <a:pt x="639" y="273054"/>
                </a:cubicBezTo>
                <a:cubicBezTo>
                  <a:pt x="-2536" y="206908"/>
                  <a:pt x="6989" y="1062"/>
                  <a:pt x="10164" y="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7" name="フリーフォーム 296">
            <a:extLst>
              <a:ext uri="{FF2B5EF4-FFF2-40B4-BE49-F238E27FC236}">
                <a16:creationId xmlns:a16="http://schemas.microsoft.com/office/drawing/2014/main" id="{C5E0D0ED-9D01-EEAA-6CBF-56204DD1EC22}"/>
              </a:ext>
            </a:extLst>
          </p:cNvPr>
          <p:cNvSpPr/>
          <p:nvPr/>
        </p:nvSpPr>
        <p:spPr>
          <a:xfrm>
            <a:off x="4977921" y="4517564"/>
            <a:ext cx="410219" cy="432522"/>
          </a:xfrm>
          <a:custGeom>
            <a:avLst/>
            <a:gdLst>
              <a:gd name="connsiteX0" fmla="*/ 479 w 410219"/>
              <a:gd name="connsiteY0" fmla="*/ 461 h 432522"/>
              <a:gd name="connsiteX1" fmla="*/ 146529 w 410219"/>
              <a:gd name="connsiteY1" fmla="*/ 95711 h 432522"/>
              <a:gd name="connsiteX2" fmla="*/ 292579 w 410219"/>
              <a:gd name="connsiteY2" fmla="*/ 305261 h 432522"/>
              <a:gd name="connsiteX3" fmla="*/ 410054 w 410219"/>
              <a:gd name="connsiteY3" fmla="*/ 432261 h 432522"/>
              <a:gd name="connsiteX4" fmla="*/ 267179 w 410219"/>
              <a:gd name="connsiteY4" fmla="*/ 273511 h 432522"/>
              <a:gd name="connsiteX5" fmla="*/ 197329 w 410219"/>
              <a:gd name="connsiteY5" fmla="*/ 130636 h 432522"/>
              <a:gd name="connsiteX6" fmla="*/ 479 w 410219"/>
              <a:gd name="connsiteY6" fmla="*/ 461 h 43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219" h="432522">
                <a:moveTo>
                  <a:pt x="479" y="461"/>
                </a:moveTo>
                <a:cubicBezTo>
                  <a:pt x="-7988" y="-5360"/>
                  <a:pt x="97846" y="44911"/>
                  <a:pt x="146529" y="95711"/>
                </a:cubicBezTo>
                <a:cubicBezTo>
                  <a:pt x="195212" y="146511"/>
                  <a:pt x="248658" y="249169"/>
                  <a:pt x="292579" y="305261"/>
                </a:cubicBezTo>
                <a:cubicBezTo>
                  <a:pt x="336500" y="361353"/>
                  <a:pt x="414287" y="437553"/>
                  <a:pt x="410054" y="432261"/>
                </a:cubicBezTo>
                <a:cubicBezTo>
                  <a:pt x="405821" y="426969"/>
                  <a:pt x="302633" y="323782"/>
                  <a:pt x="267179" y="273511"/>
                </a:cubicBezTo>
                <a:cubicBezTo>
                  <a:pt x="231725" y="223240"/>
                  <a:pt x="235958" y="175086"/>
                  <a:pt x="197329" y="130636"/>
                </a:cubicBezTo>
                <a:cubicBezTo>
                  <a:pt x="158700" y="86186"/>
                  <a:pt x="8946" y="6282"/>
                  <a:pt x="479" y="46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8" name="フリーフォーム 297">
            <a:extLst>
              <a:ext uri="{FF2B5EF4-FFF2-40B4-BE49-F238E27FC236}">
                <a16:creationId xmlns:a16="http://schemas.microsoft.com/office/drawing/2014/main" id="{AD8B41A6-20EE-0C69-1C09-4226B3940C00}"/>
              </a:ext>
            </a:extLst>
          </p:cNvPr>
          <p:cNvSpPr/>
          <p:nvPr/>
        </p:nvSpPr>
        <p:spPr>
          <a:xfrm>
            <a:off x="4938023" y="4479842"/>
            <a:ext cx="323257" cy="585395"/>
          </a:xfrm>
          <a:custGeom>
            <a:avLst/>
            <a:gdLst>
              <a:gd name="connsiteX0" fmla="*/ 2277 w 323257"/>
              <a:gd name="connsiteY0" fmla="*/ 83 h 585395"/>
              <a:gd name="connsiteX1" fmla="*/ 24502 w 323257"/>
              <a:gd name="connsiteY1" fmla="*/ 184233 h 585395"/>
              <a:gd name="connsiteX2" fmla="*/ 135627 w 323257"/>
              <a:gd name="connsiteY2" fmla="*/ 381083 h 585395"/>
              <a:gd name="connsiteX3" fmla="*/ 72127 w 323257"/>
              <a:gd name="connsiteY3" fmla="*/ 330283 h 585395"/>
              <a:gd name="connsiteX4" fmla="*/ 151502 w 323257"/>
              <a:gd name="connsiteY4" fmla="*/ 412833 h 585395"/>
              <a:gd name="connsiteX5" fmla="*/ 221352 w 323257"/>
              <a:gd name="connsiteY5" fmla="*/ 511258 h 585395"/>
              <a:gd name="connsiteX6" fmla="*/ 322952 w 323257"/>
              <a:gd name="connsiteY6" fmla="*/ 584283 h 585395"/>
              <a:gd name="connsiteX7" fmla="*/ 186427 w 323257"/>
              <a:gd name="connsiteY7" fmla="*/ 454108 h 585395"/>
              <a:gd name="connsiteX8" fmla="*/ 72127 w 323257"/>
              <a:gd name="connsiteY8" fmla="*/ 301708 h 585395"/>
              <a:gd name="connsiteX9" fmla="*/ 8627 w 323257"/>
              <a:gd name="connsiteY9" fmla="*/ 162008 h 585395"/>
              <a:gd name="connsiteX10" fmla="*/ 2277 w 323257"/>
              <a:gd name="connsiteY10" fmla="*/ 83 h 58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257" h="585395">
                <a:moveTo>
                  <a:pt x="2277" y="83"/>
                </a:moveTo>
                <a:cubicBezTo>
                  <a:pt x="4923" y="3787"/>
                  <a:pt x="2277" y="120733"/>
                  <a:pt x="24502" y="184233"/>
                </a:cubicBezTo>
                <a:cubicBezTo>
                  <a:pt x="46727" y="247733"/>
                  <a:pt x="127690" y="356741"/>
                  <a:pt x="135627" y="381083"/>
                </a:cubicBezTo>
                <a:cubicBezTo>
                  <a:pt x="143564" y="405425"/>
                  <a:pt x="69481" y="324991"/>
                  <a:pt x="72127" y="330283"/>
                </a:cubicBezTo>
                <a:cubicBezTo>
                  <a:pt x="74773" y="335575"/>
                  <a:pt x="126631" y="382671"/>
                  <a:pt x="151502" y="412833"/>
                </a:cubicBezTo>
                <a:cubicBezTo>
                  <a:pt x="176373" y="442996"/>
                  <a:pt x="192777" y="482683"/>
                  <a:pt x="221352" y="511258"/>
                </a:cubicBezTo>
                <a:cubicBezTo>
                  <a:pt x="249927" y="539833"/>
                  <a:pt x="328773" y="593808"/>
                  <a:pt x="322952" y="584283"/>
                </a:cubicBezTo>
                <a:cubicBezTo>
                  <a:pt x="317131" y="574758"/>
                  <a:pt x="228231" y="501204"/>
                  <a:pt x="186427" y="454108"/>
                </a:cubicBezTo>
                <a:cubicBezTo>
                  <a:pt x="144623" y="407012"/>
                  <a:pt x="101760" y="350391"/>
                  <a:pt x="72127" y="301708"/>
                </a:cubicBezTo>
                <a:cubicBezTo>
                  <a:pt x="42494" y="253025"/>
                  <a:pt x="20269" y="206987"/>
                  <a:pt x="8627" y="162008"/>
                </a:cubicBezTo>
                <a:cubicBezTo>
                  <a:pt x="-3015" y="117029"/>
                  <a:pt x="-369" y="-3621"/>
                  <a:pt x="2277" y="8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9" name="フリーフォーム 298">
            <a:extLst>
              <a:ext uri="{FF2B5EF4-FFF2-40B4-BE49-F238E27FC236}">
                <a16:creationId xmlns:a16="http://schemas.microsoft.com/office/drawing/2014/main" id="{9D99FBC8-2310-DB33-AF2B-E03AB2157F4B}"/>
              </a:ext>
            </a:extLst>
          </p:cNvPr>
          <p:cNvSpPr/>
          <p:nvPr/>
        </p:nvSpPr>
        <p:spPr>
          <a:xfrm>
            <a:off x="4525959" y="4578287"/>
            <a:ext cx="132894" cy="601530"/>
          </a:xfrm>
          <a:custGeom>
            <a:avLst/>
            <a:gdLst>
              <a:gd name="connsiteX0" fmla="*/ 11116 w 132894"/>
              <a:gd name="connsiteY0" fmla="*/ 63 h 601530"/>
              <a:gd name="connsiteX1" fmla="*/ 4766 w 132894"/>
              <a:gd name="connsiteY1" fmla="*/ 231838 h 601530"/>
              <a:gd name="connsiteX2" fmla="*/ 87316 w 132894"/>
              <a:gd name="connsiteY2" fmla="*/ 454088 h 601530"/>
              <a:gd name="connsiteX3" fmla="*/ 131766 w 132894"/>
              <a:gd name="connsiteY3" fmla="*/ 600138 h 601530"/>
              <a:gd name="connsiteX4" fmla="*/ 42866 w 132894"/>
              <a:gd name="connsiteY4" fmla="*/ 368363 h 601530"/>
              <a:gd name="connsiteX5" fmla="*/ 20641 w 132894"/>
              <a:gd name="connsiteY5" fmla="*/ 254063 h 601530"/>
              <a:gd name="connsiteX6" fmla="*/ 11116 w 132894"/>
              <a:gd name="connsiteY6" fmla="*/ 63 h 6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894" h="601530">
                <a:moveTo>
                  <a:pt x="11116" y="63"/>
                </a:moveTo>
                <a:cubicBezTo>
                  <a:pt x="8470" y="-3641"/>
                  <a:pt x="-7934" y="156167"/>
                  <a:pt x="4766" y="231838"/>
                </a:cubicBezTo>
                <a:cubicBezTo>
                  <a:pt x="17466" y="307509"/>
                  <a:pt x="66149" y="392705"/>
                  <a:pt x="87316" y="454088"/>
                </a:cubicBezTo>
                <a:cubicBezTo>
                  <a:pt x="108483" y="515471"/>
                  <a:pt x="139174" y="614425"/>
                  <a:pt x="131766" y="600138"/>
                </a:cubicBezTo>
                <a:cubicBezTo>
                  <a:pt x="124358" y="585851"/>
                  <a:pt x="61387" y="426042"/>
                  <a:pt x="42866" y="368363"/>
                </a:cubicBezTo>
                <a:cubicBezTo>
                  <a:pt x="24345" y="310684"/>
                  <a:pt x="24874" y="312271"/>
                  <a:pt x="20641" y="254063"/>
                </a:cubicBezTo>
                <a:cubicBezTo>
                  <a:pt x="16408" y="195855"/>
                  <a:pt x="13762" y="3767"/>
                  <a:pt x="11116" y="6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0" name="フリーフォーム 299">
            <a:extLst>
              <a:ext uri="{FF2B5EF4-FFF2-40B4-BE49-F238E27FC236}">
                <a16:creationId xmlns:a16="http://schemas.microsoft.com/office/drawing/2014/main" id="{AB5D8639-7F31-CDEF-86B4-368A1FAB4DFE}"/>
              </a:ext>
            </a:extLst>
          </p:cNvPr>
          <p:cNvSpPr/>
          <p:nvPr/>
        </p:nvSpPr>
        <p:spPr>
          <a:xfrm>
            <a:off x="5267325" y="4832350"/>
            <a:ext cx="187652" cy="247744"/>
          </a:xfrm>
          <a:custGeom>
            <a:avLst/>
            <a:gdLst>
              <a:gd name="connsiteX0" fmla="*/ 0 w 187652"/>
              <a:gd name="connsiteY0" fmla="*/ 0 h 247744"/>
              <a:gd name="connsiteX1" fmla="*/ 123825 w 187652"/>
              <a:gd name="connsiteY1" fmla="*/ 155575 h 247744"/>
              <a:gd name="connsiteX2" fmla="*/ 187325 w 187652"/>
              <a:gd name="connsiteY2" fmla="*/ 247650 h 247744"/>
              <a:gd name="connsiteX3" fmla="*/ 149225 w 187652"/>
              <a:gd name="connsiteY3" fmla="*/ 139700 h 247744"/>
              <a:gd name="connsiteX4" fmla="*/ 161925 w 187652"/>
              <a:gd name="connsiteY4" fmla="*/ 193675 h 247744"/>
              <a:gd name="connsiteX5" fmla="*/ 88900 w 187652"/>
              <a:gd name="connsiteY5" fmla="*/ 92075 h 247744"/>
              <a:gd name="connsiteX6" fmla="*/ 0 w 187652"/>
              <a:gd name="connsiteY6" fmla="*/ 0 h 2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652" h="247744">
                <a:moveTo>
                  <a:pt x="0" y="0"/>
                </a:moveTo>
                <a:cubicBezTo>
                  <a:pt x="46302" y="57150"/>
                  <a:pt x="92604" y="114300"/>
                  <a:pt x="123825" y="155575"/>
                </a:cubicBezTo>
                <a:cubicBezTo>
                  <a:pt x="155046" y="196850"/>
                  <a:pt x="183092" y="250296"/>
                  <a:pt x="187325" y="247650"/>
                </a:cubicBezTo>
                <a:cubicBezTo>
                  <a:pt x="191558" y="245004"/>
                  <a:pt x="153458" y="148696"/>
                  <a:pt x="149225" y="139700"/>
                </a:cubicBezTo>
                <a:cubicBezTo>
                  <a:pt x="144992" y="130704"/>
                  <a:pt x="171979" y="201612"/>
                  <a:pt x="161925" y="193675"/>
                </a:cubicBezTo>
                <a:cubicBezTo>
                  <a:pt x="151871" y="185738"/>
                  <a:pt x="88900" y="92075"/>
                  <a:pt x="88900" y="9207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1" name="フリーフォーム 300">
            <a:extLst>
              <a:ext uri="{FF2B5EF4-FFF2-40B4-BE49-F238E27FC236}">
                <a16:creationId xmlns:a16="http://schemas.microsoft.com/office/drawing/2014/main" id="{35F3C88A-FEB8-6A13-652B-6008302BF7FD}"/>
              </a:ext>
            </a:extLst>
          </p:cNvPr>
          <p:cNvSpPr/>
          <p:nvPr/>
        </p:nvSpPr>
        <p:spPr>
          <a:xfrm>
            <a:off x="4578036" y="5193284"/>
            <a:ext cx="473647" cy="688930"/>
          </a:xfrm>
          <a:custGeom>
            <a:avLst/>
            <a:gdLst>
              <a:gd name="connsiteX0" fmla="*/ 314 w 473647"/>
              <a:gd name="connsiteY0" fmla="*/ 1016 h 688930"/>
              <a:gd name="connsiteX1" fmla="*/ 168589 w 473647"/>
              <a:gd name="connsiteY1" fmla="*/ 302641 h 688930"/>
              <a:gd name="connsiteX2" fmla="*/ 467039 w 473647"/>
              <a:gd name="connsiteY2" fmla="*/ 680466 h 688930"/>
              <a:gd name="connsiteX3" fmla="*/ 368614 w 473647"/>
              <a:gd name="connsiteY3" fmla="*/ 559816 h 688930"/>
              <a:gd name="connsiteX4" fmla="*/ 289239 w 473647"/>
              <a:gd name="connsiteY4" fmla="*/ 493141 h 688930"/>
              <a:gd name="connsiteX5" fmla="*/ 130489 w 473647"/>
              <a:gd name="connsiteY5" fmla="*/ 213741 h 688930"/>
              <a:gd name="connsiteX6" fmla="*/ 314 w 473647"/>
              <a:gd name="connsiteY6" fmla="*/ 1016 h 688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647" h="688930">
                <a:moveTo>
                  <a:pt x="314" y="1016"/>
                </a:moveTo>
                <a:cubicBezTo>
                  <a:pt x="6664" y="15833"/>
                  <a:pt x="90802" y="189399"/>
                  <a:pt x="168589" y="302641"/>
                </a:cubicBezTo>
                <a:cubicBezTo>
                  <a:pt x="246377" y="415883"/>
                  <a:pt x="433702" y="637604"/>
                  <a:pt x="467039" y="680466"/>
                </a:cubicBezTo>
                <a:cubicBezTo>
                  <a:pt x="500376" y="723328"/>
                  <a:pt x="398247" y="591037"/>
                  <a:pt x="368614" y="559816"/>
                </a:cubicBezTo>
                <a:cubicBezTo>
                  <a:pt x="338981" y="528595"/>
                  <a:pt x="328927" y="550820"/>
                  <a:pt x="289239" y="493141"/>
                </a:cubicBezTo>
                <a:cubicBezTo>
                  <a:pt x="249551" y="435462"/>
                  <a:pt x="175468" y="290470"/>
                  <a:pt x="130489" y="213741"/>
                </a:cubicBezTo>
                <a:cubicBezTo>
                  <a:pt x="85510" y="137012"/>
                  <a:pt x="-6036" y="-13801"/>
                  <a:pt x="314" y="101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2" name="フリーフォーム 301">
            <a:extLst>
              <a:ext uri="{FF2B5EF4-FFF2-40B4-BE49-F238E27FC236}">
                <a16:creationId xmlns:a16="http://schemas.microsoft.com/office/drawing/2014/main" id="{F4899533-67A9-41A1-EFA7-75FD4E732057}"/>
              </a:ext>
            </a:extLst>
          </p:cNvPr>
          <p:cNvSpPr/>
          <p:nvPr/>
        </p:nvSpPr>
        <p:spPr>
          <a:xfrm>
            <a:off x="4907950" y="5733205"/>
            <a:ext cx="430102" cy="434259"/>
          </a:xfrm>
          <a:custGeom>
            <a:avLst/>
            <a:gdLst>
              <a:gd name="connsiteX0" fmla="*/ 600 w 430102"/>
              <a:gd name="connsiteY0" fmla="*/ 845 h 434259"/>
              <a:gd name="connsiteX1" fmla="*/ 206975 w 430102"/>
              <a:gd name="connsiteY1" fmla="*/ 216745 h 434259"/>
              <a:gd name="connsiteX2" fmla="*/ 429225 w 430102"/>
              <a:gd name="connsiteY2" fmla="*/ 432645 h 434259"/>
              <a:gd name="connsiteX3" fmla="*/ 273650 w 430102"/>
              <a:gd name="connsiteY3" fmla="*/ 299295 h 434259"/>
              <a:gd name="connsiteX4" fmla="*/ 600 w 430102"/>
              <a:gd name="connsiteY4" fmla="*/ 845 h 43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102" h="434259">
                <a:moveTo>
                  <a:pt x="600" y="845"/>
                </a:moveTo>
                <a:cubicBezTo>
                  <a:pt x="-10513" y="-12913"/>
                  <a:pt x="135538" y="144778"/>
                  <a:pt x="206975" y="216745"/>
                </a:cubicBezTo>
                <a:cubicBezTo>
                  <a:pt x="278413" y="288712"/>
                  <a:pt x="418112" y="418887"/>
                  <a:pt x="429225" y="432645"/>
                </a:cubicBezTo>
                <a:cubicBezTo>
                  <a:pt x="440338" y="446403"/>
                  <a:pt x="343500" y="369674"/>
                  <a:pt x="273650" y="299295"/>
                </a:cubicBezTo>
                <a:cubicBezTo>
                  <a:pt x="203800" y="228916"/>
                  <a:pt x="11713" y="14603"/>
                  <a:pt x="600" y="84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3" name="フリーフォーム 302">
            <a:extLst>
              <a:ext uri="{FF2B5EF4-FFF2-40B4-BE49-F238E27FC236}">
                <a16:creationId xmlns:a16="http://schemas.microsoft.com/office/drawing/2014/main" id="{9A896B0E-AB9D-33F3-8593-30BFD8480301}"/>
              </a:ext>
            </a:extLst>
          </p:cNvPr>
          <p:cNvSpPr/>
          <p:nvPr/>
        </p:nvSpPr>
        <p:spPr>
          <a:xfrm>
            <a:off x="5124358" y="6019783"/>
            <a:ext cx="420105" cy="397197"/>
          </a:xfrm>
          <a:custGeom>
            <a:avLst/>
            <a:gdLst>
              <a:gd name="connsiteX0" fmla="*/ 92 w 420105"/>
              <a:gd name="connsiteY0" fmla="*/ 17 h 397197"/>
              <a:gd name="connsiteX1" fmla="*/ 244567 w 420105"/>
              <a:gd name="connsiteY1" fmla="*/ 257192 h 397197"/>
              <a:gd name="connsiteX2" fmla="*/ 416017 w 420105"/>
              <a:gd name="connsiteY2" fmla="*/ 393717 h 397197"/>
              <a:gd name="connsiteX3" fmla="*/ 358867 w 420105"/>
              <a:gd name="connsiteY3" fmla="*/ 349267 h 397197"/>
              <a:gd name="connsiteX4" fmla="*/ 273142 w 420105"/>
              <a:gd name="connsiteY4" fmla="*/ 269892 h 397197"/>
              <a:gd name="connsiteX5" fmla="*/ 92 w 420105"/>
              <a:gd name="connsiteY5" fmla="*/ 17 h 39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105" h="397197">
                <a:moveTo>
                  <a:pt x="92" y="17"/>
                </a:moveTo>
                <a:cubicBezTo>
                  <a:pt x="-4670" y="-2100"/>
                  <a:pt x="175246" y="191575"/>
                  <a:pt x="244567" y="257192"/>
                </a:cubicBezTo>
                <a:cubicBezTo>
                  <a:pt x="313888" y="322809"/>
                  <a:pt x="396967" y="378371"/>
                  <a:pt x="416017" y="393717"/>
                </a:cubicBezTo>
                <a:cubicBezTo>
                  <a:pt x="435067" y="409063"/>
                  <a:pt x="382679" y="369904"/>
                  <a:pt x="358867" y="349267"/>
                </a:cubicBezTo>
                <a:cubicBezTo>
                  <a:pt x="335055" y="328630"/>
                  <a:pt x="329234" y="327042"/>
                  <a:pt x="273142" y="269892"/>
                </a:cubicBezTo>
                <a:cubicBezTo>
                  <a:pt x="217050" y="212742"/>
                  <a:pt x="4854" y="2134"/>
                  <a:pt x="92" y="1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4" name="フリーフォーム 303">
            <a:extLst>
              <a:ext uri="{FF2B5EF4-FFF2-40B4-BE49-F238E27FC236}">
                <a16:creationId xmlns:a16="http://schemas.microsoft.com/office/drawing/2014/main" id="{7B66FCFD-6CDD-4EBA-9011-55A80F5F43DC}"/>
              </a:ext>
            </a:extLst>
          </p:cNvPr>
          <p:cNvSpPr/>
          <p:nvPr/>
        </p:nvSpPr>
        <p:spPr>
          <a:xfrm>
            <a:off x="5524166" y="6387851"/>
            <a:ext cx="643070" cy="73863"/>
          </a:xfrm>
          <a:custGeom>
            <a:avLst/>
            <a:gdLst>
              <a:gd name="connsiteX0" fmla="*/ 334 w 643070"/>
              <a:gd name="connsiteY0" fmla="*/ 249 h 73863"/>
              <a:gd name="connsiteX1" fmla="*/ 168609 w 643070"/>
              <a:gd name="connsiteY1" fmla="*/ 51049 h 73863"/>
              <a:gd name="connsiteX2" fmla="*/ 286084 w 643070"/>
              <a:gd name="connsiteY2" fmla="*/ 57399 h 73863"/>
              <a:gd name="connsiteX3" fmla="*/ 190834 w 643070"/>
              <a:gd name="connsiteY3" fmla="*/ 16124 h 73863"/>
              <a:gd name="connsiteX4" fmla="*/ 349584 w 643070"/>
              <a:gd name="connsiteY4" fmla="*/ 51049 h 73863"/>
              <a:gd name="connsiteX5" fmla="*/ 641684 w 643070"/>
              <a:gd name="connsiteY5" fmla="*/ 66924 h 73863"/>
              <a:gd name="connsiteX6" fmla="*/ 467059 w 643070"/>
              <a:gd name="connsiteY6" fmla="*/ 60574 h 73863"/>
              <a:gd name="connsiteX7" fmla="*/ 270209 w 643070"/>
              <a:gd name="connsiteY7" fmla="*/ 63749 h 73863"/>
              <a:gd name="connsiteX8" fmla="*/ 343234 w 643070"/>
              <a:gd name="connsiteY8" fmla="*/ 73274 h 73863"/>
              <a:gd name="connsiteX9" fmla="*/ 257509 w 643070"/>
              <a:gd name="connsiteY9" fmla="*/ 44699 h 73863"/>
              <a:gd name="connsiteX10" fmla="*/ 232109 w 643070"/>
              <a:gd name="connsiteY10" fmla="*/ 41524 h 73863"/>
              <a:gd name="connsiteX11" fmla="*/ 127334 w 643070"/>
              <a:gd name="connsiteY11" fmla="*/ 31999 h 73863"/>
              <a:gd name="connsiteX12" fmla="*/ 334 w 643070"/>
              <a:gd name="connsiteY12" fmla="*/ 249 h 7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3070" h="73863">
                <a:moveTo>
                  <a:pt x="334" y="249"/>
                </a:moveTo>
                <a:cubicBezTo>
                  <a:pt x="7213" y="3424"/>
                  <a:pt x="120984" y="41524"/>
                  <a:pt x="168609" y="51049"/>
                </a:cubicBezTo>
                <a:cubicBezTo>
                  <a:pt x="216234" y="60574"/>
                  <a:pt x="282380" y="63220"/>
                  <a:pt x="286084" y="57399"/>
                </a:cubicBezTo>
                <a:cubicBezTo>
                  <a:pt x="289788" y="51578"/>
                  <a:pt x="180251" y="17182"/>
                  <a:pt x="190834" y="16124"/>
                </a:cubicBezTo>
                <a:cubicBezTo>
                  <a:pt x="201417" y="15066"/>
                  <a:pt x="274442" y="42582"/>
                  <a:pt x="349584" y="51049"/>
                </a:cubicBezTo>
                <a:cubicBezTo>
                  <a:pt x="424726" y="59516"/>
                  <a:pt x="622105" y="65337"/>
                  <a:pt x="641684" y="66924"/>
                </a:cubicBezTo>
                <a:cubicBezTo>
                  <a:pt x="661263" y="68511"/>
                  <a:pt x="467059" y="60574"/>
                  <a:pt x="467059" y="60574"/>
                </a:cubicBezTo>
                <a:cubicBezTo>
                  <a:pt x="405147" y="60045"/>
                  <a:pt x="290846" y="61632"/>
                  <a:pt x="270209" y="63749"/>
                </a:cubicBezTo>
                <a:cubicBezTo>
                  <a:pt x="249572" y="65866"/>
                  <a:pt x="345351" y="76449"/>
                  <a:pt x="343234" y="73274"/>
                </a:cubicBezTo>
                <a:cubicBezTo>
                  <a:pt x="341117" y="70099"/>
                  <a:pt x="276030" y="49991"/>
                  <a:pt x="257509" y="44699"/>
                </a:cubicBezTo>
                <a:cubicBezTo>
                  <a:pt x="238988" y="39407"/>
                  <a:pt x="232109" y="41524"/>
                  <a:pt x="232109" y="41524"/>
                </a:cubicBezTo>
                <a:cubicBezTo>
                  <a:pt x="210413" y="39407"/>
                  <a:pt x="160142" y="38878"/>
                  <a:pt x="127334" y="31999"/>
                </a:cubicBezTo>
                <a:cubicBezTo>
                  <a:pt x="94526" y="25120"/>
                  <a:pt x="-6545" y="-2926"/>
                  <a:pt x="334" y="2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5" name="フリーフォーム 304">
            <a:extLst>
              <a:ext uri="{FF2B5EF4-FFF2-40B4-BE49-F238E27FC236}">
                <a16:creationId xmlns:a16="http://schemas.microsoft.com/office/drawing/2014/main" id="{1C4D205C-6E9D-EB2F-A1C1-FDCD638B53C1}"/>
              </a:ext>
            </a:extLst>
          </p:cNvPr>
          <p:cNvSpPr/>
          <p:nvPr/>
        </p:nvSpPr>
        <p:spPr>
          <a:xfrm>
            <a:off x="5311725" y="5175176"/>
            <a:ext cx="46395" cy="298587"/>
          </a:xfrm>
          <a:custGeom>
            <a:avLst/>
            <a:gdLst>
              <a:gd name="connsiteX0" fmla="*/ 50 w 46395"/>
              <a:gd name="connsiteY0" fmla="*/ 74 h 298587"/>
              <a:gd name="connsiteX1" fmla="*/ 34975 w 46395"/>
              <a:gd name="connsiteY1" fmla="*/ 136599 h 298587"/>
              <a:gd name="connsiteX2" fmla="*/ 50 w 46395"/>
              <a:gd name="connsiteY2" fmla="*/ 298524 h 298587"/>
              <a:gd name="connsiteX3" fmla="*/ 38150 w 46395"/>
              <a:gd name="connsiteY3" fmla="*/ 155649 h 298587"/>
              <a:gd name="connsiteX4" fmla="*/ 44500 w 46395"/>
              <a:gd name="connsiteY4" fmla="*/ 117549 h 298587"/>
              <a:gd name="connsiteX5" fmla="*/ 50 w 46395"/>
              <a:gd name="connsiteY5" fmla="*/ 74 h 29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395" h="298587">
                <a:moveTo>
                  <a:pt x="50" y="74"/>
                </a:moveTo>
                <a:cubicBezTo>
                  <a:pt x="-1537" y="3249"/>
                  <a:pt x="34975" y="86857"/>
                  <a:pt x="34975" y="136599"/>
                </a:cubicBezTo>
                <a:cubicBezTo>
                  <a:pt x="34975" y="186341"/>
                  <a:pt x="-479" y="295349"/>
                  <a:pt x="50" y="298524"/>
                </a:cubicBezTo>
                <a:cubicBezTo>
                  <a:pt x="579" y="301699"/>
                  <a:pt x="30742" y="185811"/>
                  <a:pt x="38150" y="155649"/>
                </a:cubicBezTo>
                <a:cubicBezTo>
                  <a:pt x="45558" y="125487"/>
                  <a:pt x="48733" y="138716"/>
                  <a:pt x="44500" y="117549"/>
                </a:cubicBezTo>
                <a:cubicBezTo>
                  <a:pt x="40267" y="96382"/>
                  <a:pt x="1637" y="-3101"/>
                  <a:pt x="50" y="7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6" name="フリーフォーム 305">
            <a:extLst>
              <a:ext uri="{FF2B5EF4-FFF2-40B4-BE49-F238E27FC236}">
                <a16:creationId xmlns:a16="http://schemas.microsoft.com/office/drawing/2014/main" id="{47880780-6351-1379-586F-0C5F5BC7FFD8}"/>
              </a:ext>
            </a:extLst>
          </p:cNvPr>
          <p:cNvSpPr/>
          <p:nvPr/>
        </p:nvSpPr>
        <p:spPr>
          <a:xfrm>
            <a:off x="5384789" y="5162490"/>
            <a:ext cx="95501" cy="839143"/>
          </a:xfrm>
          <a:custGeom>
            <a:avLst/>
            <a:gdLst>
              <a:gd name="connsiteX0" fmla="*/ 95261 w 95501"/>
              <a:gd name="connsiteY0" fmla="*/ 60 h 839143"/>
              <a:gd name="connsiteX1" fmla="*/ 57161 w 95501"/>
              <a:gd name="connsiteY1" fmla="*/ 225485 h 839143"/>
              <a:gd name="connsiteX2" fmla="*/ 22236 w 95501"/>
              <a:gd name="connsiteY2" fmla="*/ 374710 h 839143"/>
              <a:gd name="connsiteX3" fmla="*/ 11 w 95501"/>
              <a:gd name="connsiteY3" fmla="*/ 476310 h 839143"/>
              <a:gd name="connsiteX4" fmla="*/ 19061 w 95501"/>
              <a:gd name="connsiteY4" fmla="*/ 415985 h 839143"/>
              <a:gd name="connsiteX5" fmla="*/ 12711 w 95501"/>
              <a:gd name="connsiteY5" fmla="*/ 482660 h 839143"/>
              <a:gd name="connsiteX6" fmla="*/ 28586 w 95501"/>
              <a:gd name="connsiteY6" fmla="*/ 647760 h 839143"/>
              <a:gd name="connsiteX7" fmla="*/ 57161 w 95501"/>
              <a:gd name="connsiteY7" fmla="*/ 838260 h 839143"/>
              <a:gd name="connsiteX8" fmla="*/ 41286 w 95501"/>
              <a:gd name="connsiteY8" fmla="*/ 708085 h 839143"/>
              <a:gd name="connsiteX9" fmla="*/ 25411 w 95501"/>
              <a:gd name="connsiteY9" fmla="*/ 463610 h 839143"/>
              <a:gd name="connsiteX10" fmla="*/ 38111 w 95501"/>
              <a:gd name="connsiteY10" fmla="*/ 247710 h 839143"/>
              <a:gd name="connsiteX11" fmla="*/ 95261 w 95501"/>
              <a:gd name="connsiteY11" fmla="*/ 60 h 83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501" h="839143">
                <a:moveTo>
                  <a:pt x="95261" y="60"/>
                </a:moveTo>
                <a:cubicBezTo>
                  <a:pt x="98436" y="-3644"/>
                  <a:pt x="69332" y="163043"/>
                  <a:pt x="57161" y="225485"/>
                </a:cubicBezTo>
                <a:cubicBezTo>
                  <a:pt x="44990" y="287927"/>
                  <a:pt x="31761" y="332906"/>
                  <a:pt x="22236" y="374710"/>
                </a:cubicBezTo>
                <a:cubicBezTo>
                  <a:pt x="12711" y="416514"/>
                  <a:pt x="540" y="469431"/>
                  <a:pt x="11" y="476310"/>
                </a:cubicBezTo>
                <a:cubicBezTo>
                  <a:pt x="-518" y="483189"/>
                  <a:pt x="16944" y="414927"/>
                  <a:pt x="19061" y="415985"/>
                </a:cubicBezTo>
                <a:cubicBezTo>
                  <a:pt x="21178" y="417043"/>
                  <a:pt x="11124" y="444031"/>
                  <a:pt x="12711" y="482660"/>
                </a:cubicBezTo>
                <a:cubicBezTo>
                  <a:pt x="14298" y="521289"/>
                  <a:pt x="21178" y="588493"/>
                  <a:pt x="28586" y="647760"/>
                </a:cubicBezTo>
                <a:cubicBezTo>
                  <a:pt x="35994" y="707027"/>
                  <a:pt x="55044" y="828206"/>
                  <a:pt x="57161" y="838260"/>
                </a:cubicBezTo>
                <a:cubicBezTo>
                  <a:pt x="59278" y="848314"/>
                  <a:pt x="46578" y="770527"/>
                  <a:pt x="41286" y="708085"/>
                </a:cubicBezTo>
                <a:cubicBezTo>
                  <a:pt x="35994" y="645643"/>
                  <a:pt x="25940" y="540339"/>
                  <a:pt x="25411" y="463610"/>
                </a:cubicBezTo>
                <a:cubicBezTo>
                  <a:pt x="24882" y="386881"/>
                  <a:pt x="24353" y="321264"/>
                  <a:pt x="38111" y="247710"/>
                </a:cubicBezTo>
                <a:cubicBezTo>
                  <a:pt x="51869" y="174156"/>
                  <a:pt x="92086" y="3764"/>
                  <a:pt x="95261" y="6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7" name="フリーフォーム 306">
            <a:extLst>
              <a:ext uri="{FF2B5EF4-FFF2-40B4-BE49-F238E27FC236}">
                <a16:creationId xmlns:a16="http://schemas.microsoft.com/office/drawing/2014/main" id="{3153A8C9-28A9-BED4-6E5A-BDE508807775}"/>
              </a:ext>
            </a:extLst>
          </p:cNvPr>
          <p:cNvSpPr/>
          <p:nvPr/>
        </p:nvSpPr>
        <p:spPr>
          <a:xfrm>
            <a:off x="5266414" y="5454643"/>
            <a:ext cx="77344" cy="447694"/>
          </a:xfrm>
          <a:custGeom>
            <a:avLst/>
            <a:gdLst>
              <a:gd name="connsiteX0" fmla="*/ 48536 w 77344"/>
              <a:gd name="connsiteY0" fmla="*/ 7 h 447694"/>
              <a:gd name="connsiteX1" fmla="*/ 67586 w 77344"/>
              <a:gd name="connsiteY1" fmla="*/ 139707 h 447694"/>
              <a:gd name="connsiteX2" fmla="*/ 19961 w 77344"/>
              <a:gd name="connsiteY2" fmla="*/ 279407 h 447694"/>
              <a:gd name="connsiteX3" fmla="*/ 13611 w 77344"/>
              <a:gd name="connsiteY3" fmla="*/ 330207 h 447694"/>
              <a:gd name="connsiteX4" fmla="*/ 13611 w 77344"/>
              <a:gd name="connsiteY4" fmla="*/ 447682 h 447694"/>
              <a:gd name="connsiteX5" fmla="*/ 911 w 77344"/>
              <a:gd name="connsiteY5" fmla="*/ 336557 h 447694"/>
              <a:gd name="connsiteX6" fmla="*/ 42186 w 77344"/>
              <a:gd name="connsiteY6" fmla="*/ 187332 h 447694"/>
              <a:gd name="connsiteX7" fmla="*/ 77111 w 77344"/>
              <a:gd name="connsiteY7" fmla="*/ 133357 h 447694"/>
              <a:gd name="connsiteX8" fmla="*/ 48536 w 77344"/>
              <a:gd name="connsiteY8" fmla="*/ 7 h 44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44" h="447694">
                <a:moveTo>
                  <a:pt x="48536" y="7"/>
                </a:moveTo>
                <a:cubicBezTo>
                  <a:pt x="46948" y="1065"/>
                  <a:pt x="72348" y="93140"/>
                  <a:pt x="67586" y="139707"/>
                </a:cubicBezTo>
                <a:cubicBezTo>
                  <a:pt x="62824" y="186274"/>
                  <a:pt x="28957" y="247657"/>
                  <a:pt x="19961" y="279407"/>
                </a:cubicBezTo>
                <a:cubicBezTo>
                  <a:pt x="10965" y="311157"/>
                  <a:pt x="14669" y="302161"/>
                  <a:pt x="13611" y="330207"/>
                </a:cubicBezTo>
                <a:cubicBezTo>
                  <a:pt x="12553" y="358253"/>
                  <a:pt x="15728" y="446624"/>
                  <a:pt x="13611" y="447682"/>
                </a:cubicBezTo>
                <a:cubicBezTo>
                  <a:pt x="11494" y="448740"/>
                  <a:pt x="-3852" y="379949"/>
                  <a:pt x="911" y="336557"/>
                </a:cubicBezTo>
                <a:cubicBezTo>
                  <a:pt x="5673" y="293165"/>
                  <a:pt x="29486" y="221199"/>
                  <a:pt x="42186" y="187332"/>
                </a:cubicBezTo>
                <a:cubicBezTo>
                  <a:pt x="54886" y="153465"/>
                  <a:pt x="73936" y="160345"/>
                  <a:pt x="77111" y="133357"/>
                </a:cubicBezTo>
                <a:cubicBezTo>
                  <a:pt x="80286" y="106369"/>
                  <a:pt x="50124" y="-1051"/>
                  <a:pt x="48536" y="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8" name="フリーフォーム 307">
            <a:extLst>
              <a:ext uri="{FF2B5EF4-FFF2-40B4-BE49-F238E27FC236}">
                <a16:creationId xmlns:a16="http://schemas.microsoft.com/office/drawing/2014/main" id="{3880682E-98A3-4B78-5FCD-F084FA26F66E}"/>
              </a:ext>
            </a:extLst>
          </p:cNvPr>
          <p:cNvSpPr/>
          <p:nvPr/>
        </p:nvSpPr>
        <p:spPr>
          <a:xfrm>
            <a:off x="5451467" y="4399766"/>
            <a:ext cx="44498" cy="204438"/>
          </a:xfrm>
          <a:custGeom>
            <a:avLst/>
            <a:gdLst>
              <a:gd name="connsiteX0" fmla="*/ 8 w 44498"/>
              <a:gd name="connsiteY0" fmla="*/ 784 h 204438"/>
              <a:gd name="connsiteX1" fmla="*/ 31758 w 44498"/>
              <a:gd name="connsiteY1" fmla="*/ 67459 h 204438"/>
              <a:gd name="connsiteX2" fmla="*/ 44458 w 44498"/>
              <a:gd name="connsiteY2" fmla="*/ 203984 h 204438"/>
              <a:gd name="connsiteX3" fmla="*/ 34933 w 44498"/>
              <a:gd name="connsiteY3" fmla="*/ 108734 h 204438"/>
              <a:gd name="connsiteX4" fmla="*/ 8 w 44498"/>
              <a:gd name="connsiteY4" fmla="*/ 784 h 20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98" h="204438">
                <a:moveTo>
                  <a:pt x="8" y="784"/>
                </a:moveTo>
                <a:cubicBezTo>
                  <a:pt x="-521" y="-6095"/>
                  <a:pt x="24350" y="33592"/>
                  <a:pt x="31758" y="67459"/>
                </a:cubicBezTo>
                <a:cubicBezTo>
                  <a:pt x="39166" y="101326"/>
                  <a:pt x="43929" y="197105"/>
                  <a:pt x="44458" y="203984"/>
                </a:cubicBezTo>
                <a:cubicBezTo>
                  <a:pt x="44987" y="210863"/>
                  <a:pt x="40225" y="137838"/>
                  <a:pt x="34933" y="108734"/>
                </a:cubicBezTo>
                <a:cubicBezTo>
                  <a:pt x="29641" y="79630"/>
                  <a:pt x="537" y="7663"/>
                  <a:pt x="8" y="7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9" name="フリーフォーム 308">
            <a:extLst>
              <a:ext uri="{FF2B5EF4-FFF2-40B4-BE49-F238E27FC236}">
                <a16:creationId xmlns:a16="http://schemas.microsoft.com/office/drawing/2014/main" id="{30AF33E5-6619-359A-0319-4D13F605375F}"/>
              </a:ext>
            </a:extLst>
          </p:cNvPr>
          <p:cNvSpPr/>
          <p:nvPr/>
        </p:nvSpPr>
        <p:spPr>
          <a:xfrm>
            <a:off x="5473313" y="4593672"/>
            <a:ext cx="32149" cy="572054"/>
          </a:xfrm>
          <a:custGeom>
            <a:avLst/>
            <a:gdLst>
              <a:gd name="connsiteX0" fmla="*/ 387 w 32149"/>
              <a:gd name="connsiteY0" fmla="*/ 553 h 572054"/>
              <a:gd name="connsiteX1" fmla="*/ 13087 w 32149"/>
              <a:gd name="connsiteY1" fmla="*/ 187878 h 572054"/>
              <a:gd name="connsiteX2" fmla="*/ 22612 w 32149"/>
              <a:gd name="connsiteY2" fmla="*/ 324403 h 572054"/>
              <a:gd name="connsiteX3" fmla="*/ 387 w 32149"/>
              <a:gd name="connsiteY3" fmla="*/ 572053 h 572054"/>
              <a:gd name="connsiteX4" fmla="*/ 28962 w 32149"/>
              <a:gd name="connsiteY4" fmla="*/ 327578 h 572054"/>
              <a:gd name="connsiteX5" fmla="*/ 28962 w 32149"/>
              <a:gd name="connsiteY5" fmla="*/ 251378 h 572054"/>
              <a:gd name="connsiteX6" fmla="*/ 387 w 32149"/>
              <a:gd name="connsiteY6" fmla="*/ 553 h 57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49" h="572054">
                <a:moveTo>
                  <a:pt x="387" y="553"/>
                </a:moveTo>
                <a:cubicBezTo>
                  <a:pt x="-2259" y="-10030"/>
                  <a:pt x="9383" y="133903"/>
                  <a:pt x="13087" y="187878"/>
                </a:cubicBezTo>
                <a:cubicBezTo>
                  <a:pt x="16791" y="241853"/>
                  <a:pt x="24729" y="260374"/>
                  <a:pt x="22612" y="324403"/>
                </a:cubicBezTo>
                <a:cubicBezTo>
                  <a:pt x="20495" y="388432"/>
                  <a:pt x="-671" y="571524"/>
                  <a:pt x="387" y="572053"/>
                </a:cubicBezTo>
                <a:cubicBezTo>
                  <a:pt x="1445" y="572582"/>
                  <a:pt x="24200" y="381024"/>
                  <a:pt x="28962" y="327578"/>
                </a:cubicBezTo>
                <a:cubicBezTo>
                  <a:pt x="33724" y="274132"/>
                  <a:pt x="32666" y="300591"/>
                  <a:pt x="28962" y="251378"/>
                </a:cubicBezTo>
                <a:cubicBezTo>
                  <a:pt x="25258" y="202166"/>
                  <a:pt x="3033" y="11136"/>
                  <a:pt x="387" y="5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フリーフォーム 309">
            <a:extLst>
              <a:ext uri="{FF2B5EF4-FFF2-40B4-BE49-F238E27FC236}">
                <a16:creationId xmlns:a16="http://schemas.microsoft.com/office/drawing/2014/main" id="{7ABC7A24-CE73-E97A-0961-B2DE1C898185}"/>
              </a:ext>
            </a:extLst>
          </p:cNvPr>
          <p:cNvSpPr/>
          <p:nvPr/>
        </p:nvSpPr>
        <p:spPr>
          <a:xfrm>
            <a:off x="5654637" y="5076538"/>
            <a:ext cx="60576" cy="457765"/>
          </a:xfrm>
          <a:custGeom>
            <a:avLst/>
            <a:gdLst>
              <a:gd name="connsiteX0" fmla="*/ 38 w 60576"/>
              <a:gd name="connsiteY0" fmla="*/ 287 h 457765"/>
              <a:gd name="connsiteX1" fmla="*/ 50838 w 60576"/>
              <a:gd name="connsiteY1" fmla="*/ 206662 h 457765"/>
              <a:gd name="connsiteX2" fmla="*/ 28613 w 60576"/>
              <a:gd name="connsiteY2" fmla="*/ 457487 h 457765"/>
              <a:gd name="connsiteX3" fmla="*/ 60363 w 60576"/>
              <a:gd name="connsiteY3" fmla="*/ 251112 h 457765"/>
              <a:gd name="connsiteX4" fmla="*/ 38 w 60576"/>
              <a:gd name="connsiteY4" fmla="*/ 287 h 45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" h="457765">
                <a:moveTo>
                  <a:pt x="38" y="287"/>
                </a:moveTo>
                <a:cubicBezTo>
                  <a:pt x="-1549" y="-7121"/>
                  <a:pt x="46076" y="130462"/>
                  <a:pt x="50838" y="206662"/>
                </a:cubicBezTo>
                <a:cubicBezTo>
                  <a:pt x="55600" y="282862"/>
                  <a:pt x="27026" y="450079"/>
                  <a:pt x="28613" y="457487"/>
                </a:cubicBezTo>
                <a:cubicBezTo>
                  <a:pt x="30200" y="464895"/>
                  <a:pt x="63538" y="322549"/>
                  <a:pt x="60363" y="251112"/>
                </a:cubicBezTo>
                <a:cubicBezTo>
                  <a:pt x="57188" y="179675"/>
                  <a:pt x="1625" y="7695"/>
                  <a:pt x="38" y="28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フリーフォーム 310">
            <a:extLst>
              <a:ext uri="{FF2B5EF4-FFF2-40B4-BE49-F238E27FC236}">
                <a16:creationId xmlns:a16="http://schemas.microsoft.com/office/drawing/2014/main" id="{4EB51B49-3A48-142F-89BE-A222817A8350}"/>
              </a:ext>
            </a:extLst>
          </p:cNvPr>
          <p:cNvSpPr/>
          <p:nvPr/>
        </p:nvSpPr>
        <p:spPr>
          <a:xfrm>
            <a:off x="5543503" y="5612095"/>
            <a:ext cx="159863" cy="522416"/>
          </a:xfrm>
          <a:custGeom>
            <a:avLst/>
            <a:gdLst>
              <a:gd name="connsiteX0" fmla="*/ 146097 w 159863"/>
              <a:gd name="connsiteY0" fmla="*/ 1305 h 522416"/>
              <a:gd name="connsiteX1" fmla="*/ 149272 w 159863"/>
              <a:gd name="connsiteY1" fmla="*/ 144180 h 522416"/>
              <a:gd name="connsiteX2" fmla="*/ 47 w 159863"/>
              <a:gd name="connsiteY2" fmla="*/ 522005 h 522416"/>
              <a:gd name="connsiteX3" fmla="*/ 133397 w 159863"/>
              <a:gd name="connsiteY3" fmla="*/ 214030 h 522416"/>
              <a:gd name="connsiteX4" fmla="*/ 146097 w 159863"/>
              <a:gd name="connsiteY4" fmla="*/ 1305 h 522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863" h="522416">
                <a:moveTo>
                  <a:pt x="146097" y="1305"/>
                </a:moveTo>
                <a:cubicBezTo>
                  <a:pt x="148743" y="-10337"/>
                  <a:pt x="173614" y="57397"/>
                  <a:pt x="149272" y="144180"/>
                </a:cubicBezTo>
                <a:cubicBezTo>
                  <a:pt x="124930" y="230963"/>
                  <a:pt x="2693" y="510363"/>
                  <a:pt x="47" y="522005"/>
                </a:cubicBezTo>
                <a:cubicBezTo>
                  <a:pt x="-2599" y="533647"/>
                  <a:pt x="105880" y="294993"/>
                  <a:pt x="133397" y="214030"/>
                </a:cubicBezTo>
                <a:cubicBezTo>
                  <a:pt x="160914" y="133068"/>
                  <a:pt x="143451" y="12947"/>
                  <a:pt x="146097" y="130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2" name="フリーフォーム 311">
            <a:extLst>
              <a:ext uri="{FF2B5EF4-FFF2-40B4-BE49-F238E27FC236}">
                <a16:creationId xmlns:a16="http://schemas.microsoft.com/office/drawing/2014/main" id="{9D377D0C-6183-B4FA-1742-1D7BBE26D4D2}"/>
              </a:ext>
            </a:extLst>
          </p:cNvPr>
          <p:cNvSpPr/>
          <p:nvPr/>
        </p:nvSpPr>
        <p:spPr>
          <a:xfrm>
            <a:off x="6140443" y="5314908"/>
            <a:ext cx="52491" cy="787523"/>
          </a:xfrm>
          <a:custGeom>
            <a:avLst/>
            <a:gdLst>
              <a:gd name="connsiteX0" fmla="*/ 7 w 52491"/>
              <a:gd name="connsiteY0" fmla="*/ 42 h 787523"/>
              <a:gd name="connsiteX1" fmla="*/ 34932 w 52491"/>
              <a:gd name="connsiteY1" fmla="*/ 282617 h 787523"/>
              <a:gd name="connsiteX2" fmla="*/ 47632 w 52491"/>
              <a:gd name="connsiteY2" fmla="*/ 612817 h 787523"/>
              <a:gd name="connsiteX3" fmla="*/ 50807 w 52491"/>
              <a:gd name="connsiteY3" fmla="*/ 517567 h 787523"/>
              <a:gd name="connsiteX4" fmla="*/ 22232 w 52491"/>
              <a:gd name="connsiteY4" fmla="*/ 787442 h 787523"/>
              <a:gd name="connsiteX5" fmla="*/ 41282 w 52491"/>
              <a:gd name="connsiteY5" fmla="*/ 542967 h 787523"/>
              <a:gd name="connsiteX6" fmla="*/ 31757 w 52491"/>
              <a:gd name="connsiteY6" fmla="*/ 263567 h 787523"/>
              <a:gd name="connsiteX7" fmla="*/ 7 w 52491"/>
              <a:gd name="connsiteY7" fmla="*/ 42 h 78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491" h="787523">
                <a:moveTo>
                  <a:pt x="7" y="42"/>
                </a:moveTo>
                <a:cubicBezTo>
                  <a:pt x="536" y="3217"/>
                  <a:pt x="26994" y="180488"/>
                  <a:pt x="34932" y="282617"/>
                </a:cubicBezTo>
                <a:cubicBezTo>
                  <a:pt x="42870" y="384746"/>
                  <a:pt x="44986" y="573659"/>
                  <a:pt x="47632" y="612817"/>
                </a:cubicBezTo>
                <a:cubicBezTo>
                  <a:pt x="50278" y="651975"/>
                  <a:pt x="55040" y="488463"/>
                  <a:pt x="50807" y="517567"/>
                </a:cubicBezTo>
                <a:cubicBezTo>
                  <a:pt x="46574" y="546671"/>
                  <a:pt x="23819" y="783209"/>
                  <a:pt x="22232" y="787442"/>
                </a:cubicBezTo>
                <a:cubicBezTo>
                  <a:pt x="20645" y="791675"/>
                  <a:pt x="39695" y="630279"/>
                  <a:pt x="41282" y="542967"/>
                </a:cubicBezTo>
                <a:cubicBezTo>
                  <a:pt x="42869" y="455655"/>
                  <a:pt x="37049" y="353525"/>
                  <a:pt x="31757" y="263567"/>
                </a:cubicBezTo>
                <a:cubicBezTo>
                  <a:pt x="26465" y="173609"/>
                  <a:pt x="-522" y="-3133"/>
                  <a:pt x="7" y="4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3" name="フリーフォーム 312">
            <a:extLst>
              <a:ext uri="{FF2B5EF4-FFF2-40B4-BE49-F238E27FC236}">
                <a16:creationId xmlns:a16="http://schemas.microsoft.com/office/drawing/2014/main" id="{4DB0970B-1159-62D7-8D5D-12CBA6168D39}"/>
              </a:ext>
            </a:extLst>
          </p:cNvPr>
          <p:cNvSpPr/>
          <p:nvPr/>
        </p:nvSpPr>
        <p:spPr>
          <a:xfrm>
            <a:off x="5621292" y="6251531"/>
            <a:ext cx="313298" cy="105686"/>
          </a:xfrm>
          <a:custGeom>
            <a:avLst/>
            <a:gdLst>
              <a:gd name="connsiteX0" fmla="*/ 1633 w 313298"/>
              <a:gd name="connsiteY0" fmla="*/ 44 h 105686"/>
              <a:gd name="connsiteX1" fmla="*/ 81008 w 313298"/>
              <a:gd name="connsiteY1" fmla="*/ 57194 h 105686"/>
              <a:gd name="connsiteX2" fmla="*/ 312783 w 313298"/>
              <a:gd name="connsiteY2" fmla="*/ 104819 h 105686"/>
              <a:gd name="connsiteX3" fmla="*/ 144508 w 313298"/>
              <a:gd name="connsiteY3" fmla="*/ 88944 h 105686"/>
              <a:gd name="connsiteX4" fmla="*/ 173083 w 313298"/>
              <a:gd name="connsiteY4" fmla="*/ 101644 h 105686"/>
              <a:gd name="connsiteX5" fmla="*/ 141333 w 313298"/>
              <a:gd name="connsiteY5" fmla="*/ 66719 h 105686"/>
              <a:gd name="connsiteX6" fmla="*/ 1633 w 313298"/>
              <a:gd name="connsiteY6" fmla="*/ 44 h 105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298" h="105686">
                <a:moveTo>
                  <a:pt x="1633" y="44"/>
                </a:moveTo>
                <a:cubicBezTo>
                  <a:pt x="-8421" y="-1543"/>
                  <a:pt x="29150" y="39732"/>
                  <a:pt x="81008" y="57194"/>
                </a:cubicBezTo>
                <a:cubicBezTo>
                  <a:pt x="132866" y="74657"/>
                  <a:pt x="302200" y="99527"/>
                  <a:pt x="312783" y="104819"/>
                </a:cubicBezTo>
                <a:cubicBezTo>
                  <a:pt x="323366" y="110111"/>
                  <a:pt x="167791" y="89473"/>
                  <a:pt x="144508" y="88944"/>
                </a:cubicBezTo>
                <a:cubicBezTo>
                  <a:pt x="121225" y="88415"/>
                  <a:pt x="173612" y="105348"/>
                  <a:pt x="173083" y="101644"/>
                </a:cubicBezTo>
                <a:cubicBezTo>
                  <a:pt x="172554" y="97940"/>
                  <a:pt x="167262" y="77302"/>
                  <a:pt x="141333" y="66719"/>
                </a:cubicBezTo>
                <a:cubicBezTo>
                  <a:pt x="115404" y="56136"/>
                  <a:pt x="11687" y="1631"/>
                  <a:pt x="1633" y="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4" name="フリーフォーム 313">
            <a:extLst>
              <a:ext uri="{FF2B5EF4-FFF2-40B4-BE49-F238E27FC236}">
                <a16:creationId xmlns:a16="http://schemas.microsoft.com/office/drawing/2014/main" id="{9C4E81B2-074C-FB43-7ECA-C91CDD6E987B}"/>
              </a:ext>
            </a:extLst>
          </p:cNvPr>
          <p:cNvSpPr/>
          <p:nvPr/>
        </p:nvSpPr>
        <p:spPr>
          <a:xfrm>
            <a:off x="5695927" y="4756103"/>
            <a:ext cx="48649" cy="301698"/>
          </a:xfrm>
          <a:custGeom>
            <a:avLst/>
            <a:gdLst>
              <a:gd name="connsiteX0" fmla="*/ 23 w 48649"/>
              <a:gd name="connsiteY0" fmla="*/ 47 h 301698"/>
              <a:gd name="connsiteX1" fmla="*/ 41298 w 48649"/>
              <a:gd name="connsiteY1" fmla="*/ 117522 h 301698"/>
              <a:gd name="connsiteX2" fmla="*/ 44473 w 48649"/>
              <a:gd name="connsiteY2" fmla="*/ 301672 h 301698"/>
              <a:gd name="connsiteX3" fmla="*/ 47648 w 48649"/>
              <a:gd name="connsiteY3" fmla="*/ 130222 h 301698"/>
              <a:gd name="connsiteX4" fmla="*/ 23 w 48649"/>
              <a:gd name="connsiteY4" fmla="*/ 47 h 301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9" h="301698">
                <a:moveTo>
                  <a:pt x="23" y="47"/>
                </a:moveTo>
                <a:cubicBezTo>
                  <a:pt x="-1035" y="-2070"/>
                  <a:pt x="33890" y="67251"/>
                  <a:pt x="41298" y="117522"/>
                </a:cubicBezTo>
                <a:cubicBezTo>
                  <a:pt x="48706" y="167793"/>
                  <a:pt x="43415" y="299555"/>
                  <a:pt x="44473" y="301672"/>
                </a:cubicBezTo>
                <a:cubicBezTo>
                  <a:pt x="45531" y="303789"/>
                  <a:pt x="50823" y="176789"/>
                  <a:pt x="47648" y="130222"/>
                </a:cubicBezTo>
                <a:cubicBezTo>
                  <a:pt x="44473" y="83655"/>
                  <a:pt x="1081" y="2164"/>
                  <a:pt x="23" y="4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5" name="フリーフォーム 314">
            <a:extLst>
              <a:ext uri="{FF2B5EF4-FFF2-40B4-BE49-F238E27FC236}">
                <a16:creationId xmlns:a16="http://schemas.microsoft.com/office/drawing/2014/main" id="{CB9DE9D3-7D6A-E281-ABF6-CB3BBF33CF90}"/>
              </a:ext>
            </a:extLst>
          </p:cNvPr>
          <p:cNvSpPr/>
          <p:nvPr/>
        </p:nvSpPr>
        <p:spPr>
          <a:xfrm>
            <a:off x="4431456" y="4048315"/>
            <a:ext cx="300069" cy="87427"/>
          </a:xfrm>
          <a:custGeom>
            <a:avLst/>
            <a:gdLst>
              <a:gd name="connsiteX0" fmla="*/ 159 w 300069"/>
              <a:gd name="connsiteY0" fmla="*/ 87 h 87427"/>
              <a:gd name="connsiteX1" fmla="*/ 132956 w 300069"/>
              <a:gd name="connsiteY1" fmla="*/ 79765 h 87427"/>
              <a:gd name="connsiteX2" fmla="*/ 299900 w 300069"/>
              <a:gd name="connsiteY2" fmla="*/ 72176 h 87427"/>
              <a:gd name="connsiteX3" fmla="*/ 163309 w 300069"/>
              <a:gd name="connsiteY3" fmla="*/ 87353 h 87427"/>
              <a:gd name="connsiteX4" fmla="*/ 106396 w 300069"/>
              <a:gd name="connsiteY4" fmla="*/ 64588 h 87427"/>
              <a:gd name="connsiteX5" fmla="*/ 159 w 300069"/>
              <a:gd name="connsiteY5" fmla="*/ 87 h 8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0069" h="87427">
                <a:moveTo>
                  <a:pt x="159" y="87"/>
                </a:moveTo>
                <a:cubicBezTo>
                  <a:pt x="4586" y="2616"/>
                  <a:pt x="82999" y="67750"/>
                  <a:pt x="132956" y="79765"/>
                </a:cubicBezTo>
                <a:cubicBezTo>
                  <a:pt x="182913" y="91780"/>
                  <a:pt x="294841" y="70911"/>
                  <a:pt x="299900" y="72176"/>
                </a:cubicBezTo>
                <a:cubicBezTo>
                  <a:pt x="304959" y="73441"/>
                  <a:pt x="195560" y="88618"/>
                  <a:pt x="163309" y="87353"/>
                </a:cubicBezTo>
                <a:cubicBezTo>
                  <a:pt x="131058" y="86088"/>
                  <a:pt x="127896" y="78500"/>
                  <a:pt x="106396" y="64588"/>
                </a:cubicBezTo>
                <a:cubicBezTo>
                  <a:pt x="84896" y="50676"/>
                  <a:pt x="-4268" y="-2442"/>
                  <a:pt x="159" y="8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6" name="フリーフォーム 315">
            <a:extLst>
              <a:ext uri="{FF2B5EF4-FFF2-40B4-BE49-F238E27FC236}">
                <a16:creationId xmlns:a16="http://schemas.microsoft.com/office/drawing/2014/main" id="{F8189E14-3F64-6901-BA31-AA62565CA7F7}"/>
              </a:ext>
            </a:extLst>
          </p:cNvPr>
          <p:cNvSpPr/>
          <p:nvPr/>
        </p:nvSpPr>
        <p:spPr>
          <a:xfrm>
            <a:off x="4762272" y="4229825"/>
            <a:ext cx="101897" cy="239760"/>
          </a:xfrm>
          <a:custGeom>
            <a:avLst/>
            <a:gdLst>
              <a:gd name="connsiteX0" fmla="*/ 7026 w 101897"/>
              <a:gd name="connsiteY0" fmla="*/ 698 h 239760"/>
              <a:gd name="connsiteX1" fmla="*/ 7026 w 101897"/>
              <a:gd name="connsiteY1" fmla="*/ 106935 h 239760"/>
              <a:gd name="connsiteX2" fmla="*/ 14614 w 101897"/>
              <a:gd name="connsiteY2" fmla="*/ 156260 h 239760"/>
              <a:gd name="connsiteX3" fmla="*/ 101881 w 101897"/>
              <a:gd name="connsiteY3" fmla="*/ 239732 h 239760"/>
              <a:gd name="connsiteX4" fmla="*/ 7026 w 101897"/>
              <a:gd name="connsiteY4" fmla="*/ 163848 h 239760"/>
              <a:gd name="connsiteX5" fmla="*/ 7026 w 101897"/>
              <a:gd name="connsiteY5" fmla="*/ 698 h 23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897" h="239760">
                <a:moveTo>
                  <a:pt x="7026" y="698"/>
                </a:moveTo>
                <a:cubicBezTo>
                  <a:pt x="7026" y="-8787"/>
                  <a:pt x="5761" y="81008"/>
                  <a:pt x="7026" y="106935"/>
                </a:cubicBezTo>
                <a:cubicBezTo>
                  <a:pt x="8291" y="132862"/>
                  <a:pt x="-1195" y="134127"/>
                  <a:pt x="14614" y="156260"/>
                </a:cubicBezTo>
                <a:cubicBezTo>
                  <a:pt x="30423" y="178393"/>
                  <a:pt x="103146" y="238467"/>
                  <a:pt x="101881" y="239732"/>
                </a:cubicBezTo>
                <a:cubicBezTo>
                  <a:pt x="100616" y="240997"/>
                  <a:pt x="22835" y="200525"/>
                  <a:pt x="7026" y="163848"/>
                </a:cubicBezTo>
                <a:cubicBezTo>
                  <a:pt x="-8783" y="127171"/>
                  <a:pt x="7026" y="10183"/>
                  <a:pt x="7026" y="69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7" name="フリーフォーム 316">
            <a:extLst>
              <a:ext uri="{FF2B5EF4-FFF2-40B4-BE49-F238E27FC236}">
                <a16:creationId xmlns:a16="http://schemas.microsoft.com/office/drawing/2014/main" id="{F3AC068D-64CE-1E77-1A05-7B7A67C11014}"/>
              </a:ext>
            </a:extLst>
          </p:cNvPr>
          <p:cNvSpPr/>
          <p:nvPr/>
        </p:nvSpPr>
        <p:spPr>
          <a:xfrm>
            <a:off x="4976548" y="5153968"/>
            <a:ext cx="210584" cy="218691"/>
          </a:xfrm>
          <a:custGeom>
            <a:avLst/>
            <a:gdLst>
              <a:gd name="connsiteX0" fmla="*/ 1430 w 210584"/>
              <a:gd name="connsiteY0" fmla="*/ 2337 h 218691"/>
              <a:gd name="connsiteX1" fmla="*/ 149404 w 210584"/>
              <a:gd name="connsiteY1" fmla="*/ 85810 h 218691"/>
              <a:gd name="connsiteX2" fmla="*/ 210111 w 210584"/>
              <a:gd name="connsiteY2" fmla="*/ 218606 h 218691"/>
              <a:gd name="connsiteX3" fmla="*/ 172169 w 210584"/>
              <a:gd name="connsiteY3" fmla="*/ 104781 h 218691"/>
              <a:gd name="connsiteX4" fmla="*/ 77314 w 210584"/>
              <a:gd name="connsiteY4" fmla="*/ 28897 h 218691"/>
              <a:gd name="connsiteX5" fmla="*/ 1430 w 210584"/>
              <a:gd name="connsiteY5" fmla="*/ 2337 h 218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84" h="218691">
                <a:moveTo>
                  <a:pt x="1430" y="2337"/>
                </a:moveTo>
                <a:cubicBezTo>
                  <a:pt x="13445" y="11822"/>
                  <a:pt x="114624" y="49765"/>
                  <a:pt x="149404" y="85810"/>
                </a:cubicBezTo>
                <a:cubicBezTo>
                  <a:pt x="184184" y="121855"/>
                  <a:pt x="206317" y="215444"/>
                  <a:pt x="210111" y="218606"/>
                </a:cubicBezTo>
                <a:cubicBezTo>
                  <a:pt x="213905" y="221768"/>
                  <a:pt x="194302" y="136399"/>
                  <a:pt x="172169" y="104781"/>
                </a:cubicBezTo>
                <a:cubicBezTo>
                  <a:pt x="150036" y="73163"/>
                  <a:pt x="98182" y="43441"/>
                  <a:pt x="77314" y="28897"/>
                </a:cubicBezTo>
                <a:cubicBezTo>
                  <a:pt x="56446" y="14353"/>
                  <a:pt x="-10585" y="-7148"/>
                  <a:pt x="1430" y="23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8" name="フリーフォーム 317">
            <a:extLst>
              <a:ext uri="{FF2B5EF4-FFF2-40B4-BE49-F238E27FC236}">
                <a16:creationId xmlns:a16="http://schemas.microsoft.com/office/drawing/2014/main" id="{9D11E14B-EA3C-3A4A-CA54-3B1B4329DE1A}"/>
              </a:ext>
            </a:extLst>
          </p:cNvPr>
          <p:cNvSpPr/>
          <p:nvPr/>
        </p:nvSpPr>
        <p:spPr>
          <a:xfrm>
            <a:off x="4613665" y="4552876"/>
            <a:ext cx="262796" cy="510190"/>
          </a:xfrm>
          <a:custGeom>
            <a:avLst/>
            <a:gdLst>
              <a:gd name="connsiteX0" fmla="*/ 71 w 262796"/>
              <a:gd name="connsiteY0" fmla="*/ 49478 h 510190"/>
              <a:gd name="connsiteX1" fmla="*/ 140456 w 262796"/>
              <a:gd name="connsiteY1" fmla="*/ 153 h 510190"/>
              <a:gd name="connsiteX2" fmla="*/ 113897 w 262796"/>
              <a:gd name="connsiteY2" fmla="*/ 38095 h 510190"/>
              <a:gd name="connsiteX3" fmla="*/ 151839 w 262796"/>
              <a:gd name="connsiteY3" fmla="*/ 144332 h 510190"/>
              <a:gd name="connsiteX4" fmla="*/ 132868 w 262796"/>
              <a:gd name="connsiteY4" fmla="*/ 140538 h 510190"/>
              <a:gd name="connsiteX5" fmla="*/ 201163 w 262796"/>
              <a:gd name="connsiteY5" fmla="*/ 258158 h 510190"/>
              <a:gd name="connsiteX6" fmla="*/ 261870 w 262796"/>
              <a:gd name="connsiteY6" fmla="*/ 508575 h 510190"/>
              <a:gd name="connsiteX7" fmla="*/ 231517 w 262796"/>
              <a:gd name="connsiteY7" fmla="*/ 356807 h 510190"/>
              <a:gd name="connsiteX8" fmla="*/ 148045 w 262796"/>
              <a:gd name="connsiteY8" fmla="*/ 178480 h 510190"/>
              <a:gd name="connsiteX9" fmla="*/ 121485 w 262796"/>
              <a:gd name="connsiteY9" fmla="*/ 60860 h 510190"/>
              <a:gd name="connsiteX10" fmla="*/ 121485 w 262796"/>
              <a:gd name="connsiteY10" fmla="*/ 30507 h 510190"/>
              <a:gd name="connsiteX11" fmla="*/ 71 w 262796"/>
              <a:gd name="connsiteY11" fmla="*/ 49478 h 51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796" h="510190">
                <a:moveTo>
                  <a:pt x="71" y="49478"/>
                </a:moveTo>
                <a:cubicBezTo>
                  <a:pt x="3233" y="44419"/>
                  <a:pt x="121485" y="2050"/>
                  <a:pt x="140456" y="153"/>
                </a:cubicBezTo>
                <a:cubicBezTo>
                  <a:pt x="159427" y="-1744"/>
                  <a:pt x="112000" y="14065"/>
                  <a:pt x="113897" y="38095"/>
                </a:cubicBezTo>
                <a:cubicBezTo>
                  <a:pt x="115794" y="62125"/>
                  <a:pt x="151839" y="144332"/>
                  <a:pt x="151839" y="144332"/>
                </a:cubicBezTo>
                <a:cubicBezTo>
                  <a:pt x="155001" y="161406"/>
                  <a:pt x="124647" y="121567"/>
                  <a:pt x="132868" y="140538"/>
                </a:cubicBezTo>
                <a:cubicBezTo>
                  <a:pt x="141089" y="159509"/>
                  <a:pt x="179663" y="196819"/>
                  <a:pt x="201163" y="258158"/>
                </a:cubicBezTo>
                <a:cubicBezTo>
                  <a:pt x="222663" y="319498"/>
                  <a:pt x="256811" y="492134"/>
                  <a:pt x="261870" y="508575"/>
                </a:cubicBezTo>
                <a:cubicBezTo>
                  <a:pt x="266929" y="525017"/>
                  <a:pt x="250488" y="411823"/>
                  <a:pt x="231517" y="356807"/>
                </a:cubicBezTo>
                <a:cubicBezTo>
                  <a:pt x="212546" y="301791"/>
                  <a:pt x="166384" y="227804"/>
                  <a:pt x="148045" y="178480"/>
                </a:cubicBezTo>
                <a:cubicBezTo>
                  <a:pt x="129706" y="129156"/>
                  <a:pt x="125912" y="85522"/>
                  <a:pt x="121485" y="60860"/>
                </a:cubicBezTo>
                <a:cubicBezTo>
                  <a:pt x="117058" y="36198"/>
                  <a:pt x="143618" y="34301"/>
                  <a:pt x="121485" y="30507"/>
                </a:cubicBezTo>
                <a:cubicBezTo>
                  <a:pt x="99352" y="26713"/>
                  <a:pt x="-3091" y="54537"/>
                  <a:pt x="71" y="494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9" name="フリーフォーム 318">
            <a:extLst>
              <a:ext uri="{FF2B5EF4-FFF2-40B4-BE49-F238E27FC236}">
                <a16:creationId xmlns:a16="http://schemas.microsoft.com/office/drawing/2014/main" id="{AEB76463-49FB-DD2B-8F3A-A6FEC2ECD944}"/>
              </a:ext>
            </a:extLst>
          </p:cNvPr>
          <p:cNvSpPr/>
          <p:nvPr/>
        </p:nvSpPr>
        <p:spPr>
          <a:xfrm>
            <a:off x="5417135" y="4079069"/>
            <a:ext cx="104500" cy="230004"/>
          </a:xfrm>
          <a:custGeom>
            <a:avLst/>
            <a:gdLst>
              <a:gd name="connsiteX0" fmla="*/ 104190 w 104500"/>
              <a:gd name="connsiteY0" fmla="*/ 806 h 230004"/>
              <a:gd name="connsiteX1" fmla="*/ 40690 w 104500"/>
              <a:gd name="connsiteY1" fmla="*/ 83356 h 230004"/>
              <a:gd name="connsiteX2" fmla="*/ 2590 w 104500"/>
              <a:gd name="connsiteY2" fmla="*/ 229406 h 230004"/>
              <a:gd name="connsiteX3" fmla="*/ 12115 w 104500"/>
              <a:gd name="connsiteY3" fmla="*/ 130981 h 230004"/>
              <a:gd name="connsiteX4" fmla="*/ 104190 w 104500"/>
              <a:gd name="connsiteY4" fmla="*/ 806 h 23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500" h="230004">
                <a:moveTo>
                  <a:pt x="104190" y="806"/>
                </a:moveTo>
                <a:cubicBezTo>
                  <a:pt x="108953" y="-7132"/>
                  <a:pt x="57623" y="45256"/>
                  <a:pt x="40690" y="83356"/>
                </a:cubicBezTo>
                <a:cubicBezTo>
                  <a:pt x="23757" y="121456"/>
                  <a:pt x="7352" y="221469"/>
                  <a:pt x="2590" y="229406"/>
                </a:cubicBezTo>
                <a:cubicBezTo>
                  <a:pt x="-2173" y="237344"/>
                  <a:pt x="-1114" y="164318"/>
                  <a:pt x="12115" y="130981"/>
                </a:cubicBezTo>
                <a:cubicBezTo>
                  <a:pt x="25344" y="97644"/>
                  <a:pt x="99427" y="8744"/>
                  <a:pt x="104190" y="8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0" name="フリーフォーム 319">
            <a:extLst>
              <a:ext uri="{FF2B5EF4-FFF2-40B4-BE49-F238E27FC236}">
                <a16:creationId xmlns:a16="http://schemas.microsoft.com/office/drawing/2014/main" id="{BA2B5B1B-8113-5B2B-A0A7-4B0E194622D9}"/>
              </a:ext>
            </a:extLst>
          </p:cNvPr>
          <p:cNvSpPr/>
          <p:nvPr/>
        </p:nvSpPr>
        <p:spPr>
          <a:xfrm>
            <a:off x="5398278" y="4073463"/>
            <a:ext cx="88136" cy="438279"/>
          </a:xfrm>
          <a:custGeom>
            <a:avLst/>
            <a:gdLst>
              <a:gd name="connsiteX0" fmla="*/ 88122 w 88136"/>
              <a:gd name="connsiteY0" fmla="*/ 62 h 438279"/>
              <a:gd name="connsiteX1" fmla="*/ 18272 w 88136"/>
              <a:gd name="connsiteY1" fmla="*/ 101662 h 438279"/>
              <a:gd name="connsiteX2" fmla="*/ 2397 w 88136"/>
              <a:gd name="connsiteY2" fmla="*/ 136587 h 438279"/>
              <a:gd name="connsiteX3" fmla="*/ 2397 w 88136"/>
              <a:gd name="connsiteY3" fmla="*/ 231837 h 438279"/>
              <a:gd name="connsiteX4" fmla="*/ 24622 w 88136"/>
              <a:gd name="connsiteY4" fmla="*/ 349312 h 438279"/>
              <a:gd name="connsiteX5" fmla="*/ 56372 w 88136"/>
              <a:gd name="connsiteY5" fmla="*/ 438212 h 438279"/>
              <a:gd name="connsiteX6" fmla="*/ 37322 w 88136"/>
              <a:gd name="connsiteY6" fmla="*/ 365187 h 438279"/>
              <a:gd name="connsiteX7" fmla="*/ 34147 w 88136"/>
              <a:gd name="connsiteY7" fmla="*/ 346137 h 438279"/>
              <a:gd name="connsiteX8" fmla="*/ 5572 w 88136"/>
              <a:gd name="connsiteY8" fmla="*/ 181037 h 438279"/>
              <a:gd name="connsiteX9" fmla="*/ 5572 w 88136"/>
              <a:gd name="connsiteY9" fmla="*/ 152462 h 438279"/>
              <a:gd name="connsiteX10" fmla="*/ 11922 w 88136"/>
              <a:gd name="connsiteY10" fmla="*/ 117537 h 438279"/>
              <a:gd name="connsiteX11" fmla="*/ 88122 w 88136"/>
              <a:gd name="connsiteY11" fmla="*/ 62 h 43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136" h="438279">
                <a:moveTo>
                  <a:pt x="88122" y="62"/>
                </a:moveTo>
                <a:cubicBezTo>
                  <a:pt x="89180" y="-2584"/>
                  <a:pt x="32559" y="78908"/>
                  <a:pt x="18272" y="101662"/>
                </a:cubicBezTo>
                <a:cubicBezTo>
                  <a:pt x="3984" y="124416"/>
                  <a:pt x="5043" y="114891"/>
                  <a:pt x="2397" y="136587"/>
                </a:cubicBezTo>
                <a:cubicBezTo>
                  <a:pt x="-249" y="158283"/>
                  <a:pt x="-1307" y="196383"/>
                  <a:pt x="2397" y="231837"/>
                </a:cubicBezTo>
                <a:cubicBezTo>
                  <a:pt x="6101" y="267291"/>
                  <a:pt x="15626" y="314916"/>
                  <a:pt x="24622" y="349312"/>
                </a:cubicBezTo>
                <a:cubicBezTo>
                  <a:pt x="33618" y="383708"/>
                  <a:pt x="54255" y="435566"/>
                  <a:pt x="56372" y="438212"/>
                </a:cubicBezTo>
                <a:cubicBezTo>
                  <a:pt x="58489" y="440858"/>
                  <a:pt x="37322" y="365187"/>
                  <a:pt x="37322" y="365187"/>
                </a:cubicBezTo>
                <a:cubicBezTo>
                  <a:pt x="33618" y="349841"/>
                  <a:pt x="39439" y="376829"/>
                  <a:pt x="34147" y="346137"/>
                </a:cubicBezTo>
                <a:cubicBezTo>
                  <a:pt x="28855" y="315445"/>
                  <a:pt x="10334" y="213316"/>
                  <a:pt x="5572" y="181037"/>
                </a:cubicBezTo>
                <a:cubicBezTo>
                  <a:pt x="809" y="148758"/>
                  <a:pt x="4514" y="163045"/>
                  <a:pt x="5572" y="152462"/>
                </a:cubicBezTo>
                <a:cubicBezTo>
                  <a:pt x="6630" y="141879"/>
                  <a:pt x="-2366" y="138704"/>
                  <a:pt x="11922" y="117537"/>
                </a:cubicBezTo>
                <a:cubicBezTo>
                  <a:pt x="26209" y="96370"/>
                  <a:pt x="87064" y="2708"/>
                  <a:pt x="88122" y="6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1" name="フリーフォーム 320">
            <a:extLst>
              <a:ext uri="{FF2B5EF4-FFF2-40B4-BE49-F238E27FC236}">
                <a16:creationId xmlns:a16="http://schemas.microsoft.com/office/drawing/2014/main" id="{E2B4DC41-AF1E-7C86-09A6-A6267B2CF9F9}"/>
              </a:ext>
            </a:extLst>
          </p:cNvPr>
          <p:cNvSpPr/>
          <p:nvPr/>
        </p:nvSpPr>
        <p:spPr>
          <a:xfrm>
            <a:off x="5502273" y="3895715"/>
            <a:ext cx="238233" cy="200117"/>
          </a:xfrm>
          <a:custGeom>
            <a:avLst/>
            <a:gdLst>
              <a:gd name="connsiteX0" fmla="*/ 238127 w 238233"/>
              <a:gd name="connsiteY0" fmla="*/ 10 h 200117"/>
              <a:gd name="connsiteX1" fmla="*/ 107952 w 238233"/>
              <a:gd name="connsiteY1" fmla="*/ 107960 h 200117"/>
              <a:gd name="connsiteX2" fmla="*/ 2 w 238233"/>
              <a:gd name="connsiteY2" fmla="*/ 200035 h 200117"/>
              <a:gd name="connsiteX3" fmla="*/ 104777 w 238233"/>
              <a:gd name="connsiteY3" fmla="*/ 92085 h 200117"/>
              <a:gd name="connsiteX4" fmla="*/ 85727 w 238233"/>
              <a:gd name="connsiteY4" fmla="*/ 114310 h 200117"/>
              <a:gd name="connsiteX5" fmla="*/ 238127 w 238233"/>
              <a:gd name="connsiteY5" fmla="*/ 10 h 20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233" h="200117">
                <a:moveTo>
                  <a:pt x="238127" y="10"/>
                </a:moveTo>
                <a:cubicBezTo>
                  <a:pt x="241831" y="-1048"/>
                  <a:pt x="147639" y="74623"/>
                  <a:pt x="107952" y="107960"/>
                </a:cubicBezTo>
                <a:cubicBezTo>
                  <a:pt x="68265" y="141297"/>
                  <a:pt x="531" y="202681"/>
                  <a:pt x="2" y="200035"/>
                </a:cubicBezTo>
                <a:cubicBezTo>
                  <a:pt x="-527" y="197389"/>
                  <a:pt x="90490" y="106372"/>
                  <a:pt x="104777" y="92085"/>
                </a:cubicBezTo>
                <a:cubicBezTo>
                  <a:pt x="119064" y="77798"/>
                  <a:pt x="66677" y="127010"/>
                  <a:pt x="85727" y="114310"/>
                </a:cubicBezTo>
                <a:cubicBezTo>
                  <a:pt x="104777" y="101610"/>
                  <a:pt x="234423" y="1068"/>
                  <a:pt x="238127" y="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フリーフォーム 321">
            <a:extLst>
              <a:ext uri="{FF2B5EF4-FFF2-40B4-BE49-F238E27FC236}">
                <a16:creationId xmlns:a16="http://schemas.microsoft.com/office/drawing/2014/main" id="{4B0F896A-DDF1-620A-2CFF-54D39176AE24}"/>
              </a:ext>
            </a:extLst>
          </p:cNvPr>
          <p:cNvSpPr/>
          <p:nvPr/>
        </p:nvSpPr>
        <p:spPr>
          <a:xfrm>
            <a:off x="5748315" y="3879460"/>
            <a:ext cx="236820" cy="108352"/>
          </a:xfrm>
          <a:custGeom>
            <a:avLst/>
            <a:gdLst>
              <a:gd name="connsiteX0" fmla="*/ 1610 w 236820"/>
              <a:gd name="connsiteY0" fmla="*/ 35315 h 108352"/>
              <a:gd name="connsiteX1" fmla="*/ 138135 w 236820"/>
              <a:gd name="connsiteY1" fmla="*/ 390 h 108352"/>
              <a:gd name="connsiteX2" fmla="*/ 204810 w 236820"/>
              <a:gd name="connsiteY2" fmla="*/ 22615 h 108352"/>
              <a:gd name="connsiteX3" fmla="*/ 236560 w 236820"/>
              <a:gd name="connsiteY3" fmla="*/ 108340 h 108352"/>
              <a:gd name="connsiteX4" fmla="*/ 188935 w 236820"/>
              <a:gd name="connsiteY4" fmla="*/ 16265 h 108352"/>
              <a:gd name="connsiteX5" fmla="*/ 163535 w 236820"/>
              <a:gd name="connsiteY5" fmla="*/ 13090 h 108352"/>
              <a:gd name="connsiteX6" fmla="*/ 119085 w 236820"/>
              <a:gd name="connsiteY6" fmla="*/ 390 h 108352"/>
              <a:gd name="connsiteX7" fmla="*/ 65110 w 236820"/>
              <a:gd name="connsiteY7" fmla="*/ 13090 h 108352"/>
              <a:gd name="connsiteX8" fmla="*/ 1610 w 236820"/>
              <a:gd name="connsiteY8" fmla="*/ 35315 h 1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820" h="108352">
                <a:moveTo>
                  <a:pt x="1610" y="35315"/>
                </a:moveTo>
                <a:cubicBezTo>
                  <a:pt x="13781" y="33198"/>
                  <a:pt x="104268" y="2507"/>
                  <a:pt x="138135" y="390"/>
                </a:cubicBezTo>
                <a:cubicBezTo>
                  <a:pt x="172002" y="-1727"/>
                  <a:pt x="188406" y="4623"/>
                  <a:pt x="204810" y="22615"/>
                </a:cubicBezTo>
                <a:cubicBezTo>
                  <a:pt x="221214" y="40607"/>
                  <a:pt x="239206" y="109398"/>
                  <a:pt x="236560" y="108340"/>
                </a:cubicBezTo>
                <a:cubicBezTo>
                  <a:pt x="233914" y="107282"/>
                  <a:pt x="201106" y="32140"/>
                  <a:pt x="188935" y="16265"/>
                </a:cubicBezTo>
                <a:cubicBezTo>
                  <a:pt x="176764" y="390"/>
                  <a:pt x="175177" y="15736"/>
                  <a:pt x="163535" y="13090"/>
                </a:cubicBezTo>
                <a:cubicBezTo>
                  <a:pt x="151893" y="10444"/>
                  <a:pt x="135489" y="390"/>
                  <a:pt x="119085" y="390"/>
                </a:cubicBezTo>
                <a:cubicBezTo>
                  <a:pt x="102681" y="390"/>
                  <a:pt x="80456" y="7798"/>
                  <a:pt x="65110" y="13090"/>
                </a:cubicBezTo>
                <a:cubicBezTo>
                  <a:pt x="49764" y="18382"/>
                  <a:pt x="-10561" y="37432"/>
                  <a:pt x="1610" y="353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フリーフォーム 322">
            <a:extLst>
              <a:ext uri="{FF2B5EF4-FFF2-40B4-BE49-F238E27FC236}">
                <a16:creationId xmlns:a16="http://schemas.microsoft.com/office/drawing/2014/main" id="{57E0334B-2AC2-DC3C-0BC6-A26CB05F1E1D}"/>
              </a:ext>
            </a:extLst>
          </p:cNvPr>
          <p:cNvSpPr/>
          <p:nvPr/>
        </p:nvSpPr>
        <p:spPr>
          <a:xfrm>
            <a:off x="5797343" y="3898900"/>
            <a:ext cx="86009" cy="88900"/>
          </a:xfrm>
          <a:custGeom>
            <a:avLst/>
            <a:gdLst>
              <a:gd name="connsiteX0" fmla="*/ 60532 w 86009"/>
              <a:gd name="connsiteY0" fmla="*/ 0 h 88900"/>
              <a:gd name="connsiteX1" fmla="*/ 207 w 86009"/>
              <a:gd name="connsiteY1" fmla="*/ 50800 h 88900"/>
              <a:gd name="connsiteX2" fmla="*/ 85932 w 86009"/>
              <a:gd name="connsiteY2" fmla="*/ 88900 h 88900"/>
              <a:gd name="connsiteX3" fmla="*/ 16082 w 86009"/>
              <a:gd name="connsiteY3" fmla="*/ 50800 h 88900"/>
              <a:gd name="connsiteX4" fmla="*/ 60532 w 86009"/>
              <a:gd name="connsiteY4" fmla="*/ 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09" h="88900">
                <a:moveTo>
                  <a:pt x="60532" y="0"/>
                </a:moveTo>
                <a:cubicBezTo>
                  <a:pt x="57886" y="0"/>
                  <a:pt x="-4026" y="35983"/>
                  <a:pt x="207" y="50800"/>
                </a:cubicBezTo>
                <a:cubicBezTo>
                  <a:pt x="4440" y="65617"/>
                  <a:pt x="83286" y="88900"/>
                  <a:pt x="85932" y="88900"/>
                </a:cubicBezTo>
                <a:cubicBezTo>
                  <a:pt x="88578" y="88900"/>
                  <a:pt x="22961" y="63500"/>
                  <a:pt x="16082" y="50800"/>
                </a:cubicBezTo>
                <a:cubicBezTo>
                  <a:pt x="9203" y="38100"/>
                  <a:pt x="63178" y="0"/>
                  <a:pt x="60532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4" name="フリーフォーム 323">
            <a:extLst>
              <a:ext uri="{FF2B5EF4-FFF2-40B4-BE49-F238E27FC236}">
                <a16:creationId xmlns:a16="http://schemas.microsoft.com/office/drawing/2014/main" id="{71263588-13ED-AAC2-5FB2-5345730993C4}"/>
              </a:ext>
            </a:extLst>
          </p:cNvPr>
          <p:cNvSpPr/>
          <p:nvPr/>
        </p:nvSpPr>
        <p:spPr>
          <a:xfrm>
            <a:off x="5751351" y="3946373"/>
            <a:ext cx="74774" cy="117920"/>
          </a:xfrm>
          <a:custGeom>
            <a:avLst/>
            <a:gdLst>
              <a:gd name="connsiteX0" fmla="*/ 8099 w 74774"/>
              <a:gd name="connsiteY0" fmla="*/ 152 h 117920"/>
              <a:gd name="connsiteX1" fmla="*/ 4924 w 74774"/>
              <a:gd name="connsiteY1" fmla="*/ 63652 h 117920"/>
              <a:gd name="connsiteX2" fmla="*/ 74774 w 74774"/>
              <a:gd name="connsiteY2" fmla="*/ 117627 h 117920"/>
              <a:gd name="connsiteX3" fmla="*/ 4924 w 74774"/>
              <a:gd name="connsiteY3" fmla="*/ 82702 h 117920"/>
              <a:gd name="connsiteX4" fmla="*/ 8099 w 74774"/>
              <a:gd name="connsiteY4" fmla="*/ 152 h 1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74" h="117920">
                <a:moveTo>
                  <a:pt x="8099" y="152"/>
                </a:moveTo>
                <a:cubicBezTo>
                  <a:pt x="8099" y="-3023"/>
                  <a:pt x="-6188" y="44073"/>
                  <a:pt x="4924" y="63652"/>
                </a:cubicBezTo>
                <a:cubicBezTo>
                  <a:pt x="16036" y="83231"/>
                  <a:pt x="74774" y="114452"/>
                  <a:pt x="74774" y="117627"/>
                </a:cubicBezTo>
                <a:cubicBezTo>
                  <a:pt x="74774" y="120802"/>
                  <a:pt x="17624" y="97519"/>
                  <a:pt x="4924" y="82702"/>
                </a:cubicBezTo>
                <a:cubicBezTo>
                  <a:pt x="-7776" y="67885"/>
                  <a:pt x="8099" y="3327"/>
                  <a:pt x="8099" y="1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5" name="フリーフォーム 324">
            <a:extLst>
              <a:ext uri="{FF2B5EF4-FFF2-40B4-BE49-F238E27FC236}">
                <a16:creationId xmlns:a16="http://schemas.microsoft.com/office/drawing/2014/main" id="{2F7EA7A6-7A28-E611-304E-5E01499DA101}"/>
              </a:ext>
            </a:extLst>
          </p:cNvPr>
          <p:cNvSpPr/>
          <p:nvPr/>
        </p:nvSpPr>
        <p:spPr>
          <a:xfrm>
            <a:off x="5479440" y="4270372"/>
            <a:ext cx="70460" cy="209553"/>
          </a:xfrm>
          <a:custGeom>
            <a:avLst/>
            <a:gdLst>
              <a:gd name="connsiteX0" fmla="*/ 610 w 70460"/>
              <a:gd name="connsiteY0" fmla="*/ 3 h 209553"/>
              <a:gd name="connsiteX1" fmla="*/ 10135 w 70460"/>
              <a:gd name="connsiteY1" fmla="*/ 98428 h 209553"/>
              <a:gd name="connsiteX2" fmla="*/ 70460 w 70460"/>
              <a:gd name="connsiteY2" fmla="*/ 209553 h 209553"/>
              <a:gd name="connsiteX3" fmla="*/ 70460 w 70460"/>
              <a:gd name="connsiteY3" fmla="*/ 209553 h 209553"/>
              <a:gd name="connsiteX4" fmla="*/ 26010 w 70460"/>
              <a:gd name="connsiteY4" fmla="*/ 146053 h 209553"/>
              <a:gd name="connsiteX5" fmla="*/ 16485 w 70460"/>
              <a:gd name="connsiteY5" fmla="*/ 101603 h 209553"/>
              <a:gd name="connsiteX6" fmla="*/ 610 w 70460"/>
              <a:gd name="connsiteY6" fmla="*/ 3 h 20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60" h="209553">
                <a:moveTo>
                  <a:pt x="610" y="3"/>
                </a:moveTo>
                <a:cubicBezTo>
                  <a:pt x="-448" y="-526"/>
                  <a:pt x="-1507" y="63503"/>
                  <a:pt x="10135" y="98428"/>
                </a:cubicBezTo>
                <a:cubicBezTo>
                  <a:pt x="21777" y="133353"/>
                  <a:pt x="70460" y="209553"/>
                  <a:pt x="70460" y="209553"/>
                </a:cubicBezTo>
                <a:lnTo>
                  <a:pt x="70460" y="209553"/>
                </a:lnTo>
                <a:cubicBezTo>
                  <a:pt x="63052" y="198970"/>
                  <a:pt x="35006" y="164045"/>
                  <a:pt x="26010" y="146053"/>
                </a:cubicBezTo>
                <a:cubicBezTo>
                  <a:pt x="17014" y="128061"/>
                  <a:pt x="19660" y="120653"/>
                  <a:pt x="16485" y="101603"/>
                </a:cubicBezTo>
                <a:cubicBezTo>
                  <a:pt x="13310" y="82553"/>
                  <a:pt x="1668" y="532"/>
                  <a:pt x="610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6" name="フリーフォーム 325">
            <a:extLst>
              <a:ext uri="{FF2B5EF4-FFF2-40B4-BE49-F238E27FC236}">
                <a16:creationId xmlns:a16="http://schemas.microsoft.com/office/drawing/2014/main" id="{7774EBA9-0E59-01F6-2B40-B987B676035C}"/>
              </a:ext>
            </a:extLst>
          </p:cNvPr>
          <p:cNvSpPr/>
          <p:nvPr/>
        </p:nvSpPr>
        <p:spPr>
          <a:xfrm>
            <a:off x="5597375" y="4232126"/>
            <a:ext cx="98939" cy="130362"/>
          </a:xfrm>
          <a:custGeom>
            <a:avLst/>
            <a:gdLst>
              <a:gd name="connsiteX0" fmla="*/ 150 w 98939"/>
              <a:gd name="connsiteY0" fmla="*/ 149 h 130362"/>
              <a:gd name="connsiteX1" fmla="*/ 35075 w 98939"/>
              <a:gd name="connsiteY1" fmla="*/ 66824 h 130362"/>
              <a:gd name="connsiteX2" fmla="*/ 98575 w 98939"/>
              <a:gd name="connsiteY2" fmla="*/ 130324 h 130362"/>
              <a:gd name="connsiteX3" fmla="*/ 60475 w 98939"/>
              <a:gd name="connsiteY3" fmla="*/ 76349 h 130362"/>
              <a:gd name="connsiteX4" fmla="*/ 47775 w 98939"/>
              <a:gd name="connsiteY4" fmla="*/ 85874 h 130362"/>
              <a:gd name="connsiteX5" fmla="*/ 150 w 98939"/>
              <a:gd name="connsiteY5" fmla="*/ 149 h 13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939" h="130362">
                <a:moveTo>
                  <a:pt x="150" y="149"/>
                </a:moveTo>
                <a:cubicBezTo>
                  <a:pt x="-1967" y="-3026"/>
                  <a:pt x="18671" y="45128"/>
                  <a:pt x="35075" y="66824"/>
                </a:cubicBezTo>
                <a:cubicBezTo>
                  <a:pt x="51479" y="88520"/>
                  <a:pt x="94342" y="128737"/>
                  <a:pt x="98575" y="130324"/>
                </a:cubicBezTo>
                <a:cubicBezTo>
                  <a:pt x="102808" y="131911"/>
                  <a:pt x="68942" y="83757"/>
                  <a:pt x="60475" y="76349"/>
                </a:cubicBezTo>
                <a:cubicBezTo>
                  <a:pt x="52008" y="68941"/>
                  <a:pt x="56242" y="95928"/>
                  <a:pt x="47775" y="85874"/>
                </a:cubicBezTo>
                <a:cubicBezTo>
                  <a:pt x="39308" y="75820"/>
                  <a:pt x="2267" y="3324"/>
                  <a:pt x="150" y="1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7" name="フリーフォーム 326">
            <a:extLst>
              <a:ext uri="{FF2B5EF4-FFF2-40B4-BE49-F238E27FC236}">
                <a16:creationId xmlns:a16="http://schemas.microsoft.com/office/drawing/2014/main" id="{D978BF2D-84CD-B98B-24B9-78C8D91CE66F}"/>
              </a:ext>
            </a:extLst>
          </p:cNvPr>
          <p:cNvSpPr/>
          <p:nvPr/>
        </p:nvSpPr>
        <p:spPr>
          <a:xfrm>
            <a:off x="5546714" y="4435459"/>
            <a:ext cx="82566" cy="92160"/>
          </a:xfrm>
          <a:custGeom>
            <a:avLst/>
            <a:gdLst>
              <a:gd name="connsiteX0" fmla="*/ 11 w 82566"/>
              <a:gd name="connsiteY0" fmla="*/ 16 h 92160"/>
              <a:gd name="connsiteX1" fmla="*/ 31761 w 82566"/>
              <a:gd name="connsiteY1" fmla="*/ 66691 h 92160"/>
              <a:gd name="connsiteX2" fmla="*/ 82561 w 82566"/>
              <a:gd name="connsiteY2" fmla="*/ 92091 h 92160"/>
              <a:gd name="connsiteX3" fmla="*/ 28586 w 82566"/>
              <a:gd name="connsiteY3" fmla="*/ 60341 h 92160"/>
              <a:gd name="connsiteX4" fmla="*/ 11 w 82566"/>
              <a:gd name="connsiteY4" fmla="*/ 16 h 9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66" h="92160">
                <a:moveTo>
                  <a:pt x="11" y="16"/>
                </a:moveTo>
                <a:cubicBezTo>
                  <a:pt x="540" y="1074"/>
                  <a:pt x="18003" y="51345"/>
                  <a:pt x="31761" y="66691"/>
                </a:cubicBezTo>
                <a:cubicBezTo>
                  <a:pt x="45519" y="82037"/>
                  <a:pt x="83090" y="93149"/>
                  <a:pt x="82561" y="92091"/>
                </a:cubicBezTo>
                <a:cubicBezTo>
                  <a:pt x="82032" y="91033"/>
                  <a:pt x="39698" y="73041"/>
                  <a:pt x="28586" y="60341"/>
                </a:cubicBezTo>
                <a:cubicBezTo>
                  <a:pt x="17474" y="47641"/>
                  <a:pt x="-518" y="-1042"/>
                  <a:pt x="11" y="1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8" name="フリーフォーム 327">
            <a:extLst>
              <a:ext uri="{FF2B5EF4-FFF2-40B4-BE49-F238E27FC236}">
                <a16:creationId xmlns:a16="http://schemas.microsoft.com/office/drawing/2014/main" id="{52012115-E8AB-667D-5E02-0EFA4598AB9A}"/>
              </a:ext>
            </a:extLst>
          </p:cNvPr>
          <p:cNvSpPr/>
          <p:nvPr/>
        </p:nvSpPr>
        <p:spPr>
          <a:xfrm>
            <a:off x="5635217" y="4416210"/>
            <a:ext cx="89393" cy="187569"/>
          </a:xfrm>
          <a:custGeom>
            <a:avLst/>
            <a:gdLst>
              <a:gd name="connsiteX0" fmla="*/ 89308 w 89393"/>
              <a:gd name="connsiteY0" fmla="*/ 215 h 187569"/>
              <a:gd name="connsiteX1" fmla="*/ 19458 w 89393"/>
              <a:gd name="connsiteY1" fmla="*/ 73240 h 187569"/>
              <a:gd name="connsiteX2" fmla="*/ 13108 w 89393"/>
              <a:gd name="connsiteY2" fmla="*/ 108165 h 187569"/>
              <a:gd name="connsiteX3" fmla="*/ 6758 w 89393"/>
              <a:gd name="connsiteY3" fmla="*/ 187540 h 187569"/>
              <a:gd name="connsiteX4" fmla="*/ 3583 w 89393"/>
              <a:gd name="connsiteY4" fmla="*/ 98640 h 187569"/>
              <a:gd name="connsiteX5" fmla="*/ 89308 w 89393"/>
              <a:gd name="connsiteY5" fmla="*/ 215 h 18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393" h="187569">
                <a:moveTo>
                  <a:pt x="89308" y="215"/>
                </a:moveTo>
                <a:cubicBezTo>
                  <a:pt x="91954" y="-4018"/>
                  <a:pt x="32158" y="55248"/>
                  <a:pt x="19458" y="73240"/>
                </a:cubicBezTo>
                <a:cubicBezTo>
                  <a:pt x="6758" y="91232"/>
                  <a:pt x="15225" y="89115"/>
                  <a:pt x="13108" y="108165"/>
                </a:cubicBezTo>
                <a:cubicBezTo>
                  <a:pt x="10991" y="127215"/>
                  <a:pt x="8345" y="189127"/>
                  <a:pt x="6758" y="187540"/>
                </a:cubicBezTo>
                <a:cubicBezTo>
                  <a:pt x="5171" y="185953"/>
                  <a:pt x="-5413" y="126686"/>
                  <a:pt x="3583" y="98640"/>
                </a:cubicBezTo>
                <a:cubicBezTo>
                  <a:pt x="12579" y="70594"/>
                  <a:pt x="86662" y="4448"/>
                  <a:pt x="89308" y="2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9" name="フリーフォーム 328">
            <a:extLst>
              <a:ext uri="{FF2B5EF4-FFF2-40B4-BE49-F238E27FC236}">
                <a16:creationId xmlns:a16="http://schemas.microsoft.com/office/drawing/2014/main" id="{4E8FA858-1817-101B-097C-D0EFD248143B}"/>
              </a:ext>
            </a:extLst>
          </p:cNvPr>
          <p:cNvSpPr/>
          <p:nvPr/>
        </p:nvSpPr>
        <p:spPr>
          <a:xfrm>
            <a:off x="5638574" y="4428938"/>
            <a:ext cx="79613" cy="97027"/>
          </a:xfrm>
          <a:custGeom>
            <a:avLst/>
            <a:gdLst>
              <a:gd name="connsiteX0" fmla="*/ 79601 w 79613"/>
              <a:gd name="connsiteY0" fmla="*/ 187 h 97027"/>
              <a:gd name="connsiteX1" fmla="*/ 3401 w 79613"/>
              <a:gd name="connsiteY1" fmla="*/ 95437 h 97027"/>
              <a:gd name="connsiteX2" fmla="*/ 12926 w 79613"/>
              <a:gd name="connsiteY2" fmla="*/ 60512 h 97027"/>
              <a:gd name="connsiteX3" fmla="*/ 9751 w 79613"/>
              <a:gd name="connsiteY3" fmla="*/ 70037 h 97027"/>
              <a:gd name="connsiteX4" fmla="*/ 79601 w 79613"/>
              <a:gd name="connsiteY4" fmla="*/ 187 h 9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613" h="97027">
                <a:moveTo>
                  <a:pt x="79601" y="187"/>
                </a:moveTo>
                <a:cubicBezTo>
                  <a:pt x="78543" y="4420"/>
                  <a:pt x="14513" y="85383"/>
                  <a:pt x="3401" y="95437"/>
                </a:cubicBezTo>
                <a:cubicBezTo>
                  <a:pt x="-7711" y="105491"/>
                  <a:pt x="11868" y="64745"/>
                  <a:pt x="12926" y="60512"/>
                </a:cubicBezTo>
                <a:cubicBezTo>
                  <a:pt x="13984" y="56279"/>
                  <a:pt x="3930" y="75329"/>
                  <a:pt x="9751" y="70037"/>
                </a:cubicBezTo>
                <a:cubicBezTo>
                  <a:pt x="15572" y="64745"/>
                  <a:pt x="80659" y="-4046"/>
                  <a:pt x="79601" y="18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0" name="フリーフォーム 329">
            <a:extLst>
              <a:ext uri="{FF2B5EF4-FFF2-40B4-BE49-F238E27FC236}">
                <a16:creationId xmlns:a16="http://schemas.microsoft.com/office/drawing/2014/main" id="{519DB286-56C4-804D-B5BE-9BF1909E2A6C}"/>
              </a:ext>
            </a:extLst>
          </p:cNvPr>
          <p:cNvSpPr/>
          <p:nvPr/>
        </p:nvSpPr>
        <p:spPr>
          <a:xfrm>
            <a:off x="5689596" y="4362419"/>
            <a:ext cx="127009" cy="69958"/>
          </a:xfrm>
          <a:custGeom>
            <a:avLst/>
            <a:gdLst>
              <a:gd name="connsiteX0" fmla="*/ 4 w 127009"/>
              <a:gd name="connsiteY0" fmla="*/ 3206 h 69958"/>
              <a:gd name="connsiteX1" fmla="*/ 69854 w 127009"/>
              <a:gd name="connsiteY1" fmla="*/ 19081 h 69958"/>
              <a:gd name="connsiteX2" fmla="*/ 127004 w 127009"/>
              <a:gd name="connsiteY2" fmla="*/ 69881 h 69958"/>
              <a:gd name="connsiteX3" fmla="*/ 66679 w 127009"/>
              <a:gd name="connsiteY3" fmla="*/ 6381 h 69958"/>
              <a:gd name="connsiteX4" fmla="*/ 4 w 127009"/>
              <a:gd name="connsiteY4" fmla="*/ 3206 h 69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09" h="69958">
                <a:moveTo>
                  <a:pt x="4" y="3206"/>
                </a:moveTo>
                <a:cubicBezTo>
                  <a:pt x="533" y="5323"/>
                  <a:pt x="48687" y="7969"/>
                  <a:pt x="69854" y="19081"/>
                </a:cubicBezTo>
                <a:cubicBezTo>
                  <a:pt x="91021" y="30194"/>
                  <a:pt x="127533" y="71998"/>
                  <a:pt x="127004" y="69881"/>
                </a:cubicBezTo>
                <a:cubicBezTo>
                  <a:pt x="126475" y="67764"/>
                  <a:pt x="82554" y="16964"/>
                  <a:pt x="66679" y="6381"/>
                </a:cubicBezTo>
                <a:cubicBezTo>
                  <a:pt x="50804" y="-4202"/>
                  <a:pt x="-525" y="1089"/>
                  <a:pt x="4" y="32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1" name="フリーフォーム 330">
            <a:extLst>
              <a:ext uri="{FF2B5EF4-FFF2-40B4-BE49-F238E27FC236}">
                <a16:creationId xmlns:a16="http://schemas.microsoft.com/office/drawing/2014/main" id="{95AE73A8-7989-2E24-9145-09C4FC05CDE2}"/>
              </a:ext>
            </a:extLst>
          </p:cNvPr>
          <p:cNvSpPr/>
          <p:nvPr/>
        </p:nvSpPr>
        <p:spPr>
          <a:xfrm>
            <a:off x="5800663" y="4432296"/>
            <a:ext cx="41525" cy="171457"/>
          </a:xfrm>
          <a:custGeom>
            <a:avLst/>
            <a:gdLst>
              <a:gd name="connsiteX0" fmla="*/ 62 w 41525"/>
              <a:gd name="connsiteY0" fmla="*/ 4 h 171457"/>
              <a:gd name="connsiteX1" fmla="*/ 31812 w 41525"/>
              <a:gd name="connsiteY1" fmla="*/ 79379 h 171457"/>
              <a:gd name="connsiteX2" fmla="*/ 25462 w 41525"/>
              <a:gd name="connsiteY2" fmla="*/ 171454 h 171457"/>
              <a:gd name="connsiteX3" fmla="*/ 41337 w 41525"/>
              <a:gd name="connsiteY3" fmla="*/ 82554 h 171457"/>
              <a:gd name="connsiteX4" fmla="*/ 62 w 41525"/>
              <a:gd name="connsiteY4" fmla="*/ 4 h 17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5" h="171457">
                <a:moveTo>
                  <a:pt x="62" y="4"/>
                </a:moveTo>
                <a:cubicBezTo>
                  <a:pt x="-1525" y="-525"/>
                  <a:pt x="27579" y="50804"/>
                  <a:pt x="31812" y="79379"/>
                </a:cubicBezTo>
                <a:cubicBezTo>
                  <a:pt x="36045" y="107954"/>
                  <a:pt x="23875" y="170925"/>
                  <a:pt x="25462" y="171454"/>
                </a:cubicBezTo>
                <a:cubicBezTo>
                  <a:pt x="27049" y="171983"/>
                  <a:pt x="43454" y="104779"/>
                  <a:pt x="41337" y="82554"/>
                </a:cubicBezTo>
                <a:cubicBezTo>
                  <a:pt x="39220" y="60329"/>
                  <a:pt x="1649" y="533"/>
                  <a:pt x="62" y="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2" name="フリーフォーム 331">
            <a:extLst>
              <a:ext uri="{FF2B5EF4-FFF2-40B4-BE49-F238E27FC236}">
                <a16:creationId xmlns:a16="http://schemas.microsoft.com/office/drawing/2014/main" id="{2F75206C-6D4F-3854-90A6-93A53284E4F6}"/>
              </a:ext>
            </a:extLst>
          </p:cNvPr>
          <p:cNvSpPr/>
          <p:nvPr/>
        </p:nvSpPr>
        <p:spPr>
          <a:xfrm>
            <a:off x="5657802" y="4603739"/>
            <a:ext cx="168421" cy="32637"/>
          </a:xfrm>
          <a:custGeom>
            <a:avLst/>
            <a:gdLst>
              <a:gd name="connsiteX0" fmla="*/ 48 w 168421"/>
              <a:gd name="connsiteY0" fmla="*/ 9536 h 32637"/>
              <a:gd name="connsiteX1" fmla="*/ 50848 w 168421"/>
              <a:gd name="connsiteY1" fmla="*/ 31761 h 32637"/>
              <a:gd name="connsiteX2" fmla="*/ 85773 w 168421"/>
              <a:gd name="connsiteY2" fmla="*/ 25411 h 32637"/>
              <a:gd name="connsiteX3" fmla="*/ 168323 w 168421"/>
              <a:gd name="connsiteY3" fmla="*/ 11 h 32637"/>
              <a:gd name="connsiteX4" fmla="*/ 101648 w 168421"/>
              <a:gd name="connsiteY4" fmla="*/ 22236 h 32637"/>
              <a:gd name="connsiteX5" fmla="*/ 60373 w 168421"/>
              <a:gd name="connsiteY5" fmla="*/ 28586 h 32637"/>
              <a:gd name="connsiteX6" fmla="*/ 48 w 168421"/>
              <a:gd name="connsiteY6" fmla="*/ 9536 h 32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421" h="32637">
                <a:moveTo>
                  <a:pt x="48" y="9536"/>
                </a:moveTo>
                <a:cubicBezTo>
                  <a:pt x="-1539" y="10065"/>
                  <a:pt x="36561" y="29115"/>
                  <a:pt x="50848" y="31761"/>
                </a:cubicBezTo>
                <a:cubicBezTo>
                  <a:pt x="65135" y="34407"/>
                  <a:pt x="66194" y="30703"/>
                  <a:pt x="85773" y="25411"/>
                </a:cubicBezTo>
                <a:cubicBezTo>
                  <a:pt x="105352" y="20119"/>
                  <a:pt x="165677" y="540"/>
                  <a:pt x="168323" y="11"/>
                </a:cubicBezTo>
                <a:cubicBezTo>
                  <a:pt x="170969" y="-518"/>
                  <a:pt x="119640" y="17474"/>
                  <a:pt x="101648" y="22236"/>
                </a:cubicBezTo>
                <a:cubicBezTo>
                  <a:pt x="83656" y="26999"/>
                  <a:pt x="73602" y="28586"/>
                  <a:pt x="60373" y="28586"/>
                </a:cubicBezTo>
                <a:cubicBezTo>
                  <a:pt x="47144" y="28586"/>
                  <a:pt x="1635" y="9007"/>
                  <a:pt x="48" y="953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3" name="フリーフォーム 332">
            <a:extLst>
              <a:ext uri="{FF2B5EF4-FFF2-40B4-BE49-F238E27FC236}">
                <a16:creationId xmlns:a16="http://schemas.microsoft.com/office/drawing/2014/main" id="{1C461C67-FC82-8BE6-6279-512751732699}"/>
              </a:ext>
            </a:extLst>
          </p:cNvPr>
          <p:cNvSpPr/>
          <p:nvPr/>
        </p:nvSpPr>
        <p:spPr>
          <a:xfrm>
            <a:off x="5676354" y="4432250"/>
            <a:ext cx="102315" cy="125111"/>
          </a:xfrm>
          <a:custGeom>
            <a:avLst/>
            <a:gdLst>
              <a:gd name="connsiteX0" fmla="*/ 102146 w 102315"/>
              <a:gd name="connsiteY0" fmla="*/ 50 h 125111"/>
              <a:gd name="connsiteX1" fmla="*/ 48171 w 102315"/>
              <a:gd name="connsiteY1" fmla="*/ 50850 h 125111"/>
              <a:gd name="connsiteX2" fmla="*/ 13246 w 102315"/>
              <a:gd name="connsiteY2" fmla="*/ 98475 h 125111"/>
              <a:gd name="connsiteX3" fmla="*/ 546 w 102315"/>
              <a:gd name="connsiteY3" fmla="*/ 123875 h 125111"/>
              <a:gd name="connsiteX4" fmla="*/ 29121 w 102315"/>
              <a:gd name="connsiteY4" fmla="*/ 60375 h 125111"/>
              <a:gd name="connsiteX5" fmla="*/ 102146 w 102315"/>
              <a:gd name="connsiteY5" fmla="*/ 50 h 12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15" h="125111">
                <a:moveTo>
                  <a:pt x="102146" y="50"/>
                </a:moveTo>
                <a:cubicBezTo>
                  <a:pt x="105321" y="-1537"/>
                  <a:pt x="62988" y="34446"/>
                  <a:pt x="48171" y="50850"/>
                </a:cubicBezTo>
                <a:cubicBezTo>
                  <a:pt x="33354" y="67254"/>
                  <a:pt x="21183" y="86304"/>
                  <a:pt x="13246" y="98475"/>
                </a:cubicBezTo>
                <a:cubicBezTo>
                  <a:pt x="5309" y="110646"/>
                  <a:pt x="-2100" y="130225"/>
                  <a:pt x="546" y="123875"/>
                </a:cubicBezTo>
                <a:cubicBezTo>
                  <a:pt x="3192" y="117525"/>
                  <a:pt x="15363" y="78367"/>
                  <a:pt x="29121" y="60375"/>
                </a:cubicBezTo>
                <a:cubicBezTo>
                  <a:pt x="42879" y="42383"/>
                  <a:pt x="98971" y="1637"/>
                  <a:pt x="102146" y="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4" name="フリーフォーム 333">
            <a:extLst>
              <a:ext uri="{FF2B5EF4-FFF2-40B4-BE49-F238E27FC236}">
                <a16:creationId xmlns:a16="http://schemas.microsoft.com/office/drawing/2014/main" id="{4BE5E8FC-43C7-4398-50F9-2E63C75F3E09}"/>
              </a:ext>
            </a:extLst>
          </p:cNvPr>
          <p:cNvSpPr/>
          <p:nvPr/>
        </p:nvSpPr>
        <p:spPr>
          <a:xfrm>
            <a:off x="5689271" y="4581525"/>
            <a:ext cx="121693" cy="16048"/>
          </a:xfrm>
          <a:custGeom>
            <a:avLst/>
            <a:gdLst>
              <a:gd name="connsiteX0" fmla="*/ 329 w 121693"/>
              <a:gd name="connsiteY0" fmla="*/ 0 h 16048"/>
              <a:gd name="connsiteX1" fmla="*/ 63829 w 121693"/>
              <a:gd name="connsiteY1" fmla="*/ 15875 h 16048"/>
              <a:gd name="connsiteX2" fmla="*/ 120979 w 121693"/>
              <a:gd name="connsiteY2" fmla="*/ 0 h 16048"/>
              <a:gd name="connsiteX3" fmla="*/ 92404 w 121693"/>
              <a:gd name="connsiteY3" fmla="*/ 15875 h 16048"/>
              <a:gd name="connsiteX4" fmla="*/ 329 w 121693"/>
              <a:gd name="connsiteY4" fmla="*/ 0 h 1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3" h="16048">
                <a:moveTo>
                  <a:pt x="329" y="0"/>
                </a:moveTo>
                <a:cubicBezTo>
                  <a:pt x="-4433" y="0"/>
                  <a:pt x="43721" y="15875"/>
                  <a:pt x="63829" y="15875"/>
                </a:cubicBezTo>
                <a:cubicBezTo>
                  <a:pt x="83937" y="15875"/>
                  <a:pt x="116217" y="0"/>
                  <a:pt x="120979" y="0"/>
                </a:cubicBezTo>
                <a:cubicBezTo>
                  <a:pt x="125741" y="0"/>
                  <a:pt x="105633" y="13758"/>
                  <a:pt x="92404" y="15875"/>
                </a:cubicBezTo>
                <a:cubicBezTo>
                  <a:pt x="79175" y="17992"/>
                  <a:pt x="5091" y="0"/>
                  <a:pt x="329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5" name="フリーフォーム 334">
            <a:extLst>
              <a:ext uri="{FF2B5EF4-FFF2-40B4-BE49-F238E27FC236}">
                <a16:creationId xmlns:a16="http://schemas.microsoft.com/office/drawing/2014/main" id="{E2FEC4AD-C604-EBD2-EFB1-516BFDFD0A13}"/>
              </a:ext>
            </a:extLst>
          </p:cNvPr>
          <p:cNvSpPr/>
          <p:nvPr/>
        </p:nvSpPr>
        <p:spPr>
          <a:xfrm>
            <a:off x="5508608" y="4165577"/>
            <a:ext cx="62606" cy="101652"/>
          </a:xfrm>
          <a:custGeom>
            <a:avLst/>
            <a:gdLst>
              <a:gd name="connsiteX0" fmla="*/ 17 w 62606"/>
              <a:gd name="connsiteY0" fmla="*/ 23 h 101652"/>
              <a:gd name="connsiteX1" fmla="*/ 53992 w 62606"/>
              <a:gd name="connsiteY1" fmla="*/ 50823 h 101652"/>
              <a:gd name="connsiteX2" fmla="*/ 47642 w 62606"/>
              <a:gd name="connsiteY2" fmla="*/ 101623 h 101652"/>
              <a:gd name="connsiteX3" fmla="*/ 60342 w 62606"/>
              <a:gd name="connsiteY3" fmla="*/ 57173 h 101652"/>
              <a:gd name="connsiteX4" fmla="*/ 17 w 62606"/>
              <a:gd name="connsiteY4" fmla="*/ 23 h 10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06" h="101652">
                <a:moveTo>
                  <a:pt x="17" y="23"/>
                </a:moveTo>
                <a:cubicBezTo>
                  <a:pt x="-1041" y="-1035"/>
                  <a:pt x="46055" y="33890"/>
                  <a:pt x="53992" y="50823"/>
                </a:cubicBezTo>
                <a:cubicBezTo>
                  <a:pt x="61929" y="67756"/>
                  <a:pt x="46584" y="100565"/>
                  <a:pt x="47642" y="101623"/>
                </a:cubicBezTo>
                <a:cubicBezTo>
                  <a:pt x="48700" y="102681"/>
                  <a:pt x="69338" y="74636"/>
                  <a:pt x="60342" y="57173"/>
                </a:cubicBezTo>
                <a:cubicBezTo>
                  <a:pt x="51346" y="39711"/>
                  <a:pt x="1075" y="1081"/>
                  <a:pt x="17" y="2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6" name="フリーフォーム 335">
            <a:extLst>
              <a:ext uri="{FF2B5EF4-FFF2-40B4-BE49-F238E27FC236}">
                <a16:creationId xmlns:a16="http://schemas.microsoft.com/office/drawing/2014/main" id="{0B668069-4C64-62DC-0450-58CC1FAADD1D}"/>
              </a:ext>
            </a:extLst>
          </p:cNvPr>
          <p:cNvSpPr/>
          <p:nvPr/>
        </p:nvSpPr>
        <p:spPr>
          <a:xfrm>
            <a:off x="5607027" y="4327463"/>
            <a:ext cx="34954" cy="101922"/>
          </a:xfrm>
          <a:custGeom>
            <a:avLst/>
            <a:gdLst>
              <a:gd name="connsiteX0" fmla="*/ 34948 w 34954"/>
              <a:gd name="connsiteY0" fmla="*/ 62 h 101922"/>
              <a:gd name="connsiteX1" fmla="*/ 3198 w 34954"/>
              <a:gd name="connsiteY1" fmla="*/ 66737 h 101922"/>
              <a:gd name="connsiteX2" fmla="*/ 22248 w 34954"/>
              <a:gd name="connsiteY2" fmla="*/ 101662 h 101922"/>
              <a:gd name="connsiteX3" fmla="*/ 23 w 34954"/>
              <a:gd name="connsiteY3" fmla="*/ 79437 h 101922"/>
              <a:gd name="connsiteX4" fmla="*/ 34948 w 34954"/>
              <a:gd name="connsiteY4" fmla="*/ 62 h 10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54" h="101922">
                <a:moveTo>
                  <a:pt x="34948" y="62"/>
                </a:moveTo>
                <a:cubicBezTo>
                  <a:pt x="35477" y="-2055"/>
                  <a:pt x="5315" y="49804"/>
                  <a:pt x="3198" y="66737"/>
                </a:cubicBezTo>
                <a:cubicBezTo>
                  <a:pt x="1081" y="83670"/>
                  <a:pt x="22777" y="99545"/>
                  <a:pt x="22248" y="101662"/>
                </a:cubicBezTo>
                <a:cubicBezTo>
                  <a:pt x="21719" y="103779"/>
                  <a:pt x="1081" y="92666"/>
                  <a:pt x="23" y="79437"/>
                </a:cubicBezTo>
                <a:cubicBezTo>
                  <a:pt x="-1035" y="66208"/>
                  <a:pt x="34419" y="2179"/>
                  <a:pt x="34948" y="6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" name="フリーフォーム 336">
            <a:extLst>
              <a:ext uri="{FF2B5EF4-FFF2-40B4-BE49-F238E27FC236}">
                <a16:creationId xmlns:a16="http://schemas.microsoft.com/office/drawing/2014/main" id="{6642C552-2054-5ADB-1E01-E5C27EDEEB00}"/>
              </a:ext>
            </a:extLst>
          </p:cNvPr>
          <p:cNvSpPr/>
          <p:nvPr/>
        </p:nvSpPr>
        <p:spPr>
          <a:xfrm>
            <a:off x="5534001" y="4324245"/>
            <a:ext cx="53458" cy="104979"/>
          </a:xfrm>
          <a:custGeom>
            <a:avLst/>
            <a:gdLst>
              <a:gd name="connsiteX0" fmla="*/ 24 w 53458"/>
              <a:gd name="connsiteY0" fmla="*/ 105 h 104979"/>
              <a:gd name="connsiteX1" fmla="*/ 41299 w 53458"/>
              <a:gd name="connsiteY1" fmla="*/ 57255 h 104979"/>
              <a:gd name="connsiteX2" fmla="*/ 50824 w 53458"/>
              <a:gd name="connsiteY2" fmla="*/ 104880 h 104979"/>
              <a:gd name="connsiteX3" fmla="*/ 47649 w 53458"/>
              <a:gd name="connsiteY3" fmla="*/ 44555 h 104979"/>
              <a:gd name="connsiteX4" fmla="*/ 24 w 53458"/>
              <a:gd name="connsiteY4" fmla="*/ 105 h 10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58" h="104979">
                <a:moveTo>
                  <a:pt x="24" y="105"/>
                </a:moveTo>
                <a:cubicBezTo>
                  <a:pt x="-1034" y="2222"/>
                  <a:pt x="32832" y="39793"/>
                  <a:pt x="41299" y="57255"/>
                </a:cubicBezTo>
                <a:cubicBezTo>
                  <a:pt x="49766" y="74717"/>
                  <a:pt x="49766" y="106997"/>
                  <a:pt x="50824" y="104880"/>
                </a:cubicBezTo>
                <a:cubicBezTo>
                  <a:pt x="51882" y="102763"/>
                  <a:pt x="57703" y="60959"/>
                  <a:pt x="47649" y="44555"/>
                </a:cubicBezTo>
                <a:cubicBezTo>
                  <a:pt x="37595" y="28151"/>
                  <a:pt x="1082" y="-2012"/>
                  <a:pt x="24" y="10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8" name="フリーフォーム 337">
            <a:extLst>
              <a:ext uri="{FF2B5EF4-FFF2-40B4-BE49-F238E27FC236}">
                <a16:creationId xmlns:a16="http://schemas.microsoft.com/office/drawing/2014/main" id="{01285D6F-0A74-CFBB-BD23-DD66649F42C1}"/>
              </a:ext>
            </a:extLst>
          </p:cNvPr>
          <p:cNvSpPr/>
          <p:nvPr/>
        </p:nvSpPr>
        <p:spPr>
          <a:xfrm>
            <a:off x="5483194" y="4003542"/>
            <a:ext cx="225468" cy="181110"/>
          </a:xfrm>
          <a:custGeom>
            <a:avLst/>
            <a:gdLst>
              <a:gd name="connsiteX0" fmla="*/ 31 w 225468"/>
              <a:gd name="connsiteY0" fmla="*/ 181108 h 181110"/>
              <a:gd name="connsiteX1" fmla="*/ 139731 w 225468"/>
              <a:gd name="connsiteY1" fmla="*/ 60458 h 181110"/>
              <a:gd name="connsiteX2" fmla="*/ 225456 w 225468"/>
              <a:gd name="connsiteY2" fmla="*/ 133 h 181110"/>
              <a:gd name="connsiteX3" fmla="*/ 146081 w 225468"/>
              <a:gd name="connsiteY3" fmla="*/ 44583 h 181110"/>
              <a:gd name="connsiteX4" fmla="*/ 152431 w 225468"/>
              <a:gd name="connsiteY4" fmla="*/ 57283 h 181110"/>
              <a:gd name="connsiteX5" fmla="*/ 31 w 225468"/>
              <a:gd name="connsiteY5" fmla="*/ 181108 h 18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468" h="181110">
                <a:moveTo>
                  <a:pt x="31" y="181108"/>
                </a:moveTo>
                <a:cubicBezTo>
                  <a:pt x="-2086" y="181637"/>
                  <a:pt x="102160" y="90620"/>
                  <a:pt x="139731" y="60458"/>
                </a:cubicBezTo>
                <a:cubicBezTo>
                  <a:pt x="177302" y="30296"/>
                  <a:pt x="224398" y="2779"/>
                  <a:pt x="225456" y="133"/>
                </a:cubicBezTo>
                <a:cubicBezTo>
                  <a:pt x="226514" y="-2513"/>
                  <a:pt x="158252" y="35058"/>
                  <a:pt x="146081" y="44583"/>
                </a:cubicBezTo>
                <a:cubicBezTo>
                  <a:pt x="133910" y="54108"/>
                  <a:pt x="173598" y="34529"/>
                  <a:pt x="152431" y="57283"/>
                </a:cubicBezTo>
                <a:cubicBezTo>
                  <a:pt x="131264" y="80037"/>
                  <a:pt x="2148" y="180579"/>
                  <a:pt x="31" y="18110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9" name="フリーフォーム 338">
            <a:extLst>
              <a:ext uri="{FF2B5EF4-FFF2-40B4-BE49-F238E27FC236}">
                <a16:creationId xmlns:a16="http://schemas.microsoft.com/office/drawing/2014/main" id="{40301E46-2D20-410D-E1E4-1491328CDD76}"/>
              </a:ext>
            </a:extLst>
          </p:cNvPr>
          <p:cNvSpPr/>
          <p:nvPr/>
        </p:nvSpPr>
        <p:spPr>
          <a:xfrm>
            <a:off x="5670547" y="4257657"/>
            <a:ext cx="104832" cy="123864"/>
          </a:xfrm>
          <a:custGeom>
            <a:avLst/>
            <a:gdLst>
              <a:gd name="connsiteX0" fmla="*/ 3 w 104832"/>
              <a:gd name="connsiteY0" fmla="*/ 18 h 123864"/>
              <a:gd name="connsiteX1" fmla="*/ 85728 w 104832"/>
              <a:gd name="connsiteY1" fmla="*/ 66693 h 123864"/>
              <a:gd name="connsiteX2" fmla="*/ 104778 w 104832"/>
              <a:gd name="connsiteY2" fmla="*/ 123843 h 123864"/>
              <a:gd name="connsiteX3" fmla="*/ 88903 w 104832"/>
              <a:gd name="connsiteY3" fmla="*/ 60343 h 123864"/>
              <a:gd name="connsiteX4" fmla="*/ 3 w 104832"/>
              <a:gd name="connsiteY4" fmla="*/ 18 h 123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32" h="123864">
                <a:moveTo>
                  <a:pt x="3" y="18"/>
                </a:moveTo>
                <a:cubicBezTo>
                  <a:pt x="-526" y="1076"/>
                  <a:pt x="68266" y="46056"/>
                  <a:pt x="85728" y="66693"/>
                </a:cubicBezTo>
                <a:cubicBezTo>
                  <a:pt x="103190" y="87330"/>
                  <a:pt x="104249" y="124901"/>
                  <a:pt x="104778" y="123843"/>
                </a:cubicBezTo>
                <a:cubicBezTo>
                  <a:pt x="105307" y="122785"/>
                  <a:pt x="102132" y="77806"/>
                  <a:pt x="88903" y="60343"/>
                </a:cubicBezTo>
                <a:cubicBezTo>
                  <a:pt x="75674" y="42881"/>
                  <a:pt x="532" y="-1040"/>
                  <a:pt x="3" y="1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0" name="フリーフォーム 339">
            <a:extLst>
              <a:ext uri="{FF2B5EF4-FFF2-40B4-BE49-F238E27FC236}">
                <a16:creationId xmlns:a16="http://schemas.microsoft.com/office/drawing/2014/main" id="{B9CDB772-713D-9BBB-28C5-A66EA7E58DE9}"/>
              </a:ext>
            </a:extLst>
          </p:cNvPr>
          <p:cNvSpPr/>
          <p:nvPr/>
        </p:nvSpPr>
        <p:spPr>
          <a:xfrm>
            <a:off x="5574470" y="4086222"/>
            <a:ext cx="127839" cy="136533"/>
          </a:xfrm>
          <a:custGeom>
            <a:avLst/>
            <a:gdLst>
              <a:gd name="connsiteX0" fmla="*/ 127830 w 127839"/>
              <a:gd name="connsiteY0" fmla="*/ 3 h 136533"/>
              <a:gd name="connsiteX1" fmla="*/ 16705 w 127839"/>
              <a:gd name="connsiteY1" fmla="*/ 76203 h 136533"/>
              <a:gd name="connsiteX2" fmla="*/ 7180 w 127839"/>
              <a:gd name="connsiteY2" fmla="*/ 136528 h 136533"/>
              <a:gd name="connsiteX3" fmla="*/ 10355 w 127839"/>
              <a:gd name="connsiteY3" fmla="*/ 73028 h 136533"/>
              <a:gd name="connsiteX4" fmla="*/ 127830 w 127839"/>
              <a:gd name="connsiteY4" fmla="*/ 3 h 13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839" h="136533">
                <a:moveTo>
                  <a:pt x="127830" y="3"/>
                </a:moveTo>
                <a:cubicBezTo>
                  <a:pt x="128888" y="532"/>
                  <a:pt x="36813" y="53449"/>
                  <a:pt x="16705" y="76203"/>
                </a:cubicBezTo>
                <a:cubicBezTo>
                  <a:pt x="-3403" y="98957"/>
                  <a:pt x="8238" y="137057"/>
                  <a:pt x="7180" y="136528"/>
                </a:cubicBezTo>
                <a:cubicBezTo>
                  <a:pt x="6122" y="135999"/>
                  <a:pt x="-10283" y="94195"/>
                  <a:pt x="10355" y="73028"/>
                </a:cubicBezTo>
                <a:cubicBezTo>
                  <a:pt x="30992" y="51861"/>
                  <a:pt x="126772" y="-526"/>
                  <a:pt x="127830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1" name="フリーフォーム 340">
            <a:extLst>
              <a:ext uri="{FF2B5EF4-FFF2-40B4-BE49-F238E27FC236}">
                <a16:creationId xmlns:a16="http://schemas.microsoft.com/office/drawing/2014/main" id="{FB73DFB3-C420-6C71-0894-1B9646AFACB9}"/>
              </a:ext>
            </a:extLst>
          </p:cNvPr>
          <p:cNvSpPr/>
          <p:nvPr/>
        </p:nvSpPr>
        <p:spPr>
          <a:xfrm>
            <a:off x="5451474" y="3888857"/>
            <a:ext cx="334269" cy="219598"/>
          </a:xfrm>
          <a:custGeom>
            <a:avLst/>
            <a:gdLst>
              <a:gd name="connsiteX0" fmla="*/ 1 w 334269"/>
              <a:gd name="connsiteY0" fmla="*/ 219593 h 219598"/>
              <a:gd name="connsiteX1" fmla="*/ 206376 w 334269"/>
              <a:gd name="connsiteY1" fmla="*/ 35443 h 219598"/>
              <a:gd name="connsiteX2" fmla="*/ 333376 w 334269"/>
              <a:gd name="connsiteY2" fmla="*/ 518 h 219598"/>
              <a:gd name="connsiteX3" fmla="*/ 260351 w 334269"/>
              <a:gd name="connsiteY3" fmla="*/ 16393 h 219598"/>
              <a:gd name="connsiteX4" fmla="*/ 209551 w 334269"/>
              <a:gd name="connsiteY4" fmla="*/ 41793 h 219598"/>
              <a:gd name="connsiteX5" fmla="*/ 1 w 334269"/>
              <a:gd name="connsiteY5" fmla="*/ 219593 h 219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269" h="219598">
                <a:moveTo>
                  <a:pt x="1" y="219593"/>
                </a:moveTo>
                <a:cubicBezTo>
                  <a:pt x="-528" y="218535"/>
                  <a:pt x="150814" y="71955"/>
                  <a:pt x="206376" y="35443"/>
                </a:cubicBezTo>
                <a:cubicBezTo>
                  <a:pt x="261939" y="-1070"/>
                  <a:pt x="324380" y="3693"/>
                  <a:pt x="333376" y="518"/>
                </a:cubicBezTo>
                <a:cubicBezTo>
                  <a:pt x="342372" y="-2657"/>
                  <a:pt x="280988" y="9514"/>
                  <a:pt x="260351" y="16393"/>
                </a:cubicBezTo>
                <a:cubicBezTo>
                  <a:pt x="239714" y="23272"/>
                  <a:pt x="249768" y="9514"/>
                  <a:pt x="209551" y="41793"/>
                </a:cubicBezTo>
                <a:cubicBezTo>
                  <a:pt x="169334" y="74072"/>
                  <a:pt x="530" y="220651"/>
                  <a:pt x="1" y="2195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2" name="フリーフォーム 341">
            <a:extLst>
              <a:ext uri="{FF2B5EF4-FFF2-40B4-BE49-F238E27FC236}">
                <a16:creationId xmlns:a16="http://schemas.microsoft.com/office/drawing/2014/main" id="{1E4CD39E-175D-65CD-089C-8E3D0F00D299}"/>
              </a:ext>
            </a:extLst>
          </p:cNvPr>
          <p:cNvSpPr/>
          <p:nvPr/>
        </p:nvSpPr>
        <p:spPr>
          <a:xfrm>
            <a:off x="5736627" y="3786996"/>
            <a:ext cx="314959" cy="96463"/>
          </a:xfrm>
          <a:custGeom>
            <a:avLst/>
            <a:gdLst>
              <a:gd name="connsiteX0" fmla="*/ 598 w 314959"/>
              <a:gd name="connsiteY0" fmla="*/ 96029 h 96463"/>
              <a:gd name="connsiteX1" fmla="*/ 99023 w 314959"/>
              <a:gd name="connsiteY1" fmla="*/ 70629 h 96463"/>
              <a:gd name="connsiteX2" fmla="*/ 200623 w 314959"/>
              <a:gd name="connsiteY2" fmla="*/ 13479 h 96463"/>
              <a:gd name="connsiteX3" fmla="*/ 314923 w 314959"/>
              <a:gd name="connsiteY3" fmla="*/ 26179 h 96463"/>
              <a:gd name="connsiteX4" fmla="*/ 213323 w 314959"/>
              <a:gd name="connsiteY4" fmla="*/ 779 h 96463"/>
              <a:gd name="connsiteX5" fmla="*/ 241898 w 314959"/>
              <a:gd name="connsiteY5" fmla="*/ 7129 h 96463"/>
              <a:gd name="connsiteX6" fmla="*/ 184748 w 314959"/>
              <a:gd name="connsiteY6" fmla="*/ 13479 h 96463"/>
              <a:gd name="connsiteX7" fmla="*/ 146648 w 314959"/>
              <a:gd name="connsiteY7" fmla="*/ 51579 h 96463"/>
              <a:gd name="connsiteX8" fmla="*/ 598 w 314959"/>
              <a:gd name="connsiteY8" fmla="*/ 96029 h 9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959" h="96463">
                <a:moveTo>
                  <a:pt x="598" y="96029"/>
                </a:moveTo>
                <a:cubicBezTo>
                  <a:pt x="-7340" y="99204"/>
                  <a:pt x="65686" y="84387"/>
                  <a:pt x="99023" y="70629"/>
                </a:cubicBezTo>
                <a:cubicBezTo>
                  <a:pt x="132360" y="56871"/>
                  <a:pt x="164640" y="20887"/>
                  <a:pt x="200623" y="13479"/>
                </a:cubicBezTo>
                <a:cubicBezTo>
                  <a:pt x="236606" y="6071"/>
                  <a:pt x="312806" y="28296"/>
                  <a:pt x="314923" y="26179"/>
                </a:cubicBezTo>
                <a:cubicBezTo>
                  <a:pt x="317040" y="24062"/>
                  <a:pt x="225494" y="3954"/>
                  <a:pt x="213323" y="779"/>
                </a:cubicBezTo>
                <a:cubicBezTo>
                  <a:pt x="201152" y="-2396"/>
                  <a:pt x="246660" y="5012"/>
                  <a:pt x="241898" y="7129"/>
                </a:cubicBezTo>
                <a:cubicBezTo>
                  <a:pt x="237136" y="9246"/>
                  <a:pt x="200623" y="6071"/>
                  <a:pt x="184748" y="13479"/>
                </a:cubicBezTo>
                <a:cubicBezTo>
                  <a:pt x="168873" y="20887"/>
                  <a:pt x="176281" y="37821"/>
                  <a:pt x="146648" y="51579"/>
                </a:cubicBezTo>
                <a:cubicBezTo>
                  <a:pt x="117015" y="65337"/>
                  <a:pt x="8536" y="92854"/>
                  <a:pt x="598" y="960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3" name="フリーフォーム 342">
            <a:extLst>
              <a:ext uri="{FF2B5EF4-FFF2-40B4-BE49-F238E27FC236}">
                <a16:creationId xmlns:a16="http://schemas.microsoft.com/office/drawing/2014/main" id="{EE050A56-5A68-A891-276E-A176948E60D1}"/>
              </a:ext>
            </a:extLst>
          </p:cNvPr>
          <p:cNvSpPr/>
          <p:nvPr/>
        </p:nvSpPr>
        <p:spPr>
          <a:xfrm>
            <a:off x="5908092" y="4029071"/>
            <a:ext cx="102279" cy="104786"/>
          </a:xfrm>
          <a:custGeom>
            <a:avLst/>
            <a:gdLst>
              <a:gd name="connsiteX0" fmla="*/ 583 w 102279"/>
              <a:gd name="connsiteY0" fmla="*/ 4 h 104786"/>
              <a:gd name="connsiteX1" fmla="*/ 35508 w 102279"/>
              <a:gd name="connsiteY1" fmla="*/ 63504 h 104786"/>
              <a:gd name="connsiteX2" fmla="*/ 102183 w 102279"/>
              <a:gd name="connsiteY2" fmla="*/ 104779 h 104786"/>
              <a:gd name="connsiteX3" fmla="*/ 19633 w 102279"/>
              <a:gd name="connsiteY3" fmla="*/ 66679 h 104786"/>
              <a:gd name="connsiteX4" fmla="*/ 583 w 102279"/>
              <a:gd name="connsiteY4" fmla="*/ 4 h 10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79" h="104786">
                <a:moveTo>
                  <a:pt x="583" y="4"/>
                </a:moveTo>
                <a:cubicBezTo>
                  <a:pt x="3229" y="-525"/>
                  <a:pt x="18575" y="46042"/>
                  <a:pt x="35508" y="63504"/>
                </a:cubicBezTo>
                <a:cubicBezTo>
                  <a:pt x="52441" y="80966"/>
                  <a:pt x="104829" y="104250"/>
                  <a:pt x="102183" y="104779"/>
                </a:cubicBezTo>
                <a:cubicBezTo>
                  <a:pt x="99537" y="105308"/>
                  <a:pt x="34979" y="79379"/>
                  <a:pt x="19633" y="66679"/>
                </a:cubicBezTo>
                <a:cubicBezTo>
                  <a:pt x="4287" y="53979"/>
                  <a:pt x="-2063" y="533"/>
                  <a:pt x="583" y="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4" name="フリーフォーム 343">
            <a:extLst>
              <a:ext uri="{FF2B5EF4-FFF2-40B4-BE49-F238E27FC236}">
                <a16:creationId xmlns:a16="http://schemas.microsoft.com/office/drawing/2014/main" id="{5FAB4553-1D4A-5670-4AB3-2FE7FBCAA6CA}"/>
              </a:ext>
            </a:extLst>
          </p:cNvPr>
          <p:cNvSpPr/>
          <p:nvPr/>
        </p:nvSpPr>
        <p:spPr>
          <a:xfrm>
            <a:off x="5708611" y="4143372"/>
            <a:ext cx="241597" cy="228998"/>
          </a:xfrm>
          <a:custGeom>
            <a:avLst/>
            <a:gdLst>
              <a:gd name="connsiteX0" fmla="*/ 39 w 241597"/>
              <a:gd name="connsiteY0" fmla="*/ 3 h 228998"/>
              <a:gd name="connsiteX1" fmla="*/ 171489 w 241597"/>
              <a:gd name="connsiteY1" fmla="*/ 104778 h 228998"/>
              <a:gd name="connsiteX2" fmla="*/ 241339 w 241597"/>
              <a:gd name="connsiteY2" fmla="*/ 228603 h 228998"/>
              <a:gd name="connsiteX3" fmla="*/ 193714 w 241597"/>
              <a:gd name="connsiteY3" fmla="*/ 142878 h 228998"/>
              <a:gd name="connsiteX4" fmla="*/ 155614 w 241597"/>
              <a:gd name="connsiteY4" fmla="*/ 107953 h 228998"/>
              <a:gd name="connsiteX5" fmla="*/ 39 w 241597"/>
              <a:gd name="connsiteY5" fmla="*/ 3 h 22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597" h="228998">
                <a:moveTo>
                  <a:pt x="39" y="3"/>
                </a:moveTo>
                <a:cubicBezTo>
                  <a:pt x="2685" y="-526"/>
                  <a:pt x="131272" y="66678"/>
                  <a:pt x="171489" y="104778"/>
                </a:cubicBezTo>
                <a:cubicBezTo>
                  <a:pt x="211706" y="142878"/>
                  <a:pt x="237635" y="222253"/>
                  <a:pt x="241339" y="228603"/>
                </a:cubicBezTo>
                <a:cubicBezTo>
                  <a:pt x="245043" y="234953"/>
                  <a:pt x="208001" y="162986"/>
                  <a:pt x="193714" y="142878"/>
                </a:cubicBezTo>
                <a:cubicBezTo>
                  <a:pt x="179427" y="122770"/>
                  <a:pt x="182601" y="129649"/>
                  <a:pt x="155614" y="107953"/>
                </a:cubicBezTo>
                <a:cubicBezTo>
                  <a:pt x="128627" y="86257"/>
                  <a:pt x="-2607" y="532"/>
                  <a:pt x="39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5" name="フリーフォーム 344">
            <a:extLst>
              <a:ext uri="{FF2B5EF4-FFF2-40B4-BE49-F238E27FC236}">
                <a16:creationId xmlns:a16="http://schemas.microsoft.com/office/drawing/2014/main" id="{69E1AA35-113D-721D-46B8-1602540A8A3A}"/>
              </a:ext>
            </a:extLst>
          </p:cNvPr>
          <p:cNvSpPr/>
          <p:nvPr/>
        </p:nvSpPr>
        <p:spPr>
          <a:xfrm>
            <a:off x="5765412" y="4070320"/>
            <a:ext cx="140198" cy="139786"/>
          </a:xfrm>
          <a:custGeom>
            <a:avLst/>
            <a:gdLst>
              <a:gd name="connsiteX0" fmla="*/ 388 w 140198"/>
              <a:gd name="connsiteY0" fmla="*/ 30 h 139786"/>
              <a:gd name="connsiteX1" fmla="*/ 54363 w 140198"/>
              <a:gd name="connsiteY1" fmla="*/ 76230 h 139786"/>
              <a:gd name="connsiteX2" fmla="*/ 111513 w 140198"/>
              <a:gd name="connsiteY2" fmla="*/ 98455 h 139786"/>
              <a:gd name="connsiteX3" fmla="*/ 140088 w 140198"/>
              <a:gd name="connsiteY3" fmla="*/ 139730 h 139786"/>
              <a:gd name="connsiteX4" fmla="*/ 101988 w 140198"/>
              <a:gd name="connsiteY4" fmla="*/ 88930 h 139786"/>
              <a:gd name="connsiteX5" fmla="*/ 82938 w 140198"/>
              <a:gd name="connsiteY5" fmla="*/ 85755 h 139786"/>
              <a:gd name="connsiteX6" fmla="*/ 388 w 140198"/>
              <a:gd name="connsiteY6" fmla="*/ 30 h 13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98" h="139786">
                <a:moveTo>
                  <a:pt x="388" y="30"/>
                </a:moveTo>
                <a:cubicBezTo>
                  <a:pt x="-4374" y="-1557"/>
                  <a:pt x="35842" y="59826"/>
                  <a:pt x="54363" y="76230"/>
                </a:cubicBezTo>
                <a:cubicBezTo>
                  <a:pt x="72884" y="92634"/>
                  <a:pt x="97226" y="87872"/>
                  <a:pt x="111513" y="98455"/>
                </a:cubicBezTo>
                <a:cubicBezTo>
                  <a:pt x="125801" y="109038"/>
                  <a:pt x="141675" y="141317"/>
                  <a:pt x="140088" y="139730"/>
                </a:cubicBezTo>
                <a:cubicBezTo>
                  <a:pt x="138501" y="138143"/>
                  <a:pt x="101988" y="88930"/>
                  <a:pt x="101988" y="88930"/>
                </a:cubicBezTo>
                <a:cubicBezTo>
                  <a:pt x="92463" y="79934"/>
                  <a:pt x="96167" y="94222"/>
                  <a:pt x="82938" y="85755"/>
                </a:cubicBezTo>
                <a:cubicBezTo>
                  <a:pt x="69709" y="77288"/>
                  <a:pt x="5150" y="1617"/>
                  <a:pt x="388" y="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6" name="フリーフォーム 345">
            <a:extLst>
              <a:ext uri="{FF2B5EF4-FFF2-40B4-BE49-F238E27FC236}">
                <a16:creationId xmlns:a16="http://schemas.microsoft.com/office/drawing/2014/main" id="{4C982E33-F1DE-DA0C-4FA9-6763258B3140}"/>
              </a:ext>
            </a:extLst>
          </p:cNvPr>
          <p:cNvSpPr/>
          <p:nvPr/>
        </p:nvSpPr>
        <p:spPr>
          <a:xfrm>
            <a:off x="6022855" y="4254348"/>
            <a:ext cx="41403" cy="149740"/>
          </a:xfrm>
          <a:custGeom>
            <a:avLst/>
            <a:gdLst>
              <a:gd name="connsiteX0" fmla="*/ 120 w 41403"/>
              <a:gd name="connsiteY0" fmla="*/ 152 h 149740"/>
              <a:gd name="connsiteX1" fmla="*/ 9645 w 41403"/>
              <a:gd name="connsiteY1" fmla="*/ 85877 h 149740"/>
              <a:gd name="connsiteX2" fmla="*/ 41395 w 41403"/>
              <a:gd name="connsiteY2" fmla="*/ 149377 h 149740"/>
              <a:gd name="connsiteX3" fmla="*/ 6470 w 41403"/>
              <a:gd name="connsiteY3" fmla="*/ 108102 h 149740"/>
              <a:gd name="connsiteX4" fmla="*/ 120 w 41403"/>
              <a:gd name="connsiteY4" fmla="*/ 152 h 14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03" h="149740">
                <a:moveTo>
                  <a:pt x="120" y="152"/>
                </a:moveTo>
                <a:cubicBezTo>
                  <a:pt x="649" y="-3552"/>
                  <a:pt x="2766" y="61006"/>
                  <a:pt x="9645" y="85877"/>
                </a:cubicBezTo>
                <a:cubicBezTo>
                  <a:pt x="16524" y="110748"/>
                  <a:pt x="41924" y="145673"/>
                  <a:pt x="41395" y="149377"/>
                </a:cubicBezTo>
                <a:cubicBezTo>
                  <a:pt x="40866" y="153081"/>
                  <a:pt x="12291" y="127681"/>
                  <a:pt x="6470" y="108102"/>
                </a:cubicBezTo>
                <a:cubicBezTo>
                  <a:pt x="649" y="88523"/>
                  <a:pt x="-409" y="3856"/>
                  <a:pt x="120" y="1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7" name="フリーフォーム 346">
            <a:extLst>
              <a:ext uri="{FF2B5EF4-FFF2-40B4-BE49-F238E27FC236}">
                <a16:creationId xmlns:a16="http://schemas.microsoft.com/office/drawing/2014/main" id="{318DD5B5-8FAE-B3FE-10AE-2BC9DDFB58B9}"/>
              </a:ext>
            </a:extLst>
          </p:cNvPr>
          <p:cNvSpPr/>
          <p:nvPr/>
        </p:nvSpPr>
        <p:spPr>
          <a:xfrm>
            <a:off x="5902175" y="4098921"/>
            <a:ext cx="111344" cy="104788"/>
          </a:xfrm>
          <a:custGeom>
            <a:avLst/>
            <a:gdLst>
              <a:gd name="connsiteX0" fmla="*/ 150 w 111344"/>
              <a:gd name="connsiteY0" fmla="*/ 4 h 104788"/>
              <a:gd name="connsiteX1" fmla="*/ 47775 w 111344"/>
              <a:gd name="connsiteY1" fmla="*/ 66679 h 104788"/>
              <a:gd name="connsiteX2" fmla="*/ 111275 w 111344"/>
              <a:gd name="connsiteY2" fmla="*/ 104779 h 104788"/>
              <a:gd name="connsiteX3" fmla="*/ 35075 w 111344"/>
              <a:gd name="connsiteY3" fmla="*/ 63504 h 104788"/>
              <a:gd name="connsiteX4" fmla="*/ 150 w 111344"/>
              <a:gd name="connsiteY4" fmla="*/ 4 h 1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44" h="104788">
                <a:moveTo>
                  <a:pt x="150" y="4"/>
                </a:moveTo>
                <a:cubicBezTo>
                  <a:pt x="2267" y="533"/>
                  <a:pt x="29254" y="49217"/>
                  <a:pt x="47775" y="66679"/>
                </a:cubicBezTo>
                <a:cubicBezTo>
                  <a:pt x="66296" y="84142"/>
                  <a:pt x="113392" y="105308"/>
                  <a:pt x="111275" y="104779"/>
                </a:cubicBezTo>
                <a:cubicBezTo>
                  <a:pt x="109158" y="104250"/>
                  <a:pt x="51479" y="77792"/>
                  <a:pt x="35075" y="63504"/>
                </a:cubicBezTo>
                <a:cubicBezTo>
                  <a:pt x="18671" y="49216"/>
                  <a:pt x="-1967" y="-525"/>
                  <a:pt x="150" y="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8" name="フリーフォーム 347">
            <a:extLst>
              <a:ext uri="{FF2B5EF4-FFF2-40B4-BE49-F238E27FC236}">
                <a16:creationId xmlns:a16="http://schemas.microsoft.com/office/drawing/2014/main" id="{A37F8E91-9225-DF83-EB3B-3E9611615EE0}"/>
              </a:ext>
            </a:extLst>
          </p:cNvPr>
          <p:cNvSpPr/>
          <p:nvPr/>
        </p:nvSpPr>
        <p:spPr>
          <a:xfrm>
            <a:off x="6010060" y="4053924"/>
            <a:ext cx="86107" cy="213362"/>
          </a:xfrm>
          <a:custGeom>
            <a:avLst/>
            <a:gdLst>
              <a:gd name="connsiteX0" fmla="*/ 215 w 86107"/>
              <a:gd name="connsiteY0" fmla="*/ 551 h 213362"/>
              <a:gd name="connsiteX1" fmla="*/ 41490 w 86107"/>
              <a:gd name="connsiteY1" fmla="*/ 98976 h 213362"/>
              <a:gd name="connsiteX2" fmla="*/ 70065 w 86107"/>
              <a:gd name="connsiteY2" fmla="*/ 159301 h 213362"/>
              <a:gd name="connsiteX3" fmla="*/ 85940 w 86107"/>
              <a:gd name="connsiteY3" fmla="*/ 213276 h 213362"/>
              <a:gd name="connsiteX4" fmla="*/ 60540 w 86107"/>
              <a:gd name="connsiteY4" fmla="*/ 146601 h 213362"/>
              <a:gd name="connsiteX5" fmla="*/ 215 w 86107"/>
              <a:gd name="connsiteY5" fmla="*/ 551 h 21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107" h="213362">
                <a:moveTo>
                  <a:pt x="215" y="551"/>
                </a:moveTo>
                <a:cubicBezTo>
                  <a:pt x="-2960" y="-7387"/>
                  <a:pt x="29848" y="72518"/>
                  <a:pt x="41490" y="98976"/>
                </a:cubicBezTo>
                <a:cubicBezTo>
                  <a:pt x="53132" y="125434"/>
                  <a:pt x="62657" y="140251"/>
                  <a:pt x="70065" y="159301"/>
                </a:cubicBezTo>
                <a:cubicBezTo>
                  <a:pt x="77473" y="178351"/>
                  <a:pt x="87528" y="215393"/>
                  <a:pt x="85940" y="213276"/>
                </a:cubicBezTo>
                <a:cubicBezTo>
                  <a:pt x="84352" y="211159"/>
                  <a:pt x="71652" y="175176"/>
                  <a:pt x="60540" y="146601"/>
                </a:cubicBezTo>
                <a:cubicBezTo>
                  <a:pt x="49428" y="118026"/>
                  <a:pt x="3390" y="8489"/>
                  <a:pt x="215" y="5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9" name="フリーフォーム 348">
            <a:extLst>
              <a:ext uri="{FF2B5EF4-FFF2-40B4-BE49-F238E27FC236}">
                <a16:creationId xmlns:a16="http://schemas.microsoft.com/office/drawing/2014/main" id="{E51D0801-4468-C9F3-1CD8-CEBADF0669ED}"/>
              </a:ext>
            </a:extLst>
          </p:cNvPr>
          <p:cNvSpPr/>
          <p:nvPr/>
        </p:nvSpPr>
        <p:spPr>
          <a:xfrm>
            <a:off x="5880098" y="3818636"/>
            <a:ext cx="175052" cy="35843"/>
          </a:xfrm>
          <a:custGeom>
            <a:avLst/>
            <a:gdLst>
              <a:gd name="connsiteX0" fmla="*/ 2 w 175052"/>
              <a:gd name="connsiteY0" fmla="*/ 35814 h 35843"/>
              <a:gd name="connsiteX1" fmla="*/ 101602 w 175052"/>
              <a:gd name="connsiteY1" fmla="*/ 889 h 35843"/>
              <a:gd name="connsiteX2" fmla="*/ 174627 w 175052"/>
              <a:gd name="connsiteY2" fmla="*/ 10414 h 35843"/>
              <a:gd name="connsiteX3" fmla="*/ 130177 w 175052"/>
              <a:gd name="connsiteY3" fmla="*/ 10414 h 35843"/>
              <a:gd name="connsiteX4" fmla="*/ 98427 w 175052"/>
              <a:gd name="connsiteY4" fmla="*/ 7239 h 35843"/>
              <a:gd name="connsiteX5" fmla="*/ 2 w 175052"/>
              <a:gd name="connsiteY5" fmla="*/ 35814 h 3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052" h="35843">
                <a:moveTo>
                  <a:pt x="2" y="35814"/>
                </a:moveTo>
                <a:cubicBezTo>
                  <a:pt x="531" y="34756"/>
                  <a:pt x="72498" y="5122"/>
                  <a:pt x="101602" y="889"/>
                </a:cubicBezTo>
                <a:cubicBezTo>
                  <a:pt x="130706" y="-3344"/>
                  <a:pt x="169865" y="8827"/>
                  <a:pt x="174627" y="10414"/>
                </a:cubicBezTo>
                <a:cubicBezTo>
                  <a:pt x="179389" y="12001"/>
                  <a:pt x="142877" y="10943"/>
                  <a:pt x="130177" y="10414"/>
                </a:cubicBezTo>
                <a:cubicBezTo>
                  <a:pt x="117477" y="9885"/>
                  <a:pt x="118535" y="5651"/>
                  <a:pt x="98427" y="7239"/>
                </a:cubicBezTo>
                <a:cubicBezTo>
                  <a:pt x="78319" y="8826"/>
                  <a:pt x="-527" y="36872"/>
                  <a:pt x="2" y="3581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0" name="フリーフォーム 349">
            <a:extLst>
              <a:ext uri="{FF2B5EF4-FFF2-40B4-BE49-F238E27FC236}">
                <a16:creationId xmlns:a16="http://schemas.microsoft.com/office/drawing/2014/main" id="{D0CFC107-C3BF-5671-51C2-17B6A63491B5}"/>
              </a:ext>
            </a:extLst>
          </p:cNvPr>
          <p:cNvSpPr/>
          <p:nvPr/>
        </p:nvSpPr>
        <p:spPr>
          <a:xfrm>
            <a:off x="6124391" y="3851097"/>
            <a:ext cx="219264" cy="247952"/>
          </a:xfrm>
          <a:custGeom>
            <a:avLst/>
            <a:gdLst>
              <a:gd name="connsiteX0" fmla="*/ 184 w 219264"/>
              <a:gd name="connsiteY0" fmla="*/ 178 h 247952"/>
              <a:gd name="connsiteX1" fmla="*/ 92259 w 219264"/>
              <a:gd name="connsiteY1" fmla="*/ 120828 h 247952"/>
              <a:gd name="connsiteX2" fmla="*/ 158934 w 219264"/>
              <a:gd name="connsiteY2" fmla="*/ 203378 h 247952"/>
              <a:gd name="connsiteX3" fmla="*/ 219259 w 219264"/>
              <a:gd name="connsiteY3" fmla="*/ 247828 h 247952"/>
              <a:gd name="connsiteX4" fmla="*/ 155759 w 219264"/>
              <a:gd name="connsiteY4" fmla="*/ 190678 h 247952"/>
              <a:gd name="connsiteX5" fmla="*/ 117659 w 219264"/>
              <a:gd name="connsiteY5" fmla="*/ 149403 h 247952"/>
              <a:gd name="connsiteX6" fmla="*/ 184 w 219264"/>
              <a:gd name="connsiteY6" fmla="*/ 178 h 247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264" h="247952">
                <a:moveTo>
                  <a:pt x="184" y="178"/>
                </a:moveTo>
                <a:cubicBezTo>
                  <a:pt x="-4049" y="-4584"/>
                  <a:pt x="65801" y="86961"/>
                  <a:pt x="92259" y="120828"/>
                </a:cubicBezTo>
                <a:cubicBezTo>
                  <a:pt x="118717" y="154695"/>
                  <a:pt x="137767" y="182211"/>
                  <a:pt x="158934" y="203378"/>
                </a:cubicBezTo>
                <a:cubicBezTo>
                  <a:pt x="180101" y="224545"/>
                  <a:pt x="219788" y="249945"/>
                  <a:pt x="219259" y="247828"/>
                </a:cubicBezTo>
                <a:cubicBezTo>
                  <a:pt x="218730" y="245711"/>
                  <a:pt x="172692" y="207082"/>
                  <a:pt x="155759" y="190678"/>
                </a:cubicBezTo>
                <a:cubicBezTo>
                  <a:pt x="138826" y="174274"/>
                  <a:pt x="139884" y="176390"/>
                  <a:pt x="117659" y="149403"/>
                </a:cubicBezTo>
                <a:cubicBezTo>
                  <a:pt x="95434" y="122416"/>
                  <a:pt x="4417" y="4940"/>
                  <a:pt x="184" y="1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1" name="フリーフォーム 350">
            <a:extLst>
              <a:ext uri="{FF2B5EF4-FFF2-40B4-BE49-F238E27FC236}">
                <a16:creationId xmlns:a16="http://schemas.microsoft.com/office/drawing/2014/main" id="{992D5B02-B3B7-F8CC-25BA-BCA300E150B3}"/>
              </a:ext>
            </a:extLst>
          </p:cNvPr>
          <p:cNvSpPr/>
          <p:nvPr/>
        </p:nvSpPr>
        <p:spPr>
          <a:xfrm>
            <a:off x="5998538" y="3854435"/>
            <a:ext cx="91112" cy="85954"/>
          </a:xfrm>
          <a:custGeom>
            <a:avLst/>
            <a:gdLst>
              <a:gd name="connsiteX0" fmla="*/ 8562 w 91112"/>
              <a:gd name="connsiteY0" fmla="*/ 15 h 85954"/>
              <a:gd name="connsiteX1" fmla="*/ 5387 w 91112"/>
              <a:gd name="connsiteY1" fmla="*/ 66690 h 85954"/>
              <a:gd name="connsiteX2" fmla="*/ 91112 w 91112"/>
              <a:gd name="connsiteY2" fmla="*/ 85740 h 85954"/>
              <a:gd name="connsiteX3" fmla="*/ 5387 w 91112"/>
              <a:gd name="connsiteY3" fmla="*/ 73040 h 85954"/>
              <a:gd name="connsiteX4" fmla="*/ 8562 w 91112"/>
              <a:gd name="connsiteY4" fmla="*/ 15 h 8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12" h="85954">
                <a:moveTo>
                  <a:pt x="8562" y="15"/>
                </a:moveTo>
                <a:cubicBezTo>
                  <a:pt x="8562" y="-1043"/>
                  <a:pt x="-8371" y="52402"/>
                  <a:pt x="5387" y="66690"/>
                </a:cubicBezTo>
                <a:cubicBezTo>
                  <a:pt x="19145" y="80978"/>
                  <a:pt x="91112" y="84682"/>
                  <a:pt x="91112" y="85740"/>
                </a:cubicBezTo>
                <a:cubicBezTo>
                  <a:pt x="91112" y="86798"/>
                  <a:pt x="17558" y="84153"/>
                  <a:pt x="5387" y="73040"/>
                </a:cubicBezTo>
                <a:cubicBezTo>
                  <a:pt x="-6784" y="61927"/>
                  <a:pt x="8562" y="1073"/>
                  <a:pt x="8562" y="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2" name="フリーフォーム 351">
            <a:extLst>
              <a:ext uri="{FF2B5EF4-FFF2-40B4-BE49-F238E27FC236}">
                <a16:creationId xmlns:a16="http://schemas.microsoft.com/office/drawing/2014/main" id="{213A788D-73B4-33B7-820E-0F3C44C9B2CD}"/>
              </a:ext>
            </a:extLst>
          </p:cNvPr>
          <p:cNvSpPr/>
          <p:nvPr/>
        </p:nvSpPr>
        <p:spPr>
          <a:xfrm>
            <a:off x="6029243" y="3971472"/>
            <a:ext cx="89036" cy="201021"/>
          </a:xfrm>
          <a:custGeom>
            <a:avLst/>
            <a:gdLst>
              <a:gd name="connsiteX0" fmla="*/ 82 w 89036"/>
              <a:gd name="connsiteY0" fmla="*/ 453 h 201021"/>
              <a:gd name="connsiteX1" fmla="*/ 35007 w 89036"/>
              <a:gd name="connsiteY1" fmla="*/ 89353 h 201021"/>
              <a:gd name="connsiteX2" fmla="*/ 88982 w 89036"/>
              <a:gd name="connsiteY2" fmla="*/ 200478 h 201021"/>
              <a:gd name="connsiteX3" fmla="*/ 44532 w 89036"/>
              <a:gd name="connsiteY3" fmla="*/ 127453 h 201021"/>
              <a:gd name="connsiteX4" fmla="*/ 82 w 89036"/>
              <a:gd name="connsiteY4" fmla="*/ 453 h 20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36" h="201021">
                <a:moveTo>
                  <a:pt x="82" y="453"/>
                </a:moveTo>
                <a:cubicBezTo>
                  <a:pt x="-1506" y="-5897"/>
                  <a:pt x="20190" y="56016"/>
                  <a:pt x="35007" y="89353"/>
                </a:cubicBezTo>
                <a:cubicBezTo>
                  <a:pt x="49824" y="122691"/>
                  <a:pt x="87395" y="194128"/>
                  <a:pt x="88982" y="200478"/>
                </a:cubicBezTo>
                <a:cubicBezTo>
                  <a:pt x="90570" y="206828"/>
                  <a:pt x="57232" y="156028"/>
                  <a:pt x="44532" y="127453"/>
                </a:cubicBezTo>
                <a:cubicBezTo>
                  <a:pt x="31832" y="98878"/>
                  <a:pt x="1670" y="6803"/>
                  <a:pt x="82" y="4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3" name="フリーフォーム 352">
            <a:extLst>
              <a:ext uri="{FF2B5EF4-FFF2-40B4-BE49-F238E27FC236}">
                <a16:creationId xmlns:a16="http://schemas.microsoft.com/office/drawing/2014/main" id="{FDFC1B4E-76A0-C012-39AD-DD90A64E2557}"/>
              </a:ext>
            </a:extLst>
          </p:cNvPr>
          <p:cNvSpPr/>
          <p:nvPr/>
        </p:nvSpPr>
        <p:spPr>
          <a:xfrm>
            <a:off x="6108300" y="3945896"/>
            <a:ext cx="165654" cy="222909"/>
          </a:xfrm>
          <a:custGeom>
            <a:avLst/>
            <a:gdLst>
              <a:gd name="connsiteX0" fmla="*/ 400 w 165654"/>
              <a:gd name="connsiteY0" fmla="*/ 629 h 222909"/>
              <a:gd name="connsiteX1" fmla="*/ 121050 w 165654"/>
              <a:gd name="connsiteY1" fmla="*/ 130804 h 222909"/>
              <a:gd name="connsiteX2" fmla="*/ 165500 w 165654"/>
              <a:gd name="connsiteY2" fmla="*/ 222879 h 222909"/>
              <a:gd name="connsiteX3" fmla="*/ 133750 w 165654"/>
              <a:gd name="connsiteY3" fmla="*/ 140329 h 222909"/>
              <a:gd name="connsiteX4" fmla="*/ 82950 w 165654"/>
              <a:gd name="connsiteY4" fmla="*/ 83179 h 222909"/>
              <a:gd name="connsiteX5" fmla="*/ 400 w 165654"/>
              <a:gd name="connsiteY5" fmla="*/ 629 h 222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654" h="222909">
                <a:moveTo>
                  <a:pt x="400" y="629"/>
                </a:moveTo>
                <a:cubicBezTo>
                  <a:pt x="6750" y="8566"/>
                  <a:pt x="93533" y="93762"/>
                  <a:pt x="121050" y="130804"/>
                </a:cubicBezTo>
                <a:cubicBezTo>
                  <a:pt x="148567" y="167846"/>
                  <a:pt x="163383" y="221291"/>
                  <a:pt x="165500" y="222879"/>
                </a:cubicBezTo>
                <a:cubicBezTo>
                  <a:pt x="167617" y="224467"/>
                  <a:pt x="147508" y="163612"/>
                  <a:pt x="133750" y="140329"/>
                </a:cubicBezTo>
                <a:cubicBezTo>
                  <a:pt x="119992" y="117046"/>
                  <a:pt x="100942" y="104346"/>
                  <a:pt x="82950" y="83179"/>
                </a:cubicBezTo>
                <a:cubicBezTo>
                  <a:pt x="64958" y="62012"/>
                  <a:pt x="-5950" y="-7308"/>
                  <a:pt x="400" y="6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4" name="フリーフォーム 353">
            <a:extLst>
              <a:ext uri="{FF2B5EF4-FFF2-40B4-BE49-F238E27FC236}">
                <a16:creationId xmlns:a16="http://schemas.microsoft.com/office/drawing/2014/main" id="{E8EF4893-941B-3156-943D-A2D274C6F922}"/>
              </a:ext>
            </a:extLst>
          </p:cNvPr>
          <p:cNvSpPr/>
          <p:nvPr/>
        </p:nvSpPr>
        <p:spPr>
          <a:xfrm>
            <a:off x="6137192" y="4175074"/>
            <a:ext cx="143164" cy="158890"/>
          </a:xfrm>
          <a:custGeom>
            <a:avLst/>
            <a:gdLst>
              <a:gd name="connsiteX0" fmla="*/ 83 w 143164"/>
              <a:gd name="connsiteY0" fmla="*/ 51 h 158890"/>
              <a:gd name="connsiteX1" fmla="*/ 98508 w 143164"/>
              <a:gd name="connsiteY1" fmla="*/ 98476 h 158890"/>
              <a:gd name="connsiteX2" fmla="*/ 142958 w 143164"/>
              <a:gd name="connsiteY2" fmla="*/ 158801 h 158890"/>
              <a:gd name="connsiteX3" fmla="*/ 82633 w 143164"/>
              <a:gd name="connsiteY3" fmla="*/ 85776 h 158890"/>
              <a:gd name="connsiteX4" fmla="*/ 83 w 143164"/>
              <a:gd name="connsiteY4" fmla="*/ 51 h 15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164" h="158890">
                <a:moveTo>
                  <a:pt x="83" y="51"/>
                </a:moveTo>
                <a:cubicBezTo>
                  <a:pt x="2729" y="2168"/>
                  <a:pt x="74696" y="72018"/>
                  <a:pt x="98508" y="98476"/>
                </a:cubicBezTo>
                <a:cubicBezTo>
                  <a:pt x="122320" y="124934"/>
                  <a:pt x="145604" y="160918"/>
                  <a:pt x="142958" y="158801"/>
                </a:cubicBezTo>
                <a:cubicBezTo>
                  <a:pt x="140312" y="156684"/>
                  <a:pt x="106975" y="110118"/>
                  <a:pt x="82633" y="85776"/>
                </a:cubicBezTo>
                <a:cubicBezTo>
                  <a:pt x="58291" y="61434"/>
                  <a:pt x="-2563" y="-2066"/>
                  <a:pt x="83" y="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5" name="フリーフォーム 354">
            <a:extLst>
              <a:ext uri="{FF2B5EF4-FFF2-40B4-BE49-F238E27FC236}">
                <a16:creationId xmlns:a16="http://schemas.microsoft.com/office/drawing/2014/main" id="{B78FE2E4-A0CB-0678-D39C-3B413B29DD6B}"/>
              </a:ext>
            </a:extLst>
          </p:cNvPr>
          <p:cNvSpPr/>
          <p:nvPr/>
        </p:nvSpPr>
        <p:spPr>
          <a:xfrm>
            <a:off x="6315069" y="4076607"/>
            <a:ext cx="54025" cy="127291"/>
          </a:xfrm>
          <a:custGeom>
            <a:avLst/>
            <a:gdLst>
              <a:gd name="connsiteX0" fmla="*/ 6 w 54025"/>
              <a:gd name="connsiteY0" fmla="*/ 93 h 127291"/>
              <a:gd name="connsiteX1" fmla="*/ 41281 w 54025"/>
              <a:gd name="connsiteY1" fmla="*/ 73118 h 127291"/>
              <a:gd name="connsiteX2" fmla="*/ 53981 w 54025"/>
              <a:gd name="connsiteY2" fmla="*/ 127093 h 127291"/>
              <a:gd name="connsiteX3" fmla="*/ 44456 w 54025"/>
              <a:gd name="connsiteY3" fmla="*/ 88993 h 127291"/>
              <a:gd name="connsiteX4" fmla="*/ 6 w 54025"/>
              <a:gd name="connsiteY4" fmla="*/ 93 h 12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25" h="127291">
                <a:moveTo>
                  <a:pt x="6" y="93"/>
                </a:moveTo>
                <a:cubicBezTo>
                  <a:pt x="-523" y="-2553"/>
                  <a:pt x="32285" y="51951"/>
                  <a:pt x="41281" y="73118"/>
                </a:cubicBezTo>
                <a:cubicBezTo>
                  <a:pt x="50277" y="94285"/>
                  <a:pt x="53452" y="124447"/>
                  <a:pt x="53981" y="127093"/>
                </a:cubicBezTo>
                <a:cubicBezTo>
                  <a:pt x="54510" y="129739"/>
                  <a:pt x="50277" y="105397"/>
                  <a:pt x="44456" y="88993"/>
                </a:cubicBezTo>
                <a:cubicBezTo>
                  <a:pt x="38635" y="72589"/>
                  <a:pt x="535" y="2739"/>
                  <a:pt x="6" y="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6" name="フリーフォーム 355">
            <a:extLst>
              <a:ext uri="{FF2B5EF4-FFF2-40B4-BE49-F238E27FC236}">
                <a16:creationId xmlns:a16="http://schemas.microsoft.com/office/drawing/2014/main" id="{DAA55F47-82CB-91CE-C5E3-6594522FE945}"/>
              </a:ext>
            </a:extLst>
          </p:cNvPr>
          <p:cNvSpPr/>
          <p:nvPr/>
        </p:nvSpPr>
        <p:spPr>
          <a:xfrm>
            <a:off x="6273627" y="4295656"/>
            <a:ext cx="128115" cy="181098"/>
          </a:xfrm>
          <a:custGeom>
            <a:avLst/>
            <a:gdLst>
              <a:gd name="connsiteX0" fmla="*/ 173 w 128115"/>
              <a:gd name="connsiteY0" fmla="*/ 119 h 181098"/>
              <a:gd name="connsiteX1" fmla="*/ 104948 w 128115"/>
              <a:gd name="connsiteY1" fmla="*/ 117594 h 181098"/>
              <a:gd name="connsiteX2" fmla="*/ 127173 w 128115"/>
              <a:gd name="connsiteY2" fmla="*/ 181094 h 181098"/>
              <a:gd name="connsiteX3" fmla="*/ 85898 w 128115"/>
              <a:gd name="connsiteY3" fmla="*/ 120769 h 181098"/>
              <a:gd name="connsiteX4" fmla="*/ 79548 w 128115"/>
              <a:gd name="connsiteY4" fmla="*/ 95369 h 181098"/>
              <a:gd name="connsiteX5" fmla="*/ 173 w 128115"/>
              <a:gd name="connsiteY5" fmla="*/ 119 h 18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115" h="181098">
                <a:moveTo>
                  <a:pt x="173" y="119"/>
                </a:moveTo>
                <a:cubicBezTo>
                  <a:pt x="4406" y="3823"/>
                  <a:pt x="83781" y="87432"/>
                  <a:pt x="104948" y="117594"/>
                </a:cubicBezTo>
                <a:cubicBezTo>
                  <a:pt x="126115" y="147756"/>
                  <a:pt x="130348" y="180565"/>
                  <a:pt x="127173" y="181094"/>
                </a:cubicBezTo>
                <a:cubicBezTo>
                  <a:pt x="123998" y="181623"/>
                  <a:pt x="93835" y="135056"/>
                  <a:pt x="85898" y="120769"/>
                </a:cubicBezTo>
                <a:cubicBezTo>
                  <a:pt x="77961" y="106482"/>
                  <a:pt x="88544" y="110715"/>
                  <a:pt x="79548" y="95369"/>
                </a:cubicBezTo>
                <a:cubicBezTo>
                  <a:pt x="70552" y="80023"/>
                  <a:pt x="-4060" y="-3585"/>
                  <a:pt x="173" y="11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7" name="フリーフォーム 356">
            <a:extLst>
              <a:ext uri="{FF2B5EF4-FFF2-40B4-BE49-F238E27FC236}">
                <a16:creationId xmlns:a16="http://schemas.microsoft.com/office/drawing/2014/main" id="{B4E58934-CE1C-F5DF-8682-4B741A699B5B}"/>
              </a:ext>
            </a:extLst>
          </p:cNvPr>
          <p:cNvSpPr/>
          <p:nvPr/>
        </p:nvSpPr>
        <p:spPr>
          <a:xfrm>
            <a:off x="6302375" y="4146513"/>
            <a:ext cx="98425" cy="79948"/>
          </a:xfrm>
          <a:custGeom>
            <a:avLst/>
            <a:gdLst>
              <a:gd name="connsiteX0" fmla="*/ 0 w 98425"/>
              <a:gd name="connsiteY0" fmla="*/ 37 h 79948"/>
              <a:gd name="connsiteX1" fmla="*/ 41275 w 98425"/>
              <a:gd name="connsiteY1" fmla="*/ 60362 h 79948"/>
              <a:gd name="connsiteX2" fmla="*/ 98425 w 98425"/>
              <a:gd name="connsiteY2" fmla="*/ 79412 h 79948"/>
              <a:gd name="connsiteX3" fmla="*/ 41275 w 98425"/>
              <a:gd name="connsiteY3" fmla="*/ 69887 h 79948"/>
              <a:gd name="connsiteX4" fmla="*/ 0 w 98425"/>
              <a:gd name="connsiteY4" fmla="*/ 37 h 7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25" h="79948">
                <a:moveTo>
                  <a:pt x="0" y="37"/>
                </a:moveTo>
                <a:cubicBezTo>
                  <a:pt x="0" y="-1550"/>
                  <a:pt x="24871" y="47133"/>
                  <a:pt x="41275" y="60362"/>
                </a:cubicBezTo>
                <a:cubicBezTo>
                  <a:pt x="57679" y="73591"/>
                  <a:pt x="98425" y="77825"/>
                  <a:pt x="98425" y="79412"/>
                </a:cubicBezTo>
                <a:cubicBezTo>
                  <a:pt x="98425" y="80999"/>
                  <a:pt x="53975" y="79412"/>
                  <a:pt x="41275" y="69887"/>
                </a:cubicBezTo>
                <a:cubicBezTo>
                  <a:pt x="28575" y="60362"/>
                  <a:pt x="0" y="1624"/>
                  <a:pt x="0" y="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8" name="フリーフォーム 357">
            <a:extLst>
              <a:ext uri="{FF2B5EF4-FFF2-40B4-BE49-F238E27FC236}">
                <a16:creationId xmlns:a16="http://schemas.microsoft.com/office/drawing/2014/main" id="{FD9FC699-EFA4-6BFB-DF77-7AF41E3B8517}"/>
              </a:ext>
            </a:extLst>
          </p:cNvPr>
          <p:cNvSpPr/>
          <p:nvPr/>
        </p:nvSpPr>
        <p:spPr>
          <a:xfrm>
            <a:off x="6378572" y="4216280"/>
            <a:ext cx="79621" cy="112262"/>
          </a:xfrm>
          <a:custGeom>
            <a:avLst/>
            <a:gdLst>
              <a:gd name="connsiteX0" fmla="*/ 3 w 79621"/>
              <a:gd name="connsiteY0" fmla="*/ 120 h 112262"/>
              <a:gd name="connsiteX1" fmla="*/ 69853 w 79621"/>
              <a:gd name="connsiteY1" fmla="*/ 92195 h 112262"/>
              <a:gd name="connsiteX2" fmla="*/ 79378 w 79621"/>
              <a:gd name="connsiteY2" fmla="*/ 111245 h 112262"/>
              <a:gd name="connsiteX3" fmla="*/ 73028 w 79621"/>
              <a:gd name="connsiteY3" fmla="*/ 73145 h 112262"/>
              <a:gd name="connsiteX4" fmla="*/ 3 w 79621"/>
              <a:gd name="connsiteY4" fmla="*/ 120 h 11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621" h="112262">
                <a:moveTo>
                  <a:pt x="3" y="120"/>
                </a:moveTo>
                <a:cubicBezTo>
                  <a:pt x="-526" y="3295"/>
                  <a:pt x="56624" y="73674"/>
                  <a:pt x="69853" y="92195"/>
                </a:cubicBezTo>
                <a:cubicBezTo>
                  <a:pt x="83082" y="110716"/>
                  <a:pt x="78849" y="114420"/>
                  <a:pt x="79378" y="111245"/>
                </a:cubicBezTo>
                <a:lnTo>
                  <a:pt x="73028" y="73145"/>
                </a:lnTo>
                <a:cubicBezTo>
                  <a:pt x="62974" y="57270"/>
                  <a:pt x="532" y="-3055"/>
                  <a:pt x="3" y="12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9" name="フリーフォーム 358">
            <a:extLst>
              <a:ext uri="{FF2B5EF4-FFF2-40B4-BE49-F238E27FC236}">
                <a16:creationId xmlns:a16="http://schemas.microsoft.com/office/drawing/2014/main" id="{D5BB2030-04DC-58A3-59F8-7548CA46E973}"/>
              </a:ext>
            </a:extLst>
          </p:cNvPr>
          <p:cNvSpPr/>
          <p:nvPr/>
        </p:nvSpPr>
        <p:spPr>
          <a:xfrm>
            <a:off x="6454616" y="4305089"/>
            <a:ext cx="92939" cy="178292"/>
          </a:xfrm>
          <a:custGeom>
            <a:avLst/>
            <a:gdLst>
              <a:gd name="connsiteX0" fmla="*/ 159 w 92939"/>
              <a:gd name="connsiteY0" fmla="*/ 211 h 178292"/>
              <a:gd name="connsiteX1" fmla="*/ 57309 w 92939"/>
              <a:gd name="connsiteY1" fmla="*/ 85936 h 178292"/>
              <a:gd name="connsiteX2" fmla="*/ 92234 w 92939"/>
              <a:gd name="connsiteY2" fmla="*/ 178011 h 178292"/>
              <a:gd name="connsiteX3" fmla="*/ 76359 w 92939"/>
              <a:gd name="connsiteY3" fmla="*/ 111336 h 178292"/>
              <a:gd name="connsiteX4" fmla="*/ 159 w 92939"/>
              <a:gd name="connsiteY4" fmla="*/ 211 h 17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39" h="178292">
                <a:moveTo>
                  <a:pt x="159" y="211"/>
                </a:moveTo>
                <a:cubicBezTo>
                  <a:pt x="-3016" y="-4022"/>
                  <a:pt x="41963" y="56303"/>
                  <a:pt x="57309" y="85936"/>
                </a:cubicBezTo>
                <a:cubicBezTo>
                  <a:pt x="72655" y="115569"/>
                  <a:pt x="89059" y="173778"/>
                  <a:pt x="92234" y="178011"/>
                </a:cubicBezTo>
                <a:cubicBezTo>
                  <a:pt x="95409" y="182244"/>
                  <a:pt x="87472" y="137794"/>
                  <a:pt x="76359" y="111336"/>
                </a:cubicBezTo>
                <a:cubicBezTo>
                  <a:pt x="65247" y="84878"/>
                  <a:pt x="3334" y="4444"/>
                  <a:pt x="159" y="2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0" name="フリーフォーム 359">
            <a:extLst>
              <a:ext uri="{FF2B5EF4-FFF2-40B4-BE49-F238E27FC236}">
                <a16:creationId xmlns:a16="http://schemas.microsoft.com/office/drawing/2014/main" id="{628977DE-0C74-1B85-1524-4E6CE09A94DD}"/>
              </a:ext>
            </a:extLst>
          </p:cNvPr>
          <p:cNvSpPr/>
          <p:nvPr/>
        </p:nvSpPr>
        <p:spPr>
          <a:xfrm>
            <a:off x="6432547" y="4333875"/>
            <a:ext cx="73667" cy="102489"/>
          </a:xfrm>
          <a:custGeom>
            <a:avLst/>
            <a:gdLst>
              <a:gd name="connsiteX0" fmla="*/ 3 w 73667"/>
              <a:gd name="connsiteY0" fmla="*/ 0 h 102489"/>
              <a:gd name="connsiteX1" fmla="*/ 57153 w 73667"/>
              <a:gd name="connsiteY1" fmla="*/ 73025 h 102489"/>
              <a:gd name="connsiteX2" fmla="*/ 6353 w 73667"/>
              <a:gd name="connsiteY2" fmla="*/ 101600 h 102489"/>
              <a:gd name="connsiteX3" fmla="*/ 44453 w 73667"/>
              <a:gd name="connsiteY3" fmla="*/ 95250 h 102489"/>
              <a:gd name="connsiteX4" fmla="*/ 73028 w 73667"/>
              <a:gd name="connsiteY4" fmla="*/ 95250 h 102489"/>
              <a:gd name="connsiteX5" fmla="*/ 60328 w 73667"/>
              <a:gd name="connsiteY5" fmla="*/ 73025 h 102489"/>
              <a:gd name="connsiteX6" fmla="*/ 3 w 73667"/>
              <a:gd name="connsiteY6" fmla="*/ 0 h 10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67" h="102489">
                <a:moveTo>
                  <a:pt x="3" y="0"/>
                </a:moveTo>
                <a:cubicBezTo>
                  <a:pt x="-526" y="0"/>
                  <a:pt x="56095" y="56092"/>
                  <a:pt x="57153" y="73025"/>
                </a:cubicBezTo>
                <a:cubicBezTo>
                  <a:pt x="58211" y="89958"/>
                  <a:pt x="8470" y="97896"/>
                  <a:pt x="6353" y="101600"/>
                </a:cubicBezTo>
                <a:cubicBezTo>
                  <a:pt x="4236" y="105304"/>
                  <a:pt x="33341" y="96308"/>
                  <a:pt x="44453" y="95250"/>
                </a:cubicBezTo>
                <a:cubicBezTo>
                  <a:pt x="55565" y="94192"/>
                  <a:pt x="70382" y="98954"/>
                  <a:pt x="73028" y="95250"/>
                </a:cubicBezTo>
                <a:cubicBezTo>
                  <a:pt x="75674" y="91546"/>
                  <a:pt x="69853" y="85725"/>
                  <a:pt x="60328" y="73025"/>
                </a:cubicBezTo>
                <a:cubicBezTo>
                  <a:pt x="50803" y="60325"/>
                  <a:pt x="532" y="0"/>
                  <a:pt x="3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1" name="フリーフォーム 360">
            <a:extLst>
              <a:ext uri="{FF2B5EF4-FFF2-40B4-BE49-F238E27FC236}">
                <a16:creationId xmlns:a16="http://schemas.microsoft.com/office/drawing/2014/main" id="{83771B69-5F80-D4CB-1EF3-A07A4344684C}"/>
              </a:ext>
            </a:extLst>
          </p:cNvPr>
          <p:cNvSpPr/>
          <p:nvPr/>
        </p:nvSpPr>
        <p:spPr>
          <a:xfrm>
            <a:off x="6429375" y="4486242"/>
            <a:ext cx="139719" cy="222405"/>
          </a:xfrm>
          <a:custGeom>
            <a:avLst/>
            <a:gdLst>
              <a:gd name="connsiteX0" fmla="*/ 0 w 139719"/>
              <a:gd name="connsiteY0" fmla="*/ 33 h 222405"/>
              <a:gd name="connsiteX1" fmla="*/ 60325 w 139719"/>
              <a:gd name="connsiteY1" fmla="*/ 123858 h 222405"/>
              <a:gd name="connsiteX2" fmla="*/ 79375 w 139719"/>
              <a:gd name="connsiteY2" fmla="*/ 171483 h 222405"/>
              <a:gd name="connsiteX3" fmla="*/ 139700 w 139719"/>
              <a:gd name="connsiteY3" fmla="*/ 222283 h 222405"/>
              <a:gd name="connsiteX4" fmla="*/ 85725 w 139719"/>
              <a:gd name="connsiteY4" fmla="*/ 184183 h 222405"/>
              <a:gd name="connsiteX5" fmla="*/ 60325 w 139719"/>
              <a:gd name="connsiteY5" fmla="*/ 136558 h 222405"/>
              <a:gd name="connsiteX6" fmla="*/ 0 w 139719"/>
              <a:gd name="connsiteY6" fmla="*/ 33 h 22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719" h="222405">
                <a:moveTo>
                  <a:pt x="0" y="33"/>
                </a:moveTo>
                <a:cubicBezTo>
                  <a:pt x="0" y="-2084"/>
                  <a:pt x="47096" y="95283"/>
                  <a:pt x="60325" y="123858"/>
                </a:cubicBezTo>
                <a:cubicBezTo>
                  <a:pt x="73554" y="152433"/>
                  <a:pt x="66146" y="155079"/>
                  <a:pt x="79375" y="171483"/>
                </a:cubicBezTo>
                <a:cubicBezTo>
                  <a:pt x="92604" y="187887"/>
                  <a:pt x="138642" y="220166"/>
                  <a:pt x="139700" y="222283"/>
                </a:cubicBezTo>
                <a:cubicBezTo>
                  <a:pt x="140758" y="224400"/>
                  <a:pt x="98954" y="198471"/>
                  <a:pt x="85725" y="184183"/>
                </a:cubicBezTo>
                <a:cubicBezTo>
                  <a:pt x="72496" y="169896"/>
                  <a:pt x="74612" y="161958"/>
                  <a:pt x="60325" y="136558"/>
                </a:cubicBezTo>
                <a:cubicBezTo>
                  <a:pt x="46038" y="111158"/>
                  <a:pt x="0" y="2150"/>
                  <a:pt x="0" y="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2" name="フリーフォーム 361">
            <a:extLst>
              <a:ext uri="{FF2B5EF4-FFF2-40B4-BE49-F238E27FC236}">
                <a16:creationId xmlns:a16="http://schemas.microsoft.com/office/drawing/2014/main" id="{51B38912-7113-568C-ABFA-64A8F71D5769}"/>
              </a:ext>
            </a:extLst>
          </p:cNvPr>
          <p:cNvSpPr/>
          <p:nvPr/>
        </p:nvSpPr>
        <p:spPr>
          <a:xfrm>
            <a:off x="6537320" y="4486141"/>
            <a:ext cx="38898" cy="70554"/>
          </a:xfrm>
          <a:custGeom>
            <a:avLst/>
            <a:gdLst>
              <a:gd name="connsiteX0" fmla="*/ 5 w 38898"/>
              <a:gd name="connsiteY0" fmla="*/ 134 h 70554"/>
              <a:gd name="connsiteX1" fmla="*/ 34930 w 38898"/>
              <a:gd name="connsiteY1" fmla="*/ 50934 h 70554"/>
              <a:gd name="connsiteX2" fmla="*/ 38105 w 38898"/>
              <a:gd name="connsiteY2" fmla="*/ 69984 h 70554"/>
              <a:gd name="connsiteX3" fmla="*/ 5 w 38898"/>
              <a:gd name="connsiteY3" fmla="*/ 134 h 70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98" h="70554">
                <a:moveTo>
                  <a:pt x="5" y="134"/>
                </a:moveTo>
                <a:cubicBezTo>
                  <a:pt x="-524" y="-3041"/>
                  <a:pt x="34930" y="50934"/>
                  <a:pt x="34930" y="50934"/>
                </a:cubicBezTo>
                <a:cubicBezTo>
                  <a:pt x="41280" y="62576"/>
                  <a:pt x="38105" y="73159"/>
                  <a:pt x="38105" y="69984"/>
                </a:cubicBezTo>
                <a:cubicBezTo>
                  <a:pt x="38105" y="66809"/>
                  <a:pt x="534" y="3309"/>
                  <a:pt x="5" y="13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3" name="フリーフォーム 362">
            <a:extLst>
              <a:ext uri="{FF2B5EF4-FFF2-40B4-BE49-F238E27FC236}">
                <a16:creationId xmlns:a16="http://schemas.microsoft.com/office/drawing/2014/main" id="{9781C342-59DB-A028-A2EA-56C896BF5CD4}"/>
              </a:ext>
            </a:extLst>
          </p:cNvPr>
          <p:cNvSpPr/>
          <p:nvPr/>
        </p:nvSpPr>
        <p:spPr>
          <a:xfrm>
            <a:off x="6461120" y="4486236"/>
            <a:ext cx="52394" cy="92258"/>
          </a:xfrm>
          <a:custGeom>
            <a:avLst/>
            <a:gdLst>
              <a:gd name="connsiteX0" fmla="*/ 5 w 52394"/>
              <a:gd name="connsiteY0" fmla="*/ 39 h 92258"/>
              <a:gd name="connsiteX1" fmla="*/ 47630 w 52394"/>
              <a:gd name="connsiteY1" fmla="*/ 66714 h 92258"/>
              <a:gd name="connsiteX2" fmla="*/ 47630 w 52394"/>
              <a:gd name="connsiteY2" fmla="*/ 92114 h 92258"/>
              <a:gd name="connsiteX3" fmla="*/ 50805 w 52394"/>
              <a:gd name="connsiteY3" fmla="*/ 57189 h 92258"/>
              <a:gd name="connsiteX4" fmla="*/ 5 w 52394"/>
              <a:gd name="connsiteY4" fmla="*/ 39 h 9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94" h="92258">
                <a:moveTo>
                  <a:pt x="5" y="39"/>
                </a:moveTo>
                <a:cubicBezTo>
                  <a:pt x="-524" y="1626"/>
                  <a:pt x="39693" y="51368"/>
                  <a:pt x="47630" y="66714"/>
                </a:cubicBezTo>
                <a:cubicBezTo>
                  <a:pt x="55567" y="82060"/>
                  <a:pt x="47101" y="93701"/>
                  <a:pt x="47630" y="92114"/>
                </a:cubicBezTo>
                <a:cubicBezTo>
                  <a:pt x="48159" y="90527"/>
                  <a:pt x="55567" y="69360"/>
                  <a:pt x="50805" y="57189"/>
                </a:cubicBezTo>
                <a:cubicBezTo>
                  <a:pt x="46043" y="45018"/>
                  <a:pt x="534" y="-1548"/>
                  <a:pt x="5" y="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4" name="フリーフォーム 363">
            <a:extLst>
              <a:ext uri="{FF2B5EF4-FFF2-40B4-BE49-F238E27FC236}">
                <a16:creationId xmlns:a16="http://schemas.microsoft.com/office/drawing/2014/main" id="{4A507519-325F-B3B2-20D8-9AAB72338E19}"/>
              </a:ext>
            </a:extLst>
          </p:cNvPr>
          <p:cNvSpPr/>
          <p:nvPr/>
        </p:nvSpPr>
        <p:spPr>
          <a:xfrm>
            <a:off x="6502961" y="4543385"/>
            <a:ext cx="88342" cy="177900"/>
          </a:xfrm>
          <a:custGeom>
            <a:avLst/>
            <a:gdLst>
              <a:gd name="connsiteX0" fmla="*/ 40714 w 88342"/>
              <a:gd name="connsiteY0" fmla="*/ 40 h 177900"/>
              <a:gd name="connsiteX1" fmla="*/ 12139 w 88342"/>
              <a:gd name="connsiteY1" fmla="*/ 60365 h 177900"/>
              <a:gd name="connsiteX2" fmla="*/ 15314 w 88342"/>
              <a:gd name="connsiteY2" fmla="*/ 95290 h 177900"/>
              <a:gd name="connsiteX3" fmla="*/ 88339 w 88342"/>
              <a:gd name="connsiteY3" fmla="*/ 177840 h 177900"/>
              <a:gd name="connsiteX4" fmla="*/ 12139 w 88342"/>
              <a:gd name="connsiteY4" fmla="*/ 107990 h 177900"/>
              <a:gd name="connsiteX5" fmla="*/ 2614 w 88342"/>
              <a:gd name="connsiteY5" fmla="*/ 69890 h 177900"/>
              <a:gd name="connsiteX6" fmla="*/ 40714 w 88342"/>
              <a:gd name="connsiteY6" fmla="*/ 40 h 1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342" h="177900">
                <a:moveTo>
                  <a:pt x="40714" y="40"/>
                </a:moveTo>
                <a:cubicBezTo>
                  <a:pt x="42301" y="-1547"/>
                  <a:pt x="16372" y="44490"/>
                  <a:pt x="12139" y="60365"/>
                </a:cubicBezTo>
                <a:cubicBezTo>
                  <a:pt x="7906" y="76240"/>
                  <a:pt x="2614" y="75711"/>
                  <a:pt x="15314" y="95290"/>
                </a:cubicBezTo>
                <a:cubicBezTo>
                  <a:pt x="28014" y="114869"/>
                  <a:pt x="88868" y="175723"/>
                  <a:pt x="88339" y="177840"/>
                </a:cubicBezTo>
                <a:cubicBezTo>
                  <a:pt x="87810" y="179957"/>
                  <a:pt x="26427" y="125982"/>
                  <a:pt x="12139" y="107990"/>
                </a:cubicBezTo>
                <a:cubicBezTo>
                  <a:pt x="-2149" y="89998"/>
                  <a:pt x="-1619" y="86294"/>
                  <a:pt x="2614" y="69890"/>
                </a:cubicBezTo>
                <a:cubicBezTo>
                  <a:pt x="6847" y="53486"/>
                  <a:pt x="39127" y="1627"/>
                  <a:pt x="40714" y="4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5" name="フリーフォーム 364">
            <a:extLst>
              <a:ext uri="{FF2B5EF4-FFF2-40B4-BE49-F238E27FC236}">
                <a16:creationId xmlns:a16="http://schemas.microsoft.com/office/drawing/2014/main" id="{F4D8A8A3-6B96-7B96-2644-12299E6ADD0D}"/>
              </a:ext>
            </a:extLst>
          </p:cNvPr>
          <p:cNvSpPr/>
          <p:nvPr/>
        </p:nvSpPr>
        <p:spPr>
          <a:xfrm>
            <a:off x="6527745" y="4549683"/>
            <a:ext cx="121475" cy="166603"/>
          </a:xfrm>
          <a:custGeom>
            <a:avLst/>
            <a:gdLst>
              <a:gd name="connsiteX0" fmla="*/ 55 w 121475"/>
              <a:gd name="connsiteY0" fmla="*/ 92 h 166603"/>
              <a:gd name="connsiteX1" fmla="*/ 50855 w 121475"/>
              <a:gd name="connsiteY1" fmla="*/ 22317 h 166603"/>
              <a:gd name="connsiteX2" fmla="*/ 117530 w 121475"/>
              <a:gd name="connsiteY2" fmla="*/ 130267 h 166603"/>
              <a:gd name="connsiteX3" fmla="*/ 108005 w 121475"/>
              <a:gd name="connsiteY3" fmla="*/ 146142 h 166603"/>
              <a:gd name="connsiteX4" fmla="*/ 60380 w 121475"/>
              <a:gd name="connsiteY4" fmla="*/ 165192 h 166603"/>
              <a:gd name="connsiteX5" fmla="*/ 92130 w 121475"/>
              <a:gd name="connsiteY5" fmla="*/ 165192 h 166603"/>
              <a:gd name="connsiteX6" fmla="*/ 108005 w 121475"/>
              <a:gd name="connsiteY6" fmla="*/ 149317 h 166603"/>
              <a:gd name="connsiteX7" fmla="*/ 111180 w 121475"/>
              <a:gd name="connsiteY7" fmla="*/ 117567 h 166603"/>
              <a:gd name="connsiteX8" fmla="*/ 82605 w 121475"/>
              <a:gd name="connsiteY8" fmla="*/ 57242 h 166603"/>
              <a:gd name="connsiteX9" fmla="*/ 60380 w 121475"/>
              <a:gd name="connsiteY9" fmla="*/ 25492 h 166603"/>
              <a:gd name="connsiteX10" fmla="*/ 55 w 121475"/>
              <a:gd name="connsiteY10" fmla="*/ 92 h 166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475" h="166603">
                <a:moveTo>
                  <a:pt x="55" y="92"/>
                </a:moveTo>
                <a:cubicBezTo>
                  <a:pt x="-1532" y="-437"/>
                  <a:pt x="31276" y="621"/>
                  <a:pt x="50855" y="22317"/>
                </a:cubicBezTo>
                <a:cubicBezTo>
                  <a:pt x="70434" y="44013"/>
                  <a:pt x="117530" y="130267"/>
                  <a:pt x="117530" y="130267"/>
                </a:cubicBezTo>
                <a:cubicBezTo>
                  <a:pt x="127055" y="150904"/>
                  <a:pt x="117530" y="140321"/>
                  <a:pt x="108005" y="146142"/>
                </a:cubicBezTo>
                <a:cubicBezTo>
                  <a:pt x="98480" y="151963"/>
                  <a:pt x="63026" y="162017"/>
                  <a:pt x="60380" y="165192"/>
                </a:cubicBezTo>
                <a:cubicBezTo>
                  <a:pt x="57734" y="168367"/>
                  <a:pt x="92130" y="165192"/>
                  <a:pt x="92130" y="165192"/>
                </a:cubicBezTo>
                <a:cubicBezTo>
                  <a:pt x="100067" y="162546"/>
                  <a:pt x="104830" y="157255"/>
                  <a:pt x="108005" y="149317"/>
                </a:cubicBezTo>
                <a:cubicBezTo>
                  <a:pt x="111180" y="141379"/>
                  <a:pt x="115413" y="132913"/>
                  <a:pt x="111180" y="117567"/>
                </a:cubicBezTo>
                <a:cubicBezTo>
                  <a:pt x="106947" y="102221"/>
                  <a:pt x="91072" y="72588"/>
                  <a:pt x="82605" y="57242"/>
                </a:cubicBezTo>
                <a:cubicBezTo>
                  <a:pt x="74138" y="41896"/>
                  <a:pt x="67788" y="33959"/>
                  <a:pt x="60380" y="25492"/>
                </a:cubicBezTo>
                <a:cubicBezTo>
                  <a:pt x="52972" y="17025"/>
                  <a:pt x="1642" y="621"/>
                  <a:pt x="55" y="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6" name="フリーフォーム 365">
            <a:extLst>
              <a:ext uri="{FF2B5EF4-FFF2-40B4-BE49-F238E27FC236}">
                <a16:creationId xmlns:a16="http://schemas.microsoft.com/office/drawing/2014/main" id="{6CF6795E-89A2-702B-243D-73E992520497}"/>
              </a:ext>
            </a:extLst>
          </p:cNvPr>
          <p:cNvSpPr/>
          <p:nvPr/>
        </p:nvSpPr>
        <p:spPr>
          <a:xfrm>
            <a:off x="6543962" y="4581441"/>
            <a:ext cx="47399" cy="104980"/>
          </a:xfrm>
          <a:custGeom>
            <a:avLst/>
            <a:gdLst>
              <a:gd name="connsiteX0" fmla="*/ 6063 w 47399"/>
              <a:gd name="connsiteY0" fmla="*/ 84 h 104980"/>
              <a:gd name="connsiteX1" fmla="*/ 12413 w 47399"/>
              <a:gd name="connsiteY1" fmla="*/ 63584 h 104980"/>
              <a:gd name="connsiteX2" fmla="*/ 47338 w 47399"/>
              <a:gd name="connsiteY2" fmla="*/ 104859 h 104980"/>
              <a:gd name="connsiteX3" fmla="*/ 2888 w 47399"/>
              <a:gd name="connsiteY3" fmla="*/ 50884 h 104980"/>
              <a:gd name="connsiteX4" fmla="*/ 6063 w 47399"/>
              <a:gd name="connsiteY4" fmla="*/ 84 h 10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99" h="104980">
                <a:moveTo>
                  <a:pt x="6063" y="84"/>
                </a:moveTo>
                <a:cubicBezTo>
                  <a:pt x="7651" y="2201"/>
                  <a:pt x="5534" y="46122"/>
                  <a:pt x="12413" y="63584"/>
                </a:cubicBezTo>
                <a:cubicBezTo>
                  <a:pt x="19292" y="81046"/>
                  <a:pt x="48926" y="106976"/>
                  <a:pt x="47338" y="104859"/>
                </a:cubicBezTo>
                <a:cubicBezTo>
                  <a:pt x="45750" y="102742"/>
                  <a:pt x="10296" y="65701"/>
                  <a:pt x="2888" y="50884"/>
                </a:cubicBezTo>
                <a:cubicBezTo>
                  <a:pt x="-4520" y="36067"/>
                  <a:pt x="4475" y="-2033"/>
                  <a:pt x="6063" y="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7" name="フリーフォーム 366">
            <a:extLst>
              <a:ext uri="{FF2B5EF4-FFF2-40B4-BE49-F238E27FC236}">
                <a16:creationId xmlns:a16="http://schemas.microsoft.com/office/drawing/2014/main" id="{1F84061A-5940-38EE-38A0-8C88F59F1B7B}"/>
              </a:ext>
            </a:extLst>
          </p:cNvPr>
          <p:cNvSpPr/>
          <p:nvPr/>
        </p:nvSpPr>
        <p:spPr>
          <a:xfrm>
            <a:off x="5892677" y="3717548"/>
            <a:ext cx="276348" cy="89873"/>
          </a:xfrm>
          <a:custGeom>
            <a:avLst/>
            <a:gdLst>
              <a:gd name="connsiteX0" fmla="*/ 123 w 276348"/>
              <a:gd name="connsiteY0" fmla="*/ 89277 h 89873"/>
              <a:gd name="connsiteX1" fmla="*/ 136648 w 276348"/>
              <a:gd name="connsiteY1" fmla="*/ 54352 h 89873"/>
              <a:gd name="connsiteX2" fmla="*/ 209673 w 276348"/>
              <a:gd name="connsiteY2" fmla="*/ 377 h 89873"/>
              <a:gd name="connsiteX3" fmla="*/ 276348 w 276348"/>
              <a:gd name="connsiteY3" fmla="*/ 28952 h 89873"/>
              <a:gd name="connsiteX4" fmla="*/ 209673 w 276348"/>
              <a:gd name="connsiteY4" fmla="*/ 377 h 89873"/>
              <a:gd name="connsiteX5" fmla="*/ 165223 w 276348"/>
              <a:gd name="connsiteY5" fmla="*/ 16252 h 89873"/>
              <a:gd name="connsiteX6" fmla="*/ 162048 w 276348"/>
              <a:gd name="connsiteY6" fmla="*/ 25777 h 89873"/>
              <a:gd name="connsiteX7" fmla="*/ 123 w 276348"/>
              <a:gd name="connsiteY7" fmla="*/ 89277 h 89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348" h="89873">
                <a:moveTo>
                  <a:pt x="123" y="89277"/>
                </a:moveTo>
                <a:cubicBezTo>
                  <a:pt x="-4110" y="94039"/>
                  <a:pt x="101723" y="69169"/>
                  <a:pt x="136648" y="54352"/>
                </a:cubicBezTo>
                <a:cubicBezTo>
                  <a:pt x="171573" y="39535"/>
                  <a:pt x="186390" y="4610"/>
                  <a:pt x="209673" y="377"/>
                </a:cubicBezTo>
                <a:cubicBezTo>
                  <a:pt x="232956" y="-3856"/>
                  <a:pt x="276348" y="28952"/>
                  <a:pt x="276348" y="28952"/>
                </a:cubicBezTo>
                <a:cubicBezTo>
                  <a:pt x="276348" y="28952"/>
                  <a:pt x="228194" y="2494"/>
                  <a:pt x="209673" y="377"/>
                </a:cubicBezTo>
                <a:cubicBezTo>
                  <a:pt x="191152" y="-1740"/>
                  <a:pt x="173160" y="12019"/>
                  <a:pt x="165223" y="16252"/>
                </a:cubicBezTo>
                <a:cubicBezTo>
                  <a:pt x="157286" y="20485"/>
                  <a:pt x="186919" y="16252"/>
                  <a:pt x="162048" y="25777"/>
                </a:cubicBezTo>
                <a:cubicBezTo>
                  <a:pt x="137177" y="35302"/>
                  <a:pt x="4356" y="84515"/>
                  <a:pt x="123" y="892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8" name="フリーフォーム 367">
            <a:extLst>
              <a:ext uri="{FF2B5EF4-FFF2-40B4-BE49-F238E27FC236}">
                <a16:creationId xmlns:a16="http://schemas.microsoft.com/office/drawing/2014/main" id="{647C8D70-CFBE-A614-5125-30FB5BECBEC6}"/>
              </a:ext>
            </a:extLst>
          </p:cNvPr>
          <p:cNvSpPr/>
          <p:nvPr/>
        </p:nvSpPr>
        <p:spPr>
          <a:xfrm>
            <a:off x="6022634" y="3742493"/>
            <a:ext cx="185499" cy="49050"/>
          </a:xfrm>
          <a:custGeom>
            <a:avLst/>
            <a:gdLst>
              <a:gd name="connsiteX0" fmla="*/ 341 w 185499"/>
              <a:gd name="connsiteY0" fmla="*/ 42107 h 49050"/>
              <a:gd name="connsiteX1" fmla="*/ 108291 w 185499"/>
              <a:gd name="connsiteY1" fmla="*/ 19882 h 49050"/>
              <a:gd name="connsiteX2" fmla="*/ 76541 w 185499"/>
              <a:gd name="connsiteY2" fmla="*/ 832 h 49050"/>
              <a:gd name="connsiteX3" fmla="*/ 184491 w 185499"/>
              <a:gd name="connsiteY3" fmla="*/ 48457 h 49050"/>
              <a:gd name="connsiteX4" fmla="*/ 127341 w 185499"/>
              <a:gd name="connsiteY4" fmla="*/ 26232 h 49050"/>
              <a:gd name="connsiteX5" fmla="*/ 73366 w 185499"/>
              <a:gd name="connsiteY5" fmla="*/ 7182 h 49050"/>
              <a:gd name="connsiteX6" fmla="*/ 73366 w 185499"/>
              <a:gd name="connsiteY6" fmla="*/ 29407 h 49050"/>
              <a:gd name="connsiteX7" fmla="*/ 341 w 185499"/>
              <a:gd name="connsiteY7" fmla="*/ 42107 h 4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499" h="49050">
                <a:moveTo>
                  <a:pt x="341" y="42107"/>
                </a:moveTo>
                <a:cubicBezTo>
                  <a:pt x="6162" y="40519"/>
                  <a:pt x="95591" y="26761"/>
                  <a:pt x="108291" y="19882"/>
                </a:cubicBezTo>
                <a:cubicBezTo>
                  <a:pt x="120991" y="13003"/>
                  <a:pt x="63841" y="-3931"/>
                  <a:pt x="76541" y="832"/>
                </a:cubicBezTo>
                <a:cubicBezTo>
                  <a:pt x="89241" y="5595"/>
                  <a:pt x="176024" y="44224"/>
                  <a:pt x="184491" y="48457"/>
                </a:cubicBezTo>
                <a:cubicBezTo>
                  <a:pt x="192958" y="52690"/>
                  <a:pt x="145862" y="33111"/>
                  <a:pt x="127341" y="26232"/>
                </a:cubicBezTo>
                <a:cubicBezTo>
                  <a:pt x="108820" y="19353"/>
                  <a:pt x="82362" y="6653"/>
                  <a:pt x="73366" y="7182"/>
                </a:cubicBezTo>
                <a:cubicBezTo>
                  <a:pt x="64370" y="7711"/>
                  <a:pt x="81833" y="24644"/>
                  <a:pt x="73366" y="29407"/>
                </a:cubicBezTo>
                <a:cubicBezTo>
                  <a:pt x="64899" y="34170"/>
                  <a:pt x="-5480" y="43695"/>
                  <a:pt x="341" y="4210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9" name="フリーフォーム 368">
            <a:extLst>
              <a:ext uri="{FF2B5EF4-FFF2-40B4-BE49-F238E27FC236}">
                <a16:creationId xmlns:a16="http://schemas.microsoft.com/office/drawing/2014/main" id="{F610B011-4633-A543-0E70-CDFB218D6A52}"/>
              </a:ext>
            </a:extLst>
          </p:cNvPr>
          <p:cNvSpPr/>
          <p:nvPr/>
        </p:nvSpPr>
        <p:spPr>
          <a:xfrm>
            <a:off x="6199744" y="3798748"/>
            <a:ext cx="126931" cy="177258"/>
          </a:xfrm>
          <a:custGeom>
            <a:avLst/>
            <a:gdLst>
              <a:gd name="connsiteX0" fmla="*/ 4206 w 126931"/>
              <a:gd name="connsiteY0" fmla="*/ 1727 h 177258"/>
              <a:gd name="connsiteX1" fmla="*/ 121681 w 126931"/>
              <a:gd name="connsiteY1" fmla="*/ 166827 h 177258"/>
              <a:gd name="connsiteX2" fmla="*/ 102631 w 126931"/>
              <a:gd name="connsiteY2" fmla="*/ 147777 h 177258"/>
              <a:gd name="connsiteX3" fmla="*/ 67706 w 126931"/>
              <a:gd name="connsiteY3" fmla="*/ 170002 h 177258"/>
              <a:gd name="connsiteX4" fmla="*/ 121681 w 126931"/>
              <a:gd name="connsiteY4" fmla="*/ 170002 h 177258"/>
              <a:gd name="connsiteX5" fmla="*/ 64531 w 126931"/>
              <a:gd name="connsiteY5" fmla="*/ 84277 h 177258"/>
              <a:gd name="connsiteX6" fmla="*/ 26431 w 126931"/>
              <a:gd name="connsiteY6" fmla="*/ 62052 h 177258"/>
              <a:gd name="connsiteX7" fmla="*/ 26431 w 126931"/>
              <a:gd name="connsiteY7" fmla="*/ 77927 h 177258"/>
              <a:gd name="connsiteX8" fmla="*/ 4206 w 126931"/>
              <a:gd name="connsiteY8" fmla="*/ 1727 h 17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931" h="177258">
                <a:moveTo>
                  <a:pt x="4206" y="1727"/>
                </a:moveTo>
                <a:cubicBezTo>
                  <a:pt x="20081" y="16544"/>
                  <a:pt x="121681" y="166827"/>
                  <a:pt x="121681" y="166827"/>
                </a:cubicBezTo>
                <a:cubicBezTo>
                  <a:pt x="138085" y="191169"/>
                  <a:pt x="111627" y="147248"/>
                  <a:pt x="102631" y="147777"/>
                </a:cubicBezTo>
                <a:cubicBezTo>
                  <a:pt x="93635" y="148306"/>
                  <a:pt x="64531" y="166298"/>
                  <a:pt x="67706" y="170002"/>
                </a:cubicBezTo>
                <a:cubicBezTo>
                  <a:pt x="70881" y="173706"/>
                  <a:pt x="122210" y="184290"/>
                  <a:pt x="121681" y="170002"/>
                </a:cubicBezTo>
                <a:cubicBezTo>
                  <a:pt x="121152" y="155715"/>
                  <a:pt x="80406" y="102269"/>
                  <a:pt x="64531" y="84277"/>
                </a:cubicBezTo>
                <a:cubicBezTo>
                  <a:pt x="48656" y="66285"/>
                  <a:pt x="26431" y="62052"/>
                  <a:pt x="26431" y="62052"/>
                </a:cubicBezTo>
                <a:cubicBezTo>
                  <a:pt x="20081" y="60994"/>
                  <a:pt x="30664" y="83748"/>
                  <a:pt x="26431" y="77927"/>
                </a:cubicBezTo>
                <a:cubicBezTo>
                  <a:pt x="22198" y="72106"/>
                  <a:pt x="-11669" y="-13090"/>
                  <a:pt x="4206" y="172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0" name="フリーフォーム 369">
            <a:extLst>
              <a:ext uri="{FF2B5EF4-FFF2-40B4-BE49-F238E27FC236}">
                <a16:creationId xmlns:a16="http://schemas.microsoft.com/office/drawing/2014/main" id="{D3319C1D-12FB-50E8-87A8-8F67E35708E0}"/>
              </a:ext>
            </a:extLst>
          </p:cNvPr>
          <p:cNvSpPr/>
          <p:nvPr/>
        </p:nvSpPr>
        <p:spPr>
          <a:xfrm>
            <a:off x="6336994" y="4015471"/>
            <a:ext cx="159789" cy="192242"/>
          </a:xfrm>
          <a:custGeom>
            <a:avLst/>
            <a:gdLst>
              <a:gd name="connsiteX0" fmla="*/ 306 w 159789"/>
              <a:gd name="connsiteY0" fmla="*/ 904 h 192242"/>
              <a:gd name="connsiteX1" fmla="*/ 86031 w 159789"/>
              <a:gd name="connsiteY1" fmla="*/ 70754 h 192242"/>
              <a:gd name="connsiteX2" fmla="*/ 159056 w 159789"/>
              <a:gd name="connsiteY2" fmla="*/ 191404 h 192242"/>
              <a:gd name="connsiteX3" fmla="*/ 117781 w 159789"/>
              <a:gd name="connsiteY3" fmla="*/ 118379 h 192242"/>
              <a:gd name="connsiteX4" fmla="*/ 306 w 159789"/>
              <a:gd name="connsiteY4" fmla="*/ 904 h 19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89" h="192242">
                <a:moveTo>
                  <a:pt x="306" y="904"/>
                </a:moveTo>
                <a:cubicBezTo>
                  <a:pt x="-4986" y="-7033"/>
                  <a:pt x="59573" y="39004"/>
                  <a:pt x="86031" y="70754"/>
                </a:cubicBezTo>
                <a:cubicBezTo>
                  <a:pt x="112489" y="102504"/>
                  <a:pt x="153764" y="183467"/>
                  <a:pt x="159056" y="191404"/>
                </a:cubicBezTo>
                <a:cubicBezTo>
                  <a:pt x="164348" y="199341"/>
                  <a:pt x="140006" y="149071"/>
                  <a:pt x="117781" y="118379"/>
                </a:cubicBezTo>
                <a:cubicBezTo>
                  <a:pt x="95556" y="87687"/>
                  <a:pt x="5598" y="8841"/>
                  <a:pt x="306" y="9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1" name="フリーフォーム 370">
            <a:extLst>
              <a:ext uri="{FF2B5EF4-FFF2-40B4-BE49-F238E27FC236}">
                <a16:creationId xmlns:a16="http://schemas.microsoft.com/office/drawing/2014/main" id="{BB2D5FC5-F433-3BA0-8C1B-5C6E969E632D}"/>
              </a:ext>
            </a:extLst>
          </p:cNvPr>
          <p:cNvSpPr/>
          <p:nvPr/>
        </p:nvSpPr>
        <p:spPr>
          <a:xfrm>
            <a:off x="6470041" y="4192371"/>
            <a:ext cx="106830" cy="191445"/>
          </a:xfrm>
          <a:custGeom>
            <a:avLst/>
            <a:gdLst>
              <a:gd name="connsiteX0" fmla="*/ 609 w 106830"/>
              <a:gd name="connsiteY0" fmla="*/ 1804 h 191445"/>
              <a:gd name="connsiteX1" fmla="*/ 99034 w 106830"/>
              <a:gd name="connsiteY1" fmla="*/ 157379 h 191445"/>
              <a:gd name="connsiteX2" fmla="*/ 95859 w 106830"/>
              <a:gd name="connsiteY2" fmla="*/ 185954 h 191445"/>
              <a:gd name="connsiteX3" fmla="*/ 57759 w 106830"/>
              <a:gd name="connsiteY3" fmla="*/ 78004 h 191445"/>
              <a:gd name="connsiteX4" fmla="*/ 609 w 106830"/>
              <a:gd name="connsiteY4" fmla="*/ 1804 h 19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830" h="191445">
                <a:moveTo>
                  <a:pt x="609" y="1804"/>
                </a:moveTo>
                <a:cubicBezTo>
                  <a:pt x="7488" y="15033"/>
                  <a:pt x="83159" y="126687"/>
                  <a:pt x="99034" y="157379"/>
                </a:cubicBezTo>
                <a:cubicBezTo>
                  <a:pt x="114909" y="188071"/>
                  <a:pt x="102738" y="199183"/>
                  <a:pt x="95859" y="185954"/>
                </a:cubicBezTo>
                <a:cubicBezTo>
                  <a:pt x="88980" y="172725"/>
                  <a:pt x="68342" y="104462"/>
                  <a:pt x="57759" y="78004"/>
                </a:cubicBezTo>
                <a:cubicBezTo>
                  <a:pt x="47176" y="51546"/>
                  <a:pt x="-6270" y="-11425"/>
                  <a:pt x="609" y="18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2" name="フリーフォーム 371">
            <a:extLst>
              <a:ext uri="{FF2B5EF4-FFF2-40B4-BE49-F238E27FC236}">
                <a16:creationId xmlns:a16="http://schemas.microsoft.com/office/drawing/2014/main" id="{333C40BC-B876-6023-1578-FB18CFEB9A4D}"/>
              </a:ext>
            </a:extLst>
          </p:cNvPr>
          <p:cNvSpPr/>
          <p:nvPr/>
        </p:nvSpPr>
        <p:spPr>
          <a:xfrm>
            <a:off x="6477000" y="4309385"/>
            <a:ext cx="92075" cy="53065"/>
          </a:xfrm>
          <a:custGeom>
            <a:avLst/>
            <a:gdLst>
              <a:gd name="connsiteX0" fmla="*/ 0 w 92075"/>
              <a:gd name="connsiteY0" fmla="*/ 11790 h 53065"/>
              <a:gd name="connsiteX1" fmla="*/ 63500 w 92075"/>
              <a:gd name="connsiteY1" fmla="*/ 2265 h 53065"/>
              <a:gd name="connsiteX2" fmla="*/ 92075 w 92075"/>
              <a:gd name="connsiteY2" fmla="*/ 53065 h 53065"/>
              <a:gd name="connsiteX3" fmla="*/ 63500 w 92075"/>
              <a:gd name="connsiteY3" fmla="*/ 2265 h 53065"/>
              <a:gd name="connsiteX4" fmla="*/ 0 w 92075"/>
              <a:gd name="connsiteY4" fmla="*/ 11790 h 5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75" h="53065">
                <a:moveTo>
                  <a:pt x="0" y="11790"/>
                </a:moveTo>
                <a:cubicBezTo>
                  <a:pt x="0" y="11790"/>
                  <a:pt x="48154" y="-4614"/>
                  <a:pt x="63500" y="2265"/>
                </a:cubicBezTo>
                <a:cubicBezTo>
                  <a:pt x="78846" y="9144"/>
                  <a:pt x="92075" y="53065"/>
                  <a:pt x="92075" y="53065"/>
                </a:cubicBezTo>
                <a:cubicBezTo>
                  <a:pt x="92075" y="53065"/>
                  <a:pt x="75142" y="10732"/>
                  <a:pt x="63500" y="2265"/>
                </a:cubicBezTo>
                <a:cubicBezTo>
                  <a:pt x="51858" y="-6202"/>
                  <a:pt x="0" y="11790"/>
                  <a:pt x="0" y="117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3" name="フリーフォーム 372">
            <a:extLst>
              <a:ext uri="{FF2B5EF4-FFF2-40B4-BE49-F238E27FC236}">
                <a16:creationId xmlns:a16="http://schemas.microsoft.com/office/drawing/2014/main" id="{2281204F-AD02-BC14-8905-460EBC3F4FCB}"/>
              </a:ext>
            </a:extLst>
          </p:cNvPr>
          <p:cNvSpPr/>
          <p:nvPr/>
        </p:nvSpPr>
        <p:spPr>
          <a:xfrm>
            <a:off x="6473809" y="4279951"/>
            <a:ext cx="95276" cy="85905"/>
          </a:xfrm>
          <a:custGeom>
            <a:avLst/>
            <a:gdLst>
              <a:gd name="connsiteX0" fmla="*/ 16 w 95276"/>
              <a:gd name="connsiteY0" fmla="*/ 47574 h 85905"/>
              <a:gd name="connsiteX1" fmla="*/ 60341 w 95276"/>
              <a:gd name="connsiteY1" fmla="*/ 28524 h 85905"/>
              <a:gd name="connsiteX2" fmla="*/ 95266 w 95276"/>
              <a:gd name="connsiteY2" fmla="*/ 85674 h 85905"/>
              <a:gd name="connsiteX3" fmla="*/ 57166 w 95276"/>
              <a:gd name="connsiteY3" fmla="*/ 3124 h 85905"/>
              <a:gd name="connsiteX4" fmla="*/ 53991 w 95276"/>
              <a:gd name="connsiteY4" fmla="*/ 18999 h 85905"/>
              <a:gd name="connsiteX5" fmla="*/ 16 w 95276"/>
              <a:gd name="connsiteY5" fmla="*/ 47574 h 85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76" h="85905">
                <a:moveTo>
                  <a:pt x="16" y="47574"/>
                </a:moveTo>
                <a:cubicBezTo>
                  <a:pt x="1074" y="49162"/>
                  <a:pt x="44466" y="22174"/>
                  <a:pt x="60341" y="28524"/>
                </a:cubicBezTo>
                <a:cubicBezTo>
                  <a:pt x="76216" y="34874"/>
                  <a:pt x="95795" y="89907"/>
                  <a:pt x="95266" y="85674"/>
                </a:cubicBezTo>
                <a:cubicBezTo>
                  <a:pt x="94737" y="81441"/>
                  <a:pt x="57166" y="3124"/>
                  <a:pt x="57166" y="3124"/>
                </a:cubicBezTo>
                <a:cubicBezTo>
                  <a:pt x="50287" y="-7988"/>
                  <a:pt x="58754" y="13707"/>
                  <a:pt x="53991" y="18999"/>
                </a:cubicBezTo>
                <a:cubicBezTo>
                  <a:pt x="49229" y="24291"/>
                  <a:pt x="-1042" y="45986"/>
                  <a:pt x="16" y="4757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4" name="フリーフォーム 373">
            <a:extLst>
              <a:ext uri="{FF2B5EF4-FFF2-40B4-BE49-F238E27FC236}">
                <a16:creationId xmlns:a16="http://schemas.microsoft.com/office/drawing/2014/main" id="{08EB4ECC-B165-2593-CB9C-ABD60A6313B6}"/>
              </a:ext>
            </a:extLst>
          </p:cNvPr>
          <p:cNvSpPr/>
          <p:nvPr/>
        </p:nvSpPr>
        <p:spPr>
          <a:xfrm>
            <a:off x="6584634" y="4390996"/>
            <a:ext cx="35560" cy="123954"/>
          </a:xfrm>
          <a:custGeom>
            <a:avLst/>
            <a:gdLst>
              <a:gd name="connsiteX0" fmla="*/ 316 w 35560"/>
              <a:gd name="connsiteY0" fmla="*/ 29 h 123954"/>
              <a:gd name="connsiteX1" fmla="*/ 13016 w 35560"/>
              <a:gd name="connsiteY1" fmla="*/ 82579 h 123954"/>
              <a:gd name="connsiteX2" fmla="*/ 35241 w 35560"/>
              <a:gd name="connsiteY2" fmla="*/ 123854 h 123954"/>
              <a:gd name="connsiteX3" fmla="*/ 25716 w 35560"/>
              <a:gd name="connsiteY3" fmla="*/ 92104 h 123954"/>
              <a:gd name="connsiteX4" fmla="*/ 316 w 35560"/>
              <a:gd name="connsiteY4" fmla="*/ 29 h 12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60" h="123954">
                <a:moveTo>
                  <a:pt x="316" y="29"/>
                </a:moveTo>
                <a:cubicBezTo>
                  <a:pt x="-1801" y="-1559"/>
                  <a:pt x="7195" y="61942"/>
                  <a:pt x="13016" y="82579"/>
                </a:cubicBezTo>
                <a:cubicBezTo>
                  <a:pt x="18837" y="103216"/>
                  <a:pt x="33124" y="122266"/>
                  <a:pt x="35241" y="123854"/>
                </a:cubicBezTo>
                <a:cubicBezTo>
                  <a:pt x="37358" y="125442"/>
                  <a:pt x="28362" y="107979"/>
                  <a:pt x="25716" y="92104"/>
                </a:cubicBezTo>
                <a:cubicBezTo>
                  <a:pt x="23070" y="76229"/>
                  <a:pt x="2433" y="1617"/>
                  <a:pt x="316" y="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5" name="フリーフォーム 374">
            <a:extLst>
              <a:ext uri="{FF2B5EF4-FFF2-40B4-BE49-F238E27FC236}">
                <a16:creationId xmlns:a16="http://schemas.microsoft.com/office/drawing/2014/main" id="{244E82C5-0A4F-2B60-E316-61FC17B5E171}"/>
              </a:ext>
            </a:extLst>
          </p:cNvPr>
          <p:cNvSpPr/>
          <p:nvPr/>
        </p:nvSpPr>
        <p:spPr>
          <a:xfrm>
            <a:off x="6578301" y="4507662"/>
            <a:ext cx="86151" cy="185511"/>
          </a:xfrm>
          <a:custGeom>
            <a:avLst/>
            <a:gdLst>
              <a:gd name="connsiteX0" fmla="*/ 60624 w 86151"/>
              <a:gd name="connsiteY0" fmla="*/ 184988 h 185511"/>
              <a:gd name="connsiteX1" fmla="*/ 86024 w 86151"/>
              <a:gd name="connsiteY1" fmla="*/ 134188 h 185511"/>
              <a:gd name="connsiteX2" fmla="*/ 47924 w 86151"/>
              <a:gd name="connsiteY2" fmla="*/ 23063 h 185511"/>
              <a:gd name="connsiteX3" fmla="*/ 28874 w 86151"/>
              <a:gd name="connsiteY3" fmla="*/ 838 h 185511"/>
              <a:gd name="connsiteX4" fmla="*/ 299 w 86151"/>
              <a:gd name="connsiteY4" fmla="*/ 38938 h 185511"/>
              <a:gd name="connsiteX5" fmla="*/ 16174 w 86151"/>
              <a:gd name="connsiteY5" fmla="*/ 10363 h 185511"/>
              <a:gd name="connsiteX6" fmla="*/ 51099 w 86151"/>
              <a:gd name="connsiteY6" fmla="*/ 16713 h 185511"/>
              <a:gd name="connsiteX7" fmla="*/ 54274 w 86151"/>
              <a:gd name="connsiteY7" fmla="*/ 67513 h 185511"/>
              <a:gd name="connsiteX8" fmla="*/ 70149 w 86151"/>
              <a:gd name="connsiteY8" fmla="*/ 105613 h 185511"/>
              <a:gd name="connsiteX9" fmla="*/ 60624 w 86151"/>
              <a:gd name="connsiteY9" fmla="*/ 184988 h 18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151" h="185511">
                <a:moveTo>
                  <a:pt x="60624" y="184988"/>
                </a:moveTo>
                <a:cubicBezTo>
                  <a:pt x="63270" y="189750"/>
                  <a:pt x="88141" y="161175"/>
                  <a:pt x="86024" y="134188"/>
                </a:cubicBezTo>
                <a:cubicBezTo>
                  <a:pt x="83907" y="107200"/>
                  <a:pt x="57449" y="45288"/>
                  <a:pt x="47924" y="23063"/>
                </a:cubicBezTo>
                <a:cubicBezTo>
                  <a:pt x="38399" y="838"/>
                  <a:pt x="36811" y="-1808"/>
                  <a:pt x="28874" y="838"/>
                </a:cubicBezTo>
                <a:cubicBezTo>
                  <a:pt x="20937" y="3484"/>
                  <a:pt x="2416" y="37350"/>
                  <a:pt x="299" y="38938"/>
                </a:cubicBezTo>
                <a:cubicBezTo>
                  <a:pt x="-1818" y="40526"/>
                  <a:pt x="7707" y="14067"/>
                  <a:pt x="16174" y="10363"/>
                </a:cubicBezTo>
                <a:cubicBezTo>
                  <a:pt x="24641" y="6659"/>
                  <a:pt x="44749" y="7188"/>
                  <a:pt x="51099" y="16713"/>
                </a:cubicBezTo>
                <a:cubicBezTo>
                  <a:pt x="57449" y="26238"/>
                  <a:pt x="51099" y="52696"/>
                  <a:pt x="54274" y="67513"/>
                </a:cubicBezTo>
                <a:cubicBezTo>
                  <a:pt x="57449" y="82330"/>
                  <a:pt x="66974" y="90267"/>
                  <a:pt x="70149" y="105613"/>
                </a:cubicBezTo>
                <a:cubicBezTo>
                  <a:pt x="73324" y="120959"/>
                  <a:pt x="57978" y="180226"/>
                  <a:pt x="60624" y="18498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6" name="フリーフォーム 375">
            <a:extLst>
              <a:ext uri="{FF2B5EF4-FFF2-40B4-BE49-F238E27FC236}">
                <a16:creationId xmlns:a16="http://schemas.microsoft.com/office/drawing/2014/main" id="{031FFD1A-26BA-BC71-CE59-298871F91DD0}"/>
              </a:ext>
            </a:extLst>
          </p:cNvPr>
          <p:cNvSpPr/>
          <p:nvPr/>
        </p:nvSpPr>
        <p:spPr>
          <a:xfrm>
            <a:off x="6107625" y="3724268"/>
            <a:ext cx="255175" cy="117554"/>
          </a:xfrm>
          <a:custGeom>
            <a:avLst/>
            <a:gdLst>
              <a:gd name="connsiteX0" fmla="*/ 1075 w 255175"/>
              <a:gd name="connsiteY0" fmla="*/ 7 h 117554"/>
              <a:gd name="connsiteX1" fmla="*/ 83625 w 255175"/>
              <a:gd name="connsiteY1" fmla="*/ 31757 h 117554"/>
              <a:gd name="connsiteX2" fmla="*/ 178875 w 255175"/>
              <a:gd name="connsiteY2" fmla="*/ 34932 h 117554"/>
              <a:gd name="connsiteX3" fmla="*/ 255075 w 255175"/>
              <a:gd name="connsiteY3" fmla="*/ 117482 h 117554"/>
              <a:gd name="connsiteX4" fmla="*/ 163000 w 255175"/>
              <a:gd name="connsiteY4" fmla="*/ 19057 h 117554"/>
              <a:gd name="connsiteX5" fmla="*/ 178875 w 255175"/>
              <a:gd name="connsiteY5" fmla="*/ 34932 h 117554"/>
              <a:gd name="connsiteX6" fmla="*/ 143950 w 255175"/>
              <a:gd name="connsiteY6" fmla="*/ 28582 h 117554"/>
              <a:gd name="connsiteX7" fmla="*/ 1075 w 255175"/>
              <a:gd name="connsiteY7" fmla="*/ 7 h 11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5175" h="117554">
                <a:moveTo>
                  <a:pt x="1075" y="7"/>
                </a:moveTo>
                <a:cubicBezTo>
                  <a:pt x="-8979" y="536"/>
                  <a:pt x="53992" y="25936"/>
                  <a:pt x="83625" y="31757"/>
                </a:cubicBezTo>
                <a:cubicBezTo>
                  <a:pt x="113258" y="37578"/>
                  <a:pt x="150300" y="20645"/>
                  <a:pt x="178875" y="34932"/>
                </a:cubicBezTo>
                <a:cubicBezTo>
                  <a:pt x="207450" y="49219"/>
                  <a:pt x="257721" y="120128"/>
                  <a:pt x="255075" y="117482"/>
                </a:cubicBezTo>
                <a:cubicBezTo>
                  <a:pt x="252429" y="114836"/>
                  <a:pt x="163000" y="19057"/>
                  <a:pt x="163000" y="19057"/>
                </a:cubicBezTo>
                <a:cubicBezTo>
                  <a:pt x="150300" y="5299"/>
                  <a:pt x="182050" y="33345"/>
                  <a:pt x="178875" y="34932"/>
                </a:cubicBezTo>
                <a:cubicBezTo>
                  <a:pt x="175700" y="36519"/>
                  <a:pt x="169350" y="30699"/>
                  <a:pt x="143950" y="28582"/>
                </a:cubicBezTo>
                <a:cubicBezTo>
                  <a:pt x="118550" y="26465"/>
                  <a:pt x="11129" y="-522"/>
                  <a:pt x="1075" y="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7" name="フリーフォーム 376">
            <a:extLst>
              <a:ext uri="{FF2B5EF4-FFF2-40B4-BE49-F238E27FC236}">
                <a16:creationId xmlns:a16="http://schemas.microsoft.com/office/drawing/2014/main" id="{9A513501-27F8-DBB7-1989-3FA2ACD094FB}"/>
              </a:ext>
            </a:extLst>
          </p:cNvPr>
          <p:cNvSpPr/>
          <p:nvPr/>
        </p:nvSpPr>
        <p:spPr>
          <a:xfrm>
            <a:off x="6337042" y="3819501"/>
            <a:ext cx="93528" cy="190994"/>
          </a:xfrm>
          <a:custGeom>
            <a:avLst/>
            <a:gdLst>
              <a:gd name="connsiteX0" fmla="*/ 258 w 93528"/>
              <a:gd name="connsiteY0" fmla="*/ 24 h 190994"/>
              <a:gd name="connsiteX1" fmla="*/ 47883 w 93528"/>
              <a:gd name="connsiteY1" fmla="*/ 98449 h 190994"/>
              <a:gd name="connsiteX2" fmla="*/ 85983 w 93528"/>
              <a:gd name="connsiteY2" fmla="*/ 139724 h 190994"/>
              <a:gd name="connsiteX3" fmla="*/ 92333 w 93528"/>
              <a:gd name="connsiteY3" fmla="*/ 190524 h 190994"/>
              <a:gd name="connsiteX4" fmla="*/ 70108 w 93528"/>
              <a:gd name="connsiteY4" fmla="*/ 107974 h 190994"/>
              <a:gd name="connsiteX5" fmla="*/ 258 w 93528"/>
              <a:gd name="connsiteY5" fmla="*/ 24 h 19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528" h="190994">
                <a:moveTo>
                  <a:pt x="258" y="24"/>
                </a:moveTo>
                <a:cubicBezTo>
                  <a:pt x="-3446" y="-1563"/>
                  <a:pt x="33596" y="75166"/>
                  <a:pt x="47883" y="98449"/>
                </a:cubicBezTo>
                <a:cubicBezTo>
                  <a:pt x="62170" y="121732"/>
                  <a:pt x="78575" y="124378"/>
                  <a:pt x="85983" y="139724"/>
                </a:cubicBezTo>
                <a:cubicBezTo>
                  <a:pt x="93391" y="155070"/>
                  <a:pt x="94979" y="195816"/>
                  <a:pt x="92333" y="190524"/>
                </a:cubicBezTo>
                <a:cubicBezTo>
                  <a:pt x="89687" y="185232"/>
                  <a:pt x="84925" y="133374"/>
                  <a:pt x="70108" y="107974"/>
                </a:cubicBezTo>
                <a:cubicBezTo>
                  <a:pt x="55291" y="82574"/>
                  <a:pt x="3962" y="1611"/>
                  <a:pt x="258" y="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8" name="フリーフォーム 377">
            <a:extLst>
              <a:ext uri="{FF2B5EF4-FFF2-40B4-BE49-F238E27FC236}">
                <a16:creationId xmlns:a16="http://schemas.microsoft.com/office/drawing/2014/main" id="{52D2EF42-706E-CFB8-B378-2C26486258F5}"/>
              </a:ext>
            </a:extLst>
          </p:cNvPr>
          <p:cNvSpPr/>
          <p:nvPr/>
        </p:nvSpPr>
        <p:spPr>
          <a:xfrm>
            <a:off x="6438881" y="3987536"/>
            <a:ext cx="57424" cy="198695"/>
          </a:xfrm>
          <a:custGeom>
            <a:avLst/>
            <a:gdLst>
              <a:gd name="connsiteX0" fmla="*/ 19 w 57424"/>
              <a:gd name="connsiteY0" fmla="*/ 264 h 198695"/>
              <a:gd name="connsiteX1" fmla="*/ 53994 w 57424"/>
              <a:gd name="connsiteY1" fmla="*/ 190764 h 198695"/>
              <a:gd name="connsiteX2" fmla="*/ 47644 w 57424"/>
              <a:gd name="connsiteY2" fmla="*/ 149489 h 198695"/>
              <a:gd name="connsiteX3" fmla="*/ 19 w 57424"/>
              <a:gd name="connsiteY3" fmla="*/ 264 h 19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24" h="198695">
                <a:moveTo>
                  <a:pt x="19" y="264"/>
                </a:moveTo>
                <a:cubicBezTo>
                  <a:pt x="1077" y="7143"/>
                  <a:pt x="46057" y="165893"/>
                  <a:pt x="53994" y="190764"/>
                </a:cubicBezTo>
                <a:cubicBezTo>
                  <a:pt x="61931" y="215635"/>
                  <a:pt x="54523" y="176476"/>
                  <a:pt x="47644" y="149489"/>
                </a:cubicBezTo>
                <a:cubicBezTo>
                  <a:pt x="40765" y="122502"/>
                  <a:pt x="-1039" y="-6615"/>
                  <a:pt x="19" y="2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9" name="フリーフォーム 378">
            <a:extLst>
              <a:ext uri="{FF2B5EF4-FFF2-40B4-BE49-F238E27FC236}">
                <a16:creationId xmlns:a16="http://schemas.microsoft.com/office/drawing/2014/main" id="{7574B975-02C6-EEF9-8A8A-27BDA146774E}"/>
              </a:ext>
            </a:extLst>
          </p:cNvPr>
          <p:cNvSpPr/>
          <p:nvPr/>
        </p:nvSpPr>
        <p:spPr>
          <a:xfrm>
            <a:off x="6142717" y="3997323"/>
            <a:ext cx="129065" cy="156698"/>
          </a:xfrm>
          <a:custGeom>
            <a:avLst/>
            <a:gdLst>
              <a:gd name="connsiteX0" fmla="*/ 16783 w 129065"/>
              <a:gd name="connsiteY0" fmla="*/ 2 h 156698"/>
              <a:gd name="connsiteX1" fmla="*/ 61233 w 129065"/>
              <a:gd name="connsiteY1" fmla="*/ 123827 h 156698"/>
              <a:gd name="connsiteX2" fmla="*/ 127908 w 129065"/>
              <a:gd name="connsiteY2" fmla="*/ 155577 h 156698"/>
              <a:gd name="connsiteX3" fmla="*/ 908 w 129065"/>
              <a:gd name="connsiteY3" fmla="*/ 149227 h 156698"/>
              <a:gd name="connsiteX4" fmla="*/ 67583 w 129065"/>
              <a:gd name="connsiteY4" fmla="*/ 146052 h 156698"/>
              <a:gd name="connsiteX5" fmla="*/ 48533 w 129065"/>
              <a:gd name="connsiteY5" fmla="*/ 133352 h 156698"/>
              <a:gd name="connsiteX6" fmla="*/ 67583 w 129065"/>
              <a:gd name="connsiteY6" fmla="*/ 127002 h 156698"/>
              <a:gd name="connsiteX7" fmla="*/ 16783 w 129065"/>
              <a:gd name="connsiteY7" fmla="*/ 2 h 15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065" h="156698">
                <a:moveTo>
                  <a:pt x="16783" y="2"/>
                </a:moveTo>
                <a:cubicBezTo>
                  <a:pt x="15725" y="-527"/>
                  <a:pt x="42712" y="97898"/>
                  <a:pt x="61233" y="123827"/>
                </a:cubicBezTo>
                <a:cubicBezTo>
                  <a:pt x="79754" y="149756"/>
                  <a:pt x="137962" y="151344"/>
                  <a:pt x="127908" y="155577"/>
                </a:cubicBezTo>
                <a:cubicBezTo>
                  <a:pt x="117854" y="159810"/>
                  <a:pt x="10962" y="150814"/>
                  <a:pt x="908" y="149227"/>
                </a:cubicBezTo>
                <a:cubicBezTo>
                  <a:pt x="-9146" y="147640"/>
                  <a:pt x="67583" y="146052"/>
                  <a:pt x="67583" y="146052"/>
                </a:cubicBezTo>
                <a:cubicBezTo>
                  <a:pt x="75520" y="143406"/>
                  <a:pt x="48533" y="136527"/>
                  <a:pt x="48533" y="133352"/>
                </a:cubicBezTo>
                <a:cubicBezTo>
                  <a:pt x="48533" y="130177"/>
                  <a:pt x="71816" y="143406"/>
                  <a:pt x="67583" y="127002"/>
                </a:cubicBezTo>
                <a:cubicBezTo>
                  <a:pt x="63350" y="110598"/>
                  <a:pt x="17841" y="531"/>
                  <a:pt x="16783" y="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0" name="フリーフォーム 379">
            <a:extLst>
              <a:ext uri="{FF2B5EF4-FFF2-40B4-BE49-F238E27FC236}">
                <a16:creationId xmlns:a16="http://schemas.microsoft.com/office/drawing/2014/main" id="{E440C8DD-501C-98F1-7F1B-296726FCC669}"/>
              </a:ext>
            </a:extLst>
          </p:cNvPr>
          <p:cNvSpPr/>
          <p:nvPr/>
        </p:nvSpPr>
        <p:spPr>
          <a:xfrm>
            <a:off x="6219825" y="4200525"/>
            <a:ext cx="165802" cy="86190"/>
          </a:xfrm>
          <a:custGeom>
            <a:avLst/>
            <a:gdLst>
              <a:gd name="connsiteX0" fmla="*/ 0 w 165802"/>
              <a:gd name="connsiteY0" fmla="*/ 0 h 86190"/>
              <a:gd name="connsiteX1" fmla="*/ 63500 w 165802"/>
              <a:gd name="connsiteY1" fmla="*/ 28575 h 86190"/>
              <a:gd name="connsiteX2" fmla="*/ 165100 w 165802"/>
              <a:gd name="connsiteY2" fmla="*/ 85725 h 86190"/>
              <a:gd name="connsiteX3" fmla="*/ 111125 w 165802"/>
              <a:gd name="connsiteY3" fmla="*/ 57150 h 86190"/>
              <a:gd name="connsiteX4" fmla="*/ 0 w 165802"/>
              <a:gd name="connsiteY4" fmla="*/ 0 h 8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802" h="86190">
                <a:moveTo>
                  <a:pt x="0" y="0"/>
                </a:moveTo>
                <a:cubicBezTo>
                  <a:pt x="17991" y="7144"/>
                  <a:pt x="35983" y="14288"/>
                  <a:pt x="63500" y="28575"/>
                </a:cubicBezTo>
                <a:cubicBezTo>
                  <a:pt x="91017" y="42863"/>
                  <a:pt x="157163" y="80963"/>
                  <a:pt x="165100" y="85725"/>
                </a:cubicBezTo>
                <a:cubicBezTo>
                  <a:pt x="173038" y="90488"/>
                  <a:pt x="111125" y="57150"/>
                  <a:pt x="111125" y="5715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1" name="フリーフォーム 380">
            <a:extLst>
              <a:ext uri="{FF2B5EF4-FFF2-40B4-BE49-F238E27FC236}">
                <a16:creationId xmlns:a16="http://schemas.microsoft.com/office/drawing/2014/main" id="{46296D28-3F61-28F4-CAF0-B828F53DA626}"/>
              </a:ext>
            </a:extLst>
          </p:cNvPr>
          <p:cNvSpPr/>
          <p:nvPr/>
        </p:nvSpPr>
        <p:spPr>
          <a:xfrm>
            <a:off x="6286082" y="4270098"/>
            <a:ext cx="134735" cy="117926"/>
          </a:xfrm>
          <a:custGeom>
            <a:avLst/>
            <a:gdLst>
              <a:gd name="connsiteX0" fmla="*/ 418 w 134735"/>
              <a:gd name="connsiteY0" fmla="*/ 277 h 117926"/>
              <a:gd name="connsiteX1" fmla="*/ 117893 w 134735"/>
              <a:gd name="connsiteY1" fmla="*/ 63777 h 117926"/>
              <a:gd name="connsiteX2" fmla="*/ 114718 w 134735"/>
              <a:gd name="connsiteY2" fmla="*/ 117752 h 117926"/>
              <a:gd name="connsiteX3" fmla="*/ 133768 w 134735"/>
              <a:gd name="connsiteY3" fmla="*/ 79652 h 117926"/>
              <a:gd name="connsiteX4" fmla="*/ 79793 w 134735"/>
              <a:gd name="connsiteY4" fmla="*/ 41552 h 117926"/>
              <a:gd name="connsiteX5" fmla="*/ 418 w 134735"/>
              <a:gd name="connsiteY5" fmla="*/ 277 h 11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35" h="117926">
                <a:moveTo>
                  <a:pt x="418" y="277"/>
                </a:moveTo>
                <a:cubicBezTo>
                  <a:pt x="6768" y="3981"/>
                  <a:pt x="98843" y="44198"/>
                  <a:pt x="117893" y="63777"/>
                </a:cubicBezTo>
                <a:cubicBezTo>
                  <a:pt x="136943" y="83356"/>
                  <a:pt x="112072" y="115106"/>
                  <a:pt x="114718" y="117752"/>
                </a:cubicBezTo>
                <a:cubicBezTo>
                  <a:pt x="117364" y="120398"/>
                  <a:pt x="139589" y="92352"/>
                  <a:pt x="133768" y="79652"/>
                </a:cubicBezTo>
                <a:cubicBezTo>
                  <a:pt x="127947" y="66952"/>
                  <a:pt x="97785" y="52135"/>
                  <a:pt x="79793" y="41552"/>
                </a:cubicBezTo>
                <a:cubicBezTo>
                  <a:pt x="61801" y="30969"/>
                  <a:pt x="-5932" y="-3427"/>
                  <a:pt x="418" y="2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2" name="フリーフォーム 381">
            <a:extLst>
              <a:ext uri="{FF2B5EF4-FFF2-40B4-BE49-F238E27FC236}">
                <a16:creationId xmlns:a16="http://schemas.microsoft.com/office/drawing/2014/main" id="{72F554CC-071E-8E88-945E-28DC4249EDAA}"/>
              </a:ext>
            </a:extLst>
          </p:cNvPr>
          <p:cNvSpPr/>
          <p:nvPr/>
        </p:nvSpPr>
        <p:spPr>
          <a:xfrm>
            <a:off x="6213458" y="3765522"/>
            <a:ext cx="134308" cy="157691"/>
          </a:xfrm>
          <a:custGeom>
            <a:avLst/>
            <a:gdLst>
              <a:gd name="connsiteX0" fmla="*/ 17 w 134308"/>
              <a:gd name="connsiteY0" fmla="*/ 28 h 157691"/>
              <a:gd name="connsiteX1" fmla="*/ 66692 w 134308"/>
              <a:gd name="connsiteY1" fmla="*/ 22253 h 157691"/>
              <a:gd name="connsiteX2" fmla="*/ 85742 w 134308"/>
              <a:gd name="connsiteY2" fmla="*/ 66703 h 157691"/>
              <a:gd name="connsiteX3" fmla="*/ 130192 w 134308"/>
              <a:gd name="connsiteY3" fmla="*/ 130203 h 157691"/>
              <a:gd name="connsiteX4" fmla="*/ 130192 w 134308"/>
              <a:gd name="connsiteY4" fmla="*/ 155603 h 157691"/>
              <a:gd name="connsiteX5" fmla="*/ 111142 w 134308"/>
              <a:gd name="connsiteY5" fmla="*/ 79403 h 157691"/>
              <a:gd name="connsiteX6" fmla="*/ 60342 w 134308"/>
              <a:gd name="connsiteY6" fmla="*/ 19078 h 157691"/>
              <a:gd name="connsiteX7" fmla="*/ 17 w 134308"/>
              <a:gd name="connsiteY7" fmla="*/ 28 h 15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308" h="157691">
                <a:moveTo>
                  <a:pt x="17" y="28"/>
                </a:moveTo>
                <a:cubicBezTo>
                  <a:pt x="1075" y="557"/>
                  <a:pt x="52405" y="11141"/>
                  <a:pt x="66692" y="22253"/>
                </a:cubicBezTo>
                <a:cubicBezTo>
                  <a:pt x="80980" y="33366"/>
                  <a:pt x="75159" y="48711"/>
                  <a:pt x="85742" y="66703"/>
                </a:cubicBezTo>
                <a:cubicBezTo>
                  <a:pt x="96325" y="84695"/>
                  <a:pt x="122784" y="115386"/>
                  <a:pt x="130192" y="130203"/>
                </a:cubicBezTo>
                <a:cubicBezTo>
                  <a:pt x="137600" y="145020"/>
                  <a:pt x="133367" y="164070"/>
                  <a:pt x="130192" y="155603"/>
                </a:cubicBezTo>
                <a:cubicBezTo>
                  <a:pt x="127017" y="147136"/>
                  <a:pt x="122784" y="102157"/>
                  <a:pt x="111142" y="79403"/>
                </a:cubicBezTo>
                <a:cubicBezTo>
                  <a:pt x="99500" y="56649"/>
                  <a:pt x="75688" y="31778"/>
                  <a:pt x="60342" y="19078"/>
                </a:cubicBezTo>
                <a:cubicBezTo>
                  <a:pt x="44996" y="6378"/>
                  <a:pt x="-1041" y="-501"/>
                  <a:pt x="17" y="2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3" name="フリーフォーム 382">
            <a:extLst>
              <a:ext uri="{FF2B5EF4-FFF2-40B4-BE49-F238E27FC236}">
                <a16:creationId xmlns:a16="http://schemas.microsoft.com/office/drawing/2014/main" id="{E15CE0F2-E863-B02D-BE4E-2902D0184CFE}"/>
              </a:ext>
            </a:extLst>
          </p:cNvPr>
          <p:cNvSpPr/>
          <p:nvPr/>
        </p:nvSpPr>
        <p:spPr>
          <a:xfrm>
            <a:off x="5641786" y="4190735"/>
            <a:ext cx="121087" cy="124529"/>
          </a:xfrm>
          <a:custGeom>
            <a:avLst/>
            <a:gdLst>
              <a:gd name="connsiteX0" fmla="*/ 120839 w 121087"/>
              <a:gd name="connsiteY0" fmla="*/ 3440 h 124529"/>
              <a:gd name="connsiteX1" fmla="*/ 16064 w 121087"/>
              <a:gd name="connsiteY1" fmla="*/ 38365 h 124529"/>
              <a:gd name="connsiteX2" fmla="*/ 25589 w 121087"/>
              <a:gd name="connsiteY2" fmla="*/ 124090 h 124529"/>
              <a:gd name="connsiteX3" fmla="*/ 3364 w 121087"/>
              <a:gd name="connsiteY3" fmla="*/ 70115 h 124529"/>
              <a:gd name="connsiteX4" fmla="*/ 3364 w 121087"/>
              <a:gd name="connsiteY4" fmla="*/ 32015 h 124529"/>
              <a:gd name="connsiteX5" fmla="*/ 189 w 121087"/>
              <a:gd name="connsiteY5" fmla="*/ 9790 h 124529"/>
              <a:gd name="connsiteX6" fmla="*/ 9714 w 121087"/>
              <a:gd name="connsiteY6" fmla="*/ 265 h 124529"/>
              <a:gd name="connsiteX7" fmla="*/ 44639 w 121087"/>
              <a:gd name="connsiteY7" fmla="*/ 19315 h 124529"/>
              <a:gd name="connsiteX8" fmla="*/ 120839 w 121087"/>
              <a:gd name="connsiteY8" fmla="*/ 3440 h 12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87" h="124529">
                <a:moveTo>
                  <a:pt x="120839" y="3440"/>
                </a:moveTo>
                <a:cubicBezTo>
                  <a:pt x="116077" y="6615"/>
                  <a:pt x="31939" y="18257"/>
                  <a:pt x="16064" y="38365"/>
                </a:cubicBezTo>
                <a:cubicBezTo>
                  <a:pt x="189" y="58473"/>
                  <a:pt x="27706" y="118798"/>
                  <a:pt x="25589" y="124090"/>
                </a:cubicBezTo>
                <a:cubicBezTo>
                  <a:pt x="23472" y="129382"/>
                  <a:pt x="7068" y="85461"/>
                  <a:pt x="3364" y="70115"/>
                </a:cubicBezTo>
                <a:cubicBezTo>
                  <a:pt x="-340" y="54769"/>
                  <a:pt x="3893" y="42069"/>
                  <a:pt x="3364" y="32015"/>
                </a:cubicBezTo>
                <a:cubicBezTo>
                  <a:pt x="2835" y="21961"/>
                  <a:pt x="-869" y="15081"/>
                  <a:pt x="189" y="9790"/>
                </a:cubicBezTo>
                <a:cubicBezTo>
                  <a:pt x="1247" y="4499"/>
                  <a:pt x="2306" y="-1322"/>
                  <a:pt x="9714" y="265"/>
                </a:cubicBezTo>
                <a:cubicBezTo>
                  <a:pt x="17122" y="1852"/>
                  <a:pt x="28764" y="16669"/>
                  <a:pt x="44639" y="19315"/>
                </a:cubicBezTo>
                <a:cubicBezTo>
                  <a:pt x="60514" y="21961"/>
                  <a:pt x="125601" y="265"/>
                  <a:pt x="120839" y="344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4" name="フリーフォーム 383">
            <a:extLst>
              <a:ext uri="{FF2B5EF4-FFF2-40B4-BE49-F238E27FC236}">
                <a16:creationId xmlns:a16="http://schemas.microsoft.com/office/drawing/2014/main" id="{AC444903-C028-5FA1-456A-1614E39BC8B7}"/>
              </a:ext>
            </a:extLst>
          </p:cNvPr>
          <p:cNvSpPr/>
          <p:nvPr/>
        </p:nvSpPr>
        <p:spPr>
          <a:xfrm>
            <a:off x="5740320" y="4225914"/>
            <a:ext cx="103208" cy="197040"/>
          </a:xfrm>
          <a:custGeom>
            <a:avLst/>
            <a:gdLst>
              <a:gd name="connsiteX0" fmla="*/ 80 w 103208"/>
              <a:gd name="connsiteY0" fmla="*/ 11 h 197040"/>
              <a:gd name="connsiteX1" fmla="*/ 76280 w 103208"/>
              <a:gd name="connsiteY1" fmla="*/ 92086 h 197040"/>
              <a:gd name="connsiteX2" fmla="*/ 92155 w 103208"/>
              <a:gd name="connsiteY2" fmla="*/ 142886 h 197040"/>
              <a:gd name="connsiteX3" fmla="*/ 76280 w 103208"/>
              <a:gd name="connsiteY3" fmla="*/ 196861 h 197040"/>
              <a:gd name="connsiteX4" fmla="*/ 101680 w 103208"/>
              <a:gd name="connsiteY4" fmla="*/ 123836 h 197040"/>
              <a:gd name="connsiteX5" fmla="*/ 92155 w 103208"/>
              <a:gd name="connsiteY5" fmla="*/ 98436 h 197040"/>
              <a:gd name="connsiteX6" fmla="*/ 80 w 103208"/>
              <a:gd name="connsiteY6" fmla="*/ 11 h 19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08" h="197040">
                <a:moveTo>
                  <a:pt x="80" y="11"/>
                </a:moveTo>
                <a:cubicBezTo>
                  <a:pt x="-2566" y="-1047"/>
                  <a:pt x="60934" y="68274"/>
                  <a:pt x="76280" y="92086"/>
                </a:cubicBezTo>
                <a:cubicBezTo>
                  <a:pt x="91626" y="115898"/>
                  <a:pt x="92155" y="125424"/>
                  <a:pt x="92155" y="142886"/>
                </a:cubicBezTo>
                <a:cubicBezTo>
                  <a:pt x="92155" y="160348"/>
                  <a:pt x="74693" y="200036"/>
                  <a:pt x="76280" y="196861"/>
                </a:cubicBezTo>
                <a:cubicBezTo>
                  <a:pt x="77867" y="193686"/>
                  <a:pt x="99034" y="140240"/>
                  <a:pt x="101680" y="123836"/>
                </a:cubicBezTo>
                <a:cubicBezTo>
                  <a:pt x="104326" y="107432"/>
                  <a:pt x="104855" y="115369"/>
                  <a:pt x="92155" y="98436"/>
                </a:cubicBezTo>
                <a:cubicBezTo>
                  <a:pt x="79455" y="81503"/>
                  <a:pt x="2726" y="1069"/>
                  <a:pt x="80" y="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5" name="フリーフォーム 384">
            <a:extLst>
              <a:ext uri="{FF2B5EF4-FFF2-40B4-BE49-F238E27FC236}">
                <a16:creationId xmlns:a16="http://schemas.microsoft.com/office/drawing/2014/main" id="{7D718CEF-9FD1-E5D2-9E5D-E9798C2B67ED}"/>
              </a:ext>
            </a:extLst>
          </p:cNvPr>
          <p:cNvSpPr/>
          <p:nvPr/>
        </p:nvSpPr>
        <p:spPr>
          <a:xfrm>
            <a:off x="6032240" y="3828368"/>
            <a:ext cx="125926" cy="88554"/>
          </a:xfrm>
          <a:custGeom>
            <a:avLst/>
            <a:gdLst>
              <a:gd name="connsiteX0" fmla="*/ 260 w 125926"/>
              <a:gd name="connsiteY0" fmla="*/ 682 h 88554"/>
              <a:gd name="connsiteX1" fmla="*/ 92335 w 125926"/>
              <a:gd name="connsiteY1" fmla="*/ 48307 h 88554"/>
              <a:gd name="connsiteX2" fmla="*/ 124085 w 125926"/>
              <a:gd name="connsiteY2" fmla="*/ 86407 h 88554"/>
              <a:gd name="connsiteX3" fmla="*/ 260 w 125926"/>
              <a:gd name="connsiteY3" fmla="*/ 682 h 8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926" h="88554">
                <a:moveTo>
                  <a:pt x="260" y="682"/>
                </a:moveTo>
                <a:cubicBezTo>
                  <a:pt x="-5032" y="-5668"/>
                  <a:pt x="71698" y="34020"/>
                  <a:pt x="92335" y="48307"/>
                </a:cubicBezTo>
                <a:cubicBezTo>
                  <a:pt x="112972" y="62594"/>
                  <a:pt x="132023" y="97520"/>
                  <a:pt x="124085" y="86407"/>
                </a:cubicBezTo>
                <a:cubicBezTo>
                  <a:pt x="116148" y="75295"/>
                  <a:pt x="5552" y="7032"/>
                  <a:pt x="260" y="68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6" name="フリーフォーム 385">
            <a:extLst>
              <a:ext uri="{FF2B5EF4-FFF2-40B4-BE49-F238E27FC236}">
                <a16:creationId xmlns:a16="http://schemas.microsoft.com/office/drawing/2014/main" id="{26DBE1D5-6B57-E7EA-3DE3-DABDF4D12984}"/>
              </a:ext>
            </a:extLst>
          </p:cNvPr>
          <p:cNvSpPr/>
          <p:nvPr/>
        </p:nvSpPr>
        <p:spPr>
          <a:xfrm>
            <a:off x="5498944" y="4178295"/>
            <a:ext cx="51362" cy="107960"/>
          </a:xfrm>
          <a:custGeom>
            <a:avLst/>
            <a:gdLst>
              <a:gd name="connsiteX0" fmla="*/ 156 w 51362"/>
              <a:gd name="connsiteY0" fmla="*/ 5 h 107960"/>
              <a:gd name="connsiteX1" fmla="*/ 35081 w 51362"/>
              <a:gd name="connsiteY1" fmla="*/ 57155 h 107960"/>
              <a:gd name="connsiteX2" fmla="*/ 35081 w 51362"/>
              <a:gd name="connsiteY2" fmla="*/ 107955 h 107960"/>
              <a:gd name="connsiteX3" fmla="*/ 50956 w 51362"/>
              <a:gd name="connsiteY3" fmla="*/ 60330 h 107960"/>
              <a:gd name="connsiteX4" fmla="*/ 156 w 51362"/>
              <a:gd name="connsiteY4" fmla="*/ 5 h 10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62" h="107960">
                <a:moveTo>
                  <a:pt x="156" y="5"/>
                </a:moveTo>
                <a:cubicBezTo>
                  <a:pt x="-2490" y="-524"/>
                  <a:pt x="29260" y="39163"/>
                  <a:pt x="35081" y="57155"/>
                </a:cubicBezTo>
                <a:cubicBezTo>
                  <a:pt x="40902" y="75147"/>
                  <a:pt x="32435" y="107426"/>
                  <a:pt x="35081" y="107955"/>
                </a:cubicBezTo>
                <a:cubicBezTo>
                  <a:pt x="37727" y="108484"/>
                  <a:pt x="54131" y="72501"/>
                  <a:pt x="50956" y="60330"/>
                </a:cubicBezTo>
                <a:cubicBezTo>
                  <a:pt x="47781" y="48159"/>
                  <a:pt x="2802" y="534"/>
                  <a:pt x="156" y="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7" name="フリーフォーム 386">
            <a:extLst>
              <a:ext uri="{FF2B5EF4-FFF2-40B4-BE49-F238E27FC236}">
                <a16:creationId xmlns:a16="http://schemas.microsoft.com/office/drawing/2014/main" id="{C70EAE9B-BD8E-61B6-3846-DBF4EE75D357}"/>
              </a:ext>
            </a:extLst>
          </p:cNvPr>
          <p:cNvSpPr/>
          <p:nvPr/>
        </p:nvSpPr>
        <p:spPr>
          <a:xfrm>
            <a:off x="5955146" y="4209701"/>
            <a:ext cx="32912" cy="172267"/>
          </a:xfrm>
          <a:custGeom>
            <a:avLst/>
            <a:gdLst>
              <a:gd name="connsiteX0" fmla="*/ 4329 w 32912"/>
              <a:gd name="connsiteY0" fmla="*/ 349 h 172267"/>
              <a:gd name="connsiteX1" fmla="*/ 4329 w 32912"/>
              <a:gd name="connsiteY1" fmla="*/ 79724 h 172267"/>
              <a:gd name="connsiteX2" fmla="*/ 32904 w 32912"/>
              <a:gd name="connsiteY2" fmla="*/ 171799 h 172267"/>
              <a:gd name="connsiteX3" fmla="*/ 1154 w 32912"/>
              <a:gd name="connsiteY3" fmla="*/ 111474 h 172267"/>
              <a:gd name="connsiteX4" fmla="*/ 4329 w 32912"/>
              <a:gd name="connsiteY4" fmla="*/ 349 h 172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12" h="172267">
                <a:moveTo>
                  <a:pt x="4329" y="349"/>
                </a:moveTo>
                <a:cubicBezTo>
                  <a:pt x="4858" y="-4943"/>
                  <a:pt x="-433" y="51149"/>
                  <a:pt x="4329" y="79724"/>
                </a:cubicBezTo>
                <a:cubicBezTo>
                  <a:pt x="9091" y="108299"/>
                  <a:pt x="33433" y="166507"/>
                  <a:pt x="32904" y="171799"/>
                </a:cubicBezTo>
                <a:cubicBezTo>
                  <a:pt x="32375" y="177091"/>
                  <a:pt x="4858" y="136345"/>
                  <a:pt x="1154" y="111474"/>
                </a:cubicBezTo>
                <a:cubicBezTo>
                  <a:pt x="-2550" y="86603"/>
                  <a:pt x="3800" y="5641"/>
                  <a:pt x="4329" y="3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8" name="フリーフォーム 387">
            <a:extLst>
              <a:ext uri="{FF2B5EF4-FFF2-40B4-BE49-F238E27FC236}">
                <a16:creationId xmlns:a16="http://schemas.microsoft.com/office/drawing/2014/main" id="{B0256126-5223-135B-33EC-85AA46AAE085}"/>
              </a:ext>
            </a:extLst>
          </p:cNvPr>
          <p:cNvSpPr/>
          <p:nvPr/>
        </p:nvSpPr>
        <p:spPr>
          <a:xfrm>
            <a:off x="5813092" y="4143271"/>
            <a:ext cx="108702" cy="89310"/>
          </a:xfrm>
          <a:custGeom>
            <a:avLst/>
            <a:gdLst>
              <a:gd name="connsiteX0" fmla="*/ 333 w 108702"/>
              <a:gd name="connsiteY0" fmla="*/ 104 h 89310"/>
              <a:gd name="connsiteX1" fmla="*/ 35258 w 108702"/>
              <a:gd name="connsiteY1" fmla="*/ 60429 h 89310"/>
              <a:gd name="connsiteX2" fmla="*/ 108283 w 108702"/>
              <a:gd name="connsiteY2" fmla="*/ 89004 h 89310"/>
              <a:gd name="connsiteX3" fmla="*/ 67008 w 108702"/>
              <a:gd name="connsiteY3" fmla="*/ 76304 h 89310"/>
              <a:gd name="connsiteX4" fmla="*/ 54308 w 108702"/>
              <a:gd name="connsiteY4" fmla="*/ 76304 h 89310"/>
              <a:gd name="connsiteX5" fmla="*/ 333 w 108702"/>
              <a:gd name="connsiteY5" fmla="*/ 104 h 8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702" h="89310">
                <a:moveTo>
                  <a:pt x="333" y="104"/>
                </a:moveTo>
                <a:cubicBezTo>
                  <a:pt x="-2842" y="-2542"/>
                  <a:pt x="17266" y="45612"/>
                  <a:pt x="35258" y="60429"/>
                </a:cubicBezTo>
                <a:cubicBezTo>
                  <a:pt x="53250" y="75246"/>
                  <a:pt x="102991" y="86358"/>
                  <a:pt x="108283" y="89004"/>
                </a:cubicBezTo>
                <a:cubicBezTo>
                  <a:pt x="113575" y="91650"/>
                  <a:pt x="67008" y="76304"/>
                  <a:pt x="67008" y="76304"/>
                </a:cubicBezTo>
                <a:cubicBezTo>
                  <a:pt x="58012" y="74187"/>
                  <a:pt x="61187" y="84242"/>
                  <a:pt x="54308" y="76304"/>
                </a:cubicBezTo>
                <a:cubicBezTo>
                  <a:pt x="47429" y="68366"/>
                  <a:pt x="3508" y="2750"/>
                  <a:pt x="333" y="1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9" name="フリーフォーム 388">
            <a:extLst>
              <a:ext uri="{FF2B5EF4-FFF2-40B4-BE49-F238E27FC236}">
                <a16:creationId xmlns:a16="http://schemas.microsoft.com/office/drawing/2014/main" id="{3629488F-A386-98C7-5A03-E02878A7708C}"/>
              </a:ext>
            </a:extLst>
          </p:cNvPr>
          <p:cNvSpPr/>
          <p:nvPr/>
        </p:nvSpPr>
        <p:spPr>
          <a:xfrm>
            <a:off x="6102344" y="3984466"/>
            <a:ext cx="43315" cy="121060"/>
          </a:xfrm>
          <a:custGeom>
            <a:avLst/>
            <a:gdLst>
              <a:gd name="connsiteX0" fmla="*/ 6 w 43315"/>
              <a:gd name="connsiteY0" fmla="*/ 159 h 121060"/>
              <a:gd name="connsiteX1" fmla="*/ 38106 w 43315"/>
              <a:gd name="connsiteY1" fmla="*/ 76359 h 121060"/>
              <a:gd name="connsiteX2" fmla="*/ 38106 w 43315"/>
              <a:gd name="connsiteY2" fmla="*/ 120809 h 121060"/>
              <a:gd name="connsiteX3" fmla="*/ 41281 w 43315"/>
              <a:gd name="connsiteY3" fmla="*/ 57309 h 121060"/>
              <a:gd name="connsiteX4" fmla="*/ 6 w 43315"/>
              <a:gd name="connsiteY4" fmla="*/ 159 h 121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15" h="121060">
                <a:moveTo>
                  <a:pt x="6" y="159"/>
                </a:moveTo>
                <a:cubicBezTo>
                  <a:pt x="-523" y="3334"/>
                  <a:pt x="31756" y="56251"/>
                  <a:pt x="38106" y="76359"/>
                </a:cubicBezTo>
                <a:cubicBezTo>
                  <a:pt x="44456" y="96467"/>
                  <a:pt x="37577" y="123984"/>
                  <a:pt x="38106" y="120809"/>
                </a:cubicBezTo>
                <a:cubicBezTo>
                  <a:pt x="38635" y="117634"/>
                  <a:pt x="47102" y="72655"/>
                  <a:pt x="41281" y="57309"/>
                </a:cubicBezTo>
                <a:cubicBezTo>
                  <a:pt x="35460" y="41963"/>
                  <a:pt x="535" y="-3016"/>
                  <a:pt x="6" y="15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0" name="フリーフォーム 389">
            <a:extLst>
              <a:ext uri="{FF2B5EF4-FFF2-40B4-BE49-F238E27FC236}">
                <a16:creationId xmlns:a16="http://schemas.microsoft.com/office/drawing/2014/main" id="{472F0B92-1B20-351F-799B-FB991274545B}"/>
              </a:ext>
            </a:extLst>
          </p:cNvPr>
          <p:cNvSpPr/>
          <p:nvPr/>
        </p:nvSpPr>
        <p:spPr>
          <a:xfrm>
            <a:off x="6089584" y="3806179"/>
            <a:ext cx="152621" cy="118121"/>
          </a:xfrm>
          <a:custGeom>
            <a:avLst/>
            <a:gdLst>
              <a:gd name="connsiteX0" fmla="*/ 66 w 152621"/>
              <a:gd name="connsiteY0" fmla="*/ 646 h 118121"/>
              <a:gd name="connsiteX1" fmla="*/ 73091 w 152621"/>
              <a:gd name="connsiteY1" fmla="*/ 6996 h 118121"/>
              <a:gd name="connsiteX2" fmla="*/ 92141 w 152621"/>
              <a:gd name="connsiteY2" fmla="*/ 41921 h 118121"/>
              <a:gd name="connsiteX3" fmla="*/ 152466 w 152621"/>
              <a:gd name="connsiteY3" fmla="*/ 118121 h 118121"/>
              <a:gd name="connsiteX4" fmla="*/ 108016 w 152621"/>
              <a:gd name="connsiteY4" fmla="*/ 41921 h 118121"/>
              <a:gd name="connsiteX5" fmla="*/ 60391 w 152621"/>
              <a:gd name="connsiteY5" fmla="*/ 16521 h 118121"/>
              <a:gd name="connsiteX6" fmla="*/ 66 w 152621"/>
              <a:gd name="connsiteY6" fmla="*/ 646 h 11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621" h="118121">
                <a:moveTo>
                  <a:pt x="66" y="646"/>
                </a:moveTo>
                <a:cubicBezTo>
                  <a:pt x="2183" y="-942"/>
                  <a:pt x="57745" y="117"/>
                  <a:pt x="73091" y="6996"/>
                </a:cubicBezTo>
                <a:cubicBezTo>
                  <a:pt x="88437" y="13875"/>
                  <a:pt x="78912" y="23400"/>
                  <a:pt x="92141" y="41921"/>
                </a:cubicBezTo>
                <a:cubicBezTo>
                  <a:pt x="105370" y="60442"/>
                  <a:pt x="149820" y="118121"/>
                  <a:pt x="152466" y="118121"/>
                </a:cubicBezTo>
                <a:cubicBezTo>
                  <a:pt x="155112" y="118121"/>
                  <a:pt x="123362" y="58854"/>
                  <a:pt x="108016" y="41921"/>
                </a:cubicBezTo>
                <a:cubicBezTo>
                  <a:pt x="92670" y="24988"/>
                  <a:pt x="73620" y="23400"/>
                  <a:pt x="60391" y="16521"/>
                </a:cubicBezTo>
                <a:cubicBezTo>
                  <a:pt x="47162" y="9642"/>
                  <a:pt x="-2051" y="2234"/>
                  <a:pt x="66" y="64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1" name="フリーフォーム 390">
            <a:extLst>
              <a:ext uri="{FF2B5EF4-FFF2-40B4-BE49-F238E27FC236}">
                <a16:creationId xmlns:a16="http://schemas.microsoft.com/office/drawing/2014/main" id="{358372CC-A5ED-34F2-E364-68BA26373F13}"/>
              </a:ext>
            </a:extLst>
          </p:cNvPr>
          <p:cNvSpPr/>
          <p:nvPr/>
        </p:nvSpPr>
        <p:spPr>
          <a:xfrm>
            <a:off x="5635625" y="4073522"/>
            <a:ext cx="139721" cy="179592"/>
          </a:xfrm>
          <a:custGeom>
            <a:avLst/>
            <a:gdLst>
              <a:gd name="connsiteX0" fmla="*/ 139700 w 139721"/>
              <a:gd name="connsiteY0" fmla="*/ 3 h 179592"/>
              <a:gd name="connsiteX1" fmla="*/ 38100 w 139721"/>
              <a:gd name="connsiteY1" fmla="*/ 76203 h 179592"/>
              <a:gd name="connsiteX2" fmla="*/ 44450 w 139721"/>
              <a:gd name="connsiteY2" fmla="*/ 142878 h 179592"/>
              <a:gd name="connsiteX3" fmla="*/ 63500 w 139721"/>
              <a:gd name="connsiteY3" fmla="*/ 177803 h 179592"/>
              <a:gd name="connsiteX4" fmla="*/ 28575 w 139721"/>
              <a:gd name="connsiteY4" fmla="*/ 88903 h 179592"/>
              <a:gd name="connsiteX5" fmla="*/ 0 w 139721"/>
              <a:gd name="connsiteY5" fmla="*/ 142878 h 179592"/>
              <a:gd name="connsiteX6" fmla="*/ 28575 w 139721"/>
              <a:gd name="connsiteY6" fmla="*/ 79378 h 179592"/>
              <a:gd name="connsiteX7" fmla="*/ 139700 w 139721"/>
              <a:gd name="connsiteY7" fmla="*/ 3 h 17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721" h="179592">
                <a:moveTo>
                  <a:pt x="139700" y="3"/>
                </a:moveTo>
                <a:cubicBezTo>
                  <a:pt x="141287" y="-526"/>
                  <a:pt x="53975" y="52391"/>
                  <a:pt x="38100" y="76203"/>
                </a:cubicBezTo>
                <a:cubicBezTo>
                  <a:pt x="22225" y="100016"/>
                  <a:pt x="40217" y="125945"/>
                  <a:pt x="44450" y="142878"/>
                </a:cubicBezTo>
                <a:cubicBezTo>
                  <a:pt x="48683" y="159811"/>
                  <a:pt x="66146" y="186799"/>
                  <a:pt x="63500" y="177803"/>
                </a:cubicBezTo>
                <a:cubicBezTo>
                  <a:pt x="60854" y="168807"/>
                  <a:pt x="39158" y="94724"/>
                  <a:pt x="28575" y="88903"/>
                </a:cubicBezTo>
                <a:cubicBezTo>
                  <a:pt x="17992" y="83082"/>
                  <a:pt x="0" y="144465"/>
                  <a:pt x="0" y="142878"/>
                </a:cubicBezTo>
                <a:cubicBezTo>
                  <a:pt x="0" y="141291"/>
                  <a:pt x="12171" y="101603"/>
                  <a:pt x="28575" y="79378"/>
                </a:cubicBezTo>
                <a:cubicBezTo>
                  <a:pt x="44979" y="57153"/>
                  <a:pt x="138113" y="532"/>
                  <a:pt x="139700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2" name="フリーフォーム 391">
            <a:extLst>
              <a:ext uri="{FF2B5EF4-FFF2-40B4-BE49-F238E27FC236}">
                <a16:creationId xmlns:a16="http://schemas.microsoft.com/office/drawing/2014/main" id="{4453F55A-1C39-ECCB-A6DA-C6B4BD5005B1}"/>
              </a:ext>
            </a:extLst>
          </p:cNvPr>
          <p:cNvSpPr/>
          <p:nvPr/>
        </p:nvSpPr>
        <p:spPr>
          <a:xfrm>
            <a:off x="6399389" y="3955971"/>
            <a:ext cx="20461" cy="79454"/>
          </a:xfrm>
          <a:custGeom>
            <a:avLst/>
            <a:gdLst>
              <a:gd name="connsiteX0" fmla="*/ 20461 w 20461"/>
              <a:gd name="connsiteY0" fmla="*/ 79 h 79454"/>
              <a:gd name="connsiteX1" fmla="*/ 1411 w 20461"/>
              <a:gd name="connsiteY1" fmla="*/ 60404 h 79454"/>
              <a:gd name="connsiteX2" fmla="*/ 1411 w 20461"/>
              <a:gd name="connsiteY2" fmla="*/ 79454 h 79454"/>
              <a:gd name="connsiteX3" fmla="*/ 1411 w 20461"/>
              <a:gd name="connsiteY3" fmla="*/ 47704 h 79454"/>
              <a:gd name="connsiteX4" fmla="*/ 20461 w 20461"/>
              <a:gd name="connsiteY4" fmla="*/ 79 h 7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61" h="79454">
                <a:moveTo>
                  <a:pt x="20461" y="79"/>
                </a:moveTo>
                <a:cubicBezTo>
                  <a:pt x="20461" y="2196"/>
                  <a:pt x="1411" y="60404"/>
                  <a:pt x="1411" y="60404"/>
                </a:cubicBezTo>
                <a:cubicBezTo>
                  <a:pt x="-1764" y="73633"/>
                  <a:pt x="1411" y="79454"/>
                  <a:pt x="1411" y="79454"/>
                </a:cubicBezTo>
                <a:cubicBezTo>
                  <a:pt x="1411" y="77337"/>
                  <a:pt x="882" y="56700"/>
                  <a:pt x="1411" y="47704"/>
                </a:cubicBezTo>
                <a:cubicBezTo>
                  <a:pt x="1940" y="38708"/>
                  <a:pt x="20461" y="-2038"/>
                  <a:pt x="20461" y="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3" name="フリーフォーム 392">
            <a:extLst>
              <a:ext uri="{FF2B5EF4-FFF2-40B4-BE49-F238E27FC236}">
                <a16:creationId xmlns:a16="http://schemas.microsoft.com/office/drawing/2014/main" id="{EBACB706-3AF1-5702-6D24-A899DB1A9386}"/>
              </a:ext>
            </a:extLst>
          </p:cNvPr>
          <p:cNvSpPr/>
          <p:nvPr/>
        </p:nvSpPr>
        <p:spPr>
          <a:xfrm>
            <a:off x="6392334" y="3952875"/>
            <a:ext cx="30691" cy="100021"/>
          </a:xfrm>
          <a:custGeom>
            <a:avLst/>
            <a:gdLst>
              <a:gd name="connsiteX0" fmla="*/ 30691 w 30691"/>
              <a:gd name="connsiteY0" fmla="*/ 0 h 100021"/>
              <a:gd name="connsiteX1" fmla="*/ 2116 w 30691"/>
              <a:gd name="connsiteY1" fmla="*/ 98425 h 100021"/>
              <a:gd name="connsiteX2" fmla="*/ 2116 w 30691"/>
              <a:gd name="connsiteY2" fmla="*/ 63500 h 100021"/>
              <a:gd name="connsiteX3" fmla="*/ 30691 w 30691"/>
              <a:gd name="connsiteY3" fmla="*/ 0 h 10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91" h="100021">
                <a:moveTo>
                  <a:pt x="30691" y="0"/>
                </a:moveTo>
                <a:cubicBezTo>
                  <a:pt x="18784" y="43921"/>
                  <a:pt x="6878" y="87842"/>
                  <a:pt x="2116" y="98425"/>
                </a:cubicBezTo>
                <a:cubicBezTo>
                  <a:pt x="-2647" y="109008"/>
                  <a:pt x="2116" y="63500"/>
                  <a:pt x="2116" y="63500"/>
                </a:cubicBezTo>
                <a:lnTo>
                  <a:pt x="3069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4" name="フリーフォーム 393">
            <a:extLst>
              <a:ext uri="{FF2B5EF4-FFF2-40B4-BE49-F238E27FC236}">
                <a16:creationId xmlns:a16="http://schemas.microsoft.com/office/drawing/2014/main" id="{6D69CDC7-0B3A-F39A-1D8C-F56C02C16C17}"/>
              </a:ext>
            </a:extLst>
          </p:cNvPr>
          <p:cNvSpPr/>
          <p:nvPr/>
        </p:nvSpPr>
        <p:spPr>
          <a:xfrm>
            <a:off x="6292683" y="4364964"/>
            <a:ext cx="105041" cy="137930"/>
          </a:xfrm>
          <a:custGeom>
            <a:avLst/>
            <a:gdLst>
              <a:gd name="connsiteX0" fmla="*/ 167 w 105041"/>
              <a:gd name="connsiteY0" fmla="*/ 661 h 137930"/>
              <a:gd name="connsiteX1" fmla="*/ 57317 w 105041"/>
              <a:gd name="connsiteY1" fmla="*/ 51461 h 137930"/>
              <a:gd name="connsiteX2" fmla="*/ 104942 w 105041"/>
              <a:gd name="connsiteY2" fmla="*/ 137186 h 137930"/>
              <a:gd name="connsiteX3" fmla="*/ 70017 w 105041"/>
              <a:gd name="connsiteY3" fmla="*/ 92736 h 137930"/>
              <a:gd name="connsiteX4" fmla="*/ 76367 w 105041"/>
              <a:gd name="connsiteY4" fmla="*/ 86386 h 137930"/>
              <a:gd name="connsiteX5" fmla="*/ 167 w 105041"/>
              <a:gd name="connsiteY5" fmla="*/ 661 h 13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041" h="137930">
                <a:moveTo>
                  <a:pt x="167" y="661"/>
                </a:moveTo>
                <a:cubicBezTo>
                  <a:pt x="-3008" y="-5160"/>
                  <a:pt x="39855" y="28707"/>
                  <a:pt x="57317" y="51461"/>
                </a:cubicBezTo>
                <a:cubicBezTo>
                  <a:pt x="74780" y="74215"/>
                  <a:pt x="102825" y="130307"/>
                  <a:pt x="104942" y="137186"/>
                </a:cubicBezTo>
                <a:cubicBezTo>
                  <a:pt x="107059" y="144065"/>
                  <a:pt x="74780" y="101203"/>
                  <a:pt x="70017" y="92736"/>
                </a:cubicBezTo>
                <a:cubicBezTo>
                  <a:pt x="65254" y="84269"/>
                  <a:pt x="82717" y="96440"/>
                  <a:pt x="76367" y="86386"/>
                </a:cubicBezTo>
                <a:cubicBezTo>
                  <a:pt x="70017" y="76332"/>
                  <a:pt x="3342" y="6482"/>
                  <a:pt x="167" y="66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5" name="フリーフォーム 394">
            <a:extLst>
              <a:ext uri="{FF2B5EF4-FFF2-40B4-BE49-F238E27FC236}">
                <a16:creationId xmlns:a16="http://schemas.microsoft.com/office/drawing/2014/main" id="{1B8EEF6D-D343-56AB-DFF0-79020F10BB67}"/>
              </a:ext>
            </a:extLst>
          </p:cNvPr>
          <p:cNvSpPr/>
          <p:nvPr/>
        </p:nvSpPr>
        <p:spPr>
          <a:xfrm>
            <a:off x="6386795" y="4502119"/>
            <a:ext cx="204628" cy="221230"/>
          </a:xfrm>
          <a:custGeom>
            <a:avLst/>
            <a:gdLst>
              <a:gd name="connsiteX0" fmla="*/ 1305 w 204628"/>
              <a:gd name="connsiteY0" fmla="*/ 3206 h 221230"/>
              <a:gd name="connsiteX1" fmla="*/ 58455 w 204628"/>
              <a:gd name="connsiteY1" fmla="*/ 76231 h 221230"/>
              <a:gd name="connsiteX2" fmla="*/ 99730 w 204628"/>
              <a:gd name="connsiteY2" fmla="*/ 152431 h 221230"/>
              <a:gd name="connsiteX3" fmla="*/ 204505 w 204628"/>
              <a:gd name="connsiteY3" fmla="*/ 219106 h 221230"/>
              <a:gd name="connsiteX4" fmla="*/ 118780 w 204628"/>
              <a:gd name="connsiteY4" fmla="*/ 187356 h 221230"/>
              <a:gd name="connsiteX5" fmla="*/ 1305 w 204628"/>
              <a:gd name="connsiteY5" fmla="*/ 3206 h 22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628" h="221230">
                <a:moveTo>
                  <a:pt x="1305" y="3206"/>
                </a:moveTo>
                <a:cubicBezTo>
                  <a:pt x="-8749" y="-15315"/>
                  <a:pt x="42051" y="51360"/>
                  <a:pt x="58455" y="76231"/>
                </a:cubicBezTo>
                <a:cubicBezTo>
                  <a:pt x="74859" y="101102"/>
                  <a:pt x="75388" y="128619"/>
                  <a:pt x="99730" y="152431"/>
                </a:cubicBezTo>
                <a:cubicBezTo>
                  <a:pt x="124072" y="176244"/>
                  <a:pt x="201330" y="213285"/>
                  <a:pt x="204505" y="219106"/>
                </a:cubicBezTo>
                <a:cubicBezTo>
                  <a:pt x="207680" y="224927"/>
                  <a:pt x="148942" y="220164"/>
                  <a:pt x="118780" y="187356"/>
                </a:cubicBezTo>
                <a:cubicBezTo>
                  <a:pt x="88618" y="154548"/>
                  <a:pt x="11359" y="21727"/>
                  <a:pt x="1305" y="32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6" name="フリーフォーム 395">
            <a:extLst>
              <a:ext uri="{FF2B5EF4-FFF2-40B4-BE49-F238E27FC236}">
                <a16:creationId xmlns:a16="http://schemas.microsoft.com/office/drawing/2014/main" id="{F6DA5300-1613-3FF2-2889-F8E6CE09D08A}"/>
              </a:ext>
            </a:extLst>
          </p:cNvPr>
          <p:cNvSpPr/>
          <p:nvPr/>
        </p:nvSpPr>
        <p:spPr>
          <a:xfrm>
            <a:off x="6105514" y="5289541"/>
            <a:ext cx="84328" cy="361688"/>
          </a:xfrm>
          <a:custGeom>
            <a:avLst/>
            <a:gdLst>
              <a:gd name="connsiteX0" fmla="*/ 11 w 84328"/>
              <a:gd name="connsiteY0" fmla="*/ 9 h 361688"/>
              <a:gd name="connsiteX1" fmla="*/ 31761 w 84328"/>
              <a:gd name="connsiteY1" fmla="*/ 123834 h 361688"/>
              <a:gd name="connsiteX2" fmla="*/ 82561 w 84328"/>
              <a:gd name="connsiteY2" fmla="*/ 352434 h 361688"/>
              <a:gd name="connsiteX3" fmla="*/ 73036 w 84328"/>
              <a:gd name="connsiteY3" fmla="*/ 298459 h 361688"/>
              <a:gd name="connsiteX4" fmla="*/ 76211 w 84328"/>
              <a:gd name="connsiteY4" fmla="*/ 127009 h 361688"/>
              <a:gd name="connsiteX5" fmla="*/ 79386 w 84328"/>
              <a:gd name="connsiteY5" fmla="*/ 257184 h 361688"/>
              <a:gd name="connsiteX6" fmla="*/ 63511 w 84328"/>
              <a:gd name="connsiteY6" fmla="*/ 222259 h 361688"/>
              <a:gd name="connsiteX7" fmla="*/ 34936 w 84328"/>
              <a:gd name="connsiteY7" fmla="*/ 117484 h 361688"/>
              <a:gd name="connsiteX8" fmla="*/ 11 w 84328"/>
              <a:gd name="connsiteY8" fmla="*/ 9 h 36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328" h="361688">
                <a:moveTo>
                  <a:pt x="11" y="9"/>
                </a:moveTo>
                <a:cubicBezTo>
                  <a:pt x="-518" y="1067"/>
                  <a:pt x="18003" y="65097"/>
                  <a:pt x="31761" y="123834"/>
                </a:cubicBezTo>
                <a:cubicBezTo>
                  <a:pt x="45519" y="182572"/>
                  <a:pt x="75682" y="323330"/>
                  <a:pt x="82561" y="352434"/>
                </a:cubicBezTo>
                <a:cubicBezTo>
                  <a:pt x="89440" y="381538"/>
                  <a:pt x="74094" y="336030"/>
                  <a:pt x="73036" y="298459"/>
                </a:cubicBezTo>
                <a:cubicBezTo>
                  <a:pt x="71978" y="260888"/>
                  <a:pt x="75153" y="133888"/>
                  <a:pt x="76211" y="127009"/>
                </a:cubicBezTo>
                <a:cubicBezTo>
                  <a:pt x="77269" y="120130"/>
                  <a:pt x="81503" y="241309"/>
                  <a:pt x="79386" y="257184"/>
                </a:cubicBezTo>
                <a:cubicBezTo>
                  <a:pt x="77269" y="273059"/>
                  <a:pt x="70919" y="245542"/>
                  <a:pt x="63511" y="222259"/>
                </a:cubicBezTo>
                <a:cubicBezTo>
                  <a:pt x="56103" y="198976"/>
                  <a:pt x="44990" y="151880"/>
                  <a:pt x="34936" y="117484"/>
                </a:cubicBezTo>
                <a:cubicBezTo>
                  <a:pt x="24882" y="83088"/>
                  <a:pt x="540" y="-1049"/>
                  <a:pt x="11" y="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7" name="フリーフォーム 396">
            <a:extLst>
              <a:ext uri="{FF2B5EF4-FFF2-40B4-BE49-F238E27FC236}">
                <a16:creationId xmlns:a16="http://schemas.microsoft.com/office/drawing/2014/main" id="{64855539-3210-FFF4-23F3-B860376D2F11}"/>
              </a:ext>
            </a:extLst>
          </p:cNvPr>
          <p:cNvSpPr/>
          <p:nvPr/>
        </p:nvSpPr>
        <p:spPr>
          <a:xfrm>
            <a:off x="5760904" y="4628873"/>
            <a:ext cx="62121" cy="197389"/>
          </a:xfrm>
          <a:custGeom>
            <a:avLst/>
            <a:gdLst>
              <a:gd name="connsiteX0" fmla="*/ 20771 w 62121"/>
              <a:gd name="connsiteY0" fmla="*/ 277 h 197389"/>
              <a:gd name="connsiteX1" fmla="*/ 14421 w 62121"/>
              <a:gd name="connsiteY1" fmla="*/ 86002 h 197389"/>
              <a:gd name="connsiteX2" fmla="*/ 62046 w 62121"/>
              <a:gd name="connsiteY2" fmla="*/ 197127 h 197389"/>
              <a:gd name="connsiteX3" fmla="*/ 1721 w 62121"/>
              <a:gd name="connsiteY3" fmla="*/ 114577 h 197389"/>
              <a:gd name="connsiteX4" fmla="*/ 20771 w 62121"/>
              <a:gd name="connsiteY4" fmla="*/ 277 h 19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21" h="197389">
                <a:moveTo>
                  <a:pt x="20771" y="277"/>
                </a:moveTo>
                <a:cubicBezTo>
                  <a:pt x="22888" y="-4485"/>
                  <a:pt x="7542" y="53194"/>
                  <a:pt x="14421" y="86002"/>
                </a:cubicBezTo>
                <a:cubicBezTo>
                  <a:pt x="21300" y="118810"/>
                  <a:pt x="64163" y="192365"/>
                  <a:pt x="62046" y="197127"/>
                </a:cubicBezTo>
                <a:cubicBezTo>
                  <a:pt x="59929" y="201889"/>
                  <a:pt x="10188" y="140506"/>
                  <a:pt x="1721" y="114577"/>
                </a:cubicBezTo>
                <a:cubicBezTo>
                  <a:pt x="-6746" y="88648"/>
                  <a:pt x="18654" y="5039"/>
                  <a:pt x="20771" y="2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8" name="フリーフォーム 397">
            <a:extLst>
              <a:ext uri="{FF2B5EF4-FFF2-40B4-BE49-F238E27FC236}">
                <a16:creationId xmlns:a16="http://schemas.microsoft.com/office/drawing/2014/main" id="{3514E451-A3A3-9DEA-D493-B1E7D18554D5}"/>
              </a:ext>
            </a:extLst>
          </p:cNvPr>
          <p:cNvSpPr/>
          <p:nvPr/>
        </p:nvSpPr>
        <p:spPr>
          <a:xfrm>
            <a:off x="5824549" y="4749685"/>
            <a:ext cx="39705" cy="174891"/>
          </a:xfrm>
          <a:custGeom>
            <a:avLst/>
            <a:gdLst>
              <a:gd name="connsiteX0" fmla="*/ 11101 w 39705"/>
              <a:gd name="connsiteY0" fmla="*/ 115 h 174891"/>
              <a:gd name="connsiteX1" fmla="*/ 7926 w 39705"/>
              <a:gd name="connsiteY1" fmla="*/ 89015 h 174891"/>
              <a:gd name="connsiteX2" fmla="*/ 39676 w 39705"/>
              <a:gd name="connsiteY2" fmla="*/ 174740 h 174891"/>
              <a:gd name="connsiteX3" fmla="*/ 1576 w 39705"/>
              <a:gd name="connsiteY3" fmla="*/ 108065 h 174891"/>
              <a:gd name="connsiteX4" fmla="*/ 11101 w 39705"/>
              <a:gd name="connsiteY4" fmla="*/ 115 h 17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05" h="174891">
                <a:moveTo>
                  <a:pt x="11101" y="115"/>
                </a:moveTo>
                <a:cubicBezTo>
                  <a:pt x="12159" y="-3060"/>
                  <a:pt x="3164" y="59911"/>
                  <a:pt x="7926" y="89015"/>
                </a:cubicBezTo>
                <a:cubicBezTo>
                  <a:pt x="12688" y="118119"/>
                  <a:pt x="40734" y="171565"/>
                  <a:pt x="39676" y="174740"/>
                </a:cubicBezTo>
                <a:cubicBezTo>
                  <a:pt x="38618" y="177915"/>
                  <a:pt x="7926" y="130290"/>
                  <a:pt x="1576" y="108065"/>
                </a:cubicBezTo>
                <a:cubicBezTo>
                  <a:pt x="-4774" y="85840"/>
                  <a:pt x="10043" y="3290"/>
                  <a:pt x="11101" y="1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9" name="フリーフォーム 398">
            <a:extLst>
              <a:ext uri="{FF2B5EF4-FFF2-40B4-BE49-F238E27FC236}">
                <a16:creationId xmlns:a16="http://schemas.microsoft.com/office/drawing/2014/main" id="{696FB389-1797-4D4D-273C-F855612C8BCC}"/>
              </a:ext>
            </a:extLst>
          </p:cNvPr>
          <p:cNvSpPr/>
          <p:nvPr/>
        </p:nvSpPr>
        <p:spPr>
          <a:xfrm>
            <a:off x="5854689" y="4533841"/>
            <a:ext cx="38241" cy="282687"/>
          </a:xfrm>
          <a:custGeom>
            <a:avLst/>
            <a:gdLst>
              <a:gd name="connsiteX0" fmla="*/ 19061 w 38241"/>
              <a:gd name="connsiteY0" fmla="*/ 59 h 282687"/>
              <a:gd name="connsiteX1" fmla="*/ 12711 w 38241"/>
              <a:gd name="connsiteY1" fmla="*/ 130234 h 282687"/>
              <a:gd name="connsiteX2" fmla="*/ 38111 w 38241"/>
              <a:gd name="connsiteY2" fmla="*/ 282634 h 282687"/>
              <a:gd name="connsiteX3" fmla="*/ 11 w 38241"/>
              <a:gd name="connsiteY3" fmla="*/ 146109 h 282687"/>
              <a:gd name="connsiteX4" fmla="*/ 19061 w 38241"/>
              <a:gd name="connsiteY4" fmla="*/ 59 h 28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41" h="282687">
                <a:moveTo>
                  <a:pt x="19061" y="59"/>
                </a:moveTo>
                <a:cubicBezTo>
                  <a:pt x="21178" y="-2587"/>
                  <a:pt x="9536" y="83138"/>
                  <a:pt x="12711" y="130234"/>
                </a:cubicBezTo>
                <a:cubicBezTo>
                  <a:pt x="15886" y="177330"/>
                  <a:pt x="40228" y="279988"/>
                  <a:pt x="38111" y="282634"/>
                </a:cubicBezTo>
                <a:cubicBezTo>
                  <a:pt x="35994" y="285280"/>
                  <a:pt x="540" y="189501"/>
                  <a:pt x="11" y="146109"/>
                </a:cubicBezTo>
                <a:cubicBezTo>
                  <a:pt x="-518" y="102717"/>
                  <a:pt x="16944" y="2705"/>
                  <a:pt x="19061" y="5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0" name="フリーフォーム 399">
            <a:extLst>
              <a:ext uri="{FF2B5EF4-FFF2-40B4-BE49-F238E27FC236}">
                <a16:creationId xmlns:a16="http://schemas.microsoft.com/office/drawing/2014/main" id="{391A6E25-451B-D2F0-4203-47404A6C70AB}"/>
              </a:ext>
            </a:extLst>
          </p:cNvPr>
          <p:cNvSpPr/>
          <p:nvPr/>
        </p:nvSpPr>
        <p:spPr>
          <a:xfrm>
            <a:off x="5876925" y="4714088"/>
            <a:ext cx="25637" cy="299414"/>
          </a:xfrm>
          <a:custGeom>
            <a:avLst/>
            <a:gdLst>
              <a:gd name="connsiteX0" fmla="*/ 25400 w 25637"/>
              <a:gd name="connsiteY0" fmla="*/ 787 h 299414"/>
              <a:gd name="connsiteX1" fmla="*/ 12700 w 25637"/>
              <a:gd name="connsiteY1" fmla="*/ 162712 h 299414"/>
              <a:gd name="connsiteX2" fmla="*/ 12700 w 25637"/>
              <a:gd name="connsiteY2" fmla="*/ 251612 h 299414"/>
              <a:gd name="connsiteX3" fmla="*/ 25400 w 25637"/>
              <a:gd name="connsiteY3" fmla="*/ 299237 h 299414"/>
              <a:gd name="connsiteX4" fmla="*/ 0 w 25637"/>
              <a:gd name="connsiteY4" fmla="*/ 235737 h 299414"/>
              <a:gd name="connsiteX5" fmla="*/ 25400 w 25637"/>
              <a:gd name="connsiteY5" fmla="*/ 787 h 29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37" h="299414">
                <a:moveTo>
                  <a:pt x="25400" y="787"/>
                </a:moveTo>
                <a:cubicBezTo>
                  <a:pt x="27517" y="-11384"/>
                  <a:pt x="14817" y="120908"/>
                  <a:pt x="12700" y="162712"/>
                </a:cubicBezTo>
                <a:cubicBezTo>
                  <a:pt x="10583" y="204516"/>
                  <a:pt x="10583" y="228858"/>
                  <a:pt x="12700" y="251612"/>
                </a:cubicBezTo>
                <a:cubicBezTo>
                  <a:pt x="14817" y="274366"/>
                  <a:pt x="27517" y="301883"/>
                  <a:pt x="25400" y="299237"/>
                </a:cubicBezTo>
                <a:cubicBezTo>
                  <a:pt x="23283" y="296591"/>
                  <a:pt x="0" y="284420"/>
                  <a:pt x="0" y="235737"/>
                </a:cubicBezTo>
                <a:cubicBezTo>
                  <a:pt x="0" y="187054"/>
                  <a:pt x="23283" y="12958"/>
                  <a:pt x="25400" y="78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1" name="フリーフォーム 400">
            <a:extLst>
              <a:ext uri="{FF2B5EF4-FFF2-40B4-BE49-F238E27FC236}">
                <a16:creationId xmlns:a16="http://schemas.microsoft.com/office/drawing/2014/main" id="{6FA916F4-B9A0-C0A6-DA8A-F52B13E42066}"/>
              </a:ext>
            </a:extLst>
          </p:cNvPr>
          <p:cNvSpPr/>
          <p:nvPr/>
        </p:nvSpPr>
        <p:spPr>
          <a:xfrm>
            <a:off x="5866791" y="4825113"/>
            <a:ext cx="80045" cy="258906"/>
          </a:xfrm>
          <a:custGeom>
            <a:avLst/>
            <a:gdLst>
              <a:gd name="connsiteX0" fmla="*/ 19659 w 80045"/>
              <a:gd name="connsiteY0" fmla="*/ 887 h 258906"/>
              <a:gd name="connsiteX1" fmla="*/ 609 w 80045"/>
              <a:gd name="connsiteY1" fmla="*/ 115187 h 258906"/>
              <a:gd name="connsiteX2" fmla="*/ 6959 w 80045"/>
              <a:gd name="connsiteY2" fmla="*/ 175512 h 258906"/>
              <a:gd name="connsiteX3" fmla="*/ 29184 w 80045"/>
              <a:gd name="connsiteY3" fmla="*/ 245362 h 258906"/>
              <a:gd name="connsiteX4" fmla="*/ 79984 w 80045"/>
              <a:gd name="connsiteY4" fmla="*/ 258062 h 258906"/>
              <a:gd name="connsiteX5" fmla="*/ 38709 w 80045"/>
              <a:gd name="connsiteY5" fmla="*/ 232662 h 258906"/>
              <a:gd name="connsiteX6" fmla="*/ 609 w 80045"/>
              <a:gd name="connsiteY6" fmla="*/ 181862 h 258906"/>
              <a:gd name="connsiteX7" fmla="*/ 19659 w 80045"/>
              <a:gd name="connsiteY7" fmla="*/ 887 h 2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045" h="258906">
                <a:moveTo>
                  <a:pt x="19659" y="887"/>
                </a:moveTo>
                <a:cubicBezTo>
                  <a:pt x="19659" y="-10225"/>
                  <a:pt x="2726" y="86083"/>
                  <a:pt x="609" y="115187"/>
                </a:cubicBezTo>
                <a:cubicBezTo>
                  <a:pt x="-1508" y="144291"/>
                  <a:pt x="2197" y="153816"/>
                  <a:pt x="6959" y="175512"/>
                </a:cubicBezTo>
                <a:cubicBezTo>
                  <a:pt x="11721" y="197208"/>
                  <a:pt x="17013" y="231604"/>
                  <a:pt x="29184" y="245362"/>
                </a:cubicBezTo>
                <a:cubicBezTo>
                  <a:pt x="41355" y="259120"/>
                  <a:pt x="78396" y="260179"/>
                  <a:pt x="79984" y="258062"/>
                </a:cubicBezTo>
                <a:cubicBezTo>
                  <a:pt x="81572" y="255945"/>
                  <a:pt x="51938" y="245362"/>
                  <a:pt x="38709" y="232662"/>
                </a:cubicBezTo>
                <a:cubicBezTo>
                  <a:pt x="25480" y="219962"/>
                  <a:pt x="3255" y="217316"/>
                  <a:pt x="609" y="181862"/>
                </a:cubicBezTo>
                <a:cubicBezTo>
                  <a:pt x="-2037" y="146408"/>
                  <a:pt x="19659" y="11999"/>
                  <a:pt x="19659" y="88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2" name="フリーフォーム 401">
            <a:extLst>
              <a:ext uri="{FF2B5EF4-FFF2-40B4-BE49-F238E27FC236}">
                <a16:creationId xmlns:a16="http://schemas.microsoft.com/office/drawing/2014/main" id="{43968DEE-44A0-CE5F-81B0-006DD7C90236}"/>
              </a:ext>
            </a:extLst>
          </p:cNvPr>
          <p:cNvSpPr/>
          <p:nvPr/>
        </p:nvSpPr>
        <p:spPr>
          <a:xfrm>
            <a:off x="5978517" y="5051399"/>
            <a:ext cx="114364" cy="188118"/>
          </a:xfrm>
          <a:custGeom>
            <a:avLst/>
            <a:gdLst>
              <a:gd name="connsiteX0" fmla="*/ 8 w 114364"/>
              <a:gd name="connsiteY0" fmla="*/ 26 h 188118"/>
              <a:gd name="connsiteX1" fmla="*/ 31758 w 114364"/>
              <a:gd name="connsiteY1" fmla="*/ 98451 h 188118"/>
              <a:gd name="connsiteX2" fmla="*/ 114308 w 114364"/>
              <a:gd name="connsiteY2" fmla="*/ 187351 h 188118"/>
              <a:gd name="connsiteX3" fmla="*/ 44458 w 114364"/>
              <a:gd name="connsiteY3" fmla="*/ 139726 h 188118"/>
              <a:gd name="connsiteX4" fmla="*/ 28583 w 114364"/>
              <a:gd name="connsiteY4" fmla="*/ 107976 h 188118"/>
              <a:gd name="connsiteX5" fmla="*/ 8 w 114364"/>
              <a:gd name="connsiteY5" fmla="*/ 26 h 18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64" h="188118">
                <a:moveTo>
                  <a:pt x="8" y="26"/>
                </a:moveTo>
                <a:cubicBezTo>
                  <a:pt x="537" y="-1561"/>
                  <a:pt x="12708" y="67230"/>
                  <a:pt x="31758" y="98451"/>
                </a:cubicBezTo>
                <a:cubicBezTo>
                  <a:pt x="50808" y="129672"/>
                  <a:pt x="112191" y="180472"/>
                  <a:pt x="114308" y="187351"/>
                </a:cubicBezTo>
                <a:cubicBezTo>
                  <a:pt x="116425" y="194230"/>
                  <a:pt x="58746" y="152955"/>
                  <a:pt x="44458" y="139726"/>
                </a:cubicBezTo>
                <a:cubicBezTo>
                  <a:pt x="30171" y="126497"/>
                  <a:pt x="33346" y="125439"/>
                  <a:pt x="28583" y="107976"/>
                </a:cubicBezTo>
                <a:cubicBezTo>
                  <a:pt x="23820" y="90513"/>
                  <a:pt x="-521" y="1613"/>
                  <a:pt x="8" y="2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3" name="フリーフォーム 402">
            <a:extLst>
              <a:ext uri="{FF2B5EF4-FFF2-40B4-BE49-F238E27FC236}">
                <a16:creationId xmlns:a16="http://schemas.microsoft.com/office/drawing/2014/main" id="{BE99ABEF-B5CB-B595-B1E0-56F3A6AD353E}"/>
              </a:ext>
            </a:extLst>
          </p:cNvPr>
          <p:cNvSpPr/>
          <p:nvPr/>
        </p:nvSpPr>
        <p:spPr>
          <a:xfrm>
            <a:off x="5940421" y="4752818"/>
            <a:ext cx="216372" cy="255259"/>
          </a:xfrm>
          <a:custGeom>
            <a:avLst/>
            <a:gdLst>
              <a:gd name="connsiteX0" fmla="*/ 4 w 216372"/>
              <a:gd name="connsiteY0" fmla="*/ 157 h 255259"/>
              <a:gd name="connsiteX1" fmla="*/ 63504 w 216372"/>
              <a:gd name="connsiteY1" fmla="*/ 158907 h 255259"/>
              <a:gd name="connsiteX2" fmla="*/ 73029 w 216372"/>
              <a:gd name="connsiteY2" fmla="*/ 190657 h 255259"/>
              <a:gd name="connsiteX3" fmla="*/ 215904 w 216372"/>
              <a:gd name="connsiteY3" fmla="*/ 254157 h 255259"/>
              <a:gd name="connsiteX4" fmla="*/ 117479 w 216372"/>
              <a:gd name="connsiteY4" fmla="*/ 228757 h 255259"/>
              <a:gd name="connsiteX5" fmla="*/ 76204 w 216372"/>
              <a:gd name="connsiteY5" fmla="*/ 200182 h 255259"/>
              <a:gd name="connsiteX6" fmla="*/ 60329 w 216372"/>
              <a:gd name="connsiteY6" fmla="*/ 130332 h 255259"/>
              <a:gd name="connsiteX7" fmla="*/ 4 w 216372"/>
              <a:gd name="connsiteY7" fmla="*/ 157 h 255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372" h="255259">
                <a:moveTo>
                  <a:pt x="4" y="157"/>
                </a:moveTo>
                <a:cubicBezTo>
                  <a:pt x="533" y="4920"/>
                  <a:pt x="51333" y="127157"/>
                  <a:pt x="63504" y="158907"/>
                </a:cubicBezTo>
                <a:cubicBezTo>
                  <a:pt x="75675" y="190657"/>
                  <a:pt x="47629" y="174782"/>
                  <a:pt x="73029" y="190657"/>
                </a:cubicBezTo>
                <a:cubicBezTo>
                  <a:pt x="98429" y="206532"/>
                  <a:pt x="208496" y="247807"/>
                  <a:pt x="215904" y="254157"/>
                </a:cubicBezTo>
                <a:cubicBezTo>
                  <a:pt x="223312" y="260507"/>
                  <a:pt x="140762" y="237753"/>
                  <a:pt x="117479" y="228757"/>
                </a:cubicBezTo>
                <a:cubicBezTo>
                  <a:pt x="94196" y="219761"/>
                  <a:pt x="85729" y="216586"/>
                  <a:pt x="76204" y="200182"/>
                </a:cubicBezTo>
                <a:cubicBezTo>
                  <a:pt x="66679" y="183778"/>
                  <a:pt x="72500" y="160494"/>
                  <a:pt x="60329" y="130332"/>
                </a:cubicBezTo>
                <a:cubicBezTo>
                  <a:pt x="48158" y="100170"/>
                  <a:pt x="-525" y="-4606"/>
                  <a:pt x="4" y="15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4" name="フリーフォーム 403">
            <a:extLst>
              <a:ext uri="{FF2B5EF4-FFF2-40B4-BE49-F238E27FC236}">
                <a16:creationId xmlns:a16="http://schemas.microsoft.com/office/drawing/2014/main" id="{4B32FB10-4D24-9A1A-5EC6-870BA6F6B341}"/>
              </a:ext>
            </a:extLst>
          </p:cNvPr>
          <p:cNvSpPr/>
          <p:nvPr/>
        </p:nvSpPr>
        <p:spPr>
          <a:xfrm>
            <a:off x="5861583" y="4391022"/>
            <a:ext cx="93218" cy="297467"/>
          </a:xfrm>
          <a:custGeom>
            <a:avLst/>
            <a:gdLst>
              <a:gd name="connsiteX0" fmla="*/ 47092 w 93218"/>
              <a:gd name="connsiteY0" fmla="*/ 3 h 297467"/>
              <a:gd name="connsiteX1" fmla="*/ 37567 w 93218"/>
              <a:gd name="connsiteY1" fmla="*/ 114303 h 297467"/>
              <a:gd name="connsiteX2" fmla="*/ 91542 w 93218"/>
              <a:gd name="connsiteY2" fmla="*/ 292103 h 297467"/>
              <a:gd name="connsiteX3" fmla="*/ 72492 w 93218"/>
              <a:gd name="connsiteY3" fmla="*/ 238128 h 297467"/>
              <a:gd name="connsiteX4" fmla="*/ 2642 w 93218"/>
              <a:gd name="connsiteY4" fmla="*/ 104778 h 297467"/>
              <a:gd name="connsiteX5" fmla="*/ 15342 w 93218"/>
              <a:gd name="connsiteY5" fmla="*/ 155578 h 297467"/>
              <a:gd name="connsiteX6" fmla="*/ 21692 w 93218"/>
              <a:gd name="connsiteY6" fmla="*/ 117478 h 297467"/>
              <a:gd name="connsiteX7" fmla="*/ 47092 w 93218"/>
              <a:gd name="connsiteY7" fmla="*/ 3 h 2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218" h="297467">
                <a:moveTo>
                  <a:pt x="47092" y="3"/>
                </a:moveTo>
                <a:cubicBezTo>
                  <a:pt x="49738" y="-526"/>
                  <a:pt x="30159" y="65620"/>
                  <a:pt x="37567" y="114303"/>
                </a:cubicBezTo>
                <a:cubicBezTo>
                  <a:pt x="44975" y="162986"/>
                  <a:pt x="85721" y="271466"/>
                  <a:pt x="91542" y="292103"/>
                </a:cubicBezTo>
                <a:cubicBezTo>
                  <a:pt x="97363" y="312740"/>
                  <a:pt x="87309" y="269349"/>
                  <a:pt x="72492" y="238128"/>
                </a:cubicBezTo>
                <a:cubicBezTo>
                  <a:pt x="57675" y="206907"/>
                  <a:pt x="12167" y="118536"/>
                  <a:pt x="2642" y="104778"/>
                </a:cubicBezTo>
                <a:cubicBezTo>
                  <a:pt x="-6883" y="91020"/>
                  <a:pt x="12167" y="153461"/>
                  <a:pt x="15342" y="155578"/>
                </a:cubicBezTo>
                <a:cubicBezTo>
                  <a:pt x="18517" y="157695"/>
                  <a:pt x="17988" y="137586"/>
                  <a:pt x="21692" y="117478"/>
                </a:cubicBezTo>
                <a:cubicBezTo>
                  <a:pt x="25396" y="97370"/>
                  <a:pt x="44446" y="532"/>
                  <a:pt x="47092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5" name="フリーフォーム 404">
            <a:extLst>
              <a:ext uri="{FF2B5EF4-FFF2-40B4-BE49-F238E27FC236}">
                <a16:creationId xmlns:a16="http://schemas.microsoft.com/office/drawing/2014/main" id="{2F2CEFEA-7921-4AB6-4E2C-A92960457413}"/>
              </a:ext>
            </a:extLst>
          </p:cNvPr>
          <p:cNvSpPr/>
          <p:nvPr/>
        </p:nvSpPr>
        <p:spPr>
          <a:xfrm>
            <a:off x="5930557" y="4606798"/>
            <a:ext cx="30039" cy="166412"/>
          </a:xfrm>
          <a:custGeom>
            <a:avLst/>
            <a:gdLst>
              <a:gd name="connsiteX0" fmla="*/ 28918 w 30039"/>
              <a:gd name="connsiteY0" fmla="*/ 127 h 166412"/>
              <a:gd name="connsiteX1" fmla="*/ 22568 w 30039"/>
              <a:gd name="connsiteY1" fmla="*/ 98552 h 166412"/>
              <a:gd name="connsiteX2" fmla="*/ 6693 w 30039"/>
              <a:gd name="connsiteY2" fmla="*/ 143002 h 166412"/>
              <a:gd name="connsiteX3" fmla="*/ 343 w 30039"/>
              <a:gd name="connsiteY3" fmla="*/ 165227 h 166412"/>
              <a:gd name="connsiteX4" fmla="*/ 16218 w 30039"/>
              <a:gd name="connsiteY4" fmla="*/ 108077 h 166412"/>
              <a:gd name="connsiteX5" fmla="*/ 343 w 30039"/>
              <a:gd name="connsiteY5" fmla="*/ 120777 h 166412"/>
              <a:gd name="connsiteX6" fmla="*/ 28918 w 30039"/>
              <a:gd name="connsiteY6" fmla="*/ 127 h 16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39" h="166412">
                <a:moveTo>
                  <a:pt x="28918" y="127"/>
                </a:moveTo>
                <a:cubicBezTo>
                  <a:pt x="32622" y="-3577"/>
                  <a:pt x="26272" y="74740"/>
                  <a:pt x="22568" y="98552"/>
                </a:cubicBezTo>
                <a:cubicBezTo>
                  <a:pt x="18864" y="122365"/>
                  <a:pt x="10397" y="131890"/>
                  <a:pt x="6693" y="143002"/>
                </a:cubicBezTo>
                <a:cubicBezTo>
                  <a:pt x="2989" y="154114"/>
                  <a:pt x="-1245" y="171048"/>
                  <a:pt x="343" y="165227"/>
                </a:cubicBezTo>
                <a:cubicBezTo>
                  <a:pt x="1930" y="159406"/>
                  <a:pt x="16218" y="115485"/>
                  <a:pt x="16218" y="108077"/>
                </a:cubicBezTo>
                <a:cubicBezTo>
                  <a:pt x="16218" y="100669"/>
                  <a:pt x="-1244" y="132419"/>
                  <a:pt x="343" y="120777"/>
                </a:cubicBezTo>
                <a:cubicBezTo>
                  <a:pt x="1930" y="109135"/>
                  <a:pt x="25214" y="3831"/>
                  <a:pt x="28918" y="12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6" name="フリーフォーム 405">
            <a:extLst>
              <a:ext uri="{FF2B5EF4-FFF2-40B4-BE49-F238E27FC236}">
                <a16:creationId xmlns:a16="http://schemas.microsoft.com/office/drawing/2014/main" id="{04FC444D-CD07-32EC-E9B6-9CF0BCC83441}"/>
              </a:ext>
            </a:extLst>
          </p:cNvPr>
          <p:cNvSpPr/>
          <p:nvPr/>
        </p:nvSpPr>
        <p:spPr>
          <a:xfrm>
            <a:off x="5921375" y="4400357"/>
            <a:ext cx="200078" cy="190710"/>
          </a:xfrm>
          <a:custGeom>
            <a:avLst/>
            <a:gdLst>
              <a:gd name="connsiteX0" fmla="*/ 0 w 200078"/>
              <a:gd name="connsiteY0" fmla="*/ 193 h 190710"/>
              <a:gd name="connsiteX1" fmla="*/ 101600 w 200078"/>
              <a:gd name="connsiteY1" fmla="*/ 70043 h 190710"/>
              <a:gd name="connsiteX2" fmla="*/ 161925 w 200078"/>
              <a:gd name="connsiteY2" fmla="*/ 124018 h 190710"/>
              <a:gd name="connsiteX3" fmla="*/ 200025 w 200078"/>
              <a:gd name="connsiteY3" fmla="*/ 190693 h 190710"/>
              <a:gd name="connsiteX4" fmla="*/ 168275 w 200078"/>
              <a:gd name="connsiteY4" fmla="*/ 117668 h 190710"/>
              <a:gd name="connsiteX5" fmla="*/ 92075 w 200078"/>
              <a:gd name="connsiteY5" fmla="*/ 31943 h 190710"/>
              <a:gd name="connsiteX6" fmla="*/ 101600 w 200078"/>
              <a:gd name="connsiteY6" fmla="*/ 47818 h 190710"/>
              <a:gd name="connsiteX7" fmla="*/ 0 w 200078"/>
              <a:gd name="connsiteY7" fmla="*/ 193 h 190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078" h="190710">
                <a:moveTo>
                  <a:pt x="0" y="193"/>
                </a:moveTo>
                <a:cubicBezTo>
                  <a:pt x="0" y="3897"/>
                  <a:pt x="74612" y="49405"/>
                  <a:pt x="101600" y="70043"/>
                </a:cubicBezTo>
                <a:cubicBezTo>
                  <a:pt x="128588" y="90681"/>
                  <a:pt x="145521" y="103910"/>
                  <a:pt x="161925" y="124018"/>
                </a:cubicBezTo>
                <a:cubicBezTo>
                  <a:pt x="178329" y="144126"/>
                  <a:pt x="198967" y="191751"/>
                  <a:pt x="200025" y="190693"/>
                </a:cubicBezTo>
                <a:cubicBezTo>
                  <a:pt x="201083" y="189635"/>
                  <a:pt x="186267" y="144126"/>
                  <a:pt x="168275" y="117668"/>
                </a:cubicBezTo>
                <a:cubicBezTo>
                  <a:pt x="150283" y="91210"/>
                  <a:pt x="92075" y="31943"/>
                  <a:pt x="92075" y="31943"/>
                </a:cubicBezTo>
                <a:cubicBezTo>
                  <a:pt x="80963" y="20301"/>
                  <a:pt x="111125" y="48347"/>
                  <a:pt x="101600" y="47818"/>
                </a:cubicBezTo>
                <a:cubicBezTo>
                  <a:pt x="92075" y="47289"/>
                  <a:pt x="0" y="-3511"/>
                  <a:pt x="0" y="1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7" name="フリーフォーム 406">
            <a:extLst>
              <a:ext uri="{FF2B5EF4-FFF2-40B4-BE49-F238E27FC236}">
                <a16:creationId xmlns:a16="http://schemas.microsoft.com/office/drawing/2014/main" id="{4EA924DA-539C-A596-8046-8C12347FD05A}"/>
              </a:ext>
            </a:extLst>
          </p:cNvPr>
          <p:cNvSpPr/>
          <p:nvPr/>
        </p:nvSpPr>
        <p:spPr>
          <a:xfrm>
            <a:off x="5902318" y="4368717"/>
            <a:ext cx="226769" cy="289008"/>
          </a:xfrm>
          <a:custGeom>
            <a:avLst/>
            <a:gdLst>
              <a:gd name="connsiteX0" fmla="*/ 7 w 226769"/>
              <a:gd name="connsiteY0" fmla="*/ 83 h 289008"/>
              <a:gd name="connsiteX1" fmla="*/ 139707 w 226769"/>
              <a:gd name="connsiteY1" fmla="*/ 155658 h 289008"/>
              <a:gd name="connsiteX2" fmla="*/ 209557 w 226769"/>
              <a:gd name="connsiteY2" fmla="*/ 231858 h 289008"/>
              <a:gd name="connsiteX3" fmla="*/ 196857 w 226769"/>
              <a:gd name="connsiteY3" fmla="*/ 289008 h 289008"/>
              <a:gd name="connsiteX4" fmla="*/ 225432 w 226769"/>
              <a:gd name="connsiteY4" fmla="*/ 231858 h 289008"/>
              <a:gd name="connsiteX5" fmla="*/ 146057 w 226769"/>
              <a:gd name="connsiteY5" fmla="*/ 177883 h 289008"/>
              <a:gd name="connsiteX6" fmla="*/ 7 w 226769"/>
              <a:gd name="connsiteY6" fmla="*/ 83 h 289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769" h="289008">
                <a:moveTo>
                  <a:pt x="7" y="83"/>
                </a:moveTo>
                <a:cubicBezTo>
                  <a:pt x="-1051" y="-3621"/>
                  <a:pt x="104782" y="117029"/>
                  <a:pt x="139707" y="155658"/>
                </a:cubicBezTo>
                <a:cubicBezTo>
                  <a:pt x="174632" y="194287"/>
                  <a:pt x="200032" y="209633"/>
                  <a:pt x="209557" y="231858"/>
                </a:cubicBezTo>
                <a:cubicBezTo>
                  <a:pt x="219082" y="254083"/>
                  <a:pt x="194211" y="289008"/>
                  <a:pt x="196857" y="289008"/>
                </a:cubicBezTo>
                <a:cubicBezTo>
                  <a:pt x="199503" y="289008"/>
                  <a:pt x="233899" y="250379"/>
                  <a:pt x="225432" y="231858"/>
                </a:cubicBezTo>
                <a:cubicBezTo>
                  <a:pt x="216965" y="213337"/>
                  <a:pt x="180453" y="212279"/>
                  <a:pt x="146057" y="177883"/>
                </a:cubicBezTo>
                <a:cubicBezTo>
                  <a:pt x="111661" y="143487"/>
                  <a:pt x="1065" y="3787"/>
                  <a:pt x="7" y="8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8" name="フリーフォーム 407">
            <a:extLst>
              <a:ext uri="{FF2B5EF4-FFF2-40B4-BE49-F238E27FC236}">
                <a16:creationId xmlns:a16="http://schemas.microsoft.com/office/drawing/2014/main" id="{5613BF71-9141-C34F-3127-107DCEF9784B}"/>
              </a:ext>
            </a:extLst>
          </p:cNvPr>
          <p:cNvSpPr/>
          <p:nvPr/>
        </p:nvSpPr>
        <p:spPr>
          <a:xfrm>
            <a:off x="6064247" y="4622006"/>
            <a:ext cx="216625" cy="248837"/>
          </a:xfrm>
          <a:custGeom>
            <a:avLst/>
            <a:gdLst>
              <a:gd name="connsiteX0" fmla="*/ 3 w 216625"/>
              <a:gd name="connsiteY0" fmla="*/ 35719 h 248837"/>
              <a:gd name="connsiteX1" fmla="*/ 79378 w 216625"/>
              <a:gd name="connsiteY1" fmla="*/ 38894 h 248837"/>
              <a:gd name="connsiteX2" fmla="*/ 187328 w 216625"/>
              <a:gd name="connsiteY2" fmla="*/ 140494 h 248837"/>
              <a:gd name="connsiteX3" fmla="*/ 168278 w 216625"/>
              <a:gd name="connsiteY3" fmla="*/ 248444 h 248837"/>
              <a:gd name="connsiteX4" fmla="*/ 203203 w 216625"/>
              <a:gd name="connsiteY4" fmla="*/ 175419 h 248837"/>
              <a:gd name="connsiteX5" fmla="*/ 206378 w 216625"/>
              <a:gd name="connsiteY5" fmla="*/ 137319 h 248837"/>
              <a:gd name="connsiteX6" fmla="*/ 73028 w 216625"/>
              <a:gd name="connsiteY6" fmla="*/ 3969 h 248837"/>
              <a:gd name="connsiteX7" fmla="*/ 76203 w 216625"/>
              <a:gd name="connsiteY7" fmla="*/ 35719 h 248837"/>
              <a:gd name="connsiteX8" fmla="*/ 3 w 216625"/>
              <a:gd name="connsiteY8" fmla="*/ 35719 h 24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625" h="248837">
                <a:moveTo>
                  <a:pt x="3" y="35719"/>
                </a:moveTo>
                <a:cubicBezTo>
                  <a:pt x="532" y="36248"/>
                  <a:pt x="48157" y="21432"/>
                  <a:pt x="79378" y="38894"/>
                </a:cubicBezTo>
                <a:cubicBezTo>
                  <a:pt x="110599" y="56356"/>
                  <a:pt x="172511" y="105569"/>
                  <a:pt x="187328" y="140494"/>
                </a:cubicBezTo>
                <a:cubicBezTo>
                  <a:pt x="202145" y="175419"/>
                  <a:pt x="165632" y="242623"/>
                  <a:pt x="168278" y="248444"/>
                </a:cubicBezTo>
                <a:cubicBezTo>
                  <a:pt x="170924" y="254265"/>
                  <a:pt x="196853" y="193940"/>
                  <a:pt x="203203" y="175419"/>
                </a:cubicBezTo>
                <a:cubicBezTo>
                  <a:pt x="209553" y="156898"/>
                  <a:pt x="228074" y="165894"/>
                  <a:pt x="206378" y="137319"/>
                </a:cubicBezTo>
                <a:cubicBezTo>
                  <a:pt x="184682" y="108744"/>
                  <a:pt x="94724" y="20902"/>
                  <a:pt x="73028" y="3969"/>
                </a:cubicBezTo>
                <a:cubicBezTo>
                  <a:pt x="51332" y="-12964"/>
                  <a:pt x="86257" y="29369"/>
                  <a:pt x="76203" y="35719"/>
                </a:cubicBezTo>
                <a:cubicBezTo>
                  <a:pt x="66149" y="42069"/>
                  <a:pt x="-526" y="35190"/>
                  <a:pt x="3" y="3571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9" name="フリーフォーム 408">
            <a:extLst>
              <a:ext uri="{FF2B5EF4-FFF2-40B4-BE49-F238E27FC236}">
                <a16:creationId xmlns:a16="http://schemas.microsoft.com/office/drawing/2014/main" id="{345790E0-2E8E-ACC7-62B6-449DDB14E1CF}"/>
              </a:ext>
            </a:extLst>
          </p:cNvPr>
          <p:cNvSpPr/>
          <p:nvPr/>
        </p:nvSpPr>
        <p:spPr>
          <a:xfrm>
            <a:off x="5954291" y="4466519"/>
            <a:ext cx="85873" cy="247721"/>
          </a:xfrm>
          <a:custGeom>
            <a:avLst/>
            <a:gdLst>
              <a:gd name="connsiteX0" fmla="*/ 8359 w 85873"/>
              <a:gd name="connsiteY0" fmla="*/ 706 h 247721"/>
              <a:gd name="connsiteX1" fmla="*/ 14709 w 85873"/>
              <a:gd name="connsiteY1" fmla="*/ 86431 h 247721"/>
              <a:gd name="connsiteX2" fmla="*/ 84559 w 85873"/>
              <a:gd name="connsiteY2" fmla="*/ 245181 h 247721"/>
              <a:gd name="connsiteX3" fmla="*/ 55984 w 85873"/>
              <a:gd name="connsiteY3" fmla="*/ 178506 h 247721"/>
              <a:gd name="connsiteX4" fmla="*/ 2009 w 85873"/>
              <a:gd name="connsiteY4" fmla="*/ 102306 h 247721"/>
              <a:gd name="connsiteX5" fmla="*/ 11534 w 85873"/>
              <a:gd name="connsiteY5" fmla="*/ 130881 h 247721"/>
              <a:gd name="connsiteX6" fmla="*/ 8359 w 85873"/>
              <a:gd name="connsiteY6" fmla="*/ 706 h 24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873" h="247721">
                <a:moveTo>
                  <a:pt x="8359" y="706"/>
                </a:moveTo>
                <a:cubicBezTo>
                  <a:pt x="8888" y="-6702"/>
                  <a:pt x="2009" y="45685"/>
                  <a:pt x="14709" y="86431"/>
                </a:cubicBezTo>
                <a:cubicBezTo>
                  <a:pt x="27409" y="127177"/>
                  <a:pt x="77680" y="229835"/>
                  <a:pt x="84559" y="245181"/>
                </a:cubicBezTo>
                <a:cubicBezTo>
                  <a:pt x="91438" y="260527"/>
                  <a:pt x="69742" y="202318"/>
                  <a:pt x="55984" y="178506"/>
                </a:cubicBezTo>
                <a:cubicBezTo>
                  <a:pt x="42226" y="154694"/>
                  <a:pt x="9417" y="110244"/>
                  <a:pt x="2009" y="102306"/>
                </a:cubicBezTo>
                <a:cubicBezTo>
                  <a:pt x="-5399" y="94369"/>
                  <a:pt x="9947" y="139877"/>
                  <a:pt x="11534" y="130881"/>
                </a:cubicBezTo>
                <a:cubicBezTo>
                  <a:pt x="13121" y="121885"/>
                  <a:pt x="7830" y="8114"/>
                  <a:pt x="8359" y="7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0" name="フリーフォーム 409">
            <a:extLst>
              <a:ext uri="{FF2B5EF4-FFF2-40B4-BE49-F238E27FC236}">
                <a16:creationId xmlns:a16="http://schemas.microsoft.com/office/drawing/2014/main" id="{DE8A1718-AB74-22FC-B892-53DF36144D8A}"/>
              </a:ext>
            </a:extLst>
          </p:cNvPr>
          <p:cNvSpPr/>
          <p:nvPr/>
        </p:nvSpPr>
        <p:spPr>
          <a:xfrm>
            <a:off x="6006974" y="4737098"/>
            <a:ext cx="70763" cy="168460"/>
          </a:xfrm>
          <a:custGeom>
            <a:avLst/>
            <a:gdLst>
              <a:gd name="connsiteX0" fmla="*/ 126 w 70763"/>
              <a:gd name="connsiteY0" fmla="*/ 2 h 168460"/>
              <a:gd name="connsiteX1" fmla="*/ 44576 w 70763"/>
              <a:gd name="connsiteY1" fmla="*/ 104777 h 168460"/>
              <a:gd name="connsiteX2" fmla="*/ 44576 w 70763"/>
              <a:gd name="connsiteY2" fmla="*/ 168277 h 168460"/>
              <a:gd name="connsiteX3" fmla="*/ 69976 w 70763"/>
              <a:gd name="connsiteY3" fmla="*/ 85727 h 168460"/>
              <a:gd name="connsiteX4" fmla="*/ 60451 w 70763"/>
              <a:gd name="connsiteY4" fmla="*/ 101602 h 168460"/>
              <a:gd name="connsiteX5" fmla="*/ 126 w 70763"/>
              <a:gd name="connsiteY5" fmla="*/ 2 h 168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63" h="168460">
                <a:moveTo>
                  <a:pt x="126" y="2"/>
                </a:moveTo>
                <a:cubicBezTo>
                  <a:pt x="-2520" y="531"/>
                  <a:pt x="37168" y="76731"/>
                  <a:pt x="44576" y="104777"/>
                </a:cubicBezTo>
                <a:cubicBezTo>
                  <a:pt x="51984" y="132823"/>
                  <a:pt x="40343" y="171452"/>
                  <a:pt x="44576" y="168277"/>
                </a:cubicBezTo>
                <a:cubicBezTo>
                  <a:pt x="48809" y="165102"/>
                  <a:pt x="69976" y="85727"/>
                  <a:pt x="69976" y="85727"/>
                </a:cubicBezTo>
                <a:cubicBezTo>
                  <a:pt x="72622" y="74614"/>
                  <a:pt x="68389" y="112715"/>
                  <a:pt x="60451" y="101602"/>
                </a:cubicBezTo>
                <a:cubicBezTo>
                  <a:pt x="52514" y="90490"/>
                  <a:pt x="2772" y="-527"/>
                  <a:pt x="126" y="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1" name="フリーフォーム 410">
            <a:extLst>
              <a:ext uri="{FF2B5EF4-FFF2-40B4-BE49-F238E27FC236}">
                <a16:creationId xmlns:a16="http://schemas.microsoft.com/office/drawing/2014/main" id="{217BD0DE-CF40-3593-BEDE-4DFE314200D5}"/>
              </a:ext>
            </a:extLst>
          </p:cNvPr>
          <p:cNvSpPr/>
          <p:nvPr/>
        </p:nvSpPr>
        <p:spPr>
          <a:xfrm>
            <a:off x="6100846" y="5288173"/>
            <a:ext cx="442964" cy="447369"/>
          </a:xfrm>
          <a:custGeom>
            <a:avLst/>
            <a:gdLst>
              <a:gd name="connsiteX0" fmla="*/ 1504 w 442964"/>
              <a:gd name="connsiteY0" fmla="*/ 1377 h 447369"/>
              <a:gd name="connsiteX1" fmla="*/ 249154 w 442964"/>
              <a:gd name="connsiteY1" fmla="*/ 261727 h 447369"/>
              <a:gd name="connsiteX2" fmla="*/ 360279 w 442964"/>
              <a:gd name="connsiteY2" fmla="*/ 398252 h 447369"/>
              <a:gd name="connsiteX3" fmla="*/ 442829 w 442964"/>
              <a:gd name="connsiteY3" fmla="*/ 445877 h 447369"/>
              <a:gd name="connsiteX4" fmla="*/ 341229 w 442964"/>
              <a:gd name="connsiteY4" fmla="*/ 350627 h 447369"/>
              <a:gd name="connsiteX5" fmla="*/ 153904 w 442964"/>
              <a:gd name="connsiteY5" fmla="*/ 166477 h 447369"/>
              <a:gd name="connsiteX6" fmla="*/ 1504 w 442964"/>
              <a:gd name="connsiteY6" fmla="*/ 1377 h 44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964" h="447369">
                <a:moveTo>
                  <a:pt x="1504" y="1377"/>
                </a:moveTo>
                <a:cubicBezTo>
                  <a:pt x="17379" y="17252"/>
                  <a:pt x="189358" y="195581"/>
                  <a:pt x="249154" y="261727"/>
                </a:cubicBezTo>
                <a:cubicBezTo>
                  <a:pt x="308950" y="327873"/>
                  <a:pt x="328000" y="367560"/>
                  <a:pt x="360279" y="398252"/>
                </a:cubicBezTo>
                <a:cubicBezTo>
                  <a:pt x="392558" y="428944"/>
                  <a:pt x="446004" y="453815"/>
                  <a:pt x="442829" y="445877"/>
                </a:cubicBezTo>
                <a:cubicBezTo>
                  <a:pt x="439654" y="437939"/>
                  <a:pt x="389383" y="397194"/>
                  <a:pt x="341229" y="350627"/>
                </a:cubicBezTo>
                <a:cubicBezTo>
                  <a:pt x="293075" y="304060"/>
                  <a:pt x="208408" y="222039"/>
                  <a:pt x="153904" y="166477"/>
                </a:cubicBezTo>
                <a:cubicBezTo>
                  <a:pt x="99400" y="110915"/>
                  <a:pt x="-14371" y="-14498"/>
                  <a:pt x="1504" y="13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2" name="フリーフォーム 411">
            <a:extLst>
              <a:ext uri="{FF2B5EF4-FFF2-40B4-BE49-F238E27FC236}">
                <a16:creationId xmlns:a16="http://schemas.microsoft.com/office/drawing/2014/main" id="{99909A4C-8412-A81A-D06B-CAA1D9E857A7}"/>
              </a:ext>
            </a:extLst>
          </p:cNvPr>
          <p:cNvSpPr/>
          <p:nvPr/>
        </p:nvSpPr>
        <p:spPr>
          <a:xfrm>
            <a:off x="5927088" y="4775043"/>
            <a:ext cx="76841" cy="266923"/>
          </a:xfrm>
          <a:custGeom>
            <a:avLst/>
            <a:gdLst>
              <a:gd name="connsiteX0" fmla="*/ 637 w 76841"/>
              <a:gd name="connsiteY0" fmla="*/ 157 h 266923"/>
              <a:gd name="connsiteX1" fmla="*/ 16512 w 76841"/>
              <a:gd name="connsiteY1" fmla="*/ 152557 h 266923"/>
              <a:gd name="connsiteX2" fmla="*/ 76837 w 76841"/>
              <a:gd name="connsiteY2" fmla="*/ 266857 h 266923"/>
              <a:gd name="connsiteX3" fmla="*/ 19687 w 76841"/>
              <a:gd name="connsiteY3" fmla="*/ 168432 h 266923"/>
              <a:gd name="connsiteX4" fmla="*/ 3812 w 76841"/>
              <a:gd name="connsiteY4" fmla="*/ 123982 h 266923"/>
              <a:gd name="connsiteX5" fmla="*/ 637 w 76841"/>
              <a:gd name="connsiteY5" fmla="*/ 157 h 26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841" h="266923">
                <a:moveTo>
                  <a:pt x="637" y="157"/>
                </a:moveTo>
                <a:cubicBezTo>
                  <a:pt x="2754" y="4919"/>
                  <a:pt x="3812" y="108107"/>
                  <a:pt x="16512" y="152557"/>
                </a:cubicBezTo>
                <a:cubicBezTo>
                  <a:pt x="29212" y="197007"/>
                  <a:pt x="76308" y="264211"/>
                  <a:pt x="76837" y="266857"/>
                </a:cubicBezTo>
                <a:cubicBezTo>
                  <a:pt x="77366" y="269503"/>
                  <a:pt x="31858" y="192245"/>
                  <a:pt x="19687" y="168432"/>
                </a:cubicBezTo>
                <a:cubicBezTo>
                  <a:pt x="7516" y="144620"/>
                  <a:pt x="5400" y="147795"/>
                  <a:pt x="3812" y="123982"/>
                </a:cubicBezTo>
                <a:cubicBezTo>
                  <a:pt x="2224" y="100169"/>
                  <a:pt x="-1480" y="-4605"/>
                  <a:pt x="637" y="15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3" name="フリーフォーム 412">
            <a:extLst>
              <a:ext uri="{FF2B5EF4-FFF2-40B4-BE49-F238E27FC236}">
                <a16:creationId xmlns:a16="http://schemas.microsoft.com/office/drawing/2014/main" id="{3029EF2A-63C0-9832-0223-4AF742B2071F}"/>
              </a:ext>
            </a:extLst>
          </p:cNvPr>
          <p:cNvSpPr/>
          <p:nvPr/>
        </p:nvSpPr>
        <p:spPr>
          <a:xfrm>
            <a:off x="5949317" y="4918073"/>
            <a:ext cx="167766" cy="299980"/>
          </a:xfrm>
          <a:custGeom>
            <a:avLst/>
            <a:gdLst>
              <a:gd name="connsiteX0" fmla="*/ 32383 w 167766"/>
              <a:gd name="connsiteY0" fmla="*/ 2 h 299980"/>
              <a:gd name="connsiteX1" fmla="*/ 67308 w 167766"/>
              <a:gd name="connsiteY1" fmla="*/ 130177 h 299980"/>
              <a:gd name="connsiteX2" fmla="*/ 159383 w 167766"/>
              <a:gd name="connsiteY2" fmla="*/ 295277 h 299980"/>
              <a:gd name="connsiteX3" fmla="*/ 149858 w 167766"/>
              <a:gd name="connsiteY3" fmla="*/ 247652 h 299980"/>
              <a:gd name="connsiteX4" fmla="*/ 38733 w 167766"/>
              <a:gd name="connsiteY4" fmla="*/ 171452 h 299980"/>
              <a:gd name="connsiteX5" fmla="*/ 633 w 167766"/>
              <a:gd name="connsiteY5" fmla="*/ 98427 h 299980"/>
              <a:gd name="connsiteX6" fmla="*/ 64133 w 167766"/>
              <a:gd name="connsiteY6" fmla="*/ 177802 h 299980"/>
              <a:gd name="connsiteX7" fmla="*/ 67308 w 167766"/>
              <a:gd name="connsiteY7" fmla="*/ 177802 h 299980"/>
              <a:gd name="connsiteX8" fmla="*/ 64133 w 167766"/>
              <a:gd name="connsiteY8" fmla="*/ 133352 h 299980"/>
              <a:gd name="connsiteX9" fmla="*/ 32383 w 167766"/>
              <a:gd name="connsiteY9" fmla="*/ 2 h 29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766" h="299980">
                <a:moveTo>
                  <a:pt x="32383" y="2"/>
                </a:moveTo>
                <a:cubicBezTo>
                  <a:pt x="32912" y="-527"/>
                  <a:pt x="46141" y="80965"/>
                  <a:pt x="67308" y="130177"/>
                </a:cubicBezTo>
                <a:cubicBezTo>
                  <a:pt x="88475" y="179389"/>
                  <a:pt x="145625" y="275698"/>
                  <a:pt x="159383" y="295277"/>
                </a:cubicBezTo>
                <a:cubicBezTo>
                  <a:pt x="173141" y="314856"/>
                  <a:pt x="169966" y="268289"/>
                  <a:pt x="149858" y="247652"/>
                </a:cubicBezTo>
                <a:cubicBezTo>
                  <a:pt x="129750" y="227015"/>
                  <a:pt x="63604" y="196323"/>
                  <a:pt x="38733" y="171452"/>
                </a:cubicBezTo>
                <a:cubicBezTo>
                  <a:pt x="13862" y="146581"/>
                  <a:pt x="-3600" y="97369"/>
                  <a:pt x="633" y="98427"/>
                </a:cubicBezTo>
                <a:cubicBezTo>
                  <a:pt x="4866" y="99485"/>
                  <a:pt x="64133" y="177802"/>
                  <a:pt x="64133" y="177802"/>
                </a:cubicBezTo>
                <a:cubicBezTo>
                  <a:pt x="75245" y="191031"/>
                  <a:pt x="67308" y="185210"/>
                  <a:pt x="67308" y="177802"/>
                </a:cubicBezTo>
                <a:cubicBezTo>
                  <a:pt x="67308" y="170394"/>
                  <a:pt x="71541" y="159810"/>
                  <a:pt x="64133" y="133352"/>
                </a:cubicBezTo>
                <a:cubicBezTo>
                  <a:pt x="56725" y="106894"/>
                  <a:pt x="31854" y="531"/>
                  <a:pt x="32383" y="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4" name="フリーフォーム 413">
            <a:extLst>
              <a:ext uri="{FF2B5EF4-FFF2-40B4-BE49-F238E27FC236}">
                <a16:creationId xmlns:a16="http://schemas.microsoft.com/office/drawing/2014/main" id="{597A85CD-12A3-7F54-ECAA-98B612C04229}"/>
              </a:ext>
            </a:extLst>
          </p:cNvPr>
          <p:cNvSpPr/>
          <p:nvPr/>
        </p:nvSpPr>
        <p:spPr>
          <a:xfrm>
            <a:off x="6069543" y="4225903"/>
            <a:ext cx="86832" cy="174702"/>
          </a:xfrm>
          <a:custGeom>
            <a:avLst/>
            <a:gdLst>
              <a:gd name="connsiteX0" fmla="*/ 86782 w 86832"/>
              <a:gd name="connsiteY0" fmla="*/ 22 h 174702"/>
              <a:gd name="connsiteX1" fmla="*/ 13757 w 86832"/>
              <a:gd name="connsiteY1" fmla="*/ 114322 h 174702"/>
              <a:gd name="connsiteX2" fmla="*/ 29632 w 86832"/>
              <a:gd name="connsiteY2" fmla="*/ 174647 h 174702"/>
              <a:gd name="connsiteX3" fmla="*/ 1057 w 86832"/>
              <a:gd name="connsiteY3" fmla="*/ 104797 h 174702"/>
              <a:gd name="connsiteX4" fmla="*/ 86782 w 86832"/>
              <a:gd name="connsiteY4" fmla="*/ 22 h 17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32" h="174702">
                <a:moveTo>
                  <a:pt x="86782" y="22"/>
                </a:moveTo>
                <a:cubicBezTo>
                  <a:pt x="88899" y="1610"/>
                  <a:pt x="23282" y="85218"/>
                  <a:pt x="13757" y="114322"/>
                </a:cubicBezTo>
                <a:cubicBezTo>
                  <a:pt x="4232" y="143426"/>
                  <a:pt x="31749" y="176235"/>
                  <a:pt x="29632" y="174647"/>
                </a:cubicBezTo>
                <a:cubicBezTo>
                  <a:pt x="27515" y="173059"/>
                  <a:pt x="-6351" y="128610"/>
                  <a:pt x="1057" y="104797"/>
                </a:cubicBezTo>
                <a:cubicBezTo>
                  <a:pt x="8465" y="80985"/>
                  <a:pt x="84665" y="-1566"/>
                  <a:pt x="86782" y="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5" name="フリーフォーム 414">
            <a:extLst>
              <a:ext uri="{FF2B5EF4-FFF2-40B4-BE49-F238E27FC236}">
                <a16:creationId xmlns:a16="http://schemas.microsoft.com/office/drawing/2014/main" id="{50E0265C-8E58-D9D9-3513-84BC77D2EACC}"/>
              </a:ext>
            </a:extLst>
          </p:cNvPr>
          <p:cNvSpPr/>
          <p:nvPr/>
        </p:nvSpPr>
        <p:spPr>
          <a:xfrm>
            <a:off x="6102453" y="4378257"/>
            <a:ext cx="104965" cy="204665"/>
          </a:xfrm>
          <a:custGeom>
            <a:avLst/>
            <a:gdLst>
              <a:gd name="connsiteX0" fmla="*/ 3072 w 104965"/>
              <a:gd name="connsiteY0" fmla="*/ 68 h 204665"/>
              <a:gd name="connsiteX1" fmla="*/ 9422 w 104965"/>
              <a:gd name="connsiteY1" fmla="*/ 79443 h 204665"/>
              <a:gd name="connsiteX2" fmla="*/ 104672 w 104965"/>
              <a:gd name="connsiteY2" fmla="*/ 203268 h 204665"/>
              <a:gd name="connsiteX3" fmla="*/ 37997 w 104965"/>
              <a:gd name="connsiteY3" fmla="*/ 142943 h 204665"/>
              <a:gd name="connsiteX4" fmla="*/ 3072 w 104965"/>
              <a:gd name="connsiteY4" fmla="*/ 92143 h 204665"/>
              <a:gd name="connsiteX5" fmla="*/ 3072 w 104965"/>
              <a:gd name="connsiteY5" fmla="*/ 68 h 20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965" h="204665">
                <a:moveTo>
                  <a:pt x="3072" y="68"/>
                </a:moveTo>
                <a:cubicBezTo>
                  <a:pt x="4130" y="-2049"/>
                  <a:pt x="-7511" y="45576"/>
                  <a:pt x="9422" y="79443"/>
                </a:cubicBezTo>
                <a:cubicBezTo>
                  <a:pt x="26355" y="113310"/>
                  <a:pt x="99910" y="192685"/>
                  <a:pt x="104672" y="203268"/>
                </a:cubicBezTo>
                <a:cubicBezTo>
                  <a:pt x="109435" y="213851"/>
                  <a:pt x="54930" y="161464"/>
                  <a:pt x="37997" y="142943"/>
                </a:cubicBezTo>
                <a:cubicBezTo>
                  <a:pt x="21064" y="124422"/>
                  <a:pt x="9422" y="111193"/>
                  <a:pt x="3072" y="92143"/>
                </a:cubicBezTo>
                <a:cubicBezTo>
                  <a:pt x="-3278" y="73093"/>
                  <a:pt x="2014" y="2185"/>
                  <a:pt x="3072" y="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6" name="フリーフォーム 415">
            <a:extLst>
              <a:ext uri="{FF2B5EF4-FFF2-40B4-BE49-F238E27FC236}">
                <a16:creationId xmlns:a16="http://schemas.microsoft.com/office/drawing/2014/main" id="{AEDCC2A8-D080-5F39-018C-2CAAC3CDAA5D}"/>
              </a:ext>
            </a:extLst>
          </p:cNvPr>
          <p:cNvSpPr/>
          <p:nvPr/>
        </p:nvSpPr>
        <p:spPr>
          <a:xfrm>
            <a:off x="6121291" y="4269458"/>
            <a:ext cx="66951" cy="169198"/>
          </a:xfrm>
          <a:custGeom>
            <a:avLst/>
            <a:gdLst>
              <a:gd name="connsiteX0" fmla="*/ 66784 w 66951"/>
              <a:gd name="connsiteY0" fmla="*/ 917 h 169198"/>
              <a:gd name="connsiteX1" fmla="*/ 19159 w 66951"/>
              <a:gd name="connsiteY1" fmla="*/ 64417 h 169198"/>
              <a:gd name="connsiteX2" fmla="*/ 19159 w 66951"/>
              <a:gd name="connsiteY2" fmla="*/ 118392 h 169198"/>
              <a:gd name="connsiteX3" fmla="*/ 60434 w 66951"/>
              <a:gd name="connsiteY3" fmla="*/ 169192 h 169198"/>
              <a:gd name="connsiteX4" fmla="*/ 109 w 66951"/>
              <a:gd name="connsiteY4" fmla="*/ 115217 h 169198"/>
              <a:gd name="connsiteX5" fmla="*/ 66784 w 66951"/>
              <a:gd name="connsiteY5" fmla="*/ 917 h 169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51" h="169198">
                <a:moveTo>
                  <a:pt x="66784" y="917"/>
                </a:moveTo>
                <a:cubicBezTo>
                  <a:pt x="69959" y="-7550"/>
                  <a:pt x="27097" y="44838"/>
                  <a:pt x="19159" y="64417"/>
                </a:cubicBezTo>
                <a:cubicBezTo>
                  <a:pt x="11221" y="83996"/>
                  <a:pt x="12280" y="100930"/>
                  <a:pt x="19159" y="118392"/>
                </a:cubicBezTo>
                <a:cubicBezTo>
                  <a:pt x="26038" y="135854"/>
                  <a:pt x="63609" y="169721"/>
                  <a:pt x="60434" y="169192"/>
                </a:cubicBezTo>
                <a:cubicBezTo>
                  <a:pt x="57259" y="168663"/>
                  <a:pt x="3284" y="139559"/>
                  <a:pt x="109" y="115217"/>
                </a:cubicBezTo>
                <a:cubicBezTo>
                  <a:pt x="-3066" y="90875"/>
                  <a:pt x="63609" y="9384"/>
                  <a:pt x="66784" y="91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7" name="フリーフォーム 416">
            <a:extLst>
              <a:ext uri="{FF2B5EF4-FFF2-40B4-BE49-F238E27FC236}">
                <a16:creationId xmlns:a16="http://schemas.microsoft.com/office/drawing/2014/main" id="{330E7F4A-5AE7-7CBD-E4A3-091B3D57A35E}"/>
              </a:ext>
            </a:extLst>
          </p:cNvPr>
          <p:cNvSpPr/>
          <p:nvPr/>
        </p:nvSpPr>
        <p:spPr>
          <a:xfrm>
            <a:off x="6178023" y="4273286"/>
            <a:ext cx="86374" cy="172783"/>
          </a:xfrm>
          <a:custGeom>
            <a:avLst/>
            <a:gdLst>
              <a:gd name="connsiteX0" fmla="*/ 13227 w 86374"/>
              <a:gd name="connsiteY0" fmla="*/ 264 h 172783"/>
              <a:gd name="connsiteX1" fmla="*/ 38627 w 86374"/>
              <a:gd name="connsiteY1" fmla="*/ 82814 h 172783"/>
              <a:gd name="connsiteX2" fmla="*/ 73552 w 86374"/>
              <a:gd name="connsiteY2" fmla="*/ 159014 h 172783"/>
              <a:gd name="connsiteX3" fmla="*/ 83077 w 86374"/>
              <a:gd name="connsiteY3" fmla="*/ 171714 h 172783"/>
              <a:gd name="connsiteX4" fmla="*/ 32277 w 86374"/>
              <a:gd name="connsiteY4" fmla="*/ 171714 h 172783"/>
              <a:gd name="connsiteX5" fmla="*/ 527 w 86374"/>
              <a:gd name="connsiteY5" fmla="*/ 168539 h 172783"/>
              <a:gd name="connsiteX6" fmla="*/ 57677 w 86374"/>
              <a:gd name="connsiteY6" fmla="*/ 155839 h 172783"/>
              <a:gd name="connsiteX7" fmla="*/ 86252 w 86374"/>
              <a:gd name="connsiteY7" fmla="*/ 165364 h 172783"/>
              <a:gd name="connsiteX8" fmla="*/ 67202 w 86374"/>
              <a:gd name="connsiteY8" fmla="*/ 139964 h 172783"/>
              <a:gd name="connsiteX9" fmla="*/ 48152 w 86374"/>
              <a:gd name="connsiteY9" fmla="*/ 111389 h 172783"/>
              <a:gd name="connsiteX10" fmla="*/ 13227 w 86374"/>
              <a:gd name="connsiteY10" fmla="*/ 264 h 17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374" h="172783">
                <a:moveTo>
                  <a:pt x="13227" y="264"/>
                </a:moveTo>
                <a:cubicBezTo>
                  <a:pt x="11640" y="-4498"/>
                  <a:pt x="28573" y="56356"/>
                  <a:pt x="38627" y="82814"/>
                </a:cubicBezTo>
                <a:cubicBezTo>
                  <a:pt x="48681" y="109272"/>
                  <a:pt x="73552" y="159014"/>
                  <a:pt x="73552" y="159014"/>
                </a:cubicBezTo>
                <a:cubicBezTo>
                  <a:pt x="80960" y="173831"/>
                  <a:pt x="89956" y="169597"/>
                  <a:pt x="83077" y="171714"/>
                </a:cubicBezTo>
                <a:cubicBezTo>
                  <a:pt x="76198" y="173831"/>
                  <a:pt x="46035" y="172243"/>
                  <a:pt x="32277" y="171714"/>
                </a:cubicBezTo>
                <a:cubicBezTo>
                  <a:pt x="18519" y="171185"/>
                  <a:pt x="-3706" y="171185"/>
                  <a:pt x="527" y="168539"/>
                </a:cubicBezTo>
                <a:cubicBezTo>
                  <a:pt x="4760" y="165893"/>
                  <a:pt x="43390" y="156368"/>
                  <a:pt x="57677" y="155839"/>
                </a:cubicBezTo>
                <a:cubicBezTo>
                  <a:pt x="71965" y="155310"/>
                  <a:pt x="84665" y="168010"/>
                  <a:pt x="86252" y="165364"/>
                </a:cubicBezTo>
                <a:cubicBezTo>
                  <a:pt x="87840" y="162718"/>
                  <a:pt x="73552" y="148960"/>
                  <a:pt x="67202" y="139964"/>
                </a:cubicBezTo>
                <a:cubicBezTo>
                  <a:pt x="60852" y="130968"/>
                  <a:pt x="52914" y="130439"/>
                  <a:pt x="48152" y="111389"/>
                </a:cubicBezTo>
                <a:cubicBezTo>
                  <a:pt x="43390" y="92339"/>
                  <a:pt x="14814" y="5026"/>
                  <a:pt x="13227" y="2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8" name="フリーフォーム 417">
            <a:extLst>
              <a:ext uri="{FF2B5EF4-FFF2-40B4-BE49-F238E27FC236}">
                <a16:creationId xmlns:a16="http://schemas.microsoft.com/office/drawing/2014/main" id="{B9087091-DEF1-F91C-C3E6-71693B74DC96}"/>
              </a:ext>
            </a:extLst>
          </p:cNvPr>
          <p:cNvSpPr/>
          <p:nvPr/>
        </p:nvSpPr>
        <p:spPr>
          <a:xfrm>
            <a:off x="6149715" y="4324011"/>
            <a:ext cx="57452" cy="86546"/>
          </a:xfrm>
          <a:custGeom>
            <a:avLst/>
            <a:gdLst>
              <a:gd name="connsiteX0" fmla="*/ 35185 w 57452"/>
              <a:gd name="connsiteY0" fmla="*/ 339 h 86546"/>
              <a:gd name="connsiteX1" fmla="*/ 260 w 57452"/>
              <a:gd name="connsiteY1" fmla="*/ 38439 h 86546"/>
              <a:gd name="connsiteX2" fmla="*/ 57410 w 57452"/>
              <a:gd name="connsiteY2" fmla="*/ 86064 h 86546"/>
              <a:gd name="connsiteX3" fmla="*/ 9785 w 57452"/>
              <a:gd name="connsiteY3" fmla="*/ 60664 h 86546"/>
              <a:gd name="connsiteX4" fmla="*/ 35185 w 57452"/>
              <a:gd name="connsiteY4" fmla="*/ 339 h 8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452" h="86546">
                <a:moveTo>
                  <a:pt x="35185" y="339"/>
                </a:moveTo>
                <a:cubicBezTo>
                  <a:pt x="33598" y="-3365"/>
                  <a:pt x="-3444" y="24152"/>
                  <a:pt x="260" y="38439"/>
                </a:cubicBezTo>
                <a:cubicBezTo>
                  <a:pt x="3964" y="52726"/>
                  <a:pt x="55823" y="82360"/>
                  <a:pt x="57410" y="86064"/>
                </a:cubicBezTo>
                <a:cubicBezTo>
                  <a:pt x="58997" y="89768"/>
                  <a:pt x="16135" y="71247"/>
                  <a:pt x="9785" y="60664"/>
                </a:cubicBezTo>
                <a:cubicBezTo>
                  <a:pt x="3435" y="50081"/>
                  <a:pt x="36772" y="4043"/>
                  <a:pt x="35185" y="3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9" name="フリーフォーム 418">
            <a:extLst>
              <a:ext uri="{FF2B5EF4-FFF2-40B4-BE49-F238E27FC236}">
                <a16:creationId xmlns:a16="http://schemas.microsoft.com/office/drawing/2014/main" id="{FF0A833C-08E0-A0BE-5FEC-5FD9C6C86CD4}"/>
              </a:ext>
            </a:extLst>
          </p:cNvPr>
          <p:cNvSpPr/>
          <p:nvPr/>
        </p:nvSpPr>
        <p:spPr>
          <a:xfrm>
            <a:off x="6140405" y="4435304"/>
            <a:ext cx="187393" cy="63738"/>
          </a:xfrm>
          <a:custGeom>
            <a:avLst/>
            <a:gdLst>
              <a:gd name="connsiteX0" fmla="*/ 45 w 187393"/>
              <a:gd name="connsiteY0" fmla="*/ 171 h 63738"/>
              <a:gd name="connsiteX1" fmla="*/ 69895 w 187393"/>
              <a:gd name="connsiteY1" fmla="*/ 44621 h 63738"/>
              <a:gd name="connsiteX2" fmla="*/ 187370 w 187393"/>
              <a:gd name="connsiteY2" fmla="*/ 35096 h 63738"/>
              <a:gd name="connsiteX3" fmla="*/ 79420 w 187393"/>
              <a:gd name="connsiteY3" fmla="*/ 63671 h 63738"/>
              <a:gd name="connsiteX4" fmla="*/ 45 w 187393"/>
              <a:gd name="connsiteY4" fmla="*/ 171 h 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93" h="63738">
                <a:moveTo>
                  <a:pt x="45" y="171"/>
                </a:moveTo>
                <a:cubicBezTo>
                  <a:pt x="-1542" y="-3004"/>
                  <a:pt x="38674" y="38800"/>
                  <a:pt x="69895" y="44621"/>
                </a:cubicBezTo>
                <a:cubicBezTo>
                  <a:pt x="101116" y="50442"/>
                  <a:pt x="185783" y="31921"/>
                  <a:pt x="187370" y="35096"/>
                </a:cubicBezTo>
                <a:cubicBezTo>
                  <a:pt x="188957" y="38271"/>
                  <a:pt x="108524" y="65258"/>
                  <a:pt x="79420" y="63671"/>
                </a:cubicBezTo>
                <a:cubicBezTo>
                  <a:pt x="50316" y="62084"/>
                  <a:pt x="1632" y="3346"/>
                  <a:pt x="45" y="17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0" name="フリーフォーム 419">
            <a:extLst>
              <a:ext uri="{FF2B5EF4-FFF2-40B4-BE49-F238E27FC236}">
                <a16:creationId xmlns:a16="http://schemas.microsoft.com/office/drawing/2014/main" id="{CABB67E9-3A8E-2234-C929-BE36A0FF7A31}"/>
              </a:ext>
            </a:extLst>
          </p:cNvPr>
          <p:cNvSpPr/>
          <p:nvPr/>
        </p:nvSpPr>
        <p:spPr>
          <a:xfrm>
            <a:off x="6219819" y="4524375"/>
            <a:ext cx="139709" cy="35332"/>
          </a:xfrm>
          <a:custGeom>
            <a:avLst/>
            <a:gdLst>
              <a:gd name="connsiteX0" fmla="*/ 6 w 139709"/>
              <a:gd name="connsiteY0" fmla="*/ 15875 h 35332"/>
              <a:gd name="connsiteX1" fmla="*/ 53981 w 139709"/>
              <a:gd name="connsiteY1" fmla="*/ 34925 h 35332"/>
              <a:gd name="connsiteX2" fmla="*/ 139706 w 139709"/>
              <a:gd name="connsiteY2" fmla="*/ 0 h 35332"/>
              <a:gd name="connsiteX3" fmla="*/ 57156 w 139709"/>
              <a:gd name="connsiteY3" fmla="*/ 34925 h 35332"/>
              <a:gd name="connsiteX4" fmla="*/ 6 w 139709"/>
              <a:gd name="connsiteY4" fmla="*/ 15875 h 35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709" h="35332">
                <a:moveTo>
                  <a:pt x="6" y="15875"/>
                </a:moveTo>
                <a:cubicBezTo>
                  <a:pt x="-523" y="15875"/>
                  <a:pt x="30698" y="37571"/>
                  <a:pt x="53981" y="34925"/>
                </a:cubicBezTo>
                <a:cubicBezTo>
                  <a:pt x="77264" y="32279"/>
                  <a:pt x="139177" y="0"/>
                  <a:pt x="139706" y="0"/>
                </a:cubicBezTo>
                <a:cubicBezTo>
                  <a:pt x="140235" y="0"/>
                  <a:pt x="76735" y="31221"/>
                  <a:pt x="57156" y="34925"/>
                </a:cubicBezTo>
                <a:cubicBezTo>
                  <a:pt x="37577" y="38629"/>
                  <a:pt x="535" y="15875"/>
                  <a:pt x="6" y="158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1" name="フリーフォーム 420">
            <a:extLst>
              <a:ext uri="{FF2B5EF4-FFF2-40B4-BE49-F238E27FC236}">
                <a16:creationId xmlns:a16="http://schemas.microsoft.com/office/drawing/2014/main" id="{92387660-63D2-7571-71E1-2F9731AC01A4}"/>
              </a:ext>
            </a:extLst>
          </p:cNvPr>
          <p:cNvSpPr/>
          <p:nvPr/>
        </p:nvSpPr>
        <p:spPr>
          <a:xfrm>
            <a:off x="6169012" y="4498975"/>
            <a:ext cx="174693" cy="47624"/>
          </a:xfrm>
          <a:custGeom>
            <a:avLst/>
            <a:gdLst>
              <a:gd name="connsiteX0" fmla="*/ 13 w 174693"/>
              <a:gd name="connsiteY0" fmla="*/ 0 h 47624"/>
              <a:gd name="connsiteX1" fmla="*/ 82563 w 174693"/>
              <a:gd name="connsiteY1" fmla="*/ 44450 h 47624"/>
              <a:gd name="connsiteX2" fmla="*/ 146063 w 174693"/>
              <a:gd name="connsiteY2" fmla="*/ 41275 h 47624"/>
              <a:gd name="connsiteX3" fmla="*/ 174638 w 174693"/>
              <a:gd name="connsiteY3" fmla="*/ 19050 h 47624"/>
              <a:gd name="connsiteX4" fmla="*/ 139713 w 174693"/>
              <a:gd name="connsiteY4" fmla="*/ 41275 h 47624"/>
              <a:gd name="connsiteX5" fmla="*/ 88913 w 174693"/>
              <a:gd name="connsiteY5" fmla="*/ 44450 h 47624"/>
              <a:gd name="connsiteX6" fmla="*/ 13 w 174693"/>
              <a:gd name="connsiteY6" fmla="*/ 0 h 4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693" h="47624">
                <a:moveTo>
                  <a:pt x="13" y="0"/>
                </a:moveTo>
                <a:cubicBezTo>
                  <a:pt x="-1045" y="0"/>
                  <a:pt x="58221" y="37571"/>
                  <a:pt x="82563" y="44450"/>
                </a:cubicBezTo>
                <a:cubicBezTo>
                  <a:pt x="106905" y="51329"/>
                  <a:pt x="130717" y="45508"/>
                  <a:pt x="146063" y="41275"/>
                </a:cubicBezTo>
                <a:cubicBezTo>
                  <a:pt x="161409" y="37042"/>
                  <a:pt x="175696" y="19050"/>
                  <a:pt x="174638" y="19050"/>
                </a:cubicBezTo>
                <a:cubicBezTo>
                  <a:pt x="173580" y="19050"/>
                  <a:pt x="154000" y="37042"/>
                  <a:pt x="139713" y="41275"/>
                </a:cubicBezTo>
                <a:cubicBezTo>
                  <a:pt x="125426" y="45508"/>
                  <a:pt x="107963" y="48154"/>
                  <a:pt x="88913" y="44450"/>
                </a:cubicBezTo>
                <a:cubicBezTo>
                  <a:pt x="69863" y="40746"/>
                  <a:pt x="1071" y="0"/>
                  <a:pt x="13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2" name="フリーフォーム 421">
            <a:extLst>
              <a:ext uri="{FF2B5EF4-FFF2-40B4-BE49-F238E27FC236}">
                <a16:creationId xmlns:a16="http://schemas.microsoft.com/office/drawing/2014/main" id="{2C2E4228-49FA-DDD7-1D0F-3C7ED3709C23}"/>
              </a:ext>
            </a:extLst>
          </p:cNvPr>
          <p:cNvSpPr/>
          <p:nvPr/>
        </p:nvSpPr>
        <p:spPr>
          <a:xfrm>
            <a:off x="6235517" y="4578317"/>
            <a:ext cx="102089" cy="157441"/>
          </a:xfrm>
          <a:custGeom>
            <a:avLst/>
            <a:gdLst>
              <a:gd name="connsiteX0" fmla="*/ 183 w 102089"/>
              <a:gd name="connsiteY0" fmla="*/ 33 h 157441"/>
              <a:gd name="connsiteX1" fmla="*/ 25583 w 102089"/>
              <a:gd name="connsiteY1" fmla="*/ 82583 h 157441"/>
              <a:gd name="connsiteX2" fmla="*/ 101783 w 102089"/>
              <a:gd name="connsiteY2" fmla="*/ 155608 h 157441"/>
              <a:gd name="connsiteX3" fmla="*/ 50983 w 102089"/>
              <a:gd name="connsiteY3" fmla="*/ 130208 h 157441"/>
              <a:gd name="connsiteX4" fmla="*/ 16058 w 102089"/>
              <a:gd name="connsiteY4" fmla="*/ 73058 h 157441"/>
              <a:gd name="connsiteX5" fmla="*/ 183 w 102089"/>
              <a:gd name="connsiteY5" fmla="*/ 33 h 15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089" h="157441">
                <a:moveTo>
                  <a:pt x="183" y="33"/>
                </a:moveTo>
                <a:cubicBezTo>
                  <a:pt x="1770" y="1620"/>
                  <a:pt x="8650" y="56654"/>
                  <a:pt x="25583" y="82583"/>
                </a:cubicBezTo>
                <a:cubicBezTo>
                  <a:pt x="42516" y="108512"/>
                  <a:pt x="97550" y="147671"/>
                  <a:pt x="101783" y="155608"/>
                </a:cubicBezTo>
                <a:cubicBezTo>
                  <a:pt x="106016" y="163545"/>
                  <a:pt x="65271" y="143966"/>
                  <a:pt x="50983" y="130208"/>
                </a:cubicBezTo>
                <a:cubicBezTo>
                  <a:pt x="36695" y="116450"/>
                  <a:pt x="24525" y="91579"/>
                  <a:pt x="16058" y="73058"/>
                </a:cubicBezTo>
                <a:cubicBezTo>
                  <a:pt x="7591" y="54537"/>
                  <a:pt x="-1404" y="-1554"/>
                  <a:pt x="183" y="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3" name="フリーフォーム 422">
            <a:extLst>
              <a:ext uri="{FF2B5EF4-FFF2-40B4-BE49-F238E27FC236}">
                <a16:creationId xmlns:a16="http://schemas.microsoft.com/office/drawing/2014/main" id="{FCB9B7CB-F077-4B54-90DD-7495D96080AD}"/>
              </a:ext>
            </a:extLst>
          </p:cNvPr>
          <p:cNvSpPr/>
          <p:nvPr/>
        </p:nvSpPr>
        <p:spPr>
          <a:xfrm>
            <a:off x="6303532" y="4578278"/>
            <a:ext cx="212210" cy="151292"/>
          </a:xfrm>
          <a:custGeom>
            <a:avLst/>
            <a:gdLst>
              <a:gd name="connsiteX0" fmla="*/ 17893 w 212210"/>
              <a:gd name="connsiteY0" fmla="*/ 72 h 151292"/>
              <a:gd name="connsiteX1" fmla="*/ 52818 w 212210"/>
              <a:gd name="connsiteY1" fmla="*/ 95322 h 151292"/>
              <a:gd name="connsiteX2" fmla="*/ 100443 w 212210"/>
              <a:gd name="connsiteY2" fmla="*/ 139772 h 151292"/>
              <a:gd name="connsiteX3" fmla="*/ 2018 w 212210"/>
              <a:gd name="connsiteY3" fmla="*/ 139772 h 151292"/>
              <a:gd name="connsiteX4" fmla="*/ 208393 w 212210"/>
              <a:gd name="connsiteY4" fmla="*/ 149297 h 151292"/>
              <a:gd name="connsiteX5" fmla="*/ 129018 w 212210"/>
              <a:gd name="connsiteY5" fmla="*/ 146122 h 151292"/>
              <a:gd name="connsiteX6" fmla="*/ 40118 w 212210"/>
              <a:gd name="connsiteY6" fmla="*/ 98497 h 151292"/>
              <a:gd name="connsiteX7" fmla="*/ 49643 w 212210"/>
              <a:gd name="connsiteY7" fmla="*/ 111197 h 151292"/>
              <a:gd name="connsiteX8" fmla="*/ 43293 w 212210"/>
              <a:gd name="connsiteY8" fmla="*/ 79447 h 151292"/>
              <a:gd name="connsiteX9" fmla="*/ 17893 w 212210"/>
              <a:gd name="connsiteY9" fmla="*/ 72 h 15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2210" h="151292">
                <a:moveTo>
                  <a:pt x="17893" y="72"/>
                </a:moveTo>
                <a:cubicBezTo>
                  <a:pt x="19481" y="2718"/>
                  <a:pt x="39060" y="72039"/>
                  <a:pt x="52818" y="95322"/>
                </a:cubicBezTo>
                <a:cubicBezTo>
                  <a:pt x="66576" y="118605"/>
                  <a:pt x="108910" y="132364"/>
                  <a:pt x="100443" y="139772"/>
                </a:cubicBezTo>
                <a:cubicBezTo>
                  <a:pt x="91976" y="147180"/>
                  <a:pt x="-15974" y="138185"/>
                  <a:pt x="2018" y="139772"/>
                </a:cubicBezTo>
                <a:cubicBezTo>
                  <a:pt x="20010" y="141360"/>
                  <a:pt x="208393" y="149297"/>
                  <a:pt x="208393" y="149297"/>
                </a:cubicBezTo>
                <a:cubicBezTo>
                  <a:pt x="229560" y="150355"/>
                  <a:pt x="157064" y="154589"/>
                  <a:pt x="129018" y="146122"/>
                </a:cubicBezTo>
                <a:cubicBezTo>
                  <a:pt x="100972" y="137655"/>
                  <a:pt x="40118" y="98497"/>
                  <a:pt x="40118" y="98497"/>
                </a:cubicBezTo>
                <a:cubicBezTo>
                  <a:pt x="26889" y="92676"/>
                  <a:pt x="49114" y="114372"/>
                  <a:pt x="49643" y="111197"/>
                </a:cubicBezTo>
                <a:cubicBezTo>
                  <a:pt x="50172" y="108022"/>
                  <a:pt x="47526" y="91089"/>
                  <a:pt x="43293" y="79447"/>
                </a:cubicBezTo>
                <a:cubicBezTo>
                  <a:pt x="39060" y="67805"/>
                  <a:pt x="16305" y="-2574"/>
                  <a:pt x="17893" y="7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4" name="フリーフォーム 423">
            <a:extLst>
              <a:ext uri="{FF2B5EF4-FFF2-40B4-BE49-F238E27FC236}">
                <a16:creationId xmlns:a16="http://schemas.microsoft.com/office/drawing/2014/main" id="{9F9C15D7-191E-02FF-96E3-446EFDC24CF4}"/>
              </a:ext>
            </a:extLst>
          </p:cNvPr>
          <p:cNvSpPr/>
          <p:nvPr/>
        </p:nvSpPr>
        <p:spPr>
          <a:xfrm>
            <a:off x="6247551" y="4543384"/>
            <a:ext cx="132388" cy="79439"/>
          </a:xfrm>
          <a:custGeom>
            <a:avLst/>
            <a:gdLst>
              <a:gd name="connsiteX0" fmla="*/ 849 w 132388"/>
              <a:gd name="connsiteY0" fmla="*/ 31791 h 79439"/>
              <a:gd name="connsiteX1" fmla="*/ 57999 w 132388"/>
              <a:gd name="connsiteY1" fmla="*/ 38141 h 79439"/>
              <a:gd name="connsiteX2" fmla="*/ 131024 w 132388"/>
              <a:gd name="connsiteY2" fmla="*/ 41 h 79439"/>
              <a:gd name="connsiteX3" fmla="*/ 105624 w 132388"/>
              <a:gd name="connsiteY3" fmla="*/ 31791 h 79439"/>
              <a:gd name="connsiteX4" fmla="*/ 105624 w 132388"/>
              <a:gd name="connsiteY4" fmla="*/ 79416 h 79439"/>
              <a:gd name="connsiteX5" fmla="*/ 102449 w 132388"/>
              <a:gd name="connsiteY5" fmla="*/ 38141 h 79439"/>
              <a:gd name="connsiteX6" fmla="*/ 849 w 132388"/>
              <a:gd name="connsiteY6" fmla="*/ 31791 h 7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388" h="79439">
                <a:moveTo>
                  <a:pt x="849" y="31791"/>
                </a:moveTo>
                <a:cubicBezTo>
                  <a:pt x="-6559" y="31791"/>
                  <a:pt x="36303" y="43433"/>
                  <a:pt x="57999" y="38141"/>
                </a:cubicBezTo>
                <a:cubicBezTo>
                  <a:pt x="79695" y="32849"/>
                  <a:pt x="123087" y="1099"/>
                  <a:pt x="131024" y="41"/>
                </a:cubicBezTo>
                <a:cubicBezTo>
                  <a:pt x="138961" y="-1017"/>
                  <a:pt x="109857" y="18562"/>
                  <a:pt x="105624" y="31791"/>
                </a:cubicBezTo>
                <a:cubicBezTo>
                  <a:pt x="101391" y="45020"/>
                  <a:pt x="106153" y="78358"/>
                  <a:pt x="105624" y="79416"/>
                </a:cubicBezTo>
                <a:cubicBezTo>
                  <a:pt x="105095" y="80474"/>
                  <a:pt x="114091" y="45020"/>
                  <a:pt x="102449" y="38141"/>
                </a:cubicBezTo>
                <a:cubicBezTo>
                  <a:pt x="90807" y="31262"/>
                  <a:pt x="8257" y="31791"/>
                  <a:pt x="849" y="3179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5" name="フリーフォーム 424">
            <a:extLst>
              <a:ext uri="{FF2B5EF4-FFF2-40B4-BE49-F238E27FC236}">
                <a16:creationId xmlns:a16="http://schemas.microsoft.com/office/drawing/2014/main" id="{8E1FD0D2-A124-1ABC-6DB4-F8D16C5E7B78}"/>
              </a:ext>
            </a:extLst>
          </p:cNvPr>
          <p:cNvSpPr/>
          <p:nvPr/>
        </p:nvSpPr>
        <p:spPr>
          <a:xfrm>
            <a:off x="6013423" y="4536378"/>
            <a:ext cx="47652" cy="201236"/>
          </a:xfrm>
          <a:custGeom>
            <a:avLst/>
            <a:gdLst>
              <a:gd name="connsiteX0" fmla="*/ 27 w 47652"/>
              <a:gd name="connsiteY0" fmla="*/ 697 h 201236"/>
              <a:gd name="connsiteX1" fmla="*/ 34952 w 47652"/>
              <a:gd name="connsiteY1" fmla="*/ 86422 h 201236"/>
              <a:gd name="connsiteX2" fmla="*/ 34952 w 47652"/>
              <a:gd name="connsiteY2" fmla="*/ 140397 h 201236"/>
              <a:gd name="connsiteX3" fmla="*/ 47652 w 47652"/>
              <a:gd name="connsiteY3" fmla="*/ 165797 h 201236"/>
              <a:gd name="connsiteX4" fmla="*/ 34952 w 47652"/>
              <a:gd name="connsiteY4" fmla="*/ 200722 h 201236"/>
              <a:gd name="connsiteX5" fmla="*/ 41302 w 47652"/>
              <a:gd name="connsiteY5" fmla="*/ 137222 h 201236"/>
              <a:gd name="connsiteX6" fmla="*/ 27 w 47652"/>
              <a:gd name="connsiteY6" fmla="*/ 697 h 20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52" h="201236">
                <a:moveTo>
                  <a:pt x="27" y="697"/>
                </a:moveTo>
                <a:cubicBezTo>
                  <a:pt x="-1031" y="-7770"/>
                  <a:pt x="29131" y="63139"/>
                  <a:pt x="34952" y="86422"/>
                </a:cubicBezTo>
                <a:cubicBezTo>
                  <a:pt x="40773" y="109705"/>
                  <a:pt x="32835" y="127168"/>
                  <a:pt x="34952" y="140397"/>
                </a:cubicBezTo>
                <a:cubicBezTo>
                  <a:pt x="37069" y="153626"/>
                  <a:pt x="47652" y="155743"/>
                  <a:pt x="47652" y="165797"/>
                </a:cubicBezTo>
                <a:cubicBezTo>
                  <a:pt x="47652" y="175851"/>
                  <a:pt x="36010" y="205484"/>
                  <a:pt x="34952" y="200722"/>
                </a:cubicBezTo>
                <a:cubicBezTo>
                  <a:pt x="33894" y="195960"/>
                  <a:pt x="46594" y="167384"/>
                  <a:pt x="41302" y="137222"/>
                </a:cubicBezTo>
                <a:cubicBezTo>
                  <a:pt x="36010" y="107060"/>
                  <a:pt x="1085" y="9164"/>
                  <a:pt x="27" y="69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6" name="フリーフォーム 425">
            <a:extLst>
              <a:ext uri="{FF2B5EF4-FFF2-40B4-BE49-F238E27FC236}">
                <a16:creationId xmlns:a16="http://schemas.microsoft.com/office/drawing/2014/main" id="{E8C4FC9A-03BB-3947-F848-BA34BF88DB37}"/>
              </a:ext>
            </a:extLst>
          </p:cNvPr>
          <p:cNvSpPr/>
          <p:nvPr/>
        </p:nvSpPr>
        <p:spPr>
          <a:xfrm>
            <a:off x="6092764" y="4791038"/>
            <a:ext cx="74439" cy="178411"/>
          </a:xfrm>
          <a:custGeom>
            <a:avLst/>
            <a:gdLst>
              <a:gd name="connsiteX0" fmla="*/ 61 w 74439"/>
              <a:gd name="connsiteY0" fmla="*/ 37 h 178411"/>
              <a:gd name="connsiteX1" fmla="*/ 60386 w 74439"/>
              <a:gd name="connsiteY1" fmla="*/ 66712 h 178411"/>
              <a:gd name="connsiteX2" fmla="*/ 54036 w 74439"/>
              <a:gd name="connsiteY2" fmla="*/ 111162 h 178411"/>
              <a:gd name="connsiteX3" fmla="*/ 66736 w 74439"/>
              <a:gd name="connsiteY3" fmla="*/ 177837 h 178411"/>
              <a:gd name="connsiteX4" fmla="*/ 60386 w 74439"/>
              <a:gd name="connsiteY4" fmla="*/ 139737 h 178411"/>
              <a:gd name="connsiteX5" fmla="*/ 73086 w 74439"/>
              <a:gd name="connsiteY5" fmla="*/ 76237 h 178411"/>
              <a:gd name="connsiteX6" fmla="*/ 61 w 74439"/>
              <a:gd name="connsiteY6" fmla="*/ 37 h 17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439" h="178411">
                <a:moveTo>
                  <a:pt x="61" y="37"/>
                </a:moveTo>
                <a:cubicBezTo>
                  <a:pt x="-2056" y="-1551"/>
                  <a:pt x="51390" y="48191"/>
                  <a:pt x="60386" y="66712"/>
                </a:cubicBezTo>
                <a:cubicBezTo>
                  <a:pt x="69382" y="85233"/>
                  <a:pt x="52978" y="92641"/>
                  <a:pt x="54036" y="111162"/>
                </a:cubicBezTo>
                <a:cubicBezTo>
                  <a:pt x="55094" y="129683"/>
                  <a:pt x="65678" y="173075"/>
                  <a:pt x="66736" y="177837"/>
                </a:cubicBezTo>
                <a:cubicBezTo>
                  <a:pt x="67794" y="182599"/>
                  <a:pt x="59328" y="156670"/>
                  <a:pt x="60386" y="139737"/>
                </a:cubicBezTo>
                <a:cubicBezTo>
                  <a:pt x="61444" y="122804"/>
                  <a:pt x="79436" y="94758"/>
                  <a:pt x="73086" y="76237"/>
                </a:cubicBezTo>
                <a:cubicBezTo>
                  <a:pt x="66736" y="57716"/>
                  <a:pt x="2178" y="1625"/>
                  <a:pt x="61" y="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7" name="フリーフォーム 426">
            <a:extLst>
              <a:ext uri="{FF2B5EF4-FFF2-40B4-BE49-F238E27FC236}">
                <a16:creationId xmlns:a16="http://schemas.microsoft.com/office/drawing/2014/main" id="{5DD21FCD-B02F-2F22-3B17-24CF644479AC}"/>
              </a:ext>
            </a:extLst>
          </p:cNvPr>
          <p:cNvSpPr/>
          <p:nvPr/>
        </p:nvSpPr>
        <p:spPr>
          <a:xfrm>
            <a:off x="6299192" y="4752970"/>
            <a:ext cx="290007" cy="159088"/>
          </a:xfrm>
          <a:custGeom>
            <a:avLst/>
            <a:gdLst>
              <a:gd name="connsiteX0" fmla="*/ 8 w 290007"/>
              <a:gd name="connsiteY0" fmla="*/ 5 h 159088"/>
              <a:gd name="connsiteX1" fmla="*/ 120658 w 290007"/>
              <a:gd name="connsiteY1" fmla="*/ 57155 h 159088"/>
              <a:gd name="connsiteX2" fmla="*/ 142883 w 290007"/>
              <a:gd name="connsiteY2" fmla="*/ 98430 h 159088"/>
              <a:gd name="connsiteX3" fmla="*/ 288933 w 290007"/>
              <a:gd name="connsiteY3" fmla="*/ 158755 h 159088"/>
              <a:gd name="connsiteX4" fmla="*/ 203208 w 290007"/>
              <a:gd name="connsiteY4" fmla="*/ 120655 h 159088"/>
              <a:gd name="connsiteX5" fmla="*/ 92083 w 290007"/>
              <a:gd name="connsiteY5" fmla="*/ 76205 h 159088"/>
              <a:gd name="connsiteX6" fmla="*/ 127008 w 290007"/>
              <a:gd name="connsiteY6" fmla="*/ 92080 h 159088"/>
              <a:gd name="connsiteX7" fmla="*/ 114308 w 290007"/>
              <a:gd name="connsiteY7" fmla="*/ 60330 h 159088"/>
              <a:gd name="connsiteX8" fmla="*/ 8 w 290007"/>
              <a:gd name="connsiteY8" fmla="*/ 5 h 15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007" h="159088">
                <a:moveTo>
                  <a:pt x="8" y="5"/>
                </a:moveTo>
                <a:cubicBezTo>
                  <a:pt x="1066" y="-524"/>
                  <a:pt x="96846" y="40751"/>
                  <a:pt x="120658" y="57155"/>
                </a:cubicBezTo>
                <a:cubicBezTo>
                  <a:pt x="144470" y="73559"/>
                  <a:pt x="114837" y="81497"/>
                  <a:pt x="142883" y="98430"/>
                </a:cubicBezTo>
                <a:cubicBezTo>
                  <a:pt x="170929" y="115363"/>
                  <a:pt x="278879" y="155051"/>
                  <a:pt x="288933" y="158755"/>
                </a:cubicBezTo>
                <a:cubicBezTo>
                  <a:pt x="298987" y="162459"/>
                  <a:pt x="236016" y="134413"/>
                  <a:pt x="203208" y="120655"/>
                </a:cubicBezTo>
                <a:cubicBezTo>
                  <a:pt x="170400" y="106897"/>
                  <a:pt x="104783" y="80968"/>
                  <a:pt x="92083" y="76205"/>
                </a:cubicBezTo>
                <a:cubicBezTo>
                  <a:pt x="79383" y="71442"/>
                  <a:pt x="123304" y="94726"/>
                  <a:pt x="127008" y="92080"/>
                </a:cubicBezTo>
                <a:cubicBezTo>
                  <a:pt x="130712" y="89434"/>
                  <a:pt x="128596" y="73559"/>
                  <a:pt x="114308" y="60330"/>
                </a:cubicBezTo>
                <a:cubicBezTo>
                  <a:pt x="100021" y="47101"/>
                  <a:pt x="-1050" y="534"/>
                  <a:pt x="8" y="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8" name="フリーフォーム 427">
            <a:extLst>
              <a:ext uri="{FF2B5EF4-FFF2-40B4-BE49-F238E27FC236}">
                <a16:creationId xmlns:a16="http://schemas.microsoft.com/office/drawing/2014/main" id="{C86548F0-49C0-7EF5-E95A-492E5397401D}"/>
              </a:ext>
            </a:extLst>
          </p:cNvPr>
          <p:cNvSpPr/>
          <p:nvPr/>
        </p:nvSpPr>
        <p:spPr>
          <a:xfrm>
            <a:off x="6216606" y="4737459"/>
            <a:ext cx="371218" cy="272292"/>
          </a:xfrm>
          <a:custGeom>
            <a:avLst/>
            <a:gdLst>
              <a:gd name="connsiteX0" fmla="*/ 44 w 371218"/>
              <a:gd name="connsiteY0" fmla="*/ 91716 h 272292"/>
              <a:gd name="connsiteX1" fmla="*/ 139744 w 371218"/>
              <a:gd name="connsiteY1" fmla="*/ 59966 h 272292"/>
              <a:gd name="connsiteX2" fmla="*/ 200069 w 371218"/>
              <a:gd name="connsiteY2" fmla="*/ 82191 h 272292"/>
              <a:gd name="connsiteX3" fmla="*/ 209594 w 371218"/>
              <a:gd name="connsiteY3" fmla="*/ 123466 h 272292"/>
              <a:gd name="connsiteX4" fmla="*/ 368344 w 371218"/>
              <a:gd name="connsiteY4" fmla="*/ 269516 h 272292"/>
              <a:gd name="connsiteX5" fmla="*/ 295319 w 371218"/>
              <a:gd name="connsiteY5" fmla="*/ 202841 h 272292"/>
              <a:gd name="connsiteX6" fmla="*/ 92119 w 371218"/>
              <a:gd name="connsiteY6" fmla="*/ 5991 h 272292"/>
              <a:gd name="connsiteX7" fmla="*/ 123869 w 371218"/>
              <a:gd name="connsiteY7" fmla="*/ 53616 h 272292"/>
              <a:gd name="connsiteX8" fmla="*/ 44 w 371218"/>
              <a:gd name="connsiteY8" fmla="*/ 91716 h 27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1218" h="272292">
                <a:moveTo>
                  <a:pt x="44" y="91716"/>
                </a:moveTo>
                <a:cubicBezTo>
                  <a:pt x="2690" y="92774"/>
                  <a:pt x="106407" y="61553"/>
                  <a:pt x="139744" y="59966"/>
                </a:cubicBezTo>
                <a:cubicBezTo>
                  <a:pt x="173081" y="58379"/>
                  <a:pt x="188427" y="71608"/>
                  <a:pt x="200069" y="82191"/>
                </a:cubicBezTo>
                <a:cubicBezTo>
                  <a:pt x="211711" y="92774"/>
                  <a:pt x="181548" y="92245"/>
                  <a:pt x="209594" y="123466"/>
                </a:cubicBezTo>
                <a:cubicBezTo>
                  <a:pt x="237640" y="154687"/>
                  <a:pt x="354057" y="256287"/>
                  <a:pt x="368344" y="269516"/>
                </a:cubicBezTo>
                <a:cubicBezTo>
                  <a:pt x="382632" y="282745"/>
                  <a:pt x="341357" y="246762"/>
                  <a:pt x="295319" y="202841"/>
                </a:cubicBezTo>
                <a:cubicBezTo>
                  <a:pt x="249282" y="158920"/>
                  <a:pt x="120694" y="30862"/>
                  <a:pt x="92119" y="5991"/>
                </a:cubicBezTo>
                <a:cubicBezTo>
                  <a:pt x="63544" y="-18880"/>
                  <a:pt x="132865" y="40916"/>
                  <a:pt x="123869" y="53616"/>
                </a:cubicBezTo>
                <a:cubicBezTo>
                  <a:pt x="114873" y="66316"/>
                  <a:pt x="-2602" y="90658"/>
                  <a:pt x="44" y="9171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9" name="フリーフォーム 428">
            <a:extLst>
              <a:ext uri="{FF2B5EF4-FFF2-40B4-BE49-F238E27FC236}">
                <a16:creationId xmlns:a16="http://schemas.microsoft.com/office/drawing/2014/main" id="{2BCED75B-BB2F-49C8-393A-D479515EA819}"/>
              </a:ext>
            </a:extLst>
          </p:cNvPr>
          <p:cNvSpPr/>
          <p:nvPr/>
        </p:nvSpPr>
        <p:spPr>
          <a:xfrm>
            <a:off x="6194307" y="4832326"/>
            <a:ext cx="203543" cy="60466"/>
          </a:xfrm>
          <a:custGeom>
            <a:avLst/>
            <a:gdLst>
              <a:gd name="connsiteX0" fmla="*/ 118 w 203543"/>
              <a:gd name="connsiteY0" fmla="*/ 60349 h 60466"/>
              <a:gd name="connsiteX1" fmla="*/ 114418 w 203543"/>
              <a:gd name="connsiteY1" fmla="*/ 15899 h 60466"/>
              <a:gd name="connsiteX2" fmla="*/ 203318 w 203543"/>
              <a:gd name="connsiteY2" fmla="*/ 34949 h 60466"/>
              <a:gd name="connsiteX3" fmla="*/ 136643 w 203543"/>
              <a:gd name="connsiteY3" fmla="*/ 24 h 60466"/>
              <a:gd name="connsiteX4" fmla="*/ 118 w 203543"/>
              <a:gd name="connsiteY4" fmla="*/ 60349 h 6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543" h="60466">
                <a:moveTo>
                  <a:pt x="118" y="60349"/>
                </a:moveTo>
                <a:cubicBezTo>
                  <a:pt x="-3586" y="62995"/>
                  <a:pt x="80551" y="20132"/>
                  <a:pt x="114418" y="15899"/>
                </a:cubicBezTo>
                <a:cubicBezTo>
                  <a:pt x="148285" y="11666"/>
                  <a:pt x="199614" y="37595"/>
                  <a:pt x="203318" y="34949"/>
                </a:cubicBezTo>
                <a:cubicBezTo>
                  <a:pt x="207022" y="32303"/>
                  <a:pt x="164160" y="-1034"/>
                  <a:pt x="136643" y="24"/>
                </a:cubicBezTo>
                <a:cubicBezTo>
                  <a:pt x="109126" y="1082"/>
                  <a:pt x="3822" y="57703"/>
                  <a:pt x="118" y="603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0" name="フリーフォーム 429">
            <a:extLst>
              <a:ext uri="{FF2B5EF4-FFF2-40B4-BE49-F238E27FC236}">
                <a16:creationId xmlns:a16="http://schemas.microsoft.com/office/drawing/2014/main" id="{CE6132ED-7971-434A-168A-FC1BDF60459C}"/>
              </a:ext>
            </a:extLst>
          </p:cNvPr>
          <p:cNvSpPr/>
          <p:nvPr/>
        </p:nvSpPr>
        <p:spPr>
          <a:xfrm>
            <a:off x="6289352" y="5003772"/>
            <a:ext cx="323164" cy="81645"/>
          </a:xfrm>
          <a:custGeom>
            <a:avLst/>
            <a:gdLst>
              <a:gd name="connsiteX0" fmla="*/ 323 w 323164"/>
              <a:gd name="connsiteY0" fmla="*/ 28 h 81645"/>
              <a:gd name="connsiteX1" fmla="*/ 155898 w 323164"/>
              <a:gd name="connsiteY1" fmla="*/ 69878 h 81645"/>
              <a:gd name="connsiteX2" fmla="*/ 320998 w 323164"/>
              <a:gd name="connsiteY2" fmla="*/ 34953 h 81645"/>
              <a:gd name="connsiteX3" fmla="*/ 241623 w 323164"/>
              <a:gd name="connsiteY3" fmla="*/ 66703 h 81645"/>
              <a:gd name="connsiteX4" fmla="*/ 117798 w 323164"/>
              <a:gd name="connsiteY4" fmla="*/ 79403 h 81645"/>
              <a:gd name="connsiteX5" fmla="*/ 323 w 323164"/>
              <a:gd name="connsiteY5" fmla="*/ 28 h 8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164" h="81645">
                <a:moveTo>
                  <a:pt x="323" y="28"/>
                </a:moveTo>
                <a:cubicBezTo>
                  <a:pt x="6673" y="-1560"/>
                  <a:pt x="102452" y="64057"/>
                  <a:pt x="155898" y="69878"/>
                </a:cubicBezTo>
                <a:cubicBezTo>
                  <a:pt x="209344" y="75699"/>
                  <a:pt x="306711" y="35482"/>
                  <a:pt x="320998" y="34953"/>
                </a:cubicBezTo>
                <a:cubicBezTo>
                  <a:pt x="335286" y="34424"/>
                  <a:pt x="275490" y="59295"/>
                  <a:pt x="241623" y="66703"/>
                </a:cubicBezTo>
                <a:cubicBezTo>
                  <a:pt x="207756" y="74111"/>
                  <a:pt x="152723" y="86811"/>
                  <a:pt x="117798" y="79403"/>
                </a:cubicBezTo>
                <a:cubicBezTo>
                  <a:pt x="82873" y="71995"/>
                  <a:pt x="-6027" y="1616"/>
                  <a:pt x="323" y="2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1" name="フリーフォーム 430">
            <a:extLst>
              <a:ext uri="{FF2B5EF4-FFF2-40B4-BE49-F238E27FC236}">
                <a16:creationId xmlns:a16="http://schemas.microsoft.com/office/drawing/2014/main" id="{2DA90252-8B2D-EABA-EE4B-FD4A32CB78A4}"/>
              </a:ext>
            </a:extLst>
          </p:cNvPr>
          <p:cNvSpPr/>
          <p:nvPr/>
        </p:nvSpPr>
        <p:spPr>
          <a:xfrm>
            <a:off x="6451090" y="4742451"/>
            <a:ext cx="277059" cy="96251"/>
          </a:xfrm>
          <a:custGeom>
            <a:avLst/>
            <a:gdLst>
              <a:gd name="connsiteX0" fmla="*/ 3685 w 277059"/>
              <a:gd name="connsiteY0" fmla="*/ 23224 h 96251"/>
              <a:gd name="connsiteX1" fmla="*/ 168785 w 277059"/>
              <a:gd name="connsiteY1" fmla="*/ 10524 h 96251"/>
              <a:gd name="connsiteX2" fmla="*/ 276735 w 277059"/>
              <a:gd name="connsiteY2" fmla="*/ 96249 h 96251"/>
              <a:gd name="connsiteX3" fmla="*/ 197360 w 277059"/>
              <a:gd name="connsiteY3" fmla="*/ 7349 h 96251"/>
              <a:gd name="connsiteX4" fmla="*/ 64010 w 277059"/>
              <a:gd name="connsiteY4" fmla="*/ 7349 h 96251"/>
              <a:gd name="connsiteX5" fmla="*/ 3685 w 277059"/>
              <a:gd name="connsiteY5" fmla="*/ 23224 h 9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059" h="96251">
                <a:moveTo>
                  <a:pt x="3685" y="23224"/>
                </a:moveTo>
                <a:cubicBezTo>
                  <a:pt x="21147" y="23753"/>
                  <a:pt x="123277" y="-1647"/>
                  <a:pt x="168785" y="10524"/>
                </a:cubicBezTo>
                <a:cubicBezTo>
                  <a:pt x="214293" y="22695"/>
                  <a:pt x="271973" y="96778"/>
                  <a:pt x="276735" y="96249"/>
                </a:cubicBezTo>
                <a:cubicBezTo>
                  <a:pt x="281498" y="95720"/>
                  <a:pt x="232814" y="22166"/>
                  <a:pt x="197360" y="7349"/>
                </a:cubicBezTo>
                <a:cubicBezTo>
                  <a:pt x="161906" y="-7468"/>
                  <a:pt x="93114" y="4174"/>
                  <a:pt x="64010" y="7349"/>
                </a:cubicBezTo>
                <a:cubicBezTo>
                  <a:pt x="34906" y="10524"/>
                  <a:pt x="-13777" y="22695"/>
                  <a:pt x="3685" y="232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2" name="フリーフォーム 431">
            <a:extLst>
              <a:ext uri="{FF2B5EF4-FFF2-40B4-BE49-F238E27FC236}">
                <a16:creationId xmlns:a16="http://schemas.microsoft.com/office/drawing/2014/main" id="{941FEB6C-899E-1D1C-D88E-C43E14ECCABF}"/>
              </a:ext>
            </a:extLst>
          </p:cNvPr>
          <p:cNvSpPr/>
          <p:nvPr/>
        </p:nvSpPr>
        <p:spPr>
          <a:xfrm>
            <a:off x="6192106" y="5218850"/>
            <a:ext cx="343354" cy="390530"/>
          </a:xfrm>
          <a:custGeom>
            <a:avLst/>
            <a:gdLst>
              <a:gd name="connsiteX0" fmla="*/ 2319 w 343354"/>
              <a:gd name="connsiteY0" fmla="*/ 4025 h 390530"/>
              <a:gd name="connsiteX1" fmla="*/ 113444 w 343354"/>
              <a:gd name="connsiteY1" fmla="*/ 153250 h 390530"/>
              <a:gd name="connsiteX2" fmla="*/ 294419 w 343354"/>
              <a:gd name="connsiteY2" fmla="*/ 305650 h 390530"/>
              <a:gd name="connsiteX3" fmla="*/ 218219 w 343354"/>
              <a:gd name="connsiteY3" fmla="*/ 261200 h 390530"/>
              <a:gd name="connsiteX4" fmla="*/ 342044 w 343354"/>
              <a:gd name="connsiteY4" fmla="*/ 388200 h 390530"/>
              <a:gd name="connsiteX5" fmla="*/ 275369 w 343354"/>
              <a:gd name="connsiteY5" fmla="*/ 334225 h 390530"/>
              <a:gd name="connsiteX6" fmla="*/ 151544 w 343354"/>
              <a:gd name="connsiteY6" fmla="*/ 219925 h 390530"/>
              <a:gd name="connsiteX7" fmla="*/ 202344 w 343354"/>
              <a:gd name="connsiteY7" fmla="*/ 254850 h 390530"/>
              <a:gd name="connsiteX8" fmla="*/ 129319 w 343354"/>
              <a:gd name="connsiteY8" fmla="*/ 156425 h 390530"/>
              <a:gd name="connsiteX9" fmla="*/ 65819 w 343354"/>
              <a:gd name="connsiteY9" fmla="*/ 137375 h 390530"/>
              <a:gd name="connsiteX10" fmla="*/ 122969 w 343354"/>
              <a:gd name="connsiteY10" fmla="*/ 200875 h 390530"/>
              <a:gd name="connsiteX11" fmla="*/ 91219 w 343354"/>
              <a:gd name="connsiteY11" fmla="*/ 134200 h 390530"/>
              <a:gd name="connsiteX12" fmla="*/ 40419 w 343354"/>
              <a:gd name="connsiteY12" fmla="*/ 48475 h 390530"/>
              <a:gd name="connsiteX13" fmla="*/ 2319 w 343354"/>
              <a:gd name="connsiteY13" fmla="*/ 4025 h 39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3354" h="390530">
                <a:moveTo>
                  <a:pt x="2319" y="4025"/>
                </a:moveTo>
                <a:cubicBezTo>
                  <a:pt x="14490" y="21487"/>
                  <a:pt x="64761" y="102979"/>
                  <a:pt x="113444" y="153250"/>
                </a:cubicBezTo>
                <a:cubicBezTo>
                  <a:pt x="162127" y="203521"/>
                  <a:pt x="276957" y="287658"/>
                  <a:pt x="294419" y="305650"/>
                </a:cubicBezTo>
                <a:cubicBezTo>
                  <a:pt x="311881" y="323642"/>
                  <a:pt x="210282" y="247442"/>
                  <a:pt x="218219" y="261200"/>
                </a:cubicBezTo>
                <a:cubicBezTo>
                  <a:pt x="226157" y="274958"/>
                  <a:pt x="332519" y="376029"/>
                  <a:pt x="342044" y="388200"/>
                </a:cubicBezTo>
                <a:cubicBezTo>
                  <a:pt x="351569" y="400371"/>
                  <a:pt x="307119" y="362271"/>
                  <a:pt x="275369" y="334225"/>
                </a:cubicBezTo>
                <a:cubicBezTo>
                  <a:pt x="243619" y="306179"/>
                  <a:pt x="163715" y="233154"/>
                  <a:pt x="151544" y="219925"/>
                </a:cubicBezTo>
                <a:cubicBezTo>
                  <a:pt x="139373" y="206696"/>
                  <a:pt x="206048" y="265433"/>
                  <a:pt x="202344" y="254850"/>
                </a:cubicBezTo>
                <a:cubicBezTo>
                  <a:pt x="198640" y="244267"/>
                  <a:pt x="152073" y="176004"/>
                  <a:pt x="129319" y="156425"/>
                </a:cubicBezTo>
                <a:cubicBezTo>
                  <a:pt x="106565" y="136846"/>
                  <a:pt x="66877" y="129967"/>
                  <a:pt x="65819" y="137375"/>
                </a:cubicBezTo>
                <a:cubicBezTo>
                  <a:pt x="64761" y="144783"/>
                  <a:pt x="118736" y="201404"/>
                  <a:pt x="122969" y="200875"/>
                </a:cubicBezTo>
                <a:cubicBezTo>
                  <a:pt x="127202" y="200346"/>
                  <a:pt x="104977" y="159600"/>
                  <a:pt x="91219" y="134200"/>
                </a:cubicBezTo>
                <a:cubicBezTo>
                  <a:pt x="77461" y="108800"/>
                  <a:pt x="51531" y="66466"/>
                  <a:pt x="40419" y="48475"/>
                </a:cubicBezTo>
                <a:cubicBezTo>
                  <a:pt x="29307" y="30484"/>
                  <a:pt x="-9852" y="-13437"/>
                  <a:pt x="2319" y="40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3" name="フリーフォーム 432">
            <a:extLst>
              <a:ext uri="{FF2B5EF4-FFF2-40B4-BE49-F238E27FC236}">
                <a16:creationId xmlns:a16="http://schemas.microsoft.com/office/drawing/2014/main" id="{7CE9AE1B-C6FF-3EFE-422D-44D03DDB3BE9}"/>
              </a:ext>
            </a:extLst>
          </p:cNvPr>
          <p:cNvSpPr/>
          <p:nvPr/>
        </p:nvSpPr>
        <p:spPr>
          <a:xfrm>
            <a:off x="6051319" y="5051335"/>
            <a:ext cx="367384" cy="183994"/>
          </a:xfrm>
          <a:custGeom>
            <a:avLst/>
            <a:gdLst>
              <a:gd name="connsiteX0" fmla="*/ 231 w 367384"/>
              <a:gd name="connsiteY0" fmla="*/ 90 h 183994"/>
              <a:gd name="connsiteX1" fmla="*/ 73256 w 367384"/>
              <a:gd name="connsiteY1" fmla="*/ 63590 h 183994"/>
              <a:gd name="connsiteX2" fmla="*/ 362181 w 367384"/>
              <a:gd name="connsiteY2" fmla="*/ 181065 h 183994"/>
              <a:gd name="connsiteX3" fmla="*/ 247881 w 367384"/>
              <a:gd name="connsiteY3" fmla="*/ 142965 h 183994"/>
              <a:gd name="connsiteX4" fmla="*/ 105006 w 367384"/>
              <a:gd name="connsiteY4" fmla="*/ 82640 h 183994"/>
              <a:gd name="connsiteX5" fmla="*/ 51031 w 367384"/>
              <a:gd name="connsiteY5" fmla="*/ 76290 h 183994"/>
              <a:gd name="connsiteX6" fmla="*/ 231 w 367384"/>
              <a:gd name="connsiteY6" fmla="*/ 90 h 183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384" h="183994">
                <a:moveTo>
                  <a:pt x="231" y="90"/>
                </a:moveTo>
                <a:cubicBezTo>
                  <a:pt x="3935" y="-2027"/>
                  <a:pt x="12931" y="33428"/>
                  <a:pt x="73256" y="63590"/>
                </a:cubicBezTo>
                <a:cubicBezTo>
                  <a:pt x="133581" y="93752"/>
                  <a:pt x="333077" y="167836"/>
                  <a:pt x="362181" y="181065"/>
                </a:cubicBezTo>
                <a:cubicBezTo>
                  <a:pt x="391285" y="194294"/>
                  <a:pt x="290744" y="159369"/>
                  <a:pt x="247881" y="142965"/>
                </a:cubicBezTo>
                <a:cubicBezTo>
                  <a:pt x="205019" y="126561"/>
                  <a:pt x="137814" y="93753"/>
                  <a:pt x="105006" y="82640"/>
                </a:cubicBezTo>
                <a:cubicBezTo>
                  <a:pt x="72198" y="71528"/>
                  <a:pt x="63731" y="86344"/>
                  <a:pt x="51031" y="76290"/>
                </a:cubicBezTo>
                <a:cubicBezTo>
                  <a:pt x="38331" y="66236"/>
                  <a:pt x="-3473" y="2207"/>
                  <a:pt x="231" y="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4" name="フリーフォーム 433">
            <a:extLst>
              <a:ext uri="{FF2B5EF4-FFF2-40B4-BE49-F238E27FC236}">
                <a16:creationId xmlns:a16="http://schemas.microsoft.com/office/drawing/2014/main" id="{5C03F032-BD84-CE99-65EB-7E68E67A4B41}"/>
              </a:ext>
            </a:extLst>
          </p:cNvPr>
          <p:cNvSpPr/>
          <p:nvPr/>
        </p:nvSpPr>
        <p:spPr>
          <a:xfrm>
            <a:off x="6600762" y="4975094"/>
            <a:ext cx="102411" cy="178207"/>
          </a:xfrm>
          <a:custGeom>
            <a:avLst/>
            <a:gdLst>
              <a:gd name="connsiteX0" fmla="*/ 41338 w 102411"/>
              <a:gd name="connsiteY0" fmla="*/ 131 h 178207"/>
              <a:gd name="connsiteX1" fmla="*/ 85788 w 102411"/>
              <a:gd name="connsiteY1" fmla="*/ 101731 h 178207"/>
              <a:gd name="connsiteX2" fmla="*/ 63 w 102411"/>
              <a:gd name="connsiteY2" fmla="*/ 177931 h 178207"/>
              <a:gd name="connsiteX3" fmla="*/ 101663 w 102411"/>
              <a:gd name="connsiteY3" fmla="*/ 123956 h 178207"/>
              <a:gd name="connsiteX4" fmla="*/ 41338 w 102411"/>
              <a:gd name="connsiteY4" fmla="*/ 131 h 17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1" h="178207">
                <a:moveTo>
                  <a:pt x="41338" y="131"/>
                </a:moveTo>
                <a:cubicBezTo>
                  <a:pt x="38692" y="-3573"/>
                  <a:pt x="92667" y="72098"/>
                  <a:pt x="85788" y="101731"/>
                </a:cubicBezTo>
                <a:cubicBezTo>
                  <a:pt x="78909" y="131364"/>
                  <a:pt x="-2583" y="174227"/>
                  <a:pt x="63" y="177931"/>
                </a:cubicBezTo>
                <a:cubicBezTo>
                  <a:pt x="2709" y="181635"/>
                  <a:pt x="93196" y="147239"/>
                  <a:pt x="101663" y="123956"/>
                </a:cubicBezTo>
                <a:cubicBezTo>
                  <a:pt x="110130" y="100673"/>
                  <a:pt x="43984" y="3835"/>
                  <a:pt x="41338" y="1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5" name="フリーフォーム 434">
            <a:extLst>
              <a:ext uri="{FF2B5EF4-FFF2-40B4-BE49-F238E27FC236}">
                <a16:creationId xmlns:a16="http://schemas.microsoft.com/office/drawing/2014/main" id="{741285D3-7B3E-27AF-9A28-AEE9E320F83D}"/>
              </a:ext>
            </a:extLst>
          </p:cNvPr>
          <p:cNvSpPr/>
          <p:nvPr/>
        </p:nvSpPr>
        <p:spPr>
          <a:xfrm>
            <a:off x="6426835" y="4771496"/>
            <a:ext cx="248922" cy="86265"/>
          </a:xfrm>
          <a:custGeom>
            <a:avLst/>
            <a:gdLst>
              <a:gd name="connsiteX0" fmla="*/ 2540 w 248922"/>
              <a:gd name="connsiteY0" fmla="*/ 529 h 86265"/>
              <a:gd name="connsiteX1" fmla="*/ 129540 w 248922"/>
              <a:gd name="connsiteY1" fmla="*/ 54504 h 86265"/>
              <a:gd name="connsiteX2" fmla="*/ 113665 w 248922"/>
              <a:gd name="connsiteY2" fmla="*/ 86254 h 86265"/>
              <a:gd name="connsiteX3" fmla="*/ 212090 w 248922"/>
              <a:gd name="connsiteY3" fmla="*/ 51329 h 86265"/>
              <a:gd name="connsiteX4" fmla="*/ 247015 w 248922"/>
              <a:gd name="connsiteY4" fmla="*/ 64029 h 86265"/>
              <a:gd name="connsiteX5" fmla="*/ 161290 w 248922"/>
              <a:gd name="connsiteY5" fmla="*/ 25929 h 86265"/>
              <a:gd name="connsiteX6" fmla="*/ 154940 w 248922"/>
              <a:gd name="connsiteY6" fmla="*/ 64029 h 86265"/>
              <a:gd name="connsiteX7" fmla="*/ 145415 w 248922"/>
              <a:gd name="connsiteY7" fmla="*/ 79904 h 86265"/>
              <a:gd name="connsiteX8" fmla="*/ 50165 w 248922"/>
              <a:gd name="connsiteY8" fmla="*/ 29104 h 86265"/>
              <a:gd name="connsiteX9" fmla="*/ 2540 w 248922"/>
              <a:gd name="connsiteY9" fmla="*/ 529 h 86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8922" h="86265">
                <a:moveTo>
                  <a:pt x="2540" y="529"/>
                </a:moveTo>
                <a:cubicBezTo>
                  <a:pt x="15769" y="4762"/>
                  <a:pt x="111019" y="40217"/>
                  <a:pt x="129540" y="54504"/>
                </a:cubicBezTo>
                <a:cubicBezTo>
                  <a:pt x="148061" y="68791"/>
                  <a:pt x="99907" y="86783"/>
                  <a:pt x="113665" y="86254"/>
                </a:cubicBezTo>
                <a:cubicBezTo>
                  <a:pt x="127423" y="85725"/>
                  <a:pt x="189865" y="55033"/>
                  <a:pt x="212090" y="51329"/>
                </a:cubicBezTo>
                <a:cubicBezTo>
                  <a:pt x="234315" y="47625"/>
                  <a:pt x="255482" y="68262"/>
                  <a:pt x="247015" y="64029"/>
                </a:cubicBezTo>
                <a:cubicBezTo>
                  <a:pt x="238548" y="59796"/>
                  <a:pt x="176636" y="25929"/>
                  <a:pt x="161290" y="25929"/>
                </a:cubicBezTo>
                <a:cubicBezTo>
                  <a:pt x="145944" y="25929"/>
                  <a:pt x="154940" y="64029"/>
                  <a:pt x="154940" y="64029"/>
                </a:cubicBezTo>
                <a:cubicBezTo>
                  <a:pt x="152294" y="73025"/>
                  <a:pt x="162877" y="85725"/>
                  <a:pt x="145415" y="79904"/>
                </a:cubicBezTo>
                <a:cubicBezTo>
                  <a:pt x="127953" y="74083"/>
                  <a:pt x="69215" y="39687"/>
                  <a:pt x="50165" y="29104"/>
                </a:cubicBezTo>
                <a:cubicBezTo>
                  <a:pt x="31115" y="18521"/>
                  <a:pt x="-10689" y="-3704"/>
                  <a:pt x="2540" y="5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6" name="フリーフォーム 435">
            <a:extLst>
              <a:ext uri="{FF2B5EF4-FFF2-40B4-BE49-F238E27FC236}">
                <a16:creationId xmlns:a16="http://schemas.microsoft.com/office/drawing/2014/main" id="{13D35B69-B154-DC31-29E9-1900613A27C1}"/>
              </a:ext>
            </a:extLst>
          </p:cNvPr>
          <p:cNvSpPr/>
          <p:nvPr/>
        </p:nvSpPr>
        <p:spPr>
          <a:xfrm>
            <a:off x="6384777" y="4898935"/>
            <a:ext cx="175347" cy="117600"/>
          </a:xfrm>
          <a:custGeom>
            <a:avLst/>
            <a:gdLst>
              <a:gd name="connsiteX0" fmla="*/ 148 w 175347"/>
              <a:gd name="connsiteY0" fmla="*/ 90 h 117600"/>
              <a:gd name="connsiteX1" fmla="*/ 130323 w 175347"/>
              <a:gd name="connsiteY1" fmla="*/ 47715 h 117600"/>
              <a:gd name="connsiteX2" fmla="*/ 174773 w 175347"/>
              <a:gd name="connsiteY2" fmla="*/ 117565 h 117600"/>
              <a:gd name="connsiteX3" fmla="*/ 104923 w 175347"/>
              <a:gd name="connsiteY3" fmla="*/ 38190 h 117600"/>
              <a:gd name="connsiteX4" fmla="*/ 148 w 175347"/>
              <a:gd name="connsiteY4" fmla="*/ 90 h 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347" h="117600">
                <a:moveTo>
                  <a:pt x="148" y="90"/>
                </a:moveTo>
                <a:cubicBezTo>
                  <a:pt x="4381" y="1677"/>
                  <a:pt x="101219" y="28136"/>
                  <a:pt x="130323" y="47715"/>
                </a:cubicBezTo>
                <a:cubicBezTo>
                  <a:pt x="159427" y="67294"/>
                  <a:pt x="179006" y="119152"/>
                  <a:pt x="174773" y="117565"/>
                </a:cubicBezTo>
                <a:cubicBezTo>
                  <a:pt x="170540" y="115978"/>
                  <a:pt x="126619" y="58298"/>
                  <a:pt x="104923" y="38190"/>
                </a:cubicBezTo>
                <a:cubicBezTo>
                  <a:pt x="83227" y="18082"/>
                  <a:pt x="-4085" y="-1497"/>
                  <a:pt x="148" y="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7" name="フリーフォーム 436">
            <a:extLst>
              <a:ext uri="{FF2B5EF4-FFF2-40B4-BE49-F238E27FC236}">
                <a16:creationId xmlns:a16="http://schemas.microsoft.com/office/drawing/2014/main" id="{7B8A980D-3F1A-644D-86AB-5AFF43AA4265}"/>
              </a:ext>
            </a:extLst>
          </p:cNvPr>
          <p:cNvSpPr/>
          <p:nvPr/>
        </p:nvSpPr>
        <p:spPr>
          <a:xfrm>
            <a:off x="6699141" y="4847895"/>
            <a:ext cx="235620" cy="273446"/>
          </a:xfrm>
          <a:custGeom>
            <a:avLst/>
            <a:gdLst>
              <a:gd name="connsiteX0" fmla="*/ 109 w 235620"/>
              <a:gd name="connsiteY0" fmla="*/ 330 h 273446"/>
              <a:gd name="connsiteX1" fmla="*/ 155684 w 235620"/>
              <a:gd name="connsiteY1" fmla="*/ 105105 h 273446"/>
              <a:gd name="connsiteX2" fmla="*/ 231884 w 235620"/>
              <a:gd name="connsiteY2" fmla="*/ 270205 h 273446"/>
              <a:gd name="connsiteX3" fmla="*/ 212834 w 235620"/>
              <a:gd name="connsiteY3" fmla="*/ 200355 h 273446"/>
              <a:gd name="connsiteX4" fmla="*/ 117584 w 235620"/>
              <a:gd name="connsiteY4" fmla="*/ 28905 h 273446"/>
              <a:gd name="connsiteX5" fmla="*/ 130284 w 235620"/>
              <a:gd name="connsiteY5" fmla="*/ 70180 h 273446"/>
              <a:gd name="connsiteX6" fmla="*/ 109 w 235620"/>
              <a:gd name="connsiteY6" fmla="*/ 330 h 27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620" h="273446">
                <a:moveTo>
                  <a:pt x="109" y="330"/>
                </a:moveTo>
                <a:cubicBezTo>
                  <a:pt x="4342" y="6151"/>
                  <a:pt x="117055" y="60126"/>
                  <a:pt x="155684" y="105105"/>
                </a:cubicBezTo>
                <a:cubicBezTo>
                  <a:pt x="194313" y="150084"/>
                  <a:pt x="222359" y="254330"/>
                  <a:pt x="231884" y="270205"/>
                </a:cubicBezTo>
                <a:cubicBezTo>
                  <a:pt x="241409" y="286080"/>
                  <a:pt x="231884" y="240572"/>
                  <a:pt x="212834" y="200355"/>
                </a:cubicBezTo>
                <a:cubicBezTo>
                  <a:pt x="193784" y="160138"/>
                  <a:pt x="131342" y="50601"/>
                  <a:pt x="117584" y="28905"/>
                </a:cubicBezTo>
                <a:cubicBezTo>
                  <a:pt x="103826" y="7209"/>
                  <a:pt x="145101" y="72826"/>
                  <a:pt x="130284" y="70180"/>
                </a:cubicBezTo>
                <a:cubicBezTo>
                  <a:pt x="115467" y="67534"/>
                  <a:pt x="-4124" y="-5491"/>
                  <a:pt x="109" y="33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8" name="フリーフォーム 437">
            <a:extLst>
              <a:ext uri="{FF2B5EF4-FFF2-40B4-BE49-F238E27FC236}">
                <a16:creationId xmlns:a16="http://schemas.microsoft.com/office/drawing/2014/main" id="{1F5038FA-63F2-7CCC-FFB1-2351429C0A54}"/>
              </a:ext>
            </a:extLst>
          </p:cNvPr>
          <p:cNvSpPr/>
          <p:nvPr/>
        </p:nvSpPr>
        <p:spPr>
          <a:xfrm>
            <a:off x="6930326" y="5095873"/>
            <a:ext cx="16655" cy="276229"/>
          </a:xfrm>
          <a:custGeom>
            <a:avLst/>
            <a:gdLst>
              <a:gd name="connsiteX0" fmla="*/ 10224 w 16655"/>
              <a:gd name="connsiteY0" fmla="*/ 2 h 276229"/>
              <a:gd name="connsiteX1" fmla="*/ 7049 w 16655"/>
              <a:gd name="connsiteY1" fmla="*/ 146052 h 276229"/>
              <a:gd name="connsiteX2" fmla="*/ 16574 w 16655"/>
              <a:gd name="connsiteY2" fmla="*/ 276227 h 276229"/>
              <a:gd name="connsiteX3" fmla="*/ 699 w 16655"/>
              <a:gd name="connsiteY3" fmla="*/ 142877 h 276229"/>
              <a:gd name="connsiteX4" fmla="*/ 10224 w 16655"/>
              <a:gd name="connsiteY4" fmla="*/ 2 h 27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55" h="276229">
                <a:moveTo>
                  <a:pt x="10224" y="2"/>
                </a:moveTo>
                <a:cubicBezTo>
                  <a:pt x="11282" y="531"/>
                  <a:pt x="5991" y="100015"/>
                  <a:pt x="7049" y="146052"/>
                </a:cubicBezTo>
                <a:cubicBezTo>
                  <a:pt x="8107" y="192089"/>
                  <a:pt x="17632" y="276756"/>
                  <a:pt x="16574" y="276227"/>
                </a:cubicBezTo>
                <a:cubicBezTo>
                  <a:pt x="15516" y="275698"/>
                  <a:pt x="4403" y="183623"/>
                  <a:pt x="699" y="142877"/>
                </a:cubicBezTo>
                <a:cubicBezTo>
                  <a:pt x="-3005" y="102131"/>
                  <a:pt x="9166" y="-527"/>
                  <a:pt x="10224" y="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9" name="フリーフォーム 438">
            <a:extLst>
              <a:ext uri="{FF2B5EF4-FFF2-40B4-BE49-F238E27FC236}">
                <a16:creationId xmlns:a16="http://schemas.microsoft.com/office/drawing/2014/main" id="{83BA5E8E-C37C-1B93-CAF6-756AFB7E4782}"/>
              </a:ext>
            </a:extLst>
          </p:cNvPr>
          <p:cNvSpPr/>
          <p:nvPr/>
        </p:nvSpPr>
        <p:spPr>
          <a:xfrm>
            <a:off x="5936800" y="2304802"/>
            <a:ext cx="353290" cy="149473"/>
          </a:xfrm>
          <a:custGeom>
            <a:avLst/>
            <a:gdLst>
              <a:gd name="connsiteX0" fmla="*/ 450 w 353290"/>
              <a:gd name="connsiteY0" fmla="*/ 248 h 149473"/>
              <a:gd name="connsiteX1" fmla="*/ 63950 w 353290"/>
              <a:gd name="connsiteY1" fmla="*/ 31998 h 149473"/>
              <a:gd name="connsiteX2" fmla="*/ 251275 w 353290"/>
              <a:gd name="connsiteY2" fmla="*/ 92323 h 149473"/>
              <a:gd name="connsiteX3" fmla="*/ 197300 w 353290"/>
              <a:gd name="connsiteY3" fmla="*/ 73273 h 149473"/>
              <a:gd name="connsiteX4" fmla="*/ 286200 w 353290"/>
              <a:gd name="connsiteY4" fmla="*/ 105023 h 149473"/>
              <a:gd name="connsiteX5" fmla="*/ 352875 w 353290"/>
              <a:gd name="connsiteY5" fmla="*/ 143123 h 149473"/>
              <a:gd name="connsiteX6" fmla="*/ 311600 w 353290"/>
              <a:gd name="connsiteY6" fmla="*/ 120898 h 149473"/>
              <a:gd name="connsiteX7" fmla="*/ 254450 w 353290"/>
              <a:gd name="connsiteY7" fmla="*/ 149473 h 149473"/>
              <a:gd name="connsiteX8" fmla="*/ 273500 w 353290"/>
              <a:gd name="connsiteY8" fmla="*/ 120898 h 149473"/>
              <a:gd name="connsiteX9" fmla="*/ 216350 w 353290"/>
              <a:gd name="connsiteY9" fmla="*/ 76448 h 149473"/>
              <a:gd name="connsiteX10" fmla="*/ 184600 w 353290"/>
              <a:gd name="connsiteY10" fmla="*/ 76448 h 149473"/>
              <a:gd name="connsiteX11" fmla="*/ 89350 w 353290"/>
              <a:gd name="connsiteY11" fmla="*/ 47873 h 149473"/>
              <a:gd name="connsiteX12" fmla="*/ 450 w 353290"/>
              <a:gd name="connsiteY12" fmla="*/ 248 h 14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290" h="149473">
                <a:moveTo>
                  <a:pt x="450" y="248"/>
                </a:moveTo>
                <a:cubicBezTo>
                  <a:pt x="-3783" y="-2398"/>
                  <a:pt x="22146" y="16652"/>
                  <a:pt x="63950" y="31998"/>
                </a:cubicBezTo>
                <a:cubicBezTo>
                  <a:pt x="105754" y="47344"/>
                  <a:pt x="229050" y="85444"/>
                  <a:pt x="251275" y="92323"/>
                </a:cubicBezTo>
                <a:cubicBezTo>
                  <a:pt x="273500" y="99202"/>
                  <a:pt x="197300" y="73273"/>
                  <a:pt x="197300" y="73273"/>
                </a:cubicBezTo>
                <a:cubicBezTo>
                  <a:pt x="203121" y="75390"/>
                  <a:pt x="260271" y="93381"/>
                  <a:pt x="286200" y="105023"/>
                </a:cubicBezTo>
                <a:cubicBezTo>
                  <a:pt x="312129" y="116665"/>
                  <a:pt x="348642" y="140477"/>
                  <a:pt x="352875" y="143123"/>
                </a:cubicBezTo>
                <a:cubicBezTo>
                  <a:pt x="357108" y="145769"/>
                  <a:pt x="328004" y="119840"/>
                  <a:pt x="311600" y="120898"/>
                </a:cubicBezTo>
                <a:cubicBezTo>
                  <a:pt x="295196" y="121956"/>
                  <a:pt x="260800" y="149473"/>
                  <a:pt x="254450" y="149473"/>
                </a:cubicBezTo>
                <a:cubicBezTo>
                  <a:pt x="248100" y="149473"/>
                  <a:pt x="279850" y="133069"/>
                  <a:pt x="273500" y="120898"/>
                </a:cubicBezTo>
                <a:cubicBezTo>
                  <a:pt x="267150" y="108727"/>
                  <a:pt x="231167" y="83856"/>
                  <a:pt x="216350" y="76448"/>
                </a:cubicBezTo>
                <a:cubicBezTo>
                  <a:pt x="201533" y="69040"/>
                  <a:pt x="205767" y="81210"/>
                  <a:pt x="184600" y="76448"/>
                </a:cubicBezTo>
                <a:cubicBezTo>
                  <a:pt x="163433" y="71686"/>
                  <a:pt x="113162" y="56340"/>
                  <a:pt x="89350" y="47873"/>
                </a:cubicBezTo>
                <a:cubicBezTo>
                  <a:pt x="65538" y="39406"/>
                  <a:pt x="4683" y="2894"/>
                  <a:pt x="450" y="24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1" name="フリーフォーム 440">
            <a:extLst>
              <a:ext uri="{FF2B5EF4-FFF2-40B4-BE49-F238E27FC236}">
                <a16:creationId xmlns:a16="http://schemas.microsoft.com/office/drawing/2014/main" id="{EB940D83-4BAD-7302-20E0-8CD591FD35B6}"/>
              </a:ext>
            </a:extLst>
          </p:cNvPr>
          <p:cNvSpPr/>
          <p:nvPr/>
        </p:nvSpPr>
        <p:spPr>
          <a:xfrm>
            <a:off x="6043726" y="2381198"/>
            <a:ext cx="175895" cy="127724"/>
          </a:xfrm>
          <a:custGeom>
            <a:avLst/>
            <a:gdLst>
              <a:gd name="connsiteX0" fmla="*/ 77674 w 175895"/>
              <a:gd name="connsiteY0" fmla="*/ 52 h 127724"/>
              <a:gd name="connsiteX1" fmla="*/ 172924 w 175895"/>
              <a:gd name="connsiteY1" fmla="*/ 50852 h 127724"/>
              <a:gd name="connsiteX2" fmla="*/ 137999 w 175895"/>
              <a:gd name="connsiteY2" fmla="*/ 69902 h 127724"/>
              <a:gd name="connsiteX3" fmla="*/ 1474 w 175895"/>
              <a:gd name="connsiteY3" fmla="*/ 127052 h 127724"/>
              <a:gd name="connsiteX4" fmla="*/ 71324 w 175895"/>
              <a:gd name="connsiteY4" fmla="*/ 98477 h 127724"/>
              <a:gd name="connsiteX5" fmla="*/ 160224 w 175895"/>
              <a:gd name="connsiteY5" fmla="*/ 57202 h 127724"/>
              <a:gd name="connsiteX6" fmla="*/ 131649 w 175895"/>
              <a:gd name="connsiteY6" fmla="*/ 41327 h 127724"/>
              <a:gd name="connsiteX7" fmla="*/ 77674 w 175895"/>
              <a:gd name="connsiteY7" fmla="*/ 52 h 12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895" h="127724">
                <a:moveTo>
                  <a:pt x="77674" y="52"/>
                </a:moveTo>
                <a:cubicBezTo>
                  <a:pt x="84553" y="1639"/>
                  <a:pt x="162870" y="39210"/>
                  <a:pt x="172924" y="50852"/>
                </a:cubicBezTo>
                <a:cubicBezTo>
                  <a:pt x="182978" y="62494"/>
                  <a:pt x="166574" y="57202"/>
                  <a:pt x="137999" y="69902"/>
                </a:cubicBezTo>
                <a:cubicBezTo>
                  <a:pt x="109424" y="82602"/>
                  <a:pt x="12586" y="122290"/>
                  <a:pt x="1474" y="127052"/>
                </a:cubicBezTo>
                <a:cubicBezTo>
                  <a:pt x="-9638" y="131814"/>
                  <a:pt x="44866" y="110119"/>
                  <a:pt x="71324" y="98477"/>
                </a:cubicBezTo>
                <a:cubicBezTo>
                  <a:pt x="97782" y="86835"/>
                  <a:pt x="150170" y="66727"/>
                  <a:pt x="160224" y="57202"/>
                </a:cubicBezTo>
                <a:cubicBezTo>
                  <a:pt x="170278" y="47677"/>
                  <a:pt x="140645" y="49265"/>
                  <a:pt x="131649" y="41327"/>
                </a:cubicBezTo>
                <a:cubicBezTo>
                  <a:pt x="122653" y="33390"/>
                  <a:pt x="70795" y="-1535"/>
                  <a:pt x="77674" y="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2" name="フリーフォーム 441">
            <a:extLst>
              <a:ext uri="{FF2B5EF4-FFF2-40B4-BE49-F238E27FC236}">
                <a16:creationId xmlns:a16="http://schemas.microsoft.com/office/drawing/2014/main" id="{3FD93C07-00EF-EAEF-DF80-D27DF7EC3E17}"/>
              </a:ext>
            </a:extLst>
          </p:cNvPr>
          <p:cNvSpPr/>
          <p:nvPr/>
        </p:nvSpPr>
        <p:spPr>
          <a:xfrm>
            <a:off x="6063204" y="2415709"/>
            <a:ext cx="164355" cy="86191"/>
          </a:xfrm>
          <a:custGeom>
            <a:avLst/>
            <a:gdLst>
              <a:gd name="connsiteX0" fmla="*/ 162971 w 164355"/>
              <a:gd name="connsiteY0" fmla="*/ 466 h 86191"/>
              <a:gd name="connsiteX1" fmla="*/ 1046 w 164355"/>
              <a:gd name="connsiteY1" fmla="*/ 79841 h 86191"/>
              <a:gd name="connsiteX2" fmla="*/ 89946 w 164355"/>
              <a:gd name="connsiteY2" fmla="*/ 48091 h 86191"/>
              <a:gd name="connsiteX3" fmla="*/ 20096 w 164355"/>
              <a:gd name="connsiteY3" fmla="*/ 86191 h 86191"/>
              <a:gd name="connsiteX4" fmla="*/ 77246 w 164355"/>
              <a:gd name="connsiteY4" fmla="*/ 48091 h 86191"/>
              <a:gd name="connsiteX5" fmla="*/ 162971 w 164355"/>
              <a:gd name="connsiteY5" fmla="*/ 466 h 8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355" h="86191">
                <a:moveTo>
                  <a:pt x="162971" y="466"/>
                </a:moveTo>
                <a:cubicBezTo>
                  <a:pt x="150271" y="5758"/>
                  <a:pt x="13217" y="71904"/>
                  <a:pt x="1046" y="79841"/>
                </a:cubicBezTo>
                <a:cubicBezTo>
                  <a:pt x="-11125" y="87778"/>
                  <a:pt x="86771" y="47033"/>
                  <a:pt x="89946" y="48091"/>
                </a:cubicBezTo>
                <a:cubicBezTo>
                  <a:pt x="93121" y="49149"/>
                  <a:pt x="22213" y="86191"/>
                  <a:pt x="20096" y="86191"/>
                </a:cubicBezTo>
                <a:cubicBezTo>
                  <a:pt x="17979" y="86191"/>
                  <a:pt x="57138" y="59733"/>
                  <a:pt x="77246" y="48091"/>
                </a:cubicBezTo>
                <a:cubicBezTo>
                  <a:pt x="97354" y="36449"/>
                  <a:pt x="175671" y="-4826"/>
                  <a:pt x="162971" y="46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3" name="フリーフォーム 442">
            <a:extLst>
              <a:ext uri="{FF2B5EF4-FFF2-40B4-BE49-F238E27FC236}">
                <a16:creationId xmlns:a16="http://schemas.microsoft.com/office/drawing/2014/main" id="{4F42A58E-3E79-9ED4-A03E-A8A9BBD5F27A}"/>
              </a:ext>
            </a:extLst>
          </p:cNvPr>
          <p:cNvSpPr/>
          <p:nvPr/>
        </p:nvSpPr>
        <p:spPr>
          <a:xfrm>
            <a:off x="6054067" y="2358935"/>
            <a:ext cx="68641" cy="124854"/>
          </a:xfrm>
          <a:custGeom>
            <a:avLst/>
            <a:gdLst>
              <a:gd name="connsiteX0" fmla="*/ 67333 w 68641"/>
              <a:gd name="connsiteY0" fmla="*/ 90 h 124854"/>
              <a:gd name="connsiteX1" fmla="*/ 48283 w 68641"/>
              <a:gd name="connsiteY1" fmla="*/ 54065 h 124854"/>
              <a:gd name="connsiteX2" fmla="*/ 67333 w 68641"/>
              <a:gd name="connsiteY2" fmla="*/ 123915 h 124854"/>
              <a:gd name="connsiteX3" fmla="*/ 51458 w 68641"/>
              <a:gd name="connsiteY3" fmla="*/ 92165 h 124854"/>
              <a:gd name="connsiteX4" fmla="*/ 16533 w 68641"/>
              <a:gd name="connsiteY4" fmla="*/ 60415 h 124854"/>
              <a:gd name="connsiteX5" fmla="*/ 26058 w 68641"/>
              <a:gd name="connsiteY5" fmla="*/ 123915 h 124854"/>
              <a:gd name="connsiteX6" fmla="*/ 3833 w 68641"/>
              <a:gd name="connsiteY6" fmla="*/ 82640 h 124854"/>
              <a:gd name="connsiteX7" fmla="*/ 3833 w 68641"/>
              <a:gd name="connsiteY7" fmla="*/ 66765 h 124854"/>
              <a:gd name="connsiteX8" fmla="*/ 67333 w 68641"/>
              <a:gd name="connsiteY8" fmla="*/ 90 h 12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641" h="124854">
                <a:moveTo>
                  <a:pt x="67333" y="90"/>
                </a:moveTo>
                <a:cubicBezTo>
                  <a:pt x="74741" y="-2027"/>
                  <a:pt x="48283" y="33428"/>
                  <a:pt x="48283" y="54065"/>
                </a:cubicBezTo>
                <a:cubicBezTo>
                  <a:pt x="48283" y="74702"/>
                  <a:pt x="66804" y="117565"/>
                  <a:pt x="67333" y="123915"/>
                </a:cubicBezTo>
                <a:cubicBezTo>
                  <a:pt x="67862" y="130265"/>
                  <a:pt x="59925" y="102748"/>
                  <a:pt x="51458" y="92165"/>
                </a:cubicBezTo>
                <a:cubicBezTo>
                  <a:pt x="42991" y="81582"/>
                  <a:pt x="20766" y="55123"/>
                  <a:pt x="16533" y="60415"/>
                </a:cubicBezTo>
                <a:cubicBezTo>
                  <a:pt x="12300" y="65707"/>
                  <a:pt x="28175" y="120211"/>
                  <a:pt x="26058" y="123915"/>
                </a:cubicBezTo>
                <a:cubicBezTo>
                  <a:pt x="23941" y="127619"/>
                  <a:pt x="3833" y="82640"/>
                  <a:pt x="3833" y="82640"/>
                </a:cubicBezTo>
                <a:cubicBezTo>
                  <a:pt x="129" y="73115"/>
                  <a:pt x="-2517" y="77877"/>
                  <a:pt x="3833" y="66765"/>
                </a:cubicBezTo>
                <a:cubicBezTo>
                  <a:pt x="10183" y="55653"/>
                  <a:pt x="59925" y="2207"/>
                  <a:pt x="67333" y="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4" name="フリーフォーム 443">
            <a:extLst>
              <a:ext uri="{FF2B5EF4-FFF2-40B4-BE49-F238E27FC236}">
                <a16:creationId xmlns:a16="http://schemas.microsoft.com/office/drawing/2014/main" id="{8FF17270-7BD6-EFE6-0968-2664B70EAF59}"/>
              </a:ext>
            </a:extLst>
          </p:cNvPr>
          <p:cNvSpPr/>
          <p:nvPr/>
        </p:nvSpPr>
        <p:spPr>
          <a:xfrm>
            <a:off x="5927425" y="2314464"/>
            <a:ext cx="156023" cy="197147"/>
          </a:xfrm>
          <a:custGeom>
            <a:avLst/>
            <a:gdLst>
              <a:gd name="connsiteX0" fmla="*/ 300 w 156023"/>
              <a:gd name="connsiteY0" fmla="*/ 111 h 197147"/>
              <a:gd name="connsiteX1" fmla="*/ 95550 w 156023"/>
              <a:gd name="connsiteY1" fmla="*/ 60436 h 197147"/>
              <a:gd name="connsiteX2" fmla="*/ 124125 w 156023"/>
              <a:gd name="connsiteY2" fmla="*/ 108061 h 197147"/>
              <a:gd name="connsiteX3" fmla="*/ 155875 w 156023"/>
              <a:gd name="connsiteY3" fmla="*/ 196961 h 197147"/>
              <a:gd name="connsiteX4" fmla="*/ 136825 w 156023"/>
              <a:gd name="connsiteY4" fmla="*/ 130286 h 197147"/>
              <a:gd name="connsiteX5" fmla="*/ 155875 w 156023"/>
              <a:gd name="connsiteY5" fmla="*/ 89011 h 197147"/>
              <a:gd name="connsiteX6" fmla="*/ 130475 w 156023"/>
              <a:gd name="connsiteY6" fmla="*/ 76311 h 197147"/>
              <a:gd name="connsiteX7" fmla="*/ 300 w 156023"/>
              <a:gd name="connsiteY7" fmla="*/ 111 h 19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023" h="197147">
                <a:moveTo>
                  <a:pt x="300" y="111"/>
                </a:moveTo>
                <a:cubicBezTo>
                  <a:pt x="-5521" y="-2535"/>
                  <a:pt x="74913" y="42444"/>
                  <a:pt x="95550" y="60436"/>
                </a:cubicBezTo>
                <a:cubicBezTo>
                  <a:pt x="116188" y="78428"/>
                  <a:pt x="114071" y="85307"/>
                  <a:pt x="124125" y="108061"/>
                </a:cubicBezTo>
                <a:cubicBezTo>
                  <a:pt x="134179" y="130815"/>
                  <a:pt x="153758" y="193257"/>
                  <a:pt x="155875" y="196961"/>
                </a:cubicBezTo>
                <a:cubicBezTo>
                  <a:pt x="157992" y="200665"/>
                  <a:pt x="136825" y="148278"/>
                  <a:pt x="136825" y="130286"/>
                </a:cubicBezTo>
                <a:cubicBezTo>
                  <a:pt x="136825" y="112294"/>
                  <a:pt x="156933" y="98007"/>
                  <a:pt x="155875" y="89011"/>
                </a:cubicBezTo>
                <a:cubicBezTo>
                  <a:pt x="154817" y="80015"/>
                  <a:pt x="150583" y="90069"/>
                  <a:pt x="130475" y="76311"/>
                </a:cubicBezTo>
                <a:cubicBezTo>
                  <a:pt x="110367" y="62553"/>
                  <a:pt x="6121" y="2757"/>
                  <a:pt x="300" y="1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5" name="フリーフォーム 444">
            <a:extLst>
              <a:ext uri="{FF2B5EF4-FFF2-40B4-BE49-F238E27FC236}">
                <a16:creationId xmlns:a16="http://schemas.microsoft.com/office/drawing/2014/main" id="{B70BF206-C625-0B24-E73E-7070D633DDCF}"/>
              </a:ext>
            </a:extLst>
          </p:cNvPr>
          <p:cNvSpPr/>
          <p:nvPr/>
        </p:nvSpPr>
        <p:spPr>
          <a:xfrm>
            <a:off x="5821442" y="2130382"/>
            <a:ext cx="58676" cy="190611"/>
          </a:xfrm>
          <a:custGeom>
            <a:avLst/>
            <a:gdLst>
              <a:gd name="connsiteX0" fmla="*/ 17383 w 58676"/>
              <a:gd name="connsiteY0" fmla="*/ 43 h 190611"/>
              <a:gd name="connsiteX1" fmla="*/ 7858 w 58676"/>
              <a:gd name="connsiteY1" fmla="*/ 104818 h 190611"/>
              <a:gd name="connsiteX2" fmla="*/ 58658 w 58676"/>
              <a:gd name="connsiteY2" fmla="*/ 190543 h 190611"/>
              <a:gd name="connsiteX3" fmla="*/ 1508 w 58676"/>
              <a:gd name="connsiteY3" fmla="*/ 117518 h 190611"/>
              <a:gd name="connsiteX4" fmla="*/ 17383 w 58676"/>
              <a:gd name="connsiteY4" fmla="*/ 43 h 190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76" h="190611">
                <a:moveTo>
                  <a:pt x="17383" y="43"/>
                </a:moveTo>
                <a:cubicBezTo>
                  <a:pt x="18441" y="-2074"/>
                  <a:pt x="979" y="73068"/>
                  <a:pt x="7858" y="104818"/>
                </a:cubicBezTo>
                <a:cubicBezTo>
                  <a:pt x="14737" y="136568"/>
                  <a:pt x="59716" y="188426"/>
                  <a:pt x="58658" y="190543"/>
                </a:cubicBezTo>
                <a:cubicBezTo>
                  <a:pt x="57600" y="192660"/>
                  <a:pt x="8916" y="145564"/>
                  <a:pt x="1508" y="117518"/>
                </a:cubicBezTo>
                <a:cubicBezTo>
                  <a:pt x="-5900" y="89472"/>
                  <a:pt x="16325" y="2160"/>
                  <a:pt x="17383" y="4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6" name="フリーフォーム 445">
            <a:extLst>
              <a:ext uri="{FF2B5EF4-FFF2-40B4-BE49-F238E27FC236}">
                <a16:creationId xmlns:a16="http://schemas.microsoft.com/office/drawing/2014/main" id="{E1CF3B15-7DBC-A7AB-BDC2-C84846F173C9}"/>
              </a:ext>
            </a:extLst>
          </p:cNvPr>
          <p:cNvSpPr/>
          <p:nvPr/>
        </p:nvSpPr>
        <p:spPr>
          <a:xfrm>
            <a:off x="5810238" y="2149983"/>
            <a:ext cx="454433" cy="75724"/>
          </a:xfrm>
          <a:custGeom>
            <a:avLst/>
            <a:gdLst>
              <a:gd name="connsiteX0" fmla="*/ 12 w 454433"/>
              <a:gd name="connsiteY0" fmla="*/ 75692 h 75724"/>
              <a:gd name="connsiteX1" fmla="*/ 168287 w 454433"/>
              <a:gd name="connsiteY1" fmla="*/ 12192 h 75724"/>
              <a:gd name="connsiteX2" fmla="*/ 142887 w 454433"/>
              <a:gd name="connsiteY2" fmla="*/ 28067 h 75724"/>
              <a:gd name="connsiteX3" fmla="*/ 244487 w 454433"/>
              <a:gd name="connsiteY3" fmla="*/ 24892 h 75724"/>
              <a:gd name="connsiteX4" fmla="*/ 219087 w 454433"/>
              <a:gd name="connsiteY4" fmla="*/ 34417 h 75724"/>
              <a:gd name="connsiteX5" fmla="*/ 336562 w 454433"/>
              <a:gd name="connsiteY5" fmla="*/ 50292 h 75724"/>
              <a:gd name="connsiteX6" fmla="*/ 454037 w 454433"/>
              <a:gd name="connsiteY6" fmla="*/ 62992 h 75724"/>
              <a:gd name="connsiteX7" fmla="*/ 368312 w 454433"/>
              <a:gd name="connsiteY7" fmla="*/ 56642 h 75724"/>
              <a:gd name="connsiteX8" fmla="*/ 200037 w 454433"/>
              <a:gd name="connsiteY8" fmla="*/ 2667 h 75724"/>
              <a:gd name="connsiteX9" fmla="*/ 219087 w 454433"/>
              <a:gd name="connsiteY9" fmla="*/ 12192 h 75724"/>
              <a:gd name="connsiteX10" fmla="*/ 177812 w 454433"/>
              <a:gd name="connsiteY10" fmla="*/ 2667 h 75724"/>
              <a:gd name="connsiteX11" fmla="*/ 12 w 454433"/>
              <a:gd name="connsiteY11" fmla="*/ 75692 h 7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4433" h="75724">
                <a:moveTo>
                  <a:pt x="12" y="75692"/>
                </a:moveTo>
                <a:cubicBezTo>
                  <a:pt x="-1575" y="77279"/>
                  <a:pt x="144475" y="20129"/>
                  <a:pt x="168287" y="12192"/>
                </a:cubicBezTo>
                <a:cubicBezTo>
                  <a:pt x="192100" y="4254"/>
                  <a:pt x="130187" y="25950"/>
                  <a:pt x="142887" y="28067"/>
                </a:cubicBezTo>
                <a:cubicBezTo>
                  <a:pt x="155587" y="30184"/>
                  <a:pt x="231787" y="23834"/>
                  <a:pt x="244487" y="24892"/>
                </a:cubicBezTo>
                <a:cubicBezTo>
                  <a:pt x="257187" y="25950"/>
                  <a:pt x="203741" y="30184"/>
                  <a:pt x="219087" y="34417"/>
                </a:cubicBezTo>
                <a:cubicBezTo>
                  <a:pt x="234433" y="38650"/>
                  <a:pt x="297404" y="45529"/>
                  <a:pt x="336562" y="50292"/>
                </a:cubicBezTo>
                <a:cubicBezTo>
                  <a:pt x="375720" y="55054"/>
                  <a:pt x="448746" y="61934"/>
                  <a:pt x="454037" y="62992"/>
                </a:cubicBezTo>
                <a:cubicBezTo>
                  <a:pt x="459328" y="64050"/>
                  <a:pt x="410645" y="66696"/>
                  <a:pt x="368312" y="56642"/>
                </a:cubicBezTo>
                <a:cubicBezTo>
                  <a:pt x="325979" y="46588"/>
                  <a:pt x="200037" y="2667"/>
                  <a:pt x="200037" y="2667"/>
                </a:cubicBezTo>
                <a:cubicBezTo>
                  <a:pt x="175166" y="-4741"/>
                  <a:pt x="222791" y="12192"/>
                  <a:pt x="219087" y="12192"/>
                </a:cubicBezTo>
                <a:cubicBezTo>
                  <a:pt x="215383" y="12192"/>
                  <a:pt x="209562" y="-6858"/>
                  <a:pt x="177812" y="2667"/>
                </a:cubicBezTo>
                <a:cubicBezTo>
                  <a:pt x="146062" y="12192"/>
                  <a:pt x="1599" y="74105"/>
                  <a:pt x="12" y="756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7" name="フリーフォーム 446">
            <a:extLst>
              <a:ext uri="{FF2B5EF4-FFF2-40B4-BE49-F238E27FC236}">
                <a16:creationId xmlns:a16="http://schemas.microsoft.com/office/drawing/2014/main" id="{EF925196-6A65-DDA5-F4C6-208DB50236D7}"/>
              </a:ext>
            </a:extLst>
          </p:cNvPr>
          <p:cNvSpPr/>
          <p:nvPr/>
        </p:nvSpPr>
        <p:spPr>
          <a:xfrm>
            <a:off x="5870510" y="2193900"/>
            <a:ext cx="316379" cy="124075"/>
          </a:xfrm>
          <a:custGeom>
            <a:avLst/>
            <a:gdLst>
              <a:gd name="connsiteX0" fmla="*/ 38165 w 316379"/>
              <a:gd name="connsiteY0" fmla="*/ 25 h 124075"/>
              <a:gd name="connsiteX1" fmla="*/ 215965 w 316379"/>
              <a:gd name="connsiteY1" fmla="*/ 34950 h 124075"/>
              <a:gd name="connsiteX2" fmla="*/ 314390 w 316379"/>
              <a:gd name="connsiteY2" fmla="*/ 19075 h 124075"/>
              <a:gd name="connsiteX3" fmla="*/ 244540 w 316379"/>
              <a:gd name="connsiteY3" fmla="*/ 34950 h 124075"/>
              <a:gd name="connsiteX4" fmla="*/ 193740 w 316379"/>
              <a:gd name="connsiteY4" fmla="*/ 63525 h 124075"/>
              <a:gd name="connsiteX5" fmla="*/ 92140 w 316379"/>
              <a:gd name="connsiteY5" fmla="*/ 50825 h 124075"/>
              <a:gd name="connsiteX6" fmla="*/ 65 w 316379"/>
              <a:gd name="connsiteY6" fmla="*/ 60350 h 124075"/>
              <a:gd name="connsiteX7" fmla="*/ 76265 w 316379"/>
              <a:gd name="connsiteY7" fmla="*/ 47650 h 124075"/>
              <a:gd name="connsiteX8" fmla="*/ 6415 w 316379"/>
              <a:gd name="connsiteY8" fmla="*/ 123850 h 124075"/>
              <a:gd name="connsiteX9" fmla="*/ 66740 w 316379"/>
              <a:gd name="connsiteY9" fmla="*/ 69875 h 124075"/>
              <a:gd name="connsiteX10" fmla="*/ 279465 w 316379"/>
              <a:gd name="connsiteY10" fmla="*/ 34950 h 124075"/>
              <a:gd name="connsiteX11" fmla="*/ 260415 w 316379"/>
              <a:gd name="connsiteY11" fmla="*/ 28600 h 124075"/>
              <a:gd name="connsiteX12" fmla="*/ 314390 w 316379"/>
              <a:gd name="connsiteY12" fmla="*/ 28600 h 124075"/>
              <a:gd name="connsiteX13" fmla="*/ 177865 w 316379"/>
              <a:gd name="connsiteY13" fmla="*/ 9550 h 124075"/>
              <a:gd name="connsiteX14" fmla="*/ 193740 w 316379"/>
              <a:gd name="connsiteY14" fmla="*/ 41300 h 124075"/>
              <a:gd name="connsiteX15" fmla="*/ 38165 w 316379"/>
              <a:gd name="connsiteY15" fmla="*/ 25 h 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6379" h="124075">
                <a:moveTo>
                  <a:pt x="38165" y="25"/>
                </a:moveTo>
                <a:cubicBezTo>
                  <a:pt x="41869" y="-1033"/>
                  <a:pt x="169928" y="31775"/>
                  <a:pt x="215965" y="34950"/>
                </a:cubicBezTo>
                <a:cubicBezTo>
                  <a:pt x="262002" y="38125"/>
                  <a:pt x="309628" y="19075"/>
                  <a:pt x="314390" y="19075"/>
                </a:cubicBezTo>
                <a:cubicBezTo>
                  <a:pt x="319152" y="19075"/>
                  <a:pt x="264648" y="27542"/>
                  <a:pt x="244540" y="34950"/>
                </a:cubicBezTo>
                <a:cubicBezTo>
                  <a:pt x="224432" y="42358"/>
                  <a:pt x="219140" y="60879"/>
                  <a:pt x="193740" y="63525"/>
                </a:cubicBezTo>
                <a:cubicBezTo>
                  <a:pt x="168340" y="66171"/>
                  <a:pt x="124419" y="51354"/>
                  <a:pt x="92140" y="50825"/>
                </a:cubicBezTo>
                <a:cubicBezTo>
                  <a:pt x="59861" y="50296"/>
                  <a:pt x="2711" y="60879"/>
                  <a:pt x="65" y="60350"/>
                </a:cubicBezTo>
                <a:cubicBezTo>
                  <a:pt x="-2581" y="59821"/>
                  <a:pt x="75207" y="37067"/>
                  <a:pt x="76265" y="47650"/>
                </a:cubicBezTo>
                <a:cubicBezTo>
                  <a:pt x="77323" y="58233"/>
                  <a:pt x="8002" y="120146"/>
                  <a:pt x="6415" y="123850"/>
                </a:cubicBezTo>
                <a:cubicBezTo>
                  <a:pt x="4828" y="127554"/>
                  <a:pt x="21232" y="84692"/>
                  <a:pt x="66740" y="69875"/>
                </a:cubicBezTo>
                <a:cubicBezTo>
                  <a:pt x="112248" y="55058"/>
                  <a:pt x="247186" y="41829"/>
                  <a:pt x="279465" y="34950"/>
                </a:cubicBezTo>
                <a:cubicBezTo>
                  <a:pt x="311744" y="28071"/>
                  <a:pt x="254594" y="29658"/>
                  <a:pt x="260415" y="28600"/>
                </a:cubicBezTo>
                <a:cubicBezTo>
                  <a:pt x="266236" y="27542"/>
                  <a:pt x="328148" y="31775"/>
                  <a:pt x="314390" y="28600"/>
                </a:cubicBezTo>
                <a:cubicBezTo>
                  <a:pt x="300632" y="25425"/>
                  <a:pt x="197973" y="7433"/>
                  <a:pt x="177865" y="9550"/>
                </a:cubicBezTo>
                <a:cubicBezTo>
                  <a:pt x="157757" y="11667"/>
                  <a:pt x="210144" y="41829"/>
                  <a:pt x="193740" y="41300"/>
                </a:cubicBezTo>
                <a:cubicBezTo>
                  <a:pt x="177336" y="40771"/>
                  <a:pt x="34461" y="1083"/>
                  <a:pt x="38165" y="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8" name="フリーフォーム 447">
            <a:extLst>
              <a:ext uri="{FF2B5EF4-FFF2-40B4-BE49-F238E27FC236}">
                <a16:creationId xmlns:a16="http://schemas.microsoft.com/office/drawing/2014/main" id="{7697FAC8-0006-C9AC-76DC-AC57FC950520}"/>
              </a:ext>
            </a:extLst>
          </p:cNvPr>
          <p:cNvSpPr/>
          <p:nvPr/>
        </p:nvSpPr>
        <p:spPr>
          <a:xfrm>
            <a:off x="5890775" y="2149458"/>
            <a:ext cx="43307" cy="130214"/>
          </a:xfrm>
          <a:custGeom>
            <a:avLst/>
            <a:gdLst>
              <a:gd name="connsiteX0" fmla="*/ 43300 w 43307"/>
              <a:gd name="connsiteY0" fmla="*/ 17 h 130214"/>
              <a:gd name="connsiteX1" fmla="*/ 8375 w 43307"/>
              <a:gd name="connsiteY1" fmla="*/ 73042 h 130214"/>
              <a:gd name="connsiteX2" fmla="*/ 2025 w 43307"/>
              <a:gd name="connsiteY2" fmla="*/ 130192 h 130214"/>
              <a:gd name="connsiteX3" fmla="*/ 5200 w 43307"/>
              <a:gd name="connsiteY3" fmla="*/ 66692 h 130214"/>
              <a:gd name="connsiteX4" fmla="*/ 43300 w 43307"/>
              <a:gd name="connsiteY4" fmla="*/ 17 h 13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07" h="130214">
                <a:moveTo>
                  <a:pt x="43300" y="17"/>
                </a:moveTo>
                <a:cubicBezTo>
                  <a:pt x="43829" y="1075"/>
                  <a:pt x="15254" y="51346"/>
                  <a:pt x="8375" y="73042"/>
                </a:cubicBezTo>
                <a:cubicBezTo>
                  <a:pt x="1496" y="94738"/>
                  <a:pt x="2554" y="131250"/>
                  <a:pt x="2025" y="130192"/>
                </a:cubicBezTo>
                <a:cubicBezTo>
                  <a:pt x="1496" y="129134"/>
                  <a:pt x="-3796" y="87859"/>
                  <a:pt x="5200" y="66692"/>
                </a:cubicBezTo>
                <a:cubicBezTo>
                  <a:pt x="14196" y="45525"/>
                  <a:pt x="42771" y="-1041"/>
                  <a:pt x="43300" y="1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9" name="フリーフォーム 448">
            <a:extLst>
              <a:ext uri="{FF2B5EF4-FFF2-40B4-BE49-F238E27FC236}">
                <a16:creationId xmlns:a16="http://schemas.microsoft.com/office/drawing/2014/main" id="{7E213235-970C-CAA9-DB92-5CF7BE98CC7E}"/>
              </a:ext>
            </a:extLst>
          </p:cNvPr>
          <p:cNvSpPr/>
          <p:nvPr/>
        </p:nvSpPr>
        <p:spPr>
          <a:xfrm>
            <a:off x="5905500" y="2320923"/>
            <a:ext cx="70307" cy="230419"/>
          </a:xfrm>
          <a:custGeom>
            <a:avLst/>
            <a:gdLst>
              <a:gd name="connsiteX0" fmla="*/ 0 w 70307"/>
              <a:gd name="connsiteY0" fmla="*/ 2 h 230419"/>
              <a:gd name="connsiteX1" fmla="*/ 69850 w 70307"/>
              <a:gd name="connsiteY1" fmla="*/ 120652 h 230419"/>
              <a:gd name="connsiteX2" fmla="*/ 31750 w 70307"/>
              <a:gd name="connsiteY2" fmla="*/ 228602 h 230419"/>
              <a:gd name="connsiteX3" fmla="*/ 63500 w 70307"/>
              <a:gd name="connsiteY3" fmla="*/ 180977 h 230419"/>
              <a:gd name="connsiteX4" fmla="*/ 41275 w 70307"/>
              <a:gd name="connsiteY4" fmla="*/ 85727 h 230419"/>
              <a:gd name="connsiteX5" fmla="*/ 69850 w 70307"/>
              <a:gd name="connsiteY5" fmla="*/ 123827 h 230419"/>
              <a:gd name="connsiteX6" fmla="*/ 0 w 70307"/>
              <a:gd name="connsiteY6" fmla="*/ 2 h 23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07" h="230419">
                <a:moveTo>
                  <a:pt x="0" y="2"/>
                </a:moveTo>
                <a:cubicBezTo>
                  <a:pt x="0" y="-527"/>
                  <a:pt x="64558" y="82552"/>
                  <a:pt x="69850" y="120652"/>
                </a:cubicBezTo>
                <a:cubicBezTo>
                  <a:pt x="75142" y="158752"/>
                  <a:pt x="32808" y="218548"/>
                  <a:pt x="31750" y="228602"/>
                </a:cubicBezTo>
                <a:cubicBezTo>
                  <a:pt x="30692" y="238656"/>
                  <a:pt x="61912" y="204790"/>
                  <a:pt x="63500" y="180977"/>
                </a:cubicBezTo>
                <a:cubicBezTo>
                  <a:pt x="65088" y="157164"/>
                  <a:pt x="40217" y="95252"/>
                  <a:pt x="41275" y="85727"/>
                </a:cubicBezTo>
                <a:cubicBezTo>
                  <a:pt x="42333" y="76202"/>
                  <a:pt x="73025" y="134410"/>
                  <a:pt x="69850" y="123827"/>
                </a:cubicBezTo>
                <a:cubicBezTo>
                  <a:pt x="66675" y="113244"/>
                  <a:pt x="0" y="531"/>
                  <a:pt x="0" y="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0" name="フリーフォーム 449">
            <a:extLst>
              <a:ext uri="{FF2B5EF4-FFF2-40B4-BE49-F238E27FC236}">
                <a16:creationId xmlns:a16="http://schemas.microsoft.com/office/drawing/2014/main" id="{C27745AB-F0D4-C9B9-5722-84C1BDC4B40D}"/>
              </a:ext>
            </a:extLst>
          </p:cNvPr>
          <p:cNvSpPr/>
          <p:nvPr/>
        </p:nvSpPr>
        <p:spPr>
          <a:xfrm>
            <a:off x="5819889" y="2666497"/>
            <a:ext cx="82632" cy="242683"/>
          </a:xfrm>
          <a:custGeom>
            <a:avLst/>
            <a:gdLst>
              <a:gd name="connsiteX0" fmla="*/ 82436 w 82632"/>
              <a:gd name="connsiteY0" fmla="*/ 503 h 242683"/>
              <a:gd name="connsiteX1" fmla="*/ 25286 w 82632"/>
              <a:gd name="connsiteY1" fmla="*/ 89403 h 242683"/>
              <a:gd name="connsiteX2" fmla="*/ 15761 w 82632"/>
              <a:gd name="connsiteY2" fmla="*/ 241803 h 242683"/>
              <a:gd name="connsiteX3" fmla="*/ 3061 w 82632"/>
              <a:gd name="connsiteY3" fmla="*/ 149728 h 242683"/>
              <a:gd name="connsiteX4" fmla="*/ 18936 w 82632"/>
              <a:gd name="connsiteY4" fmla="*/ 102103 h 242683"/>
              <a:gd name="connsiteX5" fmla="*/ 3061 w 82632"/>
              <a:gd name="connsiteY5" fmla="*/ 127503 h 242683"/>
              <a:gd name="connsiteX6" fmla="*/ 82436 w 82632"/>
              <a:gd name="connsiteY6" fmla="*/ 503 h 24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632" h="242683">
                <a:moveTo>
                  <a:pt x="82436" y="503"/>
                </a:moveTo>
                <a:cubicBezTo>
                  <a:pt x="86140" y="-5847"/>
                  <a:pt x="36398" y="49186"/>
                  <a:pt x="25286" y="89403"/>
                </a:cubicBezTo>
                <a:cubicBezTo>
                  <a:pt x="14173" y="129620"/>
                  <a:pt x="19465" y="231749"/>
                  <a:pt x="15761" y="241803"/>
                </a:cubicBezTo>
                <a:cubicBezTo>
                  <a:pt x="12057" y="251857"/>
                  <a:pt x="2532" y="173011"/>
                  <a:pt x="3061" y="149728"/>
                </a:cubicBezTo>
                <a:cubicBezTo>
                  <a:pt x="3590" y="126445"/>
                  <a:pt x="18936" y="105807"/>
                  <a:pt x="18936" y="102103"/>
                </a:cubicBezTo>
                <a:cubicBezTo>
                  <a:pt x="18936" y="98399"/>
                  <a:pt x="-9110" y="143378"/>
                  <a:pt x="3061" y="127503"/>
                </a:cubicBezTo>
                <a:cubicBezTo>
                  <a:pt x="15232" y="111628"/>
                  <a:pt x="78732" y="6853"/>
                  <a:pt x="82436" y="50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1" name="フリーフォーム 450">
            <a:extLst>
              <a:ext uri="{FF2B5EF4-FFF2-40B4-BE49-F238E27FC236}">
                <a16:creationId xmlns:a16="http://schemas.microsoft.com/office/drawing/2014/main" id="{D5AF7691-D24E-FD1E-55B1-1469E5F1F86F}"/>
              </a:ext>
            </a:extLst>
          </p:cNvPr>
          <p:cNvSpPr/>
          <p:nvPr/>
        </p:nvSpPr>
        <p:spPr>
          <a:xfrm>
            <a:off x="5870493" y="2367772"/>
            <a:ext cx="124663" cy="296161"/>
          </a:xfrm>
          <a:custGeom>
            <a:avLst/>
            <a:gdLst>
              <a:gd name="connsiteX0" fmla="*/ 98507 w 124663"/>
              <a:gd name="connsiteY0" fmla="*/ 778 h 296161"/>
              <a:gd name="connsiteX1" fmla="*/ 123907 w 124663"/>
              <a:gd name="connsiteY1" fmla="*/ 96028 h 296161"/>
              <a:gd name="connsiteX2" fmla="*/ 63582 w 124663"/>
              <a:gd name="connsiteY2" fmla="*/ 216678 h 296161"/>
              <a:gd name="connsiteX3" fmla="*/ 82 w 124663"/>
              <a:gd name="connsiteY3" fmla="*/ 296053 h 296161"/>
              <a:gd name="connsiteX4" fmla="*/ 50882 w 124663"/>
              <a:gd name="connsiteY4" fmla="*/ 232553 h 296161"/>
              <a:gd name="connsiteX5" fmla="*/ 82632 w 124663"/>
              <a:gd name="connsiteY5" fmla="*/ 178578 h 296161"/>
              <a:gd name="connsiteX6" fmla="*/ 101682 w 124663"/>
              <a:gd name="connsiteY6" fmla="*/ 108728 h 296161"/>
              <a:gd name="connsiteX7" fmla="*/ 111207 w 124663"/>
              <a:gd name="connsiteY7" fmla="*/ 92853 h 296161"/>
              <a:gd name="connsiteX8" fmla="*/ 114382 w 124663"/>
              <a:gd name="connsiteY8" fmla="*/ 51578 h 296161"/>
              <a:gd name="connsiteX9" fmla="*/ 98507 w 124663"/>
              <a:gd name="connsiteY9" fmla="*/ 778 h 29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663" h="296161">
                <a:moveTo>
                  <a:pt x="98507" y="778"/>
                </a:moveTo>
                <a:cubicBezTo>
                  <a:pt x="100094" y="8186"/>
                  <a:pt x="129728" y="60045"/>
                  <a:pt x="123907" y="96028"/>
                </a:cubicBezTo>
                <a:cubicBezTo>
                  <a:pt x="118086" y="132011"/>
                  <a:pt x="84219" y="183341"/>
                  <a:pt x="63582" y="216678"/>
                </a:cubicBezTo>
                <a:cubicBezTo>
                  <a:pt x="42944" y="250016"/>
                  <a:pt x="82" y="296053"/>
                  <a:pt x="82" y="296053"/>
                </a:cubicBezTo>
                <a:cubicBezTo>
                  <a:pt x="-2035" y="298699"/>
                  <a:pt x="37124" y="252132"/>
                  <a:pt x="50882" y="232553"/>
                </a:cubicBezTo>
                <a:cubicBezTo>
                  <a:pt x="64640" y="212974"/>
                  <a:pt x="74165" y="199216"/>
                  <a:pt x="82632" y="178578"/>
                </a:cubicBezTo>
                <a:cubicBezTo>
                  <a:pt x="91099" y="157940"/>
                  <a:pt x="101682" y="108728"/>
                  <a:pt x="101682" y="108728"/>
                </a:cubicBezTo>
                <a:cubicBezTo>
                  <a:pt x="106445" y="94440"/>
                  <a:pt x="109090" y="102378"/>
                  <a:pt x="111207" y="92853"/>
                </a:cubicBezTo>
                <a:cubicBezTo>
                  <a:pt x="113324" y="83328"/>
                  <a:pt x="114382" y="62161"/>
                  <a:pt x="114382" y="51578"/>
                </a:cubicBezTo>
                <a:cubicBezTo>
                  <a:pt x="114382" y="40995"/>
                  <a:pt x="96920" y="-6630"/>
                  <a:pt x="98507" y="7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2" name="フリーフォーム 451">
            <a:extLst>
              <a:ext uri="{FF2B5EF4-FFF2-40B4-BE49-F238E27FC236}">
                <a16:creationId xmlns:a16="http://schemas.microsoft.com/office/drawing/2014/main" id="{28BF4AF0-CA9D-1A3E-BD7C-868BBAA5617A}"/>
              </a:ext>
            </a:extLst>
          </p:cNvPr>
          <p:cNvSpPr/>
          <p:nvPr/>
        </p:nvSpPr>
        <p:spPr>
          <a:xfrm>
            <a:off x="5959283" y="2778043"/>
            <a:ext cx="181755" cy="139829"/>
          </a:xfrm>
          <a:custGeom>
            <a:avLst/>
            <a:gdLst>
              <a:gd name="connsiteX0" fmla="*/ 192 w 181755"/>
              <a:gd name="connsiteY0" fmla="*/ 54057 h 139829"/>
              <a:gd name="connsiteX1" fmla="*/ 120842 w 181755"/>
              <a:gd name="connsiteY1" fmla="*/ 38182 h 139829"/>
              <a:gd name="connsiteX2" fmla="*/ 181167 w 181755"/>
              <a:gd name="connsiteY2" fmla="*/ 76282 h 139829"/>
              <a:gd name="connsiteX3" fmla="*/ 130367 w 181755"/>
              <a:gd name="connsiteY3" fmla="*/ 139782 h 139829"/>
              <a:gd name="connsiteX4" fmla="*/ 181167 w 181755"/>
              <a:gd name="connsiteY4" fmla="*/ 85807 h 139829"/>
              <a:gd name="connsiteX5" fmla="*/ 152592 w 181755"/>
              <a:gd name="connsiteY5" fmla="*/ 38182 h 139829"/>
              <a:gd name="connsiteX6" fmla="*/ 73217 w 181755"/>
              <a:gd name="connsiteY6" fmla="*/ 82 h 139829"/>
              <a:gd name="connsiteX7" fmla="*/ 92267 w 181755"/>
              <a:gd name="connsiteY7" fmla="*/ 28657 h 139829"/>
              <a:gd name="connsiteX8" fmla="*/ 192 w 181755"/>
              <a:gd name="connsiteY8" fmla="*/ 54057 h 13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755" h="139829">
                <a:moveTo>
                  <a:pt x="192" y="54057"/>
                </a:moveTo>
                <a:cubicBezTo>
                  <a:pt x="4954" y="55644"/>
                  <a:pt x="90680" y="34478"/>
                  <a:pt x="120842" y="38182"/>
                </a:cubicBezTo>
                <a:cubicBezTo>
                  <a:pt x="151005" y="41886"/>
                  <a:pt x="179580" y="59349"/>
                  <a:pt x="181167" y="76282"/>
                </a:cubicBezTo>
                <a:cubicBezTo>
                  <a:pt x="182755" y="93215"/>
                  <a:pt x="130367" y="138195"/>
                  <a:pt x="130367" y="139782"/>
                </a:cubicBezTo>
                <a:cubicBezTo>
                  <a:pt x="130367" y="141369"/>
                  <a:pt x="177463" y="102740"/>
                  <a:pt x="181167" y="85807"/>
                </a:cubicBezTo>
                <a:cubicBezTo>
                  <a:pt x="184871" y="68874"/>
                  <a:pt x="170584" y="52470"/>
                  <a:pt x="152592" y="38182"/>
                </a:cubicBezTo>
                <a:cubicBezTo>
                  <a:pt x="134600" y="23894"/>
                  <a:pt x="83271" y="1669"/>
                  <a:pt x="73217" y="82"/>
                </a:cubicBezTo>
                <a:cubicBezTo>
                  <a:pt x="63163" y="-1505"/>
                  <a:pt x="103909" y="20190"/>
                  <a:pt x="92267" y="28657"/>
                </a:cubicBezTo>
                <a:cubicBezTo>
                  <a:pt x="80625" y="37124"/>
                  <a:pt x="-4570" y="52470"/>
                  <a:pt x="192" y="5405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3" name="フリーフォーム 452">
            <a:extLst>
              <a:ext uri="{FF2B5EF4-FFF2-40B4-BE49-F238E27FC236}">
                <a16:creationId xmlns:a16="http://schemas.microsoft.com/office/drawing/2014/main" id="{7DF5F21F-95D6-5B0B-EEBF-4DFAC0ADA5CA}"/>
              </a:ext>
            </a:extLst>
          </p:cNvPr>
          <p:cNvSpPr/>
          <p:nvPr/>
        </p:nvSpPr>
        <p:spPr>
          <a:xfrm>
            <a:off x="5838769" y="2752503"/>
            <a:ext cx="75197" cy="153172"/>
          </a:xfrm>
          <a:custGeom>
            <a:avLst/>
            <a:gdLst>
              <a:gd name="connsiteX0" fmla="*/ 25456 w 75197"/>
              <a:gd name="connsiteY0" fmla="*/ 222 h 153172"/>
              <a:gd name="connsiteX1" fmla="*/ 60381 w 75197"/>
              <a:gd name="connsiteY1" fmla="*/ 114522 h 153172"/>
              <a:gd name="connsiteX2" fmla="*/ 56 w 75197"/>
              <a:gd name="connsiteY2" fmla="*/ 152622 h 153172"/>
              <a:gd name="connsiteX3" fmla="*/ 73081 w 75197"/>
              <a:gd name="connsiteY3" fmla="*/ 133572 h 153172"/>
              <a:gd name="connsiteX4" fmla="*/ 54031 w 75197"/>
              <a:gd name="connsiteY4" fmla="*/ 85947 h 153172"/>
              <a:gd name="connsiteX5" fmla="*/ 25456 w 75197"/>
              <a:gd name="connsiteY5" fmla="*/ 222 h 15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97" h="153172">
                <a:moveTo>
                  <a:pt x="25456" y="222"/>
                </a:moveTo>
                <a:cubicBezTo>
                  <a:pt x="26514" y="4984"/>
                  <a:pt x="64614" y="89122"/>
                  <a:pt x="60381" y="114522"/>
                </a:cubicBezTo>
                <a:cubicBezTo>
                  <a:pt x="56148" y="139922"/>
                  <a:pt x="-2061" y="149447"/>
                  <a:pt x="56" y="152622"/>
                </a:cubicBezTo>
                <a:cubicBezTo>
                  <a:pt x="2173" y="155797"/>
                  <a:pt x="64085" y="144684"/>
                  <a:pt x="73081" y="133572"/>
                </a:cubicBezTo>
                <a:cubicBezTo>
                  <a:pt x="82077" y="122460"/>
                  <a:pt x="59852" y="103409"/>
                  <a:pt x="54031" y="85947"/>
                </a:cubicBezTo>
                <a:cubicBezTo>
                  <a:pt x="48210" y="68485"/>
                  <a:pt x="24398" y="-4540"/>
                  <a:pt x="25456" y="2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5" name="フリーフォーム 454">
            <a:extLst>
              <a:ext uri="{FF2B5EF4-FFF2-40B4-BE49-F238E27FC236}">
                <a16:creationId xmlns:a16="http://schemas.microsoft.com/office/drawing/2014/main" id="{7494E4CE-28A0-957D-5D19-A642B1D33B44}"/>
              </a:ext>
            </a:extLst>
          </p:cNvPr>
          <p:cNvSpPr/>
          <p:nvPr/>
        </p:nvSpPr>
        <p:spPr>
          <a:xfrm>
            <a:off x="5879885" y="2530435"/>
            <a:ext cx="117969" cy="213545"/>
          </a:xfrm>
          <a:custGeom>
            <a:avLst/>
            <a:gdLst>
              <a:gd name="connsiteX0" fmla="*/ 117690 w 117969"/>
              <a:gd name="connsiteY0" fmla="*/ 40 h 213545"/>
              <a:gd name="connsiteX1" fmla="*/ 101815 w 117969"/>
              <a:gd name="connsiteY1" fmla="*/ 114340 h 213545"/>
              <a:gd name="connsiteX2" fmla="*/ 3390 w 117969"/>
              <a:gd name="connsiteY2" fmla="*/ 212765 h 213545"/>
              <a:gd name="connsiteX3" fmla="*/ 25615 w 117969"/>
              <a:gd name="connsiteY3" fmla="*/ 155615 h 213545"/>
              <a:gd name="connsiteX4" fmla="*/ 54190 w 117969"/>
              <a:gd name="connsiteY4" fmla="*/ 69890 h 213545"/>
              <a:gd name="connsiteX5" fmla="*/ 9740 w 117969"/>
              <a:gd name="connsiteY5" fmla="*/ 190540 h 213545"/>
              <a:gd name="connsiteX6" fmla="*/ 101815 w 117969"/>
              <a:gd name="connsiteY6" fmla="*/ 127040 h 213545"/>
              <a:gd name="connsiteX7" fmla="*/ 117690 w 117969"/>
              <a:gd name="connsiteY7" fmla="*/ 40 h 21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69" h="213545">
                <a:moveTo>
                  <a:pt x="117690" y="40"/>
                </a:moveTo>
                <a:cubicBezTo>
                  <a:pt x="117690" y="-2077"/>
                  <a:pt x="120865" y="78886"/>
                  <a:pt x="101815" y="114340"/>
                </a:cubicBezTo>
                <a:cubicBezTo>
                  <a:pt x="82765" y="149794"/>
                  <a:pt x="16090" y="205886"/>
                  <a:pt x="3390" y="212765"/>
                </a:cubicBezTo>
                <a:cubicBezTo>
                  <a:pt x="-9310" y="219644"/>
                  <a:pt x="17148" y="179427"/>
                  <a:pt x="25615" y="155615"/>
                </a:cubicBezTo>
                <a:cubicBezTo>
                  <a:pt x="34082" y="131803"/>
                  <a:pt x="56836" y="64069"/>
                  <a:pt x="54190" y="69890"/>
                </a:cubicBezTo>
                <a:cubicBezTo>
                  <a:pt x="51544" y="75711"/>
                  <a:pt x="1803" y="181015"/>
                  <a:pt x="9740" y="190540"/>
                </a:cubicBezTo>
                <a:cubicBezTo>
                  <a:pt x="17677" y="200065"/>
                  <a:pt x="82236" y="158261"/>
                  <a:pt x="101815" y="127040"/>
                </a:cubicBezTo>
                <a:cubicBezTo>
                  <a:pt x="121394" y="95819"/>
                  <a:pt x="117690" y="2157"/>
                  <a:pt x="117690" y="4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6" name="フリーフォーム 455">
            <a:extLst>
              <a:ext uri="{FF2B5EF4-FFF2-40B4-BE49-F238E27FC236}">
                <a16:creationId xmlns:a16="http://schemas.microsoft.com/office/drawing/2014/main" id="{FE5A2289-78E5-BF7C-135C-3ADC538C08BF}"/>
              </a:ext>
            </a:extLst>
          </p:cNvPr>
          <p:cNvSpPr/>
          <p:nvPr/>
        </p:nvSpPr>
        <p:spPr>
          <a:xfrm>
            <a:off x="5904995" y="2727239"/>
            <a:ext cx="197285" cy="136641"/>
          </a:xfrm>
          <a:custGeom>
            <a:avLst/>
            <a:gdLst>
              <a:gd name="connsiteX0" fmla="*/ 505 w 197285"/>
              <a:gd name="connsiteY0" fmla="*/ 86 h 136641"/>
              <a:gd name="connsiteX1" fmla="*/ 25905 w 197285"/>
              <a:gd name="connsiteY1" fmla="*/ 104861 h 136641"/>
              <a:gd name="connsiteX2" fmla="*/ 70355 w 197285"/>
              <a:gd name="connsiteY2" fmla="*/ 136611 h 136641"/>
              <a:gd name="connsiteX3" fmla="*/ 178305 w 197285"/>
              <a:gd name="connsiteY3" fmla="*/ 111211 h 136641"/>
              <a:gd name="connsiteX4" fmla="*/ 184655 w 197285"/>
              <a:gd name="connsiteY4" fmla="*/ 117561 h 136641"/>
              <a:gd name="connsiteX5" fmla="*/ 48130 w 197285"/>
              <a:gd name="connsiteY5" fmla="*/ 123911 h 136641"/>
              <a:gd name="connsiteX6" fmla="*/ 505 w 197285"/>
              <a:gd name="connsiteY6" fmla="*/ 86 h 13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285" h="136641">
                <a:moveTo>
                  <a:pt x="505" y="86"/>
                </a:moveTo>
                <a:cubicBezTo>
                  <a:pt x="-3199" y="-3089"/>
                  <a:pt x="14263" y="82107"/>
                  <a:pt x="25905" y="104861"/>
                </a:cubicBezTo>
                <a:cubicBezTo>
                  <a:pt x="37547" y="127615"/>
                  <a:pt x="44955" y="135553"/>
                  <a:pt x="70355" y="136611"/>
                </a:cubicBezTo>
                <a:cubicBezTo>
                  <a:pt x="95755" y="137669"/>
                  <a:pt x="178305" y="111211"/>
                  <a:pt x="178305" y="111211"/>
                </a:cubicBezTo>
                <a:cubicBezTo>
                  <a:pt x="197355" y="108036"/>
                  <a:pt x="206351" y="115444"/>
                  <a:pt x="184655" y="117561"/>
                </a:cubicBezTo>
                <a:cubicBezTo>
                  <a:pt x="162959" y="119678"/>
                  <a:pt x="76705" y="137669"/>
                  <a:pt x="48130" y="123911"/>
                </a:cubicBezTo>
                <a:cubicBezTo>
                  <a:pt x="19555" y="110153"/>
                  <a:pt x="4209" y="3261"/>
                  <a:pt x="505" y="8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7" name="フリーフォーム 456">
            <a:extLst>
              <a:ext uri="{FF2B5EF4-FFF2-40B4-BE49-F238E27FC236}">
                <a16:creationId xmlns:a16="http://schemas.microsoft.com/office/drawing/2014/main" id="{56A7E75A-74E7-E167-1BD3-5D63AEFF3C8C}"/>
              </a:ext>
            </a:extLst>
          </p:cNvPr>
          <p:cNvSpPr/>
          <p:nvPr/>
        </p:nvSpPr>
        <p:spPr>
          <a:xfrm>
            <a:off x="5924297" y="2476473"/>
            <a:ext cx="114660" cy="193734"/>
          </a:xfrm>
          <a:custGeom>
            <a:avLst/>
            <a:gdLst>
              <a:gd name="connsiteX0" fmla="*/ 114553 w 114660"/>
              <a:gd name="connsiteY0" fmla="*/ 27 h 193734"/>
              <a:gd name="connsiteX1" fmla="*/ 51053 w 114660"/>
              <a:gd name="connsiteY1" fmla="*/ 98452 h 193734"/>
              <a:gd name="connsiteX2" fmla="*/ 253 w 114660"/>
              <a:gd name="connsiteY2" fmla="*/ 193702 h 193734"/>
              <a:gd name="connsiteX3" fmla="*/ 35178 w 114660"/>
              <a:gd name="connsiteY3" fmla="*/ 107977 h 193734"/>
              <a:gd name="connsiteX4" fmla="*/ 114553 w 114660"/>
              <a:gd name="connsiteY4" fmla="*/ 27 h 19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60" h="193734">
                <a:moveTo>
                  <a:pt x="114553" y="27"/>
                </a:moveTo>
                <a:cubicBezTo>
                  <a:pt x="117199" y="-1561"/>
                  <a:pt x="70103" y="66173"/>
                  <a:pt x="51053" y="98452"/>
                </a:cubicBezTo>
                <a:cubicBezTo>
                  <a:pt x="32003" y="130731"/>
                  <a:pt x="2899" y="192115"/>
                  <a:pt x="253" y="193702"/>
                </a:cubicBezTo>
                <a:cubicBezTo>
                  <a:pt x="-2393" y="195290"/>
                  <a:pt x="16128" y="138669"/>
                  <a:pt x="35178" y="107977"/>
                </a:cubicBezTo>
                <a:cubicBezTo>
                  <a:pt x="54228" y="77285"/>
                  <a:pt x="111907" y="1615"/>
                  <a:pt x="114553" y="2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8" name="フリーフォーム 457">
            <a:extLst>
              <a:ext uri="{FF2B5EF4-FFF2-40B4-BE49-F238E27FC236}">
                <a16:creationId xmlns:a16="http://schemas.microsoft.com/office/drawing/2014/main" id="{B0ABEF87-B059-9436-4375-7381D8D5507C}"/>
              </a:ext>
            </a:extLst>
          </p:cNvPr>
          <p:cNvSpPr/>
          <p:nvPr/>
        </p:nvSpPr>
        <p:spPr>
          <a:xfrm>
            <a:off x="6060550" y="2434658"/>
            <a:ext cx="287534" cy="73608"/>
          </a:xfrm>
          <a:custGeom>
            <a:avLst/>
            <a:gdLst>
              <a:gd name="connsiteX0" fmla="*/ 525 w 287534"/>
              <a:gd name="connsiteY0" fmla="*/ 73592 h 73608"/>
              <a:gd name="connsiteX1" fmla="*/ 175150 w 287534"/>
              <a:gd name="connsiteY1" fmla="*/ 16442 h 73608"/>
              <a:gd name="connsiteX2" fmla="*/ 286275 w 287534"/>
              <a:gd name="connsiteY2" fmla="*/ 29142 h 73608"/>
              <a:gd name="connsiteX3" fmla="*/ 229125 w 287534"/>
              <a:gd name="connsiteY3" fmla="*/ 567 h 73608"/>
              <a:gd name="connsiteX4" fmla="*/ 137050 w 287534"/>
              <a:gd name="connsiteY4" fmla="*/ 10092 h 73608"/>
              <a:gd name="connsiteX5" fmla="*/ 235475 w 287534"/>
              <a:gd name="connsiteY5" fmla="*/ 10092 h 73608"/>
              <a:gd name="connsiteX6" fmla="*/ 525 w 287534"/>
              <a:gd name="connsiteY6" fmla="*/ 73592 h 73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534" h="73608">
                <a:moveTo>
                  <a:pt x="525" y="73592"/>
                </a:moveTo>
                <a:cubicBezTo>
                  <a:pt x="-9529" y="74650"/>
                  <a:pt x="127525" y="23850"/>
                  <a:pt x="175150" y="16442"/>
                </a:cubicBezTo>
                <a:cubicBezTo>
                  <a:pt x="222775" y="9034"/>
                  <a:pt x="277279" y="31788"/>
                  <a:pt x="286275" y="29142"/>
                </a:cubicBezTo>
                <a:cubicBezTo>
                  <a:pt x="295271" y="26496"/>
                  <a:pt x="253996" y="3742"/>
                  <a:pt x="229125" y="567"/>
                </a:cubicBezTo>
                <a:cubicBezTo>
                  <a:pt x="204254" y="-2608"/>
                  <a:pt x="135992" y="8504"/>
                  <a:pt x="137050" y="10092"/>
                </a:cubicBezTo>
                <a:cubicBezTo>
                  <a:pt x="138108" y="11680"/>
                  <a:pt x="257171" y="567"/>
                  <a:pt x="235475" y="10092"/>
                </a:cubicBezTo>
                <a:cubicBezTo>
                  <a:pt x="213779" y="19617"/>
                  <a:pt x="10579" y="72534"/>
                  <a:pt x="525" y="735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9" name="フリーフォーム 458">
            <a:extLst>
              <a:ext uri="{FF2B5EF4-FFF2-40B4-BE49-F238E27FC236}">
                <a16:creationId xmlns:a16="http://schemas.microsoft.com/office/drawing/2014/main" id="{EB3DB62F-7475-7AF1-A2DB-C47878D73535}"/>
              </a:ext>
            </a:extLst>
          </p:cNvPr>
          <p:cNvSpPr/>
          <p:nvPr/>
        </p:nvSpPr>
        <p:spPr>
          <a:xfrm>
            <a:off x="5946748" y="2298621"/>
            <a:ext cx="99047" cy="169235"/>
          </a:xfrm>
          <a:custGeom>
            <a:avLst/>
            <a:gdLst>
              <a:gd name="connsiteX0" fmla="*/ 27 w 99047"/>
              <a:gd name="connsiteY0" fmla="*/ 79 h 169235"/>
              <a:gd name="connsiteX1" fmla="*/ 82577 w 99047"/>
              <a:gd name="connsiteY1" fmla="*/ 117554 h 169235"/>
              <a:gd name="connsiteX2" fmla="*/ 95277 w 99047"/>
              <a:gd name="connsiteY2" fmla="*/ 168354 h 169235"/>
              <a:gd name="connsiteX3" fmla="*/ 34952 w 99047"/>
              <a:gd name="connsiteY3" fmla="*/ 79454 h 169235"/>
              <a:gd name="connsiteX4" fmla="*/ 92102 w 99047"/>
              <a:gd name="connsiteY4" fmla="*/ 136604 h 169235"/>
              <a:gd name="connsiteX5" fmla="*/ 27 w 99047"/>
              <a:gd name="connsiteY5" fmla="*/ 79 h 16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47" h="169235">
                <a:moveTo>
                  <a:pt x="27" y="79"/>
                </a:moveTo>
                <a:cubicBezTo>
                  <a:pt x="-1560" y="-3096"/>
                  <a:pt x="66702" y="89508"/>
                  <a:pt x="82577" y="117554"/>
                </a:cubicBezTo>
                <a:cubicBezTo>
                  <a:pt x="98452" y="145600"/>
                  <a:pt x="103214" y="174704"/>
                  <a:pt x="95277" y="168354"/>
                </a:cubicBezTo>
                <a:cubicBezTo>
                  <a:pt x="87340" y="162004"/>
                  <a:pt x="35481" y="84746"/>
                  <a:pt x="34952" y="79454"/>
                </a:cubicBezTo>
                <a:cubicBezTo>
                  <a:pt x="34423" y="74162"/>
                  <a:pt x="94219" y="142954"/>
                  <a:pt x="92102" y="136604"/>
                </a:cubicBezTo>
                <a:cubicBezTo>
                  <a:pt x="89985" y="130254"/>
                  <a:pt x="1614" y="3254"/>
                  <a:pt x="27" y="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0" name="フリーフォーム 459">
            <a:extLst>
              <a:ext uri="{FF2B5EF4-FFF2-40B4-BE49-F238E27FC236}">
                <a16:creationId xmlns:a16="http://schemas.microsoft.com/office/drawing/2014/main" id="{00E90DC8-49FC-376C-4CBF-8A8124D7A98C}"/>
              </a:ext>
            </a:extLst>
          </p:cNvPr>
          <p:cNvSpPr/>
          <p:nvPr/>
        </p:nvSpPr>
        <p:spPr>
          <a:xfrm>
            <a:off x="5935290" y="2552654"/>
            <a:ext cx="135361" cy="268547"/>
          </a:xfrm>
          <a:custGeom>
            <a:avLst/>
            <a:gdLst>
              <a:gd name="connsiteX0" fmla="*/ 100385 w 135361"/>
              <a:gd name="connsiteY0" fmla="*/ 46 h 268547"/>
              <a:gd name="connsiteX1" fmla="*/ 116260 w 135361"/>
              <a:gd name="connsiteY1" fmla="*/ 95296 h 268547"/>
              <a:gd name="connsiteX2" fmla="*/ 36885 w 135361"/>
              <a:gd name="connsiteY2" fmla="*/ 161971 h 268547"/>
              <a:gd name="connsiteX3" fmla="*/ 8310 w 135361"/>
              <a:gd name="connsiteY3" fmla="*/ 266746 h 268547"/>
              <a:gd name="connsiteX4" fmla="*/ 11485 w 135361"/>
              <a:gd name="connsiteY4" fmla="*/ 222296 h 268547"/>
              <a:gd name="connsiteX5" fmla="*/ 135310 w 135361"/>
              <a:gd name="connsiteY5" fmla="*/ 146096 h 268547"/>
              <a:gd name="connsiteX6" fmla="*/ 27360 w 135361"/>
              <a:gd name="connsiteY6" fmla="*/ 203246 h 268547"/>
              <a:gd name="connsiteX7" fmla="*/ 74985 w 135361"/>
              <a:gd name="connsiteY7" fmla="*/ 127046 h 268547"/>
              <a:gd name="connsiteX8" fmla="*/ 116260 w 135361"/>
              <a:gd name="connsiteY8" fmla="*/ 107996 h 268547"/>
              <a:gd name="connsiteX9" fmla="*/ 100385 w 135361"/>
              <a:gd name="connsiteY9" fmla="*/ 46 h 26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5361" h="268547">
                <a:moveTo>
                  <a:pt x="100385" y="46"/>
                </a:moveTo>
                <a:cubicBezTo>
                  <a:pt x="100385" y="-2071"/>
                  <a:pt x="126843" y="68309"/>
                  <a:pt x="116260" y="95296"/>
                </a:cubicBezTo>
                <a:cubicBezTo>
                  <a:pt x="105677" y="122283"/>
                  <a:pt x="54877" y="133396"/>
                  <a:pt x="36885" y="161971"/>
                </a:cubicBezTo>
                <a:cubicBezTo>
                  <a:pt x="18893" y="190546"/>
                  <a:pt x="12543" y="256692"/>
                  <a:pt x="8310" y="266746"/>
                </a:cubicBezTo>
                <a:cubicBezTo>
                  <a:pt x="4077" y="276800"/>
                  <a:pt x="-9682" y="242404"/>
                  <a:pt x="11485" y="222296"/>
                </a:cubicBezTo>
                <a:cubicBezTo>
                  <a:pt x="32652" y="202188"/>
                  <a:pt x="132664" y="149271"/>
                  <a:pt x="135310" y="146096"/>
                </a:cubicBezTo>
                <a:cubicBezTo>
                  <a:pt x="137956" y="142921"/>
                  <a:pt x="37414" y="206421"/>
                  <a:pt x="27360" y="203246"/>
                </a:cubicBezTo>
                <a:cubicBezTo>
                  <a:pt x="17306" y="200071"/>
                  <a:pt x="60168" y="142921"/>
                  <a:pt x="74985" y="127046"/>
                </a:cubicBezTo>
                <a:cubicBezTo>
                  <a:pt x="89802" y="111171"/>
                  <a:pt x="109910" y="124400"/>
                  <a:pt x="116260" y="107996"/>
                </a:cubicBezTo>
                <a:cubicBezTo>
                  <a:pt x="122610" y="91592"/>
                  <a:pt x="100385" y="2163"/>
                  <a:pt x="100385" y="4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1" name="フリーフォーム 460">
            <a:extLst>
              <a:ext uri="{FF2B5EF4-FFF2-40B4-BE49-F238E27FC236}">
                <a16:creationId xmlns:a16="http://schemas.microsoft.com/office/drawing/2014/main" id="{D06DB066-8DFE-1DF1-64AD-5D7BB9C8E7A6}"/>
              </a:ext>
            </a:extLst>
          </p:cNvPr>
          <p:cNvSpPr/>
          <p:nvPr/>
        </p:nvSpPr>
        <p:spPr>
          <a:xfrm>
            <a:off x="5857823" y="2889200"/>
            <a:ext cx="263602" cy="51006"/>
          </a:xfrm>
          <a:custGeom>
            <a:avLst/>
            <a:gdLst>
              <a:gd name="connsiteX0" fmla="*/ 263577 w 263602"/>
              <a:gd name="connsiteY0" fmla="*/ 34975 h 51006"/>
              <a:gd name="connsiteX1" fmla="*/ 98477 w 263602"/>
              <a:gd name="connsiteY1" fmla="*/ 3225 h 51006"/>
              <a:gd name="connsiteX2" fmla="*/ 57202 w 263602"/>
              <a:gd name="connsiteY2" fmla="*/ 50850 h 51006"/>
              <a:gd name="connsiteX3" fmla="*/ 52 w 263602"/>
              <a:gd name="connsiteY3" fmla="*/ 19100 h 51006"/>
              <a:gd name="connsiteX4" fmla="*/ 47677 w 263602"/>
              <a:gd name="connsiteY4" fmla="*/ 34975 h 51006"/>
              <a:gd name="connsiteX5" fmla="*/ 85777 w 263602"/>
              <a:gd name="connsiteY5" fmla="*/ 50 h 51006"/>
              <a:gd name="connsiteX6" fmla="*/ 263577 w 263602"/>
              <a:gd name="connsiteY6" fmla="*/ 34975 h 5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3602" h="51006">
                <a:moveTo>
                  <a:pt x="263577" y="34975"/>
                </a:moveTo>
                <a:cubicBezTo>
                  <a:pt x="265694" y="35504"/>
                  <a:pt x="132873" y="579"/>
                  <a:pt x="98477" y="3225"/>
                </a:cubicBezTo>
                <a:cubicBezTo>
                  <a:pt x="64081" y="5871"/>
                  <a:pt x="73606" y="48204"/>
                  <a:pt x="57202" y="50850"/>
                </a:cubicBezTo>
                <a:cubicBezTo>
                  <a:pt x="40798" y="53496"/>
                  <a:pt x="1639" y="21746"/>
                  <a:pt x="52" y="19100"/>
                </a:cubicBezTo>
                <a:cubicBezTo>
                  <a:pt x="-1536" y="16454"/>
                  <a:pt x="33390" y="38150"/>
                  <a:pt x="47677" y="34975"/>
                </a:cubicBezTo>
                <a:cubicBezTo>
                  <a:pt x="61964" y="31800"/>
                  <a:pt x="52440" y="1637"/>
                  <a:pt x="85777" y="50"/>
                </a:cubicBezTo>
                <a:cubicBezTo>
                  <a:pt x="119114" y="-1537"/>
                  <a:pt x="261460" y="34446"/>
                  <a:pt x="263577" y="349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2" name="フリーフォーム 461">
            <a:extLst>
              <a:ext uri="{FF2B5EF4-FFF2-40B4-BE49-F238E27FC236}">
                <a16:creationId xmlns:a16="http://schemas.microsoft.com/office/drawing/2014/main" id="{4A3690DB-6F41-E55A-AC65-45F45008B86F}"/>
              </a:ext>
            </a:extLst>
          </p:cNvPr>
          <p:cNvSpPr/>
          <p:nvPr/>
        </p:nvSpPr>
        <p:spPr>
          <a:xfrm>
            <a:off x="6069469" y="2962240"/>
            <a:ext cx="39256" cy="213080"/>
          </a:xfrm>
          <a:custGeom>
            <a:avLst/>
            <a:gdLst>
              <a:gd name="connsiteX0" fmla="*/ 10656 w 39256"/>
              <a:gd name="connsiteY0" fmla="*/ 35 h 213080"/>
              <a:gd name="connsiteX1" fmla="*/ 1131 w 39256"/>
              <a:gd name="connsiteY1" fmla="*/ 85760 h 213080"/>
              <a:gd name="connsiteX2" fmla="*/ 39231 w 39256"/>
              <a:gd name="connsiteY2" fmla="*/ 212760 h 213080"/>
              <a:gd name="connsiteX3" fmla="*/ 7481 w 39256"/>
              <a:gd name="connsiteY3" fmla="*/ 123860 h 213080"/>
              <a:gd name="connsiteX4" fmla="*/ 32881 w 39256"/>
              <a:gd name="connsiteY4" fmla="*/ 181010 h 213080"/>
              <a:gd name="connsiteX5" fmla="*/ 17006 w 39256"/>
              <a:gd name="connsiteY5" fmla="*/ 95285 h 213080"/>
              <a:gd name="connsiteX6" fmla="*/ 10656 w 39256"/>
              <a:gd name="connsiteY6" fmla="*/ 35 h 21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56" h="213080">
                <a:moveTo>
                  <a:pt x="10656" y="35"/>
                </a:moveTo>
                <a:cubicBezTo>
                  <a:pt x="8010" y="-1553"/>
                  <a:pt x="-3631" y="50306"/>
                  <a:pt x="1131" y="85760"/>
                </a:cubicBezTo>
                <a:cubicBezTo>
                  <a:pt x="5893" y="121214"/>
                  <a:pt x="38173" y="206410"/>
                  <a:pt x="39231" y="212760"/>
                </a:cubicBezTo>
                <a:cubicBezTo>
                  <a:pt x="40289" y="219110"/>
                  <a:pt x="8539" y="129151"/>
                  <a:pt x="7481" y="123860"/>
                </a:cubicBezTo>
                <a:cubicBezTo>
                  <a:pt x="6423" y="118569"/>
                  <a:pt x="31294" y="185772"/>
                  <a:pt x="32881" y="181010"/>
                </a:cubicBezTo>
                <a:cubicBezTo>
                  <a:pt x="34468" y="176248"/>
                  <a:pt x="20710" y="118568"/>
                  <a:pt x="17006" y="95285"/>
                </a:cubicBezTo>
                <a:cubicBezTo>
                  <a:pt x="13302" y="72002"/>
                  <a:pt x="13302" y="1623"/>
                  <a:pt x="10656" y="3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3" name="フリーフォーム 462">
            <a:extLst>
              <a:ext uri="{FF2B5EF4-FFF2-40B4-BE49-F238E27FC236}">
                <a16:creationId xmlns:a16="http://schemas.microsoft.com/office/drawing/2014/main" id="{8026075C-9DB3-5602-0098-0BA21656CA21}"/>
              </a:ext>
            </a:extLst>
          </p:cNvPr>
          <p:cNvSpPr/>
          <p:nvPr/>
        </p:nvSpPr>
        <p:spPr>
          <a:xfrm>
            <a:off x="6083300" y="3133639"/>
            <a:ext cx="261973" cy="111353"/>
          </a:xfrm>
          <a:custGeom>
            <a:avLst/>
            <a:gdLst>
              <a:gd name="connsiteX0" fmla="*/ 0 w 261973"/>
              <a:gd name="connsiteY0" fmla="*/ 86 h 111353"/>
              <a:gd name="connsiteX1" fmla="*/ 53975 w 261973"/>
              <a:gd name="connsiteY1" fmla="*/ 44536 h 111353"/>
              <a:gd name="connsiteX2" fmla="*/ 152400 w 261973"/>
              <a:gd name="connsiteY2" fmla="*/ 54061 h 111353"/>
              <a:gd name="connsiteX3" fmla="*/ 260350 w 261973"/>
              <a:gd name="connsiteY3" fmla="*/ 111211 h 111353"/>
              <a:gd name="connsiteX4" fmla="*/ 209550 w 261973"/>
              <a:gd name="connsiteY4" fmla="*/ 69936 h 111353"/>
              <a:gd name="connsiteX5" fmla="*/ 104775 w 261973"/>
              <a:gd name="connsiteY5" fmla="*/ 57236 h 111353"/>
              <a:gd name="connsiteX6" fmla="*/ 53975 w 261973"/>
              <a:gd name="connsiteY6" fmla="*/ 57236 h 111353"/>
              <a:gd name="connsiteX7" fmla="*/ 0 w 261973"/>
              <a:gd name="connsiteY7" fmla="*/ 86 h 11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973" h="111353">
                <a:moveTo>
                  <a:pt x="0" y="86"/>
                </a:moveTo>
                <a:cubicBezTo>
                  <a:pt x="0" y="-2031"/>
                  <a:pt x="28575" y="35540"/>
                  <a:pt x="53975" y="44536"/>
                </a:cubicBezTo>
                <a:cubicBezTo>
                  <a:pt x="79375" y="53532"/>
                  <a:pt x="118004" y="42948"/>
                  <a:pt x="152400" y="54061"/>
                </a:cubicBezTo>
                <a:cubicBezTo>
                  <a:pt x="186796" y="65174"/>
                  <a:pt x="250825" y="108565"/>
                  <a:pt x="260350" y="111211"/>
                </a:cubicBezTo>
                <a:cubicBezTo>
                  <a:pt x="269875" y="113857"/>
                  <a:pt x="235479" y="78932"/>
                  <a:pt x="209550" y="69936"/>
                </a:cubicBezTo>
                <a:cubicBezTo>
                  <a:pt x="183621" y="60940"/>
                  <a:pt x="130704" y="59353"/>
                  <a:pt x="104775" y="57236"/>
                </a:cubicBezTo>
                <a:cubicBezTo>
                  <a:pt x="78846" y="55119"/>
                  <a:pt x="65617" y="63586"/>
                  <a:pt x="53975" y="57236"/>
                </a:cubicBezTo>
                <a:cubicBezTo>
                  <a:pt x="42333" y="50886"/>
                  <a:pt x="0" y="2203"/>
                  <a:pt x="0" y="8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4" name="フリーフォーム 463">
            <a:extLst>
              <a:ext uri="{FF2B5EF4-FFF2-40B4-BE49-F238E27FC236}">
                <a16:creationId xmlns:a16="http://schemas.microsoft.com/office/drawing/2014/main" id="{3FBF5706-EC6D-232F-F995-1167CA84BEEF}"/>
              </a:ext>
            </a:extLst>
          </p:cNvPr>
          <p:cNvSpPr/>
          <p:nvPr/>
        </p:nvSpPr>
        <p:spPr>
          <a:xfrm>
            <a:off x="6092258" y="3076391"/>
            <a:ext cx="206973" cy="194017"/>
          </a:xfrm>
          <a:custGeom>
            <a:avLst/>
            <a:gdLst>
              <a:gd name="connsiteX0" fmla="*/ 3742 w 206973"/>
              <a:gd name="connsiteY0" fmla="*/ 184 h 194017"/>
              <a:gd name="connsiteX1" fmla="*/ 13267 w 206973"/>
              <a:gd name="connsiteY1" fmla="*/ 89084 h 194017"/>
              <a:gd name="connsiteX2" fmla="*/ 57717 w 206973"/>
              <a:gd name="connsiteY2" fmla="*/ 139884 h 194017"/>
              <a:gd name="connsiteX3" fmla="*/ 121217 w 206973"/>
              <a:gd name="connsiteY3" fmla="*/ 155759 h 194017"/>
              <a:gd name="connsiteX4" fmla="*/ 51367 w 206973"/>
              <a:gd name="connsiteY4" fmla="*/ 146234 h 194017"/>
              <a:gd name="connsiteX5" fmla="*/ 172017 w 206973"/>
              <a:gd name="connsiteY5" fmla="*/ 136709 h 194017"/>
              <a:gd name="connsiteX6" fmla="*/ 206942 w 206973"/>
              <a:gd name="connsiteY6" fmla="*/ 155759 h 194017"/>
              <a:gd name="connsiteX7" fmla="*/ 178367 w 206973"/>
              <a:gd name="connsiteY7" fmla="*/ 193859 h 194017"/>
              <a:gd name="connsiteX8" fmla="*/ 184717 w 206973"/>
              <a:gd name="connsiteY8" fmla="*/ 139884 h 194017"/>
              <a:gd name="connsiteX9" fmla="*/ 86292 w 206973"/>
              <a:gd name="connsiteY9" fmla="*/ 152584 h 194017"/>
              <a:gd name="connsiteX10" fmla="*/ 6917 w 206973"/>
              <a:gd name="connsiteY10" fmla="*/ 114484 h 194017"/>
              <a:gd name="connsiteX11" fmla="*/ 3742 w 206973"/>
              <a:gd name="connsiteY11" fmla="*/ 184 h 19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973" h="194017">
                <a:moveTo>
                  <a:pt x="3742" y="184"/>
                </a:moveTo>
                <a:cubicBezTo>
                  <a:pt x="4800" y="-4049"/>
                  <a:pt x="4271" y="65801"/>
                  <a:pt x="13267" y="89084"/>
                </a:cubicBezTo>
                <a:cubicBezTo>
                  <a:pt x="22263" y="112367"/>
                  <a:pt x="39726" y="128772"/>
                  <a:pt x="57717" y="139884"/>
                </a:cubicBezTo>
                <a:cubicBezTo>
                  <a:pt x="75708" y="150996"/>
                  <a:pt x="122275" y="154701"/>
                  <a:pt x="121217" y="155759"/>
                </a:cubicBezTo>
                <a:cubicBezTo>
                  <a:pt x="120159" y="156817"/>
                  <a:pt x="42900" y="149409"/>
                  <a:pt x="51367" y="146234"/>
                </a:cubicBezTo>
                <a:cubicBezTo>
                  <a:pt x="59834" y="143059"/>
                  <a:pt x="146088" y="135122"/>
                  <a:pt x="172017" y="136709"/>
                </a:cubicBezTo>
                <a:cubicBezTo>
                  <a:pt x="197946" y="138297"/>
                  <a:pt x="205884" y="146234"/>
                  <a:pt x="206942" y="155759"/>
                </a:cubicBezTo>
                <a:cubicBezTo>
                  <a:pt x="208000" y="165284"/>
                  <a:pt x="182071" y="196505"/>
                  <a:pt x="178367" y="193859"/>
                </a:cubicBezTo>
                <a:cubicBezTo>
                  <a:pt x="174663" y="191213"/>
                  <a:pt x="200063" y="146763"/>
                  <a:pt x="184717" y="139884"/>
                </a:cubicBezTo>
                <a:cubicBezTo>
                  <a:pt x="169371" y="133005"/>
                  <a:pt x="115925" y="156817"/>
                  <a:pt x="86292" y="152584"/>
                </a:cubicBezTo>
                <a:cubicBezTo>
                  <a:pt x="56659" y="148351"/>
                  <a:pt x="19617" y="132476"/>
                  <a:pt x="6917" y="114484"/>
                </a:cubicBezTo>
                <a:cubicBezTo>
                  <a:pt x="-5783" y="96492"/>
                  <a:pt x="2684" y="4417"/>
                  <a:pt x="3742" y="1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5" name="フリーフォーム 464">
            <a:extLst>
              <a:ext uri="{FF2B5EF4-FFF2-40B4-BE49-F238E27FC236}">
                <a16:creationId xmlns:a16="http://schemas.microsoft.com/office/drawing/2014/main" id="{FD8C86D0-9F80-0F01-8424-1EA2D6BD0194}"/>
              </a:ext>
            </a:extLst>
          </p:cNvPr>
          <p:cNvSpPr/>
          <p:nvPr/>
        </p:nvSpPr>
        <p:spPr>
          <a:xfrm>
            <a:off x="6162215" y="3224222"/>
            <a:ext cx="156589" cy="155280"/>
          </a:xfrm>
          <a:custGeom>
            <a:avLst/>
            <a:gdLst>
              <a:gd name="connsiteX0" fmla="*/ 156035 w 156589"/>
              <a:gd name="connsiteY0" fmla="*/ 4753 h 155280"/>
              <a:gd name="connsiteX1" fmla="*/ 51260 w 156589"/>
              <a:gd name="connsiteY1" fmla="*/ 14278 h 155280"/>
              <a:gd name="connsiteX2" fmla="*/ 22685 w 156589"/>
              <a:gd name="connsiteY2" fmla="*/ 96828 h 155280"/>
              <a:gd name="connsiteX3" fmla="*/ 83010 w 156589"/>
              <a:gd name="connsiteY3" fmla="*/ 153978 h 155280"/>
              <a:gd name="connsiteX4" fmla="*/ 35385 w 156589"/>
              <a:gd name="connsiteY4" fmla="*/ 131753 h 155280"/>
              <a:gd name="connsiteX5" fmla="*/ 6810 w 156589"/>
              <a:gd name="connsiteY5" fmla="*/ 74603 h 155280"/>
              <a:gd name="connsiteX6" fmla="*/ 67135 w 156589"/>
              <a:gd name="connsiteY6" fmla="*/ 1578 h 155280"/>
              <a:gd name="connsiteX7" fmla="*/ 460 w 156589"/>
              <a:gd name="connsiteY7" fmla="*/ 65078 h 155280"/>
              <a:gd name="connsiteX8" fmla="*/ 156035 w 156589"/>
              <a:gd name="connsiteY8" fmla="*/ 4753 h 15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89" h="155280">
                <a:moveTo>
                  <a:pt x="156035" y="4753"/>
                </a:moveTo>
                <a:cubicBezTo>
                  <a:pt x="164502" y="-3714"/>
                  <a:pt x="73485" y="-1068"/>
                  <a:pt x="51260" y="14278"/>
                </a:cubicBezTo>
                <a:cubicBezTo>
                  <a:pt x="29035" y="29624"/>
                  <a:pt x="17393" y="73545"/>
                  <a:pt x="22685" y="96828"/>
                </a:cubicBezTo>
                <a:cubicBezTo>
                  <a:pt x="27977" y="120111"/>
                  <a:pt x="80893" y="148157"/>
                  <a:pt x="83010" y="153978"/>
                </a:cubicBezTo>
                <a:cubicBezTo>
                  <a:pt x="85127" y="159799"/>
                  <a:pt x="48085" y="144982"/>
                  <a:pt x="35385" y="131753"/>
                </a:cubicBezTo>
                <a:cubicBezTo>
                  <a:pt x="22685" y="118524"/>
                  <a:pt x="1518" y="96299"/>
                  <a:pt x="6810" y="74603"/>
                </a:cubicBezTo>
                <a:cubicBezTo>
                  <a:pt x="12102" y="52907"/>
                  <a:pt x="68193" y="3166"/>
                  <a:pt x="67135" y="1578"/>
                </a:cubicBezTo>
                <a:cubicBezTo>
                  <a:pt x="66077" y="-10"/>
                  <a:pt x="-6419" y="65078"/>
                  <a:pt x="460" y="65078"/>
                </a:cubicBezTo>
                <a:cubicBezTo>
                  <a:pt x="7339" y="65078"/>
                  <a:pt x="147568" y="13220"/>
                  <a:pt x="156035" y="47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6" name="フリーフォーム 465">
            <a:extLst>
              <a:ext uri="{FF2B5EF4-FFF2-40B4-BE49-F238E27FC236}">
                <a16:creationId xmlns:a16="http://schemas.microsoft.com/office/drawing/2014/main" id="{E25F3AE2-B5E3-E4ED-6FF0-53D146DF50BF}"/>
              </a:ext>
            </a:extLst>
          </p:cNvPr>
          <p:cNvSpPr/>
          <p:nvPr/>
        </p:nvSpPr>
        <p:spPr>
          <a:xfrm>
            <a:off x="6205836" y="3213100"/>
            <a:ext cx="42631" cy="114300"/>
          </a:xfrm>
          <a:custGeom>
            <a:avLst/>
            <a:gdLst>
              <a:gd name="connsiteX0" fmla="*/ 42564 w 42631"/>
              <a:gd name="connsiteY0" fmla="*/ 0 h 114300"/>
              <a:gd name="connsiteX1" fmla="*/ 10814 w 42631"/>
              <a:gd name="connsiteY1" fmla="*/ 73025 h 114300"/>
              <a:gd name="connsiteX2" fmla="*/ 4464 w 42631"/>
              <a:gd name="connsiteY2" fmla="*/ 114300 h 114300"/>
              <a:gd name="connsiteX3" fmla="*/ 1289 w 42631"/>
              <a:gd name="connsiteY3" fmla="*/ 73025 h 114300"/>
              <a:gd name="connsiteX4" fmla="*/ 42564 w 42631"/>
              <a:gd name="connsiteY4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31" h="114300">
                <a:moveTo>
                  <a:pt x="42564" y="0"/>
                </a:moveTo>
                <a:cubicBezTo>
                  <a:pt x="44151" y="0"/>
                  <a:pt x="17164" y="53975"/>
                  <a:pt x="10814" y="73025"/>
                </a:cubicBezTo>
                <a:cubicBezTo>
                  <a:pt x="4464" y="92075"/>
                  <a:pt x="6051" y="114300"/>
                  <a:pt x="4464" y="114300"/>
                </a:cubicBezTo>
                <a:cubicBezTo>
                  <a:pt x="2877" y="114300"/>
                  <a:pt x="-2415" y="87842"/>
                  <a:pt x="1289" y="73025"/>
                </a:cubicBezTo>
                <a:cubicBezTo>
                  <a:pt x="4993" y="58208"/>
                  <a:pt x="40977" y="0"/>
                  <a:pt x="4256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7" name="フリーフォーム 466">
            <a:extLst>
              <a:ext uri="{FF2B5EF4-FFF2-40B4-BE49-F238E27FC236}">
                <a16:creationId xmlns:a16="http://schemas.microsoft.com/office/drawing/2014/main" id="{BEC032BC-0375-8589-4F26-E6E1B4C95602}"/>
              </a:ext>
            </a:extLst>
          </p:cNvPr>
          <p:cNvSpPr/>
          <p:nvPr/>
        </p:nvSpPr>
        <p:spPr>
          <a:xfrm>
            <a:off x="6184527" y="3195628"/>
            <a:ext cx="127699" cy="220856"/>
          </a:xfrm>
          <a:custGeom>
            <a:avLst/>
            <a:gdLst>
              <a:gd name="connsiteX0" fmla="*/ 127373 w 127699"/>
              <a:gd name="connsiteY0" fmla="*/ 1597 h 220856"/>
              <a:gd name="connsiteX1" fmla="*/ 82923 w 127699"/>
              <a:gd name="connsiteY1" fmla="*/ 61922 h 220856"/>
              <a:gd name="connsiteX2" fmla="*/ 63873 w 127699"/>
              <a:gd name="connsiteY2" fmla="*/ 131772 h 220856"/>
              <a:gd name="connsiteX3" fmla="*/ 32123 w 127699"/>
              <a:gd name="connsiteY3" fmla="*/ 176222 h 220856"/>
              <a:gd name="connsiteX4" fmla="*/ 3548 w 127699"/>
              <a:gd name="connsiteY4" fmla="*/ 150822 h 220856"/>
              <a:gd name="connsiteX5" fmla="*/ 117848 w 127699"/>
              <a:gd name="connsiteY5" fmla="*/ 220672 h 220856"/>
              <a:gd name="connsiteX6" fmla="*/ 63873 w 127699"/>
              <a:gd name="connsiteY6" fmla="*/ 169872 h 220856"/>
              <a:gd name="connsiteX7" fmla="*/ 57523 w 127699"/>
              <a:gd name="connsiteY7" fmla="*/ 128597 h 220856"/>
              <a:gd name="connsiteX8" fmla="*/ 127373 w 127699"/>
              <a:gd name="connsiteY8" fmla="*/ 1597 h 22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7699" h="220856">
                <a:moveTo>
                  <a:pt x="127373" y="1597"/>
                </a:moveTo>
                <a:cubicBezTo>
                  <a:pt x="131606" y="-9516"/>
                  <a:pt x="93506" y="40226"/>
                  <a:pt x="82923" y="61922"/>
                </a:cubicBezTo>
                <a:cubicBezTo>
                  <a:pt x="72340" y="83618"/>
                  <a:pt x="72340" y="112722"/>
                  <a:pt x="63873" y="131772"/>
                </a:cubicBezTo>
                <a:cubicBezTo>
                  <a:pt x="55406" y="150822"/>
                  <a:pt x="42177" y="173047"/>
                  <a:pt x="32123" y="176222"/>
                </a:cubicBezTo>
                <a:cubicBezTo>
                  <a:pt x="22069" y="179397"/>
                  <a:pt x="-10739" y="143414"/>
                  <a:pt x="3548" y="150822"/>
                </a:cubicBezTo>
                <a:cubicBezTo>
                  <a:pt x="17835" y="158230"/>
                  <a:pt x="107794" y="217497"/>
                  <a:pt x="117848" y="220672"/>
                </a:cubicBezTo>
                <a:cubicBezTo>
                  <a:pt x="127902" y="223847"/>
                  <a:pt x="73927" y="185218"/>
                  <a:pt x="63873" y="169872"/>
                </a:cubicBezTo>
                <a:cubicBezTo>
                  <a:pt x="53819" y="154526"/>
                  <a:pt x="47998" y="150822"/>
                  <a:pt x="57523" y="128597"/>
                </a:cubicBezTo>
                <a:cubicBezTo>
                  <a:pt x="67048" y="106372"/>
                  <a:pt x="123140" y="12710"/>
                  <a:pt x="127373" y="159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8" name="フリーフォーム 467">
            <a:extLst>
              <a:ext uri="{FF2B5EF4-FFF2-40B4-BE49-F238E27FC236}">
                <a16:creationId xmlns:a16="http://schemas.microsoft.com/office/drawing/2014/main" id="{BF1F0960-50BD-B380-67CF-59F588865C7E}"/>
              </a:ext>
            </a:extLst>
          </p:cNvPr>
          <p:cNvSpPr/>
          <p:nvPr/>
        </p:nvSpPr>
        <p:spPr>
          <a:xfrm>
            <a:off x="6308603" y="3394062"/>
            <a:ext cx="141040" cy="334784"/>
          </a:xfrm>
          <a:custGeom>
            <a:avLst/>
            <a:gdLst>
              <a:gd name="connsiteX0" fmla="*/ 122 w 141040"/>
              <a:gd name="connsiteY0" fmla="*/ 13 h 334784"/>
              <a:gd name="connsiteX1" fmla="*/ 41397 w 141040"/>
              <a:gd name="connsiteY1" fmla="*/ 101613 h 334784"/>
              <a:gd name="connsiteX2" fmla="*/ 41397 w 141040"/>
              <a:gd name="connsiteY2" fmla="*/ 171463 h 334784"/>
              <a:gd name="connsiteX3" fmla="*/ 136647 w 141040"/>
              <a:gd name="connsiteY3" fmla="*/ 330213 h 334784"/>
              <a:gd name="connsiteX4" fmla="*/ 117597 w 141040"/>
              <a:gd name="connsiteY4" fmla="*/ 285763 h 334784"/>
              <a:gd name="connsiteX5" fmla="*/ 50922 w 141040"/>
              <a:gd name="connsiteY5" fmla="*/ 222263 h 334784"/>
              <a:gd name="connsiteX6" fmla="*/ 28697 w 141040"/>
              <a:gd name="connsiteY6" fmla="*/ 95263 h 334784"/>
              <a:gd name="connsiteX7" fmla="*/ 122 w 141040"/>
              <a:gd name="connsiteY7" fmla="*/ 13 h 33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040" h="334784">
                <a:moveTo>
                  <a:pt x="122" y="13"/>
                </a:moveTo>
                <a:cubicBezTo>
                  <a:pt x="2239" y="1071"/>
                  <a:pt x="34518" y="73038"/>
                  <a:pt x="41397" y="101613"/>
                </a:cubicBezTo>
                <a:cubicBezTo>
                  <a:pt x="48276" y="130188"/>
                  <a:pt x="25522" y="133363"/>
                  <a:pt x="41397" y="171463"/>
                </a:cubicBezTo>
                <a:cubicBezTo>
                  <a:pt x="57272" y="209563"/>
                  <a:pt x="123947" y="311163"/>
                  <a:pt x="136647" y="330213"/>
                </a:cubicBezTo>
                <a:cubicBezTo>
                  <a:pt x="149347" y="349263"/>
                  <a:pt x="131885" y="303755"/>
                  <a:pt x="117597" y="285763"/>
                </a:cubicBezTo>
                <a:cubicBezTo>
                  <a:pt x="103309" y="267771"/>
                  <a:pt x="65739" y="254013"/>
                  <a:pt x="50922" y="222263"/>
                </a:cubicBezTo>
                <a:cubicBezTo>
                  <a:pt x="36105" y="190513"/>
                  <a:pt x="33459" y="128600"/>
                  <a:pt x="28697" y="95263"/>
                </a:cubicBezTo>
                <a:cubicBezTo>
                  <a:pt x="23935" y="61926"/>
                  <a:pt x="-1995" y="-1045"/>
                  <a:pt x="122" y="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9" name="フリーフォーム 468">
            <a:extLst>
              <a:ext uri="{FF2B5EF4-FFF2-40B4-BE49-F238E27FC236}">
                <a16:creationId xmlns:a16="http://schemas.microsoft.com/office/drawing/2014/main" id="{8A121180-C9A1-754A-DF80-1A7EEA05A716}"/>
              </a:ext>
            </a:extLst>
          </p:cNvPr>
          <p:cNvSpPr/>
          <p:nvPr/>
        </p:nvSpPr>
        <p:spPr>
          <a:xfrm>
            <a:off x="6777434" y="3162290"/>
            <a:ext cx="474342" cy="282884"/>
          </a:xfrm>
          <a:custGeom>
            <a:avLst/>
            <a:gdLst>
              <a:gd name="connsiteX0" fmla="*/ 474266 w 474342"/>
              <a:gd name="connsiteY0" fmla="*/ 10 h 282884"/>
              <a:gd name="connsiteX1" fmla="*/ 229791 w 474342"/>
              <a:gd name="connsiteY1" fmla="*/ 123835 h 282884"/>
              <a:gd name="connsiteX2" fmla="*/ 10716 w 474342"/>
              <a:gd name="connsiteY2" fmla="*/ 276235 h 282884"/>
              <a:gd name="connsiteX3" fmla="*/ 48816 w 474342"/>
              <a:gd name="connsiteY3" fmla="*/ 234960 h 282884"/>
              <a:gd name="connsiteX4" fmla="*/ 178991 w 474342"/>
              <a:gd name="connsiteY4" fmla="*/ 50810 h 282884"/>
              <a:gd name="connsiteX5" fmla="*/ 61516 w 474342"/>
              <a:gd name="connsiteY5" fmla="*/ 215910 h 282884"/>
              <a:gd name="connsiteX6" fmla="*/ 156766 w 474342"/>
              <a:gd name="connsiteY6" fmla="*/ 136535 h 282884"/>
              <a:gd name="connsiteX7" fmla="*/ 48816 w 474342"/>
              <a:gd name="connsiteY7" fmla="*/ 234960 h 282884"/>
              <a:gd name="connsiteX8" fmla="*/ 204391 w 474342"/>
              <a:gd name="connsiteY8" fmla="*/ 130185 h 282884"/>
              <a:gd name="connsiteX9" fmla="*/ 474266 w 474342"/>
              <a:gd name="connsiteY9" fmla="*/ 10 h 28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342" h="282884">
                <a:moveTo>
                  <a:pt x="474266" y="10"/>
                </a:moveTo>
                <a:cubicBezTo>
                  <a:pt x="478499" y="-1048"/>
                  <a:pt x="307049" y="77798"/>
                  <a:pt x="229791" y="123835"/>
                </a:cubicBezTo>
                <a:cubicBezTo>
                  <a:pt x="152533" y="169873"/>
                  <a:pt x="40878" y="257714"/>
                  <a:pt x="10716" y="276235"/>
                </a:cubicBezTo>
                <a:cubicBezTo>
                  <a:pt x="-19447" y="294756"/>
                  <a:pt x="20770" y="272531"/>
                  <a:pt x="48816" y="234960"/>
                </a:cubicBezTo>
                <a:cubicBezTo>
                  <a:pt x="76862" y="197389"/>
                  <a:pt x="176874" y="53985"/>
                  <a:pt x="178991" y="50810"/>
                </a:cubicBezTo>
                <a:cubicBezTo>
                  <a:pt x="181108" y="47635"/>
                  <a:pt x="65220" y="201623"/>
                  <a:pt x="61516" y="215910"/>
                </a:cubicBezTo>
                <a:cubicBezTo>
                  <a:pt x="57812" y="230197"/>
                  <a:pt x="158883" y="133360"/>
                  <a:pt x="156766" y="136535"/>
                </a:cubicBezTo>
                <a:cubicBezTo>
                  <a:pt x="154649" y="139710"/>
                  <a:pt x="40879" y="236018"/>
                  <a:pt x="48816" y="234960"/>
                </a:cubicBezTo>
                <a:cubicBezTo>
                  <a:pt x="56753" y="233902"/>
                  <a:pt x="135599" y="167756"/>
                  <a:pt x="204391" y="130185"/>
                </a:cubicBezTo>
                <a:cubicBezTo>
                  <a:pt x="273183" y="92614"/>
                  <a:pt x="470033" y="1068"/>
                  <a:pt x="474266" y="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0" name="フリーフォーム 469">
            <a:extLst>
              <a:ext uri="{FF2B5EF4-FFF2-40B4-BE49-F238E27FC236}">
                <a16:creationId xmlns:a16="http://schemas.microsoft.com/office/drawing/2014/main" id="{20324403-8FF2-C8B2-5EC6-F458A4680FD8}"/>
              </a:ext>
            </a:extLst>
          </p:cNvPr>
          <p:cNvSpPr/>
          <p:nvPr/>
        </p:nvSpPr>
        <p:spPr>
          <a:xfrm>
            <a:off x="6321309" y="3383611"/>
            <a:ext cx="604174" cy="267642"/>
          </a:xfrm>
          <a:custGeom>
            <a:avLst/>
            <a:gdLst>
              <a:gd name="connsiteX0" fmla="*/ 116 w 604174"/>
              <a:gd name="connsiteY0" fmla="*/ 197789 h 267642"/>
              <a:gd name="connsiteX1" fmla="*/ 219191 w 604174"/>
              <a:gd name="connsiteY1" fmla="*/ 242239 h 267642"/>
              <a:gd name="connsiteX2" fmla="*/ 425566 w 604174"/>
              <a:gd name="connsiteY2" fmla="*/ 99364 h 267642"/>
              <a:gd name="connsiteX3" fmla="*/ 603366 w 604174"/>
              <a:gd name="connsiteY3" fmla="*/ 939 h 267642"/>
              <a:gd name="connsiteX4" fmla="*/ 482716 w 604174"/>
              <a:gd name="connsiteY4" fmla="*/ 61264 h 267642"/>
              <a:gd name="connsiteX5" fmla="*/ 282691 w 604174"/>
              <a:gd name="connsiteY5" fmla="*/ 242239 h 267642"/>
              <a:gd name="connsiteX6" fmla="*/ 314441 w 604174"/>
              <a:gd name="connsiteY6" fmla="*/ 197789 h 267642"/>
              <a:gd name="connsiteX7" fmla="*/ 190616 w 604174"/>
              <a:gd name="connsiteY7" fmla="*/ 267639 h 267642"/>
              <a:gd name="connsiteX8" fmla="*/ 116 w 604174"/>
              <a:gd name="connsiteY8" fmla="*/ 197789 h 26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4174" h="267642">
                <a:moveTo>
                  <a:pt x="116" y="197789"/>
                </a:moveTo>
                <a:cubicBezTo>
                  <a:pt x="4878" y="193556"/>
                  <a:pt x="148283" y="258643"/>
                  <a:pt x="219191" y="242239"/>
                </a:cubicBezTo>
                <a:cubicBezTo>
                  <a:pt x="290099" y="225835"/>
                  <a:pt x="361537" y="139581"/>
                  <a:pt x="425566" y="99364"/>
                </a:cubicBezTo>
                <a:cubicBezTo>
                  <a:pt x="489595" y="59147"/>
                  <a:pt x="593841" y="7289"/>
                  <a:pt x="603366" y="939"/>
                </a:cubicBezTo>
                <a:cubicBezTo>
                  <a:pt x="612891" y="-5411"/>
                  <a:pt x="536162" y="21047"/>
                  <a:pt x="482716" y="61264"/>
                </a:cubicBezTo>
                <a:cubicBezTo>
                  <a:pt x="429270" y="101481"/>
                  <a:pt x="310737" y="219485"/>
                  <a:pt x="282691" y="242239"/>
                </a:cubicBezTo>
                <a:cubicBezTo>
                  <a:pt x="254645" y="264993"/>
                  <a:pt x="329787" y="193556"/>
                  <a:pt x="314441" y="197789"/>
                </a:cubicBezTo>
                <a:cubicBezTo>
                  <a:pt x="299095" y="202022"/>
                  <a:pt x="243003" y="267110"/>
                  <a:pt x="190616" y="267639"/>
                </a:cubicBezTo>
                <a:cubicBezTo>
                  <a:pt x="138229" y="268168"/>
                  <a:pt x="-4646" y="202022"/>
                  <a:pt x="116" y="19778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1" name="フリーフォーム 470">
            <a:extLst>
              <a:ext uri="{FF2B5EF4-FFF2-40B4-BE49-F238E27FC236}">
                <a16:creationId xmlns:a16="http://schemas.microsoft.com/office/drawing/2014/main" id="{6303FD4B-8320-646A-DC82-E859D5E48A5A}"/>
              </a:ext>
            </a:extLst>
          </p:cNvPr>
          <p:cNvSpPr/>
          <p:nvPr/>
        </p:nvSpPr>
        <p:spPr>
          <a:xfrm>
            <a:off x="5881825" y="1574648"/>
            <a:ext cx="113199" cy="239792"/>
          </a:xfrm>
          <a:custGeom>
            <a:avLst/>
            <a:gdLst>
              <a:gd name="connsiteX0" fmla="*/ 112575 w 113199"/>
              <a:gd name="connsiteY0" fmla="*/ 152 h 239792"/>
              <a:gd name="connsiteX1" fmla="*/ 49075 w 113199"/>
              <a:gd name="connsiteY1" fmla="*/ 120802 h 239792"/>
              <a:gd name="connsiteX2" fmla="*/ 1450 w 113199"/>
              <a:gd name="connsiteY2" fmla="*/ 238277 h 239792"/>
              <a:gd name="connsiteX3" fmla="*/ 14150 w 113199"/>
              <a:gd name="connsiteY3" fmla="*/ 181127 h 239792"/>
              <a:gd name="connsiteX4" fmla="*/ 33200 w 113199"/>
              <a:gd name="connsiteY4" fmla="*/ 89052 h 239792"/>
              <a:gd name="connsiteX5" fmla="*/ 7800 w 113199"/>
              <a:gd name="connsiteY5" fmla="*/ 146202 h 239792"/>
              <a:gd name="connsiteX6" fmla="*/ 112575 w 113199"/>
              <a:gd name="connsiteY6" fmla="*/ 152 h 23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199" h="239792">
                <a:moveTo>
                  <a:pt x="112575" y="152"/>
                </a:moveTo>
                <a:cubicBezTo>
                  <a:pt x="119454" y="-4081"/>
                  <a:pt x="67596" y="81115"/>
                  <a:pt x="49075" y="120802"/>
                </a:cubicBezTo>
                <a:cubicBezTo>
                  <a:pt x="30554" y="160489"/>
                  <a:pt x="7271" y="228223"/>
                  <a:pt x="1450" y="238277"/>
                </a:cubicBezTo>
                <a:cubicBezTo>
                  <a:pt x="-4371" y="248331"/>
                  <a:pt x="8858" y="205998"/>
                  <a:pt x="14150" y="181127"/>
                </a:cubicBezTo>
                <a:cubicBezTo>
                  <a:pt x="19442" y="156256"/>
                  <a:pt x="34258" y="94873"/>
                  <a:pt x="33200" y="89052"/>
                </a:cubicBezTo>
                <a:cubicBezTo>
                  <a:pt x="32142" y="83231"/>
                  <a:pt x="-7016" y="157314"/>
                  <a:pt x="7800" y="146202"/>
                </a:cubicBezTo>
                <a:cubicBezTo>
                  <a:pt x="22616" y="135090"/>
                  <a:pt x="105696" y="4385"/>
                  <a:pt x="112575" y="1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2" name="フリーフォーム 471">
            <a:extLst>
              <a:ext uri="{FF2B5EF4-FFF2-40B4-BE49-F238E27FC236}">
                <a16:creationId xmlns:a16="http://schemas.microsoft.com/office/drawing/2014/main" id="{AD57DA4F-392E-856D-3EF5-EBDE4B748FDD}"/>
              </a:ext>
            </a:extLst>
          </p:cNvPr>
          <p:cNvSpPr/>
          <p:nvPr/>
        </p:nvSpPr>
        <p:spPr>
          <a:xfrm>
            <a:off x="5825933" y="1841490"/>
            <a:ext cx="79632" cy="361048"/>
          </a:xfrm>
          <a:custGeom>
            <a:avLst/>
            <a:gdLst>
              <a:gd name="connsiteX0" fmla="*/ 79567 w 79632"/>
              <a:gd name="connsiteY0" fmla="*/ 10 h 361048"/>
              <a:gd name="connsiteX1" fmla="*/ 70042 w 79632"/>
              <a:gd name="connsiteY1" fmla="*/ 107960 h 361048"/>
              <a:gd name="connsiteX2" fmla="*/ 35117 w 79632"/>
              <a:gd name="connsiteY2" fmla="*/ 254010 h 361048"/>
              <a:gd name="connsiteX3" fmla="*/ 192 w 79632"/>
              <a:gd name="connsiteY3" fmla="*/ 358785 h 361048"/>
              <a:gd name="connsiteX4" fmla="*/ 22417 w 79632"/>
              <a:gd name="connsiteY4" fmla="*/ 307985 h 361048"/>
              <a:gd name="connsiteX5" fmla="*/ 50992 w 79632"/>
              <a:gd name="connsiteY5" fmla="*/ 107960 h 361048"/>
              <a:gd name="connsiteX6" fmla="*/ 44642 w 79632"/>
              <a:gd name="connsiteY6" fmla="*/ 168285 h 361048"/>
              <a:gd name="connsiteX7" fmla="*/ 66867 w 79632"/>
              <a:gd name="connsiteY7" fmla="*/ 101610 h 361048"/>
              <a:gd name="connsiteX8" fmla="*/ 79567 w 79632"/>
              <a:gd name="connsiteY8" fmla="*/ 10 h 3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32" h="361048">
                <a:moveTo>
                  <a:pt x="79567" y="10"/>
                </a:moveTo>
                <a:cubicBezTo>
                  <a:pt x="80096" y="1068"/>
                  <a:pt x="77450" y="65627"/>
                  <a:pt x="70042" y="107960"/>
                </a:cubicBezTo>
                <a:cubicBezTo>
                  <a:pt x="62634" y="150293"/>
                  <a:pt x="46759" y="212206"/>
                  <a:pt x="35117" y="254010"/>
                </a:cubicBezTo>
                <a:cubicBezTo>
                  <a:pt x="23475" y="295814"/>
                  <a:pt x="2309" y="349789"/>
                  <a:pt x="192" y="358785"/>
                </a:cubicBezTo>
                <a:cubicBezTo>
                  <a:pt x="-1925" y="367781"/>
                  <a:pt x="13950" y="349789"/>
                  <a:pt x="22417" y="307985"/>
                </a:cubicBezTo>
                <a:cubicBezTo>
                  <a:pt x="30884" y="266181"/>
                  <a:pt x="47288" y="131243"/>
                  <a:pt x="50992" y="107960"/>
                </a:cubicBezTo>
                <a:cubicBezTo>
                  <a:pt x="54696" y="84677"/>
                  <a:pt x="41996" y="169343"/>
                  <a:pt x="44642" y="168285"/>
                </a:cubicBezTo>
                <a:cubicBezTo>
                  <a:pt x="47288" y="167227"/>
                  <a:pt x="61575" y="127539"/>
                  <a:pt x="66867" y="101610"/>
                </a:cubicBezTo>
                <a:cubicBezTo>
                  <a:pt x="72159" y="75681"/>
                  <a:pt x="79038" y="-1048"/>
                  <a:pt x="79567" y="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3" name="フリーフォーム 472">
            <a:extLst>
              <a:ext uri="{FF2B5EF4-FFF2-40B4-BE49-F238E27FC236}">
                <a16:creationId xmlns:a16="http://schemas.microsoft.com/office/drawing/2014/main" id="{55F63EB2-070D-E0CC-6651-9FAECB9BA4ED}"/>
              </a:ext>
            </a:extLst>
          </p:cNvPr>
          <p:cNvSpPr/>
          <p:nvPr/>
        </p:nvSpPr>
        <p:spPr>
          <a:xfrm>
            <a:off x="7093643" y="2015792"/>
            <a:ext cx="151773" cy="332236"/>
          </a:xfrm>
          <a:custGeom>
            <a:avLst/>
            <a:gdLst>
              <a:gd name="connsiteX0" fmla="*/ 151707 w 151773"/>
              <a:gd name="connsiteY0" fmla="*/ 333 h 332236"/>
              <a:gd name="connsiteX1" fmla="*/ 40582 w 151773"/>
              <a:gd name="connsiteY1" fmla="*/ 79708 h 332236"/>
              <a:gd name="connsiteX2" fmla="*/ 5657 w 151773"/>
              <a:gd name="connsiteY2" fmla="*/ 165433 h 332236"/>
              <a:gd name="connsiteX3" fmla="*/ 37407 w 151773"/>
              <a:gd name="connsiteY3" fmla="*/ 120983 h 332236"/>
              <a:gd name="connsiteX4" fmla="*/ 40582 w 151773"/>
              <a:gd name="connsiteY4" fmla="*/ 228933 h 332236"/>
              <a:gd name="connsiteX5" fmla="*/ 50107 w 151773"/>
              <a:gd name="connsiteY5" fmla="*/ 292433 h 332236"/>
              <a:gd name="connsiteX6" fmla="*/ 2482 w 151773"/>
              <a:gd name="connsiteY6" fmla="*/ 263858 h 332236"/>
              <a:gd name="connsiteX7" fmla="*/ 139007 w 151773"/>
              <a:gd name="connsiteY7" fmla="*/ 330533 h 332236"/>
              <a:gd name="connsiteX8" fmla="*/ 40582 w 151773"/>
              <a:gd name="connsiteY8" fmla="*/ 295608 h 332236"/>
              <a:gd name="connsiteX9" fmla="*/ 18357 w 151773"/>
              <a:gd name="connsiteY9" fmla="*/ 124158 h 332236"/>
              <a:gd name="connsiteX10" fmla="*/ 56457 w 151773"/>
              <a:gd name="connsiteY10" fmla="*/ 54308 h 332236"/>
              <a:gd name="connsiteX11" fmla="*/ 151707 w 151773"/>
              <a:gd name="connsiteY11" fmla="*/ 333 h 33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1773" h="332236">
                <a:moveTo>
                  <a:pt x="151707" y="333"/>
                </a:moveTo>
                <a:cubicBezTo>
                  <a:pt x="149061" y="4566"/>
                  <a:pt x="64924" y="52191"/>
                  <a:pt x="40582" y="79708"/>
                </a:cubicBezTo>
                <a:cubicBezTo>
                  <a:pt x="16240" y="107225"/>
                  <a:pt x="6186" y="158554"/>
                  <a:pt x="5657" y="165433"/>
                </a:cubicBezTo>
                <a:cubicBezTo>
                  <a:pt x="5128" y="172312"/>
                  <a:pt x="31586" y="110400"/>
                  <a:pt x="37407" y="120983"/>
                </a:cubicBezTo>
                <a:cubicBezTo>
                  <a:pt x="43228" y="131566"/>
                  <a:pt x="38465" y="200358"/>
                  <a:pt x="40582" y="228933"/>
                </a:cubicBezTo>
                <a:cubicBezTo>
                  <a:pt x="42699" y="257508"/>
                  <a:pt x="56457" y="286612"/>
                  <a:pt x="50107" y="292433"/>
                </a:cubicBezTo>
                <a:cubicBezTo>
                  <a:pt x="43757" y="298254"/>
                  <a:pt x="-12335" y="257508"/>
                  <a:pt x="2482" y="263858"/>
                </a:cubicBezTo>
                <a:cubicBezTo>
                  <a:pt x="17299" y="270208"/>
                  <a:pt x="132657" y="325241"/>
                  <a:pt x="139007" y="330533"/>
                </a:cubicBezTo>
                <a:cubicBezTo>
                  <a:pt x="145357" y="335825"/>
                  <a:pt x="60690" y="330004"/>
                  <a:pt x="40582" y="295608"/>
                </a:cubicBezTo>
                <a:cubicBezTo>
                  <a:pt x="20474" y="261212"/>
                  <a:pt x="15711" y="164375"/>
                  <a:pt x="18357" y="124158"/>
                </a:cubicBezTo>
                <a:cubicBezTo>
                  <a:pt x="21003" y="83941"/>
                  <a:pt x="35819" y="75475"/>
                  <a:pt x="56457" y="54308"/>
                </a:cubicBezTo>
                <a:cubicBezTo>
                  <a:pt x="77094" y="33141"/>
                  <a:pt x="154353" y="-3900"/>
                  <a:pt x="151707" y="3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4" name="フリーフォーム 473">
            <a:extLst>
              <a:ext uri="{FF2B5EF4-FFF2-40B4-BE49-F238E27FC236}">
                <a16:creationId xmlns:a16="http://schemas.microsoft.com/office/drawing/2014/main" id="{4B96F964-D0C5-DA0E-4FE0-934F7B77F20B}"/>
              </a:ext>
            </a:extLst>
          </p:cNvPr>
          <p:cNvSpPr/>
          <p:nvPr/>
        </p:nvSpPr>
        <p:spPr>
          <a:xfrm>
            <a:off x="7251692" y="2022475"/>
            <a:ext cx="194622" cy="121195"/>
          </a:xfrm>
          <a:custGeom>
            <a:avLst/>
            <a:gdLst>
              <a:gd name="connsiteX0" fmla="*/ 8 w 194622"/>
              <a:gd name="connsiteY0" fmla="*/ 0 h 121195"/>
              <a:gd name="connsiteX1" fmla="*/ 123833 w 194622"/>
              <a:gd name="connsiteY1" fmla="*/ 34925 h 121195"/>
              <a:gd name="connsiteX2" fmla="*/ 193683 w 194622"/>
              <a:gd name="connsiteY2" fmla="*/ 120650 h 121195"/>
              <a:gd name="connsiteX3" fmla="*/ 161933 w 194622"/>
              <a:gd name="connsiteY3" fmla="*/ 69850 h 121195"/>
              <a:gd name="connsiteX4" fmla="*/ 130183 w 194622"/>
              <a:gd name="connsiteY4" fmla="*/ 34925 h 121195"/>
              <a:gd name="connsiteX5" fmla="*/ 8 w 194622"/>
              <a:gd name="connsiteY5" fmla="*/ 0 h 121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622" h="121195">
                <a:moveTo>
                  <a:pt x="8" y="0"/>
                </a:moveTo>
                <a:cubicBezTo>
                  <a:pt x="-1050" y="0"/>
                  <a:pt x="91554" y="14817"/>
                  <a:pt x="123833" y="34925"/>
                </a:cubicBezTo>
                <a:cubicBezTo>
                  <a:pt x="156112" y="55033"/>
                  <a:pt x="187333" y="114829"/>
                  <a:pt x="193683" y="120650"/>
                </a:cubicBezTo>
                <a:cubicBezTo>
                  <a:pt x="200033" y="126471"/>
                  <a:pt x="172516" y="84138"/>
                  <a:pt x="161933" y="69850"/>
                </a:cubicBezTo>
                <a:cubicBezTo>
                  <a:pt x="151350" y="55563"/>
                  <a:pt x="155054" y="45508"/>
                  <a:pt x="130183" y="34925"/>
                </a:cubicBezTo>
                <a:cubicBezTo>
                  <a:pt x="105312" y="24342"/>
                  <a:pt x="1066" y="0"/>
                  <a:pt x="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5" name="フリーフォーム 474">
            <a:extLst>
              <a:ext uri="{FF2B5EF4-FFF2-40B4-BE49-F238E27FC236}">
                <a16:creationId xmlns:a16="http://schemas.microsoft.com/office/drawing/2014/main" id="{934E7990-97B4-6316-4E76-428C864A3AE7}"/>
              </a:ext>
            </a:extLst>
          </p:cNvPr>
          <p:cNvSpPr/>
          <p:nvPr/>
        </p:nvSpPr>
        <p:spPr>
          <a:xfrm>
            <a:off x="7270596" y="1987537"/>
            <a:ext cx="235750" cy="317747"/>
          </a:xfrm>
          <a:custGeom>
            <a:avLst/>
            <a:gdLst>
              <a:gd name="connsiteX0" fmla="*/ 154 w 235750"/>
              <a:gd name="connsiteY0" fmla="*/ 13 h 317747"/>
              <a:gd name="connsiteX1" fmla="*/ 136679 w 235750"/>
              <a:gd name="connsiteY1" fmla="*/ 88913 h 317747"/>
              <a:gd name="connsiteX2" fmla="*/ 209704 w 235750"/>
              <a:gd name="connsiteY2" fmla="*/ 180988 h 317747"/>
              <a:gd name="connsiteX3" fmla="*/ 235104 w 235750"/>
              <a:gd name="connsiteY3" fmla="*/ 317513 h 317747"/>
              <a:gd name="connsiteX4" fmla="*/ 187479 w 235750"/>
              <a:gd name="connsiteY4" fmla="*/ 146063 h 317747"/>
              <a:gd name="connsiteX5" fmla="*/ 165254 w 235750"/>
              <a:gd name="connsiteY5" fmla="*/ 95263 h 317747"/>
              <a:gd name="connsiteX6" fmla="*/ 154 w 235750"/>
              <a:gd name="connsiteY6" fmla="*/ 13 h 31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750" h="317747">
                <a:moveTo>
                  <a:pt x="154" y="13"/>
                </a:moveTo>
                <a:cubicBezTo>
                  <a:pt x="-4608" y="-1045"/>
                  <a:pt x="101754" y="58751"/>
                  <a:pt x="136679" y="88913"/>
                </a:cubicBezTo>
                <a:cubicBezTo>
                  <a:pt x="171604" y="119076"/>
                  <a:pt x="193300" y="142888"/>
                  <a:pt x="209704" y="180988"/>
                </a:cubicBezTo>
                <a:cubicBezTo>
                  <a:pt x="226108" y="219088"/>
                  <a:pt x="238808" y="323334"/>
                  <a:pt x="235104" y="317513"/>
                </a:cubicBezTo>
                <a:cubicBezTo>
                  <a:pt x="231400" y="311692"/>
                  <a:pt x="199121" y="183105"/>
                  <a:pt x="187479" y="146063"/>
                </a:cubicBezTo>
                <a:cubicBezTo>
                  <a:pt x="175837" y="109021"/>
                  <a:pt x="190125" y="114313"/>
                  <a:pt x="165254" y="95263"/>
                </a:cubicBezTo>
                <a:cubicBezTo>
                  <a:pt x="140383" y="76213"/>
                  <a:pt x="4916" y="1071"/>
                  <a:pt x="154" y="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6" name="フリーフォーム 475">
            <a:extLst>
              <a:ext uri="{FF2B5EF4-FFF2-40B4-BE49-F238E27FC236}">
                <a16:creationId xmlns:a16="http://schemas.microsoft.com/office/drawing/2014/main" id="{55987DB1-FC27-AB5B-9596-32F11CCBE47F}"/>
              </a:ext>
            </a:extLst>
          </p:cNvPr>
          <p:cNvSpPr/>
          <p:nvPr/>
        </p:nvSpPr>
        <p:spPr>
          <a:xfrm>
            <a:off x="7407117" y="2317737"/>
            <a:ext cx="108119" cy="269967"/>
          </a:xfrm>
          <a:custGeom>
            <a:avLst/>
            <a:gdLst>
              <a:gd name="connsiteX0" fmla="*/ 108108 w 108119"/>
              <a:gd name="connsiteY0" fmla="*/ 13 h 269967"/>
              <a:gd name="connsiteX1" fmla="*/ 73183 w 108119"/>
              <a:gd name="connsiteY1" fmla="*/ 174638 h 269967"/>
              <a:gd name="connsiteX2" fmla="*/ 158 w 108119"/>
              <a:gd name="connsiteY2" fmla="*/ 269888 h 269967"/>
              <a:gd name="connsiteX3" fmla="*/ 54133 w 108119"/>
              <a:gd name="connsiteY3" fmla="*/ 190513 h 269967"/>
              <a:gd name="connsiteX4" fmla="*/ 70008 w 108119"/>
              <a:gd name="connsiteY4" fmla="*/ 165113 h 269967"/>
              <a:gd name="connsiteX5" fmla="*/ 108108 w 108119"/>
              <a:gd name="connsiteY5" fmla="*/ 13 h 26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119" h="269967">
                <a:moveTo>
                  <a:pt x="108108" y="13"/>
                </a:moveTo>
                <a:cubicBezTo>
                  <a:pt x="108637" y="1600"/>
                  <a:pt x="91175" y="129659"/>
                  <a:pt x="73183" y="174638"/>
                </a:cubicBezTo>
                <a:cubicBezTo>
                  <a:pt x="55191" y="219617"/>
                  <a:pt x="3333" y="267242"/>
                  <a:pt x="158" y="269888"/>
                </a:cubicBezTo>
                <a:cubicBezTo>
                  <a:pt x="-3017" y="272534"/>
                  <a:pt x="42491" y="207975"/>
                  <a:pt x="54133" y="190513"/>
                </a:cubicBezTo>
                <a:cubicBezTo>
                  <a:pt x="65775" y="173051"/>
                  <a:pt x="59954" y="193159"/>
                  <a:pt x="70008" y="165113"/>
                </a:cubicBezTo>
                <a:cubicBezTo>
                  <a:pt x="80062" y="137067"/>
                  <a:pt x="107579" y="-1574"/>
                  <a:pt x="108108" y="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7" name="フリーフォーム 476">
            <a:extLst>
              <a:ext uri="{FF2B5EF4-FFF2-40B4-BE49-F238E27FC236}">
                <a16:creationId xmlns:a16="http://schemas.microsoft.com/office/drawing/2014/main" id="{3E4B2953-5434-3BB9-374B-28F870ADAB3A}"/>
              </a:ext>
            </a:extLst>
          </p:cNvPr>
          <p:cNvSpPr/>
          <p:nvPr/>
        </p:nvSpPr>
        <p:spPr>
          <a:xfrm>
            <a:off x="7416705" y="2180348"/>
            <a:ext cx="75167" cy="359653"/>
          </a:xfrm>
          <a:custGeom>
            <a:avLst/>
            <a:gdLst>
              <a:gd name="connsiteX0" fmla="*/ 41370 w 75167"/>
              <a:gd name="connsiteY0" fmla="*/ 877 h 359653"/>
              <a:gd name="connsiteX1" fmla="*/ 57245 w 75167"/>
              <a:gd name="connsiteY1" fmla="*/ 210427 h 359653"/>
              <a:gd name="connsiteX2" fmla="*/ 95 w 75167"/>
              <a:gd name="connsiteY2" fmla="*/ 359652 h 359653"/>
              <a:gd name="connsiteX3" fmla="*/ 73120 w 75167"/>
              <a:gd name="connsiteY3" fmla="*/ 213602 h 359653"/>
              <a:gd name="connsiteX4" fmla="*/ 54070 w 75167"/>
              <a:gd name="connsiteY4" fmla="*/ 140577 h 359653"/>
              <a:gd name="connsiteX5" fmla="*/ 44545 w 75167"/>
              <a:gd name="connsiteY5" fmla="*/ 296152 h 359653"/>
              <a:gd name="connsiteX6" fmla="*/ 41370 w 75167"/>
              <a:gd name="connsiteY6" fmla="*/ 877 h 35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167" h="359653">
                <a:moveTo>
                  <a:pt x="41370" y="877"/>
                </a:moveTo>
                <a:cubicBezTo>
                  <a:pt x="43487" y="-13411"/>
                  <a:pt x="64124" y="150631"/>
                  <a:pt x="57245" y="210427"/>
                </a:cubicBezTo>
                <a:cubicBezTo>
                  <a:pt x="50366" y="270223"/>
                  <a:pt x="-2551" y="359123"/>
                  <a:pt x="95" y="359652"/>
                </a:cubicBezTo>
                <a:cubicBezTo>
                  <a:pt x="2741" y="360181"/>
                  <a:pt x="64124" y="250114"/>
                  <a:pt x="73120" y="213602"/>
                </a:cubicBezTo>
                <a:cubicBezTo>
                  <a:pt x="82116" y="177090"/>
                  <a:pt x="58832" y="126819"/>
                  <a:pt x="54070" y="140577"/>
                </a:cubicBezTo>
                <a:cubicBezTo>
                  <a:pt x="49308" y="154335"/>
                  <a:pt x="45074" y="315731"/>
                  <a:pt x="44545" y="296152"/>
                </a:cubicBezTo>
                <a:cubicBezTo>
                  <a:pt x="44016" y="276573"/>
                  <a:pt x="39253" y="15165"/>
                  <a:pt x="41370" y="8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8" name="フリーフォーム 477">
            <a:extLst>
              <a:ext uri="{FF2B5EF4-FFF2-40B4-BE49-F238E27FC236}">
                <a16:creationId xmlns:a16="http://schemas.microsoft.com/office/drawing/2014/main" id="{36518D8E-A419-00AD-200A-32A3656A8B13}"/>
              </a:ext>
            </a:extLst>
          </p:cNvPr>
          <p:cNvSpPr/>
          <p:nvPr/>
        </p:nvSpPr>
        <p:spPr>
          <a:xfrm>
            <a:off x="7251092" y="2002831"/>
            <a:ext cx="203538" cy="308707"/>
          </a:xfrm>
          <a:custGeom>
            <a:avLst/>
            <a:gdLst>
              <a:gd name="connsiteX0" fmla="*/ 608 w 203538"/>
              <a:gd name="connsiteY0" fmla="*/ 594 h 308707"/>
              <a:gd name="connsiteX1" fmla="*/ 130783 w 203538"/>
              <a:gd name="connsiteY1" fmla="*/ 76794 h 308707"/>
              <a:gd name="connsiteX2" fmla="*/ 200633 w 203538"/>
              <a:gd name="connsiteY2" fmla="*/ 305394 h 308707"/>
              <a:gd name="connsiteX3" fmla="*/ 184758 w 203538"/>
              <a:gd name="connsiteY3" fmla="*/ 203794 h 308707"/>
              <a:gd name="connsiteX4" fmla="*/ 133958 w 203538"/>
              <a:gd name="connsiteY4" fmla="*/ 83144 h 308707"/>
              <a:gd name="connsiteX5" fmla="*/ 83158 w 203538"/>
              <a:gd name="connsiteY5" fmla="*/ 41869 h 308707"/>
              <a:gd name="connsiteX6" fmla="*/ 608 w 203538"/>
              <a:gd name="connsiteY6" fmla="*/ 594 h 30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538" h="308707">
                <a:moveTo>
                  <a:pt x="608" y="594"/>
                </a:moveTo>
                <a:cubicBezTo>
                  <a:pt x="8545" y="6415"/>
                  <a:pt x="97446" y="25994"/>
                  <a:pt x="130783" y="76794"/>
                </a:cubicBezTo>
                <a:cubicBezTo>
                  <a:pt x="164120" y="127594"/>
                  <a:pt x="191637" y="284227"/>
                  <a:pt x="200633" y="305394"/>
                </a:cubicBezTo>
                <a:cubicBezTo>
                  <a:pt x="209629" y="326561"/>
                  <a:pt x="195870" y="240836"/>
                  <a:pt x="184758" y="203794"/>
                </a:cubicBezTo>
                <a:cubicBezTo>
                  <a:pt x="173646" y="166752"/>
                  <a:pt x="150891" y="110132"/>
                  <a:pt x="133958" y="83144"/>
                </a:cubicBezTo>
                <a:cubicBezTo>
                  <a:pt x="117025" y="56157"/>
                  <a:pt x="101679" y="50336"/>
                  <a:pt x="83158" y="41869"/>
                </a:cubicBezTo>
                <a:cubicBezTo>
                  <a:pt x="64637" y="33402"/>
                  <a:pt x="-7329" y="-5227"/>
                  <a:pt x="608" y="59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9" name="フリーフォーム 478">
            <a:extLst>
              <a:ext uri="{FF2B5EF4-FFF2-40B4-BE49-F238E27FC236}">
                <a16:creationId xmlns:a16="http://schemas.microsoft.com/office/drawing/2014/main" id="{F80F7695-7FA2-4EA8-32E7-343AA01A1C1C}"/>
              </a:ext>
            </a:extLst>
          </p:cNvPr>
          <p:cNvSpPr/>
          <p:nvPr/>
        </p:nvSpPr>
        <p:spPr>
          <a:xfrm>
            <a:off x="7132123" y="2133526"/>
            <a:ext cx="100727" cy="223006"/>
          </a:xfrm>
          <a:custGeom>
            <a:avLst/>
            <a:gdLst>
              <a:gd name="connsiteX0" fmla="*/ 100527 w 100727"/>
              <a:gd name="connsiteY0" fmla="*/ 222324 h 223006"/>
              <a:gd name="connsiteX1" fmla="*/ 27502 w 100727"/>
              <a:gd name="connsiteY1" fmla="*/ 146124 h 223006"/>
              <a:gd name="connsiteX2" fmla="*/ 21152 w 100727"/>
              <a:gd name="connsiteY2" fmla="*/ 3249 h 223006"/>
              <a:gd name="connsiteX3" fmla="*/ 24327 w 100727"/>
              <a:gd name="connsiteY3" fmla="*/ 50874 h 223006"/>
              <a:gd name="connsiteX4" fmla="*/ 2102 w 100727"/>
              <a:gd name="connsiteY4" fmla="*/ 104849 h 223006"/>
              <a:gd name="connsiteX5" fmla="*/ 100527 w 100727"/>
              <a:gd name="connsiteY5" fmla="*/ 222324 h 22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727" h="223006">
                <a:moveTo>
                  <a:pt x="100527" y="222324"/>
                </a:moveTo>
                <a:cubicBezTo>
                  <a:pt x="104760" y="229203"/>
                  <a:pt x="40731" y="182636"/>
                  <a:pt x="27502" y="146124"/>
                </a:cubicBezTo>
                <a:cubicBezTo>
                  <a:pt x="14273" y="109611"/>
                  <a:pt x="21681" y="19124"/>
                  <a:pt x="21152" y="3249"/>
                </a:cubicBezTo>
                <a:cubicBezTo>
                  <a:pt x="20623" y="-12626"/>
                  <a:pt x="27502" y="33941"/>
                  <a:pt x="24327" y="50874"/>
                </a:cubicBezTo>
                <a:cubicBezTo>
                  <a:pt x="21152" y="67807"/>
                  <a:pt x="-7952" y="77332"/>
                  <a:pt x="2102" y="104849"/>
                </a:cubicBezTo>
                <a:cubicBezTo>
                  <a:pt x="12156" y="132366"/>
                  <a:pt x="96294" y="215445"/>
                  <a:pt x="100527" y="2223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0" name="フリーフォーム 479">
            <a:extLst>
              <a:ext uri="{FF2B5EF4-FFF2-40B4-BE49-F238E27FC236}">
                <a16:creationId xmlns:a16="http://schemas.microsoft.com/office/drawing/2014/main" id="{610BD41F-FB15-0A1A-93E8-C19663546191}"/>
              </a:ext>
            </a:extLst>
          </p:cNvPr>
          <p:cNvSpPr/>
          <p:nvPr/>
        </p:nvSpPr>
        <p:spPr>
          <a:xfrm>
            <a:off x="7156271" y="2044535"/>
            <a:ext cx="296429" cy="178279"/>
          </a:xfrm>
          <a:custGeom>
            <a:avLst/>
            <a:gdLst>
              <a:gd name="connsiteX0" fmla="*/ 179 w 296429"/>
              <a:gd name="connsiteY0" fmla="*/ 63665 h 178279"/>
              <a:gd name="connsiteX1" fmla="*/ 127179 w 296429"/>
              <a:gd name="connsiteY1" fmla="*/ 165 h 178279"/>
              <a:gd name="connsiteX2" fmla="*/ 241479 w 296429"/>
              <a:gd name="connsiteY2" fmla="*/ 44615 h 178279"/>
              <a:gd name="connsiteX3" fmla="*/ 203379 w 296429"/>
              <a:gd name="connsiteY3" fmla="*/ 25565 h 178279"/>
              <a:gd name="connsiteX4" fmla="*/ 295454 w 296429"/>
              <a:gd name="connsiteY4" fmla="*/ 177965 h 178279"/>
              <a:gd name="connsiteX5" fmla="*/ 241479 w 296429"/>
              <a:gd name="connsiteY5" fmla="*/ 63665 h 178279"/>
              <a:gd name="connsiteX6" fmla="*/ 85904 w 296429"/>
              <a:gd name="connsiteY6" fmla="*/ 3340 h 178279"/>
              <a:gd name="connsiteX7" fmla="*/ 133529 w 296429"/>
              <a:gd name="connsiteY7" fmla="*/ 16040 h 178279"/>
              <a:gd name="connsiteX8" fmla="*/ 124004 w 296429"/>
              <a:gd name="connsiteY8" fmla="*/ 28740 h 178279"/>
              <a:gd name="connsiteX9" fmla="*/ 127179 w 296429"/>
              <a:gd name="connsiteY9" fmla="*/ 6515 h 178279"/>
              <a:gd name="connsiteX10" fmla="*/ 95429 w 296429"/>
              <a:gd name="connsiteY10" fmla="*/ 12865 h 178279"/>
              <a:gd name="connsiteX11" fmla="*/ 98604 w 296429"/>
              <a:gd name="connsiteY11" fmla="*/ 6515 h 178279"/>
              <a:gd name="connsiteX12" fmla="*/ 179 w 296429"/>
              <a:gd name="connsiteY12" fmla="*/ 63665 h 178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6429" h="178279">
                <a:moveTo>
                  <a:pt x="179" y="63665"/>
                </a:moveTo>
                <a:cubicBezTo>
                  <a:pt x="4941" y="62607"/>
                  <a:pt x="86962" y="3340"/>
                  <a:pt x="127179" y="165"/>
                </a:cubicBezTo>
                <a:cubicBezTo>
                  <a:pt x="167396" y="-3010"/>
                  <a:pt x="228779" y="40382"/>
                  <a:pt x="241479" y="44615"/>
                </a:cubicBezTo>
                <a:cubicBezTo>
                  <a:pt x="254179" y="48848"/>
                  <a:pt x="194383" y="3340"/>
                  <a:pt x="203379" y="25565"/>
                </a:cubicBezTo>
                <a:cubicBezTo>
                  <a:pt x="212375" y="47790"/>
                  <a:pt x="289104" y="171615"/>
                  <a:pt x="295454" y="177965"/>
                </a:cubicBezTo>
                <a:cubicBezTo>
                  <a:pt x="301804" y="184315"/>
                  <a:pt x="276404" y="92769"/>
                  <a:pt x="241479" y="63665"/>
                </a:cubicBezTo>
                <a:cubicBezTo>
                  <a:pt x="206554" y="34561"/>
                  <a:pt x="103896" y="11277"/>
                  <a:pt x="85904" y="3340"/>
                </a:cubicBezTo>
                <a:cubicBezTo>
                  <a:pt x="67912" y="-4598"/>
                  <a:pt x="127179" y="11807"/>
                  <a:pt x="133529" y="16040"/>
                </a:cubicBezTo>
                <a:cubicBezTo>
                  <a:pt x="139879" y="20273"/>
                  <a:pt x="125062" y="30328"/>
                  <a:pt x="124004" y="28740"/>
                </a:cubicBezTo>
                <a:cubicBezTo>
                  <a:pt x="122946" y="27152"/>
                  <a:pt x="131941" y="9161"/>
                  <a:pt x="127179" y="6515"/>
                </a:cubicBezTo>
                <a:cubicBezTo>
                  <a:pt x="122417" y="3869"/>
                  <a:pt x="95429" y="12865"/>
                  <a:pt x="95429" y="12865"/>
                </a:cubicBezTo>
                <a:cubicBezTo>
                  <a:pt x="90667" y="12865"/>
                  <a:pt x="110246" y="694"/>
                  <a:pt x="98604" y="6515"/>
                </a:cubicBezTo>
                <a:cubicBezTo>
                  <a:pt x="86962" y="12336"/>
                  <a:pt x="-4583" y="64723"/>
                  <a:pt x="179" y="6366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1" name="フリーフォーム 480">
            <a:extLst>
              <a:ext uri="{FF2B5EF4-FFF2-40B4-BE49-F238E27FC236}">
                <a16:creationId xmlns:a16="http://schemas.microsoft.com/office/drawing/2014/main" id="{538C6261-B8EB-7CCE-0FA3-59D663AD6C30}"/>
              </a:ext>
            </a:extLst>
          </p:cNvPr>
          <p:cNvSpPr/>
          <p:nvPr/>
        </p:nvSpPr>
        <p:spPr>
          <a:xfrm>
            <a:off x="7261135" y="2085859"/>
            <a:ext cx="159112" cy="236471"/>
          </a:xfrm>
          <a:custGeom>
            <a:avLst/>
            <a:gdLst>
              <a:gd name="connsiteX0" fmla="*/ 90 w 159112"/>
              <a:gd name="connsiteY0" fmla="*/ 116 h 236471"/>
              <a:gd name="connsiteX1" fmla="*/ 104865 w 159112"/>
              <a:gd name="connsiteY1" fmla="*/ 79491 h 236471"/>
              <a:gd name="connsiteX2" fmla="*/ 158840 w 159112"/>
              <a:gd name="connsiteY2" fmla="*/ 235066 h 236471"/>
              <a:gd name="connsiteX3" fmla="*/ 123915 w 159112"/>
              <a:gd name="connsiteY3" fmla="*/ 149341 h 236471"/>
              <a:gd name="connsiteX4" fmla="*/ 82640 w 159112"/>
              <a:gd name="connsiteY4" fmla="*/ 31866 h 236471"/>
              <a:gd name="connsiteX5" fmla="*/ 123915 w 159112"/>
              <a:gd name="connsiteY5" fmla="*/ 95366 h 236471"/>
              <a:gd name="connsiteX6" fmla="*/ 90 w 159112"/>
              <a:gd name="connsiteY6" fmla="*/ 116 h 23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112" h="236471">
                <a:moveTo>
                  <a:pt x="90" y="116"/>
                </a:moveTo>
                <a:cubicBezTo>
                  <a:pt x="-3085" y="-2530"/>
                  <a:pt x="78407" y="40333"/>
                  <a:pt x="104865" y="79491"/>
                </a:cubicBezTo>
                <a:cubicBezTo>
                  <a:pt x="131323" y="118649"/>
                  <a:pt x="155665" y="223424"/>
                  <a:pt x="158840" y="235066"/>
                </a:cubicBezTo>
                <a:cubicBezTo>
                  <a:pt x="162015" y="246708"/>
                  <a:pt x="136615" y="183208"/>
                  <a:pt x="123915" y="149341"/>
                </a:cubicBezTo>
                <a:cubicBezTo>
                  <a:pt x="111215" y="115474"/>
                  <a:pt x="82640" y="40862"/>
                  <a:pt x="82640" y="31866"/>
                </a:cubicBezTo>
                <a:cubicBezTo>
                  <a:pt x="82640" y="22870"/>
                  <a:pt x="130794" y="98012"/>
                  <a:pt x="123915" y="95366"/>
                </a:cubicBezTo>
                <a:cubicBezTo>
                  <a:pt x="117036" y="92720"/>
                  <a:pt x="3265" y="2762"/>
                  <a:pt x="90" y="11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2" name="フリーフォーム 481">
            <a:extLst>
              <a:ext uri="{FF2B5EF4-FFF2-40B4-BE49-F238E27FC236}">
                <a16:creationId xmlns:a16="http://schemas.microsoft.com/office/drawing/2014/main" id="{4ADF4693-55DF-74F1-C417-04580CB138CE}"/>
              </a:ext>
            </a:extLst>
          </p:cNvPr>
          <p:cNvSpPr/>
          <p:nvPr/>
        </p:nvSpPr>
        <p:spPr>
          <a:xfrm>
            <a:off x="7172242" y="2088857"/>
            <a:ext cx="128389" cy="172543"/>
          </a:xfrm>
          <a:custGeom>
            <a:avLst/>
            <a:gdLst>
              <a:gd name="connsiteX0" fmla="*/ 98508 w 128389"/>
              <a:gd name="connsiteY0" fmla="*/ 293 h 172543"/>
              <a:gd name="connsiteX1" fmla="*/ 123908 w 128389"/>
              <a:gd name="connsiteY1" fmla="*/ 133643 h 172543"/>
              <a:gd name="connsiteX2" fmla="*/ 57233 w 128389"/>
              <a:gd name="connsiteY2" fmla="*/ 130468 h 172543"/>
              <a:gd name="connsiteX3" fmla="*/ 83 w 128389"/>
              <a:gd name="connsiteY3" fmla="*/ 63793 h 172543"/>
              <a:gd name="connsiteX4" fmla="*/ 69933 w 128389"/>
              <a:gd name="connsiteY4" fmla="*/ 171743 h 172543"/>
              <a:gd name="connsiteX5" fmla="*/ 22308 w 128389"/>
              <a:gd name="connsiteY5" fmla="*/ 114593 h 172543"/>
              <a:gd name="connsiteX6" fmla="*/ 120733 w 128389"/>
              <a:gd name="connsiteY6" fmla="*/ 146343 h 172543"/>
              <a:gd name="connsiteX7" fmla="*/ 120733 w 128389"/>
              <a:gd name="connsiteY7" fmla="*/ 98718 h 172543"/>
              <a:gd name="connsiteX8" fmla="*/ 98508 w 128389"/>
              <a:gd name="connsiteY8" fmla="*/ 293 h 17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389" h="172543">
                <a:moveTo>
                  <a:pt x="98508" y="293"/>
                </a:moveTo>
                <a:cubicBezTo>
                  <a:pt x="99037" y="6114"/>
                  <a:pt x="130787" y="111947"/>
                  <a:pt x="123908" y="133643"/>
                </a:cubicBezTo>
                <a:cubicBezTo>
                  <a:pt x="117029" y="155339"/>
                  <a:pt x="77870" y="142110"/>
                  <a:pt x="57233" y="130468"/>
                </a:cubicBezTo>
                <a:cubicBezTo>
                  <a:pt x="36596" y="118826"/>
                  <a:pt x="-2034" y="56914"/>
                  <a:pt x="83" y="63793"/>
                </a:cubicBezTo>
                <a:cubicBezTo>
                  <a:pt x="2200" y="70672"/>
                  <a:pt x="66229" y="163276"/>
                  <a:pt x="69933" y="171743"/>
                </a:cubicBezTo>
                <a:cubicBezTo>
                  <a:pt x="73637" y="180210"/>
                  <a:pt x="13841" y="118826"/>
                  <a:pt x="22308" y="114593"/>
                </a:cubicBezTo>
                <a:cubicBezTo>
                  <a:pt x="30775" y="110360"/>
                  <a:pt x="104329" y="148989"/>
                  <a:pt x="120733" y="146343"/>
                </a:cubicBezTo>
                <a:cubicBezTo>
                  <a:pt x="137137" y="143697"/>
                  <a:pt x="122320" y="120414"/>
                  <a:pt x="120733" y="98718"/>
                </a:cubicBezTo>
                <a:cubicBezTo>
                  <a:pt x="119146" y="77022"/>
                  <a:pt x="97979" y="-5528"/>
                  <a:pt x="98508" y="2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3" name="フリーフォーム 482">
            <a:extLst>
              <a:ext uri="{FF2B5EF4-FFF2-40B4-BE49-F238E27FC236}">
                <a16:creationId xmlns:a16="http://schemas.microsoft.com/office/drawing/2014/main" id="{04969439-AA4E-8EFA-88A9-CB26AD89CE7B}"/>
              </a:ext>
            </a:extLst>
          </p:cNvPr>
          <p:cNvSpPr/>
          <p:nvPr/>
        </p:nvSpPr>
        <p:spPr>
          <a:xfrm>
            <a:off x="7061197" y="2333565"/>
            <a:ext cx="71616" cy="136585"/>
          </a:xfrm>
          <a:custGeom>
            <a:avLst/>
            <a:gdLst>
              <a:gd name="connsiteX0" fmla="*/ 3 w 71616"/>
              <a:gd name="connsiteY0" fmla="*/ 60 h 136585"/>
              <a:gd name="connsiteX1" fmla="*/ 66678 w 71616"/>
              <a:gd name="connsiteY1" fmla="*/ 104835 h 136585"/>
              <a:gd name="connsiteX2" fmla="*/ 66678 w 71616"/>
              <a:gd name="connsiteY2" fmla="*/ 136585 h 136585"/>
              <a:gd name="connsiteX3" fmla="*/ 66678 w 71616"/>
              <a:gd name="connsiteY3" fmla="*/ 50860 h 136585"/>
              <a:gd name="connsiteX4" fmla="*/ 63503 w 71616"/>
              <a:gd name="connsiteY4" fmla="*/ 88960 h 136585"/>
              <a:gd name="connsiteX5" fmla="*/ 3 w 71616"/>
              <a:gd name="connsiteY5" fmla="*/ 60 h 13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16" h="136585">
                <a:moveTo>
                  <a:pt x="3" y="60"/>
                </a:moveTo>
                <a:cubicBezTo>
                  <a:pt x="532" y="2706"/>
                  <a:pt x="55566" y="82081"/>
                  <a:pt x="66678" y="104835"/>
                </a:cubicBezTo>
                <a:cubicBezTo>
                  <a:pt x="77790" y="127589"/>
                  <a:pt x="66678" y="136585"/>
                  <a:pt x="66678" y="136585"/>
                </a:cubicBezTo>
                <a:cubicBezTo>
                  <a:pt x="66678" y="127589"/>
                  <a:pt x="67207" y="58798"/>
                  <a:pt x="66678" y="50860"/>
                </a:cubicBezTo>
                <a:cubicBezTo>
                  <a:pt x="66149" y="42923"/>
                  <a:pt x="71440" y="95310"/>
                  <a:pt x="63503" y="88960"/>
                </a:cubicBezTo>
                <a:cubicBezTo>
                  <a:pt x="55566" y="82610"/>
                  <a:pt x="-526" y="-2586"/>
                  <a:pt x="3" y="6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4" name="フリーフォーム 483">
            <a:extLst>
              <a:ext uri="{FF2B5EF4-FFF2-40B4-BE49-F238E27FC236}">
                <a16:creationId xmlns:a16="http://schemas.microsoft.com/office/drawing/2014/main" id="{BE453840-88C7-BD18-0D9D-80B7C1CDADBF}"/>
              </a:ext>
            </a:extLst>
          </p:cNvPr>
          <p:cNvSpPr/>
          <p:nvPr/>
        </p:nvSpPr>
        <p:spPr>
          <a:xfrm>
            <a:off x="7045323" y="2517560"/>
            <a:ext cx="114674" cy="108228"/>
          </a:xfrm>
          <a:custGeom>
            <a:avLst/>
            <a:gdLst>
              <a:gd name="connsiteX0" fmla="*/ 2 w 114674"/>
              <a:gd name="connsiteY0" fmla="*/ 215 h 108228"/>
              <a:gd name="connsiteX1" fmla="*/ 92077 w 114674"/>
              <a:gd name="connsiteY1" fmla="*/ 60540 h 108228"/>
              <a:gd name="connsiteX2" fmla="*/ 114302 w 114674"/>
              <a:gd name="connsiteY2" fmla="*/ 108165 h 108228"/>
              <a:gd name="connsiteX3" fmla="*/ 104777 w 114674"/>
              <a:gd name="connsiteY3" fmla="*/ 70065 h 108228"/>
              <a:gd name="connsiteX4" fmla="*/ 88902 w 114674"/>
              <a:gd name="connsiteY4" fmla="*/ 41490 h 108228"/>
              <a:gd name="connsiteX5" fmla="*/ 2 w 114674"/>
              <a:gd name="connsiteY5" fmla="*/ 215 h 10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74" h="108228">
                <a:moveTo>
                  <a:pt x="2" y="215"/>
                </a:moveTo>
                <a:cubicBezTo>
                  <a:pt x="531" y="3390"/>
                  <a:pt x="73027" y="42548"/>
                  <a:pt x="92077" y="60540"/>
                </a:cubicBezTo>
                <a:cubicBezTo>
                  <a:pt x="111127" y="78532"/>
                  <a:pt x="112185" y="106577"/>
                  <a:pt x="114302" y="108165"/>
                </a:cubicBezTo>
                <a:cubicBezTo>
                  <a:pt x="116419" y="109753"/>
                  <a:pt x="109010" y="81178"/>
                  <a:pt x="104777" y="70065"/>
                </a:cubicBezTo>
                <a:cubicBezTo>
                  <a:pt x="100544" y="58953"/>
                  <a:pt x="104248" y="53132"/>
                  <a:pt x="88902" y="41490"/>
                </a:cubicBezTo>
                <a:cubicBezTo>
                  <a:pt x="73556" y="29848"/>
                  <a:pt x="-527" y="-2960"/>
                  <a:pt x="2" y="2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5" name="フリーフォーム 484">
            <a:extLst>
              <a:ext uri="{FF2B5EF4-FFF2-40B4-BE49-F238E27FC236}">
                <a16:creationId xmlns:a16="http://schemas.microsoft.com/office/drawing/2014/main" id="{A69791C6-5248-1470-C648-7BE965055769}"/>
              </a:ext>
            </a:extLst>
          </p:cNvPr>
          <p:cNvSpPr/>
          <p:nvPr/>
        </p:nvSpPr>
        <p:spPr>
          <a:xfrm>
            <a:off x="7238322" y="2257311"/>
            <a:ext cx="156056" cy="230835"/>
          </a:xfrm>
          <a:custGeom>
            <a:avLst/>
            <a:gdLst>
              <a:gd name="connsiteX0" fmla="*/ 99103 w 156056"/>
              <a:gd name="connsiteY0" fmla="*/ 114 h 230835"/>
              <a:gd name="connsiteX1" fmla="*/ 149903 w 156056"/>
              <a:gd name="connsiteY1" fmla="*/ 79489 h 230835"/>
              <a:gd name="connsiteX2" fmla="*/ 149903 w 156056"/>
              <a:gd name="connsiteY2" fmla="*/ 114414 h 230835"/>
              <a:gd name="connsiteX3" fmla="*/ 102278 w 156056"/>
              <a:gd name="connsiteY3" fmla="*/ 203314 h 230835"/>
              <a:gd name="connsiteX4" fmla="*/ 130853 w 156056"/>
              <a:gd name="connsiteY4" fmla="*/ 130289 h 230835"/>
              <a:gd name="connsiteX5" fmla="*/ 99103 w 156056"/>
              <a:gd name="connsiteY5" fmla="*/ 200139 h 230835"/>
              <a:gd name="connsiteX6" fmla="*/ 26078 w 156056"/>
              <a:gd name="connsiteY6" fmla="*/ 219189 h 230835"/>
              <a:gd name="connsiteX7" fmla="*/ 7028 w 156056"/>
              <a:gd name="connsiteY7" fmla="*/ 228714 h 230835"/>
              <a:gd name="connsiteX8" fmla="*/ 137203 w 156056"/>
              <a:gd name="connsiteY8" fmla="*/ 177914 h 230835"/>
              <a:gd name="connsiteX9" fmla="*/ 149903 w 156056"/>
              <a:gd name="connsiteY9" fmla="*/ 98539 h 230835"/>
              <a:gd name="connsiteX10" fmla="*/ 99103 w 156056"/>
              <a:gd name="connsiteY10" fmla="*/ 114 h 230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056" h="230835">
                <a:moveTo>
                  <a:pt x="99103" y="114"/>
                </a:moveTo>
                <a:cubicBezTo>
                  <a:pt x="99103" y="-3061"/>
                  <a:pt x="141436" y="60439"/>
                  <a:pt x="149903" y="79489"/>
                </a:cubicBezTo>
                <a:cubicBezTo>
                  <a:pt x="158370" y="98539"/>
                  <a:pt x="157841" y="93777"/>
                  <a:pt x="149903" y="114414"/>
                </a:cubicBezTo>
                <a:cubicBezTo>
                  <a:pt x="141966" y="135052"/>
                  <a:pt x="105453" y="200668"/>
                  <a:pt x="102278" y="203314"/>
                </a:cubicBezTo>
                <a:cubicBezTo>
                  <a:pt x="99103" y="205960"/>
                  <a:pt x="131382" y="130818"/>
                  <a:pt x="130853" y="130289"/>
                </a:cubicBezTo>
                <a:cubicBezTo>
                  <a:pt x="130324" y="129760"/>
                  <a:pt x="116565" y="185322"/>
                  <a:pt x="99103" y="200139"/>
                </a:cubicBezTo>
                <a:cubicBezTo>
                  <a:pt x="81641" y="214956"/>
                  <a:pt x="26078" y="219189"/>
                  <a:pt x="26078" y="219189"/>
                </a:cubicBezTo>
                <a:cubicBezTo>
                  <a:pt x="10732" y="223952"/>
                  <a:pt x="-11493" y="235593"/>
                  <a:pt x="7028" y="228714"/>
                </a:cubicBezTo>
                <a:cubicBezTo>
                  <a:pt x="25549" y="221835"/>
                  <a:pt x="113390" y="199610"/>
                  <a:pt x="137203" y="177914"/>
                </a:cubicBezTo>
                <a:cubicBezTo>
                  <a:pt x="161016" y="156218"/>
                  <a:pt x="150961" y="127643"/>
                  <a:pt x="149903" y="98539"/>
                </a:cubicBezTo>
                <a:cubicBezTo>
                  <a:pt x="148845" y="69435"/>
                  <a:pt x="99103" y="3289"/>
                  <a:pt x="99103" y="11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6" name="フリーフォーム 485">
            <a:extLst>
              <a:ext uri="{FF2B5EF4-FFF2-40B4-BE49-F238E27FC236}">
                <a16:creationId xmlns:a16="http://schemas.microsoft.com/office/drawing/2014/main" id="{0F070A89-777A-C713-7360-DCF268964061}"/>
              </a:ext>
            </a:extLst>
          </p:cNvPr>
          <p:cNvSpPr/>
          <p:nvPr/>
        </p:nvSpPr>
        <p:spPr>
          <a:xfrm>
            <a:off x="7251692" y="2283619"/>
            <a:ext cx="134665" cy="88337"/>
          </a:xfrm>
          <a:custGeom>
            <a:avLst/>
            <a:gdLst>
              <a:gd name="connsiteX0" fmla="*/ 8 w 134665"/>
              <a:gd name="connsiteY0" fmla="*/ 2381 h 88337"/>
              <a:gd name="connsiteX1" fmla="*/ 117483 w 134665"/>
              <a:gd name="connsiteY1" fmla="*/ 11906 h 88337"/>
              <a:gd name="connsiteX2" fmla="*/ 133358 w 134665"/>
              <a:gd name="connsiteY2" fmla="*/ 88106 h 88337"/>
              <a:gd name="connsiteX3" fmla="*/ 111133 w 134665"/>
              <a:gd name="connsiteY3" fmla="*/ 34131 h 88337"/>
              <a:gd name="connsiteX4" fmla="*/ 8 w 134665"/>
              <a:gd name="connsiteY4" fmla="*/ 2381 h 8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65" h="88337">
                <a:moveTo>
                  <a:pt x="8" y="2381"/>
                </a:moveTo>
                <a:cubicBezTo>
                  <a:pt x="1066" y="-1323"/>
                  <a:pt x="95258" y="-2382"/>
                  <a:pt x="117483" y="11906"/>
                </a:cubicBezTo>
                <a:cubicBezTo>
                  <a:pt x="139708" y="26194"/>
                  <a:pt x="134416" y="84402"/>
                  <a:pt x="133358" y="88106"/>
                </a:cubicBezTo>
                <a:cubicBezTo>
                  <a:pt x="132300" y="91810"/>
                  <a:pt x="127008" y="50006"/>
                  <a:pt x="111133" y="34131"/>
                </a:cubicBezTo>
                <a:cubicBezTo>
                  <a:pt x="95258" y="18256"/>
                  <a:pt x="-1050" y="6085"/>
                  <a:pt x="8" y="238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7" name="フリーフォーム 486">
            <a:extLst>
              <a:ext uri="{FF2B5EF4-FFF2-40B4-BE49-F238E27FC236}">
                <a16:creationId xmlns:a16="http://schemas.microsoft.com/office/drawing/2014/main" id="{78979632-C83B-52DB-85D9-6AA3BF1DFFEC}"/>
              </a:ext>
            </a:extLst>
          </p:cNvPr>
          <p:cNvSpPr/>
          <p:nvPr/>
        </p:nvSpPr>
        <p:spPr>
          <a:xfrm>
            <a:off x="7120504" y="2296801"/>
            <a:ext cx="45482" cy="259856"/>
          </a:xfrm>
          <a:custGeom>
            <a:avLst/>
            <a:gdLst>
              <a:gd name="connsiteX0" fmla="*/ 39121 w 45482"/>
              <a:gd name="connsiteY0" fmla="*/ 1899 h 259856"/>
              <a:gd name="connsiteX1" fmla="*/ 23246 w 45482"/>
              <a:gd name="connsiteY1" fmla="*/ 74924 h 259856"/>
              <a:gd name="connsiteX2" fmla="*/ 45471 w 45482"/>
              <a:gd name="connsiteY2" fmla="*/ 163824 h 259856"/>
              <a:gd name="connsiteX3" fmla="*/ 26421 w 45482"/>
              <a:gd name="connsiteY3" fmla="*/ 220974 h 259856"/>
              <a:gd name="connsiteX4" fmla="*/ 35946 w 45482"/>
              <a:gd name="connsiteY4" fmla="*/ 259074 h 259856"/>
              <a:gd name="connsiteX5" fmla="*/ 35946 w 45482"/>
              <a:gd name="connsiteY5" fmla="*/ 186049 h 259856"/>
              <a:gd name="connsiteX6" fmla="*/ 1021 w 45482"/>
              <a:gd name="connsiteY6" fmla="*/ 84449 h 259856"/>
              <a:gd name="connsiteX7" fmla="*/ 10546 w 45482"/>
              <a:gd name="connsiteY7" fmla="*/ 154299 h 259856"/>
              <a:gd name="connsiteX8" fmla="*/ 39121 w 45482"/>
              <a:gd name="connsiteY8" fmla="*/ 1899 h 25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82" h="259856">
                <a:moveTo>
                  <a:pt x="39121" y="1899"/>
                </a:moveTo>
                <a:cubicBezTo>
                  <a:pt x="41238" y="-11330"/>
                  <a:pt x="22188" y="47937"/>
                  <a:pt x="23246" y="74924"/>
                </a:cubicBezTo>
                <a:cubicBezTo>
                  <a:pt x="24304" y="101911"/>
                  <a:pt x="44942" y="139482"/>
                  <a:pt x="45471" y="163824"/>
                </a:cubicBezTo>
                <a:cubicBezTo>
                  <a:pt x="46000" y="188166"/>
                  <a:pt x="28008" y="205099"/>
                  <a:pt x="26421" y="220974"/>
                </a:cubicBezTo>
                <a:cubicBezTo>
                  <a:pt x="24833" y="236849"/>
                  <a:pt x="34358" y="264895"/>
                  <a:pt x="35946" y="259074"/>
                </a:cubicBezTo>
                <a:cubicBezTo>
                  <a:pt x="37533" y="253253"/>
                  <a:pt x="41767" y="215153"/>
                  <a:pt x="35946" y="186049"/>
                </a:cubicBezTo>
                <a:cubicBezTo>
                  <a:pt x="30125" y="156945"/>
                  <a:pt x="5254" y="89741"/>
                  <a:pt x="1021" y="84449"/>
                </a:cubicBezTo>
                <a:cubicBezTo>
                  <a:pt x="-3212" y="79157"/>
                  <a:pt x="6842" y="163295"/>
                  <a:pt x="10546" y="154299"/>
                </a:cubicBezTo>
                <a:cubicBezTo>
                  <a:pt x="14250" y="145303"/>
                  <a:pt x="37004" y="15128"/>
                  <a:pt x="39121" y="189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8" name="フリーフォーム 487">
            <a:extLst>
              <a:ext uri="{FF2B5EF4-FFF2-40B4-BE49-F238E27FC236}">
                <a16:creationId xmlns:a16="http://schemas.microsoft.com/office/drawing/2014/main" id="{4A75DA42-FD54-9501-53F5-9D3EE031996A}"/>
              </a:ext>
            </a:extLst>
          </p:cNvPr>
          <p:cNvSpPr/>
          <p:nvPr/>
        </p:nvSpPr>
        <p:spPr>
          <a:xfrm>
            <a:off x="7334250" y="2215643"/>
            <a:ext cx="105311" cy="352966"/>
          </a:xfrm>
          <a:custGeom>
            <a:avLst/>
            <a:gdLst>
              <a:gd name="connsiteX0" fmla="*/ 25400 w 105311"/>
              <a:gd name="connsiteY0" fmla="*/ 507 h 352966"/>
              <a:gd name="connsiteX1" fmla="*/ 88900 w 105311"/>
              <a:gd name="connsiteY1" fmla="*/ 162432 h 352966"/>
              <a:gd name="connsiteX2" fmla="*/ 53975 w 105311"/>
              <a:gd name="connsiteY2" fmla="*/ 254507 h 352966"/>
              <a:gd name="connsiteX3" fmla="*/ 19050 w 105311"/>
              <a:gd name="connsiteY3" fmla="*/ 270382 h 352966"/>
              <a:gd name="connsiteX4" fmla="*/ 0 w 105311"/>
              <a:gd name="connsiteY4" fmla="*/ 352932 h 352966"/>
              <a:gd name="connsiteX5" fmla="*/ 19050 w 105311"/>
              <a:gd name="connsiteY5" fmla="*/ 279907 h 352966"/>
              <a:gd name="connsiteX6" fmla="*/ 82550 w 105311"/>
              <a:gd name="connsiteY6" fmla="*/ 225932 h 352966"/>
              <a:gd name="connsiteX7" fmla="*/ 104775 w 105311"/>
              <a:gd name="connsiteY7" fmla="*/ 98932 h 352966"/>
              <a:gd name="connsiteX8" fmla="*/ 98425 w 105311"/>
              <a:gd name="connsiteY8" fmla="*/ 222757 h 352966"/>
              <a:gd name="connsiteX9" fmla="*/ 98425 w 105311"/>
              <a:gd name="connsiteY9" fmla="*/ 114807 h 352966"/>
              <a:gd name="connsiteX10" fmla="*/ 25400 w 105311"/>
              <a:gd name="connsiteY10" fmla="*/ 507 h 35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311" h="352966">
                <a:moveTo>
                  <a:pt x="25400" y="507"/>
                </a:moveTo>
                <a:cubicBezTo>
                  <a:pt x="23812" y="8445"/>
                  <a:pt x="84138" y="120099"/>
                  <a:pt x="88900" y="162432"/>
                </a:cubicBezTo>
                <a:cubicBezTo>
                  <a:pt x="93662" y="204765"/>
                  <a:pt x="65617" y="236515"/>
                  <a:pt x="53975" y="254507"/>
                </a:cubicBezTo>
                <a:cubicBezTo>
                  <a:pt x="42333" y="272499"/>
                  <a:pt x="28046" y="253978"/>
                  <a:pt x="19050" y="270382"/>
                </a:cubicBezTo>
                <a:cubicBezTo>
                  <a:pt x="10054" y="286786"/>
                  <a:pt x="0" y="351345"/>
                  <a:pt x="0" y="352932"/>
                </a:cubicBezTo>
                <a:cubicBezTo>
                  <a:pt x="0" y="354519"/>
                  <a:pt x="5292" y="301074"/>
                  <a:pt x="19050" y="279907"/>
                </a:cubicBezTo>
                <a:cubicBezTo>
                  <a:pt x="32808" y="258740"/>
                  <a:pt x="68263" y="256094"/>
                  <a:pt x="82550" y="225932"/>
                </a:cubicBezTo>
                <a:cubicBezTo>
                  <a:pt x="96837" y="195770"/>
                  <a:pt x="102129" y="99461"/>
                  <a:pt x="104775" y="98932"/>
                </a:cubicBezTo>
                <a:cubicBezTo>
                  <a:pt x="107421" y="98403"/>
                  <a:pt x="99483" y="220111"/>
                  <a:pt x="98425" y="222757"/>
                </a:cubicBezTo>
                <a:cubicBezTo>
                  <a:pt x="97367" y="225403"/>
                  <a:pt x="111125" y="149732"/>
                  <a:pt x="98425" y="114807"/>
                </a:cubicBezTo>
                <a:cubicBezTo>
                  <a:pt x="85725" y="79882"/>
                  <a:pt x="26988" y="-7431"/>
                  <a:pt x="25400" y="50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9" name="フリーフォーム 488">
            <a:extLst>
              <a:ext uri="{FF2B5EF4-FFF2-40B4-BE49-F238E27FC236}">
                <a16:creationId xmlns:a16="http://schemas.microsoft.com/office/drawing/2014/main" id="{709C62B4-00B7-23BB-526E-29D2F6098A7C}"/>
              </a:ext>
            </a:extLst>
          </p:cNvPr>
          <p:cNvSpPr/>
          <p:nvPr/>
        </p:nvSpPr>
        <p:spPr>
          <a:xfrm>
            <a:off x="7194340" y="2479675"/>
            <a:ext cx="187738" cy="122557"/>
          </a:xfrm>
          <a:custGeom>
            <a:avLst/>
            <a:gdLst>
              <a:gd name="connsiteX0" fmla="*/ 152610 w 187738"/>
              <a:gd name="connsiteY0" fmla="*/ 0 h 122557"/>
              <a:gd name="connsiteX1" fmla="*/ 57360 w 187738"/>
              <a:gd name="connsiteY1" fmla="*/ 57150 h 122557"/>
              <a:gd name="connsiteX2" fmla="*/ 28785 w 187738"/>
              <a:gd name="connsiteY2" fmla="*/ 82550 h 122557"/>
              <a:gd name="connsiteX3" fmla="*/ 66885 w 187738"/>
              <a:gd name="connsiteY3" fmla="*/ 114300 h 122557"/>
              <a:gd name="connsiteX4" fmla="*/ 155785 w 187738"/>
              <a:gd name="connsiteY4" fmla="*/ 114300 h 122557"/>
              <a:gd name="connsiteX5" fmla="*/ 184360 w 187738"/>
              <a:gd name="connsiteY5" fmla="*/ 120650 h 122557"/>
              <a:gd name="connsiteX6" fmla="*/ 85935 w 187738"/>
              <a:gd name="connsiteY6" fmla="*/ 120650 h 122557"/>
              <a:gd name="connsiteX7" fmla="*/ 210 w 187738"/>
              <a:gd name="connsiteY7" fmla="*/ 98425 h 122557"/>
              <a:gd name="connsiteX8" fmla="*/ 60535 w 187738"/>
              <a:gd name="connsiteY8" fmla="*/ 44450 h 122557"/>
              <a:gd name="connsiteX9" fmla="*/ 22435 w 187738"/>
              <a:gd name="connsiteY9" fmla="*/ 57150 h 122557"/>
              <a:gd name="connsiteX10" fmla="*/ 152610 w 187738"/>
              <a:gd name="connsiteY10" fmla="*/ 0 h 122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7738" h="122557">
                <a:moveTo>
                  <a:pt x="152610" y="0"/>
                </a:moveTo>
                <a:cubicBezTo>
                  <a:pt x="115304" y="21696"/>
                  <a:pt x="77998" y="43392"/>
                  <a:pt x="57360" y="57150"/>
                </a:cubicBezTo>
                <a:cubicBezTo>
                  <a:pt x="36722" y="70908"/>
                  <a:pt x="27197" y="73025"/>
                  <a:pt x="28785" y="82550"/>
                </a:cubicBezTo>
                <a:cubicBezTo>
                  <a:pt x="30372" y="92075"/>
                  <a:pt x="45719" y="109008"/>
                  <a:pt x="66885" y="114300"/>
                </a:cubicBezTo>
                <a:cubicBezTo>
                  <a:pt x="88051" y="119592"/>
                  <a:pt x="136206" y="113242"/>
                  <a:pt x="155785" y="114300"/>
                </a:cubicBezTo>
                <a:cubicBezTo>
                  <a:pt x="175364" y="115358"/>
                  <a:pt x="196002" y="119592"/>
                  <a:pt x="184360" y="120650"/>
                </a:cubicBezTo>
                <a:cubicBezTo>
                  <a:pt x="172718" y="121708"/>
                  <a:pt x="116627" y="124354"/>
                  <a:pt x="85935" y="120650"/>
                </a:cubicBezTo>
                <a:cubicBezTo>
                  <a:pt x="55243" y="116946"/>
                  <a:pt x="4443" y="111125"/>
                  <a:pt x="210" y="98425"/>
                </a:cubicBezTo>
                <a:cubicBezTo>
                  <a:pt x="-4023" y="85725"/>
                  <a:pt x="56831" y="51329"/>
                  <a:pt x="60535" y="44450"/>
                </a:cubicBezTo>
                <a:cubicBezTo>
                  <a:pt x="64239" y="37571"/>
                  <a:pt x="22435" y="57150"/>
                  <a:pt x="22435" y="57150"/>
                </a:cubicBezTo>
                <a:lnTo>
                  <a:pt x="15261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0" name="フリーフォーム 489">
            <a:extLst>
              <a:ext uri="{FF2B5EF4-FFF2-40B4-BE49-F238E27FC236}">
                <a16:creationId xmlns:a16="http://schemas.microsoft.com/office/drawing/2014/main" id="{BA52CE85-1FEB-A61D-BF8F-76BC9B638066}"/>
              </a:ext>
            </a:extLst>
          </p:cNvPr>
          <p:cNvSpPr/>
          <p:nvPr/>
        </p:nvSpPr>
        <p:spPr>
          <a:xfrm>
            <a:off x="7150311" y="2431988"/>
            <a:ext cx="237932" cy="155218"/>
          </a:xfrm>
          <a:custGeom>
            <a:avLst/>
            <a:gdLst>
              <a:gd name="connsiteX0" fmla="*/ 237914 w 237932"/>
              <a:gd name="connsiteY0" fmla="*/ 62 h 155218"/>
              <a:gd name="connsiteX1" fmla="*/ 91864 w 237932"/>
              <a:gd name="connsiteY1" fmla="*/ 60387 h 155218"/>
              <a:gd name="connsiteX2" fmla="*/ 31539 w 237932"/>
              <a:gd name="connsiteY2" fmla="*/ 120712 h 155218"/>
              <a:gd name="connsiteX3" fmla="*/ 2964 w 237932"/>
              <a:gd name="connsiteY3" fmla="*/ 152462 h 155218"/>
              <a:gd name="connsiteX4" fmla="*/ 101389 w 237932"/>
              <a:gd name="connsiteY4" fmla="*/ 50862 h 155218"/>
              <a:gd name="connsiteX5" fmla="*/ 237914 w 237932"/>
              <a:gd name="connsiteY5" fmla="*/ 62 h 15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7932" h="155218">
                <a:moveTo>
                  <a:pt x="237914" y="62"/>
                </a:moveTo>
                <a:cubicBezTo>
                  <a:pt x="236327" y="1649"/>
                  <a:pt x="126260" y="40279"/>
                  <a:pt x="91864" y="60387"/>
                </a:cubicBezTo>
                <a:cubicBezTo>
                  <a:pt x="57468" y="80495"/>
                  <a:pt x="46356" y="105366"/>
                  <a:pt x="31539" y="120712"/>
                </a:cubicBezTo>
                <a:cubicBezTo>
                  <a:pt x="16722" y="136058"/>
                  <a:pt x="-8678" y="164104"/>
                  <a:pt x="2964" y="152462"/>
                </a:cubicBezTo>
                <a:cubicBezTo>
                  <a:pt x="14606" y="140820"/>
                  <a:pt x="63818" y="74145"/>
                  <a:pt x="101389" y="50862"/>
                </a:cubicBezTo>
                <a:cubicBezTo>
                  <a:pt x="138960" y="27579"/>
                  <a:pt x="239501" y="-1525"/>
                  <a:pt x="237914" y="6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1" name="フリーフォーム 490">
            <a:extLst>
              <a:ext uri="{FF2B5EF4-FFF2-40B4-BE49-F238E27FC236}">
                <a16:creationId xmlns:a16="http://schemas.microsoft.com/office/drawing/2014/main" id="{1274A816-E940-8F17-9E49-EF4374186AA4}"/>
              </a:ext>
            </a:extLst>
          </p:cNvPr>
          <p:cNvSpPr/>
          <p:nvPr/>
        </p:nvSpPr>
        <p:spPr>
          <a:xfrm>
            <a:off x="7086360" y="2558975"/>
            <a:ext cx="346824" cy="152401"/>
          </a:xfrm>
          <a:custGeom>
            <a:avLst/>
            <a:gdLst>
              <a:gd name="connsiteX0" fmla="*/ 240 w 346824"/>
              <a:gd name="connsiteY0" fmla="*/ 75 h 152401"/>
              <a:gd name="connsiteX1" fmla="*/ 85965 w 346824"/>
              <a:gd name="connsiteY1" fmla="*/ 123900 h 152401"/>
              <a:gd name="connsiteX2" fmla="*/ 139940 w 346824"/>
              <a:gd name="connsiteY2" fmla="*/ 149300 h 152401"/>
              <a:gd name="connsiteX3" fmla="*/ 251065 w 346824"/>
              <a:gd name="connsiteY3" fmla="*/ 73100 h 152401"/>
              <a:gd name="connsiteX4" fmla="*/ 346315 w 346824"/>
              <a:gd name="connsiteY4" fmla="*/ 75 h 152401"/>
              <a:gd name="connsiteX5" fmla="*/ 285990 w 346824"/>
              <a:gd name="connsiteY5" fmla="*/ 60400 h 152401"/>
              <a:gd name="connsiteX6" fmla="*/ 222490 w 346824"/>
              <a:gd name="connsiteY6" fmla="*/ 117550 h 152401"/>
              <a:gd name="connsiteX7" fmla="*/ 200265 w 346824"/>
              <a:gd name="connsiteY7" fmla="*/ 123900 h 152401"/>
              <a:gd name="connsiteX8" fmla="*/ 266940 w 346824"/>
              <a:gd name="connsiteY8" fmla="*/ 54050 h 152401"/>
              <a:gd name="connsiteX9" fmla="*/ 120890 w 346824"/>
              <a:gd name="connsiteY9" fmla="*/ 130250 h 152401"/>
              <a:gd name="connsiteX10" fmla="*/ 114540 w 346824"/>
              <a:gd name="connsiteY10" fmla="*/ 127075 h 152401"/>
              <a:gd name="connsiteX11" fmla="*/ 240 w 346824"/>
              <a:gd name="connsiteY11" fmla="*/ 75 h 15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6824" h="152401">
                <a:moveTo>
                  <a:pt x="240" y="75"/>
                </a:moveTo>
                <a:cubicBezTo>
                  <a:pt x="-4523" y="-454"/>
                  <a:pt x="62682" y="99029"/>
                  <a:pt x="85965" y="123900"/>
                </a:cubicBezTo>
                <a:cubicBezTo>
                  <a:pt x="109248" y="148771"/>
                  <a:pt x="112423" y="157767"/>
                  <a:pt x="139940" y="149300"/>
                </a:cubicBezTo>
                <a:cubicBezTo>
                  <a:pt x="167457" y="140833"/>
                  <a:pt x="216669" y="97971"/>
                  <a:pt x="251065" y="73100"/>
                </a:cubicBezTo>
                <a:cubicBezTo>
                  <a:pt x="285461" y="48229"/>
                  <a:pt x="340494" y="2192"/>
                  <a:pt x="346315" y="75"/>
                </a:cubicBezTo>
                <a:cubicBezTo>
                  <a:pt x="352136" y="-2042"/>
                  <a:pt x="306627" y="40821"/>
                  <a:pt x="285990" y="60400"/>
                </a:cubicBezTo>
                <a:cubicBezTo>
                  <a:pt x="265353" y="79979"/>
                  <a:pt x="236778" y="106967"/>
                  <a:pt x="222490" y="117550"/>
                </a:cubicBezTo>
                <a:cubicBezTo>
                  <a:pt x="208203" y="128133"/>
                  <a:pt x="192857" y="134483"/>
                  <a:pt x="200265" y="123900"/>
                </a:cubicBezTo>
                <a:cubicBezTo>
                  <a:pt x="207673" y="113317"/>
                  <a:pt x="280169" y="52992"/>
                  <a:pt x="266940" y="54050"/>
                </a:cubicBezTo>
                <a:cubicBezTo>
                  <a:pt x="253711" y="55108"/>
                  <a:pt x="146290" y="118079"/>
                  <a:pt x="120890" y="130250"/>
                </a:cubicBezTo>
                <a:cubicBezTo>
                  <a:pt x="95490" y="142421"/>
                  <a:pt x="129357" y="145067"/>
                  <a:pt x="114540" y="127075"/>
                </a:cubicBezTo>
                <a:cubicBezTo>
                  <a:pt x="99723" y="109083"/>
                  <a:pt x="5003" y="604"/>
                  <a:pt x="240" y="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2" name="フリーフォーム 491">
            <a:extLst>
              <a:ext uri="{FF2B5EF4-FFF2-40B4-BE49-F238E27FC236}">
                <a16:creationId xmlns:a16="http://schemas.microsoft.com/office/drawing/2014/main" id="{82D95D92-A290-7DFF-6C78-57D63FF11739}"/>
              </a:ext>
            </a:extLst>
          </p:cNvPr>
          <p:cNvSpPr/>
          <p:nvPr/>
        </p:nvSpPr>
        <p:spPr>
          <a:xfrm>
            <a:off x="7060553" y="2541260"/>
            <a:ext cx="410874" cy="190165"/>
          </a:xfrm>
          <a:custGeom>
            <a:avLst/>
            <a:gdLst>
              <a:gd name="connsiteX0" fmla="*/ 121297 w 410874"/>
              <a:gd name="connsiteY0" fmla="*/ 27315 h 190165"/>
              <a:gd name="connsiteX1" fmla="*/ 102247 w 410874"/>
              <a:gd name="connsiteY1" fmla="*/ 109865 h 190165"/>
              <a:gd name="connsiteX2" fmla="*/ 127647 w 410874"/>
              <a:gd name="connsiteY2" fmla="*/ 176540 h 190165"/>
              <a:gd name="connsiteX3" fmla="*/ 213372 w 410874"/>
              <a:gd name="connsiteY3" fmla="*/ 173365 h 190165"/>
              <a:gd name="connsiteX4" fmla="*/ 407047 w 410874"/>
              <a:gd name="connsiteY4" fmla="*/ 1915 h 190165"/>
              <a:gd name="connsiteX5" fmla="*/ 327672 w 410874"/>
              <a:gd name="connsiteY5" fmla="*/ 87640 h 190165"/>
              <a:gd name="connsiteX6" fmla="*/ 153047 w 410874"/>
              <a:gd name="connsiteY6" fmla="*/ 186065 h 190165"/>
              <a:gd name="connsiteX7" fmla="*/ 647 w 410874"/>
              <a:gd name="connsiteY7" fmla="*/ 17790 h 190165"/>
              <a:gd name="connsiteX8" fmla="*/ 99072 w 410874"/>
              <a:gd name="connsiteY8" fmla="*/ 119390 h 190165"/>
              <a:gd name="connsiteX9" fmla="*/ 121297 w 410874"/>
              <a:gd name="connsiteY9" fmla="*/ 27315 h 190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74" h="190165">
                <a:moveTo>
                  <a:pt x="121297" y="27315"/>
                </a:moveTo>
                <a:cubicBezTo>
                  <a:pt x="121826" y="25728"/>
                  <a:pt x="101189" y="84994"/>
                  <a:pt x="102247" y="109865"/>
                </a:cubicBezTo>
                <a:cubicBezTo>
                  <a:pt x="103305" y="134736"/>
                  <a:pt x="109126" y="165957"/>
                  <a:pt x="127647" y="176540"/>
                </a:cubicBezTo>
                <a:cubicBezTo>
                  <a:pt x="146168" y="187123"/>
                  <a:pt x="166805" y="202469"/>
                  <a:pt x="213372" y="173365"/>
                </a:cubicBezTo>
                <a:cubicBezTo>
                  <a:pt x="259939" y="144261"/>
                  <a:pt x="387997" y="16202"/>
                  <a:pt x="407047" y="1915"/>
                </a:cubicBezTo>
                <a:cubicBezTo>
                  <a:pt x="426097" y="-12373"/>
                  <a:pt x="370005" y="56948"/>
                  <a:pt x="327672" y="87640"/>
                </a:cubicBezTo>
                <a:cubicBezTo>
                  <a:pt x="285339" y="118332"/>
                  <a:pt x="207551" y="197707"/>
                  <a:pt x="153047" y="186065"/>
                </a:cubicBezTo>
                <a:cubicBezTo>
                  <a:pt x="98543" y="174423"/>
                  <a:pt x="9643" y="28902"/>
                  <a:pt x="647" y="17790"/>
                </a:cubicBezTo>
                <a:cubicBezTo>
                  <a:pt x="-8349" y="6678"/>
                  <a:pt x="78964" y="115686"/>
                  <a:pt x="99072" y="119390"/>
                </a:cubicBezTo>
                <a:cubicBezTo>
                  <a:pt x="119180" y="123094"/>
                  <a:pt x="120768" y="28902"/>
                  <a:pt x="121297" y="273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3" name="フリーフォーム 492">
            <a:extLst>
              <a:ext uri="{FF2B5EF4-FFF2-40B4-BE49-F238E27FC236}">
                <a16:creationId xmlns:a16="http://schemas.microsoft.com/office/drawing/2014/main" id="{599D28FB-2CE2-A58F-B226-5EBC760B9CAC}"/>
              </a:ext>
            </a:extLst>
          </p:cNvPr>
          <p:cNvSpPr/>
          <p:nvPr/>
        </p:nvSpPr>
        <p:spPr>
          <a:xfrm>
            <a:off x="7159625" y="2232024"/>
            <a:ext cx="98931" cy="263558"/>
          </a:xfrm>
          <a:custGeom>
            <a:avLst/>
            <a:gdLst>
              <a:gd name="connsiteX0" fmla="*/ 0 w 98931"/>
              <a:gd name="connsiteY0" fmla="*/ 1 h 263558"/>
              <a:gd name="connsiteX1" fmla="*/ 98425 w 98931"/>
              <a:gd name="connsiteY1" fmla="*/ 142876 h 263558"/>
              <a:gd name="connsiteX2" fmla="*/ 19050 w 98931"/>
              <a:gd name="connsiteY2" fmla="*/ 146051 h 263558"/>
              <a:gd name="connsiteX3" fmla="*/ 47625 w 98931"/>
              <a:gd name="connsiteY3" fmla="*/ 177801 h 263558"/>
              <a:gd name="connsiteX4" fmla="*/ 34925 w 98931"/>
              <a:gd name="connsiteY4" fmla="*/ 263526 h 263558"/>
              <a:gd name="connsiteX5" fmla="*/ 47625 w 98931"/>
              <a:gd name="connsiteY5" fmla="*/ 187326 h 263558"/>
              <a:gd name="connsiteX6" fmla="*/ 98425 w 98931"/>
              <a:gd name="connsiteY6" fmla="*/ 139701 h 263558"/>
              <a:gd name="connsiteX7" fmla="*/ 0 w 98931"/>
              <a:gd name="connsiteY7" fmla="*/ 1 h 26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931" h="263558">
                <a:moveTo>
                  <a:pt x="0" y="1"/>
                </a:moveTo>
                <a:cubicBezTo>
                  <a:pt x="0" y="530"/>
                  <a:pt x="95250" y="118534"/>
                  <a:pt x="98425" y="142876"/>
                </a:cubicBezTo>
                <a:cubicBezTo>
                  <a:pt x="101600" y="167218"/>
                  <a:pt x="27517" y="140230"/>
                  <a:pt x="19050" y="146051"/>
                </a:cubicBezTo>
                <a:cubicBezTo>
                  <a:pt x="10583" y="151872"/>
                  <a:pt x="44979" y="158222"/>
                  <a:pt x="47625" y="177801"/>
                </a:cubicBezTo>
                <a:cubicBezTo>
                  <a:pt x="50271" y="197380"/>
                  <a:pt x="34925" y="261939"/>
                  <a:pt x="34925" y="263526"/>
                </a:cubicBezTo>
                <a:cubicBezTo>
                  <a:pt x="34925" y="265113"/>
                  <a:pt x="37042" y="207964"/>
                  <a:pt x="47625" y="187326"/>
                </a:cubicBezTo>
                <a:cubicBezTo>
                  <a:pt x="58208" y="166689"/>
                  <a:pt x="104246" y="167218"/>
                  <a:pt x="98425" y="139701"/>
                </a:cubicBezTo>
                <a:cubicBezTo>
                  <a:pt x="92604" y="112184"/>
                  <a:pt x="0" y="-528"/>
                  <a:pt x="0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4" name="フリーフォーム 493">
            <a:extLst>
              <a:ext uri="{FF2B5EF4-FFF2-40B4-BE49-F238E27FC236}">
                <a16:creationId xmlns:a16="http://schemas.microsoft.com/office/drawing/2014/main" id="{D772F114-A99D-55C4-27F2-5A7A5D92B1B3}"/>
              </a:ext>
            </a:extLst>
          </p:cNvPr>
          <p:cNvSpPr/>
          <p:nvPr/>
        </p:nvSpPr>
        <p:spPr>
          <a:xfrm>
            <a:off x="7184925" y="2257414"/>
            <a:ext cx="193854" cy="216024"/>
          </a:xfrm>
          <a:custGeom>
            <a:avLst/>
            <a:gdLst>
              <a:gd name="connsiteX0" fmla="*/ 100 w 193854"/>
              <a:gd name="connsiteY0" fmla="*/ 11 h 216024"/>
              <a:gd name="connsiteX1" fmla="*/ 82650 w 193854"/>
              <a:gd name="connsiteY1" fmla="*/ 95261 h 216024"/>
              <a:gd name="connsiteX2" fmla="*/ 120750 w 193854"/>
              <a:gd name="connsiteY2" fmla="*/ 152411 h 216024"/>
              <a:gd name="connsiteX3" fmla="*/ 127100 w 193854"/>
              <a:gd name="connsiteY3" fmla="*/ 158761 h 216024"/>
              <a:gd name="connsiteX4" fmla="*/ 38200 w 193854"/>
              <a:gd name="connsiteY4" fmla="*/ 215911 h 216024"/>
              <a:gd name="connsiteX5" fmla="*/ 104875 w 193854"/>
              <a:gd name="connsiteY5" fmla="*/ 171461 h 216024"/>
              <a:gd name="connsiteX6" fmla="*/ 177900 w 193854"/>
              <a:gd name="connsiteY6" fmla="*/ 104786 h 216024"/>
              <a:gd name="connsiteX7" fmla="*/ 152500 w 193854"/>
              <a:gd name="connsiteY7" fmla="*/ 38111 h 216024"/>
              <a:gd name="connsiteX8" fmla="*/ 193775 w 193854"/>
              <a:gd name="connsiteY8" fmla="*/ 92086 h 216024"/>
              <a:gd name="connsiteX9" fmla="*/ 139800 w 193854"/>
              <a:gd name="connsiteY9" fmla="*/ 133361 h 216024"/>
              <a:gd name="connsiteX10" fmla="*/ 66775 w 193854"/>
              <a:gd name="connsiteY10" fmla="*/ 101611 h 216024"/>
              <a:gd name="connsiteX11" fmla="*/ 100 w 193854"/>
              <a:gd name="connsiteY11" fmla="*/ 11 h 216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854" h="216024">
                <a:moveTo>
                  <a:pt x="100" y="11"/>
                </a:moveTo>
                <a:cubicBezTo>
                  <a:pt x="2746" y="-1047"/>
                  <a:pt x="62542" y="69861"/>
                  <a:pt x="82650" y="95261"/>
                </a:cubicBezTo>
                <a:cubicBezTo>
                  <a:pt x="102758" y="120661"/>
                  <a:pt x="120750" y="152411"/>
                  <a:pt x="120750" y="152411"/>
                </a:cubicBezTo>
                <a:cubicBezTo>
                  <a:pt x="128158" y="162994"/>
                  <a:pt x="140858" y="148178"/>
                  <a:pt x="127100" y="158761"/>
                </a:cubicBezTo>
                <a:cubicBezTo>
                  <a:pt x="113342" y="169344"/>
                  <a:pt x="41904" y="213794"/>
                  <a:pt x="38200" y="215911"/>
                </a:cubicBezTo>
                <a:cubicBezTo>
                  <a:pt x="34496" y="218028"/>
                  <a:pt x="81592" y="189982"/>
                  <a:pt x="104875" y="171461"/>
                </a:cubicBezTo>
                <a:cubicBezTo>
                  <a:pt x="128158" y="152940"/>
                  <a:pt x="169963" y="127011"/>
                  <a:pt x="177900" y="104786"/>
                </a:cubicBezTo>
                <a:cubicBezTo>
                  <a:pt x="185838" y="82561"/>
                  <a:pt x="149854" y="40228"/>
                  <a:pt x="152500" y="38111"/>
                </a:cubicBezTo>
                <a:cubicBezTo>
                  <a:pt x="155146" y="35994"/>
                  <a:pt x="195892" y="76211"/>
                  <a:pt x="193775" y="92086"/>
                </a:cubicBezTo>
                <a:cubicBezTo>
                  <a:pt x="191658" y="107961"/>
                  <a:pt x="160967" y="131774"/>
                  <a:pt x="139800" y="133361"/>
                </a:cubicBezTo>
                <a:cubicBezTo>
                  <a:pt x="118633" y="134948"/>
                  <a:pt x="85825" y="120132"/>
                  <a:pt x="66775" y="101611"/>
                </a:cubicBezTo>
                <a:cubicBezTo>
                  <a:pt x="47725" y="83090"/>
                  <a:pt x="-2546" y="1069"/>
                  <a:pt x="100" y="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5" name="フリーフォーム 494">
            <a:extLst>
              <a:ext uri="{FF2B5EF4-FFF2-40B4-BE49-F238E27FC236}">
                <a16:creationId xmlns:a16="http://schemas.microsoft.com/office/drawing/2014/main" id="{34709BB0-BEC5-44A2-81A1-21DE62FCA559}"/>
              </a:ext>
            </a:extLst>
          </p:cNvPr>
          <p:cNvSpPr/>
          <p:nvPr/>
        </p:nvSpPr>
        <p:spPr>
          <a:xfrm>
            <a:off x="5876891" y="1031781"/>
            <a:ext cx="95487" cy="676963"/>
          </a:xfrm>
          <a:custGeom>
            <a:avLst/>
            <a:gdLst>
              <a:gd name="connsiteX0" fmla="*/ 95284 w 95487"/>
              <a:gd name="connsiteY0" fmla="*/ 94 h 676963"/>
              <a:gd name="connsiteX1" fmla="*/ 60359 w 95487"/>
              <a:gd name="connsiteY1" fmla="*/ 219169 h 676963"/>
              <a:gd name="connsiteX2" fmla="*/ 76234 w 95487"/>
              <a:gd name="connsiteY2" fmla="*/ 485869 h 676963"/>
              <a:gd name="connsiteX3" fmla="*/ 34 w 95487"/>
              <a:gd name="connsiteY3" fmla="*/ 676369 h 676963"/>
              <a:gd name="connsiteX4" fmla="*/ 66709 w 95487"/>
              <a:gd name="connsiteY4" fmla="*/ 539844 h 676963"/>
              <a:gd name="connsiteX5" fmla="*/ 85759 w 95487"/>
              <a:gd name="connsiteY5" fmla="*/ 374744 h 676963"/>
              <a:gd name="connsiteX6" fmla="*/ 41309 w 95487"/>
              <a:gd name="connsiteY6" fmla="*/ 193769 h 676963"/>
              <a:gd name="connsiteX7" fmla="*/ 95284 w 95487"/>
              <a:gd name="connsiteY7" fmla="*/ 94 h 676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487" h="676963">
                <a:moveTo>
                  <a:pt x="95284" y="94"/>
                </a:moveTo>
                <a:cubicBezTo>
                  <a:pt x="98459" y="4327"/>
                  <a:pt x="63534" y="138207"/>
                  <a:pt x="60359" y="219169"/>
                </a:cubicBezTo>
                <a:cubicBezTo>
                  <a:pt x="57184" y="300131"/>
                  <a:pt x="86288" y="409669"/>
                  <a:pt x="76234" y="485869"/>
                </a:cubicBezTo>
                <a:cubicBezTo>
                  <a:pt x="66180" y="562069"/>
                  <a:pt x="1621" y="667373"/>
                  <a:pt x="34" y="676369"/>
                </a:cubicBezTo>
                <a:cubicBezTo>
                  <a:pt x="-1553" y="685365"/>
                  <a:pt x="52422" y="590115"/>
                  <a:pt x="66709" y="539844"/>
                </a:cubicBezTo>
                <a:cubicBezTo>
                  <a:pt x="80996" y="489573"/>
                  <a:pt x="89992" y="432423"/>
                  <a:pt x="85759" y="374744"/>
                </a:cubicBezTo>
                <a:cubicBezTo>
                  <a:pt x="81526" y="317065"/>
                  <a:pt x="39721" y="251977"/>
                  <a:pt x="41309" y="193769"/>
                </a:cubicBezTo>
                <a:cubicBezTo>
                  <a:pt x="42897" y="135561"/>
                  <a:pt x="92109" y="-4139"/>
                  <a:pt x="95284" y="9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6" name="フリーフォーム 495">
            <a:extLst>
              <a:ext uri="{FF2B5EF4-FFF2-40B4-BE49-F238E27FC236}">
                <a16:creationId xmlns:a16="http://schemas.microsoft.com/office/drawing/2014/main" id="{A87812D9-B277-8B3E-1033-EEE2EDA348F0}"/>
              </a:ext>
            </a:extLst>
          </p:cNvPr>
          <p:cNvSpPr/>
          <p:nvPr/>
        </p:nvSpPr>
        <p:spPr>
          <a:xfrm>
            <a:off x="5741370" y="1022350"/>
            <a:ext cx="227630" cy="731644"/>
          </a:xfrm>
          <a:custGeom>
            <a:avLst/>
            <a:gdLst>
              <a:gd name="connsiteX0" fmla="*/ 227630 w 227630"/>
              <a:gd name="connsiteY0" fmla="*/ 0 h 731644"/>
              <a:gd name="connsiteX1" fmla="*/ 21255 w 227630"/>
              <a:gd name="connsiteY1" fmla="*/ 161925 h 731644"/>
              <a:gd name="connsiteX2" fmla="*/ 21255 w 227630"/>
              <a:gd name="connsiteY2" fmla="*/ 450850 h 731644"/>
              <a:gd name="connsiteX3" fmla="*/ 8555 w 227630"/>
              <a:gd name="connsiteY3" fmla="*/ 247650 h 731644"/>
              <a:gd name="connsiteX4" fmla="*/ 8555 w 227630"/>
              <a:gd name="connsiteY4" fmla="*/ 327025 h 731644"/>
              <a:gd name="connsiteX5" fmla="*/ 106980 w 227630"/>
              <a:gd name="connsiteY5" fmla="*/ 571500 h 731644"/>
              <a:gd name="connsiteX6" fmla="*/ 173655 w 227630"/>
              <a:gd name="connsiteY6" fmla="*/ 730250 h 731644"/>
              <a:gd name="connsiteX7" fmla="*/ 148255 w 227630"/>
              <a:gd name="connsiteY7" fmla="*/ 631825 h 731644"/>
              <a:gd name="connsiteX8" fmla="*/ 8555 w 227630"/>
              <a:gd name="connsiteY8" fmla="*/ 352425 h 731644"/>
              <a:gd name="connsiteX9" fmla="*/ 18080 w 227630"/>
              <a:gd name="connsiteY9" fmla="*/ 177800 h 731644"/>
              <a:gd name="connsiteX10" fmla="*/ 2205 w 227630"/>
              <a:gd name="connsiteY10" fmla="*/ 228600 h 731644"/>
              <a:gd name="connsiteX11" fmla="*/ 75230 w 227630"/>
              <a:gd name="connsiteY11" fmla="*/ 114300 h 731644"/>
              <a:gd name="connsiteX12" fmla="*/ 53005 w 227630"/>
              <a:gd name="connsiteY12" fmla="*/ 130175 h 731644"/>
              <a:gd name="connsiteX13" fmla="*/ 227630 w 227630"/>
              <a:gd name="connsiteY13" fmla="*/ 0 h 73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7630" h="731644">
                <a:moveTo>
                  <a:pt x="227630" y="0"/>
                </a:moveTo>
                <a:cubicBezTo>
                  <a:pt x="141640" y="43391"/>
                  <a:pt x="55651" y="86783"/>
                  <a:pt x="21255" y="161925"/>
                </a:cubicBezTo>
                <a:cubicBezTo>
                  <a:pt x="-13141" y="237067"/>
                  <a:pt x="23372" y="436563"/>
                  <a:pt x="21255" y="450850"/>
                </a:cubicBezTo>
                <a:cubicBezTo>
                  <a:pt x="19138" y="465138"/>
                  <a:pt x="10672" y="268287"/>
                  <a:pt x="8555" y="247650"/>
                </a:cubicBezTo>
                <a:cubicBezTo>
                  <a:pt x="6438" y="227013"/>
                  <a:pt x="-7849" y="273050"/>
                  <a:pt x="8555" y="327025"/>
                </a:cubicBezTo>
                <a:cubicBezTo>
                  <a:pt x="24959" y="381000"/>
                  <a:pt x="79463" y="504296"/>
                  <a:pt x="106980" y="571500"/>
                </a:cubicBezTo>
                <a:cubicBezTo>
                  <a:pt x="134497" y="638704"/>
                  <a:pt x="166776" y="720196"/>
                  <a:pt x="173655" y="730250"/>
                </a:cubicBezTo>
                <a:cubicBezTo>
                  <a:pt x="180534" y="740304"/>
                  <a:pt x="175772" y="694796"/>
                  <a:pt x="148255" y="631825"/>
                </a:cubicBezTo>
                <a:cubicBezTo>
                  <a:pt x="120738" y="568854"/>
                  <a:pt x="30251" y="428096"/>
                  <a:pt x="8555" y="352425"/>
                </a:cubicBezTo>
                <a:cubicBezTo>
                  <a:pt x="-13141" y="276754"/>
                  <a:pt x="19138" y="198437"/>
                  <a:pt x="18080" y="177800"/>
                </a:cubicBezTo>
                <a:cubicBezTo>
                  <a:pt x="17022" y="157163"/>
                  <a:pt x="-7320" y="239183"/>
                  <a:pt x="2205" y="228600"/>
                </a:cubicBezTo>
                <a:cubicBezTo>
                  <a:pt x="11730" y="218017"/>
                  <a:pt x="66763" y="130704"/>
                  <a:pt x="75230" y="114300"/>
                </a:cubicBezTo>
                <a:cubicBezTo>
                  <a:pt x="83697" y="97896"/>
                  <a:pt x="53005" y="130175"/>
                  <a:pt x="53005" y="130175"/>
                </a:cubicBezTo>
                <a:lnTo>
                  <a:pt x="22763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7" name="フリーフォーム 496">
            <a:extLst>
              <a:ext uri="{FF2B5EF4-FFF2-40B4-BE49-F238E27FC236}">
                <a16:creationId xmlns:a16="http://schemas.microsoft.com/office/drawing/2014/main" id="{DBF09558-B893-5E7D-CDDA-F6B5111C1AC8}"/>
              </a:ext>
            </a:extLst>
          </p:cNvPr>
          <p:cNvSpPr/>
          <p:nvPr/>
        </p:nvSpPr>
        <p:spPr>
          <a:xfrm>
            <a:off x="5978016" y="1222796"/>
            <a:ext cx="718604" cy="463236"/>
          </a:xfrm>
          <a:custGeom>
            <a:avLst/>
            <a:gdLst>
              <a:gd name="connsiteX0" fmla="*/ 117984 w 718604"/>
              <a:gd name="connsiteY0" fmla="*/ 463129 h 463236"/>
              <a:gd name="connsiteX1" fmla="*/ 509 w 718604"/>
              <a:gd name="connsiteY1" fmla="*/ 307554 h 463236"/>
              <a:gd name="connsiteX2" fmla="*/ 73534 w 718604"/>
              <a:gd name="connsiteY2" fmla="*/ 15454 h 463236"/>
              <a:gd name="connsiteX3" fmla="*/ 29084 w 718604"/>
              <a:gd name="connsiteY3" fmla="*/ 40854 h 463236"/>
              <a:gd name="connsiteX4" fmla="*/ 137034 w 718604"/>
              <a:gd name="connsiteY4" fmla="*/ 44029 h 463236"/>
              <a:gd name="connsiteX5" fmla="*/ 702184 w 718604"/>
              <a:gd name="connsiteY5" fmla="*/ 196429 h 463236"/>
              <a:gd name="connsiteX6" fmla="*/ 524384 w 718604"/>
              <a:gd name="connsiteY6" fmla="*/ 142454 h 463236"/>
              <a:gd name="connsiteX7" fmla="*/ 86234 w 718604"/>
              <a:gd name="connsiteY7" fmla="*/ 37679 h 463236"/>
              <a:gd name="connsiteX8" fmla="*/ 60834 w 718604"/>
              <a:gd name="connsiteY8" fmla="*/ 75779 h 463236"/>
              <a:gd name="connsiteX9" fmla="*/ 25909 w 718604"/>
              <a:gd name="connsiteY9" fmla="*/ 225004 h 463236"/>
              <a:gd name="connsiteX10" fmla="*/ 25909 w 718604"/>
              <a:gd name="connsiteY10" fmla="*/ 329779 h 463236"/>
              <a:gd name="connsiteX11" fmla="*/ 117984 w 718604"/>
              <a:gd name="connsiteY11" fmla="*/ 463129 h 46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8604" h="463236">
                <a:moveTo>
                  <a:pt x="117984" y="463129"/>
                </a:moveTo>
                <a:cubicBezTo>
                  <a:pt x="113751" y="459425"/>
                  <a:pt x="7917" y="382166"/>
                  <a:pt x="509" y="307554"/>
                </a:cubicBezTo>
                <a:cubicBezTo>
                  <a:pt x="-6899" y="232941"/>
                  <a:pt x="68771" y="59904"/>
                  <a:pt x="73534" y="15454"/>
                </a:cubicBezTo>
                <a:cubicBezTo>
                  <a:pt x="78296" y="-28996"/>
                  <a:pt x="18501" y="36091"/>
                  <a:pt x="29084" y="40854"/>
                </a:cubicBezTo>
                <a:cubicBezTo>
                  <a:pt x="39667" y="45616"/>
                  <a:pt x="24851" y="18100"/>
                  <a:pt x="137034" y="44029"/>
                </a:cubicBezTo>
                <a:cubicBezTo>
                  <a:pt x="249217" y="69958"/>
                  <a:pt x="637626" y="180025"/>
                  <a:pt x="702184" y="196429"/>
                </a:cubicBezTo>
                <a:cubicBezTo>
                  <a:pt x="766742" y="212833"/>
                  <a:pt x="627042" y="168912"/>
                  <a:pt x="524384" y="142454"/>
                </a:cubicBezTo>
                <a:cubicBezTo>
                  <a:pt x="421726" y="115996"/>
                  <a:pt x="163492" y="48791"/>
                  <a:pt x="86234" y="37679"/>
                </a:cubicBezTo>
                <a:cubicBezTo>
                  <a:pt x="8976" y="26567"/>
                  <a:pt x="70888" y="44558"/>
                  <a:pt x="60834" y="75779"/>
                </a:cubicBezTo>
                <a:cubicBezTo>
                  <a:pt x="50780" y="107000"/>
                  <a:pt x="31730" y="182671"/>
                  <a:pt x="25909" y="225004"/>
                </a:cubicBezTo>
                <a:cubicBezTo>
                  <a:pt x="20088" y="267337"/>
                  <a:pt x="13209" y="285329"/>
                  <a:pt x="25909" y="329779"/>
                </a:cubicBezTo>
                <a:cubicBezTo>
                  <a:pt x="38609" y="374229"/>
                  <a:pt x="122217" y="466833"/>
                  <a:pt x="117984" y="4631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8" name="フリーフォーム 497">
            <a:extLst>
              <a:ext uri="{FF2B5EF4-FFF2-40B4-BE49-F238E27FC236}">
                <a16:creationId xmlns:a16="http://schemas.microsoft.com/office/drawing/2014/main" id="{A4409616-59AA-76B9-BE0E-1721E712A113}"/>
              </a:ext>
            </a:extLst>
          </p:cNvPr>
          <p:cNvSpPr/>
          <p:nvPr/>
        </p:nvSpPr>
        <p:spPr>
          <a:xfrm>
            <a:off x="5968776" y="929537"/>
            <a:ext cx="563652" cy="578656"/>
          </a:xfrm>
          <a:custGeom>
            <a:avLst/>
            <a:gdLst>
              <a:gd name="connsiteX0" fmla="*/ 552674 w 563652"/>
              <a:gd name="connsiteY0" fmla="*/ 54713 h 578656"/>
              <a:gd name="connsiteX1" fmla="*/ 438374 w 563652"/>
              <a:gd name="connsiteY1" fmla="*/ 19788 h 578656"/>
              <a:gd name="connsiteX2" fmla="*/ 51024 w 563652"/>
              <a:gd name="connsiteY2" fmla="*/ 45188 h 578656"/>
              <a:gd name="connsiteX3" fmla="*/ 92299 w 563652"/>
              <a:gd name="connsiteY3" fmla="*/ 45188 h 578656"/>
              <a:gd name="connsiteX4" fmla="*/ 60549 w 563652"/>
              <a:gd name="connsiteY4" fmla="*/ 194413 h 578656"/>
              <a:gd name="connsiteX5" fmla="*/ 3399 w 563652"/>
              <a:gd name="connsiteY5" fmla="*/ 375388 h 578656"/>
              <a:gd name="connsiteX6" fmla="*/ 6574 w 563652"/>
              <a:gd name="connsiteY6" fmla="*/ 578588 h 578656"/>
              <a:gd name="connsiteX7" fmla="*/ 6574 w 563652"/>
              <a:gd name="connsiteY7" fmla="*/ 394438 h 578656"/>
              <a:gd name="connsiteX8" fmla="*/ 66899 w 563652"/>
              <a:gd name="connsiteY8" fmla="*/ 102338 h 578656"/>
              <a:gd name="connsiteX9" fmla="*/ 133574 w 563652"/>
              <a:gd name="connsiteY9" fmla="*/ 45188 h 578656"/>
              <a:gd name="connsiteX10" fmla="*/ 279624 w 563652"/>
              <a:gd name="connsiteY10" fmla="*/ 10263 h 578656"/>
              <a:gd name="connsiteX11" fmla="*/ 206599 w 563652"/>
              <a:gd name="connsiteY11" fmla="*/ 738 h 578656"/>
              <a:gd name="connsiteX12" fmla="*/ 552674 w 563652"/>
              <a:gd name="connsiteY12" fmla="*/ 54713 h 57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3652" h="578656">
                <a:moveTo>
                  <a:pt x="552674" y="54713"/>
                </a:moveTo>
                <a:cubicBezTo>
                  <a:pt x="591303" y="57888"/>
                  <a:pt x="521982" y="21375"/>
                  <a:pt x="438374" y="19788"/>
                </a:cubicBezTo>
                <a:cubicBezTo>
                  <a:pt x="354766" y="18200"/>
                  <a:pt x="108703" y="40955"/>
                  <a:pt x="51024" y="45188"/>
                </a:cubicBezTo>
                <a:cubicBezTo>
                  <a:pt x="-6655" y="49421"/>
                  <a:pt x="90711" y="20317"/>
                  <a:pt x="92299" y="45188"/>
                </a:cubicBezTo>
                <a:cubicBezTo>
                  <a:pt x="93886" y="70059"/>
                  <a:pt x="75366" y="139380"/>
                  <a:pt x="60549" y="194413"/>
                </a:cubicBezTo>
                <a:cubicBezTo>
                  <a:pt x="45732" y="249446"/>
                  <a:pt x="12395" y="311359"/>
                  <a:pt x="3399" y="375388"/>
                </a:cubicBezTo>
                <a:cubicBezTo>
                  <a:pt x="-5597" y="439417"/>
                  <a:pt x="6045" y="575413"/>
                  <a:pt x="6574" y="578588"/>
                </a:cubicBezTo>
                <a:cubicBezTo>
                  <a:pt x="7103" y="581763"/>
                  <a:pt x="-3480" y="473813"/>
                  <a:pt x="6574" y="394438"/>
                </a:cubicBezTo>
                <a:cubicBezTo>
                  <a:pt x="16628" y="315063"/>
                  <a:pt x="45732" y="160546"/>
                  <a:pt x="66899" y="102338"/>
                </a:cubicBezTo>
                <a:cubicBezTo>
                  <a:pt x="88066" y="44130"/>
                  <a:pt x="98120" y="60534"/>
                  <a:pt x="133574" y="45188"/>
                </a:cubicBezTo>
                <a:cubicBezTo>
                  <a:pt x="169028" y="29842"/>
                  <a:pt x="267453" y="17671"/>
                  <a:pt x="279624" y="10263"/>
                </a:cubicBezTo>
                <a:cubicBezTo>
                  <a:pt x="291795" y="2855"/>
                  <a:pt x="164266" y="-1908"/>
                  <a:pt x="206599" y="738"/>
                </a:cubicBezTo>
                <a:cubicBezTo>
                  <a:pt x="248932" y="3384"/>
                  <a:pt x="514045" y="51538"/>
                  <a:pt x="552674" y="547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9" name="フリーフォーム 498">
            <a:extLst>
              <a:ext uri="{FF2B5EF4-FFF2-40B4-BE49-F238E27FC236}">
                <a16:creationId xmlns:a16="http://schemas.microsoft.com/office/drawing/2014/main" id="{9CB5C853-56F9-4436-8563-C8CA4A7DACA8}"/>
              </a:ext>
            </a:extLst>
          </p:cNvPr>
          <p:cNvSpPr/>
          <p:nvPr/>
        </p:nvSpPr>
        <p:spPr>
          <a:xfrm>
            <a:off x="6018207" y="1657347"/>
            <a:ext cx="327034" cy="284158"/>
          </a:xfrm>
          <a:custGeom>
            <a:avLst/>
            <a:gdLst>
              <a:gd name="connsiteX0" fmla="*/ 1593 w 327034"/>
              <a:gd name="connsiteY0" fmla="*/ 63503 h 284158"/>
              <a:gd name="connsiteX1" fmla="*/ 322268 w 327034"/>
              <a:gd name="connsiteY1" fmla="*/ 3 h 284158"/>
              <a:gd name="connsiteX2" fmla="*/ 201618 w 327034"/>
              <a:gd name="connsiteY2" fmla="*/ 66678 h 284158"/>
              <a:gd name="connsiteX3" fmla="*/ 312743 w 327034"/>
              <a:gd name="connsiteY3" fmla="*/ 282578 h 284158"/>
              <a:gd name="connsiteX4" fmla="*/ 242893 w 327034"/>
              <a:gd name="connsiteY4" fmla="*/ 158753 h 284158"/>
              <a:gd name="connsiteX5" fmla="*/ 169868 w 327034"/>
              <a:gd name="connsiteY5" fmla="*/ 50803 h 284158"/>
              <a:gd name="connsiteX6" fmla="*/ 150818 w 327034"/>
              <a:gd name="connsiteY6" fmla="*/ 41278 h 284158"/>
              <a:gd name="connsiteX7" fmla="*/ 195268 w 327034"/>
              <a:gd name="connsiteY7" fmla="*/ 44453 h 284158"/>
              <a:gd name="connsiteX8" fmla="*/ 1593 w 327034"/>
              <a:gd name="connsiteY8" fmla="*/ 63503 h 28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034" h="284158">
                <a:moveTo>
                  <a:pt x="1593" y="63503"/>
                </a:moveTo>
                <a:cubicBezTo>
                  <a:pt x="22760" y="56095"/>
                  <a:pt x="288931" y="-526"/>
                  <a:pt x="322268" y="3"/>
                </a:cubicBezTo>
                <a:cubicBezTo>
                  <a:pt x="355605" y="532"/>
                  <a:pt x="203205" y="19582"/>
                  <a:pt x="201618" y="66678"/>
                </a:cubicBezTo>
                <a:cubicBezTo>
                  <a:pt x="200031" y="113774"/>
                  <a:pt x="305864" y="267232"/>
                  <a:pt x="312743" y="282578"/>
                </a:cubicBezTo>
                <a:cubicBezTo>
                  <a:pt x="319622" y="297924"/>
                  <a:pt x="266706" y="197382"/>
                  <a:pt x="242893" y="158753"/>
                </a:cubicBezTo>
                <a:cubicBezTo>
                  <a:pt x="219080" y="120124"/>
                  <a:pt x="185214" y="70382"/>
                  <a:pt x="169868" y="50803"/>
                </a:cubicBezTo>
                <a:cubicBezTo>
                  <a:pt x="154522" y="31224"/>
                  <a:pt x="146585" y="42336"/>
                  <a:pt x="150818" y="41278"/>
                </a:cubicBezTo>
                <a:cubicBezTo>
                  <a:pt x="155051" y="40220"/>
                  <a:pt x="213789" y="44453"/>
                  <a:pt x="195268" y="44453"/>
                </a:cubicBezTo>
                <a:cubicBezTo>
                  <a:pt x="176747" y="44453"/>
                  <a:pt x="-19574" y="70911"/>
                  <a:pt x="1593" y="6350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0" name="フリーフォーム 499">
            <a:extLst>
              <a:ext uri="{FF2B5EF4-FFF2-40B4-BE49-F238E27FC236}">
                <a16:creationId xmlns:a16="http://schemas.microsoft.com/office/drawing/2014/main" id="{68BE57FC-09A1-E04A-D727-B525E9C71C5D}"/>
              </a:ext>
            </a:extLst>
          </p:cNvPr>
          <p:cNvSpPr/>
          <p:nvPr/>
        </p:nvSpPr>
        <p:spPr>
          <a:xfrm>
            <a:off x="6273793" y="1858042"/>
            <a:ext cx="949352" cy="466249"/>
          </a:xfrm>
          <a:custGeom>
            <a:avLst/>
            <a:gdLst>
              <a:gd name="connsiteX0" fmla="*/ 7 w 949352"/>
              <a:gd name="connsiteY0" fmla="*/ 91408 h 466249"/>
              <a:gd name="connsiteX1" fmla="*/ 177807 w 949352"/>
              <a:gd name="connsiteY1" fmla="*/ 50133 h 466249"/>
              <a:gd name="connsiteX2" fmla="*/ 403232 w 949352"/>
              <a:gd name="connsiteY2" fmla="*/ 285083 h 466249"/>
              <a:gd name="connsiteX3" fmla="*/ 374657 w 949352"/>
              <a:gd name="connsiteY3" fmla="*/ 275558 h 466249"/>
              <a:gd name="connsiteX4" fmla="*/ 549282 w 949352"/>
              <a:gd name="connsiteY4" fmla="*/ 466058 h 466249"/>
              <a:gd name="connsiteX5" fmla="*/ 425457 w 949352"/>
              <a:gd name="connsiteY5" fmla="*/ 313658 h 466249"/>
              <a:gd name="connsiteX6" fmla="*/ 596907 w 949352"/>
              <a:gd name="connsiteY6" fmla="*/ 434308 h 466249"/>
              <a:gd name="connsiteX7" fmla="*/ 949332 w 949352"/>
              <a:gd name="connsiteY7" fmla="*/ 440658 h 466249"/>
              <a:gd name="connsiteX8" fmla="*/ 612782 w 949352"/>
              <a:gd name="connsiteY8" fmla="*/ 424783 h 466249"/>
              <a:gd name="connsiteX9" fmla="*/ 403232 w 949352"/>
              <a:gd name="connsiteY9" fmla="*/ 307308 h 466249"/>
              <a:gd name="connsiteX10" fmla="*/ 193682 w 949352"/>
              <a:gd name="connsiteY10" fmla="*/ 15208 h 466249"/>
              <a:gd name="connsiteX11" fmla="*/ 114307 w 949352"/>
              <a:gd name="connsiteY11" fmla="*/ 37433 h 466249"/>
              <a:gd name="connsiteX12" fmla="*/ 184157 w 949352"/>
              <a:gd name="connsiteY12" fmla="*/ 2508 h 466249"/>
              <a:gd name="connsiteX13" fmla="*/ 7 w 949352"/>
              <a:gd name="connsiteY13" fmla="*/ 91408 h 46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9352" h="466249">
                <a:moveTo>
                  <a:pt x="7" y="91408"/>
                </a:moveTo>
                <a:cubicBezTo>
                  <a:pt x="-1051" y="99345"/>
                  <a:pt x="110603" y="17854"/>
                  <a:pt x="177807" y="50133"/>
                </a:cubicBezTo>
                <a:cubicBezTo>
                  <a:pt x="245011" y="82412"/>
                  <a:pt x="370424" y="247512"/>
                  <a:pt x="403232" y="285083"/>
                </a:cubicBezTo>
                <a:cubicBezTo>
                  <a:pt x="436040" y="322654"/>
                  <a:pt x="350315" y="245396"/>
                  <a:pt x="374657" y="275558"/>
                </a:cubicBezTo>
                <a:cubicBezTo>
                  <a:pt x="398999" y="305721"/>
                  <a:pt x="540815" y="459708"/>
                  <a:pt x="549282" y="466058"/>
                </a:cubicBezTo>
                <a:cubicBezTo>
                  <a:pt x="557749" y="472408"/>
                  <a:pt x="417520" y="318950"/>
                  <a:pt x="425457" y="313658"/>
                </a:cubicBezTo>
                <a:cubicBezTo>
                  <a:pt x="433394" y="308366"/>
                  <a:pt x="509595" y="413141"/>
                  <a:pt x="596907" y="434308"/>
                </a:cubicBezTo>
                <a:cubicBezTo>
                  <a:pt x="684219" y="455475"/>
                  <a:pt x="946686" y="442246"/>
                  <a:pt x="949332" y="440658"/>
                </a:cubicBezTo>
                <a:cubicBezTo>
                  <a:pt x="951978" y="439071"/>
                  <a:pt x="703799" y="447008"/>
                  <a:pt x="612782" y="424783"/>
                </a:cubicBezTo>
                <a:cubicBezTo>
                  <a:pt x="521765" y="402558"/>
                  <a:pt x="473082" y="375570"/>
                  <a:pt x="403232" y="307308"/>
                </a:cubicBezTo>
                <a:cubicBezTo>
                  <a:pt x="333382" y="239046"/>
                  <a:pt x="241836" y="60187"/>
                  <a:pt x="193682" y="15208"/>
                </a:cubicBezTo>
                <a:cubicBezTo>
                  <a:pt x="145528" y="-29771"/>
                  <a:pt x="115895" y="39550"/>
                  <a:pt x="114307" y="37433"/>
                </a:cubicBezTo>
                <a:cubicBezTo>
                  <a:pt x="112719" y="35316"/>
                  <a:pt x="204795" y="-5959"/>
                  <a:pt x="184157" y="2508"/>
                </a:cubicBezTo>
                <a:cubicBezTo>
                  <a:pt x="163519" y="10975"/>
                  <a:pt x="1065" y="83471"/>
                  <a:pt x="7" y="9140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1" name="フリーフォーム 500">
            <a:extLst>
              <a:ext uri="{FF2B5EF4-FFF2-40B4-BE49-F238E27FC236}">
                <a16:creationId xmlns:a16="http://schemas.microsoft.com/office/drawing/2014/main" id="{BD2D6456-E8F7-B3BB-D2B0-EBD6BA6DC952}"/>
              </a:ext>
            </a:extLst>
          </p:cNvPr>
          <p:cNvSpPr/>
          <p:nvPr/>
        </p:nvSpPr>
        <p:spPr>
          <a:xfrm>
            <a:off x="6218017" y="667396"/>
            <a:ext cx="476266" cy="269259"/>
          </a:xfrm>
          <a:custGeom>
            <a:avLst/>
            <a:gdLst>
              <a:gd name="connsiteX0" fmla="*/ 405033 w 476266"/>
              <a:gd name="connsiteY0" fmla="*/ 269229 h 269259"/>
              <a:gd name="connsiteX1" fmla="*/ 24033 w 476266"/>
              <a:gd name="connsiteY1" fmla="*/ 199379 h 269259"/>
              <a:gd name="connsiteX2" fmla="*/ 471708 w 476266"/>
              <a:gd name="connsiteY2" fmla="*/ 2529 h 269259"/>
              <a:gd name="connsiteX3" fmla="*/ 246283 w 476266"/>
              <a:gd name="connsiteY3" fmla="*/ 91429 h 269259"/>
              <a:gd name="connsiteX4" fmla="*/ 90708 w 476266"/>
              <a:gd name="connsiteY4" fmla="*/ 145404 h 269259"/>
              <a:gd name="connsiteX5" fmla="*/ 14508 w 476266"/>
              <a:gd name="connsiteY5" fmla="*/ 193029 h 269259"/>
              <a:gd name="connsiteX6" fmla="*/ 405033 w 476266"/>
              <a:gd name="connsiteY6" fmla="*/ 269229 h 26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6266" h="269259">
                <a:moveTo>
                  <a:pt x="405033" y="269229"/>
                </a:moveTo>
                <a:cubicBezTo>
                  <a:pt x="406621" y="270287"/>
                  <a:pt x="12920" y="243829"/>
                  <a:pt x="24033" y="199379"/>
                </a:cubicBezTo>
                <a:cubicBezTo>
                  <a:pt x="35146" y="154929"/>
                  <a:pt x="434666" y="20521"/>
                  <a:pt x="471708" y="2529"/>
                </a:cubicBezTo>
                <a:cubicBezTo>
                  <a:pt x="508750" y="-15463"/>
                  <a:pt x="309783" y="67617"/>
                  <a:pt x="246283" y="91429"/>
                </a:cubicBezTo>
                <a:cubicBezTo>
                  <a:pt x="182783" y="115241"/>
                  <a:pt x="129337" y="128471"/>
                  <a:pt x="90708" y="145404"/>
                </a:cubicBezTo>
                <a:cubicBezTo>
                  <a:pt x="52079" y="162337"/>
                  <a:pt x="-34175" y="169746"/>
                  <a:pt x="14508" y="193029"/>
                </a:cubicBezTo>
                <a:cubicBezTo>
                  <a:pt x="63191" y="216312"/>
                  <a:pt x="403445" y="268171"/>
                  <a:pt x="405033" y="2692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2" name="フリーフォーム 501">
            <a:extLst>
              <a:ext uri="{FF2B5EF4-FFF2-40B4-BE49-F238E27FC236}">
                <a16:creationId xmlns:a16="http://schemas.microsoft.com/office/drawing/2014/main" id="{8E09189F-679D-0A7D-1E84-50B82F20A061}"/>
              </a:ext>
            </a:extLst>
          </p:cNvPr>
          <p:cNvSpPr/>
          <p:nvPr/>
        </p:nvSpPr>
        <p:spPr>
          <a:xfrm>
            <a:off x="6768933" y="535883"/>
            <a:ext cx="881621" cy="120610"/>
          </a:xfrm>
          <a:custGeom>
            <a:avLst/>
            <a:gdLst>
              <a:gd name="connsiteX0" fmla="*/ 167 w 881621"/>
              <a:gd name="connsiteY0" fmla="*/ 105467 h 120610"/>
              <a:gd name="connsiteX1" fmla="*/ 422442 w 881621"/>
              <a:gd name="connsiteY1" fmla="*/ 19742 h 120610"/>
              <a:gd name="connsiteX2" fmla="*/ 863767 w 881621"/>
              <a:gd name="connsiteY2" fmla="*/ 118167 h 120610"/>
              <a:gd name="connsiteX3" fmla="*/ 774867 w 881621"/>
              <a:gd name="connsiteY3" fmla="*/ 86417 h 120610"/>
              <a:gd name="connsiteX4" fmla="*/ 584367 w 881621"/>
              <a:gd name="connsiteY4" fmla="*/ 38792 h 120610"/>
              <a:gd name="connsiteX5" fmla="*/ 365292 w 881621"/>
              <a:gd name="connsiteY5" fmla="*/ 3867 h 120610"/>
              <a:gd name="connsiteX6" fmla="*/ 371642 w 881621"/>
              <a:gd name="connsiteY6" fmla="*/ 13392 h 120610"/>
              <a:gd name="connsiteX7" fmla="*/ 167 w 881621"/>
              <a:gd name="connsiteY7" fmla="*/ 105467 h 12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1621" h="120610">
                <a:moveTo>
                  <a:pt x="167" y="105467"/>
                </a:moveTo>
                <a:cubicBezTo>
                  <a:pt x="8634" y="106525"/>
                  <a:pt x="278509" y="17625"/>
                  <a:pt x="422442" y="19742"/>
                </a:cubicBezTo>
                <a:cubicBezTo>
                  <a:pt x="566375" y="21859"/>
                  <a:pt x="805030" y="107055"/>
                  <a:pt x="863767" y="118167"/>
                </a:cubicBezTo>
                <a:cubicBezTo>
                  <a:pt x="922504" y="129279"/>
                  <a:pt x="821434" y="99646"/>
                  <a:pt x="774867" y="86417"/>
                </a:cubicBezTo>
                <a:cubicBezTo>
                  <a:pt x="728300" y="73188"/>
                  <a:pt x="652629" y="52550"/>
                  <a:pt x="584367" y="38792"/>
                </a:cubicBezTo>
                <a:cubicBezTo>
                  <a:pt x="516105" y="25034"/>
                  <a:pt x="400746" y="8100"/>
                  <a:pt x="365292" y="3867"/>
                </a:cubicBezTo>
                <a:cubicBezTo>
                  <a:pt x="329838" y="-366"/>
                  <a:pt x="435671" y="-5129"/>
                  <a:pt x="371642" y="13392"/>
                </a:cubicBezTo>
                <a:cubicBezTo>
                  <a:pt x="307613" y="31913"/>
                  <a:pt x="-8300" y="104409"/>
                  <a:pt x="167" y="10546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3" name="フリーフォーム 502">
            <a:extLst>
              <a:ext uri="{FF2B5EF4-FFF2-40B4-BE49-F238E27FC236}">
                <a16:creationId xmlns:a16="http://schemas.microsoft.com/office/drawing/2014/main" id="{4C1BACBD-357A-0035-9AFD-95FC7921355B}"/>
              </a:ext>
            </a:extLst>
          </p:cNvPr>
          <p:cNvSpPr/>
          <p:nvPr/>
        </p:nvSpPr>
        <p:spPr>
          <a:xfrm>
            <a:off x="7788054" y="739611"/>
            <a:ext cx="692009" cy="774709"/>
          </a:xfrm>
          <a:custGeom>
            <a:avLst/>
            <a:gdLst>
              <a:gd name="connsiteX0" fmla="*/ 221 w 692009"/>
              <a:gd name="connsiteY0" fmla="*/ 164 h 774709"/>
              <a:gd name="connsiteX1" fmla="*/ 241521 w 692009"/>
              <a:gd name="connsiteY1" fmla="*/ 174789 h 774709"/>
              <a:gd name="connsiteX2" fmla="*/ 422496 w 692009"/>
              <a:gd name="connsiteY2" fmla="*/ 498639 h 774709"/>
              <a:gd name="connsiteX3" fmla="*/ 368521 w 692009"/>
              <a:gd name="connsiteY3" fmla="*/ 336714 h 774709"/>
              <a:gd name="connsiteX4" fmla="*/ 444721 w 692009"/>
              <a:gd name="connsiteY4" fmla="*/ 511339 h 774709"/>
              <a:gd name="connsiteX5" fmla="*/ 689196 w 692009"/>
              <a:gd name="connsiteY5" fmla="*/ 771689 h 774709"/>
              <a:gd name="connsiteX6" fmla="*/ 559021 w 692009"/>
              <a:gd name="connsiteY6" fmla="*/ 628814 h 774709"/>
              <a:gd name="connsiteX7" fmla="*/ 282796 w 692009"/>
              <a:gd name="connsiteY7" fmla="*/ 270039 h 774709"/>
              <a:gd name="connsiteX8" fmla="*/ 339946 w 692009"/>
              <a:gd name="connsiteY8" fmla="*/ 324014 h 774709"/>
              <a:gd name="connsiteX9" fmla="*/ 200246 w 692009"/>
              <a:gd name="connsiteY9" fmla="*/ 146214 h 774709"/>
              <a:gd name="connsiteX10" fmla="*/ 221 w 692009"/>
              <a:gd name="connsiteY10" fmla="*/ 164 h 77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2009" h="774709">
                <a:moveTo>
                  <a:pt x="221" y="164"/>
                </a:moveTo>
                <a:cubicBezTo>
                  <a:pt x="7100" y="4926"/>
                  <a:pt x="171142" y="91710"/>
                  <a:pt x="241521" y="174789"/>
                </a:cubicBezTo>
                <a:cubicBezTo>
                  <a:pt x="311900" y="257868"/>
                  <a:pt x="401329" y="471652"/>
                  <a:pt x="422496" y="498639"/>
                </a:cubicBezTo>
                <a:cubicBezTo>
                  <a:pt x="443663" y="525627"/>
                  <a:pt x="364817" y="334597"/>
                  <a:pt x="368521" y="336714"/>
                </a:cubicBezTo>
                <a:cubicBezTo>
                  <a:pt x="372225" y="338831"/>
                  <a:pt x="391275" y="438843"/>
                  <a:pt x="444721" y="511339"/>
                </a:cubicBezTo>
                <a:cubicBezTo>
                  <a:pt x="498167" y="583835"/>
                  <a:pt x="670146" y="752110"/>
                  <a:pt x="689196" y="771689"/>
                </a:cubicBezTo>
                <a:cubicBezTo>
                  <a:pt x="708246" y="791268"/>
                  <a:pt x="626754" y="712422"/>
                  <a:pt x="559021" y="628814"/>
                </a:cubicBezTo>
                <a:cubicBezTo>
                  <a:pt x="491288" y="545206"/>
                  <a:pt x="319308" y="320839"/>
                  <a:pt x="282796" y="270039"/>
                </a:cubicBezTo>
                <a:cubicBezTo>
                  <a:pt x="246284" y="219239"/>
                  <a:pt x="353704" y="344652"/>
                  <a:pt x="339946" y="324014"/>
                </a:cubicBezTo>
                <a:cubicBezTo>
                  <a:pt x="326188" y="303376"/>
                  <a:pt x="251575" y="197014"/>
                  <a:pt x="200246" y="146214"/>
                </a:cubicBezTo>
                <a:cubicBezTo>
                  <a:pt x="148917" y="95414"/>
                  <a:pt x="-6658" y="-4598"/>
                  <a:pt x="221" y="1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4" name="フリーフォーム 503">
            <a:extLst>
              <a:ext uri="{FF2B5EF4-FFF2-40B4-BE49-F238E27FC236}">
                <a16:creationId xmlns:a16="http://schemas.microsoft.com/office/drawing/2014/main" id="{0B2A683F-D9A7-5266-FCAF-ED035375B44C}"/>
              </a:ext>
            </a:extLst>
          </p:cNvPr>
          <p:cNvSpPr/>
          <p:nvPr/>
        </p:nvSpPr>
        <p:spPr>
          <a:xfrm>
            <a:off x="5974933" y="1437685"/>
            <a:ext cx="1615439" cy="473673"/>
          </a:xfrm>
          <a:custGeom>
            <a:avLst/>
            <a:gdLst>
              <a:gd name="connsiteX0" fmla="*/ 417 w 1615439"/>
              <a:gd name="connsiteY0" fmla="*/ 149815 h 473673"/>
              <a:gd name="connsiteX1" fmla="*/ 362367 w 1615439"/>
              <a:gd name="connsiteY1" fmla="*/ 41865 h 473673"/>
              <a:gd name="connsiteX2" fmla="*/ 854492 w 1615439"/>
              <a:gd name="connsiteY2" fmla="*/ 330790 h 473673"/>
              <a:gd name="connsiteX3" fmla="*/ 1451392 w 1615439"/>
              <a:gd name="connsiteY3" fmla="*/ 429215 h 473673"/>
              <a:gd name="connsiteX4" fmla="*/ 1333917 w 1615439"/>
              <a:gd name="connsiteY4" fmla="*/ 429215 h 473673"/>
              <a:gd name="connsiteX5" fmla="*/ 1613317 w 1615439"/>
              <a:gd name="connsiteY5" fmla="*/ 473665 h 473673"/>
              <a:gd name="connsiteX6" fmla="*/ 1432342 w 1615439"/>
              <a:gd name="connsiteY6" fmla="*/ 432390 h 473673"/>
              <a:gd name="connsiteX7" fmla="*/ 911642 w 1615439"/>
              <a:gd name="connsiteY7" fmla="*/ 372065 h 473673"/>
              <a:gd name="connsiteX8" fmla="*/ 413167 w 1615439"/>
              <a:gd name="connsiteY8" fmla="*/ 29165 h 473673"/>
              <a:gd name="connsiteX9" fmla="*/ 292517 w 1615439"/>
              <a:gd name="connsiteY9" fmla="*/ 29165 h 473673"/>
              <a:gd name="connsiteX10" fmla="*/ 417 w 1615439"/>
              <a:gd name="connsiteY10" fmla="*/ 149815 h 473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15439" h="473673">
                <a:moveTo>
                  <a:pt x="417" y="149815"/>
                </a:moveTo>
                <a:cubicBezTo>
                  <a:pt x="12059" y="151932"/>
                  <a:pt x="220021" y="11703"/>
                  <a:pt x="362367" y="41865"/>
                </a:cubicBezTo>
                <a:cubicBezTo>
                  <a:pt x="504713" y="72027"/>
                  <a:pt x="672988" y="266232"/>
                  <a:pt x="854492" y="330790"/>
                </a:cubicBezTo>
                <a:cubicBezTo>
                  <a:pt x="1035996" y="395348"/>
                  <a:pt x="1371488" y="412811"/>
                  <a:pt x="1451392" y="429215"/>
                </a:cubicBezTo>
                <a:cubicBezTo>
                  <a:pt x="1531296" y="445619"/>
                  <a:pt x="1306930" y="421807"/>
                  <a:pt x="1333917" y="429215"/>
                </a:cubicBezTo>
                <a:cubicBezTo>
                  <a:pt x="1360904" y="436623"/>
                  <a:pt x="1596913" y="473136"/>
                  <a:pt x="1613317" y="473665"/>
                </a:cubicBezTo>
                <a:cubicBezTo>
                  <a:pt x="1629721" y="474194"/>
                  <a:pt x="1549288" y="449323"/>
                  <a:pt x="1432342" y="432390"/>
                </a:cubicBezTo>
                <a:cubicBezTo>
                  <a:pt x="1315396" y="415457"/>
                  <a:pt x="1081504" y="439269"/>
                  <a:pt x="911642" y="372065"/>
                </a:cubicBezTo>
                <a:cubicBezTo>
                  <a:pt x="741780" y="304861"/>
                  <a:pt x="516355" y="86315"/>
                  <a:pt x="413167" y="29165"/>
                </a:cubicBezTo>
                <a:cubicBezTo>
                  <a:pt x="309980" y="-27985"/>
                  <a:pt x="361309" y="13819"/>
                  <a:pt x="292517" y="29165"/>
                </a:cubicBezTo>
                <a:cubicBezTo>
                  <a:pt x="223725" y="44511"/>
                  <a:pt x="-11225" y="147698"/>
                  <a:pt x="417" y="1498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5" name="フリーフォーム 504">
            <a:extLst>
              <a:ext uri="{FF2B5EF4-FFF2-40B4-BE49-F238E27FC236}">
                <a16:creationId xmlns:a16="http://schemas.microsoft.com/office/drawing/2014/main" id="{C5B6E8B0-C0A2-C2A2-B221-8B442AE4C42F}"/>
              </a:ext>
            </a:extLst>
          </p:cNvPr>
          <p:cNvSpPr/>
          <p:nvPr/>
        </p:nvSpPr>
        <p:spPr>
          <a:xfrm>
            <a:off x="6133625" y="784077"/>
            <a:ext cx="469718" cy="384332"/>
          </a:xfrm>
          <a:custGeom>
            <a:avLst/>
            <a:gdLst>
              <a:gd name="connsiteX0" fmla="*/ 475 w 469718"/>
              <a:gd name="connsiteY0" fmla="*/ 384323 h 384332"/>
              <a:gd name="connsiteX1" fmla="*/ 165575 w 469718"/>
              <a:gd name="connsiteY1" fmla="*/ 130323 h 384332"/>
              <a:gd name="connsiteX2" fmla="*/ 457675 w 469718"/>
              <a:gd name="connsiteY2" fmla="*/ 3323 h 384332"/>
              <a:gd name="connsiteX3" fmla="*/ 391000 w 469718"/>
              <a:gd name="connsiteY3" fmla="*/ 38248 h 384332"/>
              <a:gd name="connsiteX4" fmla="*/ 181450 w 469718"/>
              <a:gd name="connsiteY4" fmla="*/ 50948 h 384332"/>
              <a:gd name="connsiteX5" fmla="*/ 267175 w 469718"/>
              <a:gd name="connsiteY5" fmla="*/ 44598 h 384332"/>
              <a:gd name="connsiteX6" fmla="*/ 184625 w 469718"/>
              <a:gd name="connsiteY6" fmla="*/ 114448 h 384332"/>
              <a:gd name="connsiteX7" fmla="*/ 117950 w 469718"/>
              <a:gd name="connsiteY7" fmla="*/ 139848 h 384332"/>
              <a:gd name="connsiteX8" fmla="*/ 475 w 469718"/>
              <a:gd name="connsiteY8" fmla="*/ 384323 h 38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9718" h="384332">
                <a:moveTo>
                  <a:pt x="475" y="384323"/>
                </a:moveTo>
                <a:cubicBezTo>
                  <a:pt x="8413" y="382735"/>
                  <a:pt x="89375" y="193823"/>
                  <a:pt x="165575" y="130323"/>
                </a:cubicBezTo>
                <a:cubicBezTo>
                  <a:pt x="241775" y="66823"/>
                  <a:pt x="420104" y="18669"/>
                  <a:pt x="457675" y="3323"/>
                </a:cubicBezTo>
                <a:cubicBezTo>
                  <a:pt x="495246" y="-12023"/>
                  <a:pt x="437037" y="30311"/>
                  <a:pt x="391000" y="38248"/>
                </a:cubicBezTo>
                <a:cubicBezTo>
                  <a:pt x="344963" y="46185"/>
                  <a:pt x="202087" y="49890"/>
                  <a:pt x="181450" y="50948"/>
                </a:cubicBezTo>
                <a:cubicBezTo>
                  <a:pt x="160813" y="52006"/>
                  <a:pt x="266646" y="34015"/>
                  <a:pt x="267175" y="44598"/>
                </a:cubicBezTo>
                <a:cubicBezTo>
                  <a:pt x="267704" y="55181"/>
                  <a:pt x="209496" y="98573"/>
                  <a:pt x="184625" y="114448"/>
                </a:cubicBezTo>
                <a:cubicBezTo>
                  <a:pt x="159754" y="130323"/>
                  <a:pt x="149700" y="94340"/>
                  <a:pt x="117950" y="139848"/>
                </a:cubicBezTo>
                <a:cubicBezTo>
                  <a:pt x="86200" y="185356"/>
                  <a:pt x="-7463" y="385911"/>
                  <a:pt x="475" y="38432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6" name="フリーフォーム 505">
            <a:extLst>
              <a:ext uri="{FF2B5EF4-FFF2-40B4-BE49-F238E27FC236}">
                <a16:creationId xmlns:a16="http://schemas.microsoft.com/office/drawing/2014/main" id="{C6D27EF9-2783-A88B-ECF5-057A64A711E6}"/>
              </a:ext>
            </a:extLst>
          </p:cNvPr>
          <p:cNvSpPr/>
          <p:nvPr/>
        </p:nvSpPr>
        <p:spPr>
          <a:xfrm>
            <a:off x="6003870" y="1187058"/>
            <a:ext cx="1312656" cy="470204"/>
          </a:xfrm>
          <a:custGeom>
            <a:avLst/>
            <a:gdLst>
              <a:gd name="connsiteX0" fmla="*/ 55 w 1312656"/>
              <a:gd name="connsiteY0" fmla="*/ 276617 h 470204"/>
              <a:gd name="connsiteX1" fmla="*/ 419155 w 1312656"/>
              <a:gd name="connsiteY1" fmla="*/ 127392 h 470204"/>
              <a:gd name="connsiteX2" fmla="*/ 1276405 w 1312656"/>
              <a:gd name="connsiteY2" fmla="*/ 457592 h 470204"/>
              <a:gd name="connsiteX3" fmla="*/ 1165280 w 1312656"/>
              <a:gd name="connsiteY3" fmla="*/ 406792 h 470204"/>
              <a:gd name="connsiteX4" fmla="*/ 342955 w 1312656"/>
              <a:gd name="connsiteY4" fmla="*/ 3567 h 470204"/>
              <a:gd name="connsiteX5" fmla="*/ 717605 w 1312656"/>
              <a:gd name="connsiteY5" fmla="*/ 203592 h 470204"/>
              <a:gd name="connsiteX6" fmla="*/ 473130 w 1312656"/>
              <a:gd name="connsiteY6" fmla="*/ 98817 h 470204"/>
              <a:gd name="connsiteX7" fmla="*/ 368355 w 1312656"/>
              <a:gd name="connsiteY7" fmla="*/ 98817 h 470204"/>
              <a:gd name="connsiteX8" fmla="*/ 400105 w 1312656"/>
              <a:gd name="connsiteY8" fmla="*/ 136917 h 470204"/>
              <a:gd name="connsiteX9" fmla="*/ 530280 w 1312656"/>
              <a:gd name="connsiteY9" fmla="*/ 162317 h 470204"/>
              <a:gd name="connsiteX10" fmla="*/ 390580 w 1312656"/>
              <a:gd name="connsiteY10" fmla="*/ 86117 h 470204"/>
              <a:gd name="connsiteX11" fmla="*/ 55 w 1312656"/>
              <a:gd name="connsiteY11" fmla="*/ 276617 h 47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2656" h="470204">
                <a:moveTo>
                  <a:pt x="55" y="276617"/>
                </a:moveTo>
                <a:cubicBezTo>
                  <a:pt x="4817" y="283496"/>
                  <a:pt x="206430" y="97229"/>
                  <a:pt x="419155" y="127392"/>
                </a:cubicBezTo>
                <a:cubicBezTo>
                  <a:pt x="631880" y="157554"/>
                  <a:pt x="1152051" y="411025"/>
                  <a:pt x="1276405" y="457592"/>
                </a:cubicBezTo>
                <a:cubicBezTo>
                  <a:pt x="1400759" y="504159"/>
                  <a:pt x="1165280" y="406792"/>
                  <a:pt x="1165280" y="406792"/>
                </a:cubicBezTo>
                <a:lnTo>
                  <a:pt x="342955" y="3567"/>
                </a:lnTo>
                <a:cubicBezTo>
                  <a:pt x="268343" y="-30300"/>
                  <a:pt x="695909" y="187717"/>
                  <a:pt x="717605" y="203592"/>
                </a:cubicBezTo>
                <a:cubicBezTo>
                  <a:pt x="739301" y="219467"/>
                  <a:pt x="531338" y="116279"/>
                  <a:pt x="473130" y="98817"/>
                </a:cubicBezTo>
                <a:cubicBezTo>
                  <a:pt x="414922" y="81355"/>
                  <a:pt x="380526" y="92467"/>
                  <a:pt x="368355" y="98817"/>
                </a:cubicBezTo>
                <a:cubicBezTo>
                  <a:pt x="356184" y="105167"/>
                  <a:pt x="373118" y="126334"/>
                  <a:pt x="400105" y="136917"/>
                </a:cubicBezTo>
                <a:cubicBezTo>
                  <a:pt x="427092" y="147500"/>
                  <a:pt x="531867" y="170784"/>
                  <a:pt x="530280" y="162317"/>
                </a:cubicBezTo>
                <a:cubicBezTo>
                  <a:pt x="528693" y="153850"/>
                  <a:pt x="481597" y="67596"/>
                  <a:pt x="390580" y="86117"/>
                </a:cubicBezTo>
                <a:cubicBezTo>
                  <a:pt x="299563" y="104638"/>
                  <a:pt x="-4707" y="269738"/>
                  <a:pt x="55" y="27661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7" name="フリーフォーム 506">
            <a:extLst>
              <a:ext uri="{FF2B5EF4-FFF2-40B4-BE49-F238E27FC236}">
                <a16:creationId xmlns:a16="http://schemas.microsoft.com/office/drawing/2014/main" id="{2B01F3A4-7FCA-3270-6C08-2E1BC82CCE77}"/>
              </a:ext>
            </a:extLst>
          </p:cNvPr>
          <p:cNvSpPr/>
          <p:nvPr/>
        </p:nvSpPr>
        <p:spPr>
          <a:xfrm>
            <a:off x="5949511" y="1828777"/>
            <a:ext cx="63954" cy="257333"/>
          </a:xfrm>
          <a:custGeom>
            <a:avLst/>
            <a:gdLst>
              <a:gd name="connsiteX0" fmla="*/ 32189 w 63954"/>
              <a:gd name="connsiteY0" fmla="*/ 23 h 257333"/>
              <a:gd name="connsiteX1" fmla="*/ 6789 w 63954"/>
              <a:gd name="connsiteY1" fmla="*/ 193698 h 257333"/>
              <a:gd name="connsiteX2" fmla="*/ 63939 w 63954"/>
              <a:gd name="connsiteY2" fmla="*/ 257198 h 257333"/>
              <a:gd name="connsiteX3" fmla="*/ 439 w 63954"/>
              <a:gd name="connsiteY3" fmla="*/ 180998 h 257333"/>
              <a:gd name="connsiteX4" fmla="*/ 32189 w 63954"/>
              <a:gd name="connsiteY4" fmla="*/ 23 h 257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54" h="257333">
                <a:moveTo>
                  <a:pt x="32189" y="23"/>
                </a:moveTo>
                <a:cubicBezTo>
                  <a:pt x="33247" y="2140"/>
                  <a:pt x="1497" y="150836"/>
                  <a:pt x="6789" y="193698"/>
                </a:cubicBezTo>
                <a:cubicBezTo>
                  <a:pt x="12081" y="236560"/>
                  <a:pt x="64997" y="259315"/>
                  <a:pt x="63939" y="257198"/>
                </a:cubicBezTo>
                <a:cubicBezTo>
                  <a:pt x="62881" y="255081"/>
                  <a:pt x="5201" y="221744"/>
                  <a:pt x="439" y="180998"/>
                </a:cubicBezTo>
                <a:cubicBezTo>
                  <a:pt x="-4323" y="140252"/>
                  <a:pt x="31131" y="-2094"/>
                  <a:pt x="32189" y="2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8" name="フリーフォーム 507">
            <a:extLst>
              <a:ext uri="{FF2B5EF4-FFF2-40B4-BE49-F238E27FC236}">
                <a16:creationId xmlns:a16="http://schemas.microsoft.com/office/drawing/2014/main" id="{48E11244-20E6-67CA-B8DE-60A03C7DE3A0}"/>
              </a:ext>
            </a:extLst>
          </p:cNvPr>
          <p:cNvSpPr/>
          <p:nvPr/>
        </p:nvSpPr>
        <p:spPr>
          <a:xfrm>
            <a:off x="5867304" y="1809379"/>
            <a:ext cx="31857" cy="210572"/>
          </a:xfrm>
          <a:custGeom>
            <a:avLst/>
            <a:gdLst>
              <a:gd name="connsiteX0" fmla="*/ 31846 w 31857"/>
              <a:gd name="connsiteY0" fmla="*/ 371 h 210572"/>
              <a:gd name="connsiteX1" fmla="*/ 6446 w 31857"/>
              <a:gd name="connsiteY1" fmla="*/ 140071 h 210572"/>
              <a:gd name="connsiteX2" fmla="*/ 96 w 31857"/>
              <a:gd name="connsiteY2" fmla="*/ 209921 h 210572"/>
              <a:gd name="connsiteX3" fmla="*/ 9621 w 31857"/>
              <a:gd name="connsiteY3" fmla="*/ 101971 h 210572"/>
              <a:gd name="connsiteX4" fmla="*/ 31846 w 31857"/>
              <a:gd name="connsiteY4" fmla="*/ 371 h 21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57" h="210572">
                <a:moveTo>
                  <a:pt x="31846" y="371"/>
                </a:moveTo>
                <a:cubicBezTo>
                  <a:pt x="31317" y="6721"/>
                  <a:pt x="11738" y="105146"/>
                  <a:pt x="6446" y="140071"/>
                </a:cubicBezTo>
                <a:cubicBezTo>
                  <a:pt x="1154" y="174996"/>
                  <a:pt x="-433" y="216271"/>
                  <a:pt x="96" y="209921"/>
                </a:cubicBezTo>
                <a:cubicBezTo>
                  <a:pt x="625" y="203571"/>
                  <a:pt x="5388" y="133192"/>
                  <a:pt x="9621" y="101971"/>
                </a:cubicBezTo>
                <a:cubicBezTo>
                  <a:pt x="13854" y="70750"/>
                  <a:pt x="32375" y="-5979"/>
                  <a:pt x="31846" y="37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9" name="フリーフォーム 508">
            <a:extLst>
              <a:ext uri="{FF2B5EF4-FFF2-40B4-BE49-F238E27FC236}">
                <a16:creationId xmlns:a16="http://schemas.microsoft.com/office/drawing/2014/main" id="{90ADBB92-4BA4-B30E-E967-1B6CBFB8D8D3}"/>
              </a:ext>
            </a:extLst>
          </p:cNvPr>
          <p:cNvSpPr/>
          <p:nvPr/>
        </p:nvSpPr>
        <p:spPr>
          <a:xfrm>
            <a:off x="5861044" y="2035164"/>
            <a:ext cx="206387" cy="120708"/>
          </a:xfrm>
          <a:custGeom>
            <a:avLst/>
            <a:gdLst>
              <a:gd name="connsiteX0" fmla="*/ 63506 w 206387"/>
              <a:gd name="connsiteY0" fmla="*/ 11 h 120708"/>
              <a:gd name="connsiteX1" fmla="*/ 50806 w 206387"/>
              <a:gd name="connsiteY1" fmla="*/ 82561 h 120708"/>
              <a:gd name="connsiteX2" fmla="*/ 206381 w 206387"/>
              <a:gd name="connsiteY2" fmla="*/ 63511 h 120708"/>
              <a:gd name="connsiteX3" fmla="*/ 44456 w 206387"/>
              <a:gd name="connsiteY3" fmla="*/ 95261 h 120708"/>
              <a:gd name="connsiteX4" fmla="*/ 6 w 206387"/>
              <a:gd name="connsiteY4" fmla="*/ 120661 h 120708"/>
              <a:gd name="connsiteX5" fmla="*/ 41281 w 206387"/>
              <a:gd name="connsiteY5" fmla="*/ 88911 h 120708"/>
              <a:gd name="connsiteX6" fmla="*/ 63506 w 206387"/>
              <a:gd name="connsiteY6" fmla="*/ 11 h 120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387" h="120708">
                <a:moveTo>
                  <a:pt x="63506" y="11"/>
                </a:moveTo>
                <a:cubicBezTo>
                  <a:pt x="65094" y="-1047"/>
                  <a:pt x="26994" y="71978"/>
                  <a:pt x="50806" y="82561"/>
                </a:cubicBezTo>
                <a:cubicBezTo>
                  <a:pt x="74618" y="93144"/>
                  <a:pt x="207439" y="61394"/>
                  <a:pt x="206381" y="63511"/>
                </a:cubicBezTo>
                <a:cubicBezTo>
                  <a:pt x="205323" y="65628"/>
                  <a:pt x="78852" y="85736"/>
                  <a:pt x="44456" y="95261"/>
                </a:cubicBezTo>
                <a:cubicBezTo>
                  <a:pt x="10060" y="104786"/>
                  <a:pt x="535" y="121719"/>
                  <a:pt x="6" y="120661"/>
                </a:cubicBezTo>
                <a:cubicBezTo>
                  <a:pt x="-523" y="119603"/>
                  <a:pt x="32814" y="103199"/>
                  <a:pt x="41281" y="88911"/>
                </a:cubicBezTo>
                <a:cubicBezTo>
                  <a:pt x="49748" y="74623"/>
                  <a:pt x="61918" y="1069"/>
                  <a:pt x="63506" y="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0" name="フリーフォーム 509">
            <a:extLst>
              <a:ext uri="{FF2B5EF4-FFF2-40B4-BE49-F238E27FC236}">
                <a16:creationId xmlns:a16="http://schemas.microsoft.com/office/drawing/2014/main" id="{FCA607D5-3B54-C89B-D265-2BC28CE5A55E}"/>
              </a:ext>
            </a:extLst>
          </p:cNvPr>
          <p:cNvSpPr/>
          <p:nvPr/>
        </p:nvSpPr>
        <p:spPr>
          <a:xfrm>
            <a:off x="6095085" y="1736718"/>
            <a:ext cx="121567" cy="311165"/>
          </a:xfrm>
          <a:custGeom>
            <a:avLst/>
            <a:gdLst>
              <a:gd name="connsiteX0" fmla="*/ 121565 w 121567"/>
              <a:gd name="connsiteY0" fmla="*/ 7 h 311165"/>
              <a:gd name="connsiteX1" fmla="*/ 7265 w 121567"/>
              <a:gd name="connsiteY1" fmla="*/ 161932 h 311165"/>
              <a:gd name="connsiteX2" fmla="*/ 19965 w 121567"/>
              <a:gd name="connsiteY2" fmla="*/ 311157 h 311165"/>
              <a:gd name="connsiteX3" fmla="*/ 4090 w 121567"/>
              <a:gd name="connsiteY3" fmla="*/ 155582 h 311165"/>
              <a:gd name="connsiteX4" fmla="*/ 121565 w 121567"/>
              <a:gd name="connsiteY4" fmla="*/ 7 h 31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67" h="311165">
                <a:moveTo>
                  <a:pt x="121565" y="7"/>
                </a:moveTo>
                <a:cubicBezTo>
                  <a:pt x="122094" y="1065"/>
                  <a:pt x="24198" y="110074"/>
                  <a:pt x="7265" y="161932"/>
                </a:cubicBezTo>
                <a:cubicBezTo>
                  <a:pt x="-9668" y="213790"/>
                  <a:pt x="20494" y="312215"/>
                  <a:pt x="19965" y="311157"/>
                </a:cubicBezTo>
                <a:cubicBezTo>
                  <a:pt x="19436" y="310099"/>
                  <a:pt x="-10727" y="204794"/>
                  <a:pt x="4090" y="155582"/>
                </a:cubicBezTo>
                <a:cubicBezTo>
                  <a:pt x="18907" y="106370"/>
                  <a:pt x="121036" y="-1051"/>
                  <a:pt x="121565" y="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1" name="フリーフォーム 510">
            <a:extLst>
              <a:ext uri="{FF2B5EF4-FFF2-40B4-BE49-F238E27FC236}">
                <a16:creationId xmlns:a16="http://schemas.microsoft.com/office/drawing/2014/main" id="{6E4713C9-6465-59CF-EB47-1058D92BB74D}"/>
              </a:ext>
            </a:extLst>
          </p:cNvPr>
          <p:cNvSpPr/>
          <p:nvPr/>
        </p:nvSpPr>
        <p:spPr>
          <a:xfrm>
            <a:off x="6209180" y="2571739"/>
            <a:ext cx="71040" cy="251947"/>
          </a:xfrm>
          <a:custGeom>
            <a:avLst/>
            <a:gdLst>
              <a:gd name="connsiteX0" fmla="*/ 70970 w 71040"/>
              <a:gd name="connsiteY0" fmla="*/ 11 h 251947"/>
              <a:gd name="connsiteX1" fmla="*/ 20170 w 71040"/>
              <a:gd name="connsiteY1" fmla="*/ 88911 h 251947"/>
              <a:gd name="connsiteX2" fmla="*/ 29695 w 71040"/>
              <a:gd name="connsiteY2" fmla="*/ 250836 h 251947"/>
              <a:gd name="connsiteX3" fmla="*/ 20170 w 71040"/>
              <a:gd name="connsiteY3" fmla="*/ 155586 h 251947"/>
              <a:gd name="connsiteX4" fmla="*/ 4295 w 71040"/>
              <a:gd name="connsiteY4" fmla="*/ 63511 h 251947"/>
              <a:gd name="connsiteX5" fmla="*/ 7470 w 71040"/>
              <a:gd name="connsiteY5" fmla="*/ 82561 h 251947"/>
              <a:gd name="connsiteX6" fmla="*/ 70970 w 71040"/>
              <a:gd name="connsiteY6" fmla="*/ 11 h 25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40" h="251947">
                <a:moveTo>
                  <a:pt x="70970" y="11"/>
                </a:moveTo>
                <a:cubicBezTo>
                  <a:pt x="73087" y="1069"/>
                  <a:pt x="27049" y="47107"/>
                  <a:pt x="20170" y="88911"/>
                </a:cubicBezTo>
                <a:cubicBezTo>
                  <a:pt x="13291" y="130715"/>
                  <a:pt x="29695" y="239724"/>
                  <a:pt x="29695" y="250836"/>
                </a:cubicBezTo>
                <a:cubicBezTo>
                  <a:pt x="29695" y="261948"/>
                  <a:pt x="24403" y="186807"/>
                  <a:pt x="20170" y="155586"/>
                </a:cubicBezTo>
                <a:cubicBezTo>
                  <a:pt x="15937" y="124365"/>
                  <a:pt x="4295" y="63511"/>
                  <a:pt x="4295" y="63511"/>
                </a:cubicBezTo>
                <a:cubicBezTo>
                  <a:pt x="2178" y="51340"/>
                  <a:pt x="-5759" y="91557"/>
                  <a:pt x="7470" y="82561"/>
                </a:cubicBezTo>
                <a:cubicBezTo>
                  <a:pt x="20699" y="73565"/>
                  <a:pt x="68853" y="-1047"/>
                  <a:pt x="70970" y="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2" name="フリーフォーム 511">
            <a:extLst>
              <a:ext uri="{FF2B5EF4-FFF2-40B4-BE49-F238E27FC236}">
                <a16:creationId xmlns:a16="http://schemas.microsoft.com/office/drawing/2014/main" id="{D7E24E0A-3BAC-7775-C707-FCECA6B12FEB}"/>
              </a:ext>
            </a:extLst>
          </p:cNvPr>
          <p:cNvSpPr/>
          <p:nvPr/>
        </p:nvSpPr>
        <p:spPr>
          <a:xfrm>
            <a:off x="6174619" y="2628663"/>
            <a:ext cx="78764" cy="356562"/>
          </a:xfrm>
          <a:custGeom>
            <a:avLst/>
            <a:gdLst>
              <a:gd name="connsiteX0" fmla="*/ 26156 w 78764"/>
              <a:gd name="connsiteY0" fmla="*/ 237 h 356562"/>
              <a:gd name="connsiteX1" fmla="*/ 10281 w 78764"/>
              <a:gd name="connsiteY1" fmla="*/ 155812 h 356562"/>
              <a:gd name="connsiteX2" fmla="*/ 76956 w 78764"/>
              <a:gd name="connsiteY2" fmla="*/ 352662 h 356562"/>
              <a:gd name="connsiteX3" fmla="*/ 54731 w 78764"/>
              <a:gd name="connsiteY3" fmla="*/ 279637 h 356562"/>
              <a:gd name="connsiteX4" fmla="*/ 756 w 78764"/>
              <a:gd name="connsiteY4" fmla="*/ 190737 h 356562"/>
              <a:gd name="connsiteX5" fmla="*/ 26156 w 78764"/>
              <a:gd name="connsiteY5" fmla="*/ 237 h 35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764" h="356562">
                <a:moveTo>
                  <a:pt x="26156" y="237"/>
                </a:moveTo>
                <a:cubicBezTo>
                  <a:pt x="27744" y="-5584"/>
                  <a:pt x="1814" y="97075"/>
                  <a:pt x="10281" y="155812"/>
                </a:cubicBezTo>
                <a:cubicBezTo>
                  <a:pt x="18748" y="214549"/>
                  <a:pt x="69548" y="332025"/>
                  <a:pt x="76956" y="352662"/>
                </a:cubicBezTo>
                <a:cubicBezTo>
                  <a:pt x="84364" y="373299"/>
                  <a:pt x="67431" y="306624"/>
                  <a:pt x="54731" y="279637"/>
                </a:cubicBezTo>
                <a:cubicBezTo>
                  <a:pt x="42031" y="252650"/>
                  <a:pt x="6577" y="234129"/>
                  <a:pt x="756" y="190737"/>
                </a:cubicBezTo>
                <a:cubicBezTo>
                  <a:pt x="-5065" y="147345"/>
                  <a:pt x="24568" y="6058"/>
                  <a:pt x="26156" y="2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3" name="フリーフォーム 512">
            <a:extLst>
              <a:ext uri="{FF2B5EF4-FFF2-40B4-BE49-F238E27FC236}">
                <a16:creationId xmlns:a16="http://schemas.microsoft.com/office/drawing/2014/main" id="{93364A5D-B92E-9C87-B4A2-60F3580000F2}"/>
              </a:ext>
            </a:extLst>
          </p:cNvPr>
          <p:cNvSpPr/>
          <p:nvPr/>
        </p:nvSpPr>
        <p:spPr>
          <a:xfrm>
            <a:off x="6759555" y="3148816"/>
            <a:ext cx="613508" cy="385004"/>
          </a:xfrm>
          <a:custGeom>
            <a:avLst/>
            <a:gdLst>
              <a:gd name="connsiteX0" fmla="*/ 612795 w 613508"/>
              <a:gd name="connsiteY0" fmla="*/ 784 h 385004"/>
              <a:gd name="connsiteX1" fmla="*/ 228620 w 613508"/>
              <a:gd name="connsiteY1" fmla="*/ 219859 h 385004"/>
              <a:gd name="connsiteX2" fmla="*/ 20 w 613508"/>
              <a:gd name="connsiteY2" fmla="*/ 384959 h 385004"/>
              <a:gd name="connsiteX3" fmla="*/ 215920 w 613508"/>
              <a:gd name="connsiteY3" fmla="*/ 235734 h 385004"/>
              <a:gd name="connsiteX4" fmla="*/ 320695 w 613508"/>
              <a:gd name="connsiteY4" fmla="*/ 150009 h 385004"/>
              <a:gd name="connsiteX5" fmla="*/ 612795 w 613508"/>
              <a:gd name="connsiteY5" fmla="*/ 784 h 38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508" h="385004">
                <a:moveTo>
                  <a:pt x="612795" y="784"/>
                </a:moveTo>
                <a:cubicBezTo>
                  <a:pt x="597449" y="12426"/>
                  <a:pt x="330749" y="155830"/>
                  <a:pt x="228620" y="219859"/>
                </a:cubicBezTo>
                <a:cubicBezTo>
                  <a:pt x="126491" y="283888"/>
                  <a:pt x="2137" y="382313"/>
                  <a:pt x="20" y="384959"/>
                </a:cubicBezTo>
                <a:cubicBezTo>
                  <a:pt x="-2097" y="387605"/>
                  <a:pt x="162474" y="274892"/>
                  <a:pt x="215920" y="235734"/>
                </a:cubicBezTo>
                <a:cubicBezTo>
                  <a:pt x="269366" y="196576"/>
                  <a:pt x="249787" y="189696"/>
                  <a:pt x="320695" y="150009"/>
                </a:cubicBezTo>
                <a:cubicBezTo>
                  <a:pt x="391603" y="110322"/>
                  <a:pt x="628141" y="-10858"/>
                  <a:pt x="612795" y="7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4" name="フリーフォーム 513">
            <a:extLst>
              <a:ext uri="{FF2B5EF4-FFF2-40B4-BE49-F238E27FC236}">
                <a16:creationId xmlns:a16="http://schemas.microsoft.com/office/drawing/2014/main" id="{B8E0F6C7-9527-6A91-0968-23F7C110F36D}"/>
              </a:ext>
            </a:extLst>
          </p:cNvPr>
          <p:cNvSpPr/>
          <p:nvPr/>
        </p:nvSpPr>
        <p:spPr>
          <a:xfrm>
            <a:off x="7378667" y="3092234"/>
            <a:ext cx="670879" cy="163561"/>
          </a:xfrm>
          <a:custGeom>
            <a:avLst/>
            <a:gdLst>
              <a:gd name="connsiteX0" fmla="*/ 6383 w 670879"/>
              <a:gd name="connsiteY0" fmla="*/ 216 h 163561"/>
              <a:gd name="connsiteX1" fmla="*/ 152433 w 670879"/>
              <a:gd name="connsiteY1" fmla="*/ 95466 h 163561"/>
              <a:gd name="connsiteX2" fmla="*/ 647733 w 670879"/>
              <a:gd name="connsiteY2" fmla="*/ 149441 h 163561"/>
              <a:gd name="connsiteX3" fmla="*/ 568358 w 670879"/>
              <a:gd name="connsiteY3" fmla="*/ 149441 h 163561"/>
              <a:gd name="connsiteX4" fmla="*/ 381033 w 670879"/>
              <a:gd name="connsiteY4" fmla="*/ 162141 h 163561"/>
              <a:gd name="connsiteX5" fmla="*/ 419133 w 670879"/>
              <a:gd name="connsiteY5" fmla="*/ 158966 h 163561"/>
              <a:gd name="connsiteX6" fmla="*/ 320708 w 670879"/>
              <a:gd name="connsiteY6" fmla="*/ 124041 h 163561"/>
              <a:gd name="connsiteX7" fmla="*/ 6383 w 670879"/>
              <a:gd name="connsiteY7" fmla="*/ 216 h 1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0879" h="163561">
                <a:moveTo>
                  <a:pt x="6383" y="216"/>
                </a:moveTo>
                <a:cubicBezTo>
                  <a:pt x="-21663" y="-4546"/>
                  <a:pt x="45541" y="70595"/>
                  <a:pt x="152433" y="95466"/>
                </a:cubicBezTo>
                <a:cubicBezTo>
                  <a:pt x="259325" y="120337"/>
                  <a:pt x="578412" y="140445"/>
                  <a:pt x="647733" y="149441"/>
                </a:cubicBezTo>
                <a:cubicBezTo>
                  <a:pt x="717054" y="158437"/>
                  <a:pt x="612808" y="147324"/>
                  <a:pt x="568358" y="149441"/>
                </a:cubicBezTo>
                <a:cubicBezTo>
                  <a:pt x="523908" y="151558"/>
                  <a:pt x="405904" y="160554"/>
                  <a:pt x="381033" y="162141"/>
                </a:cubicBezTo>
                <a:cubicBezTo>
                  <a:pt x="356162" y="163729"/>
                  <a:pt x="429187" y="165316"/>
                  <a:pt x="419133" y="158966"/>
                </a:cubicBezTo>
                <a:cubicBezTo>
                  <a:pt x="409079" y="152616"/>
                  <a:pt x="391616" y="145208"/>
                  <a:pt x="320708" y="124041"/>
                </a:cubicBezTo>
                <a:cubicBezTo>
                  <a:pt x="249800" y="102874"/>
                  <a:pt x="34429" y="4978"/>
                  <a:pt x="6383" y="21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5" name="フリーフォーム 514">
            <a:extLst>
              <a:ext uri="{FF2B5EF4-FFF2-40B4-BE49-F238E27FC236}">
                <a16:creationId xmlns:a16="http://schemas.microsoft.com/office/drawing/2014/main" id="{AD7C3D6F-17CF-95C1-447C-7D7CC18C8ED0}"/>
              </a:ext>
            </a:extLst>
          </p:cNvPr>
          <p:cNvSpPr/>
          <p:nvPr/>
        </p:nvSpPr>
        <p:spPr>
          <a:xfrm>
            <a:off x="6664058" y="634652"/>
            <a:ext cx="485678" cy="143223"/>
          </a:xfrm>
          <a:custGeom>
            <a:avLst/>
            <a:gdLst>
              <a:gd name="connsiteX0" fmla="*/ 267 w 485678"/>
              <a:gd name="connsiteY0" fmla="*/ 143223 h 143223"/>
              <a:gd name="connsiteX1" fmla="*/ 181242 w 485678"/>
              <a:gd name="connsiteY1" fmla="*/ 19398 h 143223"/>
              <a:gd name="connsiteX2" fmla="*/ 479692 w 485678"/>
              <a:gd name="connsiteY2" fmla="*/ 67023 h 143223"/>
              <a:gd name="connsiteX3" fmla="*/ 368567 w 485678"/>
              <a:gd name="connsiteY3" fmla="*/ 28923 h 143223"/>
              <a:gd name="connsiteX4" fmla="*/ 219342 w 485678"/>
              <a:gd name="connsiteY4" fmla="*/ 348 h 143223"/>
              <a:gd name="connsiteX5" fmla="*/ 228867 w 485678"/>
              <a:gd name="connsiteY5" fmla="*/ 13048 h 143223"/>
              <a:gd name="connsiteX6" fmla="*/ 257442 w 485678"/>
              <a:gd name="connsiteY6" fmla="*/ 13048 h 143223"/>
              <a:gd name="connsiteX7" fmla="*/ 143142 w 485678"/>
              <a:gd name="connsiteY7" fmla="*/ 19398 h 143223"/>
              <a:gd name="connsiteX8" fmla="*/ 267 w 485678"/>
              <a:gd name="connsiteY8" fmla="*/ 143223 h 14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678" h="143223">
                <a:moveTo>
                  <a:pt x="267" y="143223"/>
                </a:moveTo>
                <a:cubicBezTo>
                  <a:pt x="6617" y="143223"/>
                  <a:pt x="101338" y="32098"/>
                  <a:pt x="181242" y="19398"/>
                </a:cubicBezTo>
                <a:cubicBezTo>
                  <a:pt x="261146" y="6698"/>
                  <a:pt x="448471" y="65436"/>
                  <a:pt x="479692" y="67023"/>
                </a:cubicBezTo>
                <a:cubicBezTo>
                  <a:pt x="510913" y="68610"/>
                  <a:pt x="411959" y="40035"/>
                  <a:pt x="368567" y="28923"/>
                </a:cubicBezTo>
                <a:cubicBezTo>
                  <a:pt x="325175" y="17811"/>
                  <a:pt x="242625" y="2994"/>
                  <a:pt x="219342" y="348"/>
                </a:cubicBezTo>
                <a:cubicBezTo>
                  <a:pt x="196059" y="-2298"/>
                  <a:pt x="222517" y="10931"/>
                  <a:pt x="228867" y="13048"/>
                </a:cubicBezTo>
                <a:cubicBezTo>
                  <a:pt x="235217" y="15165"/>
                  <a:pt x="271729" y="11990"/>
                  <a:pt x="257442" y="13048"/>
                </a:cubicBezTo>
                <a:cubicBezTo>
                  <a:pt x="243155" y="14106"/>
                  <a:pt x="183888" y="2465"/>
                  <a:pt x="143142" y="19398"/>
                </a:cubicBezTo>
                <a:cubicBezTo>
                  <a:pt x="102396" y="36331"/>
                  <a:pt x="-6083" y="143223"/>
                  <a:pt x="267" y="14322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6" name="フリーフォーム 515">
            <a:extLst>
              <a:ext uri="{FF2B5EF4-FFF2-40B4-BE49-F238E27FC236}">
                <a16:creationId xmlns:a16="http://schemas.microsoft.com/office/drawing/2014/main" id="{AFBFEE78-02B9-84E8-5C58-C8AA56799E1D}"/>
              </a:ext>
            </a:extLst>
          </p:cNvPr>
          <p:cNvSpPr/>
          <p:nvPr/>
        </p:nvSpPr>
        <p:spPr>
          <a:xfrm>
            <a:off x="6318250" y="707043"/>
            <a:ext cx="972643" cy="310286"/>
          </a:xfrm>
          <a:custGeom>
            <a:avLst/>
            <a:gdLst>
              <a:gd name="connsiteX0" fmla="*/ 0 w 972643"/>
              <a:gd name="connsiteY0" fmla="*/ 248632 h 310286"/>
              <a:gd name="connsiteX1" fmla="*/ 638175 w 972643"/>
              <a:gd name="connsiteY1" fmla="*/ 150207 h 310286"/>
              <a:gd name="connsiteX2" fmla="*/ 965200 w 972643"/>
              <a:gd name="connsiteY2" fmla="*/ 308957 h 310286"/>
              <a:gd name="connsiteX3" fmla="*/ 835025 w 972643"/>
              <a:gd name="connsiteY3" fmla="*/ 213707 h 310286"/>
              <a:gd name="connsiteX4" fmla="*/ 476250 w 972643"/>
              <a:gd name="connsiteY4" fmla="*/ 982 h 310286"/>
              <a:gd name="connsiteX5" fmla="*/ 676275 w 972643"/>
              <a:gd name="connsiteY5" fmla="*/ 134332 h 310286"/>
              <a:gd name="connsiteX6" fmla="*/ 631825 w 972643"/>
              <a:gd name="connsiteY6" fmla="*/ 134332 h 310286"/>
              <a:gd name="connsiteX7" fmla="*/ 0 w 972643"/>
              <a:gd name="connsiteY7" fmla="*/ 248632 h 31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2643" h="310286">
                <a:moveTo>
                  <a:pt x="0" y="248632"/>
                </a:moveTo>
                <a:cubicBezTo>
                  <a:pt x="238654" y="194392"/>
                  <a:pt x="477308" y="140153"/>
                  <a:pt x="638175" y="150207"/>
                </a:cubicBezTo>
                <a:cubicBezTo>
                  <a:pt x="799042" y="160261"/>
                  <a:pt x="932392" y="298374"/>
                  <a:pt x="965200" y="308957"/>
                </a:cubicBezTo>
                <a:cubicBezTo>
                  <a:pt x="998008" y="319540"/>
                  <a:pt x="916517" y="265036"/>
                  <a:pt x="835025" y="213707"/>
                </a:cubicBezTo>
                <a:cubicBezTo>
                  <a:pt x="753533" y="162378"/>
                  <a:pt x="502708" y="14211"/>
                  <a:pt x="476250" y="982"/>
                </a:cubicBezTo>
                <a:cubicBezTo>
                  <a:pt x="449792" y="-12247"/>
                  <a:pt x="650346" y="112107"/>
                  <a:pt x="676275" y="134332"/>
                </a:cubicBezTo>
                <a:cubicBezTo>
                  <a:pt x="702204" y="156557"/>
                  <a:pt x="631825" y="134332"/>
                  <a:pt x="631825" y="134332"/>
                </a:cubicBezTo>
                <a:lnTo>
                  <a:pt x="0" y="24863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7" name="フリーフォーム 516">
            <a:extLst>
              <a:ext uri="{FF2B5EF4-FFF2-40B4-BE49-F238E27FC236}">
                <a16:creationId xmlns:a16="http://schemas.microsoft.com/office/drawing/2014/main" id="{8DAFD771-4BF5-F855-3BA5-57EBAB14720F}"/>
              </a:ext>
            </a:extLst>
          </p:cNvPr>
          <p:cNvSpPr/>
          <p:nvPr/>
        </p:nvSpPr>
        <p:spPr>
          <a:xfrm>
            <a:off x="6051393" y="1061992"/>
            <a:ext cx="1060403" cy="148286"/>
          </a:xfrm>
          <a:custGeom>
            <a:avLst/>
            <a:gdLst>
              <a:gd name="connsiteX0" fmla="*/ 157 w 1060403"/>
              <a:gd name="connsiteY0" fmla="*/ 128633 h 148286"/>
              <a:gd name="connsiteX1" fmla="*/ 616107 w 1060403"/>
              <a:gd name="connsiteY1" fmla="*/ 11158 h 148286"/>
              <a:gd name="connsiteX2" fmla="*/ 1051082 w 1060403"/>
              <a:gd name="connsiteY2" fmla="*/ 147683 h 148286"/>
              <a:gd name="connsiteX3" fmla="*/ 885982 w 1060403"/>
              <a:gd name="connsiteY3" fmla="*/ 58783 h 148286"/>
              <a:gd name="connsiteX4" fmla="*/ 558957 w 1060403"/>
              <a:gd name="connsiteY4" fmla="*/ 1633 h 148286"/>
              <a:gd name="connsiteX5" fmla="*/ 157 w 1060403"/>
              <a:gd name="connsiteY5" fmla="*/ 128633 h 14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0403" h="148286">
                <a:moveTo>
                  <a:pt x="157" y="128633"/>
                </a:moveTo>
                <a:cubicBezTo>
                  <a:pt x="9682" y="130221"/>
                  <a:pt x="440953" y="7983"/>
                  <a:pt x="616107" y="11158"/>
                </a:cubicBezTo>
                <a:cubicBezTo>
                  <a:pt x="791261" y="14333"/>
                  <a:pt x="1006103" y="139745"/>
                  <a:pt x="1051082" y="147683"/>
                </a:cubicBezTo>
                <a:cubicBezTo>
                  <a:pt x="1096061" y="155621"/>
                  <a:pt x="968003" y="83125"/>
                  <a:pt x="885982" y="58783"/>
                </a:cubicBezTo>
                <a:cubicBezTo>
                  <a:pt x="803961" y="34441"/>
                  <a:pt x="701832" y="-8950"/>
                  <a:pt x="558957" y="1633"/>
                </a:cubicBezTo>
                <a:cubicBezTo>
                  <a:pt x="416082" y="12216"/>
                  <a:pt x="-9368" y="127045"/>
                  <a:pt x="157" y="1286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8" name="フリーフォーム 517">
            <a:extLst>
              <a:ext uri="{FF2B5EF4-FFF2-40B4-BE49-F238E27FC236}">
                <a16:creationId xmlns:a16="http://schemas.microsoft.com/office/drawing/2014/main" id="{D645FF0B-0C38-320D-151A-37443B3DE748}"/>
              </a:ext>
            </a:extLst>
          </p:cNvPr>
          <p:cNvSpPr/>
          <p:nvPr/>
        </p:nvSpPr>
        <p:spPr>
          <a:xfrm>
            <a:off x="5995918" y="1635125"/>
            <a:ext cx="233463" cy="438385"/>
          </a:xfrm>
          <a:custGeom>
            <a:avLst/>
            <a:gdLst>
              <a:gd name="connsiteX0" fmla="*/ 1657 w 233463"/>
              <a:gd name="connsiteY0" fmla="*/ 0 h 438385"/>
              <a:gd name="connsiteX1" fmla="*/ 17532 w 233463"/>
              <a:gd name="connsiteY1" fmla="*/ 127000 h 438385"/>
              <a:gd name="connsiteX2" fmla="*/ 160407 w 233463"/>
              <a:gd name="connsiteY2" fmla="*/ 203200 h 438385"/>
              <a:gd name="connsiteX3" fmla="*/ 84207 w 233463"/>
              <a:gd name="connsiteY3" fmla="*/ 155575 h 438385"/>
              <a:gd name="connsiteX4" fmla="*/ 192157 w 233463"/>
              <a:gd name="connsiteY4" fmla="*/ 269875 h 438385"/>
              <a:gd name="connsiteX5" fmla="*/ 169932 w 233463"/>
              <a:gd name="connsiteY5" fmla="*/ 349250 h 438385"/>
              <a:gd name="connsiteX6" fmla="*/ 233432 w 233463"/>
              <a:gd name="connsiteY6" fmla="*/ 438150 h 438385"/>
              <a:gd name="connsiteX7" fmla="*/ 160407 w 233463"/>
              <a:gd name="connsiteY7" fmla="*/ 371475 h 438385"/>
              <a:gd name="connsiteX8" fmla="*/ 182632 w 233463"/>
              <a:gd name="connsiteY8" fmla="*/ 260350 h 438385"/>
              <a:gd name="connsiteX9" fmla="*/ 74682 w 233463"/>
              <a:gd name="connsiteY9" fmla="*/ 142875 h 438385"/>
              <a:gd name="connsiteX10" fmla="*/ 11182 w 233463"/>
              <a:gd name="connsiteY10" fmla="*/ 127000 h 438385"/>
              <a:gd name="connsiteX11" fmla="*/ 1657 w 233463"/>
              <a:gd name="connsiteY11" fmla="*/ 0 h 43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3463" h="438385">
                <a:moveTo>
                  <a:pt x="1657" y="0"/>
                </a:moveTo>
                <a:cubicBezTo>
                  <a:pt x="2715" y="0"/>
                  <a:pt x="-8926" y="93133"/>
                  <a:pt x="17532" y="127000"/>
                </a:cubicBezTo>
                <a:cubicBezTo>
                  <a:pt x="43990" y="160867"/>
                  <a:pt x="149295" y="198438"/>
                  <a:pt x="160407" y="203200"/>
                </a:cubicBezTo>
                <a:cubicBezTo>
                  <a:pt x="171519" y="207962"/>
                  <a:pt x="78915" y="144463"/>
                  <a:pt x="84207" y="155575"/>
                </a:cubicBezTo>
                <a:cubicBezTo>
                  <a:pt x="89499" y="166688"/>
                  <a:pt x="177870" y="237596"/>
                  <a:pt x="192157" y="269875"/>
                </a:cubicBezTo>
                <a:cubicBezTo>
                  <a:pt x="206445" y="302154"/>
                  <a:pt x="163053" y="321204"/>
                  <a:pt x="169932" y="349250"/>
                </a:cubicBezTo>
                <a:cubicBezTo>
                  <a:pt x="176811" y="377296"/>
                  <a:pt x="235019" y="434446"/>
                  <a:pt x="233432" y="438150"/>
                </a:cubicBezTo>
                <a:cubicBezTo>
                  <a:pt x="231845" y="441854"/>
                  <a:pt x="168874" y="401108"/>
                  <a:pt x="160407" y="371475"/>
                </a:cubicBezTo>
                <a:cubicBezTo>
                  <a:pt x="151940" y="341842"/>
                  <a:pt x="196919" y="298450"/>
                  <a:pt x="182632" y="260350"/>
                </a:cubicBezTo>
                <a:cubicBezTo>
                  <a:pt x="168345" y="222250"/>
                  <a:pt x="103257" y="165100"/>
                  <a:pt x="74682" y="142875"/>
                </a:cubicBezTo>
                <a:cubicBezTo>
                  <a:pt x="46107" y="120650"/>
                  <a:pt x="22824" y="147108"/>
                  <a:pt x="11182" y="127000"/>
                </a:cubicBezTo>
                <a:cubicBezTo>
                  <a:pt x="-460" y="106892"/>
                  <a:pt x="599" y="0"/>
                  <a:pt x="165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9" name="フリーフォーム 518">
            <a:extLst>
              <a:ext uri="{FF2B5EF4-FFF2-40B4-BE49-F238E27FC236}">
                <a16:creationId xmlns:a16="http://schemas.microsoft.com/office/drawing/2014/main" id="{29B740FB-A21F-A315-222A-7A0C3D892D30}"/>
              </a:ext>
            </a:extLst>
          </p:cNvPr>
          <p:cNvSpPr/>
          <p:nvPr/>
        </p:nvSpPr>
        <p:spPr>
          <a:xfrm>
            <a:off x="6476964" y="2466897"/>
            <a:ext cx="101691" cy="292221"/>
          </a:xfrm>
          <a:custGeom>
            <a:avLst/>
            <a:gdLst>
              <a:gd name="connsiteX0" fmla="*/ 9561 w 101691"/>
              <a:gd name="connsiteY0" fmla="*/ 78 h 292221"/>
              <a:gd name="connsiteX1" fmla="*/ 88936 w 101691"/>
              <a:gd name="connsiteY1" fmla="*/ 127078 h 292221"/>
              <a:gd name="connsiteX2" fmla="*/ 36 w 101691"/>
              <a:gd name="connsiteY2" fmla="*/ 292178 h 292221"/>
              <a:gd name="connsiteX3" fmla="*/ 101636 w 101691"/>
              <a:gd name="connsiteY3" fmla="*/ 111203 h 292221"/>
              <a:gd name="connsiteX4" fmla="*/ 9561 w 101691"/>
              <a:gd name="connsiteY4" fmla="*/ 78 h 29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91" h="292221">
                <a:moveTo>
                  <a:pt x="9561" y="78"/>
                </a:moveTo>
                <a:cubicBezTo>
                  <a:pt x="7444" y="2724"/>
                  <a:pt x="90523" y="78395"/>
                  <a:pt x="88936" y="127078"/>
                </a:cubicBezTo>
                <a:cubicBezTo>
                  <a:pt x="87349" y="175761"/>
                  <a:pt x="-2081" y="294824"/>
                  <a:pt x="36" y="292178"/>
                </a:cubicBezTo>
                <a:cubicBezTo>
                  <a:pt x="2153" y="289532"/>
                  <a:pt x="98990" y="159886"/>
                  <a:pt x="101636" y="111203"/>
                </a:cubicBezTo>
                <a:cubicBezTo>
                  <a:pt x="104282" y="62520"/>
                  <a:pt x="11678" y="-2568"/>
                  <a:pt x="9561" y="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0" name="フリーフォーム 519">
            <a:extLst>
              <a:ext uri="{FF2B5EF4-FFF2-40B4-BE49-F238E27FC236}">
                <a16:creationId xmlns:a16="http://schemas.microsoft.com/office/drawing/2014/main" id="{00B0D77C-804D-6875-5BAD-B7F4FD048C13}"/>
              </a:ext>
            </a:extLst>
          </p:cNvPr>
          <p:cNvSpPr/>
          <p:nvPr/>
        </p:nvSpPr>
        <p:spPr>
          <a:xfrm>
            <a:off x="6702423" y="2489200"/>
            <a:ext cx="103677" cy="136525"/>
          </a:xfrm>
          <a:custGeom>
            <a:avLst/>
            <a:gdLst>
              <a:gd name="connsiteX0" fmla="*/ 2 w 103677"/>
              <a:gd name="connsiteY0" fmla="*/ 0 h 136525"/>
              <a:gd name="connsiteX1" fmla="*/ 95252 w 103677"/>
              <a:gd name="connsiteY1" fmla="*/ 69850 h 136525"/>
              <a:gd name="connsiteX2" fmla="*/ 95252 w 103677"/>
              <a:gd name="connsiteY2" fmla="*/ 136525 h 136525"/>
              <a:gd name="connsiteX3" fmla="*/ 98427 w 103677"/>
              <a:gd name="connsiteY3" fmla="*/ 69850 h 136525"/>
              <a:gd name="connsiteX4" fmla="*/ 2 w 103677"/>
              <a:gd name="connsiteY4" fmla="*/ 0 h 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77" h="136525">
                <a:moveTo>
                  <a:pt x="2" y="0"/>
                </a:moveTo>
                <a:cubicBezTo>
                  <a:pt x="-527" y="0"/>
                  <a:pt x="79377" y="47096"/>
                  <a:pt x="95252" y="69850"/>
                </a:cubicBezTo>
                <a:cubicBezTo>
                  <a:pt x="111127" y="92604"/>
                  <a:pt x="94723" y="136525"/>
                  <a:pt x="95252" y="136525"/>
                </a:cubicBezTo>
                <a:cubicBezTo>
                  <a:pt x="95781" y="136525"/>
                  <a:pt x="111656" y="93133"/>
                  <a:pt x="98427" y="69850"/>
                </a:cubicBezTo>
                <a:cubicBezTo>
                  <a:pt x="85198" y="46567"/>
                  <a:pt x="531" y="0"/>
                  <a:pt x="2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1" name="フリーフォーム 520">
            <a:extLst>
              <a:ext uri="{FF2B5EF4-FFF2-40B4-BE49-F238E27FC236}">
                <a16:creationId xmlns:a16="http://schemas.microsoft.com/office/drawing/2014/main" id="{69A0F3A7-A2B4-F5B0-E8D8-46CA4FC644FB}"/>
              </a:ext>
            </a:extLst>
          </p:cNvPr>
          <p:cNvSpPr/>
          <p:nvPr/>
        </p:nvSpPr>
        <p:spPr>
          <a:xfrm>
            <a:off x="6334073" y="2152585"/>
            <a:ext cx="283619" cy="270073"/>
          </a:xfrm>
          <a:custGeom>
            <a:avLst/>
            <a:gdLst>
              <a:gd name="connsiteX0" fmla="*/ 52 w 283619"/>
              <a:gd name="connsiteY0" fmla="*/ 65 h 270073"/>
              <a:gd name="connsiteX1" fmla="*/ 235002 w 283619"/>
              <a:gd name="connsiteY1" fmla="*/ 155640 h 270073"/>
              <a:gd name="connsiteX2" fmla="*/ 276277 w 283619"/>
              <a:gd name="connsiteY2" fmla="*/ 269940 h 270073"/>
              <a:gd name="connsiteX3" fmla="*/ 257227 w 283619"/>
              <a:gd name="connsiteY3" fmla="*/ 174690 h 270073"/>
              <a:gd name="connsiteX4" fmla="*/ 52 w 283619"/>
              <a:gd name="connsiteY4" fmla="*/ 65 h 27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19" h="270073">
                <a:moveTo>
                  <a:pt x="52" y="65"/>
                </a:moveTo>
                <a:cubicBezTo>
                  <a:pt x="-3652" y="-3110"/>
                  <a:pt x="188965" y="110661"/>
                  <a:pt x="235002" y="155640"/>
                </a:cubicBezTo>
                <a:cubicBezTo>
                  <a:pt x="281039" y="200619"/>
                  <a:pt x="272573" y="266765"/>
                  <a:pt x="276277" y="269940"/>
                </a:cubicBezTo>
                <a:cubicBezTo>
                  <a:pt x="279981" y="273115"/>
                  <a:pt x="298502" y="219140"/>
                  <a:pt x="257227" y="174690"/>
                </a:cubicBezTo>
                <a:cubicBezTo>
                  <a:pt x="215952" y="130240"/>
                  <a:pt x="3756" y="3240"/>
                  <a:pt x="52" y="6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2" name="フリーフォーム 521">
            <a:extLst>
              <a:ext uri="{FF2B5EF4-FFF2-40B4-BE49-F238E27FC236}">
                <a16:creationId xmlns:a16="http://schemas.microsoft.com/office/drawing/2014/main" id="{A2E6470B-B65A-7E51-4CB2-7A1B72C582BC}"/>
              </a:ext>
            </a:extLst>
          </p:cNvPr>
          <p:cNvSpPr/>
          <p:nvPr/>
        </p:nvSpPr>
        <p:spPr>
          <a:xfrm>
            <a:off x="6130912" y="2984433"/>
            <a:ext cx="92718" cy="108178"/>
          </a:xfrm>
          <a:custGeom>
            <a:avLst/>
            <a:gdLst>
              <a:gd name="connsiteX0" fmla="*/ 13 w 92718"/>
              <a:gd name="connsiteY0" fmla="*/ 67 h 108178"/>
              <a:gd name="connsiteX1" fmla="*/ 79388 w 92718"/>
              <a:gd name="connsiteY1" fmla="*/ 73092 h 108178"/>
              <a:gd name="connsiteX2" fmla="*/ 92088 w 92718"/>
              <a:gd name="connsiteY2" fmla="*/ 108017 h 108178"/>
              <a:gd name="connsiteX3" fmla="*/ 73038 w 92718"/>
              <a:gd name="connsiteY3" fmla="*/ 60392 h 108178"/>
              <a:gd name="connsiteX4" fmla="*/ 13 w 92718"/>
              <a:gd name="connsiteY4" fmla="*/ 67 h 10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18" h="108178">
                <a:moveTo>
                  <a:pt x="13" y="67"/>
                </a:moveTo>
                <a:cubicBezTo>
                  <a:pt x="1071" y="2184"/>
                  <a:pt x="64042" y="55100"/>
                  <a:pt x="79388" y="73092"/>
                </a:cubicBezTo>
                <a:cubicBezTo>
                  <a:pt x="94734" y="91084"/>
                  <a:pt x="93146" y="110134"/>
                  <a:pt x="92088" y="108017"/>
                </a:cubicBezTo>
                <a:cubicBezTo>
                  <a:pt x="91030" y="105900"/>
                  <a:pt x="84151" y="74680"/>
                  <a:pt x="73038" y="60392"/>
                </a:cubicBezTo>
                <a:cubicBezTo>
                  <a:pt x="61926" y="46105"/>
                  <a:pt x="-1045" y="-2050"/>
                  <a:pt x="13" y="6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3" name="フリーフォーム 522">
            <a:extLst>
              <a:ext uri="{FF2B5EF4-FFF2-40B4-BE49-F238E27FC236}">
                <a16:creationId xmlns:a16="http://schemas.microsoft.com/office/drawing/2014/main" id="{69868237-9FAD-B6FD-23C1-C6BAB1A29B76}"/>
              </a:ext>
            </a:extLst>
          </p:cNvPr>
          <p:cNvSpPr/>
          <p:nvPr/>
        </p:nvSpPr>
        <p:spPr>
          <a:xfrm>
            <a:off x="6346679" y="2663801"/>
            <a:ext cx="51060" cy="181042"/>
          </a:xfrm>
          <a:custGeom>
            <a:avLst/>
            <a:gdLst>
              <a:gd name="connsiteX0" fmla="*/ 146 w 51060"/>
              <a:gd name="connsiteY0" fmla="*/ 24 h 181042"/>
              <a:gd name="connsiteX1" fmla="*/ 28721 w 51060"/>
              <a:gd name="connsiteY1" fmla="*/ 104799 h 181042"/>
              <a:gd name="connsiteX2" fmla="*/ 50946 w 51060"/>
              <a:gd name="connsiteY2" fmla="*/ 180999 h 181042"/>
              <a:gd name="connsiteX3" fmla="*/ 19196 w 51060"/>
              <a:gd name="connsiteY3" fmla="*/ 114324 h 181042"/>
              <a:gd name="connsiteX4" fmla="*/ 146 w 51060"/>
              <a:gd name="connsiteY4" fmla="*/ 24 h 18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60" h="181042">
                <a:moveTo>
                  <a:pt x="146" y="24"/>
                </a:moveTo>
                <a:cubicBezTo>
                  <a:pt x="1733" y="-1563"/>
                  <a:pt x="20254" y="74637"/>
                  <a:pt x="28721" y="104799"/>
                </a:cubicBezTo>
                <a:cubicBezTo>
                  <a:pt x="37188" y="134962"/>
                  <a:pt x="52533" y="179412"/>
                  <a:pt x="50946" y="180999"/>
                </a:cubicBezTo>
                <a:cubicBezTo>
                  <a:pt x="49359" y="182586"/>
                  <a:pt x="28192" y="140253"/>
                  <a:pt x="19196" y="114324"/>
                </a:cubicBezTo>
                <a:cubicBezTo>
                  <a:pt x="10200" y="88395"/>
                  <a:pt x="-1441" y="1611"/>
                  <a:pt x="146" y="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4" name="フリーフォーム 523">
            <a:extLst>
              <a:ext uri="{FF2B5EF4-FFF2-40B4-BE49-F238E27FC236}">
                <a16:creationId xmlns:a16="http://schemas.microsoft.com/office/drawing/2014/main" id="{3E955B42-8C2F-BA97-C3C0-04EF89DC19FC}"/>
              </a:ext>
            </a:extLst>
          </p:cNvPr>
          <p:cNvSpPr/>
          <p:nvPr/>
        </p:nvSpPr>
        <p:spPr>
          <a:xfrm>
            <a:off x="6435723" y="3251186"/>
            <a:ext cx="128055" cy="117537"/>
          </a:xfrm>
          <a:custGeom>
            <a:avLst/>
            <a:gdLst>
              <a:gd name="connsiteX0" fmla="*/ 2 w 128055"/>
              <a:gd name="connsiteY0" fmla="*/ 14 h 117537"/>
              <a:gd name="connsiteX1" fmla="*/ 120652 w 128055"/>
              <a:gd name="connsiteY1" fmla="*/ 82564 h 117537"/>
              <a:gd name="connsiteX2" fmla="*/ 111127 w 128055"/>
              <a:gd name="connsiteY2" fmla="*/ 117489 h 117537"/>
              <a:gd name="connsiteX3" fmla="*/ 123827 w 128055"/>
              <a:gd name="connsiteY3" fmla="*/ 76214 h 117537"/>
              <a:gd name="connsiteX4" fmla="*/ 2 w 128055"/>
              <a:gd name="connsiteY4" fmla="*/ 14 h 11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55" h="117537">
                <a:moveTo>
                  <a:pt x="2" y="14"/>
                </a:moveTo>
                <a:cubicBezTo>
                  <a:pt x="-527" y="1072"/>
                  <a:pt x="102131" y="62985"/>
                  <a:pt x="120652" y="82564"/>
                </a:cubicBezTo>
                <a:cubicBezTo>
                  <a:pt x="139173" y="102143"/>
                  <a:pt x="110598" y="118547"/>
                  <a:pt x="111127" y="117489"/>
                </a:cubicBezTo>
                <a:cubicBezTo>
                  <a:pt x="111656" y="116431"/>
                  <a:pt x="138114" y="94735"/>
                  <a:pt x="123827" y="76214"/>
                </a:cubicBezTo>
                <a:cubicBezTo>
                  <a:pt x="109540" y="57693"/>
                  <a:pt x="531" y="-1044"/>
                  <a:pt x="2" y="1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5" name="フリーフォーム 524">
            <a:extLst>
              <a:ext uri="{FF2B5EF4-FFF2-40B4-BE49-F238E27FC236}">
                <a16:creationId xmlns:a16="http://schemas.microsoft.com/office/drawing/2014/main" id="{E48BF8FE-728D-D076-036B-A05AD2DBC7DB}"/>
              </a:ext>
            </a:extLst>
          </p:cNvPr>
          <p:cNvSpPr/>
          <p:nvPr/>
        </p:nvSpPr>
        <p:spPr>
          <a:xfrm>
            <a:off x="6930978" y="2701881"/>
            <a:ext cx="195818" cy="317744"/>
          </a:xfrm>
          <a:custGeom>
            <a:avLst/>
            <a:gdLst>
              <a:gd name="connsiteX0" fmla="*/ 47 w 195818"/>
              <a:gd name="connsiteY0" fmla="*/ 44 h 317744"/>
              <a:gd name="connsiteX1" fmla="*/ 174672 w 195818"/>
              <a:gd name="connsiteY1" fmla="*/ 215944 h 317744"/>
              <a:gd name="connsiteX2" fmla="*/ 127047 w 195818"/>
              <a:gd name="connsiteY2" fmla="*/ 317544 h 317744"/>
              <a:gd name="connsiteX3" fmla="*/ 193722 w 195818"/>
              <a:gd name="connsiteY3" fmla="*/ 234994 h 317744"/>
              <a:gd name="connsiteX4" fmla="*/ 47 w 195818"/>
              <a:gd name="connsiteY4" fmla="*/ 44 h 31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818" h="317744">
                <a:moveTo>
                  <a:pt x="47" y="44"/>
                </a:moveTo>
                <a:cubicBezTo>
                  <a:pt x="-3128" y="-3131"/>
                  <a:pt x="153505" y="163027"/>
                  <a:pt x="174672" y="215944"/>
                </a:cubicBezTo>
                <a:cubicBezTo>
                  <a:pt x="195839" y="268861"/>
                  <a:pt x="123872" y="314369"/>
                  <a:pt x="127047" y="317544"/>
                </a:cubicBezTo>
                <a:cubicBezTo>
                  <a:pt x="130222" y="320719"/>
                  <a:pt x="209597" y="285794"/>
                  <a:pt x="193722" y="234994"/>
                </a:cubicBezTo>
                <a:cubicBezTo>
                  <a:pt x="177847" y="184194"/>
                  <a:pt x="3222" y="3219"/>
                  <a:pt x="47" y="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6" name="フリーフォーム 525">
            <a:extLst>
              <a:ext uri="{FF2B5EF4-FFF2-40B4-BE49-F238E27FC236}">
                <a16:creationId xmlns:a16="http://schemas.microsoft.com/office/drawing/2014/main" id="{11D6CF35-B23C-BA16-AD47-DA4ED6AC3D4C}"/>
              </a:ext>
            </a:extLst>
          </p:cNvPr>
          <p:cNvSpPr/>
          <p:nvPr/>
        </p:nvSpPr>
        <p:spPr>
          <a:xfrm>
            <a:off x="8061288" y="1336620"/>
            <a:ext cx="435796" cy="897504"/>
          </a:xfrm>
          <a:custGeom>
            <a:avLst/>
            <a:gdLst>
              <a:gd name="connsiteX0" fmla="*/ 37 w 435796"/>
              <a:gd name="connsiteY0" fmla="*/ 55 h 897504"/>
              <a:gd name="connsiteX1" fmla="*/ 342937 w 435796"/>
              <a:gd name="connsiteY1" fmla="*/ 276280 h 897504"/>
              <a:gd name="connsiteX2" fmla="*/ 428662 w 435796"/>
              <a:gd name="connsiteY2" fmla="*/ 873180 h 897504"/>
              <a:gd name="connsiteX3" fmla="*/ 425487 w 435796"/>
              <a:gd name="connsiteY3" fmla="*/ 736655 h 897504"/>
              <a:gd name="connsiteX4" fmla="*/ 381037 w 435796"/>
              <a:gd name="connsiteY4" fmla="*/ 320730 h 897504"/>
              <a:gd name="connsiteX5" fmla="*/ 266737 w 435796"/>
              <a:gd name="connsiteY5" fmla="*/ 171505 h 897504"/>
              <a:gd name="connsiteX6" fmla="*/ 365162 w 435796"/>
              <a:gd name="connsiteY6" fmla="*/ 295330 h 897504"/>
              <a:gd name="connsiteX7" fmla="*/ 37 w 435796"/>
              <a:gd name="connsiteY7" fmla="*/ 55 h 89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796" h="897504">
                <a:moveTo>
                  <a:pt x="37" y="55"/>
                </a:moveTo>
                <a:cubicBezTo>
                  <a:pt x="-3667" y="-3120"/>
                  <a:pt x="271500" y="130759"/>
                  <a:pt x="342937" y="276280"/>
                </a:cubicBezTo>
                <a:cubicBezTo>
                  <a:pt x="414375" y="421801"/>
                  <a:pt x="414904" y="796451"/>
                  <a:pt x="428662" y="873180"/>
                </a:cubicBezTo>
                <a:cubicBezTo>
                  <a:pt x="442420" y="949909"/>
                  <a:pt x="433424" y="828730"/>
                  <a:pt x="425487" y="736655"/>
                </a:cubicBezTo>
                <a:cubicBezTo>
                  <a:pt x="417550" y="644580"/>
                  <a:pt x="407495" y="414922"/>
                  <a:pt x="381037" y="320730"/>
                </a:cubicBezTo>
                <a:cubicBezTo>
                  <a:pt x="354579" y="226538"/>
                  <a:pt x="269383" y="175738"/>
                  <a:pt x="266737" y="171505"/>
                </a:cubicBezTo>
                <a:cubicBezTo>
                  <a:pt x="264091" y="167272"/>
                  <a:pt x="407495" y="325492"/>
                  <a:pt x="365162" y="295330"/>
                </a:cubicBezTo>
                <a:cubicBezTo>
                  <a:pt x="322829" y="265168"/>
                  <a:pt x="3741" y="3230"/>
                  <a:pt x="37" y="5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7" name="フリーフォーム 526">
            <a:extLst>
              <a:ext uri="{FF2B5EF4-FFF2-40B4-BE49-F238E27FC236}">
                <a16:creationId xmlns:a16="http://schemas.microsoft.com/office/drawing/2014/main" id="{D3BF8978-4EFE-8AC6-9B43-CADF0D1DA058}"/>
              </a:ext>
            </a:extLst>
          </p:cNvPr>
          <p:cNvSpPr/>
          <p:nvPr/>
        </p:nvSpPr>
        <p:spPr>
          <a:xfrm>
            <a:off x="6676787" y="1997774"/>
            <a:ext cx="930539" cy="634272"/>
          </a:xfrm>
          <a:custGeom>
            <a:avLst/>
            <a:gdLst>
              <a:gd name="connsiteX0" fmla="*/ 41513 w 930539"/>
              <a:gd name="connsiteY0" fmla="*/ 62801 h 634272"/>
              <a:gd name="connsiteX1" fmla="*/ 178038 w 930539"/>
              <a:gd name="connsiteY1" fmla="*/ 110426 h 634272"/>
              <a:gd name="connsiteX2" fmla="*/ 3413 w 930539"/>
              <a:gd name="connsiteY2" fmla="*/ 110426 h 634272"/>
              <a:gd name="connsiteX3" fmla="*/ 368538 w 930539"/>
              <a:gd name="connsiteY3" fmla="*/ 91376 h 634272"/>
              <a:gd name="connsiteX4" fmla="*/ 625713 w 930539"/>
              <a:gd name="connsiteY4" fmla="*/ 27876 h 634272"/>
              <a:gd name="connsiteX5" fmla="*/ 927338 w 930539"/>
              <a:gd name="connsiteY5" fmla="*/ 53276 h 634272"/>
              <a:gd name="connsiteX6" fmla="*/ 790813 w 930539"/>
              <a:gd name="connsiteY6" fmla="*/ 78676 h 634272"/>
              <a:gd name="connsiteX7" fmla="*/ 895588 w 930539"/>
              <a:gd name="connsiteY7" fmla="*/ 212026 h 634272"/>
              <a:gd name="connsiteX8" fmla="*/ 835263 w 930539"/>
              <a:gd name="connsiteY8" fmla="*/ 158051 h 634272"/>
              <a:gd name="connsiteX9" fmla="*/ 901938 w 930539"/>
              <a:gd name="connsiteY9" fmla="*/ 342201 h 634272"/>
              <a:gd name="connsiteX10" fmla="*/ 908288 w 930539"/>
              <a:gd name="connsiteY10" fmla="*/ 256476 h 634272"/>
              <a:gd name="connsiteX11" fmla="*/ 882888 w 930539"/>
              <a:gd name="connsiteY11" fmla="*/ 361251 h 634272"/>
              <a:gd name="connsiteX12" fmla="*/ 901938 w 930539"/>
              <a:gd name="connsiteY12" fmla="*/ 631126 h 634272"/>
              <a:gd name="connsiteX13" fmla="*/ 892413 w 930539"/>
              <a:gd name="connsiteY13" fmla="*/ 481901 h 634272"/>
              <a:gd name="connsiteX14" fmla="*/ 835263 w 930539"/>
              <a:gd name="connsiteY14" fmla="*/ 91376 h 634272"/>
              <a:gd name="connsiteX15" fmla="*/ 486013 w 930539"/>
              <a:gd name="connsiteY15" fmla="*/ 8826 h 634272"/>
              <a:gd name="connsiteX16" fmla="*/ 603488 w 930539"/>
              <a:gd name="connsiteY16" fmla="*/ 12001 h 634272"/>
              <a:gd name="connsiteX17" fmla="*/ 378063 w 930539"/>
              <a:gd name="connsiteY17" fmla="*/ 94551 h 634272"/>
              <a:gd name="connsiteX18" fmla="*/ 238363 w 930539"/>
              <a:gd name="connsiteY18" fmla="*/ 88201 h 634272"/>
              <a:gd name="connsiteX19" fmla="*/ 41513 w 930539"/>
              <a:gd name="connsiteY19" fmla="*/ 62801 h 63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30539" h="634272">
                <a:moveTo>
                  <a:pt x="41513" y="62801"/>
                </a:moveTo>
                <a:cubicBezTo>
                  <a:pt x="31459" y="66505"/>
                  <a:pt x="184388" y="102489"/>
                  <a:pt x="178038" y="110426"/>
                </a:cubicBezTo>
                <a:cubicBezTo>
                  <a:pt x="171688" y="118363"/>
                  <a:pt x="-28337" y="113601"/>
                  <a:pt x="3413" y="110426"/>
                </a:cubicBezTo>
                <a:cubicBezTo>
                  <a:pt x="35163" y="107251"/>
                  <a:pt x="264821" y="105134"/>
                  <a:pt x="368538" y="91376"/>
                </a:cubicBezTo>
                <a:cubicBezTo>
                  <a:pt x="472255" y="77618"/>
                  <a:pt x="532580" y="34226"/>
                  <a:pt x="625713" y="27876"/>
                </a:cubicBezTo>
                <a:cubicBezTo>
                  <a:pt x="718846" y="21526"/>
                  <a:pt x="899821" y="44809"/>
                  <a:pt x="927338" y="53276"/>
                </a:cubicBezTo>
                <a:cubicBezTo>
                  <a:pt x="954855" y="61743"/>
                  <a:pt x="796105" y="52218"/>
                  <a:pt x="790813" y="78676"/>
                </a:cubicBezTo>
                <a:cubicBezTo>
                  <a:pt x="785521" y="105134"/>
                  <a:pt x="888180" y="198797"/>
                  <a:pt x="895588" y="212026"/>
                </a:cubicBezTo>
                <a:cubicBezTo>
                  <a:pt x="902996" y="225255"/>
                  <a:pt x="834205" y="136355"/>
                  <a:pt x="835263" y="158051"/>
                </a:cubicBezTo>
                <a:cubicBezTo>
                  <a:pt x="836321" y="179747"/>
                  <a:pt x="889767" y="325797"/>
                  <a:pt x="901938" y="342201"/>
                </a:cubicBezTo>
                <a:cubicBezTo>
                  <a:pt x="914109" y="358605"/>
                  <a:pt x="911463" y="253301"/>
                  <a:pt x="908288" y="256476"/>
                </a:cubicBezTo>
                <a:cubicBezTo>
                  <a:pt x="905113" y="259651"/>
                  <a:pt x="883946" y="298809"/>
                  <a:pt x="882888" y="361251"/>
                </a:cubicBezTo>
                <a:cubicBezTo>
                  <a:pt x="881830" y="423693"/>
                  <a:pt x="900351" y="611018"/>
                  <a:pt x="901938" y="631126"/>
                </a:cubicBezTo>
                <a:cubicBezTo>
                  <a:pt x="903526" y="651234"/>
                  <a:pt x="903525" y="571859"/>
                  <a:pt x="892413" y="481901"/>
                </a:cubicBezTo>
                <a:cubicBezTo>
                  <a:pt x="881301" y="391943"/>
                  <a:pt x="902996" y="170222"/>
                  <a:pt x="835263" y="91376"/>
                </a:cubicBezTo>
                <a:cubicBezTo>
                  <a:pt x="767530" y="12530"/>
                  <a:pt x="524642" y="22055"/>
                  <a:pt x="486013" y="8826"/>
                </a:cubicBezTo>
                <a:cubicBezTo>
                  <a:pt x="447384" y="-4403"/>
                  <a:pt x="621480" y="-2287"/>
                  <a:pt x="603488" y="12001"/>
                </a:cubicBezTo>
                <a:cubicBezTo>
                  <a:pt x="585496" y="26289"/>
                  <a:pt x="438917" y="81851"/>
                  <a:pt x="378063" y="94551"/>
                </a:cubicBezTo>
                <a:cubicBezTo>
                  <a:pt x="317209" y="107251"/>
                  <a:pt x="296571" y="92434"/>
                  <a:pt x="238363" y="88201"/>
                </a:cubicBezTo>
                <a:cubicBezTo>
                  <a:pt x="180155" y="83968"/>
                  <a:pt x="51567" y="59097"/>
                  <a:pt x="41513" y="6280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8" name="フリーフォーム 527">
            <a:extLst>
              <a:ext uri="{FF2B5EF4-FFF2-40B4-BE49-F238E27FC236}">
                <a16:creationId xmlns:a16="http://schemas.microsoft.com/office/drawing/2014/main" id="{77C13B6A-5865-7D6D-FD7D-9E9D539947B8}"/>
              </a:ext>
            </a:extLst>
          </p:cNvPr>
          <p:cNvSpPr/>
          <p:nvPr/>
        </p:nvSpPr>
        <p:spPr>
          <a:xfrm>
            <a:off x="7342597" y="1876593"/>
            <a:ext cx="508755" cy="1063765"/>
          </a:xfrm>
          <a:custGeom>
            <a:avLst/>
            <a:gdLst>
              <a:gd name="connsiteX0" fmla="*/ 1178 w 508755"/>
              <a:gd name="connsiteY0" fmla="*/ 3007 h 1063765"/>
              <a:gd name="connsiteX1" fmla="*/ 477428 w 508755"/>
              <a:gd name="connsiteY1" fmla="*/ 507832 h 1063765"/>
              <a:gd name="connsiteX2" fmla="*/ 464728 w 508755"/>
              <a:gd name="connsiteY2" fmla="*/ 1041232 h 1063765"/>
              <a:gd name="connsiteX3" fmla="*/ 477428 w 508755"/>
              <a:gd name="connsiteY3" fmla="*/ 930107 h 1063765"/>
              <a:gd name="connsiteX4" fmla="*/ 506003 w 508755"/>
              <a:gd name="connsiteY4" fmla="*/ 615782 h 1063765"/>
              <a:gd name="connsiteX5" fmla="*/ 407578 w 508755"/>
              <a:gd name="connsiteY5" fmla="*/ 406232 h 1063765"/>
              <a:gd name="connsiteX6" fmla="*/ 305978 w 508755"/>
              <a:gd name="connsiteY6" fmla="*/ 231607 h 1063765"/>
              <a:gd name="connsiteX7" fmla="*/ 340903 w 508755"/>
              <a:gd name="connsiteY7" fmla="*/ 295107 h 1063765"/>
              <a:gd name="connsiteX8" fmla="*/ 1178 w 508755"/>
              <a:gd name="connsiteY8" fmla="*/ 3007 h 106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755" h="1063765">
                <a:moveTo>
                  <a:pt x="1178" y="3007"/>
                </a:moveTo>
                <a:cubicBezTo>
                  <a:pt x="23932" y="38461"/>
                  <a:pt x="400170" y="334795"/>
                  <a:pt x="477428" y="507832"/>
                </a:cubicBezTo>
                <a:cubicBezTo>
                  <a:pt x="554686" y="680869"/>
                  <a:pt x="464728" y="970853"/>
                  <a:pt x="464728" y="1041232"/>
                </a:cubicBezTo>
                <a:cubicBezTo>
                  <a:pt x="464728" y="1111611"/>
                  <a:pt x="470549" y="1001015"/>
                  <a:pt x="477428" y="930107"/>
                </a:cubicBezTo>
                <a:cubicBezTo>
                  <a:pt x="484307" y="859199"/>
                  <a:pt x="517645" y="703094"/>
                  <a:pt x="506003" y="615782"/>
                </a:cubicBezTo>
                <a:cubicBezTo>
                  <a:pt x="494361" y="528470"/>
                  <a:pt x="440915" y="470261"/>
                  <a:pt x="407578" y="406232"/>
                </a:cubicBezTo>
                <a:cubicBezTo>
                  <a:pt x="374241" y="342203"/>
                  <a:pt x="317091" y="250128"/>
                  <a:pt x="305978" y="231607"/>
                </a:cubicBezTo>
                <a:cubicBezTo>
                  <a:pt x="294866" y="213086"/>
                  <a:pt x="389586" y="333736"/>
                  <a:pt x="340903" y="295107"/>
                </a:cubicBezTo>
                <a:cubicBezTo>
                  <a:pt x="292220" y="256478"/>
                  <a:pt x="-21576" y="-32447"/>
                  <a:pt x="1178" y="300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9" name="フリーフォーム 528">
            <a:extLst>
              <a:ext uri="{FF2B5EF4-FFF2-40B4-BE49-F238E27FC236}">
                <a16:creationId xmlns:a16="http://schemas.microsoft.com/office/drawing/2014/main" id="{90AA18EF-ED6C-30BD-DBE0-14B92232802F}"/>
              </a:ext>
            </a:extLst>
          </p:cNvPr>
          <p:cNvSpPr/>
          <p:nvPr/>
        </p:nvSpPr>
        <p:spPr>
          <a:xfrm>
            <a:off x="7756523" y="2168190"/>
            <a:ext cx="327901" cy="782511"/>
          </a:xfrm>
          <a:custGeom>
            <a:avLst/>
            <a:gdLst>
              <a:gd name="connsiteX0" fmla="*/ 2 w 327901"/>
              <a:gd name="connsiteY0" fmla="*/ 335 h 782511"/>
              <a:gd name="connsiteX1" fmla="*/ 295277 w 327901"/>
              <a:gd name="connsiteY1" fmla="*/ 301960 h 782511"/>
              <a:gd name="connsiteX2" fmla="*/ 85727 w 327901"/>
              <a:gd name="connsiteY2" fmla="*/ 771860 h 782511"/>
              <a:gd name="connsiteX3" fmla="*/ 180977 w 327901"/>
              <a:gd name="connsiteY3" fmla="*/ 603585 h 782511"/>
              <a:gd name="connsiteX4" fmla="*/ 327027 w 327901"/>
              <a:gd name="connsiteY4" fmla="*/ 298785 h 782511"/>
              <a:gd name="connsiteX5" fmla="*/ 244477 w 327901"/>
              <a:gd name="connsiteY5" fmla="*/ 200360 h 782511"/>
              <a:gd name="connsiteX6" fmla="*/ 301627 w 327901"/>
              <a:gd name="connsiteY6" fmla="*/ 241635 h 782511"/>
              <a:gd name="connsiteX7" fmla="*/ 2 w 327901"/>
              <a:gd name="connsiteY7" fmla="*/ 335 h 78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901" h="782511">
                <a:moveTo>
                  <a:pt x="2" y="335"/>
                </a:moveTo>
                <a:cubicBezTo>
                  <a:pt x="-1056" y="10389"/>
                  <a:pt x="280990" y="173373"/>
                  <a:pt x="295277" y="301960"/>
                </a:cubicBezTo>
                <a:cubicBezTo>
                  <a:pt x="309565" y="430548"/>
                  <a:pt x="104777" y="721589"/>
                  <a:pt x="85727" y="771860"/>
                </a:cubicBezTo>
                <a:cubicBezTo>
                  <a:pt x="66677" y="822131"/>
                  <a:pt x="140760" y="682431"/>
                  <a:pt x="180977" y="603585"/>
                </a:cubicBezTo>
                <a:cubicBezTo>
                  <a:pt x="221194" y="524739"/>
                  <a:pt x="316444" y="365989"/>
                  <a:pt x="327027" y="298785"/>
                </a:cubicBezTo>
                <a:cubicBezTo>
                  <a:pt x="337610" y="231581"/>
                  <a:pt x="248710" y="209885"/>
                  <a:pt x="244477" y="200360"/>
                </a:cubicBezTo>
                <a:cubicBezTo>
                  <a:pt x="240244" y="190835"/>
                  <a:pt x="336023" y="273914"/>
                  <a:pt x="301627" y="241635"/>
                </a:cubicBezTo>
                <a:cubicBezTo>
                  <a:pt x="267231" y="209356"/>
                  <a:pt x="1060" y="-9719"/>
                  <a:pt x="2" y="33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0" name="フリーフォーム 529">
            <a:extLst>
              <a:ext uri="{FF2B5EF4-FFF2-40B4-BE49-F238E27FC236}">
                <a16:creationId xmlns:a16="http://schemas.microsoft.com/office/drawing/2014/main" id="{4F163F07-E428-470F-6A19-56AC637BD87D}"/>
              </a:ext>
            </a:extLst>
          </p:cNvPr>
          <p:cNvSpPr/>
          <p:nvPr/>
        </p:nvSpPr>
        <p:spPr>
          <a:xfrm>
            <a:off x="7940194" y="2095256"/>
            <a:ext cx="634284" cy="684778"/>
          </a:xfrm>
          <a:custGeom>
            <a:avLst/>
            <a:gdLst>
              <a:gd name="connsiteX0" fmla="*/ 481 w 634284"/>
              <a:gd name="connsiteY0" fmla="*/ 244 h 684778"/>
              <a:gd name="connsiteX1" fmla="*/ 210031 w 634284"/>
              <a:gd name="connsiteY1" fmla="*/ 282819 h 684778"/>
              <a:gd name="connsiteX2" fmla="*/ 616431 w 634284"/>
              <a:gd name="connsiteY2" fmla="*/ 463794 h 684778"/>
              <a:gd name="connsiteX3" fmla="*/ 530706 w 634284"/>
              <a:gd name="connsiteY3" fmla="*/ 441569 h 684778"/>
              <a:gd name="connsiteX4" fmla="*/ 248131 w 634284"/>
              <a:gd name="connsiteY4" fmla="*/ 428869 h 684778"/>
              <a:gd name="connsiteX5" fmla="*/ 60806 w 634284"/>
              <a:gd name="connsiteY5" fmla="*/ 682869 h 684778"/>
              <a:gd name="connsiteX6" fmla="*/ 137006 w 634284"/>
              <a:gd name="connsiteY6" fmla="*/ 536819 h 684778"/>
              <a:gd name="connsiteX7" fmla="*/ 451331 w 634284"/>
              <a:gd name="connsiteY7" fmla="*/ 381244 h 684778"/>
              <a:gd name="connsiteX8" fmla="*/ 289406 w 634284"/>
              <a:gd name="connsiteY8" fmla="*/ 355844 h 684778"/>
              <a:gd name="connsiteX9" fmla="*/ 156056 w 634284"/>
              <a:gd name="connsiteY9" fmla="*/ 235194 h 684778"/>
              <a:gd name="connsiteX10" fmla="*/ 481 w 634284"/>
              <a:gd name="connsiteY10" fmla="*/ 244 h 68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4284" h="684778">
                <a:moveTo>
                  <a:pt x="481" y="244"/>
                </a:moveTo>
                <a:cubicBezTo>
                  <a:pt x="9477" y="8182"/>
                  <a:pt x="107373" y="205561"/>
                  <a:pt x="210031" y="282819"/>
                </a:cubicBezTo>
                <a:cubicBezTo>
                  <a:pt x="312689" y="360077"/>
                  <a:pt x="562985" y="437336"/>
                  <a:pt x="616431" y="463794"/>
                </a:cubicBezTo>
                <a:cubicBezTo>
                  <a:pt x="669877" y="490252"/>
                  <a:pt x="592089" y="447390"/>
                  <a:pt x="530706" y="441569"/>
                </a:cubicBezTo>
                <a:cubicBezTo>
                  <a:pt x="469323" y="435748"/>
                  <a:pt x="326448" y="388652"/>
                  <a:pt x="248131" y="428869"/>
                </a:cubicBezTo>
                <a:cubicBezTo>
                  <a:pt x="169814" y="469086"/>
                  <a:pt x="79327" y="664877"/>
                  <a:pt x="60806" y="682869"/>
                </a:cubicBezTo>
                <a:cubicBezTo>
                  <a:pt x="42285" y="700861"/>
                  <a:pt x="71919" y="587090"/>
                  <a:pt x="137006" y="536819"/>
                </a:cubicBezTo>
                <a:cubicBezTo>
                  <a:pt x="202093" y="486548"/>
                  <a:pt x="425931" y="411407"/>
                  <a:pt x="451331" y="381244"/>
                </a:cubicBezTo>
                <a:cubicBezTo>
                  <a:pt x="476731" y="351081"/>
                  <a:pt x="338618" y="380186"/>
                  <a:pt x="289406" y="355844"/>
                </a:cubicBezTo>
                <a:cubicBezTo>
                  <a:pt x="240194" y="331502"/>
                  <a:pt x="201035" y="290227"/>
                  <a:pt x="156056" y="235194"/>
                </a:cubicBezTo>
                <a:cubicBezTo>
                  <a:pt x="111077" y="180161"/>
                  <a:pt x="-8515" y="-7694"/>
                  <a:pt x="481" y="2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1" name="フリーフォーム 530">
            <a:extLst>
              <a:ext uri="{FF2B5EF4-FFF2-40B4-BE49-F238E27FC236}">
                <a16:creationId xmlns:a16="http://schemas.microsoft.com/office/drawing/2014/main" id="{735004E4-B4B5-7DCC-D18D-6E52253BEEA4}"/>
              </a:ext>
            </a:extLst>
          </p:cNvPr>
          <p:cNvSpPr/>
          <p:nvPr/>
        </p:nvSpPr>
        <p:spPr>
          <a:xfrm>
            <a:off x="7756525" y="1914213"/>
            <a:ext cx="772853" cy="673476"/>
          </a:xfrm>
          <a:custGeom>
            <a:avLst/>
            <a:gdLst>
              <a:gd name="connsiteX0" fmla="*/ 0 w 772853"/>
              <a:gd name="connsiteY0" fmla="*/ 312 h 673476"/>
              <a:gd name="connsiteX1" fmla="*/ 523875 w 772853"/>
              <a:gd name="connsiteY1" fmla="*/ 178112 h 673476"/>
              <a:gd name="connsiteX2" fmla="*/ 755650 w 772853"/>
              <a:gd name="connsiteY2" fmla="*/ 657537 h 673476"/>
              <a:gd name="connsiteX3" fmla="*/ 730250 w 772853"/>
              <a:gd name="connsiteY3" fmla="*/ 521012 h 673476"/>
              <a:gd name="connsiteX4" fmla="*/ 527050 w 772853"/>
              <a:gd name="connsiteY4" fmla="*/ 146362 h 673476"/>
              <a:gd name="connsiteX5" fmla="*/ 0 w 772853"/>
              <a:gd name="connsiteY5" fmla="*/ 312 h 67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853" h="673476">
                <a:moveTo>
                  <a:pt x="0" y="312"/>
                </a:moveTo>
                <a:cubicBezTo>
                  <a:pt x="-529" y="5604"/>
                  <a:pt x="397933" y="68575"/>
                  <a:pt x="523875" y="178112"/>
                </a:cubicBezTo>
                <a:cubicBezTo>
                  <a:pt x="649817" y="287649"/>
                  <a:pt x="721254" y="600387"/>
                  <a:pt x="755650" y="657537"/>
                </a:cubicBezTo>
                <a:cubicBezTo>
                  <a:pt x="790046" y="714687"/>
                  <a:pt x="768350" y="606208"/>
                  <a:pt x="730250" y="521012"/>
                </a:cubicBezTo>
                <a:cubicBezTo>
                  <a:pt x="692150" y="435816"/>
                  <a:pt x="646642" y="235262"/>
                  <a:pt x="527050" y="146362"/>
                </a:cubicBezTo>
                <a:cubicBezTo>
                  <a:pt x="407458" y="57462"/>
                  <a:pt x="529" y="-4980"/>
                  <a:pt x="0" y="3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2" name="フリーフォーム 531">
            <a:extLst>
              <a:ext uri="{FF2B5EF4-FFF2-40B4-BE49-F238E27FC236}">
                <a16:creationId xmlns:a16="http://schemas.microsoft.com/office/drawing/2014/main" id="{14553CFE-5E0B-4D0A-3CB7-A5E858B7424D}"/>
              </a:ext>
            </a:extLst>
          </p:cNvPr>
          <p:cNvSpPr/>
          <p:nvPr/>
        </p:nvSpPr>
        <p:spPr>
          <a:xfrm>
            <a:off x="6619875" y="3298825"/>
            <a:ext cx="644525" cy="358775"/>
          </a:xfrm>
          <a:custGeom>
            <a:avLst/>
            <a:gdLst>
              <a:gd name="connsiteX0" fmla="*/ 644525 w 644525"/>
              <a:gd name="connsiteY0" fmla="*/ 0 h 358775"/>
              <a:gd name="connsiteX1" fmla="*/ 114300 w 644525"/>
              <a:gd name="connsiteY1" fmla="*/ 295275 h 358775"/>
              <a:gd name="connsiteX2" fmla="*/ 0 w 644525"/>
              <a:gd name="connsiteY2" fmla="*/ 358775 h 358775"/>
              <a:gd name="connsiteX3" fmla="*/ 279400 w 644525"/>
              <a:gd name="connsiteY3" fmla="*/ 196850 h 358775"/>
              <a:gd name="connsiteX4" fmla="*/ 644525 w 644525"/>
              <a:gd name="connsiteY4" fmla="*/ 0 h 35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25" h="358775">
                <a:moveTo>
                  <a:pt x="644525" y="0"/>
                </a:moveTo>
                <a:lnTo>
                  <a:pt x="114300" y="295275"/>
                </a:lnTo>
                <a:lnTo>
                  <a:pt x="0" y="358775"/>
                </a:lnTo>
                <a:cubicBezTo>
                  <a:pt x="27517" y="342371"/>
                  <a:pt x="177271" y="253471"/>
                  <a:pt x="279400" y="196850"/>
                </a:cubicBezTo>
                <a:cubicBezTo>
                  <a:pt x="381529" y="140229"/>
                  <a:pt x="497152" y="79639"/>
                  <a:pt x="644525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3" name="フリーフォーム 532">
            <a:extLst>
              <a:ext uri="{FF2B5EF4-FFF2-40B4-BE49-F238E27FC236}">
                <a16:creationId xmlns:a16="http://schemas.microsoft.com/office/drawing/2014/main" id="{13E71425-47A0-585B-40B4-A40D20C308FB}"/>
              </a:ext>
            </a:extLst>
          </p:cNvPr>
          <p:cNvSpPr/>
          <p:nvPr/>
        </p:nvSpPr>
        <p:spPr>
          <a:xfrm>
            <a:off x="7219818" y="3424226"/>
            <a:ext cx="733240" cy="211303"/>
          </a:xfrm>
          <a:custGeom>
            <a:avLst/>
            <a:gdLst>
              <a:gd name="connsiteX0" fmla="*/ 132 w 733240"/>
              <a:gd name="connsiteY0" fmla="*/ 17474 h 211303"/>
              <a:gd name="connsiteX1" fmla="*/ 238257 w 733240"/>
              <a:gd name="connsiteY1" fmla="*/ 20649 h 211303"/>
              <a:gd name="connsiteX2" fmla="*/ 711332 w 733240"/>
              <a:gd name="connsiteY2" fmla="*/ 204799 h 211303"/>
              <a:gd name="connsiteX3" fmla="*/ 612907 w 733240"/>
              <a:gd name="connsiteY3" fmla="*/ 153999 h 211303"/>
              <a:gd name="connsiteX4" fmla="*/ 244607 w 733240"/>
              <a:gd name="connsiteY4" fmla="*/ 1599 h 211303"/>
              <a:gd name="connsiteX5" fmla="*/ 400182 w 733240"/>
              <a:gd name="connsiteY5" fmla="*/ 71449 h 211303"/>
              <a:gd name="connsiteX6" fmla="*/ 266832 w 733240"/>
              <a:gd name="connsiteY6" fmla="*/ 26999 h 211303"/>
              <a:gd name="connsiteX7" fmla="*/ 132 w 733240"/>
              <a:gd name="connsiteY7" fmla="*/ 17474 h 21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240" h="211303">
                <a:moveTo>
                  <a:pt x="132" y="17474"/>
                </a:moveTo>
                <a:cubicBezTo>
                  <a:pt x="-4630" y="16416"/>
                  <a:pt x="119724" y="-10572"/>
                  <a:pt x="238257" y="20649"/>
                </a:cubicBezTo>
                <a:cubicBezTo>
                  <a:pt x="356790" y="51870"/>
                  <a:pt x="648890" y="182574"/>
                  <a:pt x="711332" y="204799"/>
                </a:cubicBezTo>
                <a:cubicBezTo>
                  <a:pt x="773774" y="227024"/>
                  <a:pt x="690694" y="187866"/>
                  <a:pt x="612907" y="153999"/>
                </a:cubicBezTo>
                <a:cubicBezTo>
                  <a:pt x="535120" y="120132"/>
                  <a:pt x="280061" y="15357"/>
                  <a:pt x="244607" y="1599"/>
                </a:cubicBezTo>
                <a:cubicBezTo>
                  <a:pt x="209153" y="-12159"/>
                  <a:pt x="396478" y="67216"/>
                  <a:pt x="400182" y="71449"/>
                </a:cubicBezTo>
                <a:cubicBezTo>
                  <a:pt x="403886" y="75682"/>
                  <a:pt x="336682" y="33878"/>
                  <a:pt x="266832" y="26999"/>
                </a:cubicBezTo>
                <a:cubicBezTo>
                  <a:pt x="196982" y="20120"/>
                  <a:pt x="4894" y="18532"/>
                  <a:pt x="132" y="1747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4" name="フリーフォーム 533">
            <a:extLst>
              <a:ext uri="{FF2B5EF4-FFF2-40B4-BE49-F238E27FC236}">
                <a16:creationId xmlns:a16="http://schemas.microsoft.com/office/drawing/2014/main" id="{5CA6C256-A884-17AA-FE44-01792C0C3A77}"/>
              </a:ext>
            </a:extLst>
          </p:cNvPr>
          <p:cNvSpPr/>
          <p:nvPr/>
        </p:nvSpPr>
        <p:spPr>
          <a:xfrm>
            <a:off x="5861938" y="1358681"/>
            <a:ext cx="759711" cy="629252"/>
          </a:xfrm>
          <a:custGeom>
            <a:avLst/>
            <a:gdLst>
              <a:gd name="connsiteX0" fmla="*/ 141987 w 759711"/>
              <a:gd name="connsiteY0" fmla="*/ 219 h 629252"/>
              <a:gd name="connsiteX1" fmla="*/ 395987 w 759711"/>
              <a:gd name="connsiteY1" fmla="*/ 225644 h 629252"/>
              <a:gd name="connsiteX2" fmla="*/ 561087 w 759711"/>
              <a:gd name="connsiteY2" fmla="*/ 301844 h 629252"/>
              <a:gd name="connsiteX3" fmla="*/ 449962 w 759711"/>
              <a:gd name="connsiteY3" fmla="*/ 260569 h 629252"/>
              <a:gd name="connsiteX4" fmla="*/ 738887 w 759711"/>
              <a:gd name="connsiteY4" fmla="*/ 378044 h 629252"/>
              <a:gd name="connsiteX5" fmla="*/ 707137 w 759711"/>
              <a:gd name="connsiteY5" fmla="*/ 381219 h 629252"/>
              <a:gd name="connsiteX6" fmla="*/ 469012 w 759711"/>
              <a:gd name="connsiteY6" fmla="*/ 619344 h 629252"/>
              <a:gd name="connsiteX7" fmla="*/ 535687 w 759711"/>
              <a:gd name="connsiteY7" fmla="*/ 546319 h 629252"/>
              <a:gd name="connsiteX8" fmla="*/ 437262 w 759711"/>
              <a:gd name="connsiteY8" fmla="*/ 628869 h 629252"/>
              <a:gd name="connsiteX9" fmla="*/ 411862 w 759711"/>
              <a:gd name="connsiteY9" fmla="*/ 505044 h 629252"/>
              <a:gd name="connsiteX10" fmla="*/ 392812 w 759711"/>
              <a:gd name="connsiteY10" fmla="*/ 308194 h 629252"/>
              <a:gd name="connsiteX11" fmla="*/ 342012 w 759711"/>
              <a:gd name="connsiteY11" fmla="*/ 387569 h 629252"/>
              <a:gd name="connsiteX12" fmla="*/ 141987 w 759711"/>
              <a:gd name="connsiteY12" fmla="*/ 193894 h 629252"/>
              <a:gd name="connsiteX13" fmla="*/ 164212 w 759711"/>
              <a:gd name="connsiteY13" fmla="*/ 241519 h 629252"/>
              <a:gd name="connsiteX14" fmla="*/ 135637 w 759711"/>
              <a:gd name="connsiteY14" fmla="*/ 174844 h 629252"/>
              <a:gd name="connsiteX15" fmla="*/ 2287 w 759711"/>
              <a:gd name="connsiteY15" fmla="*/ 374869 h 629252"/>
              <a:gd name="connsiteX16" fmla="*/ 56262 w 759711"/>
              <a:gd name="connsiteY16" fmla="*/ 270094 h 629252"/>
              <a:gd name="connsiteX17" fmla="*/ 141987 w 759711"/>
              <a:gd name="connsiteY17" fmla="*/ 219 h 62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59711" h="629252">
                <a:moveTo>
                  <a:pt x="141987" y="219"/>
                </a:moveTo>
                <a:cubicBezTo>
                  <a:pt x="198608" y="-7189"/>
                  <a:pt x="326137" y="175373"/>
                  <a:pt x="395987" y="225644"/>
                </a:cubicBezTo>
                <a:cubicBezTo>
                  <a:pt x="465837" y="275915"/>
                  <a:pt x="552091" y="296023"/>
                  <a:pt x="561087" y="301844"/>
                </a:cubicBezTo>
                <a:cubicBezTo>
                  <a:pt x="570083" y="307665"/>
                  <a:pt x="420329" y="247869"/>
                  <a:pt x="449962" y="260569"/>
                </a:cubicBezTo>
                <a:cubicBezTo>
                  <a:pt x="479595" y="273269"/>
                  <a:pt x="696025" y="357936"/>
                  <a:pt x="738887" y="378044"/>
                </a:cubicBezTo>
                <a:cubicBezTo>
                  <a:pt x="781749" y="398152"/>
                  <a:pt x="752116" y="341002"/>
                  <a:pt x="707137" y="381219"/>
                </a:cubicBezTo>
                <a:cubicBezTo>
                  <a:pt x="662158" y="421436"/>
                  <a:pt x="497587" y="591827"/>
                  <a:pt x="469012" y="619344"/>
                </a:cubicBezTo>
                <a:cubicBezTo>
                  <a:pt x="440437" y="646861"/>
                  <a:pt x="540979" y="544732"/>
                  <a:pt x="535687" y="546319"/>
                </a:cubicBezTo>
                <a:cubicBezTo>
                  <a:pt x="530395" y="547906"/>
                  <a:pt x="457899" y="635748"/>
                  <a:pt x="437262" y="628869"/>
                </a:cubicBezTo>
                <a:cubicBezTo>
                  <a:pt x="416625" y="621990"/>
                  <a:pt x="419270" y="558490"/>
                  <a:pt x="411862" y="505044"/>
                </a:cubicBezTo>
                <a:cubicBezTo>
                  <a:pt x="404454" y="451598"/>
                  <a:pt x="404454" y="327773"/>
                  <a:pt x="392812" y="308194"/>
                </a:cubicBezTo>
                <a:cubicBezTo>
                  <a:pt x="381170" y="288615"/>
                  <a:pt x="383816" y="406619"/>
                  <a:pt x="342012" y="387569"/>
                </a:cubicBezTo>
                <a:cubicBezTo>
                  <a:pt x="300208" y="368519"/>
                  <a:pt x="171620" y="218236"/>
                  <a:pt x="141987" y="193894"/>
                </a:cubicBezTo>
                <a:cubicBezTo>
                  <a:pt x="112354" y="169552"/>
                  <a:pt x="165270" y="244694"/>
                  <a:pt x="164212" y="241519"/>
                </a:cubicBezTo>
                <a:cubicBezTo>
                  <a:pt x="163154" y="238344"/>
                  <a:pt x="162624" y="152619"/>
                  <a:pt x="135637" y="174844"/>
                </a:cubicBezTo>
                <a:cubicBezTo>
                  <a:pt x="108650" y="197069"/>
                  <a:pt x="15516" y="358994"/>
                  <a:pt x="2287" y="374869"/>
                </a:cubicBezTo>
                <a:cubicBezTo>
                  <a:pt x="-10942" y="390744"/>
                  <a:pt x="36683" y="326715"/>
                  <a:pt x="56262" y="270094"/>
                </a:cubicBezTo>
                <a:cubicBezTo>
                  <a:pt x="75841" y="213473"/>
                  <a:pt x="85366" y="7627"/>
                  <a:pt x="141987" y="219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5" name="フリーフォーム 534">
            <a:extLst>
              <a:ext uri="{FF2B5EF4-FFF2-40B4-BE49-F238E27FC236}">
                <a16:creationId xmlns:a16="http://schemas.microsoft.com/office/drawing/2014/main" id="{2E313016-6F79-E88F-62C7-4A38DBAE6B40}"/>
              </a:ext>
            </a:extLst>
          </p:cNvPr>
          <p:cNvSpPr/>
          <p:nvPr/>
        </p:nvSpPr>
        <p:spPr>
          <a:xfrm>
            <a:off x="6143402" y="1507212"/>
            <a:ext cx="1185724" cy="870396"/>
          </a:xfrm>
          <a:custGeom>
            <a:avLst/>
            <a:gdLst>
              <a:gd name="connsiteX0" fmla="*/ 54198 w 1185724"/>
              <a:gd name="connsiteY0" fmla="*/ 372388 h 870396"/>
              <a:gd name="connsiteX1" fmla="*/ 397098 w 1185724"/>
              <a:gd name="connsiteY1" fmla="*/ 674013 h 870396"/>
              <a:gd name="connsiteX2" fmla="*/ 292323 w 1185724"/>
              <a:gd name="connsiteY2" fmla="*/ 639088 h 870396"/>
              <a:gd name="connsiteX3" fmla="*/ 581248 w 1185724"/>
              <a:gd name="connsiteY3" fmla="*/ 794663 h 870396"/>
              <a:gd name="connsiteX4" fmla="*/ 463773 w 1185724"/>
              <a:gd name="connsiteY4" fmla="*/ 801013 h 870396"/>
              <a:gd name="connsiteX5" fmla="*/ 803498 w 1185724"/>
              <a:gd name="connsiteY5" fmla="*/ 861338 h 870396"/>
              <a:gd name="connsiteX6" fmla="*/ 625698 w 1185724"/>
              <a:gd name="connsiteY6" fmla="*/ 864513 h 870396"/>
              <a:gd name="connsiteX7" fmla="*/ 965423 w 1185724"/>
              <a:gd name="connsiteY7" fmla="*/ 867688 h 870396"/>
              <a:gd name="connsiteX8" fmla="*/ 1184498 w 1185724"/>
              <a:gd name="connsiteY8" fmla="*/ 867688 h 870396"/>
              <a:gd name="connsiteX9" fmla="*/ 870173 w 1185724"/>
              <a:gd name="connsiteY9" fmla="*/ 832763 h 870396"/>
              <a:gd name="connsiteX10" fmla="*/ 974948 w 1185724"/>
              <a:gd name="connsiteY10" fmla="*/ 677188 h 870396"/>
              <a:gd name="connsiteX11" fmla="*/ 1143223 w 1185724"/>
              <a:gd name="connsiteY11" fmla="*/ 451763 h 870396"/>
              <a:gd name="connsiteX12" fmla="*/ 866998 w 1185724"/>
              <a:gd name="connsiteY12" fmla="*/ 575588 h 870396"/>
              <a:gd name="connsiteX13" fmla="*/ 136748 w 1185724"/>
              <a:gd name="connsiteY13" fmla="*/ 7263 h 870396"/>
              <a:gd name="connsiteX14" fmla="*/ 400273 w 1185724"/>
              <a:gd name="connsiteY14" fmla="*/ 245388 h 870396"/>
              <a:gd name="connsiteX15" fmla="*/ 165323 w 1185724"/>
              <a:gd name="connsiteY15" fmla="*/ 115213 h 870396"/>
              <a:gd name="connsiteX16" fmla="*/ 320898 w 1185724"/>
              <a:gd name="connsiteY16" fmla="*/ 334288 h 870396"/>
              <a:gd name="connsiteX17" fmla="*/ 223 w 1185724"/>
              <a:gd name="connsiteY17" fmla="*/ 73938 h 870396"/>
              <a:gd name="connsiteX18" fmla="*/ 266923 w 1185724"/>
              <a:gd name="connsiteY18" fmla="*/ 432713 h 870396"/>
              <a:gd name="connsiteX19" fmla="*/ 54198 w 1185724"/>
              <a:gd name="connsiteY19" fmla="*/ 372388 h 87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85724" h="870396">
                <a:moveTo>
                  <a:pt x="54198" y="372388"/>
                </a:moveTo>
                <a:cubicBezTo>
                  <a:pt x="75894" y="412604"/>
                  <a:pt x="357411" y="629563"/>
                  <a:pt x="397098" y="674013"/>
                </a:cubicBezTo>
                <a:cubicBezTo>
                  <a:pt x="436786" y="718463"/>
                  <a:pt x="261631" y="618980"/>
                  <a:pt x="292323" y="639088"/>
                </a:cubicBezTo>
                <a:cubicBezTo>
                  <a:pt x="323015" y="659196"/>
                  <a:pt x="552673" y="767676"/>
                  <a:pt x="581248" y="794663"/>
                </a:cubicBezTo>
                <a:cubicBezTo>
                  <a:pt x="609823" y="821651"/>
                  <a:pt x="426731" y="789901"/>
                  <a:pt x="463773" y="801013"/>
                </a:cubicBezTo>
                <a:cubicBezTo>
                  <a:pt x="500815" y="812125"/>
                  <a:pt x="776511" y="850755"/>
                  <a:pt x="803498" y="861338"/>
                </a:cubicBezTo>
                <a:cubicBezTo>
                  <a:pt x="830485" y="871921"/>
                  <a:pt x="598711" y="863455"/>
                  <a:pt x="625698" y="864513"/>
                </a:cubicBezTo>
                <a:cubicBezTo>
                  <a:pt x="652685" y="865571"/>
                  <a:pt x="965423" y="867688"/>
                  <a:pt x="965423" y="867688"/>
                </a:cubicBezTo>
                <a:cubicBezTo>
                  <a:pt x="1058556" y="868217"/>
                  <a:pt x="1200373" y="873509"/>
                  <a:pt x="1184498" y="867688"/>
                </a:cubicBezTo>
                <a:cubicBezTo>
                  <a:pt x="1168623" y="861867"/>
                  <a:pt x="905098" y="864513"/>
                  <a:pt x="870173" y="832763"/>
                </a:cubicBezTo>
                <a:cubicBezTo>
                  <a:pt x="835248" y="801013"/>
                  <a:pt x="929440" y="740688"/>
                  <a:pt x="974948" y="677188"/>
                </a:cubicBezTo>
                <a:cubicBezTo>
                  <a:pt x="1020456" y="613688"/>
                  <a:pt x="1161215" y="468696"/>
                  <a:pt x="1143223" y="451763"/>
                </a:cubicBezTo>
                <a:cubicBezTo>
                  <a:pt x="1125231" y="434830"/>
                  <a:pt x="1034744" y="649671"/>
                  <a:pt x="866998" y="575588"/>
                </a:cubicBezTo>
                <a:cubicBezTo>
                  <a:pt x="699252" y="501505"/>
                  <a:pt x="214535" y="62296"/>
                  <a:pt x="136748" y="7263"/>
                </a:cubicBezTo>
                <a:cubicBezTo>
                  <a:pt x="58961" y="-47770"/>
                  <a:pt x="395511" y="227396"/>
                  <a:pt x="400273" y="245388"/>
                </a:cubicBezTo>
                <a:cubicBezTo>
                  <a:pt x="405036" y="263380"/>
                  <a:pt x="178552" y="100396"/>
                  <a:pt x="165323" y="115213"/>
                </a:cubicBezTo>
                <a:cubicBezTo>
                  <a:pt x="152094" y="130030"/>
                  <a:pt x="348415" y="341167"/>
                  <a:pt x="320898" y="334288"/>
                </a:cubicBezTo>
                <a:cubicBezTo>
                  <a:pt x="293381" y="327409"/>
                  <a:pt x="9219" y="57534"/>
                  <a:pt x="223" y="73938"/>
                </a:cubicBezTo>
                <a:cubicBezTo>
                  <a:pt x="-8773" y="90342"/>
                  <a:pt x="256869" y="384030"/>
                  <a:pt x="266923" y="432713"/>
                </a:cubicBezTo>
                <a:cubicBezTo>
                  <a:pt x="276977" y="481396"/>
                  <a:pt x="32502" y="332172"/>
                  <a:pt x="54198" y="372388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6" name="フリーフォーム 535">
            <a:extLst>
              <a:ext uri="{FF2B5EF4-FFF2-40B4-BE49-F238E27FC236}">
                <a16:creationId xmlns:a16="http://schemas.microsoft.com/office/drawing/2014/main" id="{8C6A4CD7-0445-7843-9760-1005E903241B}"/>
              </a:ext>
            </a:extLst>
          </p:cNvPr>
          <p:cNvSpPr/>
          <p:nvPr/>
        </p:nvSpPr>
        <p:spPr>
          <a:xfrm>
            <a:off x="7232208" y="3435237"/>
            <a:ext cx="721479" cy="307118"/>
          </a:xfrm>
          <a:custGeom>
            <a:avLst/>
            <a:gdLst>
              <a:gd name="connsiteX0" fmla="*/ 442 w 721479"/>
              <a:gd name="connsiteY0" fmla="*/ 113 h 307118"/>
              <a:gd name="connsiteX1" fmla="*/ 267142 w 721479"/>
              <a:gd name="connsiteY1" fmla="*/ 181088 h 307118"/>
              <a:gd name="connsiteX2" fmla="*/ 460817 w 721479"/>
              <a:gd name="connsiteY2" fmla="*/ 231888 h 307118"/>
              <a:gd name="connsiteX3" fmla="*/ 371917 w 721479"/>
              <a:gd name="connsiteY3" fmla="*/ 212838 h 307118"/>
              <a:gd name="connsiteX4" fmla="*/ 708467 w 721479"/>
              <a:gd name="connsiteY4" fmla="*/ 295388 h 307118"/>
              <a:gd name="connsiteX5" fmla="*/ 657667 w 721479"/>
              <a:gd name="connsiteY5" fmla="*/ 289038 h 307118"/>
              <a:gd name="connsiteX6" fmla="*/ 286192 w 721479"/>
              <a:gd name="connsiteY6" fmla="*/ 225538 h 307118"/>
              <a:gd name="connsiteX7" fmla="*/ 29017 w 721479"/>
              <a:gd name="connsiteY7" fmla="*/ 120763 h 307118"/>
              <a:gd name="connsiteX8" fmla="*/ 629092 w 721479"/>
              <a:gd name="connsiteY8" fmla="*/ 304913 h 307118"/>
              <a:gd name="connsiteX9" fmla="*/ 333817 w 721479"/>
              <a:gd name="connsiteY9" fmla="*/ 209663 h 307118"/>
              <a:gd name="connsiteX10" fmla="*/ 442 w 721479"/>
              <a:gd name="connsiteY10" fmla="*/ 113 h 30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1479" h="307118">
                <a:moveTo>
                  <a:pt x="442" y="113"/>
                </a:moveTo>
                <a:cubicBezTo>
                  <a:pt x="-10670" y="-4649"/>
                  <a:pt x="190413" y="142459"/>
                  <a:pt x="267142" y="181088"/>
                </a:cubicBezTo>
                <a:cubicBezTo>
                  <a:pt x="343871" y="219717"/>
                  <a:pt x="443355" y="226596"/>
                  <a:pt x="460817" y="231888"/>
                </a:cubicBezTo>
                <a:cubicBezTo>
                  <a:pt x="478279" y="237180"/>
                  <a:pt x="330642" y="202255"/>
                  <a:pt x="371917" y="212838"/>
                </a:cubicBezTo>
                <a:cubicBezTo>
                  <a:pt x="413192" y="223421"/>
                  <a:pt x="660842" y="282688"/>
                  <a:pt x="708467" y="295388"/>
                </a:cubicBezTo>
                <a:cubicBezTo>
                  <a:pt x="756092" y="308088"/>
                  <a:pt x="657667" y="289038"/>
                  <a:pt x="657667" y="289038"/>
                </a:cubicBezTo>
                <a:cubicBezTo>
                  <a:pt x="587288" y="277396"/>
                  <a:pt x="390967" y="253584"/>
                  <a:pt x="286192" y="225538"/>
                </a:cubicBezTo>
                <a:cubicBezTo>
                  <a:pt x="181417" y="197492"/>
                  <a:pt x="-28133" y="107534"/>
                  <a:pt x="29017" y="120763"/>
                </a:cubicBezTo>
                <a:cubicBezTo>
                  <a:pt x="86167" y="133992"/>
                  <a:pt x="578292" y="290096"/>
                  <a:pt x="629092" y="304913"/>
                </a:cubicBezTo>
                <a:cubicBezTo>
                  <a:pt x="679892" y="319730"/>
                  <a:pt x="436475" y="256759"/>
                  <a:pt x="333817" y="209663"/>
                </a:cubicBezTo>
                <a:cubicBezTo>
                  <a:pt x="231159" y="162567"/>
                  <a:pt x="11554" y="4875"/>
                  <a:pt x="442" y="1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7" name="フリーフォーム 536">
            <a:extLst>
              <a:ext uri="{FF2B5EF4-FFF2-40B4-BE49-F238E27FC236}">
                <a16:creationId xmlns:a16="http://schemas.microsoft.com/office/drawing/2014/main" id="{D1641205-9F81-317E-2B87-86DAB2F56576}"/>
              </a:ext>
            </a:extLst>
          </p:cNvPr>
          <p:cNvSpPr/>
          <p:nvPr/>
        </p:nvSpPr>
        <p:spPr>
          <a:xfrm>
            <a:off x="6489549" y="3395177"/>
            <a:ext cx="966679" cy="291018"/>
          </a:xfrm>
          <a:custGeom>
            <a:avLst/>
            <a:gdLst>
              <a:gd name="connsiteX0" fmla="*/ 151 w 966679"/>
              <a:gd name="connsiteY0" fmla="*/ 290998 h 291018"/>
              <a:gd name="connsiteX1" fmla="*/ 260501 w 966679"/>
              <a:gd name="connsiteY1" fmla="*/ 243373 h 291018"/>
              <a:gd name="connsiteX2" fmla="*/ 619276 w 966679"/>
              <a:gd name="connsiteY2" fmla="*/ 59223 h 291018"/>
              <a:gd name="connsiteX3" fmla="*/ 720876 w 966679"/>
              <a:gd name="connsiteY3" fmla="*/ 5248 h 291018"/>
              <a:gd name="connsiteX4" fmla="*/ 965351 w 966679"/>
              <a:gd name="connsiteY4" fmla="*/ 2073 h 291018"/>
              <a:gd name="connsiteX5" fmla="*/ 812951 w 966679"/>
              <a:gd name="connsiteY5" fmla="*/ 8423 h 291018"/>
              <a:gd name="connsiteX6" fmla="*/ 689126 w 966679"/>
              <a:gd name="connsiteY6" fmla="*/ 21123 h 291018"/>
              <a:gd name="connsiteX7" fmla="*/ 435126 w 966679"/>
              <a:gd name="connsiteY7" fmla="*/ 167173 h 291018"/>
              <a:gd name="connsiteX8" fmla="*/ 295426 w 966679"/>
              <a:gd name="connsiteY8" fmla="*/ 240198 h 291018"/>
              <a:gd name="connsiteX9" fmla="*/ 151 w 966679"/>
              <a:gd name="connsiteY9" fmla="*/ 290998 h 29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6679" h="291018">
                <a:moveTo>
                  <a:pt x="151" y="290998"/>
                </a:moveTo>
                <a:cubicBezTo>
                  <a:pt x="-5670" y="291527"/>
                  <a:pt x="157314" y="282002"/>
                  <a:pt x="260501" y="243373"/>
                </a:cubicBezTo>
                <a:cubicBezTo>
                  <a:pt x="363688" y="204744"/>
                  <a:pt x="542547" y="98910"/>
                  <a:pt x="619276" y="59223"/>
                </a:cubicBezTo>
                <a:cubicBezTo>
                  <a:pt x="696005" y="19535"/>
                  <a:pt x="663197" y="14773"/>
                  <a:pt x="720876" y="5248"/>
                </a:cubicBezTo>
                <a:cubicBezTo>
                  <a:pt x="778555" y="-4277"/>
                  <a:pt x="965351" y="2073"/>
                  <a:pt x="965351" y="2073"/>
                </a:cubicBezTo>
                <a:cubicBezTo>
                  <a:pt x="980697" y="2602"/>
                  <a:pt x="858988" y="5248"/>
                  <a:pt x="812951" y="8423"/>
                </a:cubicBezTo>
                <a:cubicBezTo>
                  <a:pt x="766914" y="11598"/>
                  <a:pt x="752097" y="-5335"/>
                  <a:pt x="689126" y="21123"/>
                </a:cubicBezTo>
                <a:cubicBezTo>
                  <a:pt x="626155" y="47581"/>
                  <a:pt x="500743" y="130660"/>
                  <a:pt x="435126" y="167173"/>
                </a:cubicBezTo>
                <a:cubicBezTo>
                  <a:pt x="369509" y="203685"/>
                  <a:pt x="364747" y="217973"/>
                  <a:pt x="295426" y="240198"/>
                </a:cubicBezTo>
                <a:cubicBezTo>
                  <a:pt x="226105" y="262423"/>
                  <a:pt x="5972" y="290469"/>
                  <a:pt x="151" y="29099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8" name="フリーフォーム 537">
            <a:extLst>
              <a:ext uri="{FF2B5EF4-FFF2-40B4-BE49-F238E27FC236}">
                <a16:creationId xmlns:a16="http://schemas.microsoft.com/office/drawing/2014/main" id="{D0660890-57FF-D5EC-3CD6-0BEF6372F0E5}"/>
              </a:ext>
            </a:extLst>
          </p:cNvPr>
          <p:cNvSpPr/>
          <p:nvPr/>
        </p:nvSpPr>
        <p:spPr>
          <a:xfrm>
            <a:off x="5975350" y="2320925"/>
            <a:ext cx="147586" cy="171770"/>
          </a:xfrm>
          <a:custGeom>
            <a:avLst/>
            <a:gdLst>
              <a:gd name="connsiteX0" fmla="*/ 0 w 147586"/>
              <a:gd name="connsiteY0" fmla="*/ 0 h 171770"/>
              <a:gd name="connsiteX1" fmla="*/ 120650 w 147586"/>
              <a:gd name="connsiteY1" fmla="*/ 50800 h 171770"/>
              <a:gd name="connsiteX2" fmla="*/ 142875 w 147586"/>
              <a:gd name="connsiteY2" fmla="*/ 60325 h 171770"/>
              <a:gd name="connsiteX3" fmla="*/ 136525 w 147586"/>
              <a:gd name="connsiteY3" fmla="*/ 82550 h 171770"/>
              <a:gd name="connsiteX4" fmla="*/ 146050 w 147586"/>
              <a:gd name="connsiteY4" fmla="*/ 155575 h 171770"/>
              <a:gd name="connsiteX5" fmla="*/ 98425 w 147586"/>
              <a:gd name="connsiteY5" fmla="*/ 111125 h 171770"/>
              <a:gd name="connsiteX6" fmla="*/ 111125 w 147586"/>
              <a:gd name="connsiteY6" fmla="*/ 171450 h 171770"/>
              <a:gd name="connsiteX7" fmla="*/ 88900 w 147586"/>
              <a:gd name="connsiteY7" fmla="*/ 136525 h 171770"/>
              <a:gd name="connsiteX8" fmla="*/ 79375 w 147586"/>
              <a:gd name="connsiteY8" fmla="*/ 111125 h 171770"/>
              <a:gd name="connsiteX9" fmla="*/ 79375 w 147586"/>
              <a:gd name="connsiteY9" fmla="*/ 73025 h 171770"/>
              <a:gd name="connsiteX10" fmla="*/ 0 w 147586"/>
              <a:gd name="connsiteY10" fmla="*/ 0 h 17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86" h="171770">
                <a:moveTo>
                  <a:pt x="0" y="0"/>
                </a:moveTo>
                <a:lnTo>
                  <a:pt x="120650" y="50800"/>
                </a:lnTo>
                <a:lnTo>
                  <a:pt x="142875" y="60325"/>
                </a:lnTo>
                <a:cubicBezTo>
                  <a:pt x="145521" y="65617"/>
                  <a:pt x="135996" y="66675"/>
                  <a:pt x="136525" y="82550"/>
                </a:cubicBezTo>
                <a:cubicBezTo>
                  <a:pt x="137054" y="98425"/>
                  <a:pt x="152400" y="150813"/>
                  <a:pt x="146050" y="155575"/>
                </a:cubicBezTo>
                <a:cubicBezTo>
                  <a:pt x="139700" y="160337"/>
                  <a:pt x="104246" y="108479"/>
                  <a:pt x="98425" y="111125"/>
                </a:cubicBezTo>
                <a:cubicBezTo>
                  <a:pt x="92604" y="113771"/>
                  <a:pt x="112712" y="167217"/>
                  <a:pt x="111125" y="171450"/>
                </a:cubicBezTo>
                <a:cubicBezTo>
                  <a:pt x="109538" y="175683"/>
                  <a:pt x="88900" y="136525"/>
                  <a:pt x="88900" y="136525"/>
                </a:cubicBezTo>
                <a:cubicBezTo>
                  <a:pt x="83608" y="126471"/>
                  <a:pt x="80963" y="121708"/>
                  <a:pt x="79375" y="111125"/>
                </a:cubicBezTo>
                <a:cubicBezTo>
                  <a:pt x="77788" y="100542"/>
                  <a:pt x="87842" y="87313"/>
                  <a:pt x="79375" y="73025"/>
                </a:cubicBezTo>
                <a:cubicBezTo>
                  <a:pt x="70908" y="58737"/>
                  <a:pt x="49741" y="42068"/>
                  <a:pt x="0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9" name="フリーフォーム 538">
            <a:extLst>
              <a:ext uri="{FF2B5EF4-FFF2-40B4-BE49-F238E27FC236}">
                <a16:creationId xmlns:a16="http://schemas.microsoft.com/office/drawing/2014/main" id="{5C994C35-A830-EF82-FE34-490E5111DC8E}"/>
              </a:ext>
            </a:extLst>
          </p:cNvPr>
          <p:cNvSpPr/>
          <p:nvPr/>
        </p:nvSpPr>
        <p:spPr>
          <a:xfrm>
            <a:off x="7533433" y="2654287"/>
            <a:ext cx="197288" cy="521148"/>
          </a:xfrm>
          <a:custGeom>
            <a:avLst/>
            <a:gdLst>
              <a:gd name="connsiteX0" fmla="*/ 96092 w 197288"/>
              <a:gd name="connsiteY0" fmla="*/ 13 h 521148"/>
              <a:gd name="connsiteX1" fmla="*/ 73867 w 197288"/>
              <a:gd name="connsiteY1" fmla="*/ 190513 h 521148"/>
              <a:gd name="connsiteX2" fmla="*/ 159592 w 197288"/>
              <a:gd name="connsiteY2" fmla="*/ 349263 h 521148"/>
              <a:gd name="connsiteX3" fmla="*/ 184992 w 197288"/>
              <a:gd name="connsiteY3" fmla="*/ 517538 h 521148"/>
              <a:gd name="connsiteX4" fmla="*/ 181817 w 197288"/>
              <a:gd name="connsiteY4" fmla="*/ 447688 h 521148"/>
              <a:gd name="connsiteX5" fmla="*/ 842 w 197288"/>
              <a:gd name="connsiteY5" fmla="*/ 254013 h 521148"/>
              <a:gd name="connsiteX6" fmla="*/ 115142 w 197288"/>
              <a:gd name="connsiteY6" fmla="*/ 371488 h 521148"/>
              <a:gd name="connsiteX7" fmla="*/ 140542 w 197288"/>
              <a:gd name="connsiteY7" fmla="*/ 381013 h 521148"/>
              <a:gd name="connsiteX8" fmla="*/ 124667 w 197288"/>
              <a:gd name="connsiteY8" fmla="*/ 295288 h 521148"/>
              <a:gd name="connsiteX9" fmla="*/ 70692 w 197288"/>
              <a:gd name="connsiteY9" fmla="*/ 200038 h 521148"/>
              <a:gd name="connsiteX10" fmla="*/ 96092 w 197288"/>
              <a:gd name="connsiteY10" fmla="*/ 13 h 5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7288" h="521148">
                <a:moveTo>
                  <a:pt x="96092" y="13"/>
                </a:moveTo>
                <a:cubicBezTo>
                  <a:pt x="96621" y="-1574"/>
                  <a:pt x="63284" y="132305"/>
                  <a:pt x="73867" y="190513"/>
                </a:cubicBezTo>
                <a:cubicBezTo>
                  <a:pt x="84450" y="248721"/>
                  <a:pt x="141071" y="294759"/>
                  <a:pt x="159592" y="349263"/>
                </a:cubicBezTo>
                <a:cubicBezTo>
                  <a:pt x="178113" y="403767"/>
                  <a:pt x="181288" y="501134"/>
                  <a:pt x="184992" y="517538"/>
                </a:cubicBezTo>
                <a:cubicBezTo>
                  <a:pt x="188696" y="533942"/>
                  <a:pt x="212509" y="491609"/>
                  <a:pt x="181817" y="447688"/>
                </a:cubicBezTo>
                <a:cubicBezTo>
                  <a:pt x="151125" y="403767"/>
                  <a:pt x="11954" y="266713"/>
                  <a:pt x="842" y="254013"/>
                </a:cubicBezTo>
                <a:cubicBezTo>
                  <a:pt x="-10270" y="241313"/>
                  <a:pt x="91859" y="350321"/>
                  <a:pt x="115142" y="371488"/>
                </a:cubicBezTo>
                <a:cubicBezTo>
                  <a:pt x="138425" y="392655"/>
                  <a:pt x="138955" y="393713"/>
                  <a:pt x="140542" y="381013"/>
                </a:cubicBezTo>
                <a:cubicBezTo>
                  <a:pt x="142129" y="368313"/>
                  <a:pt x="136309" y="325450"/>
                  <a:pt x="124667" y="295288"/>
                </a:cubicBezTo>
                <a:cubicBezTo>
                  <a:pt x="113025" y="265126"/>
                  <a:pt x="74396" y="246605"/>
                  <a:pt x="70692" y="200038"/>
                </a:cubicBezTo>
                <a:cubicBezTo>
                  <a:pt x="66988" y="153471"/>
                  <a:pt x="95563" y="1600"/>
                  <a:pt x="96092" y="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0" name="フリーフォーム 539">
            <a:extLst>
              <a:ext uri="{FF2B5EF4-FFF2-40B4-BE49-F238E27FC236}">
                <a16:creationId xmlns:a16="http://schemas.microsoft.com/office/drawing/2014/main" id="{2D196C55-981C-DC37-AD4E-33BA02FDDD88}"/>
              </a:ext>
            </a:extLst>
          </p:cNvPr>
          <p:cNvSpPr/>
          <p:nvPr/>
        </p:nvSpPr>
        <p:spPr>
          <a:xfrm>
            <a:off x="7822422" y="2822544"/>
            <a:ext cx="134406" cy="397118"/>
          </a:xfrm>
          <a:custGeom>
            <a:avLst/>
            <a:gdLst>
              <a:gd name="connsiteX0" fmla="*/ 35703 w 134406"/>
              <a:gd name="connsiteY0" fmla="*/ 31 h 397118"/>
              <a:gd name="connsiteX1" fmla="*/ 130953 w 134406"/>
              <a:gd name="connsiteY1" fmla="*/ 98456 h 397118"/>
              <a:gd name="connsiteX2" fmla="*/ 42053 w 134406"/>
              <a:gd name="connsiteY2" fmla="*/ 181006 h 397118"/>
              <a:gd name="connsiteX3" fmla="*/ 19828 w 134406"/>
              <a:gd name="connsiteY3" fmla="*/ 304831 h 397118"/>
              <a:gd name="connsiteX4" fmla="*/ 51578 w 134406"/>
              <a:gd name="connsiteY4" fmla="*/ 396906 h 397118"/>
              <a:gd name="connsiteX5" fmla="*/ 19828 w 134406"/>
              <a:gd name="connsiteY5" fmla="*/ 327056 h 397118"/>
              <a:gd name="connsiteX6" fmla="*/ 7128 w 134406"/>
              <a:gd name="connsiteY6" fmla="*/ 228631 h 397118"/>
              <a:gd name="connsiteX7" fmla="*/ 134128 w 134406"/>
              <a:gd name="connsiteY7" fmla="*/ 88931 h 397118"/>
              <a:gd name="connsiteX8" fmla="*/ 35703 w 134406"/>
              <a:gd name="connsiteY8" fmla="*/ 31 h 397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406" h="397118">
                <a:moveTo>
                  <a:pt x="35703" y="31"/>
                </a:moveTo>
                <a:cubicBezTo>
                  <a:pt x="35174" y="1618"/>
                  <a:pt x="129895" y="68294"/>
                  <a:pt x="130953" y="98456"/>
                </a:cubicBezTo>
                <a:cubicBezTo>
                  <a:pt x="132011" y="128618"/>
                  <a:pt x="60574" y="146610"/>
                  <a:pt x="42053" y="181006"/>
                </a:cubicBezTo>
                <a:cubicBezTo>
                  <a:pt x="23532" y="215402"/>
                  <a:pt x="18240" y="268848"/>
                  <a:pt x="19828" y="304831"/>
                </a:cubicBezTo>
                <a:cubicBezTo>
                  <a:pt x="21415" y="340814"/>
                  <a:pt x="51578" y="393202"/>
                  <a:pt x="51578" y="396906"/>
                </a:cubicBezTo>
                <a:cubicBezTo>
                  <a:pt x="51578" y="400610"/>
                  <a:pt x="27236" y="355102"/>
                  <a:pt x="19828" y="327056"/>
                </a:cubicBezTo>
                <a:cubicBezTo>
                  <a:pt x="12420" y="299010"/>
                  <a:pt x="-11922" y="268319"/>
                  <a:pt x="7128" y="228631"/>
                </a:cubicBezTo>
                <a:cubicBezTo>
                  <a:pt x="26178" y="188943"/>
                  <a:pt x="127778" y="121210"/>
                  <a:pt x="134128" y="88931"/>
                </a:cubicBezTo>
                <a:cubicBezTo>
                  <a:pt x="140478" y="56652"/>
                  <a:pt x="36232" y="-1556"/>
                  <a:pt x="35703" y="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1" name="フリーフォーム 540">
            <a:extLst>
              <a:ext uri="{FF2B5EF4-FFF2-40B4-BE49-F238E27FC236}">
                <a16:creationId xmlns:a16="http://schemas.microsoft.com/office/drawing/2014/main" id="{CA552CFD-607C-A0CA-A3B5-F70DF80148F4}"/>
              </a:ext>
            </a:extLst>
          </p:cNvPr>
          <p:cNvSpPr/>
          <p:nvPr/>
        </p:nvSpPr>
        <p:spPr>
          <a:xfrm>
            <a:off x="8451796" y="2187425"/>
            <a:ext cx="1195067" cy="405074"/>
          </a:xfrm>
          <a:custGeom>
            <a:avLst/>
            <a:gdLst>
              <a:gd name="connsiteX0" fmla="*/ 54 w 1195067"/>
              <a:gd name="connsiteY0" fmla="*/ 130325 h 405074"/>
              <a:gd name="connsiteX1" fmla="*/ 428679 w 1195067"/>
              <a:gd name="connsiteY1" fmla="*/ 28725 h 405074"/>
              <a:gd name="connsiteX2" fmla="*/ 739829 w 1195067"/>
              <a:gd name="connsiteY2" fmla="*/ 25550 h 405074"/>
              <a:gd name="connsiteX3" fmla="*/ 673154 w 1195067"/>
              <a:gd name="connsiteY3" fmla="*/ 31900 h 405074"/>
              <a:gd name="connsiteX4" fmla="*/ 911279 w 1195067"/>
              <a:gd name="connsiteY4" fmla="*/ 92225 h 405074"/>
              <a:gd name="connsiteX5" fmla="*/ 860479 w 1195067"/>
              <a:gd name="connsiteY5" fmla="*/ 89050 h 405074"/>
              <a:gd name="connsiteX6" fmla="*/ 939854 w 1195067"/>
              <a:gd name="connsiteY6" fmla="*/ 92225 h 405074"/>
              <a:gd name="connsiteX7" fmla="*/ 1190679 w 1195067"/>
              <a:gd name="connsiteY7" fmla="*/ 400200 h 405074"/>
              <a:gd name="connsiteX8" fmla="*/ 1079554 w 1195067"/>
              <a:gd name="connsiteY8" fmla="*/ 266850 h 405074"/>
              <a:gd name="connsiteX9" fmla="*/ 828729 w 1195067"/>
              <a:gd name="connsiteY9" fmla="*/ 76350 h 405074"/>
              <a:gd name="connsiteX10" fmla="*/ 933504 w 1195067"/>
              <a:gd name="connsiteY10" fmla="*/ 120800 h 405074"/>
              <a:gd name="connsiteX11" fmla="*/ 701729 w 1195067"/>
              <a:gd name="connsiteY11" fmla="*/ 44600 h 405074"/>
              <a:gd name="connsiteX12" fmla="*/ 536629 w 1195067"/>
              <a:gd name="connsiteY12" fmla="*/ 150 h 405074"/>
              <a:gd name="connsiteX13" fmla="*/ 654104 w 1195067"/>
              <a:gd name="connsiteY13" fmla="*/ 31900 h 405074"/>
              <a:gd name="connsiteX14" fmla="*/ 384229 w 1195067"/>
              <a:gd name="connsiteY14" fmla="*/ 79525 h 405074"/>
              <a:gd name="connsiteX15" fmla="*/ 231829 w 1195067"/>
              <a:gd name="connsiteY15" fmla="*/ 76350 h 405074"/>
              <a:gd name="connsiteX16" fmla="*/ 457254 w 1195067"/>
              <a:gd name="connsiteY16" fmla="*/ 50950 h 405074"/>
              <a:gd name="connsiteX17" fmla="*/ 54 w 1195067"/>
              <a:gd name="connsiteY17" fmla="*/ 130325 h 405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95067" h="405074">
                <a:moveTo>
                  <a:pt x="54" y="130325"/>
                </a:moveTo>
                <a:cubicBezTo>
                  <a:pt x="-4708" y="126621"/>
                  <a:pt x="305383" y="46187"/>
                  <a:pt x="428679" y="28725"/>
                </a:cubicBezTo>
                <a:cubicBezTo>
                  <a:pt x="551975" y="11263"/>
                  <a:pt x="699083" y="25021"/>
                  <a:pt x="739829" y="25550"/>
                </a:cubicBezTo>
                <a:cubicBezTo>
                  <a:pt x="780575" y="26079"/>
                  <a:pt x="644579" y="20788"/>
                  <a:pt x="673154" y="31900"/>
                </a:cubicBezTo>
                <a:cubicBezTo>
                  <a:pt x="701729" y="43012"/>
                  <a:pt x="880058" y="82700"/>
                  <a:pt x="911279" y="92225"/>
                </a:cubicBezTo>
                <a:cubicBezTo>
                  <a:pt x="942500" y="101750"/>
                  <a:pt x="855717" y="89050"/>
                  <a:pt x="860479" y="89050"/>
                </a:cubicBezTo>
                <a:cubicBezTo>
                  <a:pt x="865241" y="89050"/>
                  <a:pt x="884821" y="40367"/>
                  <a:pt x="939854" y="92225"/>
                </a:cubicBezTo>
                <a:cubicBezTo>
                  <a:pt x="994887" y="144083"/>
                  <a:pt x="1167396" y="371096"/>
                  <a:pt x="1190679" y="400200"/>
                </a:cubicBezTo>
                <a:cubicBezTo>
                  <a:pt x="1213962" y="429304"/>
                  <a:pt x="1139879" y="320825"/>
                  <a:pt x="1079554" y="266850"/>
                </a:cubicBezTo>
                <a:cubicBezTo>
                  <a:pt x="1019229" y="212875"/>
                  <a:pt x="853071" y="100692"/>
                  <a:pt x="828729" y="76350"/>
                </a:cubicBezTo>
                <a:cubicBezTo>
                  <a:pt x="804387" y="52008"/>
                  <a:pt x="954670" y="126092"/>
                  <a:pt x="933504" y="120800"/>
                </a:cubicBezTo>
                <a:cubicBezTo>
                  <a:pt x="912338" y="115508"/>
                  <a:pt x="767875" y="64708"/>
                  <a:pt x="701729" y="44600"/>
                </a:cubicBezTo>
                <a:cubicBezTo>
                  <a:pt x="635583" y="24492"/>
                  <a:pt x="536629" y="150"/>
                  <a:pt x="536629" y="150"/>
                </a:cubicBezTo>
                <a:cubicBezTo>
                  <a:pt x="528692" y="-1967"/>
                  <a:pt x="679504" y="18671"/>
                  <a:pt x="654104" y="31900"/>
                </a:cubicBezTo>
                <a:cubicBezTo>
                  <a:pt x="628704" y="45129"/>
                  <a:pt x="454608" y="72117"/>
                  <a:pt x="384229" y="79525"/>
                </a:cubicBezTo>
                <a:cubicBezTo>
                  <a:pt x="313850" y="86933"/>
                  <a:pt x="219658" y="81112"/>
                  <a:pt x="231829" y="76350"/>
                </a:cubicBezTo>
                <a:cubicBezTo>
                  <a:pt x="244000" y="71588"/>
                  <a:pt x="495354" y="43542"/>
                  <a:pt x="457254" y="50950"/>
                </a:cubicBezTo>
                <a:cubicBezTo>
                  <a:pt x="419154" y="58358"/>
                  <a:pt x="4816" y="134029"/>
                  <a:pt x="54" y="1303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2" name="フリーフォーム 541">
            <a:extLst>
              <a:ext uri="{FF2B5EF4-FFF2-40B4-BE49-F238E27FC236}">
                <a16:creationId xmlns:a16="http://schemas.microsoft.com/office/drawing/2014/main" id="{31D72E27-A24B-00AE-8D48-BD8461357444}"/>
              </a:ext>
            </a:extLst>
          </p:cNvPr>
          <p:cNvSpPr/>
          <p:nvPr/>
        </p:nvSpPr>
        <p:spPr>
          <a:xfrm>
            <a:off x="8451842" y="2276297"/>
            <a:ext cx="137438" cy="333579"/>
          </a:xfrm>
          <a:custGeom>
            <a:avLst/>
            <a:gdLst>
              <a:gd name="connsiteX0" fmla="*/ 8 w 137438"/>
              <a:gd name="connsiteY0" fmla="*/ 178 h 333579"/>
              <a:gd name="connsiteX1" fmla="*/ 111133 w 137438"/>
              <a:gd name="connsiteY1" fmla="*/ 73203 h 333579"/>
              <a:gd name="connsiteX2" fmla="*/ 85733 w 137438"/>
              <a:gd name="connsiteY2" fmla="*/ 130353 h 333579"/>
              <a:gd name="connsiteX3" fmla="*/ 60333 w 137438"/>
              <a:gd name="connsiteY3" fmla="*/ 143053 h 333579"/>
              <a:gd name="connsiteX4" fmla="*/ 123833 w 137438"/>
              <a:gd name="connsiteY4" fmla="*/ 225603 h 333579"/>
              <a:gd name="connsiteX5" fmla="*/ 25408 w 137438"/>
              <a:gd name="connsiteY5" fmla="*/ 333553 h 333579"/>
              <a:gd name="connsiteX6" fmla="*/ 136533 w 137438"/>
              <a:gd name="connsiteY6" fmla="*/ 235128 h 333579"/>
              <a:gd name="connsiteX7" fmla="*/ 79383 w 137438"/>
              <a:gd name="connsiteY7" fmla="*/ 152578 h 333579"/>
              <a:gd name="connsiteX8" fmla="*/ 104783 w 137438"/>
              <a:gd name="connsiteY8" fmla="*/ 95428 h 333579"/>
              <a:gd name="connsiteX9" fmla="*/ 8 w 137438"/>
              <a:gd name="connsiteY9" fmla="*/ 178 h 33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438" h="333579">
                <a:moveTo>
                  <a:pt x="8" y="178"/>
                </a:moveTo>
                <a:cubicBezTo>
                  <a:pt x="1066" y="-3526"/>
                  <a:pt x="96846" y="51507"/>
                  <a:pt x="111133" y="73203"/>
                </a:cubicBezTo>
                <a:cubicBezTo>
                  <a:pt x="125421" y="94899"/>
                  <a:pt x="94200" y="118711"/>
                  <a:pt x="85733" y="130353"/>
                </a:cubicBezTo>
                <a:cubicBezTo>
                  <a:pt x="77266" y="141995"/>
                  <a:pt x="53983" y="127178"/>
                  <a:pt x="60333" y="143053"/>
                </a:cubicBezTo>
                <a:cubicBezTo>
                  <a:pt x="66683" y="158928"/>
                  <a:pt x="129654" y="193853"/>
                  <a:pt x="123833" y="225603"/>
                </a:cubicBezTo>
                <a:cubicBezTo>
                  <a:pt x="118012" y="257353"/>
                  <a:pt x="23291" y="331965"/>
                  <a:pt x="25408" y="333553"/>
                </a:cubicBezTo>
                <a:cubicBezTo>
                  <a:pt x="27525" y="335141"/>
                  <a:pt x="127537" y="265291"/>
                  <a:pt x="136533" y="235128"/>
                </a:cubicBezTo>
                <a:cubicBezTo>
                  <a:pt x="145529" y="204966"/>
                  <a:pt x="84675" y="175861"/>
                  <a:pt x="79383" y="152578"/>
                </a:cubicBezTo>
                <a:cubicBezTo>
                  <a:pt x="74091" y="129295"/>
                  <a:pt x="118012" y="122416"/>
                  <a:pt x="104783" y="95428"/>
                </a:cubicBezTo>
                <a:cubicBezTo>
                  <a:pt x="91554" y="68441"/>
                  <a:pt x="-1050" y="3882"/>
                  <a:pt x="8" y="1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3" name="フリーフォーム 542">
            <a:extLst>
              <a:ext uri="{FF2B5EF4-FFF2-40B4-BE49-F238E27FC236}">
                <a16:creationId xmlns:a16="http://schemas.microsoft.com/office/drawing/2014/main" id="{B4F2110E-5EC5-B5E4-4D9E-75570EB512F6}"/>
              </a:ext>
            </a:extLst>
          </p:cNvPr>
          <p:cNvSpPr/>
          <p:nvPr/>
        </p:nvSpPr>
        <p:spPr>
          <a:xfrm>
            <a:off x="8483219" y="2281737"/>
            <a:ext cx="353388" cy="274606"/>
          </a:xfrm>
          <a:custGeom>
            <a:avLst/>
            <a:gdLst>
              <a:gd name="connsiteX0" fmla="*/ 381 w 353388"/>
              <a:gd name="connsiteY0" fmla="*/ 64588 h 274606"/>
              <a:gd name="connsiteX1" fmla="*/ 159131 w 353388"/>
              <a:gd name="connsiteY1" fmla="*/ 32838 h 274606"/>
              <a:gd name="connsiteX2" fmla="*/ 190881 w 353388"/>
              <a:gd name="connsiteY2" fmla="*/ 83638 h 274606"/>
              <a:gd name="connsiteX3" fmla="*/ 194056 w 353388"/>
              <a:gd name="connsiteY3" fmla="*/ 150313 h 274606"/>
              <a:gd name="connsiteX4" fmla="*/ 219456 w 353388"/>
              <a:gd name="connsiteY4" fmla="*/ 216988 h 274606"/>
              <a:gd name="connsiteX5" fmla="*/ 168656 w 353388"/>
              <a:gd name="connsiteY5" fmla="*/ 216988 h 274606"/>
              <a:gd name="connsiteX6" fmla="*/ 349631 w 353388"/>
              <a:gd name="connsiteY6" fmla="*/ 258263 h 274606"/>
              <a:gd name="connsiteX7" fmla="*/ 282956 w 353388"/>
              <a:gd name="connsiteY7" fmla="*/ 274138 h 274606"/>
              <a:gd name="connsiteX8" fmla="*/ 184531 w 353388"/>
              <a:gd name="connsiteY8" fmla="*/ 242388 h 274606"/>
              <a:gd name="connsiteX9" fmla="*/ 216281 w 353388"/>
              <a:gd name="connsiteY9" fmla="*/ 93163 h 274606"/>
              <a:gd name="connsiteX10" fmla="*/ 155956 w 353388"/>
              <a:gd name="connsiteY10" fmla="*/ 42363 h 274606"/>
              <a:gd name="connsiteX11" fmla="*/ 121031 w 353388"/>
              <a:gd name="connsiteY11" fmla="*/ 10613 h 274606"/>
              <a:gd name="connsiteX12" fmla="*/ 114681 w 353388"/>
              <a:gd name="connsiteY12" fmla="*/ 4263 h 274606"/>
              <a:gd name="connsiteX13" fmla="*/ 381 w 353388"/>
              <a:gd name="connsiteY13" fmla="*/ 64588 h 274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3388" h="274606">
                <a:moveTo>
                  <a:pt x="381" y="64588"/>
                </a:moveTo>
                <a:cubicBezTo>
                  <a:pt x="7789" y="69351"/>
                  <a:pt x="127381" y="29663"/>
                  <a:pt x="159131" y="32838"/>
                </a:cubicBezTo>
                <a:cubicBezTo>
                  <a:pt x="190881" y="36013"/>
                  <a:pt x="185060" y="64059"/>
                  <a:pt x="190881" y="83638"/>
                </a:cubicBezTo>
                <a:cubicBezTo>
                  <a:pt x="196702" y="103217"/>
                  <a:pt x="189294" y="128088"/>
                  <a:pt x="194056" y="150313"/>
                </a:cubicBezTo>
                <a:cubicBezTo>
                  <a:pt x="198819" y="172538"/>
                  <a:pt x="223689" y="205876"/>
                  <a:pt x="219456" y="216988"/>
                </a:cubicBezTo>
                <a:cubicBezTo>
                  <a:pt x="215223" y="228101"/>
                  <a:pt x="146960" y="210109"/>
                  <a:pt x="168656" y="216988"/>
                </a:cubicBezTo>
                <a:cubicBezTo>
                  <a:pt x="190352" y="223867"/>
                  <a:pt x="330581" y="248738"/>
                  <a:pt x="349631" y="258263"/>
                </a:cubicBezTo>
                <a:cubicBezTo>
                  <a:pt x="368681" y="267788"/>
                  <a:pt x="310473" y="276784"/>
                  <a:pt x="282956" y="274138"/>
                </a:cubicBezTo>
                <a:cubicBezTo>
                  <a:pt x="255439" y="271492"/>
                  <a:pt x="195643" y="272550"/>
                  <a:pt x="184531" y="242388"/>
                </a:cubicBezTo>
                <a:cubicBezTo>
                  <a:pt x="173419" y="212226"/>
                  <a:pt x="221043" y="126500"/>
                  <a:pt x="216281" y="93163"/>
                </a:cubicBezTo>
                <a:cubicBezTo>
                  <a:pt x="211519" y="59826"/>
                  <a:pt x="171831" y="56121"/>
                  <a:pt x="155956" y="42363"/>
                </a:cubicBezTo>
                <a:cubicBezTo>
                  <a:pt x="140081" y="28605"/>
                  <a:pt x="121031" y="10613"/>
                  <a:pt x="121031" y="10613"/>
                </a:cubicBezTo>
                <a:cubicBezTo>
                  <a:pt x="114152" y="4263"/>
                  <a:pt x="133731" y="-5791"/>
                  <a:pt x="114681" y="4263"/>
                </a:cubicBezTo>
                <a:cubicBezTo>
                  <a:pt x="95631" y="14317"/>
                  <a:pt x="-7027" y="59825"/>
                  <a:pt x="381" y="6458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4" name="フリーフォーム 543">
            <a:extLst>
              <a:ext uri="{FF2B5EF4-FFF2-40B4-BE49-F238E27FC236}">
                <a16:creationId xmlns:a16="http://schemas.microsoft.com/office/drawing/2014/main" id="{F66B50A8-4A83-747B-60DC-3E86F40458B9}"/>
              </a:ext>
            </a:extLst>
          </p:cNvPr>
          <p:cNvSpPr/>
          <p:nvPr/>
        </p:nvSpPr>
        <p:spPr>
          <a:xfrm>
            <a:off x="8604231" y="2285396"/>
            <a:ext cx="64139" cy="278584"/>
          </a:xfrm>
          <a:custGeom>
            <a:avLst/>
            <a:gdLst>
              <a:gd name="connsiteX0" fmla="*/ 19 w 64139"/>
              <a:gd name="connsiteY0" fmla="*/ 604 h 278584"/>
              <a:gd name="connsiteX1" fmla="*/ 50819 w 64139"/>
              <a:gd name="connsiteY1" fmla="*/ 79979 h 278584"/>
              <a:gd name="connsiteX2" fmla="*/ 60344 w 64139"/>
              <a:gd name="connsiteY2" fmla="*/ 197454 h 278584"/>
              <a:gd name="connsiteX3" fmla="*/ 63519 w 64139"/>
              <a:gd name="connsiteY3" fmla="*/ 276829 h 278584"/>
              <a:gd name="connsiteX4" fmla="*/ 57169 w 64139"/>
              <a:gd name="connsiteY4" fmla="*/ 121254 h 278584"/>
              <a:gd name="connsiteX5" fmla="*/ 19 w 64139"/>
              <a:gd name="connsiteY5" fmla="*/ 604 h 27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139" h="278584">
                <a:moveTo>
                  <a:pt x="19" y="604"/>
                </a:moveTo>
                <a:cubicBezTo>
                  <a:pt x="-1039" y="-6275"/>
                  <a:pt x="40765" y="47171"/>
                  <a:pt x="50819" y="79979"/>
                </a:cubicBezTo>
                <a:cubicBezTo>
                  <a:pt x="60873" y="112787"/>
                  <a:pt x="58227" y="164646"/>
                  <a:pt x="60344" y="197454"/>
                </a:cubicBezTo>
                <a:cubicBezTo>
                  <a:pt x="62461" y="230262"/>
                  <a:pt x="64048" y="289529"/>
                  <a:pt x="63519" y="276829"/>
                </a:cubicBezTo>
                <a:cubicBezTo>
                  <a:pt x="62990" y="264129"/>
                  <a:pt x="67752" y="165175"/>
                  <a:pt x="57169" y="121254"/>
                </a:cubicBezTo>
                <a:cubicBezTo>
                  <a:pt x="46586" y="77333"/>
                  <a:pt x="1077" y="7483"/>
                  <a:pt x="19" y="6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5" name="フリーフォーム 544">
            <a:extLst>
              <a:ext uri="{FF2B5EF4-FFF2-40B4-BE49-F238E27FC236}">
                <a16:creationId xmlns:a16="http://schemas.microsoft.com/office/drawing/2014/main" id="{50701848-4E07-58AB-CB6C-4FDC31AEA9CE}"/>
              </a:ext>
            </a:extLst>
          </p:cNvPr>
          <p:cNvSpPr/>
          <p:nvPr/>
        </p:nvSpPr>
        <p:spPr>
          <a:xfrm>
            <a:off x="8531218" y="2298697"/>
            <a:ext cx="527260" cy="232014"/>
          </a:xfrm>
          <a:custGeom>
            <a:avLst/>
            <a:gdLst>
              <a:gd name="connsiteX0" fmla="*/ 7 w 527260"/>
              <a:gd name="connsiteY0" fmla="*/ 3 h 232014"/>
              <a:gd name="connsiteX1" fmla="*/ 298457 w 527260"/>
              <a:gd name="connsiteY1" fmla="*/ 79378 h 232014"/>
              <a:gd name="connsiteX2" fmla="*/ 342907 w 527260"/>
              <a:gd name="connsiteY2" fmla="*/ 82553 h 232014"/>
              <a:gd name="connsiteX3" fmla="*/ 336557 w 527260"/>
              <a:gd name="connsiteY3" fmla="*/ 123828 h 232014"/>
              <a:gd name="connsiteX4" fmla="*/ 460382 w 527260"/>
              <a:gd name="connsiteY4" fmla="*/ 184153 h 232014"/>
              <a:gd name="connsiteX5" fmla="*/ 492132 w 527260"/>
              <a:gd name="connsiteY5" fmla="*/ 225428 h 232014"/>
              <a:gd name="connsiteX6" fmla="*/ 403232 w 527260"/>
              <a:gd name="connsiteY6" fmla="*/ 225428 h 232014"/>
              <a:gd name="connsiteX7" fmla="*/ 288932 w 527260"/>
              <a:gd name="connsiteY7" fmla="*/ 231778 h 232014"/>
              <a:gd name="connsiteX8" fmla="*/ 527057 w 527260"/>
              <a:gd name="connsiteY8" fmla="*/ 215903 h 232014"/>
              <a:gd name="connsiteX9" fmla="*/ 330207 w 527260"/>
              <a:gd name="connsiteY9" fmla="*/ 158753 h 232014"/>
              <a:gd name="connsiteX10" fmla="*/ 320682 w 527260"/>
              <a:gd name="connsiteY10" fmla="*/ 82553 h 232014"/>
              <a:gd name="connsiteX11" fmla="*/ 307982 w 527260"/>
              <a:gd name="connsiteY11" fmla="*/ 82553 h 232014"/>
              <a:gd name="connsiteX12" fmla="*/ 7 w 527260"/>
              <a:gd name="connsiteY12" fmla="*/ 3 h 23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7260" h="232014">
                <a:moveTo>
                  <a:pt x="7" y="3"/>
                </a:moveTo>
                <a:cubicBezTo>
                  <a:pt x="-1580" y="-526"/>
                  <a:pt x="241307" y="65620"/>
                  <a:pt x="298457" y="79378"/>
                </a:cubicBezTo>
                <a:cubicBezTo>
                  <a:pt x="355607" y="93136"/>
                  <a:pt x="336557" y="75145"/>
                  <a:pt x="342907" y="82553"/>
                </a:cubicBezTo>
                <a:cubicBezTo>
                  <a:pt x="349257" y="89961"/>
                  <a:pt x="316978" y="106895"/>
                  <a:pt x="336557" y="123828"/>
                </a:cubicBezTo>
                <a:cubicBezTo>
                  <a:pt x="356136" y="140761"/>
                  <a:pt x="434453" y="167220"/>
                  <a:pt x="460382" y="184153"/>
                </a:cubicBezTo>
                <a:cubicBezTo>
                  <a:pt x="486311" y="201086"/>
                  <a:pt x="501657" y="218549"/>
                  <a:pt x="492132" y="225428"/>
                </a:cubicBezTo>
                <a:cubicBezTo>
                  <a:pt x="482607" y="232307"/>
                  <a:pt x="437099" y="224370"/>
                  <a:pt x="403232" y="225428"/>
                </a:cubicBezTo>
                <a:cubicBezTo>
                  <a:pt x="369365" y="226486"/>
                  <a:pt x="268295" y="233365"/>
                  <a:pt x="288932" y="231778"/>
                </a:cubicBezTo>
                <a:cubicBezTo>
                  <a:pt x="309569" y="230191"/>
                  <a:pt x="520178" y="228074"/>
                  <a:pt x="527057" y="215903"/>
                </a:cubicBezTo>
                <a:cubicBezTo>
                  <a:pt x="533936" y="203732"/>
                  <a:pt x="364603" y="180978"/>
                  <a:pt x="330207" y="158753"/>
                </a:cubicBezTo>
                <a:cubicBezTo>
                  <a:pt x="295811" y="136528"/>
                  <a:pt x="320682" y="82553"/>
                  <a:pt x="320682" y="82553"/>
                </a:cubicBezTo>
                <a:cubicBezTo>
                  <a:pt x="316978" y="69853"/>
                  <a:pt x="354020" y="94724"/>
                  <a:pt x="307982" y="82553"/>
                </a:cubicBezTo>
                <a:lnTo>
                  <a:pt x="7" y="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6" name="フリーフォーム 545">
            <a:extLst>
              <a:ext uri="{FF2B5EF4-FFF2-40B4-BE49-F238E27FC236}">
                <a16:creationId xmlns:a16="http://schemas.microsoft.com/office/drawing/2014/main" id="{AD44C4C6-7354-8222-DE1F-93BD3A7A9ECD}"/>
              </a:ext>
            </a:extLst>
          </p:cNvPr>
          <p:cNvSpPr/>
          <p:nvPr/>
        </p:nvSpPr>
        <p:spPr>
          <a:xfrm>
            <a:off x="8562062" y="2306798"/>
            <a:ext cx="353343" cy="90692"/>
          </a:xfrm>
          <a:custGeom>
            <a:avLst/>
            <a:gdLst>
              <a:gd name="connsiteX0" fmla="*/ 4088 w 353343"/>
              <a:gd name="connsiteY0" fmla="*/ 1427 h 90692"/>
              <a:gd name="connsiteX1" fmla="*/ 302538 w 353343"/>
              <a:gd name="connsiteY1" fmla="*/ 80802 h 90692"/>
              <a:gd name="connsiteX2" fmla="*/ 204113 w 353343"/>
              <a:gd name="connsiteY2" fmla="*/ 36352 h 90692"/>
              <a:gd name="connsiteX3" fmla="*/ 353338 w 353343"/>
              <a:gd name="connsiteY3" fmla="*/ 90327 h 90692"/>
              <a:gd name="connsiteX4" fmla="*/ 197763 w 353343"/>
              <a:gd name="connsiteY4" fmla="*/ 58577 h 90692"/>
              <a:gd name="connsiteX5" fmla="*/ 131088 w 353343"/>
              <a:gd name="connsiteY5" fmla="*/ 30002 h 90692"/>
              <a:gd name="connsiteX6" fmla="*/ 4088 w 353343"/>
              <a:gd name="connsiteY6" fmla="*/ 1427 h 9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343" h="90692">
                <a:moveTo>
                  <a:pt x="4088" y="1427"/>
                </a:moveTo>
                <a:cubicBezTo>
                  <a:pt x="32663" y="9894"/>
                  <a:pt x="269201" y="74981"/>
                  <a:pt x="302538" y="80802"/>
                </a:cubicBezTo>
                <a:cubicBezTo>
                  <a:pt x="335875" y="86623"/>
                  <a:pt x="195646" y="34765"/>
                  <a:pt x="204113" y="36352"/>
                </a:cubicBezTo>
                <a:cubicBezTo>
                  <a:pt x="212580" y="37939"/>
                  <a:pt x="354396" y="86623"/>
                  <a:pt x="353338" y="90327"/>
                </a:cubicBezTo>
                <a:cubicBezTo>
                  <a:pt x="352280" y="94031"/>
                  <a:pt x="234805" y="68631"/>
                  <a:pt x="197763" y="58577"/>
                </a:cubicBezTo>
                <a:cubicBezTo>
                  <a:pt x="160721" y="48523"/>
                  <a:pt x="157017" y="35294"/>
                  <a:pt x="131088" y="30002"/>
                </a:cubicBezTo>
                <a:cubicBezTo>
                  <a:pt x="105159" y="24710"/>
                  <a:pt x="-24487" y="-7040"/>
                  <a:pt x="4088" y="142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7" name="フリーフォーム 546">
            <a:extLst>
              <a:ext uri="{FF2B5EF4-FFF2-40B4-BE49-F238E27FC236}">
                <a16:creationId xmlns:a16="http://schemas.microsoft.com/office/drawing/2014/main" id="{0E5C9130-EBE1-A199-647E-029E2F50E663}"/>
              </a:ext>
            </a:extLst>
          </p:cNvPr>
          <p:cNvSpPr/>
          <p:nvPr/>
        </p:nvSpPr>
        <p:spPr>
          <a:xfrm>
            <a:off x="9169108" y="2247278"/>
            <a:ext cx="641624" cy="394102"/>
          </a:xfrm>
          <a:custGeom>
            <a:avLst/>
            <a:gdLst>
              <a:gd name="connsiteX0" fmla="*/ 292 w 641624"/>
              <a:gd name="connsiteY0" fmla="*/ 622 h 394102"/>
              <a:gd name="connsiteX1" fmla="*/ 397167 w 641624"/>
              <a:gd name="connsiteY1" fmla="*/ 92697 h 394102"/>
              <a:gd name="connsiteX2" fmla="*/ 438442 w 641624"/>
              <a:gd name="connsiteY2" fmla="*/ 197472 h 394102"/>
              <a:gd name="connsiteX3" fmla="*/ 409867 w 641624"/>
              <a:gd name="connsiteY3" fmla="*/ 146672 h 394102"/>
              <a:gd name="connsiteX4" fmla="*/ 597192 w 641624"/>
              <a:gd name="connsiteY4" fmla="*/ 314947 h 394102"/>
              <a:gd name="connsiteX5" fmla="*/ 632117 w 641624"/>
              <a:gd name="connsiteY5" fmla="*/ 391147 h 394102"/>
              <a:gd name="connsiteX6" fmla="*/ 460667 w 641624"/>
              <a:gd name="connsiteY6" fmla="*/ 219697 h 394102"/>
              <a:gd name="connsiteX7" fmla="*/ 397167 w 641624"/>
              <a:gd name="connsiteY7" fmla="*/ 124447 h 394102"/>
              <a:gd name="connsiteX8" fmla="*/ 333667 w 641624"/>
              <a:gd name="connsiteY8" fmla="*/ 54597 h 394102"/>
              <a:gd name="connsiteX9" fmla="*/ 292 w 641624"/>
              <a:gd name="connsiteY9" fmla="*/ 622 h 394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1624" h="394102">
                <a:moveTo>
                  <a:pt x="292" y="622"/>
                </a:moveTo>
                <a:cubicBezTo>
                  <a:pt x="10875" y="6972"/>
                  <a:pt x="324142" y="59889"/>
                  <a:pt x="397167" y="92697"/>
                </a:cubicBezTo>
                <a:cubicBezTo>
                  <a:pt x="470192" y="125505"/>
                  <a:pt x="436325" y="188476"/>
                  <a:pt x="438442" y="197472"/>
                </a:cubicBezTo>
                <a:cubicBezTo>
                  <a:pt x="440559" y="206468"/>
                  <a:pt x="383409" y="127093"/>
                  <a:pt x="409867" y="146672"/>
                </a:cubicBezTo>
                <a:cubicBezTo>
                  <a:pt x="436325" y="166251"/>
                  <a:pt x="560150" y="274201"/>
                  <a:pt x="597192" y="314947"/>
                </a:cubicBezTo>
                <a:cubicBezTo>
                  <a:pt x="634234" y="355693"/>
                  <a:pt x="654871" y="407022"/>
                  <a:pt x="632117" y="391147"/>
                </a:cubicBezTo>
                <a:cubicBezTo>
                  <a:pt x="609363" y="375272"/>
                  <a:pt x="499825" y="264147"/>
                  <a:pt x="460667" y="219697"/>
                </a:cubicBezTo>
                <a:cubicBezTo>
                  <a:pt x="421509" y="175247"/>
                  <a:pt x="418334" y="151964"/>
                  <a:pt x="397167" y="124447"/>
                </a:cubicBezTo>
                <a:cubicBezTo>
                  <a:pt x="376000" y="96930"/>
                  <a:pt x="398225" y="71001"/>
                  <a:pt x="333667" y="54597"/>
                </a:cubicBezTo>
                <a:cubicBezTo>
                  <a:pt x="269109" y="38193"/>
                  <a:pt x="-10291" y="-5728"/>
                  <a:pt x="292" y="6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8" name="フリーフォーム 547">
            <a:extLst>
              <a:ext uri="{FF2B5EF4-FFF2-40B4-BE49-F238E27FC236}">
                <a16:creationId xmlns:a16="http://schemas.microsoft.com/office/drawing/2014/main" id="{26F8025F-3E69-9C1D-4626-A379A45AD799}"/>
              </a:ext>
            </a:extLst>
          </p:cNvPr>
          <p:cNvSpPr/>
          <p:nvPr/>
        </p:nvSpPr>
        <p:spPr>
          <a:xfrm>
            <a:off x="9515473" y="2388969"/>
            <a:ext cx="419175" cy="316131"/>
          </a:xfrm>
          <a:custGeom>
            <a:avLst/>
            <a:gdLst>
              <a:gd name="connsiteX0" fmla="*/ 2 w 419175"/>
              <a:gd name="connsiteY0" fmla="*/ 8156 h 316131"/>
              <a:gd name="connsiteX1" fmla="*/ 104777 w 419175"/>
              <a:gd name="connsiteY1" fmla="*/ 14506 h 316131"/>
              <a:gd name="connsiteX2" fmla="*/ 266702 w 419175"/>
              <a:gd name="connsiteY2" fmla="*/ 154206 h 316131"/>
              <a:gd name="connsiteX3" fmla="*/ 419102 w 419175"/>
              <a:gd name="connsiteY3" fmla="*/ 316131 h 316131"/>
              <a:gd name="connsiteX4" fmla="*/ 285752 w 419175"/>
              <a:gd name="connsiteY4" fmla="*/ 154206 h 316131"/>
              <a:gd name="connsiteX5" fmla="*/ 203202 w 419175"/>
              <a:gd name="connsiteY5" fmla="*/ 71656 h 316131"/>
              <a:gd name="connsiteX6" fmla="*/ 101602 w 419175"/>
              <a:gd name="connsiteY6" fmla="*/ 4981 h 316131"/>
              <a:gd name="connsiteX7" fmla="*/ 2 w 419175"/>
              <a:gd name="connsiteY7" fmla="*/ 8156 h 31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175" h="316131">
                <a:moveTo>
                  <a:pt x="2" y="8156"/>
                </a:moveTo>
                <a:cubicBezTo>
                  <a:pt x="531" y="9743"/>
                  <a:pt x="60327" y="-9836"/>
                  <a:pt x="104777" y="14506"/>
                </a:cubicBezTo>
                <a:cubicBezTo>
                  <a:pt x="149227" y="38848"/>
                  <a:pt x="214315" y="103935"/>
                  <a:pt x="266702" y="154206"/>
                </a:cubicBezTo>
                <a:cubicBezTo>
                  <a:pt x="319089" y="204477"/>
                  <a:pt x="415927" y="316131"/>
                  <a:pt x="419102" y="316131"/>
                </a:cubicBezTo>
                <a:cubicBezTo>
                  <a:pt x="422277" y="316131"/>
                  <a:pt x="321735" y="194952"/>
                  <a:pt x="285752" y="154206"/>
                </a:cubicBezTo>
                <a:cubicBezTo>
                  <a:pt x="249769" y="113460"/>
                  <a:pt x="233894" y="96527"/>
                  <a:pt x="203202" y="71656"/>
                </a:cubicBezTo>
                <a:cubicBezTo>
                  <a:pt x="172510" y="46785"/>
                  <a:pt x="133352" y="17152"/>
                  <a:pt x="101602" y="4981"/>
                </a:cubicBezTo>
                <a:cubicBezTo>
                  <a:pt x="69852" y="-7190"/>
                  <a:pt x="-527" y="6569"/>
                  <a:pt x="2" y="815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9" name="フリーフォーム 548">
            <a:extLst>
              <a:ext uri="{FF2B5EF4-FFF2-40B4-BE49-F238E27FC236}">
                <a16:creationId xmlns:a16="http://schemas.microsoft.com/office/drawing/2014/main" id="{5653BDA1-E12D-627F-18D6-FEF1A89A4AF2}"/>
              </a:ext>
            </a:extLst>
          </p:cNvPr>
          <p:cNvSpPr/>
          <p:nvPr/>
        </p:nvSpPr>
        <p:spPr>
          <a:xfrm>
            <a:off x="8058105" y="2574156"/>
            <a:ext cx="546577" cy="675994"/>
          </a:xfrm>
          <a:custGeom>
            <a:avLst/>
            <a:gdLst>
              <a:gd name="connsiteX0" fmla="*/ 546145 w 546577"/>
              <a:gd name="connsiteY0" fmla="*/ 769 h 675994"/>
              <a:gd name="connsiteX1" fmla="*/ 238170 w 546577"/>
              <a:gd name="connsiteY1" fmla="*/ 153169 h 675994"/>
              <a:gd name="connsiteX2" fmla="*/ 177845 w 546577"/>
              <a:gd name="connsiteY2" fmla="*/ 216669 h 675994"/>
              <a:gd name="connsiteX3" fmla="*/ 279445 w 546577"/>
              <a:gd name="connsiteY3" fmla="*/ 149994 h 675994"/>
              <a:gd name="connsiteX4" fmla="*/ 120695 w 546577"/>
              <a:gd name="connsiteY4" fmla="*/ 321444 h 675994"/>
              <a:gd name="connsiteX5" fmla="*/ 54020 w 546577"/>
              <a:gd name="connsiteY5" fmla="*/ 530994 h 675994"/>
              <a:gd name="connsiteX6" fmla="*/ 25445 w 546577"/>
              <a:gd name="connsiteY6" fmla="*/ 626244 h 675994"/>
              <a:gd name="connsiteX7" fmla="*/ 45 w 546577"/>
              <a:gd name="connsiteY7" fmla="*/ 673869 h 675994"/>
              <a:gd name="connsiteX8" fmla="*/ 31795 w 546577"/>
              <a:gd name="connsiteY8" fmla="*/ 559569 h 675994"/>
              <a:gd name="connsiteX9" fmla="*/ 171495 w 546577"/>
              <a:gd name="connsiteY9" fmla="*/ 194444 h 675994"/>
              <a:gd name="connsiteX10" fmla="*/ 127045 w 546577"/>
              <a:gd name="connsiteY10" fmla="*/ 264294 h 675994"/>
              <a:gd name="connsiteX11" fmla="*/ 444545 w 546577"/>
              <a:gd name="connsiteY11" fmla="*/ 57919 h 675994"/>
              <a:gd name="connsiteX12" fmla="*/ 308020 w 546577"/>
              <a:gd name="connsiteY12" fmla="*/ 92844 h 675994"/>
              <a:gd name="connsiteX13" fmla="*/ 546145 w 546577"/>
              <a:gd name="connsiteY13" fmla="*/ 769 h 67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6577" h="675994">
                <a:moveTo>
                  <a:pt x="546145" y="769"/>
                </a:moveTo>
                <a:cubicBezTo>
                  <a:pt x="534503" y="10823"/>
                  <a:pt x="299553" y="117186"/>
                  <a:pt x="238170" y="153169"/>
                </a:cubicBezTo>
                <a:cubicBezTo>
                  <a:pt x="176787" y="189152"/>
                  <a:pt x="170966" y="217198"/>
                  <a:pt x="177845" y="216669"/>
                </a:cubicBezTo>
                <a:cubicBezTo>
                  <a:pt x="184724" y="216140"/>
                  <a:pt x="288970" y="132532"/>
                  <a:pt x="279445" y="149994"/>
                </a:cubicBezTo>
                <a:cubicBezTo>
                  <a:pt x="269920" y="167457"/>
                  <a:pt x="158266" y="257944"/>
                  <a:pt x="120695" y="321444"/>
                </a:cubicBezTo>
                <a:cubicBezTo>
                  <a:pt x="83124" y="384944"/>
                  <a:pt x="69895" y="480194"/>
                  <a:pt x="54020" y="530994"/>
                </a:cubicBezTo>
                <a:cubicBezTo>
                  <a:pt x="38145" y="581794"/>
                  <a:pt x="34441" y="602432"/>
                  <a:pt x="25445" y="626244"/>
                </a:cubicBezTo>
                <a:cubicBezTo>
                  <a:pt x="16449" y="650056"/>
                  <a:pt x="-1013" y="684981"/>
                  <a:pt x="45" y="673869"/>
                </a:cubicBezTo>
                <a:cubicBezTo>
                  <a:pt x="1103" y="662757"/>
                  <a:pt x="3220" y="639473"/>
                  <a:pt x="31795" y="559569"/>
                </a:cubicBezTo>
                <a:cubicBezTo>
                  <a:pt x="60370" y="479665"/>
                  <a:pt x="155620" y="243656"/>
                  <a:pt x="171495" y="194444"/>
                </a:cubicBezTo>
                <a:cubicBezTo>
                  <a:pt x="187370" y="145232"/>
                  <a:pt x="81537" y="287048"/>
                  <a:pt x="127045" y="264294"/>
                </a:cubicBezTo>
                <a:cubicBezTo>
                  <a:pt x="172553" y="241540"/>
                  <a:pt x="414383" y="86494"/>
                  <a:pt x="444545" y="57919"/>
                </a:cubicBezTo>
                <a:cubicBezTo>
                  <a:pt x="474707" y="29344"/>
                  <a:pt x="285266" y="103427"/>
                  <a:pt x="308020" y="92844"/>
                </a:cubicBezTo>
                <a:cubicBezTo>
                  <a:pt x="330774" y="82261"/>
                  <a:pt x="557787" y="-9285"/>
                  <a:pt x="546145" y="76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0" name="フリーフォーム 549">
            <a:extLst>
              <a:ext uri="{FF2B5EF4-FFF2-40B4-BE49-F238E27FC236}">
                <a16:creationId xmlns:a16="http://schemas.microsoft.com/office/drawing/2014/main" id="{EE37F4D4-2D8B-53C9-AD2D-965ED3C74951}"/>
              </a:ext>
            </a:extLst>
          </p:cNvPr>
          <p:cNvSpPr/>
          <p:nvPr/>
        </p:nvSpPr>
        <p:spPr>
          <a:xfrm>
            <a:off x="8654662" y="2457598"/>
            <a:ext cx="1713637" cy="696221"/>
          </a:xfrm>
          <a:custGeom>
            <a:avLst/>
            <a:gdLst>
              <a:gd name="connsiteX0" fmla="*/ 388 w 1713637"/>
              <a:gd name="connsiteY0" fmla="*/ 63352 h 696221"/>
              <a:gd name="connsiteX1" fmla="*/ 546488 w 1713637"/>
              <a:gd name="connsiteY1" fmla="*/ 15727 h 696221"/>
              <a:gd name="connsiteX2" fmla="*/ 419488 w 1713637"/>
              <a:gd name="connsiteY2" fmla="*/ 50652 h 696221"/>
              <a:gd name="connsiteX3" fmla="*/ 660788 w 1713637"/>
              <a:gd name="connsiteY3" fmla="*/ 28427 h 696221"/>
              <a:gd name="connsiteX4" fmla="*/ 971938 w 1713637"/>
              <a:gd name="connsiteY4" fmla="*/ 142727 h 696221"/>
              <a:gd name="connsiteX5" fmla="*/ 902088 w 1713637"/>
              <a:gd name="connsiteY5" fmla="*/ 117327 h 696221"/>
              <a:gd name="connsiteX6" fmla="*/ 1184663 w 1713637"/>
              <a:gd name="connsiteY6" fmla="*/ 187177 h 696221"/>
              <a:gd name="connsiteX7" fmla="*/ 1406913 w 1713637"/>
              <a:gd name="connsiteY7" fmla="*/ 368152 h 696221"/>
              <a:gd name="connsiteX8" fmla="*/ 1419613 w 1713637"/>
              <a:gd name="connsiteY8" fmla="*/ 352277 h 696221"/>
              <a:gd name="connsiteX9" fmla="*/ 1711713 w 1713637"/>
              <a:gd name="connsiteY9" fmla="*/ 692002 h 696221"/>
              <a:gd name="connsiteX10" fmla="*/ 1521213 w 1713637"/>
              <a:gd name="connsiteY10" fmla="*/ 517377 h 696221"/>
              <a:gd name="connsiteX11" fmla="*/ 1051313 w 1713637"/>
              <a:gd name="connsiteY11" fmla="*/ 155427 h 696221"/>
              <a:gd name="connsiteX12" fmla="*/ 1162438 w 1713637"/>
              <a:gd name="connsiteY12" fmla="*/ 209402 h 696221"/>
              <a:gd name="connsiteX13" fmla="*/ 946538 w 1713637"/>
              <a:gd name="connsiteY13" fmla="*/ 107802 h 696221"/>
              <a:gd name="connsiteX14" fmla="*/ 352813 w 1713637"/>
              <a:gd name="connsiteY14" fmla="*/ 3027 h 696221"/>
              <a:gd name="connsiteX15" fmla="*/ 457588 w 1713637"/>
              <a:gd name="connsiteY15" fmla="*/ 31602 h 696221"/>
              <a:gd name="connsiteX16" fmla="*/ 388 w 1713637"/>
              <a:gd name="connsiteY16" fmla="*/ 63352 h 69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3637" h="696221">
                <a:moveTo>
                  <a:pt x="388" y="63352"/>
                </a:moveTo>
                <a:cubicBezTo>
                  <a:pt x="15205" y="60706"/>
                  <a:pt x="476638" y="17844"/>
                  <a:pt x="546488" y="15727"/>
                </a:cubicBezTo>
                <a:cubicBezTo>
                  <a:pt x="616338" y="13610"/>
                  <a:pt x="400438" y="48535"/>
                  <a:pt x="419488" y="50652"/>
                </a:cubicBezTo>
                <a:cubicBezTo>
                  <a:pt x="438538" y="52769"/>
                  <a:pt x="568713" y="13081"/>
                  <a:pt x="660788" y="28427"/>
                </a:cubicBezTo>
                <a:cubicBezTo>
                  <a:pt x="752863" y="43773"/>
                  <a:pt x="971938" y="142727"/>
                  <a:pt x="971938" y="142727"/>
                </a:cubicBezTo>
                <a:cubicBezTo>
                  <a:pt x="1012155" y="157544"/>
                  <a:pt x="866634" y="109919"/>
                  <a:pt x="902088" y="117327"/>
                </a:cubicBezTo>
                <a:cubicBezTo>
                  <a:pt x="937542" y="124735"/>
                  <a:pt x="1100526" y="145373"/>
                  <a:pt x="1184663" y="187177"/>
                </a:cubicBezTo>
                <a:cubicBezTo>
                  <a:pt x="1268801" y="228981"/>
                  <a:pt x="1367755" y="340635"/>
                  <a:pt x="1406913" y="368152"/>
                </a:cubicBezTo>
                <a:cubicBezTo>
                  <a:pt x="1446071" y="395669"/>
                  <a:pt x="1368813" y="298302"/>
                  <a:pt x="1419613" y="352277"/>
                </a:cubicBezTo>
                <a:cubicBezTo>
                  <a:pt x="1470413" y="406252"/>
                  <a:pt x="1694780" y="664485"/>
                  <a:pt x="1711713" y="692002"/>
                </a:cubicBezTo>
                <a:cubicBezTo>
                  <a:pt x="1728646" y="719519"/>
                  <a:pt x="1631280" y="606806"/>
                  <a:pt x="1521213" y="517377"/>
                </a:cubicBezTo>
                <a:cubicBezTo>
                  <a:pt x="1411146" y="427948"/>
                  <a:pt x="1111109" y="206756"/>
                  <a:pt x="1051313" y="155427"/>
                </a:cubicBezTo>
                <a:cubicBezTo>
                  <a:pt x="991517" y="104098"/>
                  <a:pt x="1179900" y="217339"/>
                  <a:pt x="1162438" y="209402"/>
                </a:cubicBezTo>
                <a:cubicBezTo>
                  <a:pt x="1144976" y="201465"/>
                  <a:pt x="1081476" y="142198"/>
                  <a:pt x="946538" y="107802"/>
                </a:cubicBezTo>
                <a:cubicBezTo>
                  <a:pt x="811600" y="73406"/>
                  <a:pt x="434305" y="15727"/>
                  <a:pt x="352813" y="3027"/>
                </a:cubicBezTo>
                <a:cubicBezTo>
                  <a:pt x="271321" y="-9673"/>
                  <a:pt x="515796" y="21019"/>
                  <a:pt x="457588" y="31602"/>
                </a:cubicBezTo>
                <a:cubicBezTo>
                  <a:pt x="399380" y="42185"/>
                  <a:pt x="-14429" y="65998"/>
                  <a:pt x="388" y="633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1" name="フリーフォーム 550">
            <a:extLst>
              <a:ext uri="{FF2B5EF4-FFF2-40B4-BE49-F238E27FC236}">
                <a16:creationId xmlns:a16="http://schemas.microsoft.com/office/drawing/2014/main" id="{16DA95F0-F099-42AF-16B5-D64F917129E1}"/>
              </a:ext>
            </a:extLst>
          </p:cNvPr>
          <p:cNvSpPr/>
          <p:nvPr/>
        </p:nvSpPr>
        <p:spPr>
          <a:xfrm>
            <a:off x="8026567" y="2631632"/>
            <a:ext cx="762184" cy="679443"/>
          </a:xfrm>
          <a:custGeom>
            <a:avLst/>
            <a:gdLst>
              <a:gd name="connsiteX0" fmla="*/ 761833 w 762184"/>
              <a:gd name="connsiteY0" fmla="*/ 443 h 679443"/>
              <a:gd name="connsiteX1" fmla="*/ 434808 w 762184"/>
              <a:gd name="connsiteY1" fmla="*/ 146493 h 679443"/>
              <a:gd name="connsiteX2" fmla="*/ 231608 w 762184"/>
              <a:gd name="connsiteY2" fmla="*/ 267143 h 679443"/>
              <a:gd name="connsiteX3" fmla="*/ 301458 w 762184"/>
              <a:gd name="connsiteY3" fmla="*/ 225868 h 679443"/>
              <a:gd name="connsiteX4" fmla="*/ 177633 w 762184"/>
              <a:gd name="connsiteY4" fmla="*/ 349693 h 679443"/>
              <a:gd name="connsiteX5" fmla="*/ 25233 w 762184"/>
              <a:gd name="connsiteY5" fmla="*/ 664018 h 679443"/>
              <a:gd name="connsiteX6" fmla="*/ 31583 w 762184"/>
              <a:gd name="connsiteY6" fmla="*/ 584643 h 679443"/>
              <a:gd name="connsiteX7" fmla="*/ 330033 w 762184"/>
              <a:gd name="connsiteY7" fmla="*/ 184593 h 679443"/>
              <a:gd name="connsiteX8" fmla="*/ 276058 w 762184"/>
              <a:gd name="connsiteY8" fmla="*/ 238568 h 679443"/>
              <a:gd name="connsiteX9" fmla="*/ 647533 w 762184"/>
              <a:gd name="connsiteY9" fmla="*/ 38543 h 679443"/>
              <a:gd name="connsiteX10" fmla="*/ 501483 w 762184"/>
              <a:gd name="connsiteY10" fmla="*/ 98868 h 679443"/>
              <a:gd name="connsiteX11" fmla="*/ 761833 w 762184"/>
              <a:gd name="connsiteY11" fmla="*/ 443 h 67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184" h="679443">
                <a:moveTo>
                  <a:pt x="761833" y="443"/>
                </a:moveTo>
                <a:cubicBezTo>
                  <a:pt x="750720" y="8381"/>
                  <a:pt x="523179" y="102043"/>
                  <a:pt x="434808" y="146493"/>
                </a:cubicBezTo>
                <a:cubicBezTo>
                  <a:pt x="346437" y="190943"/>
                  <a:pt x="231608" y="267143"/>
                  <a:pt x="231608" y="267143"/>
                </a:cubicBezTo>
                <a:cubicBezTo>
                  <a:pt x="209383" y="280372"/>
                  <a:pt x="310454" y="212110"/>
                  <a:pt x="301458" y="225868"/>
                </a:cubicBezTo>
                <a:cubicBezTo>
                  <a:pt x="292462" y="239626"/>
                  <a:pt x="223670" y="276668"/>
                  <a:pt x="177633" y="349693"/>
                </a:cubicBezTo>
                <a:cubicBezTo>
                  <a:pt x="131595" y="422718"/>
                  <a:pt x="49575" y="624860"/>
                  <a:pt x="25233" y="664018"/>
                </a:cubicBezTo>
                <a:cubicBezTo>
                  <a:pt x="891" y="703176"/>
                  <a:pt x="-19217" y="664547"/>
                  <a:pt x="31583" y="584643"/>
                </a:cubicBezTo>
                <a:cubicBezTo>
                  <a:pt x="82383" y="504739"/>
                  <a:pt x="289287" y="242272"/>
                  <a:pt x="330033" y="184593"/>
                </a:cubicBezTo>
                <a:cubicBezTo>
                  <a:pt x="370779" y="126914"/>
                  <a:pt x="223141" y="262910"/>
                  <a:pt x="276058" y="238568"/>
                </a:cubicBezTo>
                <a:cubicBezTo>
                  <a:pt x="328975" y="214226"/>
                  <a:pt x="609962" y="61826"/>
                  <a:pt x="647533" y="38543"/>
                </a:cubicBezTo>
                <a:cubicBezTo>
                  <a:pt x="685104" y="15260"/>
                  <a:pt x="486137" y="104160"/>
                  <a:pt x="501483" y="98868"/>
                </a:cubicBezTo>
                <a:cubicBezTo>
                  <a:pt x="516829" y="93576"/>
                  <a:pt x="772946" y="-7495"/>
                  <a:pt x="761833" y="44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2" name="フリーフォーム 551">
            <a:extLst>
              <a:ext uri="{FF2B5EF4-FFF2-40B4-BE49-F238E27FC236}">
                <a16:creationId xmlns:a16="http://schemas.microsoft.com/office/drawing/2014/main" id="{7AFED528-2F65-280E-E527-EF7B704BC91F}"/>
              </a:ext>
            </a:extLst>
          </p:cNvPr>
          <p:cNvSpPr/>
          <p:nvPr/>
        </p:nvSpPr>
        <p:spPr>
          <a:xfrm>
            <a:off x="8350238" y="2638029"/>
            <a:ext cx="1058379" cy="228997"/>
          </a:xfrm>
          <a:custGeom>
            <a:avLst/>
            <a:gdLst>
              <a:gd name="connsiteX0" fmla="*/ 12 w 1058379"/>
              <a:gd name="connsiteY0" fmla="*/ 228996 h 228997"/>
              <a:gd name="connsiteX1" fmla="*/ 412762 w 1058379"/>
              <a:gd name="connsiteY1" fmla="*/ 25796 h 228997"/>
              <a:gd name="connsiteX2" fmla="*/ 1044587 w 1058379"/>
              <a:gd name="connsiteY2" fmla="*/ 13096 h 228997"/>
              <a:gd name="connsiteX3" fmla="*/ 812812 w 1058379"/>
              <a:gd name="connsiteY3" fmla="*/ 3571 h 228997"/>
              <a:gd name="connsiteX4" fmla="*/ 400062 w 1058379"/>
              <a:gd name="connsiteY4" fmla="*/ 22621 h 228997"/>
              <a:gd name="connsiteX5" fmla="*/ 12 w 1058379"/>
              <a:gd name="connsiteY5" fmla="*/ 228996 h 22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8379" h="228997">
                <a:moveTo>
                  <a:pt x="12" y="228996"/>
                </a:moveTo>
                <a:cubicBezTo>
                  <a:pt x="2129" y="229525"/>
                  <a:pt x="238666" y="61779"/>
                  <a:pt x="412762" y="25796"/>
                </a:cubicBezTo>
                <a:cubicBezTo>
                  <a:pt x="586858" y="-10187"/>
                  <a:pt x="977912" y="16800"/>
                  <a:pt x="1044587" y="13096"/>
                </a:cubicBezTo>
                <a:cubicBezTo>
                  <a:pt x="1111262" y="9392"/>
                  <a:pt x="920233" y="1984"/>
                  <a:pt x="812812" y="3571"/>
                </a:cubicBezTo>
                <a:cubicBezTo>
                  <a:pt x="705391" y="5158"/>
                  <a:pt x="533941" y="-13891"/>
                  <a:pt x="400062" y="22621"/>
                </a:cubicBezTo>
                <a:cubicBezTo>
                  <a:pt x="266183" y="59133"/>
                  <a:pt x="-2105" y="228467"/>
                  <a:pt x="12" y="22899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3" name="フリーフォーム 552">
            <a:extLst>
              <a:ext uri="{FF2B5EF4-FFF2-40B4-BE49-F238E27FC236}">
                <a16:creationId xmlns:a16="http://schemas.microsoft.com/office/drawing/2014/main" id="{E50F87A8-39BF-EE8A-F206-C202BE9830AC}"/>
              </a:ext>
            </a:extLst>
          </p:cNvPr>
          <p:cNvSpPr/>
          <p:nvPr/>
        </p:nvSpPr>
        <p:spPr>
          <a:xfrm>
            <a:off x="8643323" y="2600800"/>
            <a:ext cx="1660683" cy="592458"/>
          </a:xfrm>
          <a:custGeom>
            <a:avLst/>
            <a:gdLst>
              <a:gd name="connsiteX0" fmla="*/ 2202 w 1660683"/>
              <a:gd name="connsiteY0" fmla="*/ 88425 h 592458"/>
              <a:gd name="connsiteX1" fmla="*/ 408602 w 1660683"/>
              <a:gd name="connsiteY1" fmla="*/ 12225 h 592458"/>
              <a:gd name="connsiteX2" fmla="*/ 729277 w 1660683"/>
              <a:gd name="connsiteY2" fmla="*/ 15400 h 592458"/>
              <a:gd name="connsiteX3" fmla="*/ 700702 w 1660683"/>
              <a:gd name="connsiteY3" fmla="*/ 24925 h 592458"/>
              <a:gd name="connsiteX4" fmla="*/ 1002327 w 1660683"/>
              <a:gd name="connsiteY4" fmla="*/ 132875 h 592458"/>
              <a:gd name="connsiteX5" fmla="*/ 970577 w 1660683"/>
              <a:gd name="connsiteY5" fmla="*/ 110650 h 592458"/>
              <a:gd name="connsiteX6" fmla="*/ 1170602 w 1660683"/>
              <a:gd name="connsiteY6" fmla="*/ 224950 h 592458"/>
              <a:gd name="connsiteX7" fmla="*/ 1335702 w 1660683"/>
              <a:gd name="connsiteY7" fmla="*/ 336075 h 592458"/>
              <a:gd name="connsiteX8" fmla="*/ 1272202 w 1660683"/>
              <a:gd name="connsiteY8" fmla="*/ 285275 h 592458"/>
              <a:gd name="connsiteX9" fmla="*/ 1630977 w 1660683"/>
              <a:gd name="connsiteY9" fmla="*/ 580550 h 592458"/>
              <a:gd name="connsiteX10" fmla="*/ 1551602 w 1660683"/>
              <a:gd name="connsiteY10" fmla="*/ 488475 h 592458"/>
              <a:gd name="connsiteX11" fmla="*/ 849927 w 1660683"/>
              <a:gd name="connsiteY11" fmla="*/ 69375 h 592458"/>
              <a:gd name="connsiteX12" fmla="*/ 507027 w 1660683"/>
              <a:gd name="connsiteY12" fmla="*/ 2700 h 592458"/>
              <a:gd name="connsiteX13" fmla="*/ 561002 w 1660683"/>
              <a:gd name="connsiteY13" fmla="*/ 15400 h 592458"/>
              <a:gd name="connsiteX14" fmla="*/ 259377 w 1660683"/>
              <a:gd name="connsiteY14" fmla="*/ 37625 h 592458"/>
              <a:gd name="connsiteX15" fmla="*/ 2202 w 1660683"/>
              <a:gd name="connsiteY15" fmla="*/ 88425 h 59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0683" h="592458">
                <a:moveTo>
                  <a:pt x="2202" y="88425"/>
                </a:moveTo>
                <a:cubicBezTo>
                  <a:pt x="27073" y="84192"/>
                  <a:pt x="287423" y="24396"/>
                  <a:pt x="408602" y="12225"/>
                </a:cubicBezTo>
                <a:cubicBezTo>
                  <a:pt x="529781" y="54"/>
                  <a:pt x="680594" y="13283"/>
                  <a:pt x="729277" y="15400"/>
                </a:cubicBezTo>
                <a:cubicBezTo>
                  <a:pt x="777960" y="17517"/>
                  <a:pt x="655194" y="5346"/>
                  <a:pt x="700702" y="24925"/>
                </a:cubicBezTo>
                <a:cubicBezTo>
                  <a:pt x="746210" y="44504"/>
                  <a:pt x="957348" y="118588"/>
                  <a:pt x="1002327" y="132875"/>
                </a:cubicBezTo>
                <a:cubicBezTo>
                  <a:pt x="1047306" y="147162"/>
                  <a:pt x="942531" y="95304"/>
                  <a:pt x="970577" y="110650"/>
                </a:cubicBezTo>
                <a:cubicBezTo>
                  <a:pt x="998623" y="125996"/>
                  <a:pt x="1109748" y="187379"/>
                  <a:pt x="1170602" y="224950"/>
                </a:cubicBezTo>
                <a:cubicBezTo>
                  <a:pt x="1231456" y="262521"/>
                  <a:pt x="1318769" y="326021"/>
                  <a:pt x="1335702" y="336075"/>
                </a:cubicBezTo>
                <a:cubicBezTo>
                  <a:pt x="1352635" y="346129"/>
                  <a:pt x="1272202" y="285275"/>
                  <a:pt x="1272202" y="285275"/>
                </a:cubicBezTo>
                <a:cubicBezTo>
                  <a:pt x="1321414" y="326021"/>
                  <a:pt x="1584411" y="546683"/>
                  <a:pt x="1630977" y="580550"/>
                </a:cubicBezTo>
                <a:cubicBezTo>
                  <a:pt x="1677543" y="614417"/>
                  <a:pt x="1681777" y="573671"/>
                  <a:pt x="1551602" y="488475"/>
                </a:cubicBezTo>
                <a:cubicBezTo>
                  <a:pt x="1421427" y="403279"/>
                  <a:pt x="1024023" y="150338"/>
                  <a:pt x="849927" y="69375"/>
                </a:cubicBezTo>
                <a:cubicBezTo>
                  <a:pt x="675831" y="-11588"/>
                  <a:pt x="555181" y="11696"/>
                  <a:pt x="507027" y="2700"/>
                </a:cubicBezTo>
                <a:cubicBezTo>
                  <a:pt x="458873" y="-6296"/>
                  <a:pt x="602277" y="9579"/>
                  <a:pt x="561002" y="15400"/>
                </a:cubicBezTo>
                <a:cubicBezTo>
                  <a:pt x="519727" y="21221"/>
                  <a:pt x="349335" y="25983"/>
                  <a:pt x="259377" y="37625"/>
                </a:cubicBezTo>
                <a:cubicBezTo>
                  <a:pt x="169419" y="49267"/>
                  <a:pt x="-22669" y="92658"/>
                  <a:pt x="2202" y="884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4" name="フリーフォーム 553">
            <a:extLst>
              <a:ext uri="{FF2B5EF4-FFF2-40B4-BE49-F238E27FC236}">
                <a16:creationId xmlns:a16="http://schemas.microsoft.com/office/drawing/2014/main" id="{590F6707-1F93-B3A8-F3B3-C142899FCA1D}"/>
              </a:ext>
            </a:extLst>
          </p:cNvPr>
          <p:cNvSpPr/>
          <p:nvPr/>
        </p:nvSpPr>
        <p:spPr>
          <a:xfrm>
            <a:off x="8011747" y="3120182"/>
            <a:ext cx="802129" cy="202090"/>
          </a:xfrm>
          <a:custGeom>
            <a:avLst/>
            <a:gdLst>
              <a:gd name="connsiteX0" fmla="*/ 8303 w 802129"/>
              <a:gd name="connsiteY0" fmla="*/ 200868 h 202090"/>
              <a:gd name="connsiteX1" fmla="*/ 322628 w 802129"/>
              <a:gd name="connsiteY1" fmla="*/ 188168 h 202090"/>
              <a:gd name="connsiteX2" fmla="*/ 233728 w 802129"/>
              <a:gd name="connsiteY2" fmla="*/ 194518 h 202090"/>
              <a:gd name="connsiteX3" fmla="*/ 614728 w 802129"/>
              <a:gd name="connsiteY3" fmla="*/ 118318 h 202090"/>
              <a:gd name="connsiteX4" fmla="*/ 802053 w 802129"/>
              <a:gd name="connsiteY4" fmla="*/ 19893 h 202090"/>
              <a:gd name="connsiteX5" fmla="*/ 595678 w 802129"/>
              <a:gd name="connsiteY5" fmla="*/ 111968 h 202090"/>
              <a:gd name="connsiteX6" fmla="*/ 779828 w 802129"/>
              <a:gd name="connsiteY6" fmla="*/ 4018 h 202090"/>
              <a:gd name="connsiteX7" fmla="*/ 624253 w 802129"/>
              <a:gd name="connsiteY7" fmla="*/ 23068 h 202090"/>
              <a:gd name="connsiteX8" fmla="*/ 709978 w 802129"/>
              <a:gd name="connsiteY8" fmla="*/ 23068 h 202090"/>
              <a:gd name="connsiteX9" fmla="*/ 544878 w 802129"/>
              <a:gd name="connsiteY9" fmla="*/ 137368 h 202090"/>
              <a:gd name="connsiteX10" fmla="*/ 344853 w 802129"/>
              <a:gd name="connsiteY10" fmla="*/ 197693 h 202090"/>
              <a:gd name="connsiteX11" fmla="*/ 113078 w 802129"/>
              <a:gd name="connsiteY11" fmla="*/ 191343 h 202090"/>
              <a:gd name="connsiteX12" fmla="*/ 90853 w 802129"/>
              <a:gd name="connsiteY12" fmla="*/ 200868 h 202090"/>
              <a:gd name="connsiteX13" fmla="*/ 8303 w 802129"/>
              <a:gd name="connsiteY13" fmla="*/ 200868 h 202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2129" h="202090">
                <a:moveTo>
                  <a:pt x="8303" y="200868"/>
                </a:moveTo>
                <a:cubicBezTo>
                  <a:pt x="46932" y="198751"/>
                  <a:pt x="285057" y="189226"/>
                  <a:pt x="322628" y="188168"/>
                </a:cubicBezTo>
                <a:cubicBezTo>
                  <a:pt x="360199" y="187110"/>
                  <a:pt x="185045" y="206160"/>
                  <a:pt x="233728" y="194518"/>
                </a:cubicBezTo>
                <a:cubicBezTo>
                  <a:pt x="282411" y="182876"/>
                  <a:pt x="520007" y="147422"/>
                  <a:pt x="614728" y="118318"/>
                </a:cubicBezTo>
                <a:cubicBezTo>
                  <a:pt x="709449" y="89214"/>
                  <a:pt x="805228" y="20951"/>
                  <a:pt x="802053" y="19893"/>
                </a:cubicBezTo>
                <a:cubicBezTo>
                  <a:pt x="798878" y="18835"/>
                  <a:pt x="599382" y="114614"/>
                  <a:pt x="595678" y="111968"/>
                </a:cubicBezTo>
                <a:cubicBezTo>
                  <a:pt x="591974" y="109322"/>
                  <a:pt x="775065" y="18835"/>
                  <a:pt x="779828" y="4018"/>
                </a:cubicBezTo>
                <a:cubicBezTo>
                  <a:pt x="784591" y="-10799"/>
                  <a:pt x="635895" y="19893"/>
                  <a:pt x="624253" y="23068"/>
                </a:cubicBezTo>
                <a:cubicBezTo>
                  <a:pt x="612611" y="26243"/>
                  <a:pt x="723207" y="4018"/>
                  <a:pt x="709978" y="23068"/>
                </a:cubicBezTo>
                <a:cubicBezTo>
                  <a:pt x="696749" y="42118"/>
                  <a:pt x="605732" y="108264"/>
                  <a:pt x="544878" y="137368"/>
                </a:cubicBezTo>
                <a:cubicBezTo>
                  <a:pt x="484024" y="166472"/>
                  <a:pt x="416820" y="188697"/>
                  <a:pt x="344853" y="197693"/>
                </a:cubicBezTo>
                <a:cubicBezTo>
                  <a:pt x="272886" y="206689"/>
                  <a:pt x="155411" y="190814"/>
                  <a:pt x="113078" y="191343"/>
                </a:cubicBezTo>
                <a:cubicBezTo>
                  <a:pt x="70745" y="191872"/>
                  <a:pt x="104082" y="199810"/>
                  <a:pt x="90853" y="200868"/>
                </a:cubicBezTo>
                <a:cubicBezTo>
                  <a:pt x="77624" y="201926"/>
                  <a:pt x="-30326" y="202985"/>
                  <a:pt x="8303" y="20086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5" name="フリーフォーム 554">
            <a:extLst>
              <a:ext uri="{FF2B5EF4-FFF2-40B4-BE49-F238E27FC236}">
                <a16:creationId xmlns:a16="http://schemas.microsoft.com/office/drawing/2014/main" id="{D5FDF3FE-53F2-4C01-8A29-AE01A280093D}"/>
              </a:ext>
            </a:extLst>
          </p:cNvPr>
          <p:cNvSpPr/>
          <p:nvPr/>
        </p:nvSpPr>
        <p:spPr>
          <a:xfrm>
            <a:off x="8682201" y="3086958"/>
            <a:ext cx="1847872" cy="151229"/>
          </a:xfrm>
          <a:custGeom>
            <a:avLst/>
            <a:gdLst>
              <a:gd name="connsiteX0" fmla="*/ 26824 w 1847872"/>
              <a:gd name="connsiteY0" fmla="*/ 8667 h 151229"/>
              <a:gd name="connsiteX1" fmla="*/ 468149 w 1847872"/>
              <a:gd name="connsiteY1" fmla="*/ 75342 h 151229"/>
              <a:gd name="connsiteX2" fmla="*/ 322099 w 1847872"/>
              <a:gd name="connsiteY2" fmla="*/ 2317 h 151229"/>
              <a:gd name="connsiteX3" fmla="*/ 598324 w 1847872"/>
              <a:gd name="connsiteY3" fmla="*/ 24542 h 151229"/>
              <a:gd name="connsiteX4" fmla="*/ 626899 w 1847872"/>
              <a:gd name="connsiteY4" fmla="*/ 88042 h 151229"/>
              <a:gd name="connsiteX5" fmla="*/ 922174 w 1847872"/>
              <a:gd name="connsiteY5" fmla="*/ 100742 h 151229"/>
              <a:gd name="connsiteX6" fmla="*/ 842799 w 1847872"/>
              <a:gd name="connsiteY6" fmla="*/ 122967 h 151229"/>
              <a:gd name="connsiteX7" fmla="*/ 1309524 w 1847872"/>
              <a:gd name="connsiteY7" fmla="*/ 126142 h 151229"/>
              <a:gd name="connsiteX8" fmla="*/ 1576224 w 1847872"/>
              <a:gd name="connsiteY8" fmla="*/ 113442 h 151229"/>
              <a:gd name="connsiteX9" fmla="*/ 1846099 w 1847872"/>
              <a:gd name="connsiteY9" fmla="*/ 34067 h 151229"/>
              <a:gd name="connsiteX10" fmla="*/ 1677824 w 1847872"/>
              <a:gd name="connsiteY10" fmla="*/ 100742 h 151229"/>
              <a:gd name="connsiteX11" fmla="*/ 1382549 w 1847872"/>
              <a:gd name="connsiteY11" fmla="*/ 148367 h 151229"/>
              <a:gd name="connsiteX12" fmla="*/ 26824 w 1847872"/>
              <a:gd name="connsiteY12" fmla="*/ 8667 h 15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7872" h="151229">
                <a:moveTo>
                  <a:pt x="26824" y="8667"/>
                </a:moveTo>
                <a:cubicBezTo>
                  <a:pt x="-125576" y="-3504"/>
                  <a:pt x="418937" y="76400"/>
                  <a:pt x="468149" y="75342"/>
                </a:cubicBezTo>
                <a:cubicBezTo>
                  <a:pt x="517361" y="74284"/>
                  <a:pt x="300403" y="10784"/>
                  <a:pt x="322099" y="2317"/>
                </a:cubicBezTo>
                <a:cubicBezTo>
                  <a:pt x="343795" y="-6150"/>
                  <a:pt x="547524" y="10255"/>
                  <a:pt x="598324" y="24542"/>
                </a:cubicBezTo>
                <a:cubicBezTo>
                  <a:pt x="649124" y="38829"/>
                  <a:pt x="572924" y="75342"/>
                  <a:pt x="626899" y="88042"/>
                </a:cubicBezTo>
                <a:cubicBezTo>
                  <a:pt x="680874" y="100742"/>
                  <a:pt x="886191" y="94921"/>
                  <a:pt x="922174" y="100742"/>
                </a:cubicBezTo>
                <a:cubicBezTo>
                  <a:pt x="958157" y="106563"/>
                  <a:pt x="778241" y="118734"/>
                  <a:pt x="842799" y="122967"/>
                </a:cubicBezTo>
                <a:cubicBezTo>
                  <a:pt x="907357" y="127200"/>
                  <a:pt x="1187287" y="127730"/>
                  <a:pt x="1309524" y="126142"/>
                </a:cubicBezTo>
                <a:cubicBezTo>
                  <a:pt x="1431762" y="124555"/>
                  <a:pt x="1486795" y="128788"/>
                  <a:pt x="1576224" y="113442"/>
                </a:cubicBezTo>
                <a:cubicBezTo>
                  <a:pt x="1665653" y="98096"/>
                  <a:pt x="1829166" y="36184"/>
                  <a:pt x="1846099" y="34067"/>
                </a:cubicBezTo>
                <a:cubicBezTo>
                  <a:pt x="1863032" y="31950"/>
                  <a:pt x="1755082" y="81692"/>
                  <a:pt x="1677824" y="100742"/>
                </a:cubicBezTo>
                <a:cubicBezTo>
                  <a:pt x="1600566" y="119792"/>
                  <a:pt x="1660361" y="162654"/>
                  <a:pt x="1382549" y="148367"/>
                </a:cubicBezTo>
                <a:cubicBezTo>
                  <a:pt x="1104737" y="134080"/>
                  <a:pt x="179224" y="20838"/>
                  <a:pt x="26824" y="866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6" name="フリーフォーム 555">
            <a:extLst>
              <a:ext uri="{FF2B5EF4-FFF2-40B4-BE49-F238E27FC236}">
                <a16:creationId xmlns:a16="http://schemas.microsoft.com/office/drawing/2014/main" id="{A584043D-54BE-88FF-DF40-03570AF0A10E}"/>
              </a:ext>
            </a:extLst>
          </p:cNvPr>
          <p:cNvSpPr/>
          <p:nvPr/>
        </p:nvSpPr>
        <p:spPr>
          <a:xfrm>
            <a:off x="7997578" y="3276585"/>
            <a:ext cx="86174" cy="307163"/>
          </a:xfrm>
          <a:custGeom>
            <a:avLst/>
            <a:gdLst>
              <a:gd name="connsiteX0" fmla="*/ 85972 w 86174"/>
              <a:gd name="connsiteY0" fmla="*/ 15 h 307163"/>
              <a:gd name="connsiteX1" fmla="*/ 28822 w 86174"/>
              <a:gd name="connsiteY1" fmla="*/ 101615 h 307163"/>
              <a:gd name="connsiteX2" fmla="*/ 9772 w 86174"/>
              <a:gd name="connsiteY2" fmla="*/ 304815 h 307163"/>
              <a:gd name="connsiteX3" fmla="*/ 22472 w 86174"/>
              <a:gd name="connsiteY3" fmla="*/ 203215 h 307163"/>
              <a:gd name="connsiteX4" fmla="*/ 9772 w 86174"/>
              <a:gd name="connsiteY4" fmla="*/ 66690 h 307163"/>
              <a:gd name="connsiteX5" fmla="*/ 6597 w 86174"/>
              <a:gd name="connsiteY5" fmla="*/ 107965 h 307163"/>
              <a:gd name="connsiteX6" fmla="*/ 85972 w 86174"/>
              <a:gd name="connsiteY6" fmla="*/ 15 h 30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174" h="307163">
                <a:moveTo>
                  <a:pt x="85972" y="15"/>
                </a:moveTo>
                <a:cubicBezTo>
                  <a:pt x="89676" y="-1043"/>
                  <a:pt x="41522" y="50815"/>
                  <a:pt x="28822" y="101615"/>
                </a:cubicBezTo>
                <a:cubicBezTo>
                  <a:pt x="16122" y="152415"/>
                  <a:pt x="10830" y="287882"/>
                  <a:pt x="9772" y="304815"/>
                </a:cubicBezTo>
                <a:cubicBezTo>
                  <a:pt x="8714" y="321748"/>
                  <a:pt x="22472" y="242902"/>
                  <a:pt x="22472" y="203215"/>
                </a:cubicBezTo>
                <a:cubicBezTo>
                  <a:pt x="22472" y="163528"/>
                  <a:pt x="12418" y="82565"/>
                  <a:pt x="9772" y="66690"/>
                </a:cubicBezTo>
                <a:cubicBezTo>
                  <a:pt x="7126" y="50815"/>
                  <a:pt x="-8749" y="116432"/>
                  <a:pt x="6597" y="107965"/>
                </a:cubicBezTo>
                <a:cubicBezTo>
                  <a:pt x="21943" y="99498"/>
                  <a:pt x="82268" y="1073"/>
                  <a:pt x="85972" y="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7" name="フリーフォーム 556">
            <a:extLst>
              <a:ext uri="{FF2B5EF4-FFF2-40B4-BE49-F238E27FC236}">
                <a16:creationId xmlns:a16="http://schemas.microsoft.com/office/drawing/2014/main" id="{105AEE2F-CD50-3759-8999-783D51EA74F5}"/>
              </a:ext>
            </a:extLst>
          </p:cNvPr>
          <p:cNvSpPr/>
          <p:nvPr/>
        </p:nvSpPr>
        <p:spPr>
          <a:xfrm>
            <a:off x="8010525" y="3215892"/>
            <a:ext cx="827950" cy="141457"/>
          </a:xfrm>
          <a:custGeom>
            <a:avLst/>
            <a:gdLst>
              <a:gd name="connsiteX0" fmla="*/ 0 w 827950"/>
              <a:gd name="connsiteY0" fmla="*/ 121033 h 141457"/>
              <a:gd name="connsiteX1" fmla="*/ 212725 w 827950"/>
              <a:gd name="connsiteY1" fmla="*/ 140083 h 141457"/>
              <a:gd name="connsiteX2" fmla="*/ 523875 w 827950"/>
              <a:gd name="connsiteY2" fmla="*/ 76583 h 141457"/>
              <a:gd name="connsiteX3" fmla="*/ 454025 w 827950"/>
              <a:gd name="connsiteY3" fmla="*/ 98808 h 141457"/>
              <a:gd name="connsiteX4" fmla="*/ 825500 w 827950"/>
              <a:gd name="connsiteY4" fmla="*/ 383 h 141457"/>
              <a:gd name="connsiteX5" fmla="*/ 600075 w 827950"/>
              <a:gd name="connsiteY5" fmla="*/ 67058 h 141457"/>
              <a:gd name="connsiteX6" fmla="*/ 304800 w 827950"/>
              <a:gd name="connsiteY6" fmla="*/ 127383 h 141457"/>
              <a:gd name="connsiteX7" fmla="*/ 104775 w 827950"/>
              <a:gd name="connsiteY7" fmla="*/ 121033 h 141457"/>
              <a:gd name="connsiteX8" fmla="*/ 323850 w 827950"/>
              <a:gd name="connsiteY8" fmla="*/ 117858 h 141457"/>
              <a:gd name="connsiteX9" fmla="*/ 180975 w 827950"/>
              <a:gd name="connsiteY9" fmla="*/ 130558 h 141457"/>
              <a:gd name="connsiteX10" fmla="*/ 0 w 827950"/>
              <a:gd name="connsiteY10" fmla="*/ 121033 h 14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7950" h="141457">
                <a:moveTo>
                  <a:pt x="0" y="121033"/>
                </a:moveTo>
                <a:cubicBezTo>
                  <a:pt x="5292" y="122620"/>
                  <a:pt x="125413" y="147491"/>
                  <a:pt x="212725" y="140083"/>
                </a:cubicBezTo>
                <a:cubicBezTo>
                  <a:pt x="300038" y="132675"/>
                  <a:pt x="483658" y="83462"/>
                  <a:pt x="523875" y="76583"/>
                </a:cubicBezTo>
                <a:cubicBezTo>
                  <a:pt x="564092" y="69704"/>
                  <a:pt x="403754" y="111508"/>
                  <a:pt x="454025" y="98808"/>
                </a:cubicBezTo>
                <a:cubicBezTo>
                  <a:pt x="504296" y="86108"/>
                  <a:pt x="801158" y="5675"/>
                  <a:pt x="825500" y="383"/>
                </a:cubicBezTo>
                <a:cubicBezTo>
                  <a:pt x="849842" y="-4909"/>
                  <a:pt x="686858" y="45891"/>
                  <a:pt x="600075" y="67058"/>
                </a:cubicBezTo>
                <a:cubicBezTo>
                  <a:pt x="513292" y="88225"/>
                  <a:pt x="387350" y="118387"/>
                  <a:pt x="304800" y="127383"/>
                </a:cubicBezTo>
                <a:cubicBezTo>
                  <a:pt x="222250" y="136379"/>
                  <a:pt x="101600" y="122620"/>
                  <a:pt x="104775" y="121033"/>
                </a:cubicBezTo>
                <a:cubicBezTo>
                  <a:pt x="107950" y="119446"/>
                  <a:pt x="311150" y="116271"/>
                  <a:pt x="323850" y="117858"/>
                </a:cubicBezTo>
                <a:cubicBezTo>
                  <a:pt x="336550" y="119445"/>
                  <a:pt x="229129" y="127912"/>
                  <a:pt x="180975" y="130558"/>
                </a:cubicBezTo>
                <a:lnTo>
                  <a:pt x="0" y="12103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8" name="フリーフォーム 557">
            <a:extLst>
              <a:ext uri="{FF2B5EF4-FFF2-40B4-BE49-F238E27FC236}">
                <a16:creationId xmlns:a16="http://schemas.microsoft.com/office/drawing/2014/main" id="{AE2FBC47-E13D-1129-380E-87B487B7AE1C}"/>
              </a:ext>
            </a:extLst>
          </p:cNvPr>
          <p:cNvSpPr/>
          <p:nvPr/>
        </p:nvSpPr>
        <p:spPr>
          <a:xfrm>
            <a:off x="7991474" y="3358916"/>
            <a:ext cx="476272" cy="165345"/>
          </a:xfrm>
          <a:custGeom>
            <a:avLst/>
            <a:gdLst>
              <a:gd name="connsiteX0" fmla="*/ 31751 w 476272"/>
              <a:gd name="connsiteY0" fmla="*/ 19284 h 165345"/>
              <a:gd name="connsiteX1" fmla="*/ 355601 w 476272"/>
              <a:gd name="connsiteY1" fmla="*/ 6584 h 165345"/>
              <a:gd name="connsiteX2" fmla="*/ 88901 w 476272"/>
              <a:gd name="connsiteY2" fmla="*/ 76434 h 165345"/>
              <a:gd name="connsiteX3" fmla="*/ 57151 w 476272"/>
              <a:gd name="connsiteY3" fmla="*/ 101834 h 165345"/>
              <a:gd name="connsiteX4" fmla="*/ 292101 w 476272"/>
              <a:gd name="connsiteY4" fmla="*/ 111359 h 165345"/>
              <a:gd name="connsiteX5" fmla="*/ 206376 w 476272"/>
              <a:gd name="connsiteY5" fmla="*/ 124059 h 165345"/>
              <a:gd name="connsiteX6" fmla="*/ 476251 w 476272"/>
              <a:gd name="connsiteY6" fmla="*/ 73259 h 165345"/>
              <a:gd name="connsiteX7" fmla="*/ 190501 w 476272"/>
              <a:gd name="connsiteY7" fmla="*/ 133584 h 165345"/>
              <a:gd name="connsiteX8" fmla="*/ 1 w 476272"/>
              <a:gd name="connsiteY8" fmla="*/ 165334 h 165345"/>
              <a:gd name="connsiteX9" fmla="*/ 187326 w 476272"/>
              <a:gd name="connsiteY9" fmla="*/ 136759 h 165345"/>
              <a:gd name="connsiteX10" fmla="*/ 82551 w 476272"/>
              <a:gd name="connsiteY10" fmla="*/ 95484 h 165345"/>
              <a:gd name="connsiteX11" fmla="*/ 250826 w 476272"/>
              <a:gd name="connsiteY11" fmla="*/ 44684 h 165345"/>
              <a:gd name="connsiteX12" fmla="*/ 260351 w 476272"/>
              <a:gd name="connsiteY12" fmla="*/ 41509 h 165345"/>
              <a:gd name="connsiteX13" fmla="*/ 254001 w 476272"/>
              <a:gd name="connsiteY13" fmla="*/ 234 h 165345"/>
              <a:gd name="connsiteX14" fmla="*/ 31751 w 476272"/>
              <a:gd name="connsiteY14" fmla="*/ 19284 h 1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6272" h="165345">
                <a:moveTo>
                  <a:pt x="31751" y="19284"/>
                </a:moveTo>
                <a:cubicBezTo>
                  <a:pt x="48684" y="20342"/>
                  <a:pt x="346076" y="-2941"/>
                  <a:pt x="355601" y="6584"/>
                </a:cubicBezTo>
                <a:cubicBezTo>
                  <a:pt x="365126" y="16109"/>
                  <a:pt x="138643" y="60559"/>
                  <a:pt x="88901" y="76434"/>
                </a:cubicBezTo>
                <a:cubicBezTo>
                  <a:pt x="39159" y="92309"/>
                  <a:pt x="23284" y="96013"/>
                  <a:pt x="57151" y="101834"/>
                </a:cubicBezTo>
                <a:cubicBezTo>
                  <a:pt x="91018" y="107655"/>
                  <a:pt x="267230" y="107655"/>
                  <a:pt x="292101" y="111359"/>
                </a:cubicBezTo>
                <a:cubicBezTo>
                  <a:pt x="316972" y="115063"/>
                  <a:pt x="175684" y="130409"/>
                  <a:pt x="206376" y="124059"/>
                </a:cubicBezTo>
                <a:cubicBezTo>
                  <a:pt x="237068" y="117709"/>
                  <a:pt x="478897" y="71672"/>
                  <a:pt x="476251" y="73259"/>
                </a:cubicBezTo>
                <a:cubicBezTo>
                  <a:pt x="473605" y="74847"/>
                  <a:pt x="269876" y="118238"/>
                  <a:pt x="190501" y="133584"/>
                </a:cubicBezTo>
                <a:cubicBezTo>
                  <a:pt x="111126" y="148930"/>
                  <a:pt x="530" y="164805"/>
                  <a:pt x="1" y="165334"/>
                </a:cubicBezTo>
                <a:cubicBezTo>
                  <a:pt x="-528" y="165863"/>
                  <a:pt x="173568" y="148401"/>
                  <a:pt x="187326" y="136759"/>
                </a:cubicBezTo>
                <a:cubicBezTo>
                  <a:pt x="201084" y="125117"/>
                  <a:pt x="71968" y="110830"/>
                  <a:pt x="82551" y="95484"/>
                </a:cubicBezTo>
                <a:cubicBezTo>
                  <a:pt x="93134" y="80138"/>
                  <a:pt x="221193" y="53680"/>
                  <a:pt x="250826" y="44684"/>
                </a:cubicBezTo>
                <a:cubicBezTo>
                  <a:pt x="280459" y="35688"/>
                  <a:pt x="259822" y="48917"/>
                  <a:pt x="260351" y="41509"/>
                </a:cubicBezTo>
                <a:cubicBezTo>
                  <a:pt x="260880" y="34101"/>
                  <a:pt x="292630" y="2880"/>
                  <a:pt x="254001" y="234"/>
                </a:cubicBezTo>
                <a:cubicBezTo>
                  <a:pt x="215372" y="-2412"/>
                  <a:pt x="14818" y="18226"/>
                  <a:pt x="31751" y="192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9" name="フリーフォーム 558">
            <a:extLst>
              <a:ext uri="{FF2B5EF4-FFF2-40B4-BE49-F238E27FC236}">
                <a16:creationId xmlns:a16="http://schemas.microsoft.com/office/drawing/2014/main" id="{26ADAE2A-9A53-EF18-65F6-ABDE7486F1C8}"/>
              </a:ext>
            </a:extLst>
          </p:cNvPr>
          <p:cNvSpPr/>
          <p:nvPr/>
        </p:nvSpPr>
        <p:spPr>
          <a:xfrm>
            <a:off x="8740775" y="3126300"/>
            <a:ext cx="1802549" cy="193803"/>
          </a:xfrm>
          <a:custGeom>
            <a:avLst/>
            <a:gdLst>
              <a:gd name="connsiteX0" fmla="*/ 50800 w 1802549"/>
              <a:gd name="connsiteY0" fmla="*/ 48700 h 193803"/>
              <a:gd name="connsiteX1" fmla="*/ 412750 w 1802549"/>
              <a:gd name="connsiteY1" fmla="*/ 109025 h 193803"/>
              <a:gd name="connsiteX2" fmla="*/ 565150 w 1802549"/>
              <a:gd name="connsiteY2" fmla="*/ 83625 h 193803"/>
              <a:gd name="connsiteX3" fmla="*/ 492125 w 1802549"/>
              <a:gd name="connsiteY3" fmla="*/ 105850 h 193803"/>
              <a:gd name="connsiteX4" fmla="*/ 1184275 w 1802549"/>
              <a:gd name="connsiteY4" fmla="*/ 166175 h 193803"/>
              <a:gd name="connsiteX5" fmla="*/ 1355725 w 1802549"/>
              <a:gd name="connsiteY5" fmla="*/ 156650 h 193803"/>
              <a:gd name="connsiteX6" fmla="*/ 1412875 w 1802549"/>
              <a:gd name="connsiteY6" fmla="*/ 137600 h 193803"/>
              <a:gd name="connsiteX7" fmla="*/ 1711325 w 1802549"/>
              <a:gd name="connsiteY7" fmla="*/ 64575 h 193803"/>
              <a:gd name="connsiteX8" fmla="*/ 1800225 w 1802549"/>
              <a:gd name="connsiteY8" fmla="*/ 1075 h 193803"/>
              <a:gd name="connsiteX9" fmla="*/ 1638300 w 1802549"/>
              <a:gd name="connsiteY9" fmla="*/ 118550 h 193803"/>
              <a:gd name="connsiteX10" fmla="*/ 1447800 w 1802549"/>
              <a:gd name="connsiteY10" fmla="*/ 191575 h 193803"/>
              <a:gd name="connsiteX11" fmla="*/ 1060450 w 1802549"/>
              <a:gd name="connsiteY11" fmla="*/ 169350 h 193803"/>
              <a:gd name="connsiteX12" fmla="*/ 1225550 w 1802549"/>
              <a:gd name="connsiteY12" fmla="*/ 112200 h 193803"/>
              <a:gd name="connsiteX13" fmla="*/ 228600 w 1802549"/>
              <a:gd name="connsiteY13" fmla="*/ 70925 h 193803"/>
              <a:gd name="connsiteX14" fmla="*/ 0 w 1802549"/>
              <a:gd name="connsiteY14" fmla="*/ 51875 h 193803"/>
              <a:gd name="connsiteX15" fmla="*/ 1374775 w 1802549"/>
              <a:gd name="connsiteY15" fmla="*/ 150300 h 193803"/>
              <a:gd name="connsiteX16" fmla="*/ 815975 w 1802549"/>
              <a:gd name="connsiteY16" fmla="*/ 134425 h 193803"/>
              <a:gd name="connsiteX17" fmla="*/ 889000 w 1802549"/>
              <a:gd name="connsiteY17" fmla="*/ 156650 h 193803"/>
              <a:gd name="connsiteX18" fmla="*/ 50800 w 1802549"/>
              <a:gd name="connsiteY18" fmla="*/ 48700 h 19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02549" h="193803">
                <a:moveTo>
                  <a:pt x="50800" y="48700"/>
                </a:moveTo>
                <a:cubicBezTo>
                  <a:pt x="-28575" y="40763"/>
                  <a:pt x="327025" y="103204"/>
                  <a:pt x="412750" y="109025"/>
                </a:cubicBezTo>
                <a:cubicBezTo>
                  <a:pt x="498475" y="114846"/>
                  <a:pt x="551921" y="84154"/>
                  <a:pt x="565150" y="83625"/>
                </a:cubicBezTo>
                <a:cubicBezTo>
                  <a:pt x="578379" y="83096"/>
                  <a:pt x="388938" y="92092"/>
                  <a:pt x="492125" y="105850"/>
                </a:cubicBezTo>
                <a:cubicBezTo>
                  <a:pt x="595312" y="119608"/>
                  <a:pt x="1040342" y="157708"/>
                  <a:pt x="1184275" y="166175"/>
                </a:cubicBezTo>
                <a:cubicBezTo>
                  <a:pt x="1328208" y="174642"/>
                  <a:pt x="1317625" y="161413"/>
                  <a:pt x="1355725" y="156650"/>
                </a:cubicBezTo>
                <a:cubicBezTo>
                  <a:pt x="1393825" y="151888"/>
                  <a:pt x="1353608" y="152946"/>
                  <a:pt x="1412875" y="137600"/>
                </a:cubicBezTo>
                <a:cubicBezTo>
                  <a:pt x="1472142" y="122254"/>
                  <a:pt x="1646767" y="87329"/>
                  <a:pt x="1711325" y="64575"/>
                </a:cubicBezTo>
                <a:cubicBezTo>
                  <a:pt x="1775883" y="41821"/>
                  <a:pt x="1812396" y="-7921"/>
                  <a:pt x="1800225" y="1075"/>
                </a:cubicBezTo>
                <a:cubicBezTo>
                  <a:pt x="1788054" y="10071"/>
                  <a:pt x="1697037" y="86800"/>
                  <a:pt x="1638300" y="118550"/>
                </a:cubicBezTo>
                <a:cubicBezTo>
                  <a:pt x="1579563" y="150300"/>
                  <a:pt x="1544108" y="183108"/>
                  <a:pt x="1447800" y="191575"/>
                </a:cubicBezTo>
                <a:cubicBezTo>
                  <a:pt x="1351492" y="200042"/>
                  <a:pt x="1097492" y="182579"/>
                  <a:pt x="1060450" y="169350"/>
                </a:cubicBezTo>
                <a:cubicBezTo>
                  <a:pt x="1023408" y="156121"/>
                  <a:pt x="1364191" y="128604"/>
                  <a:pt x="1225550" y="112200"/>
                </a:cubicBezTo>
                <a:cubicBezTo>
                  <a:pt x="1086909" y="95796"/>
                  <a:pt x="432858" y="80979"/>
                  <a:pt x="228600" y="70925"/>
                </a:cubicBezTo>
                <a:cubicBezTo>
                  <a:pt x="24342" y="60871"/>
                  <a:pt x="0" y="51875"/>
                  <a:pt x="0" y="51875"/>
                </a:cubicBezTo>
                <a:lnTo>
                  <a:pt x="1374775" y="150300"/>
                </a:lnTo>
                <a:cubicBezTo>
                  <a:pt x="1510771" y="164058"/>
                  <a:pt x="896937" y="133367"/>
                  <a:pt x="815975" y="134425"/>
                </a:cubicBezTo>
                <a:cubicBezTo>
                  <a:pt x="735013" y="135483"/>
                  <a:pt x="1019175" y="168292"/>
                  <a:pt x="889000" y="156650"/>
                </a:cubicBezTo>
                <a:cubicBezTo>
                  <a:pt x="758825" y="145008"/>
                  <a:pt x="130175" y="56637"/>
                  <a:pt x="50800" y="487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0" name="フリーフォーム 559">
            <a:extLst>
              <a:ext uri="{FF2B5EF4-FFF2-40B4-BE49-F238E27FC236}">
                <a16:creationId xmlns:a16="http://schemas.microsoft.com/office/drawing/2014/main" id="{E6B4CD10-65EF-7992-365A-0C7B08D3D28D}"/>
              </a:ext>
            </a:extLst>
          </p:cNvPr>
          <p:cNvSpPr/>
          <p:nvPr/>
        </p:nvSpPr>
        <p:spPr>
          <a:xfrm>
            <a:off x="8000232" y="3263305"/>
            <a:ext cx="845912" cy="307352"/>
          </a:xfrm>
          <a:custGeom>
            <a:avLst/>
            <a:gdLst>
              <a:gd name="connsiteX0" fmla="*/ 842143 w 845912"/>
              <a:gd name="connsiteY0" fmla="*/ 595 h 307352"/>
              <a:gd name="connsiteX1" fmla="*/ 673868 w 845912"/>
              <a:gd name="connsiteY1" fmla="*/ 137120 h 307352"/>
              <a:gd name="connsiteX2" fmla="*/ 416693 w 845912"/>
              <a:gd name="connsiteY2" fmla="*/ 232370 h 307352"/>
              <a:gd name="connsiteX3" fmla="*/ 642118 w 845912"/>
              <a:gd name="connsiteY3" fmla="*/ 184745 h 307352"/>
              <a:gd name="connsiteX4" fmla="*/ 153168 w 845912"/>
              <a:gd name="connsiteY4" fmla="*/ 302220 h 307352"/>
              <a:gd name="connsiteX5" fmla="*/ 29343 w 845912"/>
              <a:gd name="connsiteY5" fmla="*/ 286345 h 307352"/>
              <a:gd name="connsiteX6" fmla="*/ 273818 w 845912"/>
              <a:gd name="connsiteY6" fmla="*/ 286345 h 307352"/>
              <a:gd name="connsiteX7" fmla="*/ 768 w 845912"/>
              <a:gd name="connsiteY7" fmla="*/ 264120 h 307352"/>
              <a:gd name="connsiteX8" fmla="*/ 378593 w 845912"/>
              <a:gd name="connsiteY8" fmla="*/ 257770 h 307352"/>
              <a:gd name="connsiteX9" fmla="*/ 642118 w 845912"/>
              <a:gd name="connsiteY9" fmla="*/ 146645 h 307352"/>
              <a:gd name="connsiteX10" fmla="*/ 511943 w 845912"/>
              <a:gd name="connsiteY10" fmla="*/ 194270 h 307352"/>
              <a:gd name="connsiteX11" fmla="*/ 842143 w 845912"/>
              <a:gd name="connsiteY11" fmla="*/ 595 h 30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5912" h="307352">
                <a:moveTo>
                  <a:pt x="842143" y="595"/>
                </a:moveTo>
                <a:cubicBezTo>
                  <a:pt x="869130" y="-8930"/>
                  <a:pt x="744776" y="98491"/>
                  <a:pt x="673868" y="137120"/>
                </a:cubicBezTo>
                <a:cubicBezTo>
                  <a:pt x="602960" y="175749"/>
                  <a:pt x="421985" y="224433"/>
                  <a:pt x="416693" y="232370"/>
                </a:cubicBezTo>
                <a:cubicBezTo>
                  <a:pt x="411401" y="240307"/>
                  <a:pt x="686039" y="173103"/>
                  <a:pt x="642118" y="184745"/>
                </a:cubicBezTo>
                <a:cubicBezTo>
                  <a:pt x="598197" y="196387"/>
                  <a:pt x="255297" y="285287"/>
                  <a:pt x="153168" y="302220"/>
                </a:cubicBezTo>
                <a:cubicBezTo>
                  <a:pt x="51039" y="319153"/>
                  <a:pt x="9235" y="288991"/>
                  <a:pt x="29343" y="286345"/>
                </a:cubicBezTo>
                <a:cubicBezTo>
                  <a:pt x="49451" y="283699"/>
                  <a:pt x="278580" y="290049"/>
                  <a:pt x="273818" y="286345"/>
                </a:cubicBezTo>
                <a:cubicBezTo>
                  <a:pt x="269056" y="282641"/>
                  <a:pt x="-16695" y="268883"/>
                  <a:pt x="768" y="264120"/>
                </a:cubicBezTo>
                <a:cubicBezTo>
                  <a:pt x="18231" y="259357"/>
                  <a:pt x="271701" y="277349"/>
                  <a:pt x="378593" y="257770"/>
                </a:cubicBezTo>
                <a:cubicBezTo>
                  <a:pt x="485485" y="238191"/>
                  <a:pt x="619893" y="157228"/>
                  <a:pt x="642118" y="146645"/>
                </a:cubicBezTo>
                <a:cubicBezTo>
                  <a:pt x="664343" y="136062"/>
                  <a:pt x="475430" y="214378"/>
                  <a:pt x="511943" y="194270"/>
                </a:cubicBezTo>
                <a:cubicBezTo>
                  <a:pt x="548456" y="174162"/>
                  <a:pt x="815156" y="10120"/>
                  <a:pt x="842143" y="59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1" name="フリーフォーム 560">
            <a:extLst>
              <a:ext uri="{FF2B5EF4-FFF2-40B4-BE49-F238E27FC236}">
                <a16:creationId xmlns:a16="http://schemas.microsoft.com/office/drawing/2014/main" id="{8BD573E4-88FA-1D33-3DF8-513054224D36}"/>
              </a:ext>
            </a:extLst>
          </p:cNvPr>
          <p:cNvSpPr/>
          <p:nvPr/>
        </p:nvSpPr>
        <p:spPr>
          <a:xfrm>
            <a:off x="8175625" y="3275704"/>
            <a:ext cx="662547" cy="223146"/>
          </a:xfrm>
          <a:custGeom>
            <a:avLst/>
            <a:gdLst>
              <a:gd name="connsiteX0" fmla="*/ 0 w 662547"/>
              <a:gd name="connsiteY0" fmla="*/ 223146 h 223146"/>
              <a:gd name="connsiteX1" fmla="*/ 647700 w 662547"/>
              <a:gd name="connsiteY1" fmla="*/ 4071 h 223146"/>
              <a:gd name="connsiteX2" fmla="*/ 434975 w 662547"/>
              <a:gd name="connsiteY2" fmla="*/ 86621 h 223146"/>
              <a:gd name="connsiteX3" fmla="*/ 212725 w 662547"/>
              <a:gd name="connsiteY3" fmla="*/ 162821 h 223146"/>
              <a:gd name="connsiteX4" fmla="*/ 387350 w 662547"/>
              <a:gd name="connsiteY4" fmla="*/ 115196 h 223146"/>
              <a:gd name="connsiteX5" fmla="*/ 0 w 662547"/>
              <a:gd name="connsiteY5" fmla="*/ 223146 h 22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547" h="223146">
                <a:moveTo>
                  <a:pt x="0" y="223146"/>
                </a:moveTo>
                <a:lnTo>
                  <a:pt x="647700" y="4071"/>
                </a:lnTo>
                <a:cubicBezTo>
                  <a:pt x="720196" y="-18683"/>
                  <a:pt x="507471" y="60163"/>
                  <a:pt x="434975" y="86621"/>
                </a:cubicBezTo>
                <a:cubicBezTo>
                  <a:pt x="362479" y="113079"/>
                  <a:pt x="220663" y="158058"/>
                  <a:pt x="212725" y="162821"/>
                </a:cubicBezTo>
                <a:cubicBezTo>
                  <a:pt x="204788" y="167583"/>
                  <a:pt x="387350" y="115196"/>
                  <a:pt x="387350" y="115196"/>
                </a:cubicBezTo>
                <a:lnTo>
                  <a:pt x="0" y="22314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2" name="フリーフォーム 561">
            <a:extLst>
              <a:ext uri="{FF2B5EF4-FFF2-40B4-BE49-F238E27FC236}">
                <a16:creationId xmlns:a16="http://schemas.microsoft.com/office/drawing/2014/main" id="{195A4378-68E5-1502-E695-6A91208B1DAE}"/>
              </a:ext>
            </a:extLst>
          </p:cNvPr>
          <p:cNvSpPr/>
          <p:nvPr/>
        </p:nvSpPr>
        <p:spPr>
          <a:xfrm>
            <a:off x="8664575" y="3260635"/>
            <a:ext cx="1589708" cy="165348"/>
          </a:xfrm>
          <a:custGeom>
            <a:avLst/>
            <a:gdLst>
              <a:gd name="connsiteX0" fmla="*/ 0 w 1589708"/>
              <a:gd name="connsiteY0" fmla="*/ 104865 h 165348"/>
              <a:gd name="connsiteX1" fmla="*/ 577850 w 1589708"/>
              <a:gd name="connsiteY1" fmla="*/ 101690 h 165348"/>
              <a:gd name="connsiteX2" fmla="*/ 1162050 w 1589708"/>
              <a:gd name="connsiteY2" fmla="*/ 101690 h 165348"/>
              <a:gd name="connsiteX3" fmla="*/ 882650 w 1589708"/>
              <a:gd name="connsiteY3" fmla="*/ 98515 h 165348"/>
              <a:gd name="connsiteX4" fmla="*/ 1584325 w 1589708"/>
              <a:gd name="connsiteY4" fmla="*/ 162015 h 165348"/>
              <a:gd name="connsiteX5" fmla="*/ 1152525 w 1589708"/>
              <a:gd name="connsiteY5" fmla="*/ 139790 h 165348"/>
              <a:gd name="connsiteX6" fmla="*/ 193675 w 1589708"/>
              <a:gd name="connsiteY6" fmla="*/ 90 h 165348"/>
              <a:gd name="connsiteX7" fmla="*/ 835025 w 1589708"/>
              <a:gd name="connsiteY7" fmla="*/ 117565 h 165348"/>
              <a:gd name="connsiteX8" fmla="*/ 292100 w 1589708"/>
              <a:gd name="connsiteY8" fmla="*/ 57240 h 165348"/>
              <a:gd name="connsiteX9" fmla="*/ 0 w 1589708"/>
              <a:gd name="connsiteY9" fmla="*/ 104865 h 16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9708" h="165348">
                <a:moveTo>
                  <a:pt x="0" y="104865"/>
                </a:moveTo>
                <a:lnTo>
                  <a:pt x="577850" y="101690"/>
                </a:lnTo>
                <a:lnTo>
                  <a:pt x="1162050" y="101690"/>
                </a:lnTo>
                <a:cubicBezTo>
                  <a:pt x="1212850" y="101161"/>
                  <a:pt x="812271" y="88461"/>
                  <a:pt x="882650" y="98515"/>
                </a:cubicBezTo>
                <a:cubicBezTo>
                  <a:pt x="953029" y="108569"/>
                  <a:pt x="1539346" y="155136"/>
                  <a:pt x="1584325" y="162015"/>
                </a:cubicBezTo>
                <a:cubicBezTo>
                  <a:pt x="1629304" y="168894"/>
                  <a:pt x="1384300" y="166777"/>
                  <a:pt x="1152525" y="139790"/>
                </a:cubicBezTo>
                <a:cubicBezTo>
                  <a:pt x="920750" y="112803"/>
                  <a:pt x="246592" y="3794"/>
                  <a:pt x="193675" y="90"/>
                </a:cubicBezTo>
                <a:cubicBezTo>
                  <a:pt x="140758" y="-3614"/>
                  <a:pt x="818621" y="108040"/>
                  <a:pt x="835025" y="117565"/>
                </a:cubicBezTo>
                <a:cubicBezTo>
                  <a:pt x="851429" y="127090"/>
                  <a:pt x="433388" y="56182"/>
                  <a:pt x="292100" y="57240"/>
                </a:cubicBezTo>
                <a:cubicBezTo>
                  <a:pt x="150813" y="58298"/>
                  <a:pt x="69056" y="91106"/>
                  <a:pt x="0" y="10486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3" name="フリーフォーム 562">
            <a:extLst>
              <a:ext uri="{FF2B5EF4-FFF2-40B4-BE49-F238E27FC236}">
                <a16:creationId xmlns:a16="http://schemas.microsoft.com/office/drawing/2014/main" id="{F6BD5641-557E-3DA2-E5D2-08F10D781488}"/>
              </a:ext>
            </a:extLst>
          </p:cNvPr>
          <p:cNvSpPr/>
          <p:nvPr/>
        </p:nvSpPr>
        <p:spPr>
          <a:xfrm>
            <a:off x="9499600" y="3152938"/>
            <a:ext cx="1009770" cy="379059"/>
          </a:xfrm>
          <a:custGeom>
            <a:avLst/>
            <a:gdLst>
              <a:gd name="connsiteX0" fmla="*/ 1009650 w 1009770"/>
              <a:gd name="connsiteY0" fmla="*/ 3012 h 379059"/>
              <a:gd name="connsiteX1" fmla="*/ 863600 w 1009770"/>
              <a:gd name="connsiteY1" fmla="*/ 120487 h 379059"/>
              <a:gd name="connsiteX2" fmla="*/ 933450 w 1009770"/>
              <a:gd name="connsiteY2" fmla="*/ 371312 h 379059"/>
              <a:gd name="connsiteX3" fmla="*/ 917575 w 1009770"/>
              <a:gd name="connsiteY3" fmla="*/ 314162 h 379059"/>
              <a:gd name="connsiteX4" fmla="*/ 806450 w 1009770"/>
              <a:gd name="connsiteY4" fmla="*/ 304637 h 379059"/>
              <a:gd name="connsiteX5" fmla="*/ 0 w 1009770"/>
              <a:gd name="connsiteY5" fmla="*/ 298287 h 379059"/>
              <a:gd name="connsiteX6" fmla="*/ 920750 w 1009770"/>
              <a:gd name="connsiteY6" fmla="*/ 298287 h 379059"/>
              <a:gd name="connsiteX7" fmla="*/ 869950 w 1009770"/>
              <a:gd name="connsiteY7" fmla="*/ 190337 h 379059"/>
              <a:gd name="connsiteX8" fmla="*/ 908050 w 1009770"/>
              <a:gd name="connsiteY8" fmla="*/ 110962 h 379059"/>
              <a:gd name="connsiteX9" fmla="*/ 835025 w 1009770"/>
              <a:gd name="connsiteY9" fmla="*/ 234787 h 379059"/>
              <a:gd name="connsiteX10" fmla="*/ 1009650 w 1009770"/>
              <a:gd name="connsiteY10" fmla="*/ 3012 h 379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9770" h="379059">
                <a:moveTo>
                  <a:pt x="1009650" y="3012"/>
                </a:moveTo>
                <a:cubicBezTo>
                  <a:pt x="1014412" y="-16038"/>
                  <a:pt x="876300" y="59104"/>
                  <a:pt x="863600" y="120487"/>
                </a:cubicBezTo>
                <a:cubicBezTo>
                  <a:pt x="850900" y="181870"/>
                  <a:pt x="924454" y="339033"/>
                  <a:pt x="933450" y="371312"/>
                </a:cubicBezTo>
                <a:cubicBezTo>
                  <a:pt x="942446" y="403591"/>
                  <a:pt x="938742" y="325275"/>
                  <a:pt x="917575" y="314162"/>
                </a:cubicBezTo>
                <a:cubicBezTo>
                  <a:pt x="896408" y="303050"/>
                  <a:pt x="806450" y="304637"/>
                  <a:pt x="806450" y="304637"/>
                </a:cubicBezTo>
                <a:lnTo>
                  <a:pt x="0" y="298287"/>
                </a:lnTo>
                <a:cubicBezTo>
                  <a:pt x="19050" y="297229"/>
                  <a:pt x="775758" y="316279"/>
                  <a:pt x="920750" y="298287"/>
                </a:cubicBezTo>
                <a:cubicBezTo>
                  <a:pt x="1065742" y="280295"/>
                  <a:pt x="872067" y="221558"/>
                  <a:pt x="869950" y="190337"/>
                </a:cubicBezTo>
                <a:cubicBezTo>
                  <a:pt x="867833" y="159116"/>
                  <a:pt x="913871" y="103554"/>
                  <a:pt x="908050" y="110962"/>
                </a:cubicBezTo>
                <a:cubicBezTo>
                  <a:pt x="902229" y="118370"/>
                  <a:pt x="816504" y="254366"/>
                  <a:pt x="835025" y="234787"/>
                </a:cubicBezTo>
                <a:cubicBezTo>
                  <a:pt x="853546" y="215208"/>
                  <a:pt x="1004888" y="22062"/>
                  <a:pt x="1009650" y="30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4" name="フリーフォーム 563">
            <a:extLst>
              <a:ext uri="{FF2B5EF4-FFF2-40B4-BE49-F238E27FC236}">
                <a16:creationId xmlns:a16="http://schemas.microsoft.com/office/drawing/2014/main" id="{31233E37-C74F-C3AF-05C0-57620BE49171}"/>
              </a:ext>
            </a:extLst>
          </p:cNvPr>
          <p:cNvSpPr/>
          <p:nvPr/>
        </p:nvSpPr>
        <p:spPr>
          <a:xfrm>
            <a:off x="8869925" y="3270242"/>
            <a:ext cx="762820" cy="57329"/>
          </a:xfrm>
          <a:custGeom>
            <a:avLst/>
            <a:gdLst>
              <a:gd name="connsiteX0" fmla="*/ 1025 w 762820"/>
              <a:gd name="connsiteY0" fmla="*/ 19058 h 57329"/>
              <a:gd name="connsiteX1" fmla="*/ 743975 w 762820"/>
              <a:gd name="connsiteY1" fmla="*/ 57158 h 57329"/>
              <a:gd name="connsiteX2" fmla="*/ 531250 w 762820"/>
              <a:gd name="connsiteY2" fmla="*/ 31758 h 57329"/>
              <a:gd name="connsiteX3" fmla="*/ 426475 w 762820"/>
              <a:gd name="connsiteY3" fmla="*/ 8 h 57329"/>
              <a:gd name="connsiteX4" fmla="*/ 578875 w 762820"/>
              <a:gd name="connsiteY4" fmla="*/ 28583 h 57329"/>
              <a:gd name="connsiteX5" fmla="*/ 1025 w 762820"/>
              <a:gd name="connsiteY5" fmla="*/ 19058 h 5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820" h="57329">
                <a:moveTo>
                  <a:pt x="1025" y="19058"/>
                </a:moveTo>
                <a:cubicBezTo>
                  <a:pt x="28542" y="23820"/>
                  <a:pt x="655604" y="55041"/>
                  <a:pt x="743975" y="57158"/>
                </a:cubicBezTo>
                <a:cubicBezTo>
                  <a:pt x="832346" y="59275"/>
                  <a:pt x="584167" y="41283"/>
                  <a:pt x="531250" y="31758"/>
                </a:cubicBezTo>
                <a:cubicBezTo>
                  <a:pt x="478333" y="22233"/>
                  <a:pt x="418538" y="537"/>
                  <a:pt x="426475" y="8"/>
                </a:cubicBezTo>
                <a:cubicBezTo>
                  <a:pt x="434413" y="-521"/>
                  <a:pt x="649254" y="24879"/>
                  <a:pt x="578875" y="28583"/>
                </a:cubicBezTo>
                <a:cubicBezTo>
                  <a:pt x="508496" y="32287"/>
                  <a:pt x="-26492" y="14296"/>
                  <a:pt x="1025" y="190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5" name="フリーフォーム 564">
            <a:extLst>
              <a:ext uri="{FF2B5EF4-FFF2-40B4-BE49-F238E27FC236}">
                <a16:creationId xmlns:a16="http://schemas.microsoft.com/office/drawing/2014/main" id="{7B998473-5AD5-1987-5E22-A1CFE010846D}"/>
              </a:ext>
            </a:extLst>
          </p:cNvPr>
          <p:cNvSpPr/>
          <p:nvPr/>
        </p:nvSpPr>
        <p:spPr>
          <a:xfrm>
            <a:off x="9015257" y="3378087"/>
            <a:ext cx="1132318" cy="105150"/>
          </a:xfrm>
          <a:custGeom>
            <a:avLst/>
            <a:gdLst>
              <a:gd name="connsiteX0" fmla="*/ 11268 w 1132318"/>
              <a:gd name="connsiteY0" fmla="*/ 3288 h 105150"/>
              <a:gd name="connsiteX1" fmla="*/ 1119343 w 1132318"/>
              <a:gd name="connsiteY1" fmla="*/ 104888 h 105150"/>
              <a:gd name="connsiteX2" fmla="*/ 579593 w 1132318"/>
              <a:gd name="connsiteY2" fmla="*/ 31863 h 105150"/>
              <a:gd name="connsiteX3" fmla="*/ 11268 w 1132318"/>
              <a:gd name="connsiteY3" fmla="*/ 3288 h 10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2318" h="105150">
                <a:moveTo>
                  <a:pt x="11268" y="3288"/>
                </a:moveTo>
                <a:cubicBezTo>
                  <a:pt x="101226" y="15459"/>
                  <a:pt x="1024622" y="100126"/>
                  <a:pt x="1119343" y="104888"/>
                </a:cubicBezTo>
                <a:cubicBezTo>
                  <a:pt x="1214064" y="109650"/>
                  <a:pt x="765330" y="48267"/>
                  <a:pt x="579593" y="31863"/>
                </a:cubicBezTo>
                <a:cubicBezTo>
                  <a:pt x="393856" y="15459"/>
                  <a:pt x="-78690" y="-8883"/>
                  <a:pt x="11268" y="328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6" name="フリーフォーム 565">
            <a:extLst>
              <a:ext uri="{FF2B5EF4-FFF2-40B4-BE49-F238E27FC236}">
                <a16:creationId xmlns:a16="http://schemas.microsoft.com/office/drawing/2014/main" id="{6E03543F-150B-E891-BF1B-FE0E680318B4}"/>
              </a:ext>
            </a:extLst>
          </p:cNvPr>
          <p:cNvSpPr/>
          <p:nvPr/>
        </p:nvSpPr>
        <p:spPr>
          <a:xfrm>
            <a:off x="6406855" y="5178593"/>
            <a:ext cx="370065" cy="222309"/>
          </a:xfrm>
          <a:custGeom>
            <a:avLst/>
            <a:gdLst>
              <a:gd name="connsiteX0" fmla="*/ 3470 w 370065"/>
              <a:gd name="connsiteY0" fmla="*/ 133182 h 222309"/>
              <a:gd name="connsiteX1" fmla="*/ 117770 w 370065"/>
              <a:gd name="connsiteY1" fmla="*/ 120482 h 222309"/>
              <a:gd name="connsiteX2" fmla="*/ 359070 w 370065"/>
              <a:gd name="connsiteY2" fmla="*/ 3007 h 222309"/>
              <a:gd name="connsiteX3" fmla="*/ 327320 w 370065"/>
              <a:gd name="connsiteY3" fmla="*/ 44282 h 222309"/>
              <a:gd name="connsiteX4" fmla="*/ 311445 w 370065"/>
              <a:gd name="connsiteY4" fmla="*/ 145882 h 222309"/>
              <a:gd name="connsiteX5" fmla="*/ 235245 w 370065"/>
              <a:gd name="connsiteY5" fmla="*/ 177632 h 222309"/>
              <a:gd name="connsiteX6" fmla="*/ 305095 w 370065"/>
              <a:gd name="connsiteY6" fmla="*/ 155407 h 222309"/>
              <a:gd name="connsiteX7" fmla="*/ 314620 w 370065"/>
              <a:gd name="connsiteY7" fmla="*/ 222082 h 222309"/>
              <a:gd name="connsiteX8" fmla="*/ 324145 w 370065"/>
              <a:gd name="connsiteY8" fmla="*/ 171282 h 222309"/>
              <a:gd name="connsiteX9" fmla="*/ 330495 w 370065"/>
              <a:gd name="connsiteY9" fmla="*/ 25232 h 222309"/>
              <a:gd name="connsiteX10" fmla="*/ 241595 w 370065"/>
              <a:gd name="connsiteY10" fmla="*/ 95082 h 222309"/>
              <a:gd name="connsiteX11" fmla="*/ 3470 w 370065"/>
              <a:gd name="connsiteY11" fmla="*/ 133182 h 22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0065" h="222309">
                <a:moveTo>
                  <a:pt x="3470" y="133182"/>
                </a:moveTo>
                <a:cubicBezTo>
                  <a:pt x="-17167" y="137415"/>
                  <a:pt x="58503" y="142178"/>
                  <a:pt x="117770" y="120482"/>
                </a:cubicBezTo>
                <a:cubicBezTo>
                  <a:pt x="177037" y="98786"/>
                  <a:pt x="324145" y="15707"/>
                  <a:pt x="359070" y="3007"/>
                </a:cubicBezTo>
                <a:cubicBezTo>
                  <a:pt x="393995" y="-9693"/>
                  <a:pt x="335258" y="20469"/>
                  <a:pt x="327320" y="44282"/>
                </a:cubicBezTo>
                <a:cubicBezTo>
                  <a:pt x="319383" y="68094"/>
                  <a:pt x="326791" y="123657"/>
                  <a:pt x="311445" y="145882"/>
                </a:cubicBezTo>
                <a:cubicBezTo>
                  <a:pt x="296099" y="168107"/>
                  <a:pt x="236303" y="176044"/>
                  <a:pt x="235245" y="177632"/>
                </a:cubicBezTo>
                <a:cubicBezTo>
                  <a:pt x="234187" y="179220"/>
                  <a:pt x="291866" y="147999"/>
                  <a:pt x="305095" y="155407"/>
                </a:cubicBezTo>
                <a:cubicBezTo>
                  <a:pt x="318324" y="162815"/>
                  <a:pt x="311445" y="219436"/>
                  <a:pt x="314620" y="222082"/>
                </a:cubicBezTo>
                <a:cubicBezTo>
                  <a:pt x="317795" y="224728"/>
                  <a:pt x="321499" y="204090"/>
                  <a:pt x="324145" y="171282"/>
                </a:cubicBezTo>
                <a:cubicBezTo>
                  <a:pt x="326791" y="138474"/>
                  <a:pt x="344253" y="37932"/>
                  <a:pt x="330495" y="25232"/>
                </a:cubicBezTo>
                <a:cubicBezTo>
                  <a:pt x="316737" y="12532"/>
                  <a:pt x="289220" y="76561"/>
                  <a:pt x="241595" y="95082"/>
                </a:cubicBezTo>
                <a:cubicBezTo>
                  <a:pt x="193970" y="113603"/>
                  <a:pt x="24107" y="128949"/>
                  <a:pt x="3470" y="13318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7" name="フリーフォーム 566">
            <a:extLst>
              <a:ext uri="{FF2B5EF4-FFF2-40B4-BE49-F238E27FC236}">
                <a16:creationId xmlns:a16="http://schemas.microsoft.com/office/drawing/2014/main" id="{1F7744FB-0862-2E5A-AF48-AF02145C5825}"/>
              </a:ext>
            </a:extLst>
          </p:cNvPr>
          <p:cNvSpPr/>
          <p:nvPr/>
        </p:nvSpPr>
        <p:spPr>
          <a:xfrm>
            <a:off x="6428397" y="5343520"/>
            <a:ext cx="267256" cy="125785"/>
          </a:xfrm>
          <a:custGeom>
            <a:avLst/>
            <a:gdLst>
              <a:gd name="connsiteX0" fmla="*/ 978 w 267256"/>
              <a:gd name="connsiteY0" fmla="*/ 5 h 125785"/>
              <a:gd name="connsiteX1" fmla="*/ 137503 w 267256"/>
              <a:gd name="connsiteY1" fmla="*/ 53980 h 125785"/>
              <a:gd name="connsiteX2" fmla="*/ 258153 w 267256"/>
              <a:gd name="connsiteY2" fmla="*/ 123830 h 125785"/>
              <a:gd name="connsiteX3" fmla="*/ 239103 w 267256"/>
              <a:gd name="connsiteY3" fmla="*/ 101605 h 125785"/>
              <a:gd name="connsiteX4" fmla="*/ 83528 w 267256"/>
              <a:gd name="connsiteY4" fmla="*/ 50805 h 125785"/>
              <a:gd name="connsiteX5" fmla="*/ 978 w 267256"/>
              <a:gd name="connsiteY5" fmla="*/ 5 h 125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256" h="125785">
                <a:moveTo>
                  <a:pt x="978" y="5"/>
                </a:moveTo>
                <a:cubicBezTo>
                  <a:pt x="9974" y="534"/>
                  <a:pt x="94641" y="33343"/>
                  <a:pt x="137503" y="53980"/>
                </a:cubicBezTo>
                <a:cubicBezTo>
                  <a:pt x="180365" y="74617"/>
                  <a:pt x="241220" y="115893"/>
                  <a:pt x="258153" y="123830"/>
                </a:cubicBezTo>
                <a:cubicBezTo>
                  <a:pt x="275086" y="131767"/>
                  <a:pt x="268207" y="113776"/>
                  <a:pt x="239103" y="101605"/>
                </a:cubicBezTo>
                <a:cubicBezTo>
                  <a:pt x="209999" y="89434"/>
                  <a:pt x="120041" y="66680"/>
                  <a:pt x="83528" y="50805"/>
                </a:cubicBezTo>
                <a:cubicBezTo>
                  <a:pt x="47016" y="34930"/>
                  <a:pt x="-8018" y="-524"/>
                  <a:pt x="978" y="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8" name="フリーフォーム 567">
            <a:extLst>
              <a:ext uri="{FF2B5EF4-FFF2-40B4-BE49-F238E27FC236}">
                <a16:creationId xmlns:a16="http://schemas.microsoft.com/office/drawing/2014/main" id="{7E0A8760-3E08-CFBA-5EEF-48EA5CC6601E}"/>
              </a:ext>
            </a:extLst>
          </p:cNvPr>
          <p:cNvSpPr/>
          <p:nvPr/>
        </p:nvSpPr>
        <p:spPr>
          <a:xfrm>
            <a:off x="6733307" y="4961562"/>
            <a:ext cx="83783" cy="159878"/>
          </a:xfrm>
          <a:custGeom>
            <a:avLst/>
            <a:gdLst>
              <a:gd name="connsiteX0" fmla="*/ 868 w 83783"/>
              <a:gd name="connsiteY0" fmla="*/ 963 h 159878"/>
              <a:gd name="connsiteX1" fmla="*/ 73893 w 83783"/>
              <a:gd name="connsiteY1" fmla="*/ 80338 h 159878"/>
              <a:gd name="connsiteX2" fmla="*/ 80243 w 83783"/>
              <a:gd name="connsiteY2" fmla="*/ 159713 h 159878"/>
              <a:gd name="connsiteX3" fmla="*/ 80243 w 83783"/>
              <a:gd name="connsiteY3" fmla="*/ 99388 h 159878"/>
              <a:gd name="connsiteX4" fmla="*/ 35793 w 83783"/>
              <a:gd name="connsiteY4" fmla="*/ 39063 h 159878"/>
              <a:gd name="connsiteX5" fmla="*/ 868 w 83783"/>
              <a:gd name="connsiteY5" fmla="*/ 963 h 15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83" h="159878">
                <a:moveTo>
                  <a:pt x="868" y="963"/>
                </a:moveTo>
                <a:cubicBezTo>
                  <a:pt x="7218" y="7842"/>
                  <a:pt x="60664" y="53880"/>
                  <a:pt x="73893" y="80338"/>
                </a:cubicBezTo>
                <a:cubicBezTo>
                  <a:pt x="87122" y="106796"/>
                  <a:pt x="79185" y="156538"/>
                  <a:pt x="80243" y="159713"/>
                </a:cubicBezTo>
                <a:cubicBezTo>
                  <a:pt x="81301" y="162888"/>
                  <a:pt x="87651" y="119496"/>
                  <a:pt x="80243" y="99388"/>
                </a:cubicBezTo>
                <a:cubicBezTo>
                  <a:pt x="72835" y="79280"/>
                  <a:pt x="46905" y="52292"/>
                  <a:pt x="35793" y="39063"/>
                </a:cubicBezTo>
                <a:cubicBezTo>
                  <a:pt x="24681" y="25834"/>
                  <a:pt x="-5482" y="-5916"/>
                  <a:pt x="868" y="96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4" name="フリーフォーム 453">
            <a:extLst>
              <a:ext uri="{FF2B5EF4-FFF2-40B4-BE49-F238E27FC236}">
                <a16:creationId xmlns:a16="http://schemas.microsoft.com/office/drawing/2014/main" id="{6AFEB936-D79C-2C4C-992B-2B81BBB2E728}"/>
              </a:ext>
            </a:extLst>
          </p:cNvPr>
          <p:cNvSpPr/>
          <p:nvPr/>
        </p:nvSpPr>
        <p:spPr>
          <a:xfrm>
            <a:off x="7823092" y="3644296"/>
            <a:ext cx="286649" cy="496209"/>
          </a:xfrm>
          <a:custGeom>
            <a:avLst/>
            <a:gdLst>
              <a:gd name="connsiteX0" fmla="*/ 285858 w 286649"/>
              <a:gd name="connsiteY0" fmla="*/ 3779 h 496209"/>
              <a:gd name="connsiteX1" fmla="*/ 76308 w 286649"/>
              <a:gd name="connsiteY1" fmla="*/ 318104 h 496209"/>
              <a:gd name="connsiteX2" fmla="*/ 108 w 286649"/>
              <a:gd name="connsiteY2" fmla="*/ 495904 h 496209"/>
              <a:gd name="connsiteX3" fmla="*/ 60433 w 286649"/>
              <a:gd name="connsiteY3" fmla="*/ 356204 h 496209"/>
              <a:gd name="connsiteX4" fmla="*/ 98533 w 286649"/>
              <a:gd name="connsiteY4" fmla="*/ 184754 h 496209"/>
              <a:gd name="connsiteX5" fmla="*/ 82658 w 286649"/>
              <a:gd name="connsiteY5" fmla="*/ 251429 h 496209"/>
              <a:gd name="connsiteX6" fmla="*/ 146158 w 286649"/>
              <a:gd name="connsiteY6" fmla="*/ 149829 h 496209"/>
              <a:gd name="connsiteX7" fmla="*/ 285858 w 286649"/>
              <a:gd name="connsiteY7" fmla="*/ 3779 h 49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6649" h="496209">
                <a:moveTo>
                  <a:pt x="285858" y="3779"/>
                </a:moveTo>
                <a:cubicBezTo>
                  <a:pt x="274216" y="31825"/>
                  <a:pt x="123933" y="236083"/>
                  <a:pt x="76308" y="318104"/>
                </a:cubicBezTo>
                <a:cubicBezTo>
                  <a:pt x="28683" y="400125"/>
                  <a:pt x="2754" y="489554"/>
                  <a:pt x="108" y="495904"/>
                </a:cubicBezTo>
                <a:cubicBezTo>
                  <a:pt x="-2538" y="502254"/>
                  <a:pt x="44029" y="408062"/>
                  <a:pt x="60433" y="356204"/>
                </a:cubicBezTo>
                <a:cubicBezTo>
                  <a:pt x="76837" y="304346"/>
                  <a:pt x="94829" y="202216"/>
                  <a:pt x="98533" y="184754"/>
                </a:cubicBezTo>
                <a:cubicBezTo>
                  <a:pt x="102237" y="167292"/>
                  <a:pt x="74721" y="257250"/>
                  <a:pt x="82658" y="251429"/>
                </a:cubicBezTo>
                <a:cubicBezTo>
                  <a:pt x="90595" y="245608"/>
                  <a:pt x="114937" y="187929"/>
                  <a:pt x="146158" y="149829"/>
                </a:cubicBezTo>
                <a:cubicBezTo>
                  <a:pt x="177379" y="111729"/>
                  <a:pt x="297500" y="-24267"/>
                  <a:pt x="285858" y="37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9" name="フリーフォーム 568">
            <a:extLst>
              <a:ext uri="{FF2B5EF4-FFF2-40B4-BE49-F238E27FC236}">
                <a16:creationId xmlns:a16="http://schemas.microsoft.com/office/drawing/2014/main" id="{58FA3F7E-955F-1DB2-4893-CBC7C7464889}"/>
              </a:ext>
            </a:extLst>
          </p:cNvPr>
          <p:cNvSpPr/>
          <p:nvPr/>
        </p:nvSpPr>
        <p:spPr>
          <a:xfrm>
            <a:off x="8037653" y="3771578"/>
            <a:ext cx="17906" cy="327477"/>
          </a:xfrm>
          <a:custGeom>
            <a:avLst/>
            <a:gdLst>
              <a:gd name="connsiteX0" fmla="*/ 17322 w 17906"/>
              <a:gd name="connsiteY0" fmla="*/ 322 h 327477"/>
              <a:gd name="connsiteX1" fmla="*/ 14147 w 17906"/>
              <a:gd name="connsiteY1" fmla="*/ 165422 h 327477"/>
              <a:gd name="connsiteX2" fmla="*/ 10972 w 17906"/>
              <a:gd name="connsiteY2" fmla="*/ 327347 h 327477"/>
              <a:gd name="connsiteX3" fmla="*/ 17322 w 17906"/>
              <a:gd name="connsiteY3" fmla="*/ 190822 h 327477"/>
              <a:gd name="connsiteX4" fmla="*/ 1447 w 17906"/>
              <a:gd name="connsiteY4" fmla="*/ 79697 h 327477"/>
              <a:gd name="connsiteX5" fmla="*/ 1447 w 17906"/>
              <a:gd name="connsiteY5" fmla="*/ 120972 h 327477"/>
              <a:gd name="connsiteX6" fmla="*/ 17322 w 17906"/>
              <a:gd name="connsiteY6" fmla="*/ 322 h 32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06" h="327477">
                <a:moveTo>
                  <a:pt x="17322" y="322"/>
                </a:moveTo>
                <a:cubicBezTo>
                  <a:pt x="19439" y="7730"/>
                  <a:pt x="15205" y="110918"/>
                  <a:pt x="14147" y="165422"/>
                </a:cubicBezTo>
                <a:cubicBezTo>
                  <a:pt x="13089" y="219926"/>
                  <a:pt x="10443" y="323114"/>
                  <a:pt x="10972" y="327347"/>
                </a:cubicBezTo>
                <a:cubicBezTo>
                  <a:pt x="11501" y="331580"/>
                  <a:pt x="18909" y="232097"/>
                  <a:pt x="17322" y="190822"/>
                </a:cubicBezTo>
                <a:cubicBezTo>
                  <a:pt x="15735" y="149547"/>
                  <a:pt x="4093" y="91339"/>
                  <a:pt x="1447" y="79697"/>
                </a:cubicBezTo>
                <a:cubicBezTo>
                  <a:pt x="-1199" y="68055"/>
                  <a:pt x="389" y="126263"/>
                  <a:pt x="1447" y="120972"/>
                </a:cubicBezTo>
                <a:cubicBezTo>
                  <a:pt x="2505" y="115681"/>
                  <a:pt x="15205" y="-7086"/>
                  <a:pt x="17322" y="3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0" name="フリーフォーム 569">
            <a:extLst>
              <a:ext uri="{FF2B5EF4-FFF2-40B4-BE49-F238E27FC236}">
                <a16:creationId xmlns:a16="http://schemas.microsoft.com/office/drawing/2014/main" id="{C4052D72-6A60-A657-6C82-8C7FE02A53E3}"/>
              </a:ext>
            </a:extLst>
          </p:cNvPr>
          <p:cNvSpPr/>
          <p:nvPr/>
        </p:nvSpPr>
        <p:spPr>
          <a:xfrm>
            <a:off x="7993328" y="3696292"/>
            <a:ext cx="58972" cy="742503"/>
          </a:xfrm>
          <a:custGeom>
            <a:avLst/>
            <a:gdLst>
              <a:gd name="connsiteX0" fmla="*/ 14022 w 58972"/>
              <a:gd name="connsiteY0" fmla="*/ 2583 h 742503"/>
              <a:gd name="connsiteX1" fmla="*/ 20372 w 58972"/>
              <a:gd name="connsiteY1" fmla="*/ 291508 h 742503"/>
              <a:gd name="connsiteX2" fmla="*/ 33072 w 58972"/>
              <a:gd name="connsiteY2" fmla="*/ 399458 h 742503"/>
              <a:gd name="connsiteX3" fmla="*/ 42597 w 58972"/>
              <a:gd name="connsiteY3" fmla="*/ 269283 h 742503"/>
              <a:gd name="connsiteX4" fmla="*/ 1322 w 58972"/>
              <a:gd name="connsiteY4" fmla="*/ 418508 h 742503"/>
              <a:gd name="connsiteX5" fmla="*/ 14022 w 58972"/>
              <a:gd name="connsiteY5" fmla="*/ 377233 h 742503"/>
              <a:gd name="connsiteX6" fmla="*/ 52122 w 58972"/>
              <a:gd name="connsiteY6" fmla="*/ 516933 h 742503"/>
              <a:gd name="connsiteX7" fmla="*/ 58472 w 58972"/>
              <a:gd name="connsiteY7" fmla="*/ 742358 h 742503"/>
              <a:gd name="connsiteX8" fmla="*/ 45772 w 58972"/>
              <a:gd name="connsiteY8" fmla="*/ 482008 h 742503"/>
              <a:gd name="connsiteX9" fmla="*/ 14022 w 58972"/>
              <a:gd name="connsiteY9" fmla="*/ 167683 h 742503"/>
              <a:gd name="connsiteX10" fmla="*/ 14022 w 58972"/>
              <a:gd name="connsiteY10" fmla="*/ 2583 h 74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972" h="742503">
                <a:moveTo>
                  <a:pt x="14022" y="2583"/>
                </a:moveTo>
                <a:cubicBezTo>
                  <a:pt x="15080" y="23220"/>
                  <a:pt x="17197" y="225362"/>
                  <a:pt x="20372" y="291508"/>
                </a:cubicBezTo>
                <a:cubicBezTo>
                  <a:pt x="23547" y="357654"/>
                  <a:pt x="29368" y="403162"/>
                  <a:pt x="33072" y="399458"/>
                </a:cubicBezTo>
                <a:cubicBezTo>
                  <a:pt x="36776" y="395754"/>
                  <a:pt x="47889" y="266108"/>
                  <a:pt x="42597" y="269283"/>
                </a:cubicBezTo>
                <a:cubicBezTo>
                  <a:pt x="37305" y="272458"/>
                  <a:pt x="6084" y="400516"/>
                  <a:pt x="1322" y="418508"/>
                </a:cubicBezTo>
                <a:cubicBezTo>
                  <a:pt x="-3441" y="436500"/>
                  <a:pt x="5555" y="360829"/>
                  <a:pt x="14022" y="377233"/>
                </a:cubicBezTo>
                <a:cubicBezTo>
                  <a:pt x="22489" y="393637"/>
                  <a:pt x="44714" y="456079"/>
                  <a:pt x="52122" y="516933"/>
                </a:cubicBezTo>
                <a:cubicBezTo>
                  <a:pt x="59530" y="577787"/>
                  <a:pt x="59530" y="748179"/>
                  <a:pt x="58472" y="742358"/>
                </a:cubicBezTo>
                <a:cubicBezTo>
                  <a:pt x="57414" y="736537"/>
                  <a:pt x="53180" y="577787"/>
                  <a:pt x="45772" y="482008"/>
                </a:cubicBezTo>
                <a:cubicBezTo>
                  <a:pt x="38364" y="386229"/>
                  <a:pt x="18784" y="246000"/>
                  <a:pt x="14022" y="167683"/>
                </a:cubicBezTo>
                <a:cubicBezTo>
                  <a:pt x="9260" y="89366"/>
                  <a:pt x="12964" y="-18054"/>
                  <a:pt x="14022" y="258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1" name="フリーフォーム 570">
            <a:extLst>
              <a:ext uri="{FF2B5EF4-FFF2-40B4-BE49-F238E27FC236}">
                <a16:creationId xmlns:a16="http://schemas.microsoft.com/office/drawing/2014/main" id="{62CF43D3-B0F1-759A-25B1-A8577FC068E4}"/>
              </a:ext>
            </a:extLst>
          </p:cNvPr>
          <p:cNvSpPr/>
          <p:nvPr/>
        </p:nvSpPr>
        <p:spPr>
          <a:xfrm>
            <a:off x="7813507" y="4209925"/>
            <a:ext cx="98646" cy="1204643"/>
          </a:xfrm>
          <a:custGeom>
            <a:avLst/>
            <a:gdLst>
              <a:gd name="connsiteX0" fmla="*/ 38268 w 98646"/>
              <a:gd name="connsiteY0" fmla="*/ 125 h 1204643"/>
              <a:gd name="connsiteX1" fmla="*/ 38268 w 98646"/>
              <a:gd name="connsiteY1" fmla="*/ 317625 h 1204643"/>
              <a:gd name="connsiteX2" fmla="*/ 9693 w 98646"/>
              <a:gd name="connsiteY2" fmla="*/ 955800 h 1204643"/>
              <a:gd name="connsiteX3" fmla="*/ 98593 w 98646"/>
              <a:gd name="connsiteY3" fmla="*/ 1203450 h 1204643"/>
              <a:gd name="connsiteX4" fmla="*/ 22393 w 98646"/>
              <a:gd name="connsiteY4" fmla="*/ 1009775 h 1204643"/>
              <a:gd name="connsiteX5" fmla="*/ 168 w 98646"/>
              <a:gd name="connsiteY5" fmla="*/ 225550 h 1204643"/>
              <a:gd name="connsiteX6" fmla="*/ 12868 w 98646"/>
              <a:gd name="connsiteY6" fmla="*/ 476375 h 1204643"/>
              <a:gd name="connsiteX7" fmla="*/ 25568 w 98646"/>
              <a:gd name="connsiteY7" fmla="*/ 349375 h 1204643"/>
              <a:gd name="connsiteX8" fmla="*/ 38268 w 98646"/>
              <a:gd name="connsiteY8" fmla="*/ 125 h 120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646" h="1204643">
                <a:moveTo>
                  <a:pt x="38268" y="125"/>
                </a:moveTo>
                <a:cubicBezTo>
                  <a:pt x="40385" y="-5167"/>
                  <a:pt x="43030" y="158346"/>
                  <a:pt x="38268" y="317625"/>
                </a:cubicBezTo>
                <a:cubicBezTo>
                  <a:pt x="33506" y="476904"/>
                  <a:pt x="-361" y="808163"/>
                  <a:pt x="9693" y="955800"/>
                </a:cubicBezTo>
                <a:cubicBezTo>
                  <a:pt x="19747" y="1103437"/>
                  <a:pt x="96476" y="1194454"/>
                  <a:pt x="98593" y="1203450"/>
                </a:cubicBezTo>
                <a:cubicBezTo>
                  <a:pt x="100710" y="1212446"/>
                  <a:pt x="38797" y="1172758"/>
                  <a:pt x="22393" y="1009775"/>
                </a:cubicBezTo>
                <a:cubicBezTo>
                  <a:pt x="5989" y="846792"/>
                  <a:pt x="1755" y="314450"/>
                  <a:pt x="168" y="225550"/>
                </a:cubicBezTo>
                <a:cubicBezTo>
                  <a:pt x="-1419" y="136650"/>
                  <a:pt x="8635" y="455738"/>
                  <a:pt x="12868" y="476375"/>
                </a:cubicBezTo>
                <a:cubicBezTo>
                  <a:pt x="17101" y="497012"/>
                  <a:pt x="20276" y="427162"/>
                  <a:pt x="25568" y="349375"/>
                </a:cubicBezTo>
                <a:cubicBezTo>
                  <a:pt x="30860" y="271588"/>
                  <a:pt x="36151" y="5417"/>
                  <a:pt x="38268" y="1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2" name="フリーフォーム 571">
            <a:extLst>
              <a:ext uri="{FF2B5EF4-FFF2-40B4-BE49-F238E27FC236}">
                <a16:creationId xmlns:a16="http://schemas.microsoft.com/office/drawing/2014/main" id="{47964F20-0042-5296-8151-08CBF5D1A442}"/>
              </a:ext>
            </a:extLst>
          </p:cNvPr>
          <p:cNvSpPr/>
          <p:nvPr/>
        </p:nvSpPr>
        <p:spPr>
          <a:xfrm>
            <a:off x="8081727" y="3580434"/>
            <a:ext cx="184788" cy="1069477"/>
          </a:xfrm>
          <a:custGeom>
            <a:avLst/>
            <a:gdLst>
              <a:gd name="connsiteX0" fmla="*/ 109773 w 184788"/>
              <a:gd name="connsiteY0" fmla="*/ 7316 h 1069477"/>
              <a:gd name="connsiteX1" fmla="*/ 87548 w 184788"/>
              <a:gd name="connsiteY1" fmla="*/ 258141 h 1069477"/>
              <a:gd name="connsiteX2" fmla="*/ 157398 w 184788"/>
              <a:gd name="connsiteY2" fmla="*/ 851866 h 1069477"/>
              <a:gd name="connsiteX3" fmla="*/ 144698 w 184788"/>
              <a:gd name="connsiteY3" fmla="*/ 718516 h 1069477"/>
              <a:gd name="connsiteX4" fmla="*/ 173273 w 184788"/>
              <a:gd name="connsiteY4" fmla="*/ 1055066 h 1069477"/>
              <a:gd name="connsiteX5" fmla="*/ 170098 w 184788"/>
              <a:gd name="connsiteY5" fmla="*/ 953466 h 1069477"/>
              <a:gd name="connsiteX6" fmla="*/ 1823 w 184788"/>
              <a:gd name="connsiteY6" fmla="*/ 467691 h 1069477"/>
              <a:gd name="connsiteX7" fmla="*/ 81198 w 184788"/>
              <a:gd name="connsiteY7" fmla="*/ 674066 h 1069477"/>
              <a:gd name="connsiteX8" fmla="*/ 87548 w 184788"/>
              <a:gd name="connsiteY8" fmla="*/ 293066 h 1069477"/>
              <a:gd name="connsiteX9" fmla="*/ 17698 w 184788"/>
              <a:gd name="connsiteY9" fmla="*/ 966 h 1069477"/>
              <a:gd name="connsiteX10" fmla="*/ 55798 w 184788"/>
              <a:gd name="connsiteY10" fmla="*/ 391491 h 1069477"/>
              <a:gd name="connsiteX11" fmla="*/ 46273 w 184788"/>
              <a:gd name="connsiteY11" fmla="*/ 188291 h 1069477"/>
              <a:gd name="connsiteX12" fmla="*/ 109773 w 184788"/>
              <a:gd name="connsiteY12" fmla="*/ 7316 h 10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788" h="1069477">
                <a:moveTo>
                  <a:pt x="109773" y="7316"/>
                </a:moveTo>
                <a:cubicBezTo>
                  <a:pt x="116652" y="18958"/>
                  <a:pt x="79611" y="117383"/>
                  <a:pt x="87548" y="258141"/>
                </a:cubicBezTo>
                <a:cubicBezTo>
                  <a:pt x="95485" y="398899"/>
                  <a:pt x="147873" y="775137"/>
                  <a:pt x="157398" y="851866"/>
                </a:cubicBezTo>
                <a:cubicBezTo>
                  <a:pt x="166923" y="928595"/>
                  <a:pt x="142052" y="684649"/>
                  <a:pt x="144698" y="718516"/>
                </a:cubicBezTo>
                <a:cubicBezTo>
                  <a:pt x="147344" y="752383"/>
                  <a:pt x="169040" y="1015908"/>
                  <a:pt x="173273" y="1055066"/>
                </a:cubicBezTo>
                <a:cubicBezTo>
                  <a:pt x="177506" y="1094224"/>
                  <a:pt x="198673" y="1051362"/>
                  <a:pt x="170098" y="953466"/>
                </a:cubicBezTo>
                <a:cubicBezTo>
                  <a:pt x="141523" y="855570"/>
                  <a:pt x="16640" y="514258"/>
                  <a:pt x="1823" y="467691"/>
                </a:cubicBezTo>
                <a:cubicBezTo>
                  <a:pt x="-12994" y="421124"/>
                  <a:pt x="66911" y="703170"/>
                  <a:pt x="81198" y="674066"/>
                </a:cubicBezTo>
                <a:cubicBezTo>
                  <a:pt x="95485" y="644962"/>
                  <a:pt x="98131" y="405249"/>
                  <a:pt x="87548" y="293066"/>
                </a:cubicBezTo>
                <a:cubicBezTo>
                  <a:pt x="76965" y="180883"/>
                  <a:pt x="22990" y="-15438"/>
                  <a:pt x="17698" y="966"/>
                </a:cubicBezTo>
                <a:cubicBezTo>
                  <a:pt x="12406" y="17370"/>
                  <a:pt x="51036" y="360270"/>
                  <a:pt x="55798" y="391491"/>
                </a:cubicBezTo>
                <a:cubicBezTo>
                  <a:pt x="60560" y="422712"/>
                  <a:pt x="37806" y="244383"/>
                  <a:pt x="46273" y="188291"/>
                </a:cubicBezTo>
                <a:cubicBezTo>
                  <a:pt x="54740" y="132199"/>
                  <a:pt x="102894" y="-4326"/>
                  <a:pt x="109773" y="731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3" name="フリーフォーム 572">
            <a:extLst>
              <a:ext uri="{FF2B5EF4-FFF2-40B4-BE49-F238E27FC236}">
                <a16:creationId xmlns:a16="http://schemas.microsoft.com/office/drawing/2014/main" id="{5FEE6157-F3A5-41AE-BC07-974366F531D4}"/>
              </a:ext>
            </a:extLst>
          </p:cNvPr>
          <p:cNvSpPr/>
          <p:nvPr/>
        </p:nvSpPr>
        <p:spPr>
          <a:xfrm>
            <a:off x="7793746" y="3778056"/>
            <a:ext cx="299637" cy="766396"/>
          </a:xfrm>
          <a:custGeom>
            <a:avLst/>
            <a:gdLst>
              <a:gd name="connsiteX0" fmla="*/ 299329 w 299637"/>
              <a:gd name="connsiteY0" fmla="*/ 194 h 766396"/>
              <a:gd name="connsiteX1" fmla="*/ 134229 w 299637"/>
              <a:gd name="connsiteY1" fmla="*/ 231969 h 766396"/>
              <a:gd name="connsiteX2" fmla="*/ 32629 w 299637"/>
              <a:gd name="connsiteY2" fmla="*/ 365319 h 766396"/>
              <a:gd name="connsiteX3" fmla="*/ 115179 w 299637"/>
              <a:gd name="connsiteY3" fmla="*/ 298644 h 766396"/>
              <a:gd name="connsiteX4" fmla="*/ 38979 w 299637"/>
              <a:gd name="connsiteY4" fmla="*/ 409769 h 766396"/>
              <a:gd name="connsiteX5" fmla="*/ 38979 w 299637"/>
              <a:gd name="connsiteY5" fmla="*/ 759019 h 766396"/>
              <a:gd name="connsiteX6" fmla="*/ 54854 w 299637"/>
              <a:gd name="connsiteY6" fmla="*/ 622494 h 766396"/>
              <a:gd name="connsiteX7" fmla="*/ 54854 w 299637"/>
              <a:gd name="connsiteY7" fmla="*/ 327219 h 766396"/>
              <a:gd name="connsiteX8" fmla="*/ 137404 w 299637"/>
              <a:gd name="connsiteY8" fmla="*/ 124019 h 766396"/>
              <a:gd name="connsiteX9" fmla="*/ 879 w 299637"/>
              <a:gd name="connsiteY9" fmla="*/ 505019 h 766396"/>
              <a:gd name="connsiteX10" fmla="*/ 89779 w 299637"/>
              <a:gd name="connsiteY10" fmla="*/ 273244 h 766396"/>
              <a:gd name="connsiteX11" fmla="*/ 299329 w 299637"/>
              <a:gd name="connsiteY11" fmla="*/ 194 h 76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9637" h="766396">
                <a:moveTo>
                  <a:pt x="299329" y="194"/>
                </a:moveTo>
                <a:cubicBezTo>
                  <a:pt x="306737" y="-6685"/>
                  <a:pt x="178679" y="171115"/>
                  <a:pt x="134229" y="231969"/>
                </a:cubicBezTo>
                <a:cubicBezTo>
                  <a:pt x="89779" y="292823"/>
                  <a:pt x="35804" y="354206"/>
                  <a:pt x="32629" y="365319"/>
                </a:cubicBezTo>
                <a:cubicBezTo>
                  <a:pt x="29454" y="376432"/>
                  <a:pt x="114121" y="291236"/>
                  <a:pt x="115179" y="298644"/>
                </a:cubicBezTo>
                <a:cubicBezTo>
                  <a:pt x="116237" y="306052"/>
                  <a:pt x="51679" y="333040"/>
                  <a:pt x="38979" y="409769"/>
                </a:cubicBezTo>
                <a:cubicBezTo>
                  <a:pt x="26279" y="486498"/>
                  <a:pt x="36333" y="723565"/>
                  <a:pt x="38979" y="759019"/>
                </a:cubicBezTo>
                <a:cubicBezTo>
                  <a:pt x="41625" y="794473"/>
                  <a:pt x="52208" y="694461"/>
                  <a:pt x="54854" y="622494"/>
                </a:cubicBezTo>
                <a:cubicBezTo>
                  <a:pt x="57500" y="550527"/>
                  <a:pt x="41096" y="410298"/>
                  <a:pt x="54854" y="327219"/>
                </a:cubicBezTo>
                <a:cubicBezTo>
                  <a:pt x="68612" y="244140"/>
                  <a:pt x="146400" y="94386"/>
                  <a:pt x="137404" y="124019"/>
                </a:cubicBezTo>
                <a:cubicBezTo>
                  <a:pt x="128408" y="153652"/>
                  <a:pt x="8816" y="480148"/>
                  <a:pt x="879" y="505019"/>
                </a:cubicBezTo>
                <a:cubicBezTo>
                  <a:pt x="-7058" y="529890"/>
                  <a:pt x="40037" y="353677"/>
                  <a:pt x="89779" y="273244"/>
                </a:cubicBezTo>
                <a:cubicBezTo>
                  <a:pt x="139521" y="192811"/>
                  <a:pt x="291921" y="7073"/>
                  <a:pt x="299329" y="19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4" name="フリーフォーム 573">
            <a:extLst>
              <a:ext uri="{FF2B5EF4-FFF2-40B4-BE49-F238E27FC236}">
                <a16:creationId xmlns:a16="http://schemas.microsoft.com/office/drawing/2014/main" id="{9634F04F-810F-3A65-5FDF-68EDFCF0D7F9}"/>
              </a:ext>
            </a:extLst>
          </p:cNvPr>
          <p:cNvSpPr/>
          <p:nvPr/>
        </p:nvSpPr>
        <p:spPr>
          <a:xfrm>
            <a:off x="1187448" y="5641974"/>
            <a:ext cx="175028" cy="559803"/>
          </a:xfrm>
          <a:custGeom>
            <a:avLst/>
            <a:gdLst>
              <a:gd name="connsiteX0" fmla="*/ 2 w 175028"/>
              <a:gd name="connsiteY0" fmla="*/ 1 h 559803"/>
              <a:gd name="connsiteX1" fmla="*/ 85727 w 175028"/>
              <a:gd name="connsiteY1" fmla="*/ 206376 h 559803"/>
              <a:gd name="connsiteX2" fmla="*/ 117477 w 175028"/>
              <a:gd name="connsiteY2" fmla="*/ 403226 h 559803"/>
              <a:gd name="connsiteX3" fmla="*/ 174627 w 175028"/>
              <a:gd name="connsiteY3" fmla="*/ 558801 h 559803"/>
              <a:gd name="connsiteX4" fmla="*/ 139702 w 175028"/>
              <a:gd name="connsiteY4" fmla="*/ 460376 h 559803"/>
              <a:gd name="connsiteX5" fmla="*/ 79377 w 175028"/>
              <a:gd name="connsiteY5" fmla="*/ 273051 h 559803"/>
              <a:gd name="connsiteX6" fmla="*/ 82552 w 175028"/>
              <a:gd name="connsiteY6" fmla="*/ 209551 h 559803"/>
              <a:gd name="connsiteX7" fmla="*/ 2 w 175028"/>
              <a:gd name="connsiteY7" fmla="*/ 1 h 55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028" h="559803">
                <a:moveTo>
                  <a:pt x="2" y="1"/>
                </a:moveTo>
                <a:cubicBezTo>
                  <a:pt x="531" y="-528"/>
                  <a:pt x="66148" y="139172"/>
                  <a:pt x="85727" y="206376"/>
                </a:cubicBezTo>
                <a:cubicBezTo>
                  <a:pt x="105306" y="273580"/>
                  <a:pt x="102660" y="344488"/>
                  <a:pt x="117477" y="403226"/>
                </a:cubicBezTo>
                <a:cubicBezTo>
                  <a:pt x="132294" y="461964"/>
                  <a:pt x="170923" y="549276"/>
                  <a:pt x="174627" y="558801"/>
                </a:cubicBezTo>
                <a:cubicBezTo>
                  <a:pt x="178331" y="568326"/>
                  <a:pt x="155577" y="508001"/>
                  <a:pt x="139702" y="460376"/>
                </a:cubicBezTo>
                <a:cubicBezTo>
                  <a:pt x="123827" y="412751"/>
                  <a:pt x="88902" y="314855"/>
                  <a:pt x="79377" y="273051"/>
                </a:cubicBezTo>
                <a:cubicBezTo>
                  <a:pt x="69852" y="231247"/>
                  <a:pt x="93664" y="252413"/>
                  <a:pt x="82552" y="209551"/>
                </a:cubicBezTo>
                <a:cubicBezTo>
                  <a:pt x="71440" y="166689"/>
                  <a:pt x="-527" y="530"/>
                  <a:pt x="2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5" name="フリーフォーム 574">
            <a:extLst>
              <a:ext uri="{FF2B5EF4-FFF2-40B4-BE49-F238E27FC236}">
                <a16:creationId xmlns:a16="http://schemas.microsoft.com/office/drawing/2014/main" id="{EC74C4B9-7810-32C7-8F7A-A8C6B17FC8DC}"/>
              </a:ext>
            </a:extLst>
          </p:cNvPr>
          <p:cNvSpPr/>
          <p:nvPr/>
        </p:nvSpPr>
        <p:spPr>
          <a:xfrm>
            <a:off x="1219075" y="5708635"/>
            <a:ext cx="140168" cy="444534"/>
          </a:xfrm>
          <a:custGeom>
            <a:avLst/>
            <a:gdLst>
              <a:gd name="connsiteX0" fmla="*/ 125 w 140168"/>
              <a:gd name="connsiteY0" fmla="*/ 15 h 444534"/>
              <a:gd name="connsiteX1" fmla="*/ 108075 w 140168"/>
              <a:gd name="connsiteY1" fmla="*/ 238140 h 444534"/>
              <a:gd name="connsiteX2" fmla="*/ 123950 w 140168"/>
              <a:gd name="connsiteY2" fmla="*/ 304815 h 444534"/>
              <a:gd name="connsiteX3" fmla="*/ 127125 w 140168"/>
              <a:gd name="connsiteY3" fmla="*/ 444515 h 444534"/>
              <a:gd name="connsiteX4" fmla="*/ 136650 w 140168"/>
              <a:gd name="connsiteY4" fmla="*/ 314340 h 444534"/>
              <a:gd name="connsiteX5" fmla="*/ 133475 w 140168"/>
              <a:gd name="connsiteY5" fmla="*/ 228615 h 444534"/>
              <a:gd name="connsiteX6" fmla="*/ 63625 w 140168"/>
              <a:gd name="connsiteY6" fmla="*/ 133365 h 444534"/>
              <a:gd name="connsiteX7" fmla="*/ 85850 w 140168"/>
              <a:gd name="connsiteY7" fmla="*/ 225440 h 444534"/>
              <a:gd name="connsiteX8" fmla="*/ 125 w 140168"/>
              <a:gd name="connsiteY8" fmla="*/ 15 h 44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168" h="444534">
                <a:moveTo>
                  <a:pt x="125" y="15"/>
                </a:moveTo>
                <a:cubicBezTo>
                  <a:pt x="3829" y="2132"/>
                  <a:pt x="87438" y="187340"/>
                  <a:pt x="108075" y="238140"/>
                </a:cubicBezTo>
                <a:cubicBezTo>
                  <a:pt x="128712" y="288940"/>
                  <a:pt x="120775" y="270419"/>
                  <a:pt x="123950" y="304815"/>
                </a:cubicBezTo>
                <a:cubicBezTo>
                  <a:pt x="127125" y="339211"/>
                  <a:pt x="125008" y="442927"/>
                  <a:pt x="127125" y="444515"/>
                </a:cubicBezTo>
                <a:cubicBezTo>
                  <a:pt x="129242" y="446103"/>
                  <a:pt x="135592" y="350323"/>
                  <a:pt x="136650" y="314340"/>
                </a:cubicBezTo>
                <a:cubicBezTo>
                  <a:pt x="137708" y="278357"/>
                  <a:pt x="145646" y="258777"/>
                  <a:pt x="133475" y="228615"/>
                </a:cubicBezTo>
                <a:cubicBezTo>
                  <a:pt x="121304" y="198453"/>
                  <a:pt x="71563" y="133894"/>
                  <a:pt x="63625" y="133365"/>
                </a:cubicBezTo>
                <a:cubicBezTo>
                  <a:pt x="55688" y="132836"/>
                  <a:pt x="95904" y="241844"/>
                  <a:pt x="85850" y="225440"/>
                </a:cubicBezTo>
                <a:cubicBezTo>
                  <a:pt x="75796" y="209036"/>
                  <a:pt x="-3579" y="-2102"/>
                  <a:pt x="125" y="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0" name="フリーフォーム 439">
            <a:extLst>
              <a:ext uri="{FF2B5EF4-FFF2-40B4-BE49-F238E27FC236}">
                <a16:creationId xmlns:a16="http://schemas.microsoft.com/office/drawing/2014/main" id="{CEA0C68C-3E50-8B8A-A18C-DA62214DDEF5}"/>
              </a:ext>
            </a:extLst>
          </p:cNvPr>
          <p:cNvSpPr/>
          <p:nvPr/>
        </p:nvSpPr>
        <p:spPr>
          <a:xfrm>
            <a:off x="1222333" y="5689403"/>
            <a:ext cx="174828" cy="315569"/>
          </a:xfrm>
          <a:custGeom>
            <a:avLst/>
            <a:gdLst>
              <a:gd name="connsiteX0" fmla="*/ 42 w 174828"/>
              <a:gd name="connsiteY0" fmla="*/ 197 h 315569"/>
              <a:gd name="connsiteX1" fmla="*/ 104817 w 174828"/>
              <a:gd name="connsiteY1" fmla="*/ 130372 h 315569"/>
              <a:gd name="connsiteX2" fmla="*/ 174667 w 174828"/>
              <a:gd name="connsiteY2" fmla="*/ 314522 h 315569"/>
              <a:gd name="connsiteX3" fmla="*/ 123867 w 174828"/>
              <a:gd name="connsiteY3" fmla="*/ 203397 h 315569"/>
              <a:gd name="connsiteX4" fmla="*/ 117517 w 174828"/>
              <a:gd name="connsiteY4" fmla="*/ 158947 h 315569"/>
              <a:gd name="connsiteX5" fmla="*/ 42 w 174828"/>
              <a:gd name="connsiteY5" fmla="*/ 197 h 31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828" h="315569">
                <a:moveTo>
                  <a:pt x="42" y="197"/>
                </a:moveTo>
                <a:cubicBezTo>
                  <a:pt x="-2075" y="-4565"/>
                  <a:pt x="75713" y="77985"/>
                  <a:pt x="104817" y="130372"/>
                </a:cubicBezTo>
                <a:cubicBezTo>
                  <a:pt x="133921" y="182759"/>
                  <a:pt x="171492" y="302351"/>
                  <a:pt x="174667" y="314522"/>
                </a:cubicBezTo>
                <a:cubicBezTo>
                  <a:pt x="177842" y="326693"/>
                  <a:pt x="133392" y="229326"/>
                  <a:pt x="123867" y="203397"/>
                </a:cubicBezTo>
                <a:cubicBezTo>
                  <a:pt x="114342" y="177468"/>
                  <a:pt x="134450" y="189109"/>
                  <a:pt x="117517" y="158947"/>
                </a:cubicBezTo>
                <a:cubicBezTo>
                  <a:pt x="100584" y="128785"/>
                  <a:pt x="2159" y="4959"/>
                  <a:pt x="42" y="19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6" name="フリーフォーム 575">
            <a:extLst>
              <a:ext uri="{FF2B5EF4-FFF2-40B4-BE49-F238E27FC236}">
                <a16:creationId xmlns:a16="http://schemas.microsoft.com/office/drawing/2014/main" id="{4029D7A2-C42E-5AE1-0A85-36A95CA2A790}"/>
              </a:ext>
            </a:extLst>
          </p:cNvPr>
          <p:cNvSpPr/>
          <p:nvPr/>
        </p:nvSpPr>
        <p:spPr>
          <a:xfrm>
            <a:off x="1282700" y="6031478"/>
            <a:ext cx="111125" cy="405970"/>
          </a:xfrm>
          <a:custGeom>
            <a:avLst/>
            <a:gdLst>
              <a:gd name="connsiteX0" fmla="*/ 0 w 111125"/>
              <a:gd name="connsiteY0" fmla="*/ 1022 h 405970"/>
              <a:gd name="connsiteX1" fmla="*/ 85725 w 111125"/>
              <a:gd name="connsiteY1" fmla="*/ 274072 h 405970"/>
              <a:gd name="connsiteX2" fmla="*/ 111125 w 111125"/>
              <a:gd name="connsiteY2" fmla="*/ 404247 h 405970"/>
              <a:gd name="connsiteX3" fmla="*/ 85725 w 111125"/>
              <a:gd name="connsiteY3" fmla="*/ 188347 h 405970"/>
              <a:gd name="connsiteX4" fmla="*/ 0 w 111125"/>
              <a:gd name="connsiteY4" fmla="*/ 1022 h 405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25" h="405970">
                <a:moveTo>
                  <a:pt x="0" y="1022"/>
                </a:moveTo>
                <a:cubicBezTo>
                  <a:pt x="0" y="15309"/>
                  <a:pt x="67204" y="206868"/>
                  <a:pt x="85725" y="274072"/>
                </a:cubicBezTo>
                <a:cubicBezTo>
                  <a:pt x="104246" y="341276"/>
                  <a:pt x="111125" y="418534"/>
                  <a:pt x="111125" y="404247"/>
                </a:cubicBezTo>
                <a:cubicBezTo>
                  <a:pt x="111125" y="389960"/>
                  <a:pt x="106363" y="250789"/>
                  <a:pt x="85725" y="188347"/>
                </a:cubicBezTo>
                <a:cubicBezTo>
                  <a:pt x="65087" y="125905"/>
                  <a:pt x="0" y="-13265"/>
                  <a:pt x="0" y="10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7" name="フリーフォーム 576">
            <a:extLst>
              <a:ext uri="{FF2B5EF4-FFF2-40B4-BE49-F238E27FC236}">
                <a16:creationId xmlns:a16="http://schemas.microsoft.com/office/drawing/2014/main" id="{A3D27E48-336D-201A-DB96-FA65DD2F4475}"/>
              </a:ext>
            </a:extLst>
          </p:cNvPr>
          <p:cNvSpPr/>
          <p:nvPr/>
        </p:nvSpPr>
        <p:spPr>
          <a:xfrm>
            <a:off x="1298258" y="6121300"/>
            <a:ext cx="202612" cy="629077"/>
          </a:xfrm>
          <a:custGeom>
            <a:avLst/>
            <a:gdLst>
              <a:gd name="connsiteX0" fmla="*/ 60642 w 202612"/>
              <a:gd name="connsiteY0" fmla="*/ 100 h 629077"/>
              <a:gd name="connsiteX1" fmla="*/ 44767 w 202612"/>
              <a:gd name="connsiteY1" fmla="*/ 228700 h 629077"/>
              <a:gd name="connsiteX2" fmla="*/ 197167 w 202612"/>
              <a:gd name="connsiteY2" fmla="*/ 612875 h 629077"/>
              <a:gd name="connsiteX3" fmla="*/ 152717 w 202612"/>
              <a:gd name="connsiteY3" fmla="*/ 530325 h 629077"/>
              <a:gd name="connsiteX4" fmla="*/ 317 w 202612"/>
              <a:gd name="connsiteY4" fmla="*/ 282675 h 629077"/>
              <a:gd name="connsiteX5" fmla="*/ 111442 w 202612"/>
              <a:gd name="connsiteY5" fmla="*/ 447775 h 629077"/>
              <a:gd name="connsiteX6" fmla="*/ 66992 w 202612"/>
              <a:gd name="connsiteY6" fmla="*/ 343000 h 629077"/>
              <a:gd name="connsiteX7" fmla="*/ 41592 w 202612"/>
              <a:gd name="connsiteY7" fmla="*/ 254100 h 629077"/>
              <a:gd name="connsiteX8" fmla="*/ 60642 w 202612"/>
              <a:gd name="connsiteY8" fmla="*/ 100 h 62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612" h="629077">
                <a:moveTo>
                  <a:pt x="60642" y="100"/>
                </a:moveTo>
                <a:cubicBezTo>
                  <a:pt x="61171" y="-4133"/>
                  <a:pt x="22013" y="126571"/>
                  <a:pt x="44767" y="228700"/>
                </a:cubicBezTo>
                <a:cubicBezTo>
                  <a:pt x="67521" y="330829"/>
                  <a:pt x="179175" y="562604"/>
                  <a:pt x="197167" y="612875"/>
                </a:cubicBezTo>
                <a:cubicBezTo>
                  <a:pt x="215159" y="663146"/>
                  <a:pt x="185525" y="585358"/>
                  <a:pt x="152717" y="530325"/>
                </a:cubicBezTo>
                <a:cubicBezTo>
                  <a:pt x="119909" y="475292"/>
                  <a:pt x="7196" y="296433"/>
                  <a:pt x="317" y="282675"/>
                </a:cubicBezTo>
                <a:cubicBezTo>
                  <a:pt x="-6562" y="268917"/>
                  <a:pt x="100330" y="437721"/>
                  <a:pt x="111442" y="447775"/>
                </a:cubicBezTo>
                <a:cubicBezTo>
                  <a:pt x="122554" y="457829"/>
                  <a:pt x="78634" y="375279"/>
                  <a:pt x="66992" y="343000"/>
                </a:cubicBezTo>
                <a:cubicBezTo>
                  <a:pt x="55350" y="310721"/>
                  <a:pt x="41063" y="312308"/>
                  <a:pt x="41592" y="254100"/>
                </a:cubicBezTo>
                <a:cubicBezTo>
                  <a:pt x="42121" y="195892"/>
                  <a:pt x="60113" y="4333"/>
                  <a:pt x="60642" y="1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8" name="フリーフォーム 577">
            <a:extLst>
              <a:ext uri="{FF2B5EF4-FFF2-40B4-BE49-F238E27FC236}">
                <a16:creationId xmlns:a16="http://schemas.microsoft.com/office/drawing/2014/main" id="{E4A0EEBC-48C9-AA91-39AB-6D4175F3E2CA}"/>
              </a:ext>
            </a:extLst>
          </p:cNvPr>
          <p:cNvSpPr/>
          <p:nvPr/>
        </p:nvSpPr>
        <p:spPr>
          <a:xfrm>
            <a:off x="4162201" y="5715071"/>
            <a:ext cx="54237" cy="695548"/>
          </a:xfrm>
          <a:custGeom>
            <a:avLst/>
            <a:gdLst>
              <a:gd name="connsiteX0" fmla="*/ 25624 w 54237"/>
              <a:gd name="connsiteY0" fmla="*/ 3104 h 695548"/>
              <a:gd name="connsiteX1" fmla="*/ 19274 w 54237"/>
              <a:gd name="connsiteY1" fmla="*/ 158679 h 695548"/>
              <a:gd name="connsiteX2" fmla="*/ 22449 w 54237"/>
              <a:gd name="connsiteY2" fmla="*/ 428554 h 695548"/>
              <a:gd name="connsiteX3" fmla="*/ 22449 w 54237"/>
              <a:gd name="connsiteY3" fmla="*/ 330129 h 695548"/>
              <a:gd name="connsiteX4" fmla="*/ 19274 w 54237"/>
              <a:gd name="connsiteY4" fmla="*/ 536504 h 695548"/>
              <a:gd name="connsiteX5" fmla="*/ 54199 w 54237"/>
              <a:gd name="connsiteY5" fmla="*/ 695254 h 695548"/>
              <a:gd name="connsiteX6" fmla="*/ 25624 w 54237"/>
              <a:gd name="connsiteY6" fmla="*/ 565079 h 695548"/>
              <a:gd name="connsiteX7" fmla="*/ 3399 w 54237"/>
              <a:gd name="connsiteY7" fmla="*/ 206304 h 695548"/>
              <a:gd name="connsiteX8" fmla="*/ 3399 w 54237"/>
              <a:gd name="connsiteY8" fmla="*/ 295204 h 695548"/>
              <a:gd name="connsiteX9" fmla="*/ 25624 w 54237"/>
              <a:gd name="connsiteY9" fmla="*/ 3104 h 69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37" h="695548">
                <a:moveTo>
                  <a:pt x="25624" y="3104"/>
                </a:moveTo>
                <a:cubicBezTo>
                  <a:pt x="28270" y="-19650"/>
                  <a:pt x="19803" y="87771"/>
                  <a:pt x="19274" y="158679"/>
                </a:cubicBezTo>
                <a:cubicBezTo>
                  <a:pt x="18745" y="229587"/>
                  <a:pt x="21920" y="399979"/>
                  <a:pt x="22449" y="428554"/>
                </a:cubicBezTo>
                <a:cubicBezTo>
                  <a:pt x="22978" y="457129"/>
                  <a:pt x="22978" y="312137"/>
                  <a:pt x="22449" y="330129"/>
                </a:cubicBezTo>
                <a:cubicBezTo>
                  <a:pt x="21920" y="348121"/>
                  <a:pt x="13982" y="475650"/>
                  <a:pt x="19274" y="536504"/>
                </a:cubicBezTo>
                <a:cubicBezTo>
                  <a:pt x="24566" y="597358"/>
                  <a:pt x="53141" y="690492"/>
                  <a:pt x="54199" y="695254"/>
                </a:cubicBezTo>
                <a:cubicBezTo>
                  <a:pt x="55257" y="700016"/>
                  <a:pt x="34091" y="646571"/>
                  <a:pt x="25624" y="565079"/>
                </a:cubicBezTo>
                <a:cubicBezTo>
                  <a:pt x="17157" y="483587"/>
                  <a:pt x="7103" y="251283"/>
                  <a:pt x="3399" y="206304"/>
                </a:cubicBezTo>
                <a:cubicBezTo>
                  <a:pt x="-305" y="161325"/>
                  <a:pt x="-1893" y="324308"/>
                  <a:pt x="3399" y="295204"/>
                </a:cubicBezTo>
                <a:cubicBezTo>
                  <a:pt x="8691" y="266100"/>
                  <a:pt x="22978" y="25858"/>
                  <a:pt x="25624" y="31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9" name="フリーフォーム 578">
            <a:extLst>
              <a:ext uri="{FF2B5EF4-FFF2-40B4-BE49-F238E27FC236}">
                <a16:creationId xmlns:a16="http://schemas.microsoft.com/office/drawing/2014/main" id="{28AE7F1D-7A14-B7ED-400D-0C32E618355C}"/>
              </a:ext>
            </a:extLst>
          </p:cNvPr>
          <p:cNvSpPr/>
          <p:nvPr/>
        </p:nvSpPr>
        <p:spPr>
          <a:xfrm>
            <a:off x="3135363" y="5750152"/>
            <a:ext cx="1049715" cy="209380"/>
          </a:xfrm>
          <a:custGeom>
            <a:avLst/>
            <a:gdLst>
              <a:gd name="connsiteX0" fmla="*/ 7887 w 1049715"/>
              <a:gd name="connsiteY0" fmla="*/ 206148 h 209380"/>
              <a:gd name="connsiteX1" fmla="*/ 788937 w 1049715"/>
              <a:gd name="connsiteY1" fmla="*/ 101373 h 209380"/>
              <a:gd name="connsiteX2" fmla="*/ 992137 w 1049715"/>
              <a:gd name="connsiteY2" fmla="*/ 2948 h 209380"/>
              <a:gd name="connsiteX3" fmla="*/ 896887 w 1049715"/>
              <a:gd name="connsiteY3" fmla="*/ 25173 h 209380"/>
              <a:gd name="connsiteX4" fmla="*/ 1049287 w 1049715"/>
              <a:gd name="connsiteY4" fmla="*/ 18823 h 209380"/>
              <a:gd name="connsiteX5" fmla="*/ 839737 w 1049715"/>
              <a:gd name="connsiteY5" fmla="*/ 79148 h 209380"/>
              <a:gd name="connsiteX6" fmla="*/ 414287 w 1049715"/>
              <a:gd name="connsiteY6" fmla="*/ 171223 h 209380"/>
              <a:gd name="connsiteX7" fmla="*/ 7887 w 1049715"/>
              <a:gd name="connsiteY7" fmla="*/ 206148 h 20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9715" h="209380">
                <a:moveTo>
                  <a:pt x="7887" y="206148"/>
                </a:moveTo>
                <a:cubicBezTo>
                  <a:pt x="70329" y="194506"/>
                  <a:pt x="624895" y="135240"/>
                  <a:pt x="788937" y="101373"/>
                </a:cubicBezTo>
                <a:cubicBezTo>
                  <a:pt x="952979" y="67506"/>
                  <a:pt x="974145" y="15648"/>
                  <a:pt x="992137" y="2948"/>
                </a:cubicBezTo>
                <a:cubicBezTo>
                  <a:pt x="1010129" y="-9752"/>
                  <a:pt x="887362" y="22527"/>
                  <a:pt x="896887" y="25173"/>
                </a:cubicBezTo>
                <a:cubicBezTo>
                  <a:pt x="906412" y="27819"/>
                  <a:pt x="1058812" y="9827"/>
                  <a:pt x="1049287" y="18823"/>
                </a:cubicBezTo>
                <a:cubicBezTo>
                  <a:pt x="1039762" y="27819"/>
                  <a:pt x="945570" y="53748"/>
                  <a:pt x="839737" y="79148"/>
                </a:cubicBezTo>
                <a:cubicBezTo>
                  <a:pt x="733904" y="104548"/>
                  <a:pt x="558750" y="146352"/>
                  <a:pt x="414287" y="171223"/>
                </a:cubicBezTo>
                <a:cubicBezTo>
                  <a:pt x="269825" y="196094"/>
                  <a:pt x="-54555" y="217790"/>
                  <a:pt x="7887" y="20614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0" name="フリーフォーム 579">
            <a:extLst>
              <a:ext uri="{FF2B5EF4-FFF2-40B4-BE49-F238E27FC236}">
                <a16:creationId xmlns:a16="http://schemas.microsoft.com/office/drawing/2014/main" id="{BD3CAF1F-5BC5-084D-EEC6-49892E529B8C}"/>
              </a:ext>
            </a:extLst>
          </p:cNvPr>
          <p:cNvSpPr/>
          <p:nvPr/>
        </p:nvSpPr>
        <p:spPr>
          <a:xfrm>
            <a:off x="2963819" y="5899146"/>
            <a:ext cx="1284386" cy="211151"/>
          </a:xfrm>
          <a:custGeom>
            <a:avLst/>
            <a:gdLst>
              <a:gd name="connsiteX0" fmla="*/ 14331 w 1284386"/>
              <a:gd name="connsiteY0" fmla="*/ 209554 h 211151"/>
              <a:gd name="connsiteX1" fmla="*/ 906506 w 1284386"/>
              <a:gd name="connsiteY1" fmla="*/ 44454 h 211151"/>
              <a:gd name="connsiteX2" fmla="*/ 823956 w 1284386"/>
              <a:gd name="connsiteY2" fmla="*/ 66679 h 211151"/>
              <a:gd name="connsiteX3" fmla="*/ 436606 w 1284386"/>
              <a:gd name="connsiteY3" fmla="*/ 149229 h 211151"/>
              <a:gd name="connsiteX4" fmla="*/ 989056 w 1284386"/>
              <a:gd name="connsiteY4" fmla="*/ 73029 h 211151"/>
              <a:gd name="connsiteX5" fmla="*/ 1284331 w 1284386"/>
              <a:gd name="connsiteY5" fmla="*/ 4 h 211151"/>
              <a:gd name="connsiteX6" fmla="*/ 1008106 w 1284386"/>
              <a:gd name="connsiteY6" fmla="*/ 69854 h 211151"/>
              <a:gd name="connsiteX7" fmla="*/ 404856 w 1284386"/>
              <a:gd name="connsiteY7" fmla="*/ 123829 h 211151"/>
              <a:gd name="connsiteX8" fmla="*/ 14331 w 1284386"/>
              <a:gd name="connsiteY8" fmla="*/ 209554 h 21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4386" h="211151">
                <a:moveTo>
                  <a:pt x="14331" y="209554"/>
                </a:moveTo>
                <a:cubicBezTo>
                  <a:pt x="97939" y="196325"/>
                  <a:pt x="771569" y="68266"/>
                  <a:pt x="906506" y="44454"/>
                </a:cubicBezTo>
                <a:cubicBezTo>
                  <a:pt x="1041443" y="20642"/>
                  <a:pt x="823956" y="66679"/>
                  <a:pt x="823956" y="66679"/>
                </a:cubicBezTo>
                <a:cubicBezTo>
                  <a:pt x="745639" y="84141"/>
                  <a:pt x="409089" y="148171"/>
                  <a:pt x="436606" y="149229"/>
                </a:cubicBezTo>
                <a:cubicBezTo>
                  <a:pt x="464123" y="150287"/>
                  <a:pt x="847769" y="97900"/>
                  <a:pt x="989056" y="73029"/>
                </a:cubicBezTo>
                <a:cubicBezTo>
                  <a:pt x="1130343" y="48158"/>
                  <a:pt x="1281156" y="533"/>
                  <a:pt x="1284331" y="4"/>
                </a:cubicBezTo>
                <a:cubicBezTo>
                  <a:pt x="1287506" y="-525"/>
                  <a:pt x="1154685" y="49217"/>
                  <a:pt x="1008106" y="69854"/>
                </a:cubicBezTo>
                <a:cubicBezTo>
                  <a:pt x="861527" y="90491"/>
                  <a:pt x="576835" y="97371"/>
                  <a:pt x="404856" y="123829"/>
                </a:cubicBezTo>
                <a:cubicBezTo>
                  <a:pt x="232877" y="150287"/>
                  <a:pt x="-69277" y="222783"/>
                  <a:pt x="14331" y="20955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1" name="フリーフォーム 580">
            <a:extLst>
              <a:ext uri="{FF2B5EF4-FFF2-40B4-BE49-F238E27FC236}">
                <a16:creationId xmlns:a16="http://schemas.microsoft.com/office/drawing/2014/main" id="{5287EE58-BD05-3278-709F-911F925BAE72}"/>
              </a:ext>
            </a:extLst>
          </p:cNvPr>
          <p:cNvSpPr/>
          <p:nvPr/>
        </p:nvSpPr>
        <p:spPr>
          <a:xfrm>
            <a:off x="1334540" y="5987961"/>
            <a:ext cx="1003002" cy="191450"/>
          </a:xfrm>
          <a:custGeom>
            <a:avLst/>
            <a:gdLst>
              <a:gd name="connsiteX0" fmla="*/ 14835 w 1003002"/>
              <a:gd name="connsiteY0" fmla="*/ 89 h 191450"/>
              <a:gd name="connsiteX1" fmla="*/ 424410 w 1003002"/>
              <a:gd name="connsiteY1" fmla="*/ 123914 h 191450"/>
              <a:gd name="connsiteX2" fmla="*/ 738735 w 1003002"/>
              <a:gd name="connsiteY2" fmla="*/ 123914 h 191450"/>
              <a:gd name="connsiteX3" fmla="*/ 287885 w 1003002"/>
              <a:gd name="connsiteY3" fmla="*/ 139789 h 191450"/>
              <a:gd name="connsiteX4" fmla="*/ 522835 w 1003002"/>
              <a:gd name="connsiteY4" fmla="*/ 149314 h 191450"/>
              <a:gd name="connsiteX5" fmla="*/ 995910 w 1003002"/>
              <a:gd name="connsiteY5" fmla="*/ 171539 h 191450"/>
              <a:gd name="connsiteX6" fmla="*/ 776835 w 1003002"/>
              <a:gd name="connsiteY6" fmla="*/ 162014 h 191450"/>
              <a:gd name="connsiteX7" fmla="*/ 367260 w 1003002"/>
              <a:gd name="connsiteY7" fmla="*/ 187414 h 191450"/>
              <a:gd name="connsiteX8" fmla="*/ 5310 w 1003002"/>
              <a:gd name="connsiteY8" fmla="*/ 111214 h 191450"/>
              <a:gd name="connsiteX9" fmla="*/ 141835 w 1003002"/>
              <a:gd name="connsiteY9" fmla="*/ 136614 h 191450"/>
              <a:gd name="connsiteX10" fmla="*/ 418060 w 1003002"/>
              <a:gd name="connsiteY10" fmla="*/ 190589 h 191450"/>
              <a:gd name="connsiteX11" fmla="*/ 919710 w 1003002"/>
              <a:gd name="connsiteY11" fmla="*/ 165189 h 191450"/>
              <a:gd name="connsiteX12" fmla="*/ 408535 w 1003002"/>
              <a:gd name="connsiteY12" fmla="*/ 104864 h 191450"/>
              <a:gd name="connsiteX13" fmla="*/ 14835 w 1003002"/>
              <a:gd name="connsiteY13" fmla="*/ 89 h 19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03002" h="191450">
                <a:moveTo>
                  <a:pt x="14835" y="89"/>
                </a:moveTo>
                <a:cubicBezTo>
                  <a:pt x="17481" y="3264"/>
                  <a:pt x="303760" y="103277"/>
                  <a:pt x="424410" y="123914"/>
                </a:cubicBezTo>
                <a:cubicBezTo>
                  <a:pt x="545060" y="144551"/>
                  <a:pt x="761489" y="121268"/>
                  <a:pt x="738735" y="123914"/>
                </a:cubicBezTo>
                <a:cubicBezTo>
                  <a:pt x="715981" y="126560"/>
                  <a:pt x="323868" y="135556"/>
                  <a:pt x="287885" y="139789"/>
                </a:cubicBezTo>
                <a:cubicBezTo>
                  <a:pt x="251902" y="144022"/>
                  <a:pt x="522835" y="149314"/>
                  <a:pt x="522835" y="149314"/>
                </a:cubicBezTo>
                <a:lnTo>
                  <a:pt x="995910" y="171539"/>
                </a:lnTo>
                <a:cubicBezTo>
                  <a:pt x="1038243" y="173656"/>
                  <a:pt x="881610" y="159368"/>
                  <a:pt x="776835" y="162014"/>
                </a:cubicBezTo>
                <a:cubicBezTo>
                  <a:pt x="672060" y="164660"/>
                  <a:pt x="495848" y="195881"/>
                  <a:pt x="367260" y="187414"/>
                </a:cubicBezTo>
                <a:cubicBezTo>
                  <a:pt x="238672" y="178947"/>
                  <a:pt x="42881" y="119681"/>
                  <a:pt x="5310" y="111214"/>
                </a:cubicBezTo>
                <a:cubicBezTo>
                  <a:pt x="-32261" y="102747"/>
                  <a:pt x="141835" y="136614"/>
                  <a:pt x="141835" y="136614"/>
                </a:cubicBezTo>
                <a:cubicBezTo>
                  <a:pt x="210627" y="149843"/>
                  <a:pt x="288414" y="185827"/>
                  <a:pt x="418060" y="190589"/>
                </a:cubicBezTo>
                <a:cubicBezTo>
                  <a:pt x="547706" y="195351"/>
                  <a:pt x="921297" y="179476"/>
                  <a:pt x="919710" y="165189"/>
                </a:cubicBezTo>
                <a:cubicBezTo>
                  <a:pt x="918123" y="150902"/>
                  <a:pt x="556172" y="130793"/>
                  <a:pt x="408535" y="104864"/>
                </a:cubicBezTo>
                <a:cubicBezTo>
                  <a:pt x="260898" y="78935"/>
                  <a:pt x="12189" y="-3086"/>
                  <a:pt x="14835" y="8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2" name="フリーフォーム 581">
            <a:extLst>
              <a:ext uri="{FF2B5EF4-FFF2-40B4-BE49-F238E27FC236}">
                <a16:creationId xmlns:a16="http://schemas.microsoft.com/office/drawing/2014/main" id="{D0B9E689-DF32-3C2B-3A2E-F7A7A3325477}"/>
              </a:ext>
            </a:extLst>
          </p:cNvPr>
          <p:cNvSpPr/>
          <p:nvPr/>
        </p:nvSpPr>
        <p:spPr>
          <a:xfrm>
            <a:off x="1339729" y="6140443"/>
            <a:ext cx="630732" cy="289032"/>
          </a:xfrm>
          <a:custGeom>
            <a:avLst/>
            <a:gdLst>
              <a:gd name="connsiteX0" fmla="*/ 121 w 630732"/>
              <a:gd name="connsiteY0" fmla="*/ 7 h 289032"/>
              <a:gd name="connsiteX1" fmla="*/ 120771 w 630732"/>
              <a:gd name="connsiteY1" fmla="*/ 142882 h 289032"/>
              <a:gd name="connsiteX2" fmla="*/ 104896 w 630732"/>
              <a:gd name="connsiteY2" fmla="*/ 288932 h 289032"/>
              <a:gd name="connsiteX3" fmla="*/ 130296 w 630732"/>
              <a:gd name="connsiteY3" fmla="*/ 165107 h 289032"/>
              <a:gd name="connsiteX4" fmla="*/ 206496 w 630732"/>
              <a:gd name="connsiteY4" fmla="*/ 120657 h 289032"/>
              <a:gd name="connsiteX5" fmla="*/ 628771 w 630732"/>
              <a:gd name="connsiteY5" fmla="*/ 133357 h 289032"/>
              <a:gd name="connsiteX6" fmla="*/ 374771 w 630732"/>
              <a:gd name="connsiteY6" fmla="*/ 139707 h 289032"/>
              <a:gd name="connsiteX7" fmla="*/ 146171 w 630732"/>
              <a:gd name="connsiteY7" fmla="*/ 136532 h 289032"/>
              <a:gd name="connsiteX8" fmla="*/ 121 w 630732"/>
              <a:gd name="connsiteY8" fmla="*/ 7 h 28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732" h="289032">
                <a:moveTo>
                  <a:pt x="121" y="7"/>
                </a:moveTo>
                <a:cubicBezTo>
                  <a:pt x="-4112" y="1065"/>
                  <a:pt x="103309" y="94728"/>
                  <a:pt x="120771" y="142882"/>
                </a:cubicBezTo>
                <a:cubicBezTo>
                  <a:pt x="138233" y="191036"/>
                  <a:pt x="103309" y="285228"/>
                  <a:pt x="104896" y="288932"/>
                </a:cubicBezTo>
                <a:cubicBezTo>
                  <a:pt x="106483" y="292636"/>
                  <a:pt x="113363" y="193153"/>
                  <a:pt x="130296" y="165107"/>
                </a:cubicBezTo>
                <a:cubicBezTo>
                  <a:pt x="147229" y="137061"/>
                  <a:pt x="123417" y="125949"/>
                  <a:pt x="206496" y="120657"/>
                </a:cubicBezTo>
                <a:cubicBezTo>
                  <a:pt x="289575" y="115365"/>
                  <a:pt x="600725" y="130182"/>
                  <a:pt x="628771" y="133357"/>
                </a:cubicBezTo>
                <a:cubicBezTo>
                  <a:pt x="656817" y="136532"/>
                  <a:pt x="374771" y="139707"/>
                  <a:pt x="374771" y="139707"/>
                </a:cubicBezTo>
                <a:cubicBezTo>
                  <a:pt x="294338" y="140236"/>
                  <a:pt x="202792" y="155053"/>
                  <a:pt x="146171" y="136532"/>
                </a:cubicBezTo>
                <a:cubicBezTo>
                  <a:pt x="89550" y="118011"/>
                  <a:pt x="4354" y="-1051"/>
                  <a:pt x="121" y="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3" name="フリーフォーム 582">
            <a:extLst>
              <a:ext uri="{FF2B5EF4-FFF2-40B4-BE49-F238E27FC236}">
                <a16:creationId xmlns:a16="http://schemas.microsoft.com/office/drawing/2014/main" id="{CEF4D13A-2A18-4A8F-E943-C8624D5D6AFB}"/>
              </a:ext>
            </a:extLst>
          </p:cNvPr>
          <p:cNvSpPr/>
          <p:nvPr/>
        </p:nvSpPr>
        <p:spPr>
          <a:xfrm>
            <a:off x="1482660" y="6268861"/>
            <a:ext cx="1364778" cy="82307"/>
          </a:xfrm>
          <a:custGeom>
            <a:avLst/>
            <a:gdLst>
              <a:gd name="connsiteX0" fmla="*/ 3240 w 1364778"/>
              <a:gd name="connsiteY0" fmla="*/ 77964 h 82307"/>
              <a:gd name="connsiteX1" fmla="*/ 482665 w 1364778"/>
              <a:gd name="connsiteY1" fmla="*/ 1764 h 82307"/>
              <a:gd name="connsiteX2" fmla="*/ 1352615 w 1364778"/>
              <a:gd name="connsiteY2" fmla="*/ 81139 h 82307"/>
              <a:gd name="connsiteX3" fmla="*/ 949390 w 1364778"/>
              <a:gd name="connsiteY3" fmla="*/ 49389 h 82307"/>
              <a:gd name="connsiteX4" fmla="*/ 352490 w 1364778"/>
              <a:gd name="connsiteY4" fmla="*/ 52564 h 82307"/>
              <a:gd name="connsiteX5" fmla="*/ 933515 w 1364778"/>
              <a:gd name="connsiteY5" fmla="*/ 17639 h 82307"/>
              <a:gd name="connsiteX6" fmla="*/ 304865 w 1364778"/>
              <a:gd name="connsiteY6" fmla="*/ 4939 h 82307"/>
              <a:gd name="connsiteX7" fmla="*/ 3240 w 1364778"/>
              <a:gd name="connsiteY7" fmla="*/ 77964 h 8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4778" h="82307">
                <a:moveTo>
                  <a:pt x="3240" y="77964"/>
                </a:moveTo>
                <a:cubicBezTo>
                  <a:pt x="32873" y="77435"/>
                  <a:pt x="257769" y="1235"/>
                  <a:pt x="482665" y="1764"/>
                </a:cubicBezTo>
                <a:cubicBezTo>
                  <a:pt x="707561" y="2293"/>
                  <a:pt x="1274828" y="73201"/>
                  <a:pt x="1352615" y="81139"/>
                </a:cubicBezTo>
                <a:cubicBezTo>
                  <a:pt x="1430403" y="89077"/>
                  <a:pt x="1116077" y="54151"/>
                  <a:pt x="949390" y="49389"/>
                </a:cubicBezTo>
                <a:cubicBezTo>
                  <a:pt x="782703" y="44627"/>
                  <a:pt x="355136" y="57856"/>
                  <a:pt x="352490" y="52564"/>
                </a:cubicBezTo>
                <a:cubicBezTo>
                  <a:pt x="349844" y="47272"/>
                  <a:pt x="941452" y="25576"/>
                  <a:pt x="933515" y="17639"/>
                </a:cubicBezTo>
                <a:cubicBezTo>
                  <a:pt x="925578" y="9702"/>
                  <a:pt x="456736" y="-8819"/>
                  <a:pt x="304865" y="4939"/>
                </a:cubicBezTo>
                <a:cubicBezTo>
                  <a:pt x="152994" y="18697"/>
                  <a:pt x="-26393" y="78493"/>
                  <a:pt x="3240" y="779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4" name="フリーフォーム 583">
            <a:extLst>
              <a:ext uri="{FF2B5EF4-FFF2-40B4-BE49-F238E27FC236}">
                <a16:creationId xmlns:a16="http://schemas.microsoft.com/office/drawing/2014/main" id="{CEAF33E5-9137-5E5A-2E2B-8589D067B4EA}"/>
              </a:ext>
            </a:extLst>
          </p:cNvPr>
          <p:cNvSpPr/>
          <p:nvPr/>
        </p:nvSpPr>
        <p:spPr>
          <a:xfrm>
            <a:off x="1398895" y="6156246"/>
            <a:ext cx="1686948" cy="429073"/>
          </a:xfrm>
          <a:custGeom>
            <a:avLst/>
            <a:gdLst>
              <a:gd name="connsiteX0" fmla="*/ 64780 w 1686948"/>
              <a:gd name="connsiteY0" fmla="*/ 79 h 429073"/>
              <a:gd name="connsiteX1" fmla="*/ 23505 w 1686948"/>
              <a:gd name="connsiteY1" fmla="*/ 196929 h 429073"/>
              <a:gd name="connsiteX2" fmla="*/ 83830 w 1686948"/>
              <a:gd name="connsiteY2" fmla="*/ 282654 h 429073"/>
              <a:gd name="connsiteX3" fmla="*/ 547380 w 1686948"/>
              <a:gd name="connsiteY3" fmla="*/ 400129 h 429073"/>
              <a:gd name="connsiteX4" fmla="*/ 309255 w 1686948"/>
              <a:gd name="connsiteY4" fmla="*/ 355679 h 429073"/>
              <a:gd name="connsiteX5" fmla="*/ 604530 w 1686948"/>
              <a:gd name="connsiteY5" fmla="*/ 412829 h 429073"/>
              <a:gd name="connsiteX6" fmla="*/ 769630 w 1686948"/>
              <a:gd name="connsiteY6" fmla="*/ 419179 h 429073"/>
              <a:gd name="connsiteX7" fmla="*/ 1684030 w 1686948"/>
              <a:gd name="connsiteY7" fmla="*/ 289004 h 429073"/>
              <a:gd name="connsiteX8" fmla="*/ 1036330 w 1686948"/>
              <a:gd name="connsiteY8" fmla="*/ 400129 h 429073"/>
              <a:gd name="connsiteX9" fmla="*/ 379105 w 1686948"/>
              <a:gd name="connsiteY9" fmla="*/ 371554 h 429073"/>
              <a:gd name="connsiteX10" fmla="*/ 17155 w 1686948"/>
              <a:gd name="connsiteY10" fmla="*/ 279479 h 429073"/>
              <a:gd name="connsiteX11" fmla="*/ 55255 w 1686948"/>
              <a:gd name="connsiteY11" fmla="*/ 212804 h 429073"/>
              <a:gd name="connsiteX12" fmla="*/ 26680 w 1686948"/>
              <a:gd name="connsiteY12" fmla="*/ 238204 h 429073"/>
              <a:gd name="connsiteX13" fmla="*/ 36205 w 1686948"/>
              <a:gd name="connsiteY13" fmla="*/ 79454 h 429073"/>
              <a:gd name="connsiteX14" fmla="*/ 23505 w 1686948"/>
              <a:gd name="connsiteY14" fmla="*/ 171529 h 429073"/>
              <a:gd name="connsiteX15" fmla="*/ 64780 w 1686948"/>
              <a:gd name="connsiteY15" fmla="*/ 79 h 429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86948" h="429073">
                <a:moveTo>
                  <a:pt x="64780" y="79"/>
                </a:moveTo>
                <a:cubicBezTo>
                  <a:pt x="64780" y="4312"/>
                  <a:pt x="20330" y="149833"/>
                  <a:pt x="23505" y="196929"/>
                </a:cubicBezTo>
                <a:cubicBezTo>
                  <a:pt x="26680" y="244025"/>
                  <a:pt x="-3482" y="248787"/>
                  <a:pt x="83830" y="282654"/>
                </a:cubicBezTo>
                <a:cubicBezTo>
                  <a:pt x="171142" y="316521"/>
                  <a:pt x="509809" y="387958"/>
                  <a:pt x="547380" y="400129"/>
                </a:cubicBezTo>
                <a:cubicBezTo>
                  <a:pt x="584951" y="412300"/>
                  <a:pt x="299730" y="353562"/>
                  <a:pt x="309255" y="355679"/>
                </a:cubicBezTo>
                <a:cubicBezTo>
                  <a:pt x="318780" y="357796"/>
                  <a:pt x="527801" y="402246"/>
                  <a:pt x="604530" y="412829"/>
                </a:cubicBezTo>
                <a:cubicBezTo>
                  <a:pt x="681259" y="423412"/>
                  <a:pt x="589713" y="439816"/>
                  <a:pt x="769630" y="419179"/>
                </a:cubicBezTo>
                <a:cubicBezTo>
                  <a:pt x="949547" y="398542"/>
                  <a:pt x="1639580" y="292179"/>
                  <a:pt x="1684030" y="289004"/>
                </a:cubicBezTo>
                <a:cubicBezTo>
                  <a:pt x="1728480" y="285829"/>
                  <a:pt x="1253818" y="386371"/>
                  <a:pt x="1036330" y="400129"/>
                </a:cubicBezTo>
                <a:cubicBezTo>
                  <a:pt x="818843" y="413887"/>
                  <a:pt x="548967" y="391662"/>
                  <a:pt x="379105" y="371554"/>
                </a:cubicBezTo>
                <a:cubicBezTo>
                  <a:pt x="209243" y="351446"/>
                  <a:pt x="71130" y="305937"/>
                  <a:pt x="17155" y="279479"/>
                </a:cubicBezTo>
                <a:cubicBezTo>
                  <a:pt x="-36820" y="253021"/>
                  <a:pt x="53668" y="219683"/>
                  <a:pt x="55255" y="212804"/>
                </a:cubicBezTo>
                <a:cubicBezTo>
                  <a:pt x="56842" y="205925"/>
                  <a:pt x="29855" y="260429"/>
                  <a:pt x="26680" y="238204"/>
                </a:cubicBezTo>
                <a:cubicBezTo>
                  <a:pt x="23505" y="215979"/>
                  <a:pt x="36734" y="90566"/>
                  <a:pt x="36205" y="79454"/>
                </a:cubicBezTo>
                <a:cubicBezTo>
                  <a:pt x="35676" y="68342"/>
                  <a:pt x="14509" y="181583"/>
                  <a:pt x="23505" y="171529"/>
                </a:cubicBezTo>
                <a:cubicBezTo>
                  <a:pt x="32501" y="161475"/>
                  <a:pt x="64780" y="-4154"/>
                  <a:pt x="64780" y="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5" name="フリーフォーム 584">
            <a:extLst>
              <a:ext uri="{FF2B5EF4-FFF2-40B4-BE49-F238E27FC236}">
                <a16:creationId xmlns:a16="http://schemas.microsoft.com/office/drawing/2014/main" id="{2005022F-34A3-E161-1CDA-5AD29163442F}"/>
              </a:ext>
            </a:extLst>
          </p:cNvPr>
          <p:cNvSpPr/>
          <p:nvPr/>
        </p:nvSpPr>
        <p:spPr>
          <a:xfrm>
            <a:off x="1354933" y="6483319"/>
            <a:ext cx="1177589" cy="170920"/>
          </a:xfrm>
          <a:custGeom>
            <a:avLst/>
            <a:gdLst>
              <a:gd name="connsiteX0" fmla="*/ 792 w 1177589"/>
              <a:gd name="connsiteY0" fmla="*/ 31 h 170920"/>
              <a:gd name="connsiteX1" fmla="*/ 454817 w 1177589"/>
              <a:gd name="connsiteY1" fmla="*/ 82581 h 170920"/>
              <a:gd name="connsiteX2" fmla="*/ 1150142 w 1177589"/>
              <a:gd name="connsiteY2" fmla="*/ 66706 h 170920"/>
              <a:gd name="connsiteX3" fmla="*/ 988217 w 1177589"/>
              <a:gd name="connsiteY3" fmla="*/ 82581 h 170920"/>
              <a:gd name="connsiteX4" fmla="*/ 524667 w 1177589"/>
              <a:gd name="connsiteY4" fmla="*/ 158781 h 170920"/>
              <a:gd name="connsiteX5" fmla="*/ 346867 w 1177589"/>
              <a:gd name="connsiteY5" fmla="*/ 168306 h 170920"/>
              <a:gd name="connsiteX6" fmla="*/ 664367 w 1177589"/>
              <a:gd name="connsiteY6" fmla="*/ 133381 h 170920"/>
              <a:gd name="connsiteX7" fmla="*/ 111917 w 1177589"/>
              <a:gd name="connsiteY7" fmla="*/ 114331 h 170920"/>
              <a:gd name="connsiteX8" fmla="*/ 807242 w 1177589"/>
              <a:gd name="connsiteY8" fmla="*/ 111156 h 170920"/>
              <a:gd name="connsiteX9" fmla="*/ 356392 w 1177589"/>
              <a:gd name="connsiteY9" fmla="*/ 73056 h 170920"/>
              <a:gd name="connsiteX10" fmla="*/ 792 w 1177589"/>
              <a:gd name="connsiteY10" fmla="*/ 31 h 17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7589" h="170920">
                <a:moveTo>
                  <a:pt x="792" y="31"/>
                </a:moveTo>
                <a:cubicBezTo>
                  <a:pt x="17196" y="1618"/>
                  <a:pt x="263259" y="71469"/>
                  <a:pt x="454817" y="82581"/>
                </a:cubicBezTo>
                <a:cubicBezTo>
                  <a:pt x="646375" y="93693"/>
                  <a:pt x="1061242" y="66706"/>
                  <a:pt x="1150142" y="66706"/>
                </a:cubicBezTo>
                <a:cubicBezTo>
                  <a:pt x="1239042" y="66706"/>
                  <a:pt x="1092463" y="67235"/>
                  <a:pt x="988217" y="82581"/>
                </a:cubicBezTo>
                <a:cubicBezTo>
                  <a:pt x="883971" y="97927"/>
                  <a:pt x="631559" y="144494"/>
                  <a:pt x="524667" y="158781"/>
                </a:cubicBezTo>
                <a:cubicBezTo>
                  <a:pt x="417775" y="173068"/>
                  <a:pt x="323584" y="172539"/>
                  <a:pt x="346867" y="168306"/>
                </a:cubicBezTo>
                <a:cubicBezTo>
                  <a:pt x="370150" y="164073"/>
                  <a:pt x="703525" y="142377"/>
                  <a:pt x="664367" y="133381"/>
                </a:cubicBezTo>
                <a:cubicBezTo>
                  <a:pt x="625209" y="124385"/>
                  <a:pt x="88105" y="118035"/>
                  <a:pt x="111917" y="114331"/>
                </a:cubicBezTo>
                <a:cubicBezTo>
                  <a:pt x="135730" y="110627"/>
                  <a:pt x="766496" y="118035"/>
                  <a:pt x="807242" y="111156"/>
                </a:cubicBezTo>
                <a:cubicBezTo>
                  <a:pt x="847988" y="104277"/>
                  <a:pt x="486038" y="88931"/>
                  <a:pt x="356392" y="73056"/>
                </a:cubicBezTo>
                <a:cubicBezTo>
                  <a:pt x="226746" y="57181"/>
                  <a:pt x="-15612" y="-1556"/>
                  <a:pt x="792" y="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6" name="フリーフォーム 585">
            <a:extLst>
              <a:ext uri="{FF2B5EF4-FFF2-40B4-BE49-F238E27FC236}">
                <a16:creationId xmlns:a16="http://schemas.microsoft.com/office/drawing/2014/main" id="{9743BD70-8266-B697-D728-E26A33329F04}"/>
              </a:ext>
            </a:extLst>
          </p:cNvPr>
          <p:cNvSpPr/>
          <p:nvPr/>
        </p:nvSpPr>
        <p:spPr>
          <a:xfrm>
            <a:off x="3111500" y="6373827"/>
            <a:ext cx="1066863" cy="77773"/>
          </a:xfrm>
          <a:custGeom>
            <a:avLst/>
            <a:gdLst>
              <a:gd name="connsiteX0" fmla="*/ 0 w 1066863"/>
              <a:gd name="connsiteY0" fmla="*/ 77773 h 77773"/>
              <a:gd name="connsiteX1" fmla="*/ 863600 w 1066863"/>
              <a:gd name="connsiteY1" fmla="*/ 4748 h 77773"/>
              <a:gd name="connsiteX2" fmla="*/ 1066800 w 1066863"/>
              <a:gd name="connsiteY2" fmla="*/ 7923 h 77773"/>
              <a:gd name="connsiteX3" fmla="*/ 854075 w 1066863"/>
              <a:gd name="connsiteY3" fmla="*/ 14273 h 77773"/>
              <a:gd name="connsiteX4" fmla="*/ 488950 w 1066863"/>
              <a:gd name="connsiteY4" fmla="*/ 7923 h 77773"/>
              <a:gd name="connsiteX5" fmla="*/ 660400 w 1066863"/>
              <a:gd name="connsiteY5" fmla="*/ 7923 h 77773"/>
              <a:gd name="connsiteX6" fmla="*/ 501650 w 1066863"/>
              <a:gd name="connsiteY6" fmla="*/ 20623 h 77773"/>
              <a:gd name="connsiteX7" fmla="*/ 0 w 1066863"/>
              <a:gd name="connsiteY7" fmla="*/ 77773 h 7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6863" h="77773">
                <a:moveTo>
                  <a:pt x="0" y="77773"/>
                </a:moveTo>
                <a:lnTo>
                  <a:pt x="863600" y="4748"/>
                </a:lnTo>
                <a:cubicBezTo>
                  <a:pt x="1041400" y="-6894"/>
                  <a:pt x="1068387" y="6336"/>
                  <a:pt x="1066800" y="7923"/>
                </a:cubicBezTo>
                <a:cubicBezTo>
                  <a:pt x="1065213" y="9510"/>
                  <a:pt x="950383" y="14273"/>
                  <a:pt x="854075" y="14273"/>
                </a:cubicBezTo>
                <a:cubicBezTo>
                  <a:pt x="757767" y="14273"/>
                  <a:pt x="521229" y="8981"/>
                  <a:pt x="488950" y="7923"/>
                </a:cubicBezTo>
                <a:cubicBezTo>
                  <a:pt x="456671" y="6865"/>
                  <a:pt x="658283" y="5806"/>
                  <a:pt x="660400" y="7923"/>
                </a:cubicBezTo>
                <a:cubicBezTo>
                  <a:pt x="662517" y="10040"/>
                  <a:pt x="501650" y="20623"/>
                  <a:pt x="501650" y="20623"/>
                </a:cubicBezTo>
                <a:lnTo>
                  <a:pt x="0" y="7777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7" name="フリーフォーム 586">
            <a:extLst>
              <a:ext uri="{FF2B5EF4-FFF2-40B4-BE49-F238E27FC236}">
                <a16:creationId xmlns:a16="http://schemas.microsoft.com/office/drawing/2014/main" id="{94356611-D35A-9E1D-639D-27B958CF8C16}"/>
              </a:ext>
            </a:extLst>
          </p:cNvPr>
          <p:cNvSpPr/>
          <p:nvPr/>
        </p:nvSpPr>
        <p:spPr>
          <a:xfrm>
            <a:off x="3197780" y="6527787"/>
            <a:ext cx="1047200" cy="149455"/>
          </a:xfrm>
          <a:custGeom>
            <a:avLst/>
            <a:gdLst>
              <a:gd name="connsiteX0" fmla="*/ 1024970 w 1047200"/>
              <a:gd name="connsiteY0" fmla="*/ 13 h 149455"/>
              <a:gd name="connsiteX1" fmla="*/ 501095 w 1047200"/>
              <a:gd name="connsiteY1" fmla="*/ 19063 h 149455"/>
              <a:gd name="connsiteX2" fmla="*/ 2620 w 1047200"/>
              <a:gd name="connsiteY2" fmla="*/ 95263 h 149455"/>
              <a:gd name="connsiteX3" fmla="*/ 723345 w 1047200"/>
              <a:gd name="connsiteY3" fmla="*/ 19063 h 149455"/>
              <a:gd name="connsiteX4" fmla="*/ 447120 w 1047200"/>
              <a:gd name="connsiteY4" fmla="*/ 19063 h 149455"/>
              <a:gd name="connsiteX5" fmla="*/ 761445 w 1047200"/>
              <a:gd name="connsiteY5" fmla="*/ 98438 h 149455"/>
              <a:gd name="connsiteX6" fmla="*/ 1047195 w 1047200"/>
              <a:gd name="connsiteY6" fmla="*/ 149238 h 149455"/>
              <a:gd name="connsiteX7" fmla="*/ 767795 w 1047200"/>
              <a:gd name="connsiteY7" fmla="*/ 79388 h 149455"/>
              <a:gd name="connsiteX8" fmla="*/ 361395 w 1047200"/>
              <a:gd name="connsiteY8" fmla="*/ 9538 h 149455"/>
              <a:gd name="connsiteX9" fmla="*/ 859870 w 1047200"/>
              <a:gd name="connsiteY9" fmla="*/ 15888 h 149455"/>
              <a:gd name="connsiteX10" fmla="*/ 1024970 w 1047200"/>
              <a:gd name="connsiteY10" fmla="*/ 13 h 149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7200" h="149455">
                <a:moveTo>
                  <a:pt x="1024970" y="13"/>
                </a:moveTo>
                <a:cubicBezTo>
                  <a:pt x="965174" y="542"/>
                  <a:pt x="671487" y="3188"/>
                  <a:pt x="501095" y="19063"/>
                </a:cubicBezTo>
                <a:cubicBezTo>
                  <a:pt x="330703" y="34938"/>
                  <a:pt x="-34422" y="95263"/>
                  <a:pt x="2620" y="95263"/>
                </a:cubicBezTo>
                <a:cubicBezTo>
                  <a:pt x="39662" y="95263"/>
                  <a:pt x="649262" y="31763"/>
                  <a:pt x="723345" y="19063"/>
                </a:cubicBezTo>
                <a:cubicBezTo>
                  <a:pt x="797428" y="6363"/>
                  <a:pt x="440770" y="5834"/>
                  <a:pt x="447120" y="19063"/>
                </a:cubicBezTo>
                <a:cubicBezTo>
                  <a:pt x="453470" y="32292"/>
                  <a:pt x="661432" y="76742"/>
                  <a:pt x="761445" y="98438"/>
                </a:cubicBezTo>
                <a:cubicBezTo>
                  <a:pt x="861457" y="120134"/>
                  <a:pt x="1046137" y="152413"/>
                  <a:pt x="1047195" y="149238"/>
                </a:cubicBezTo>
                <a:cubicBezTo>
                  <a:pt x="1048253" y="146063"/>
                  <a:pt x="882095" y="102671"/>
                  <a:pt x="767795" y="79388"/>
                </a:cubicBezTo>
                <a:cubicBezTo>
                  <a:pt x="653495" y="56105"/>
                  <a:pt x="346049" y="20121"/>
                  <a:pt x="361395" y="9538"/>
                </a:cubicBezTo>
                <a:cubicBezTo>
                  <a:pt x="376741" y="-1045"/>
                  <a:pt x="750333" y="16946"/>
                  <a:pt x="859870" y="15888"/>
                </a:cubicBezTo>
                <a:cubicBezTo>
                  <a:pt x="969407" y="14830"/>
                  <a:pt x="1084766" y="-516"/>
                  <a:pt x="1024970" y="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8" name="フリーフォーム 587">
            <a:extLst>
              <a:ext uri="{FF2B5EF4-FFF2-40B4-BE49-F238E27FC236}">
                <a16:creationId xmlns:a16="http://schemas.microsoft.com/office/drawing/2014/main" id="{547C7224-F837-5A2E-1BF5-99ED960FBBEE}"/>
              </a:ext>
            </a:extLst>
          </p:cNvPr>
          <p:cNvSpPr/>
          <p:nvPr/>
        </p:nvSpPr>
        <p:spPr>
          <a:xfrm>
            <a:off x="4019447" y="6248208"/>
            <a:ext cx="247806" cy="800373"/>
          </a:xfrm>
          <a:custGeom>
            <a:avLst/>
            <a:gdLst>
              <a:gd name="connsiteX0" fmla="*/ 120753 w 247806"/>
              <a:gd name="connsiteY0" fmla="*/ 192 h 800373"/>
              <a:gd name="connsiteX1" fmla="*/ 174728 w 247806"/>
              <a:gd name="connsiteY1" fmla="*/ 136717 h 800373"/>
              <a:gd name="connsiteX2" fmla="*/ 162028 w 247806"/>
              <a:gd name="connsiteY2" fmla="*/ 219267 h 800373"/>
              <a:gd name="connsiteX3" fmla="*/ 244578 w 247806"/>
              <a:gd name="connsiteY3" fmla="*/ 320867 h 800373"/>
              <a:gd name="connsiteX4" fmla="*/ 228703 w 247806"/>
              <a:gd name="connsiteY4" fmla="*/ 301817 h 800373"/>
              <a:gd name="connsiteX5" fmla="*/ 206478 w 247806"/>
              <a:gd name="connsiteY5" fmla="*/ 422467 h 800373"/>
              <a:gd name="connsiteX6" fmla="*/ 190603 w 247806"/>
              <a:gd name="connsiteY6" fmla="*/ 505017 h 800373"/>
              <a:gd name="connsiteX7" fmla="*/ 103 w 247806"/>
              <a:gd name="connsiteY7" fmla="*/ 632017 h 800373"/>
              <a:gd name="connsiteX8" fmla="*/ 219178 w 247806"/>
              <a:gd name="connsiteY8" fmla="*/ 498667 h 800373"/>
              <a:gd name="connsiteX9" fmla="*/ 162028 w 247806"/>
              <a:gd name="connsiteY9" fmla="*/ 587567 h 800373"/>
              <a:gd name="connsiteX10" fmla="*/ 108053 w 247806"/>
              <a:gd name="connsiteY10" fmla="*/ 800292 h 800373"/>
              <a:gd name="connsiteX11" fmla="*/ 190603 w 247806"/>
              <a:gd name="connsiteY11" fmla="*/ 609792 h 800373"/>
              <a:gd name="connsiteX12" fmla="*/ 203303 w 247806"/>
              <a:gd name="connsiteY12" fmla="*/ 378017 h 800373"/>
              <a:gd name="connsiteX13" fmla="*/ 152503 w 247806"/>
              <a:gd name="connsiteY13" fmla="*/ 257367 h 800373"/>
              <a:gd name="connsiteX14" fmla="*/ 219178 w 247806"/>
              <a:gd name="connsiteY14" fmla="*/ 362142 h 800373"/>
              <a:gd name="connsiteX15" fmla="*/ 190603 w 247806"/>
              <a:gd name="connsiteY15" fmla="*/ 168467 h 800373"/>
              <a:gd name="connsiteX16" fmla="*/ 120753 w 247806"/>
              <a:gd name="connsiteY16" fmla="*/ 192 h 800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7806" h="800373">
                <a:moveTo>
                  <a:pt x="120753" y="192"/>
                </a:moveTo>
                <a:cubicBezTo>
                  <a:pt x="118107" y="-5100"/>
                  <a:pt x="167849" y="100205"/>
                  <a:pt x="174728" y="136717"/>
                </a:cubicBezTo>
                <a:cubicBezTo>
                  <a:pt x="181607" y="173229"/>
                  <a:pt x="150386" y="188575"/>
                  <a:pt x="162028" y="219267"/>
                </a:cubicBezTo>
                <a:cubicBezTo>
                  <a:pt x="173670" y="249959"/>
                  <a:pt x="244578" y="320867"/>
                  <a:pt x="244578" y="320867"/>
                </a:cubicBezTo>
                <a:cubicBezTo>
                  <a:pt x="255691" y="334625"/>
                  <a:pt x="235053" y="284884"/>
                  <a:pt x="228703" y="301817"/>
                </a:cubicBezTo>
                <a:cubicBezTo>
                  <a:pt x="222353" y="318750"/>
                  <a:pt x="212828" y="388600"/>
                  <a:pt x="206478" y="422467"/>
                </a:cubicBezTo>
                <a:cubicBezTo>
                  <a:pt x="200128" y="456334"/>
                  <a:pt x="224999" y="470092"/>
                  <a:pt x="190603" y="505017"/>
                </a:cubicBezTo>
                <a:cubicBezTo>
                  <a:pt x="156207" y="539942"/>
                  <a:pt x="-4659" y="633075"/>
                  <a:pt x="103" y="632017"/>
                </a:cubicBezTo>
                <a:cubicBezTo>
                  <a:pt x="4865" y="630959"/>
                  <a:pt x="192191" y="506075"/>
                  <a:pt x="219178" y="498667"/>
                </a:cubicBezTo>
                <a:cubicBezTo>
                  <a:pt x="246165" y="491259"/>
                  <a:pt x="180549" y="537296"/>
                  <a:pt x="162028" y="587567"/>
                </a:cubicBezTo>
                <a:cubicBezTo>
                  <a:pt x="143507" y="637838"/>
                  <a:pt x="103291" y="796588"/>
                  <a:pt x="108053" y="800292"/>
                </a:cubicBezTo>
                <a:cubicBezTo>
                  <a:pt x="112815" y="803996"/>
                  <a:pt x="174728" y="680171"/>
                  <a:pt x="190603" y="609792"/>
                </a:cubicBezTo>
                <a:cubicBezTo>
                  <a:pt x="206478" y="539413"/>
                  <a:pt x="209653" y="436754"/>
                  <a:pt x="203303" y="378017"/>
                </a:cubicBezTo>
                <a:cubicBezTo>
                  <a:pt x="196953" y="319280"/>
                  <a:pt x="149857" y="260013"/>
                  <a:pt x="152503" y="257367"/>
                </a:cubicBezTo>
                <a:cubicBezTo>
                  <a:pt x="155149" y="254721"/>
                  <a:pt x="212828" y="376959"/>
                  <a:pt x="219178" y="362142"/>
                </a:cubicBezTo>
                <a:cubicBezTo>
                  <a:pt x="225528" y="347325"/>
                  <a:pt x="206478" y="229321"/>
                  <a:pt x="190603" y="168467"/>
                </a:cubicBezTo>
                <a:cubicBezTo>
                  <a:pt x="174728" y="107613"/>
                  <a:pt x="123399" y="5484"/>
                  <a:pt x="120753" y="1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9" name="フリーフォーム 588">
            <a:extLst>
              <a:ext uri="{FF2B5EF4-FFF2-40B4-BE49-F238E27FC236}">
                <a16:creationId xmlns:a16="http://schemas.microsoft.com/office/drawing/2014/main" id="{AE72BD7F-C0B8-76DE-C6ED-FB9272BB3502}"/>
              </a:ext>
            </a:extLst>
          </p:cNvPr>
          <p:cNvSpPr/>
          <p:nvPr/>
        </p:nvSpPr>
        <p:spPr>
          <a:xfrm>
            <a:off x="3981219" y="6670231"/>
            <a:ext cx="296918" cy="334801"/>
          </a:xfrm>
          <a:custGeom>
            <a:avLst/>
            <a:gdLst>
              <a:gd name="connsiteX0" fmla="*/ 231 w 296918"/>
              <a:gd name="connsiteY0" fmla="*/ 444 h 334801"/>
              <a:gd name="connsiteX1" fmla="*/ 225656 w 296918"/>
              <a:gd name="connsiteY1" fmla="*/ 102044 h 334801"/>
              <a:gd name="connsiteX2" fmla="*/ 292331 w 296918"/>
              <a:gd name="connsiteY2" fmla="*/ 330644 h 334801"/>
              <a:gd name="connsiteX3" fmla="*/ 285981 w 296918"/>
              <a:gd name="connsiteY3" fmla="*/ 235394 h 334801"/>
              <a:gd name="connsiteX4" fmla="*/ 244706 w 296918"/>
              <a:gd name="connsiteY4" fmla="*/ 57594 h 334801"/>
              <a:gd name="connsiteX5" fmla="*/ 276456 w 296918"/>
              <a:gd name="connsiteY5" fmla="*/ 143319 h 334801"/>
              <a:gd name="connsiteX6" fmla="*/ 184381 w 296918"/>
              <a:gd name="connsiteY6" fmla="*/ 67119 h 334801"/>
              <a:gd name="connsiteX7" fmla="*/ 231 w 296918"/>
              <a:gd name="connsiteY7" fmla="*/ 444 h 33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6918" h="334801">
                <a:moveTo>
                  <a:pt x="231" y="444"/>
                </a:moveTo>
                <a:cubicBezTo>
                  <a:pt x="7110" y="6265"/>
                  <a:pt x="176973" y="47011"/>
                  <a:pt x="225656" y="102044"/>
                </a:cubicBezTo>
                <a:cubicBezTo>
                  <a:pt x="274339" y="157077"/>
                  <a:pt x="282277" y="308419"/>
                  <a:pt x="292331" y="330644"/>
                </a:cubicBezTo>
                <a:cubicBezTo>
                  <a:pt x="302385" y="352869"/>
                  <a:pt x="293918" y="280902"/>
                  <a:pt x="285981" y="235394"/>
                </a:cubicBezTo>
                <a:cubicBezTo>
                  <a:pt x="278044" y="189886"/>
                  <a:pt x="246294" y="72940"/>
                  <a:pt x="244706" y="57594"/>
                </a:cubicBezTo>
                <a:cubicBezTo>
                  <a:pt x="243119" y="42248"/>
                  <a:pt x="286510" y="141732"/>
                  <a:pt x="276456" y="143319"/>
                </a:cubicBezTo>
                <a:cubicBezTo>
                  <a:pt x="266402" y="144906"/>
                  <a:pt x="226714" y="86698"/>
                  <a:pt x="184381" y="67119"/>
                </a:cubicBezTo>
                <a:cubicBezTo>
                  <a:pt x="142048" y="47540"/>
                  <a:pt x="-6648" y="-5377"/>
                  <a:pt x="231" y="4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0" name="フリーフォーム 589">
            <a:extLst>
              <a:ext uri="{FF2B5EF4-FFF2-40B4-BE49-F238E27FC236}">
                <a16:creationId xmlns:a16="http://schemas.microsoft.com/office/drawing/2014/main" id="{67050274-71DB-852B-4B07-E5EC43A817C0}"/>
              </a:ext>
            </a:extLst>
          </p:cNvPr>
          <p:cNvSpPr/>
          <p:nvPr/>
        </p:nvSpPr>
        <p:spPr>
          <a:xfrm>
            <a:off x="1428593" y="6667422"/>
            <a:ext cx="974901" cy="260617"/>
          </a:xfrm>
          <a:custGeom>
            <a:avLst/>
            <a:gdLst>
              <a:gd name="connsiteX0" fmla="*/ 130332 w 974901"/>
              <a:gd name="connsiteY0" fmla="*/ 78 h 260617"/>
              <a:gd name="connsiteX1" fmla="*/ 60482 w 974901"/>
              <a:gd name="connsiteY1" fmla="*/ 146128 h 260617"/>
              <a:gd name="connsiteX2" fmla="*/ 47782 w 974901"/>
              <a:gd name="connsiteY2" fmla="*/ 228678 h 260617"/>
              <a:gd name="connsiteX3" fmla="*/ 393857 w 974901"/>
              <a:gd name="connsiteY3" fmla="*/ 168353 h 260617"/>
              <a:gd name="connsiteX4" fmla="*/ 197007 w 974901"/>
              <a:gd name="connsiteY4" fmla="*/ 190578 h 260617"/>
              <a:gd name="connsiteX5" fmla="*/ 574832 w 974901"/>
              <a:gd name="connsiteY5" fmla="*/ 136603 h 260617"/>
              <a:gd name="connsiteX6" fmla="*/ 974882 w 974901"/>
              <a:gd name="connsiteY6" fmla="*/ 127078 h 260617"/>
              <a:gd name="connsiteX7" fmla="*/ 558957 w 974901"/>
              <a:gd name="connsiteY7" fmla="*/ 149303 h 260617"/>
              <a:gd name="connsiteX8" fmla="*/ 31907 w 974901"/>
              <a:gd name="connsiteY8" fmla="*/ 260428 h 260617"/>
              <a:gd name="connsiteX9" fmla="*/ 57307 w 974901"/>
              <a:gd name="connsiteY9" fmla="*/ 171528 h 260617"/>
              <a:gd name="connsiteX10" fmla="*/ 44607 w 974901"/>
              <a:gd name="connsiteY10" fmla="*/ 12778 h 260617"/>
              <a:gd name="connsiteX11" fmla="*/ 60482 w 974901"/>
              <a:gd name="connsiteY11" fmla="*/ 123903 h 260617"/>
              <a:gd name="connsiteX12" fmla="*/ 130332 w 974901"/>
              <a:gd name="connsiteY12" fmla="*/ 78 h 26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901" h="260617">
                <a:moveTo>
                  <a:pt x="130332" y="78"/>
                </a:moveTo>
                <a:cubicBezTo>
                  <a:pt x="130332" y="3782"/>
                  <a:pt x="74240" y="108028"/>
                  <a:pt x="60482" y="146128"/>
                </a:cubicBezTo>
                <a:cubicBezTo>
                  <a:pt x="46724" y="184228"/>
                  <a:pt x="-7780" y="224974"/>
                  <a:pt x="47782" y="228678"/>
                </a:cubicBezTo>
                <a:cubicBezTo>
                  <a:pt x="103344" y="232382"/>
                  <a:pt x="368986" y="174703"/>
                  <a:pt x="393857" y="168353"/>
                </a:cubicBezTo>
                <a:cubicBezTo>
                  <a:pt x="418728" y="162003"/>
                  <a:pt x="166845" y="195870"/>
                  <a:pt x="197007" y="190578"/>
                </a:cubicBezTo>
                <a:cubicBezTo>
                  <a:pt x="227169" y="185286"/>
                  <a:pt x="445186" y="147186"/>
                  <a:pt x="574832" y="136603"/>
                </a:cubicBezTo>
                <a:cubicBezTo>
                  <a:pt x="704478" y="126020"/>
                  <a:pt x="977528" y="124961"/>
                  <a:pt x="974882" y="127078"/>
                </a:cubicBezTo>
                <a:cubicBezTo>
                  <a:pt x="972236" y="129195"/>
                  <a:pt x="716119" y="127078"/>
                  <a:pt x="558957" y="149303"/>
                </a:cubicBezTo>
                <a:cubicBezTo>
                  <a:pt x="401795" y="171528"/>
                  <a:pt x="115515" y="256724"/>
                  <a:pt x="31907" y="260428"/>
                </a:cubicBezTo>
                <a:cubicBezTo>
                  <a:pt x="-51701" y="264132"/>
                  <a:pt x="55190" y="212803"/>
                  <a:pt x="57307" y="171528"/>
                </a:cubicBezTo>
                <a:cubicBezTo>
                  <a:pt x="59424" y="130253"/>
                  <a:pt x="44078" y="20716"/>
                  <a:pt x="44607" y="12778"/>
                </a:cubicBezTo>
                <a:cubicBezTo>
                  <a:pt x="45136" y="4841"/>
                  <a:pt x="48311" y="122845"/>
                  <a:pt x="60482" y="123903"/>
                </a:cubicBezTo>
                <a:cubicBezTo>
                  <a:pt x="72653" y="124961"/>
                  <a:pt x="130332" y="-3626"/>
                  <a:pt x="130332" y="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1" name="フリーフォーム 590">
            <a:extLst>
              <a:ext uri="{FF2B5EF4-FFF2-40B4-BE49-F238E27FC236}">
                <a16:creationId xmlns:a16="http://schemas.microsoft.com/office/drawing/2014/main" id="{795D0340-3F44-D027-B498-1AC78F6D6BE9}"/>
              </a:ext>
            </a:extLst>
          </p:cNvPr>
          <p:cNvSpPr/>
          <p:nvPr/>
        </p:nvSpPr>
        <p:spPr>
          <a:xfrm>
            <a:off x="2482850" y="6613512"/>
            <a:ext cx="1019679" cy="159070"/>
          </a:xfrm>
          <a:custGeom>
            <a:avLst/>
            <a:gdLst>
              <a:gd name="connsiteX0" fmla="*/ 0 w 1019679"/>
              <a:gd name="connsiteY0" fmla="*/ 101613 h 159070"/>
              <a:gd name="connsiteX1" fmla="*/ 92075 w 1019679"/>
              <a:gd name="connsiteY1" fmla="*/ 101613 h 159070"/>
              <a:gd name="connsiteX2" fmla="*/ 682625 w 1019679"/>
              <a:gd name="connsiteY2" fmla="*/ 92088 h 159070"/>
              <a:gd name="connsiteX3" fmla="*/ 1019175 w 1019679"/>
              <a:gd name="connsiteY3" fmla="*/ 13 h 159070"/>
              <a:gd name="connsiteX4" fmla="*/ 742950 w 1019679"/>
              <a:gd name="connsiteY4" fmla="*/ 85738 h 159070"/>
              <a:gd name="connsiteX5" fmla="*/ 152400 w 1019679"/>
              <a:gd name="connsiteY5" fmla="*/ 158763 h 159070"/>
              <a:gd name="connsiteX6" fmla="*/ 504825 w 1019679"/>
              <a:gd name="connsiteY6" fmla="*/ 111138 h 159070"/>
              <a:gd name="connsiteX7" fmla="*/ 0 w 1019679"/>
              <a:gd name="connsiteY7" fmla="*/ 101613 h 15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679" h="159070">
                <a:moveTo>
                  <a:pt x="0" y="101613"/>
                </a:moveTo>
                <a:lnTo>
                  <a:pt x="92075" y="101613"/>
                </a:lnTo>
                <a:lnTo>
                  <a:pt x="682625" y="92088"/>
                </a:lnTo>
                <a:cubicBezTo>
                  <a:pt x="837142" y="75155"/>
                  <a:pt x="1009121" y="1071"/>
                  <a:pt x="1019175" y="13"/>
                </a:cubicBezTo>
                <a:cubicBezTo>
                  <a:pt x="1029229" y="-1045"/>
                  <a:pt x="887413" y="59280"/>
                  <a:pt x="742950" y="85738"/>
                </a:cubicBezTo>
                <a:cubicBezTo>
                  <a:pt x="598488" y="112196"/>
                  <a:pt x="192088" y="154530"/>
                  <a:pt x="152400" y="158763"/>
                </a:cubicBezTo>
                <a:cubicBezTo>
                  <a:pt x="112712" y="162996"/>
                  <a:pt x="528108" y="122250"/>
                  <a:pt x="504825" y="111138"/>
                </a:cubicBezTo>
                <a:cubicBezTo>
                  <a:pt x="481542" y="100026"/>
                  <a:pt x="247121" y="96057"/>
                  <a:pt x="0" y="1016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2" name="フリーフォーム 591">
            <a:extLst>
              <a:ext uri="{FF2B5EF4-FFF2-40B4-BE49-F238E27FC236}">
                <a16:creationId xmlns:a16="http://schemas.microsoft.com/office/drawing/2014/main" id="{E788375B-236D-95D3-0C84-59A27A90E961}"/>
              </a:ext>
            </a:extLst>
          </p:cNvPr>
          <p:cNvSpPr/>
          <p:nvPr/>
        </p:nvSpPr>
        <p:spPr>
          <a:xfrm>
            <a:off x="3730581" y="6000750"/>
            <a:ext cx="501725" cy="273146"/>
          </a:xfrm>
          <a:custGeom>
            <a:avLst/>
            <a:gdLst>
              <a:gd name="connsiteX0" fmla="*/ 457244 w 501725"/>
              <a:gd name="connsiteY0" fmla="*/ 0 h 273146"/>
              <a:gd name="connsiteX1" fmla="*/ 323894 w 501725"/>
              <a:gd name="connsiteY1" fmla="*/ 31750 h 273146"/>
              <a:gd name="connsiteX2" fmla="*/ 95294 w 501725"/>
              <a:gd name="connsiteY2" fmla="*/ 25400 h 273146"/>
              <a:gd name="connsiteX3" fmla="*/ 377869 w 501725"/>
              <a:gd name="connsiteY3" fmla="*/ 34925 h 273146"/>
              <a:gd name="connsiteX4" fmla="*/ 285794 w 501725"/>
              <a:gd name="connsiteY4" fmla="*/ 107950 h 273146"/>
              <a:gd name="connsiteX5" fmla="*/ 44 w 501725"/>
              <a:gd name="connsiteY5" fmla="*/ 273050 h 273146"/>
              <a:gd name="connsiteX6" fmla="*/ 308019 w 501725"/>
              <a:gd name="connsiteY6" fmla="*/ 133350 h 273146"/>
              <a:gd name="connsiteX7" fmla="*/ 149269 w 501725"/>
              <a:gd name="connsiteY7" fmla="*/ 228600 h 273146"/>
              <a:gd name="connsiteX8" fmla="*/ 501694 w 501725"/>
              <a:gd name="connsiteY8" fmla="*/ 222250 h 273146"/>
              <a:gd name="connsiteX9" fmla="*/ 127044 w 501725"/>
              <a:gd name="connsiteY9" fmla="*/ 203200 h 273146"/>
              <a:gd name="connsiteX10" fmla="*/ 333419 w 501725"/>
              <a:gd name="connsiteY10" fmla="*/ 111125 h 273146"/>
              <a:gd name="connsiteX11" fmla="*/ 327069 w 501725"/>
              <a:gd name="connsiteY11" fmla="*/ 31750 h 273146"/>
              <a:gd name="connsiteX12" fmla="*/ 457244 w 501725"/>
              <a:gd name="connsiteY12" fmla="*/ 0 h 2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725" h="273146">
                <a:moveTo>
                  <a:pt x="457244" y="0"/>
                </a:moveTo>
                <a:cubicBezTo>
                  <a:pt x="456715" y="0"/>
                  <a:pt x="384219" y="27517"/>
                  <a:pt x="323894" y="31750"/>
                </a:cubicBezTo>
                <a:cubicBezTo>
                  <a:pt x="263569" y="35983"/>
                  <a:pt x="86298" y="24871"/>
                  <a:pt x="95294" y="25400"/>
                </a:cubicBezTo>
                <a:cubicBezTo>
                  <a:pt x="104290" y="25929"/>
                  <a:pt x="346119" y="21167"/>
                  <a:pt x="377869" y="34925"/>
                </a:cubicBezTo>
                <a:cubicBezTo>
                  <a:pt x="409619" y="48683"/>
                  <a:pt x="348765" y="68263"/>
                  <a:pt x="285794" y="107950"/>
                </a:cubicBezTo>
                <a:cubicBezTo>
                  <a:pt x="222823" y="147637"/>
                  <a:pt x="-3660" y="268817"/>
                  <a:pt x="44" y="273050"/>
                </a:cubicBezTo>
                <a:cubicBezTo>
                  <a:pt x="3748" y="277283"/>
                  <a:pt x="283148" y="140758"/>
                  <a:pt x="308019" y="133350"/>
                </a:cubicBezTo>
                <a:cubicBezTo>
                  <a:pt x="332890" y="125942"/>
                  <a:pt x="116990" y="213783"/>
                  <a:pt x="149269" y="228600"/>
                </a:cubicBezTo>
                <a:cubicBezTo>
                  <a:pt x="181548" y="243417"/>
                  <a:pt x="505398" y="226483"/>
                  <a:pt x="501694" y="222250"/>
                </a:cubicBezTo>
                <a:cubicBezTo>
                  <a:pt x="497990" y="218017"/>
                  <a:pt x="155090" y="221721"/>
                  <a:pt x="127044" y="203200"/>
                </a:cubicBezTo>
                <a:cubicBezTo>
                  <a:pt x="98998" y="184679"/>
                  <a:pt x="300081" y="139700"/>
                  <a:pt x="333419" y="111125"/>
                </a:cubicBezTo>
                <a:cubicBezTo>
                  <a:pt x="366756" y="82550"/>
                  <a:pt x="305373" y="49742"/>
                  <a:pt x="327069" y="31750"/>
                </a:cubicBezTo>
                <a:cubicBezTo>
                  <a:pt x="348765" y="13758"/>
                  <a:pt x="457773" y="0"/>
                  <a:pt x="45724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3" name="フリーフォーム 592">
            <a:extLst>
              <a:ext uri="{FF2B5EF4-FFF2-40B4-BE49-F238E27FC236}">
                <a16:creationId xmlns:a16="http://schemas.microsoft.com/office/drawing/2014/main" id="{A9FB754F-8647-0868-276D-99E01BCB8EE9}"/>
              </a:ext>
            </a:extLst>
          </p:cNvPr>
          <p:cNvSpPr/>
          <p:nvPr/>
        </p:nvSpPr>
        <p:spPr>
          <a:xfrm>
            <a:off x="1463675" y="6832600"/>
            <a:ext cx="838771" cy="433391"/>
          </a:xfrm>
          <a:custGeom>
            <a:avLst/>
            <a:gdLst>
              <a:gd name="connsiteX0" fmla="*/ 158750 w 838771"/>
              <a:gd name="connsiteY0" fmla="*/ 0 h 433391"/>
              <a:gd name="connsiteX1" fmla="*/ 47625 w 838771"/>
              <a:gd name="connsiteY1" fmla="*/ 190500 h 433391"/>
              <a:gd name="connsiteX2" fmla="*/ 82550 w 838771"/>
              <a:gd name="connsiteY2" fmla="*/ 269875 h 433391"/>
              <a:gd name="connsiteX3" fmla="*/ 47625 w 838771"/>
              <a:gd name="connsiteY3" fmla="*/ 336550 h 433391"/>
              <a:gd name="connsiteX4" fmla="*/ 190500 w 838771"/>
              <a:gd name="connsiteY4" fmla="*/ 368300 h 433391"/>
              <a:gd name="connsiteX5" fmla="*/ 50800 w 838771"/>
              <a:gd name="connsiteY5" fmla="*/ 415925 h 433391"/>
              <a:gd name="connsiteX6" fmla="*/ 314325 w 838771"/>
              <a:gd name="connsiteY6" fmla="*/ 396875 h 433391"/>
              <a:gd name="connsiteX7" fmla="*/ 828675 w 838771"/>
              <a:gd name="connsiteY7" fmla="*/ 406400 h 433391"/>
              <a:gd name="connsiteX8" fmla="*/ 612775 w 838771"/>
              <a:gd name="connsiteY8" fmla="*/ 428625 h 433391"/>
              <a:gd name="connsiteX9" fmla="*/ 98425 w 838771"/>
              <a:gd name="connsiteY9" fmla="*/ 415925 h 433391"/>
              <a:gd name="connsiteX10" fmla="*/ 41275 w 838771"/>
              <a:gd name="connsiteY10" fmla="*/ 260350 h 433391"/>
              <a:gd name="connsiteX11" fmla="*/ 44450 w 838771"/>
              <a:gd name="connsiteY11" fmla="*/ 180975 h 433391"/>
              <a:gd name="connsiteX12" fmla="*/ 0 w 838771"/>
              <a:gd name="connsiteY12" fmla="*/ 244475 h 433391"/>
              <a:gd name="connsiteX13" fmla="*/ 158750 w 838771"/>
              <a:gd name="connsiteY13" fmla="*/ 0 h 433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8771" h="433391">
                <a:moveTo>
                  <a:pt x="158750" y="0"/>
                </a:moveTo>
                <a:cubicBezTo>
                  <a:pt x="109537" y="72760"/>
                  <a:pt x="60325" y="145521"/>
                  <a:pt x="47625" y="190500"/>
                </a:cubicBezTo>
                <a:cubicBezTo>
                  <a:pt x="34925" y="235479"/>
                  <a:pt x="82550" y="245533"/>
                  <a:pt x="82550" y="269875"/>
                </a:cubicBezTo>
                <a:cubicBezTo>
                  <a:pt x="82550" y="294217"/>
                  <a:pt x="29633" y="320146"/>
                  <a:pt x="47625" y="336550"/>
                </a:cubicBezTo>
                <a:cubicBezTo>
                  <a:pt x="65617" y="352954"/>
                  <a:pt x="189971" y="355071"/>
                  <a:pt x="190500" y="368300"/>
                </a:cubicBezTo>
                <a:cubicBezTo>
                  <a:pt x="191029" y="381529"/>
                  <a:pt x="30163" y="411163"/>
                  <a:pt x="50800" y="415925"/>
                </a:cubicBezTo>
                <a:cubicBezTo>
                  <a:pt x="71437" y="420687"/>
                  <a:pt x="314325" y="396875"/>
                  <a:pt x="314325" y="396875"/>
                </a:cubicBezTo>
                <a:lnTo>
                  <a:pt x="828675" y="406400"/>
                </a:lnTo>
                <a:cubicBezTo>
                  <a:pt x="878417" y="411692"/>
                  <a:pt x="734483" y="427038"/>
                  <a:pt x="612775" y="428625"/>
                </a:cubicBezTo>
                <a:cubicBezTo>
                  <a:pt x="491067" y="430213"/>
                  <a:pt x="193675" y="443971"/>
                  <a:pt x="98425" y="415925"/>
                </a:cubicBezTo>
                <a:cubicBezTo>
                  <a:pt x="3175" y="387879"/>
                  <a:pt x="50271" y="299508"/>
                  <a:pt x="41275" y="260350"/>
                </a:cubicBezTo>
                <a:cubicBezTo>
                  <a:pt x="32279" y="221192"/>
                  <a:pt x="51329" y="183621"/>
                  <a:pt x="44450" y="180975"/>
                </a:cubicBezTo>
                <a:cubicBezTo>
                  <a:pt x="37571" y="178329"/>
                  <a:pt x="0" y="244475"/>
                  <a:pt x="0" y="244475"/>
                </a:cubicBezTo>
                <a:lnTo>
                  <a:pt x="15875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4" name="フリーフォーム 593">
            <a:extLst>
              <a:ext uri="{FF2B5EF4-FFF2-40B4-BE49-F238E27FC236}">
                <a16:creationId xmlns:a16="http://schemas.microsoft.com/office/drawing/2014/main" id="{4A2B9761-2DE9-AF78-5F3C-2BF1ED26B4B6}"/>
              </a:ext>
            </a:extLst>
          </p:cNvPr>
          <p:cNvSpPr/>
          <p:nvPr/>
        </p:nvSpPr>
        <p:spPr>
          <a:xfrm>
            <a:off x="2910343" y="6574876"/>
            <a:ext cx="1304290" cy="233001"/>
          </a:xfrm>
          <a:custGeom>
            <a:avLst/>
            <a:gdLst>
              <a:gd name="connsiteX0" fmla="*/ 1132 w 1304290"/>
              <a:gd name="connsiteY0" fmla="*/ 232324 h 233001"/>
              <a:gd name="connsiteX1" fmla="*/ 677407 w 1304290"/>
              <a:gd name="connsiteY1" fmla="*/ 130724 h 233001"/>
              <a:gd name="connsiteX2" fmla="*/ 1109207 w 1304290"/>
              <a:gd name="connsiteY2" fmla="*/ 10074 h 233001"/>
              <a:gd name="connsiteX3" fmla="*/ 969507 w 1304290"/>
              <a:gd name="connsiteY3" fmla="*/ 6899 h 233001"/>
              <a:gd name="connsiteX4" fmla="*/ 1302882 w 1304290"/>
              <a:gd name="connsiteY4" fmla="*/ 10074 h 233001"/>
              <a:gd name="connsiteX5" fmla="*/ 1071107 w 1304290"/>
              <a:gd name="connsiteY5" fmla="*/ 10074 h 233001"/>
              <a:gd name="connsiteX6" fmla="*/ 645657 w 1304290"/>
              <a:gd name="connsiteY6" fmla="*/ 76749 h 233001"/>
              <a:gd name="connsiteX7" fmla="*/ 915532 w 1304290"/>
              <a:gd name="connsiteY7" fmla="*/ 32299 h 233001"/>
              <a:gd name="connsiteX8" fmla="*/ 712332 w 1304290"/>
              <a:gd name="connsiteY8" fmla="*/ 92624 h 233001"/>
              <a:gd name="connsiteX9" fmla="*/ 512307 w 1304290"/>
              <a:gd name="connsiteY9" fmla="*/ 152949 h 233001"/>
              <a:gd name="connsiteX10" fmla="*/ 848857 w 1304290"/>
              <a:gd name="connsiteY10" fmla="*/ 79924 h 233001"/>
              <a:gd name="connsiteX11" fmla="*/ 1132 w 1304290"/>
              <a:gd name="connsiteY11" fmla="*/ 232324 h 23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4290" h="233001">
                <a:moveTo>
                  <a:pt x="1132" y="232324"/>
                </a:moveTo>
                <a:cubicBezTo>
                  <a:pt x="-27443" y="240791"/>
                  <a:pt x="492728" y="167766"/>
                  <a:pt x="677407" y="130724"/>
                </a:cubicBezTo>
                <a:cubicBezTo>
                  <a:pt x="862086" y="93682"/>
                  <a:pt x="1060524" y="30711"/>
                  <a:pt x="1109207" y="10074"/>
                </a:cubicBezTo>
                <a:cubicBezTo>
                  <a:pt x="1157890" y="-10564"/>
                  <a:pt x="969507" y="6899"/>
                  <a:pt x="969507" y="6899"/>
                </a:cubicBezTo>
                <a:lnTo>
                  <a:pt x="1302882" y="10074"/>
                </a:lnTo>
                <a:cubicBezTo>
                  <a:pt x="1319815" y="10603"/>
                  <a:pt x="1180645" y="-1039"/>
                  <a:pt x="1071107" y="10074"/>
                </a:cubicBezTo>
                <a:cubicBezTo>
                  <a:pt x="961570" y="21186"/>
                  <a:pt x="671586" y="73045"/>
                  <a:pt x="645657" y="76749"/>
                </a:cubicBezTo>
                <a:cubicBezTo>
                  <a:pt x="619728" y="80453"/>
                  <a:pt x="904419" y="29653"/>
                  <a:pt x="915532" y="32299"/>
                </a:cubicBezTo>
                <a:cubicBezTo>
                  <a:pt x="926645" y="34945"/>
                  <a:pt x="712332" y="92624"/>
                  <a:pt x="712332" y="92624"/>
                </a:cubicBezTo>
                <a:cubicBezTo>
                  <a:pt x="645128" y="112732"/>
                  <a:pt x="489553" y="155066"/>
                  <a:pt x="512307" y="152949"/>
                </a:cubicBezTo>
                <a:cubicBezTo>
                  <a:pt x="535061" y="150832"/>
                  <a:pt x="940932" y="64578"/>
                  <a:pt x="848857" y="79924"/>
                </a:cubicBezTo>
                <a:cubicBezTo>
                  <a:pt x="756782" y="95270"/>
                  <a:pt x="29707" y="223857"/>
                  <a:pt x="1132" y="2323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5" name="フリーフォーム 594">
            <a:extLst>
              <a:ext uri="{FF2B5EF4-FFF2-40B4-BE49-F238E27FC236}">
                <a16:creationId xmlns:a16="http://schemas.microsoft.com/office/drawing/2014/main" id="{E1E932C1-8CD0-7BEE-59E7-CD7321551195}"/>
              </a:ext>
            </a:extLst>
          </p:cNvPr>
          <p:cNvSpPr/>
          <p:nvPr/>
        </p:nvSpPr>
        <p:spPr>
          <a:xfrm>
            <a:off x="3459401" y="6657819"/>
            <a:ext cx="715904" cy="143428"/>
          </a:xfrm>
          <a:custGeom>
            <a:avLst/>
            <a:gdLst>
              <a:gd name="connsiteX0" fmla="*/ 715724 w 715904"/>
              <a:gd name="connsiteY0" fmla="*/ 31906 h 143428"/>
              <a:gd name="connsiteX1" fmla="*/ 547449 w 715904"/>
              <a:gd name="connsiteY1" fmla="*/ 16031 h 143428"/>
              <a:gd name="connsiteX2" fmla="*/ 1349 w 715904"/>
              <a:gd name="connsiteY2" fmla="*/ 143031 h 143428"/>
              <a:gd name="connsiteX3" fmla="*/ 398224 w 715904"/>
              <a:gd name="connsiteY3" fmla="*/ 54131 h 143428"/>
              <a:gd name="connsiteX4" fmla="*/ 576024 w 715904"/>
              <a:gd name="connsiteY4" fmla="*/ 156 h 143428"/>
              <a:gd name="connsiteX5" fmla="*/ 715724 w 715904"/>
              <a:gd name="connsiteY5" fmla="*/ 31906 h 1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904" h="143428">
                <a:moveTo>
                  <a:pt x="715724" y="31906"/>
                </a:moveTo>
                <a:cubicBezTo>
                  <a:pt x="710962" y="34552"/>
                  <a:pt x="666511" y="-2490"/>
                  <a:pt x="547449" y="16031"/>
                </a:cubicBezTo>
                <a:cubicBezTo>
                  <a:pt x="428387" y="34552"/>
                  <a:pt x="26220" y="136681"/>
                  <a:pt x="1349" y="143031"/>
                </a:cubicBezTo>
                <a:cubicBezTo>
                  <a:pt x="-23522" y="149381"/>
                  <a:pt x="302445" y="77944"/>
                  <a:pt x="398224" y="54131"/>
                </a:cubicBezTo>
                <a:cubicBezTo>
                  <a:pt x="494003" y="30318"/>
                  <a:pt x="522049" y="2802"/>
                  <a:pt x="576024" y="156"/>
                </a:cubicBezTo>
                <a:cubicBezTo>
                  <a:pt x="629999" y="-2490"/>
                  <a:pt x="720486" y="29260"/>
                  <a:pt x="715724" y="319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6" name="フリーフォーム 595">
            <a:extLst>
              <a:ext uri="{FF2B5EF4-FFF2-40B4-BE49-F238E27FC236}">
                <a16:creationId xmlns:a16="http://schemas.microsoft.com/office/drawing/2014/main" id="{3DB5A7CA-3DCE-3019-1DE1-02B7A2528AF0}"/>
              </a:ext>
            </a:extLst>
          </p:cNvPr>
          <p:cNvSpPr/>
          <p:nvPr/>
        </p:nvSpPr>
        <p:spPr>
          <a:xfrm>
            <a:off x="2484258" y="6984701"/>
            <a:ext cx="1834428" cy="460952"/>
          </a:xfrm>
          <a:custGeom>
            <a:avLst/>
            <a:gdLst>
              <a:gd name="connsiteX0" fmla="*/ 8117 w 1834428"/>
              <a:gd name="connsiteY0" fmla="*/ 206674 h 460952"/>
              <a:gd name="connsiteX1" fmla="*/ 535167 w 1834428"/>
              <a:gd name="connsiteY1" fmla="*/ 171749 h 460952"/>
              <a:gd name="connsiteX2" fmla="*/ 1011417 w 1834428"/>
              <a:gd name="connsiteY2" fmla="*/ 225724 h 460952"/>
              <a:gd name="connsiteX3" fmla="*/ 658992 w 1834428"/>
              <a:gd name="connsiteY3" fmla="*/ 149524 h 460952"/>
              <a:gd name="connsiteX4" fmla="*/ 1160642 w 1834428"/>
              <a:gd name="connsiteY4" fmla="*/ 184449 h 460952"/>
              <a:gd name="connsiteX5" fmla="*/ 1455917 w 1834428"/>
              <a:gd name="connsiteY5" fmla="*/ 120949 h 460952"/>
              <a:gd name="connsiteX6" fmla="*/ 1833742 w 1834428"/>
              <a:gd name="connsiteY6" fmla="*/ 299 h 460952"/>
              <a:gd name="connsiteX7" fmla="*/ 1357492 w 1834428"/>
              <a:gd name="connsiteY7" fmla="*/ 159049 h 460952"/>
              <a:gd name="connsiteX8" fmla="*/ 947917 w 1834428"/>
              <a:gd name="connsiteY8" fmla="*/ 184449 h 460952"/>
              <a:gd name="connsiteX9" fmla="*/ 385942 w 1834428"/>
              <a:gd name="connsiteY9" fmla="*/ 143174 h 460952"/>
              <a:gd name="connsiteX10" fmla="*/ 779642 w 1834428"/>
              <a:gd name="connsiteY10" fmla="*/ 171749 h 460952"/>
              <a:gd name="connsiteX11" fmla="*/ 471667 w 1834428"/>
              <a:gd name="connsiteY11" fmla="*/ 184449 h 460952"/>
              <a:gd name="connsiteX12" fmla="*/ 366892 w 1834428"/>
              <a:gd name="connsiteY12" fmla="*/ 190799 h 460952"/>
              <a:gd name="connsiteX13" fmla="*/ 319267 w 1834428"/>
              <a:gd name="connsiteY13" fmla="*/ 460674 h 460952"/>
              <a:gd name="connsiteX14" fmla="*/ 363717 w 1834428"/>
              <a:gd name="connsiteY14" fmla="*/ 241599 h 460952"/>
              <a:gd name="connsiteX15" fmla="*/ 277992 w 1834428"/>
              <a:gd name="connsiteY15" fmla="*/ 216199 h 460952"/>
              <a:gd name="connsiteX16" fmla="*/ 77967 w 1834428"/>
              <a:gd name="connsiteY16" fmla="*/ 257474 h 460952"/>
              <a:gd name="connsiteX17" fmla="*/ 424042 w 1834428"/>
              <a:gd name="connsiteY17" fmla="*/ 178099 h 460952"/>
              <a:gd name="connsiteX18" fmla="*/ 227192 w 1834428"/>
              <a:gd name="connsiteY18" fmla="*/ 171749 h 460952"/>
              <a:gd name="connsiteX19" fmla="*/ 8117 w 1834428"/>
              <a:gd name="connsiteY19" fmla="*/ 206674 h 46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34428" h="460952">
                <a:moveTo>
                  <a:pt x="8117" y="206674"/>
                </a:moveTo>
                <a:cubicBezTo>
                  <a:pt x="59446" y="206674"/>
                  <a:pt x="367950" y="168574"/>
                  <a:pt x="535167" y="171749"/>
                </a:cubicBezTo>
                <a:cubicBezTo>
                  <a:pt x="702384" y="174924"/>
                  <a:pt x="990779" y="229428"/>
                  <a:pt x="1011417" y="225724"/>
                </a:cubicBezTo>
                <a:cubicBezTo>
                  <a:pt x="1032055" y="222020"/>
                  <a:pt x="634121" y="156403"/>
                  <a:pt x="658992" y="149524"/>
                </a:cubicBezTo>
                <a:cubicBezTo>
                  <a:pt x="683863" y="142645"/>
                  <a:pt x="1027821" y="189211"/>
                  <a:pt x="1160642" y="184449"/>
                </a:cubicBezTo>
                <a:cubicBezTo>
                  <a:pt x="1293463" y="179687"/>
                  <a:pt x="1343734" y="151641"/>
                  <a:pt x="1455917" y="120949"/>
                </a:cubicBezTo>
                <a:cubicBezTo>
                  <a:pt x="1568100" y="90257"/>
                  <a:pt x="1850146" y="-6051"/>
                  <a:pt x="1833742" y="299"/>
                </a:cubicBezTo>
                <a:cubicBezTo>
                  <a:pt x="1817338" y="6649"/>
                  <a:pt x="1505129" y="128357"/>
                  <a:pt x="1357492" y="159049"/>
                </a:cubicBezTo>
                <a:cubicBezTo>
                  <a:pt x="1209855" y="189741"/>
                  <a:pt x="1109842" y="187095"/>
                  <a:pt x="947917" y="184449"/>
                </a:cubicBezTo>
                <a:cubicBezTo>
                  <a:pt x="785992" y="181803"/>
                  <a:pt x="385942" y="143174"/>
                  <a:pt x="385942" y="143174"/>
                </a:cubicBezTo>
                <a:cubicBezTo>
                  <a:pt x="357896" y="141057"/>
                  <a:pt x="765355" y="164870"/>
                  <a:pt x="779642" y="171749"/>
                </a:cubicBezTo>
                <a:cubicBezTo>
                  <a:pt x="793930" y="178628"/>
                  <a:pt x="540459" y="181274"/>
                  <a:pt x="471667" y="184449"/>
                </a:cubicBezTo>
                <a:cubicBezTo>
                  <a:pt x="402875" y="187624"/>
                  <a:pt x="392292" y="144762"/>
                  <a:pt x="366892" y="190799"/>
                </a:cubicBezTo>
                <a:cubicBezTo>
                  <a:pt x="341492" y="236836"/>
                  <a:pt x="319796" y="452207"/>
                  <a:pt x="319267" y="460674"/>
                </a:cubicBezTo>
                <a:cubicBezTo>
                  <a:pt x="318738" y="469141"/>
                  <a:pt x="370596" y="282345"/>
                  <a:pt x="363717" y="241599"/>
                </a:cubicBezTo>
                <a:cubicBezTo>
                  <a:pt x="356838" y="200853"/>
                  <a:pt x="325617" y="213553"/>
                  <a:pt x="277992" y="216199"/>
                </a:cubicBezTo>
                <a:cubicBezTo>
                  <a:pt x="230367" y="218845"/>
                  <a:pt x="53625" y="263824"/>
                  <a:pt x="77967" y="257474"/>
                </a:cubicBezTo>
                <a:cubicBezTo>
                  <a:pt x="102309" y="251124"/>
                  <a:pt x="399171" y="192386"/>
                  <a:pt x="424042" y="178099"/>
                </a:cubicBezTo>
                <a:cubicBezTo>
                  <a:pt x="448913" y="163811"/>
                  <a:pt x="291221" y="167516"/>
                  <a:pt x="227192" y="171749"/>
                </a:cubicBezTo>
                <a:cubicBezTo>
                  <a:pt x="163163" y="175982"/>
                  <a:pt x="-43212" y="206674"/>
                  <a:pt x="8117" y="20667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7" name="フリーフォーム 596">
            <a:extLst>
              <a:ext uri="{FF2B5EF4-FFF2-40B4-BE49-F238E27FC236}">
                <a16:creationId xmlns:a16="http://schemas.microsoft.com/office/drawing/2014/main" id="{ECAC159E-CECC-D3A9-6A82-0985091887C2}"/>
              </a:ext>
            </a:extLst>
          </p:cNvPr>
          <p:cNvSpPr/>
          <p:nvPr/>
        </p:nvSpPr>
        <p:spPr>
          <a:xfrm>
            <a:off x="1439324" y="6511721"/>
            <a:ext cx="535700" cy="249651"/>
          </a:xfrm>
          <a:custGeom>
            <a:avLst/>
            <a:gdLst>
              <a:gd name="connsiteX0" fmla="*/ 329151 w 535700"/>
              <a:gd name="connsiteY0" fmla="*/ 28779 h 249651"/>
              <a:gd name="connsiteX1" fmla="*/ 78326 w 535700"/>
              <a:gd name="connsiteY1" fmla="*/ 117679 h 249651"/>
              <a:gd name="connsiteX2" fmla="*/ 237076 w 535700"/>
              <a:gd name="connsiteY2" fmla="*/ 235154 h 249651"/>
              <a:gd name="connsiteX3" fmla="*/ 157701 w 535700"/>
              <a:gd name="connsiteY3" fmla="*/ 212929 h 249651"/>
              <a:gd name="connsiteX4" fmla="*/ 535526 w 535700"/>
              <a:gd name="connsiteY4" fmla="*/ 241504 h 249651"/>
              <a:gd name="connsiteX5" fmla="*/ 205326 w 535700"/>
              <a:gd name="connsiteY5" fmla="*/ 247854 h 249651"/>
              <a:gd name="connsiteX6" fmla="*/ 94201 w 535700"/>
              <a:gd name="connsiteY6" fmla="*/ 235154 h 249651"/>
              <a:gd name="connsiteX7" fmla="*/ 113251 w 535700"/>
              <a:gd name="connsiteY7" fmla="*/ 111329 h 249651"/>
              <a:gd name="connsiteX8" fmla="*/ 2126 w 535700"/>
              <a:gd name="connsiteY8" fmla="*/ 204 h 249651"/>
              <a:gd name="connsiteX9" fmla="*/ 227551 w 535700"/>
              <a:gd name="connsiteY9" fmla="*/ 82754 h 249651"/>
              <a:gd name="connsiteX10" fmla="*/ 106901 w 535700"/>
              <a:gd name="connsiteY10" fmla="*/ 44654 h 249651"/>
              <a:gd name="connsiteX11" fmla="*/ 100551 w 535700"/>
              <a:gd name="connsiteY11" fmla="*/ 111329 h 249651"/>
              <a:gd name="connsiteX12" fmla="*/ 329151 w 535700"/>
              <a:gd name="connsiteY12" fmla="*/ 28779 h 24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5700" h="249651">
                <a:moveTo>
                  <a:pt x="329151" y="28779"/>
                </a:moveTo>
                <a:cubicBezTo>
                  <a:pt x="325447" y="29837"/>
                  <a:pt x="93672" y="83283"/>
                  <a:pt x="78326" y="117679"/>
                </a:cubicBezTo>
                <a:cubicBezTo>
                  <a:pt x="62980" y="152075"/>
                  <a:pt x="223847" y="219279"/>
                  <a:pt x="237076" y="235154"/>
                </a:cubicBezTo>
                <a:cubicBezTo>
                  <a:pt x="250305" y="251029"/>
                  <a:pt x="107959" y="211871"/>
                  <a:pt x="157701" y="212929"/>
                </a:cubicBezTo>
                <a:cubicBezTo>
                  <a:pt x="207443" y="213987"/>
                  <a:pt x="527589" y="235683"/>
                  <a:pt x="535526" y="241504"/>
                </a:cubicBezTo>
                <a:cubicBezTo>
                  <a:pt x="543463" y="247325"/>
                  <a:pt x="278880" y="248912"/>
                  <a:pt x="205326" y="247854"/>
                </a:cubicBezTo>
                <a:cubicBezTo>
                  <a:pt x="131772" y="246796"/>
                  <a:pt x="109547" y="257908"/>
                  <a:pt x="94201" y="235154"/>
                </a:cubicBezTo>
                <a:cubicBezTo>
                  <a:pt x="78855" y="212400"/>
                  <a:pt x="128597" y="150487"/>
                  <a:pt x="113251" y="111329"/>
                </a:cubicBezTo>
                <a:cubicBezTo>
                  <a:pt x="97905" y="72171"/>
                  <a:pt x="-16924" y="4966"/>
                  <a:pt x="2126" y="204"/>
                </a:cubicBezTo>
                <a:cubicBezTo>
                  <a:pt x="21176" y="-4558"/>
                  <a:pt x="210089" y="75346"/>
                  <a:pt x="227551" y="82754"/>
                </a:cubicBezTo>
                <a:cubicBezTo>
                  <a:pt x="245013" y="90162"/>
                  <a:pt x="128068" y="39892"/>
                  <a:pt x="106901" y="44654"/>
                </a:cubicBezTo>
                <a:cubicBezTo>
                  <a:pt x="85734" y="49416"/>
                  <a:pt x="61393" y="111329"/>
                  <a:pt x="100551" y="111329"/>
                </a:cubicBezTo>
                <a:cubicBezTo>
                  <a:pt x="139709" y="111329"/>
                  <a:pt x="332855" y="27721"/>
                  <a:pt x="329151" y="287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8" name="フリーフォーム 597">
            <a:extLst>
              <a:ext uri="{FF2B5EF4-FFF2-40B4-BE49-F238E27FC236}">
                <a16:creationId xmlns:a16="http://schemas.microsoft.com/office/drawing/2014/main" id="{2C2EC15F-9637-AB2D-F8D5-6F07D3B26C9C}"/>
              </a:ext>
            </a:extLst>
          </p:cNvPr>
          <p:cNvSpPr/>
          <p:nvPr/>
        </p:nvSpPr>
        <p:spPr>
          <a:xfrm>
            <a:off x="1409531" y="6895988"/>
            <a:ext cx="806622" cy="110839"/>
          </a:xfrm>
          <a:custGeom>
            <a:avLst/>
            <a:gdLst>
              <a:gd name="connsiteX0" fmla="*/ 22394 w 806622"/>
              <a:gd name="connsiteY0" fmla="*/ 112 h 110839"/>
              <a:gd name="connsiteX1" fmla="*/ 92244 w 806622"/>
              <a:gd name="connsiteY1" fmla="*/ 22337 h 110839"/>
              <a:gd name="connsiteX2" fmla="*/ 619294 w 806622"/>
              <a:gd name="connsiteY2" fmla="*/ 101712 h 110839"/>
              <a:gd name="connsiteX3" fmla="*/ 806619 w 806622"/>
              <a:gd name="connsiteY3" fmla="*/ 108062 h 110839"/>
              <a:gd name="connsiteX4" fmla="*/ 616119 w 806622"/>
              <a:gd name="connsiteY4" fmla="*/ 92187 h 110839"/>
              <a:gd name="connsiteX5" fmla="*/ 212894 w 806622"/>
              <a:gd name="connsiteY5" fmla="*/ 92187 h 110839"/>
              <a:gd name="connsiteX6" fmla="*/ 498644 w 806622"/>
              <a:gd name="connsiteY6" fmla="*/ 89012 h 110839"/>
              <a:gd name="connsiteX7" fmla="*/ 339894 w 806622"/>
              <a:gd name="connsiteY7" fmla="*/ 28687 h 110839"/>
              <a:gd name="connsiteX8" fmla="*/ 22394 w 806622"/>
              <a:gd name="connsiteY8" fmla="*/ 112 h 11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622" h="110839">
                <a:moveTo>
                  <a:pt x="22394" y="112"/>
                </a:moveTo>
                <a:cubicBezTo>
                  <a:pt x="-18881" y="-946"/>
                  <a:pt x="-7239" y="5404"/>
                  <a:pt x="92244" y="22337"/>
                </a:cubicBezTo>
                <a:cubicBezTo>
                  <a:pt x="191727" y="39270"/>
                  <a:pt x="500232" y="87425"/>
                  <a:pt x="619294" y="101712"/>
                </a:cubicBezTo>
                <a:cubicBezTo>
                  <a:pt x="738356" y="115999"/>
                  <a:pt x="807148" y="109649"/>
                  <a:pt x="806619" y="108062"/>
                </a:cubicBezTo>
                <a:cubicBezTo>
                  <a:pt x="806090" y="106475"/>
                  <a:pt x="715073" y="94833"/>
                  <a:pt x="616119" y="92187"/>
                </a:cubicBezTo>
                <a:cubicBezTo>
                  <a:pt x="517165" y="89541"/>
                  <a:pt x="232473" y="92716"/>
                  <a:pt x="212894" y="92187"/>
                </a:cubicBezTo>
                <a:cubicBezTo>
                  <a:pt x="193315" y="91658"/>
                  <a:pt x="477477" y="99595"/>
                  <a:pt x="498644" y="89012"/>
                </a:cubicBezTo>
                <a:cubicBezTo>
                  <a:pt x="519811" y="78429"/>
                  <a:pt x="416094" y="44562"/>
                  <a:pt x="339894" y="28687"/>
                </a:cubicBezTo>
                <a:cubicBezTo>
                  <a:pt x="263694" y="12812"/>
                  <a:pt x="63669" y="1170"/>
                  <a:pt x="22394" y="1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9" name="フリーフォーム 598">
            <a:extLst>
              <a:ext uri="{FF2B5EF4-FFF2-40B4-BE49-F238E27FC236}">
                <a16:creationId xmlns:a16="http://schemas.microsoft.com/office/drawing/2014/main" id="{4F7A7452-7C2D-6A0A-900C-1D965F8BE25C}"/>
              </a:ext>
            </a:extLst>
          </p:cNvPr>
          <p:cNvSpPr/>
          <p:nvPr/>
        </p:nvSpPr>
        <p:spPr>
          <a:xfrm>
            <a:off x="2063478" y="7009043"/>
            <a:ext cx="722836" cy="99805"/>
          </a:xfrm>
          <a:custGeom>
            <a:avLst/>
            <a:gdLst>
              <a:gd name="connsiteX0" fmla="*/ 9797 w 722836"/>
              <a:gd name="connsiteY0" fmla="*/ 90257 h 99805"/>
              <a:gd name="connsiteX1" fmla="*/ 397147 w 722836"/>
              <a:gd name="connsiteY1" fmla="*/ 4532 h 99805"/>
              <a:gd name="connsiteX2" fmla="*/ 720997 w 722836"/>
              <a:gd name="connsiteY2" fmla="*/ 39457 h 99805"/>
              <a:gd name="connsiteX3" fmla="*/ 514622 w 722836"/>
              <a:gd name="connsiteY3" fmla="*/ 10882 h 99805"/>
              <a:gd name="connsiteX4" fmla="*/ 212997 w 722836"/>
              <a:gd name="connsiteY4" fmla="*/ 99782 h 99805"/>
              <a:gd name="connsiteX5" fmla="*/ 457472 w 722836"/>
              <a:gd name="connsiteY5" fmla="*/ 1357 h 99805"/>
              <a:gd name="connsiteX6" fmla="*/ 143147 w 722836"/>
              <a:gd name="connsiteY6" fmla="*/ 45807 h 99805"/>
              <a:gd name="connsiteX7" fmla="*/ 9797 w 722836"/>
              <a:gd name="connsiteY7" fmla="*/ 90257 h 9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2836" h="99805">
                <a:moveTo>
                  <a:pt x="9797" y="90257"/>
                </a:moveTo>
                <a:cubicBezTo>
                  <a:pt x="52130" y="83378"/>
                  <a:pt x="278614" y="12999"/>
                  <a:pt x="397147" y="4532"/>
                </a:cubicBezTo>
                <a:cubicBezTo>
                  <a:pt x="515680" y="-3935"/>
                  <a:pt x="701418" y="38399"/>
                  <a:pt x="720997" y="39457"/>
                </a:cubicBezTo>
                <a:cubicBezTo>
                  <a:pt x="740576" y="40515"/>
                  <a:pt x="599289" y="828"/>
                  <a:pt x="514622" y="10882"/>
                </a:cubicBezTo>
                <a:cubicBezTo>
                  <a:pt x="429955" y="20936"/>
                  <a:pt x="222522" y="101370"/>
                  <a:pt x="212997" y="99782"/>
                </a:cubicBezTo>
                <a:cubicBezTo>
                  <a:pt x="203472" y="98195"/>
                  <a:pt x="469114" y="10353"/>
                  <a:pt x="457472" y="1357"/>
                </a:cubicBezTo>
                <a:cubicBezTo>
                  <a:pt x="445830" y="-7639"/>
                  <a:pt x="214584" y="30461"/>
                  <a:pt x="143147" y="45807"/>
                </a:cubicBezTo>
                <a:cubicBezTo>
                  <a:pt x="71710" y="61153"/>
                  <a:pt x="-32536" y="97136"/>
                  <a:pt x="9797" y="9025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0" name="フリーフォーム 599">
            <a:extLst>
              <a:ext uri="{FF2B5EF4-FFF2-40B4-BE49-F238E27FC236}">
                <a16:creationId xmlns:a16="http://schemas.microsoft.com/office/drawing/2014/main" id="{0519E2E3-DC85-EF61-747A-CE2CE408A8C8}"/>
              </a:ext>
            </a:extLst>
          </p:cNvPr>
          <p:cNvSpPr/>
          <p:nvPr/>
        </p:nvSpPr>
        <p:spPr>
          <a:xfrm>
            <a:off x="3280109" y="6685606"/>
            <a:ext cx="961702" cy="475221"/>
          </a:xfrm>
          <a:custGeom>
            <a:avLst/>
            <a:gdLst>
              <a:gd name="connsiteX0" fmla="*/ 637841 w 961702"/>
              <a:gd name="connsiteY0" fmla="*/ 944 h 475221"/>
              <a:gd name="connsiteX1" fmla="*/ 755316 w 961702"/>
              <a:gd name="connsiteY1" fmla="*/ 64444 h 475221"/>
              <a:gd name="connsiteX2" fmla="*/ 523541 w 961702"/>
              <a:gd name="connsiteY2" fmla="*/ 200969 h 475221"/>
              <a:gd name="connsiteX3" fmla="*/ 802941 w 961702"/>
              <a:gd name="connsiteY3" fmla="*/ 131119 h 475221"/>
              <a:gd name="connsiteX4" fmla="*/ 650541 w 961702"/>
              <a:gd name="connsiteY4" fmla="*/ 286694 h 475221"/>
              <a:gd name="connsiteX5" fmla="*/ 418766 w 961702"/>
              <a:gd name="connsiteY5" fmla="*/ 385119 h 475221"/>
              <a:gd name="connsiteX6" fmla="*/ 2841 w 961702"/>
              <a:gd name="connsiteY6" fmla="*/ 474019 h 475221"/>
              <a:gd name="connsiteX7" fmla="*/ 644191 w 961702"/>
              <a:gd name="connsiteY7" fmla="*/ 318444 h 475221"/>
              <a:gd name="connsiteX8" fmla="*/ 961691 w 961702"/>
              <a:gd name="connsiteY8" fmla="*/ 181919 h 475221"/>
              <a:gd name="connsiteX9" fmla="*/ 634666 w 961702"/>
              <a:gd name="connsiteY9" fmla="*/ 254944 h 475221"/>
              <a:gd name="connsiteX10" fmla="*/ 758491 w 961702"/>
              <a:gd name="connsiteY10" fmla="*/ 108894 h 475221"/>
              <a:gd name="connsiteX11" fmla="*/ 637841 w 961702"/>
              <a:gd name="connsiteY11" fmla="*/ 944 h 47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1702" h="475221">
                <a:moveTo>
                  <a:pt x="637841" y="944"/>
                </a:moveTo>
                <a:cubicBezTo>
                  <a:pt x="637312" y="-6464"/>
                  <a:pt x="774366" y="31107"/>
                  <a:pt x="755316" y="64444"/>
                </a:cubicBezTo>
                <a:cubicBezTo>
                  <a:pt x="736266" y="97782"/>
                  <a:pt x="515603" y="189857"/>
                  <a:pt x="523541" y="200969"/>
                </a:cubicBezTo>
                <a:cubicBezTo>
                  <a:pt x="531478" y="212082"/>
                  <a:pt x="781774" y="116832"/>
                  <a:pt x="802941" y="131119"/>
                </a:cubicBezTo>
                <a:cubicBezTo>
                  <a:pt x="824108" y="145407"/>
                  <a:pt x="714570" y="244361"/>
                  <a:pt x="650541" y="286694"/>
                </a:cubicBezTo>
                <a:cubicBezTo>
                  <a:pt x="586512" y="329027"/>
                  <a:pt x="526716" y="353898"/>
                  <a:pt x="418766" y="385119"/>
                </a:cubicBezTo>
                <a:cubicBezTo>
                  <a:pt x="310816" y="416340"/>
                  <a:pt x="-34730" y="485132"/>
                  <a:pt x="2841" y="474019"/>
                </a:cubicBezTo>
                <a:cubicBezTo>
                  <a:pt x="40412" y="462907"/>
                  <a:pt x="484383" y="367127"/>
                  <a:pt x="644191" y="318444"/>
                </a:cubicBezTo>
                <a:cubicBezTo>
                  <a:pt x="803999" y="269761"/>
                  <a:pt x="963279" y="192502"/>
                  <a:pt x="961691" y="181919"/>
                </a:cubicBezTo>
                <a:cubicBezTo>
                  <a:pt x="960104" y="171336"/>
                  <a:pt x="668533" y="267115"/>
                  <a:pt x="634666" y="254944"/>
                </a:cubicBezTo>
                <a:cubicBezTo>
                  <a:pt x="600799" y="242773"/>
                  <a:pt x="752141" y="148052"/>
                  <a:pt x="758491" y="108894"/>
                </a:cubicBezTo>
                <a:cubicBezTo>
                  <a:pt x="764841" y="69736"/>
                  <a:pt x="638370" y="8352"/>
                  <a:pt x="637841" y="9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1" name="フリーフォーム 600">
            <a:extLst>
              <a:ext uri="{FF2B5EF4-FFF2-40B4-BE49-F238E27FC236}">
                <a16:creationId xmlns:a16="http://schemas.microsoft.com/office/drawing/2014/main" id="{944F0220-4A40-A96C-8B20-2E56B777F674}"/>
              </a:ext>
            </a:extLst>
          </p:cNvPr>
          <p:cNvSpPr/>
          <p:nvPr/>
        </p:nvSpPr>
        <p:spPr>
          <a:xfrm>
            <a:off x="10365975" y="3085994"/>
            <a:ext cx="115691" cy="403559"/>
          </a:xfrm>
          <a:custGeom>
            <a:avLst/>
            <a:gdLst>
              <a:gd name="connsiteX0" fmla="*/ 114700 w 115691"/>
              <a:gd name="connsiteY0" fmla="*/ 106 h 403559"/>
              <a:gd name="connsiteX1" fmla="*/ 63900 w 115691"/>
              <a:gd name="connsiteY1" fmla="*/ 200131 h 403559"/>
              <a:gd name="connsiteX2" fmla="*/ 86125 w 115691"/>
              <a:gd name="connsiteY2" fmla="*/ 396981 h 403559"/>
              <a:gd name="connsiteX3" fmla="*/ 86125 w 115691"/>
              <a:gd name="connsiteY3" fmla="*/ 336656 h 403559"/>
              <a:gd name="connsiteX4" fmla="*/ 9925 w 115691"/>
              <a:gd name="connsiteY4" fmla="*/ 139806 h 403559"/>
              <a:gd name="connsiteX5" fmla="*/ 9925 w 115691"/>
              <a:gd name="connsiteY5" fmla="*/ 171556 h 403559"/>
              <a:gd name="connsiteX6" fmla="*/ 114700 w 115691"/>
              <a:gd name="connsiteY6" fmla="*/ 106 h 403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91" h="403559">
                <a:moveTo>
                  <a:pt x="114700" y="106"/>
                </a:moveTo>
                <a:cubicBezTo>
                  <a:pt x="123696" y="4868"/>
                  <a:pt x="68662" y="133985"/>
                  <a:pt x="63900" y="200131"/>
                </a:cubicBezTo>
                <a:cubicBezTo>
                  <a:pt x="59137" y="266277"/>
                  <a:pt x="82421" y="374227"/>
                  <a:pt x="86125" y="396981"/>
                </a:cubicBezTo>
                <a:cubicBezTo>
                  <a:pt x="89829" y="419735"/>
                  <a:pt x="98825" y="379519"/>
                  <a:pt x="86125" y="336656"/>
                </a:cubicBezTo>
                <a:cubicBezTo>
                  <a:pt x="73425" y="293794"/>
                  <a:pt x="22625" y="167323"/>
                  <a:pt x="9925" y="139806"/>
                </a:cubicBezTo>
                <a:cubicBezTo>
                  <a:pt x="-2775" y="112289"/>
                  <a:pt x="-3833" y="191135"/>
                  <a:pt x="9925" y="171556"/>
                </a:cubicBezTo>
                <a:cubicBezTo>
                  <a:pt x="23683" y="151977"/>
                  <a:pt x="105704" y="-4656"/>
                  <a:pt x="114700" y="1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2" name="フリーフォーム 601">
            <a:extLst>
              <a:ext uri="{FF2B5EF4-FFF2-40B4-BE49-F238E27FC236}">
                <a16:creationId xmlns:a16="http://schemas.microsoft.com/office/drawing/2014/main" id="{E607099F-B8F6-CF07-6BC5-D21927DF8DBB}"/>
              </a:ext>
            </a:extLst>
          </p:cNvPr>
          <p:cNvSpPr/>
          <p:nvPr/>
        </p:nvSpPr>
        <p:spPr>
          <a:xfrm>
            <a:off x="10445234" y="3381326"/>
            <a:ext cx="162523" cy="346232"/>
          </a:xfrm>
          <a:custGeom>
            <a:avLst/>
            <a:gdLst>
              <a:gd name="connsiteX0" fmla="*/ 25916 w 162523"/>
              <a:gd name="connsiteY0" fmla="*/ 49 h 346232"/>
              <a:gd name="connsiteX1" fmla="*/ 19566 w 162523"/>
              <a:gd name="connsiteY1" fmla="*/ 152449 h 346232"/>
              <a:gd name="connsiteX2" fmla="*/ 86241 w 162523"/>
              <a:gd name="connsiteY2" fmla="*/ 304849 h 346232"/>
              <a:gd name="connsiteX3" fmla="*/ 162441 w 162523"/>
              <a:gd name="connsiteY3" fmla="*/ 346124 h 346232"/>
              <a:gd name="connsiteX4" fmla="*/ 98941 w 162523"/>
              <a:gd name="connsiteY4" fmla="*/ 311199 h 346232"/>
              <a:gd name="connsiteX5" fmla="*/ 3691 w 162523"/>
              <a:gd name="connsiteY5" fmla="*/ 168324 h 346232"/>
              <a:gd name="connsiteX6" fmla="*/ 25916 w 162523"/>
              <a:gd name="connsiteY6" fmla="*/ 49 h 34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523" h="346232">
                <a:moveTo>
                  <a:pt x="25916" y="49"/>
                </a:moveTo>
                <a:cubicBezTo>
                  <a:pt x="28562" y="-2597"/>
                  <a:pt x="9512" y="101649"/>
                  <a:pt x="19566" y="152449"/>
                </a:cubicBezTo>
                <a:cubicBezTo>
                  <a:pt x="29620" y="203249"/>
                  <a:pt x="62429" y="272570"/>
                  <a:pt x="86241" y="304849"/>
                </a:cubicBezTo>
                <a:cubicBezTo>
                  <a:pt x="110054" y="337128"/>
                  <a:pt x="160324" y="345066"/>
                  <a:pt x="162441" y="346124"/>
                </a:cubicBezTo>
                <a:cubicBezTo>
                  <a:pt x="164558" y="347182"/>
                  <a:pt x="125399" y="340832"/>
                  <a:pt x="98941" y="311199"/>
                </a:cubicBezTo>
                <a:cubicBezTo>
                  <a:pt x="72483" y="281566"/>
                  <a:pt x="18508" y="217536"/>
                  <a:pt x="3691" y="168324"/>
                </a:cubicBezTo>
                <a:cubicBezTo>
                  <a:pt x="-11126" y="119112"/>
                  <a:pt x="23270" y="2695"/>
                  <a:pt x="25916" y="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3" name="フリーフォーム 602">
            <a:extLst>
              <a:ext uri="{FF2B5EF4-FFF2-40B4-BE49-F238E27FC236}">
                <a16:creationId xmlns:a16="http://schemas.microsoft.com/office/drawing/2014/main" id="{018E1885-537E-B5AC-0CC3-A7084B705483}"/>
              </a:ext>
            </a:extLst>
          </p:cNvPr>
          <p:cNvSpPr/>
          <p:nvPr/>
        </p:nvSpPr>
        <p:spPr>
          <a:xfrm>
            <a:off x="10490325" y="3399927"/>
            <a:ext cx="133225" cy="331242"/>
          </a:xfrm>
          <a:custGeom>
            <a:avLst/>
            <a:gdLst>
              <a:gd name="connsiteX0" fmla="*/ 22100 w 133225"/>
              <a:gd name="connsiteY0" fmla="*/ 498 h 331242"/>
              <a:gd name="connsiteX1" fmla="*/ 3050 w 133225"/>
              <a:gd name="connsiteY1" fmla="*/ 86223 h 331242"/>
              <a:gd name="connsiteX2" fmla="*/ 18925 w 133225"/>
              <a:gd name="connsiteY2" fmla="*/ 159248 h 331242"/>
              <a:gd name="connsiteX3" fmla="*/ 57025 w 133225"/>
              <a:gd name="connsiteY3" fmla="*/ 232273 h 331242"/>
              <a:gd name="connsiteX4" fmla="*/ 111000 w 133225"/>
              <a:gd name="connsiteY4" fmla="*/ 276723 h 331242"/>
              <a:gd name="connsiteX5" fmla="*/ 133225 w 133225"/>
              <a:gd name="connsiteY5" fmla="*/ 330698 h 331242"/>
              <a:gd name="connsiteX6" fmla="*/ 111000 w 133225"/>
              <a:gd name="connsiteY6" fmla="*/ 295773 h 331242"/>
              <a:gd name="connsiteX7" fmla="*/ 9400 w 133225"/>
              <a:gd name="connsiteY7" fmla="*/ 165598 h 331242"/>
              <a:gd name="connsiteX8" fmla="*/ 3050 w 133225"/>
              <a:gd name="connsiteY8" fmla="*/ 127498 h 331242"/>
              <a:gd name="connsiteX9" fmla="*/ 22100 w 133225"/>
              <a:gd name="connsiteY9" fmla="*/ 498 h 33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225" h="331242">
                <a:moveTo>
                  <a:pt x="22100" y="498"/>
                </a:moveTo>
                <a:cubicBezTo>
                  <a:pt x="22100" y="-6381"/>
                  <a:pt x="3579" y="59765"/>
                  <a:pt x="3050" y="86223"/>
                </a:cubicBezTo>
                <a:cubicBezTo>
                  <a:pt x="2521" y="112681"/>
                  <a:pt x="9929" y="134906"/>
                  <a:pt x="18925" y="159248"/>
                </a:cubicBezTo>
                <a:cubicBezTo>
                  <a:pt x="27921" y="183590"/>
                  <a:pt x="41679" y="212694"/>
                  <a:pt x="57025" y="232273"/>
                </a:cubicBezTo>
                <a:cubicBezTo>
                  <a:pt x="72371" y="251852"/>
                  <a:pt x="98300" y="260319"/>
                  <a:pt x="111000" y="276723"/>
                </a:cubicBezTo>
                <a:cubicBezTo>
                  <a:pt x="123700" y="293127"/>
                  <a:pt x="133225" y="327523"/>
                  <a:pt x="133225" y="330698"/>
                </a:cubicBezTo>
                <a:cubicBezTo>
                  <a:pt x="133225" y="333873"/>
                  <a:pt x="131637" y="323290"/>
                  <a:pt x="111000" y="295773"/>
                </a:cubicBezTo>
                <a:cubicBezTo>
                  <a:pt x="90363" y="268256"/>
                  <a:pt x="27392" y="193644"/>
                  <a:pt x="9400" y="165598"/>
                </a:cubicBezTo>
                <a:cubicBezTo>
                  <a:pt x="-8592" y="137552"/>
                  <a:pt x="5167" y="150781"/>
                  <a:pt x="3050" y="127498"/>
                </a:cubicBezTo>
                <a:cubicBezTo>
                  <a:pt x="933" y="104215"/>
                  <a:pt x="22100" y="7377"/>
                  <a:pt x="22100" y="49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4" name="フリーフォーム 603">
            <a:extLst>
              <a:ext uri="{FF2B5EF4-FFF2-40B4-BE49-F238E27FC236}">
                <a16:creationId xmlns:a16="http://schemas.microsoft.com/office/drawing/2014/main" id="{CEA41B81-71D0-2704-6365-90AFE152B528}"/>
              </a:ext>
            </a:extLst>
          </p:cNvPr>
          <p:cNvSpPr/>
          <p:nvPr/>
        </p:nvSpPr>
        <p:spPr>
          <a:xfrm>
            <a:off x="10483729" y="3425825"/>
            <a:ext cx="133878" cy="254573"/>
          </a:xfrm>
          <a:custGeom>
            <a:avLst/>
            <a:gdLst>
              <a:gd name="connsiteX0" fmla="*/ 121 w 133878"/>
              <a:gd name="connsiteY0" fmla="*/ 44450 h 254573"/>
              <a:gd name="connsiteX1" fmla="*/ 120771 w 133878"/>
              <a:gd name="connsiteY1" fmla="*/ 0 h 254573"/>
              <a:gd name="connsiteX2" fmla="*/ 120771 w 133878"/>
              <a:gd name="connsiteY2" fmla="*/ 44450 h 254573"/>
              <a:gd name="connsiteX3" fmla="*/ 104896 w 133878"/>
              <a:gd name="connsiteY3" fmla="*/ 92075 h 254573"/>
              <a:gd name="connsiteX4" fmla="*/ 108071 w 133878"/>
              <a:gd name="connsiteY4" fmla="*/ 247650 h 254573"/>
              <a:gd name="connsiteX5" fmla="*/ 104896 w 133878"/>
              <a:gd name="connsiteY5" fmla="*/ 209550 h 254573"/>
              <a:gd name="connsiteX6" fmla="*/ 130296 w 133878"/>
              <a:gd name="connsiteY6" fmla="*/ 50800 h 254573"/>
              <a:gd name="connsiteX7" fmla="*/ 130296 w 133878"/>
              <a:gd name="connsiteY7" fmla="*/ 28575 h 254573"/>
              <a:gd name="connsiteX8" fmla="*/ 98546 w 133878"/>
              <a:gd name="connsiteY8" fmla="*/ 15875 h 254573"/>
              <a:gd name="connsiteX9" fmla="*/ 121 w 133878"/>
              <a:gd name="connsiteY9" fmla="*/ 44450 h 254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878" h="254573">
                <a:moveTo>
                  <a:pt x="121" y="44450"/>
                </a:moveTo>
                <a:cubicBezTo>
                  <a:pt x="3825" y="41804"/>
                  <a:pt x="100663" y="0"/>
                  <a:pt x="120771" y="0"/>
                </a:cubicBezTo>
                <a:cubicBezTo>
                  <a:pt x="140879" y="0"/>
                  <a:pt x="123417" y="29104"/>
                  <a:pt x="120771" y="44450"/>
                </a:cubicBezTo>
                <a:cubicBezTo>
                  <a:pt x="118125" y="59796"/>
                  <a:pt x="107013" y="58208"/>
                  <a:pt x="104896" y="92075"/>
                </a:cubicBezTo>
                <a:cubicBezTo>
                  <a:pt x="102779" y="125942"/>
                  <a:pt x="108071" y="228071"/>
                  <a:pt x="108071" y="247650"/>
                </a:cubicBezTo>
                <a:cubicBezTo>
                  <a:pt x="108071" y="267229"/>
                  <a:pt x="101192" y="242358"/>
                  <a:pt x="104896" y="209550"/>
                </a:cubicBezTo>
                <a:cubicBezTo>
                  <a:pt x="108600" y="176742"/>
                  <a:pt x="126063" y="80962"/>
                  <a:pt x="130296" y="50800"/>
                </a:cubicBezTo>
                <a:cubicBezTo>
                  <a:pt x="134529" y="20638"/>
                  <a:pt x="135588" y="34396"/>
                  <a:pt x="130296" y="28575"/>
                </a:cubicBezTo>
                <a:cubicBezTo>
                  <a:pt x="125004" y="22754"/>
                  <a:pt x="118654" y="19050"/>
                  <a:pt x="98546" y="15875"/>
                </a:cubicBezTo>
                <a:cubicBezTo>
                  <a:pt x="78438" y="12700"/>
                  <a:pt x="-3583" y="47096"/>
                  <a:pt x="121" y="444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5" name="フリーフォーム 604">
            <a:extLst>
              <a:ext uri="{FF2B5EF4-FFF2-40B4-BE49-F238E27FC236}">
                <a16:creationId xmlns:a16="http://schemas.microsoft.com/office/drawing/2014/main" id="{B6765C2C-CF90-48D7-ADA4-4310BE66907F}"/>
              </a:ext>
            </a:extLst>
          </p:cNvPr>
          <p:cNvSpPr/>
          <p:nvPr/>
        </p:nvSpPr>
        <p:spPr>
          <a:xfrm>
            <a:off x="10425845" y="3409002"/>
            <a:ext cx="178744" cy="23659"/>
          </a:xfrm>
          <a:custGeom>
            <a:avLst/>
            <a:gdLst>
              <a:gd name="connsiteX0" fmla="*/ 855 w 178744"/>
              <a:gd name="connsiteY0" fmla="*/ 948 h 23659"/>
              <a:gd name="connsiteX1" fmla="*/ 92930 w 178744"/>
              <a:gd name="connsiteY1" fmla="*/ 4123 h 23659"/>
              <a:gd name="connsiteX2" fmla="*/ 175480 w 178744"/>
              <a:gd name="connsiteY2" fmla="*/ 23173 h 23659"/>
              <a:gd name="connsiteX3" fmla="*/ 150080 w 178744"/>
              <a:gd name="connsiteY3" fmla="*/ 16823 h 23659"/>
              <a:gd name="connsiteX4" fmla="*/ 855 w 178744"/>
              <a:gd name="connsiteY4" fmla="*/ 948 h 23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744" h="23659">
                <a:moveTo>
                  <a:pt x="855" y="948"/>
                </a:moveTo>
                <a:cubicBezTo>
                  <a:pt x="-8670" y="-1169"/>
                  <a:pt x="63826" y="419"/>
                  <a:pt x="92930" y="4123"/>
                </a:cubicBezTo>
                <a:cubicBezTo>
                  <a:pt x="122034" y="7827"/>
                  <a:pt x="165955" y="21056"/>
                  <a:pt x="175480" y="23173"/>
                </a:cubicBezTo>
                <a:cubicBezTo>
                  <a:pt x="185005" y="25290"/>
                  <a:pt x="172834" y="19998"/>
                  <a:pt x="150080" y="16823"/>
                </a:cubicBezTo>
                <a:cubicBezTo>
                  <a:pt x="127326" y="13648"/>
                  <a:pt x="10380" y="3065"/>
                  <a:pt x="855" y="94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6" name="フリーフォーム 605">
            <a:extLst>
              <a:ext uri="{FF2B5EF4-FFF2-40B4-BE49-F238E27FC236}">
                <a16:creationId xmlns:a16="http://schemas.microsoft.com/office/drawing/2014/main" id="{D6640CFE-CAB5-AB7C-E56E-011A133B0354}"/>
              </a:ext>
            </a:extLst>
          </p:cNvPr>
          <p:cNvSpPr/>
          <p:nvPr/>
        </p:nvSpPr>
        <p:spPr>
          <a:xfrm>
            <a:off x="10515559" y="3412170"/>
            <a:ext cx="105127" cy="299732"/>
          </a:xfrm>
          <a:custGeom>
            <a:avLst/>
            <a:gdLst>
              <a:gd name="connsiteX0" fmla="*/ 104816 w 105127"/>
              <a:gd name="connsiteY0" fmla="*/ 955 h 299732"/>
              <a:gd name="connsiteX1" fmla="*/ 60366 w 105127"/>
              <a:gd name="connsiteY1" fmla="*/ 140655 h 299732"/>
              <a:gd name="connsiteX2" fmla="*/ 54016 w 105127"/>
              <a:gd name="connsiteY2" fmla="*/ 210505 h 299732"/>
              <a:gd name="connsiteX3" fmla="*/ 60366 w 105127"/>
              <a:gd name="connsiteY3" fmla="*/ 277180 h 299732"/>
              <a:gd name="connsiteX4" fmla="*/ 41 w 105127"/>
              <a:gd name="connsiteY4" fmla="*/ 251780 h 299732"/>
              <a:gd name="connsiteX5" fmla="*/ 50841 w 105127"/>
              <a:gd name="connsiteY5" fmla="*/ 299405 h 299732"/>
              <a:gd name="connsiteX6" fmla="*/ 47666 w 105127"/>
              <a:gd name="connsiteY6" fmla="*/ 223205 h 299732"/>
              <a:gd name="connsiteX7" fmla="*/ 31791 w 105127"/>
              <a:gd name="connsiteY7" fmla="*/ 137480 h 299732"/>
              <a:gd name="connsiteX8" fmla="*/ 34966 w 105127"/>
              <a:gd name="connsiteY8" fmla="*/ 216855 h 299732"/>
              <a:gd name="connsiteX9" fmla="*/ 104816 w 105127"/>
              <a:gd name="connsiteY9" fmla="*/ 955 h 29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127" h="299732">
                <a:moveTo>
                  <a:pt x="104816" y="955"/>
                </a:moveTo>
                <a:cubicBezTo>
                  <a:pt x="109049" y="-11745"/>
                  <a:pt x="68833" y="105730"/>
                  <a:pt x="60366" y="140655"/>
                </a:cubicBezTo>
                <a:cubicBezTo>
                  <a:pt x="51899" y="175580"/>
                  <a:pt x="54016" y="187751"/>
                  <a:pt x="54016" y="210505"/>
                </a:cubicBezTo>
                <a:cubicBezTo>
                  <a:pt x="54016" y="233259"/>
                  <a:pt x="69362" y="270301"/>
                  <a:pt x="60366" y="277180"/>
                </a:cubicBezTo>
                <a:cubicBezTo>
                  <a:pt x="51370" y="284059"/>
                  <a:pt x="1628" y="248076"/>
                  <a:pt x="41" y="251780"/>
                </a:cubicBezTo>
                <a:cubicBezTo>
                  <a:pt x="-1546" y="255484"/>
                  <a:pt x="42903" y="304168"/>
                  <a:pt x="50841" y="299405"/>
                </a:cubicBezTo>
                <a:cubicBezTo>
                  <a:pt x="58778" y="294643"/>
                  <a:pt x="50841" y="250193"/>
                  <a:pt x="47666" y="223205"/>
                </a:cubicBezTo>
                <a:cubicBezTo>
                  <a:pt x="44491" y="196217"/>
                  <a:pt x="33908" y="138538"/>
                  <a:pt x="31791" y="137480"/>
                </a:cubicBezTo>
                <a:cubicBezTo>
                  <a:pt x="29674" y="136422"/>
                  <a:pt x="25970" y="235376"/>
                  <a:pt x="34966" y="216855"/>
                </a:cubicBezTo>
                <a:cubicBezTo>
                  <a:pt x="43962" y="198334"/>
                  <a:pt x="100583" y="13655"/>
                  <a:pt x="104816" y="95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7" name="フリーフォーム 606">
            <a:extLst>
              <a:ext uri="{FF2B5EF4-FFF2-40B4-BE49-F238E27FC236}">
                <a16:creationId xmlns:a16="http://schemas.microsoft.com/office/drawing/2014/main" id="{BF6C81EB-A1C7-3B4F-FD13-773EF10987AF}"/>
              </a:ext>
            </a:extLst>
          </p:cNvPr>
          <p:cNvSpPr/>
          <p:nvPr/>
        </p:nvSpPr>
        <p:spPr>
          <a:xfrm>
            <a:off x="10711975" y="3554748"/>
            <a:ext cx="682714" cy="1055386"/>
          </a:xfrm>
          <a:custGeom>
            <a:avLst/>
            <a:gdLst>
              <a:gd name="connsiteX0" fmla="*/ 475 w 682714"/>
              <a:gd name="connsiteY0" fmla="*/ 1252 h 1055386"/>
              <a:gd name="connsiteX1" fmla="*/ 216375 w 682714"/>
              <a:gd name="connsiteY1" fmla="*/ 213977 h 1055386"/>
              <a:gd name="connsiteX2" fmla="*/ 444975 w 682714"/>
              <a:gd name="connsiteY2" fmla="*/ 541002 h 1055386"/>
              <a:gd name="connsiteX3" fmla="*/ 384650 w 682714"/>
              <a:gd name="connsiteY3" fmla="*/ 467977 h 1055386"/>
              <a:gd name="connsiteX4" fmla="*/ 470375 w 682714"/>
              <a:gd name="connsiteY4" fmla="*/ 607677 h 1055386"/>
              <a:gd name="connsiteX5" fmla="*/ 676750 w 682714"/>
              <a:gd name="connsiteY5" fmla="*/ 1049002 h 1055386"/>
              <a:gd name="connsiteX6" fmla="*/ 213200 w 682714"/>
              <a:gd name="connsiteY6" fmla="*/ 236202 h 1055386"/>
              <a:gd name="connsiteX7" fmla="*/ 276700 w 682714"/>
              <a:gd name="connsiteY7" fmla="*/ 309227 h 1055386"/>
              <a:gd name="connsiteX8" fmla="*/ 475 w 682714"/>
              <a:gd name="connsiteY8" fmla="*/ 1252 h 105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2714" h="1055386">
                <a:moveTo>
                  <a:pt x="475" y="1252"/>
                </a:moveTo>
                <a:cubicBezTo>
                  <a:pt x="-9579" y="-14623"/>
                  <a:pt x="142292" y="124019"/>
                  <a:pt x="216375" y="213977"/>
                </a:cubicBezTo>
                <a:cubicBezTo>
                  <a:pt x="290458" y="303935"/>
                  <a:pt x="416929" y="498669"/>
                  <a:pt x="444975" y="541002"/>
                </a:cubicBezTo>
                <a:cubicBezTo>
                  <a:pt x="473021" y="583335"/>
                  <a:pt x="380417" y="456865"/>
                  <a:pt x="384650" y="467977"/>
                </a:cubicBezTo>
                <a:cubicBezTo>
                  <a:pt x="388883" y="479090"/>
                  <a:pt x="421692" y="510840"/>
                  <a:pt x="470375" y="607677"/>
                </a:cubicBezTo>
                <a:cubicBezTo>
                  <a:pt x="519058" y="704514"/>
                  <a:pt x="719613" y="1110915"/>
                  <a:pt x="676750" y="1049002"/>
                </a:cubicBezTo>
                <a:cubicBezTo>
                  <a:pt x="633888" y="987090"/>
                  <a:pt x="279875" y="359498"/>
                  <a:pt x="213200" y="236202"/>
                </a:cubicBezTo>
                <a:cubicBezTo>
                  <a:pt x="146525" y="112906"/>
                  <a:pt x="312154" y="346798"/>
                  <a:pt x="276700" y="309227"/>
                </a:cubicBezTo>
                <a:cubicBezTo>
                  <a:pt x="241246" y="271656"/>
                  <a:pt x="10529" y="17127"/>
                  <a:pt x="475" y="12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8" name="フリーフォーム 607">
            <a:extLst>
              <a:ext uri="{FF2B5EF4-FFF2-40B4-BE49-F238E27FC236}">
                <a16:creationId xmlns:a16="http://schemas.microsoft.com/office/drawing/2014/main" id="{292D5C08-7788-87F5-2F91-8F997F8CD1F7}"/>
              </a:ext>
            </a:extLst>
          </p:cNvPr>
          <p:cNvSpPr/>
          <p:nvPr/>
        </p:nvSpPr>
        <p:spPr>
          <a:xfrm>
            <a:off x="11404149" y="4605664"/>
            <a:ext cx="267261" cy="1050770"/>
          </a:xfrm>
          <a:custGeom>
            <a:avLst/>
            <a:gdLst>
              <a:gd name="connsiteX0" fmla="*/ 451 w 267261"/>
              <a:gd name="connsiteY0" fmla="*/ 4436 h 1050770"/>
              <a:gd name="connsiteX1" fmla="*/ 171901 w 267261"/>
              <a:gd name="connsiteY1" fmla="*/ 499736 h 1050770"/>
              <a:gd name="connsiteX2" fmla="*/ 92526 w 267261"/>
              <a:gd name="connsiteY2" fmla="*/ 274311 h 1050770"/>
              <a:gd name="connsiteX3" fmla="*/ 184601 w 267261"/>
              <a:gd name="connsiteY3" fmla="*/ 604511 h 1050770"/>
              <a:gd name="connsiteX4" fmla="*/ 267151 w 267261"/>
              <a:gd name="connsiteY4" fmla="*/ 1049011 h 1050770"/>
              <a:gd name="connsiteX5" fmla="*/ 200476 w 267261"/>
              <a:gd name="connsiteY5" fmla="*/ 741036 h 1050770"/>
              <a:gd name="connsiteX6" fmla="*/ 124276 w 267261"/>
              <a:gd name="connsiteY6" fmla="*/ 283836 h 1050770"/>
              <a:gd name="connsiteX7" fmla="*/ 451 w 267261"/>
              <a:gd name="connsiteY7" fmla="*/ 4436 h 105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261" h="1050770">
                <a:moveTo>
                  <a:pt x="451" y="4436"/>
                </a:moveTo>
                <a:cubicBezTo>
                  <a:pt x="8389" y="40419"/>
                  <a:pt x="156555" y="454757"/>
                  <a:pt x="171901" y="499736"/>
                </a:cubicBezTo>
                <a:cubicBezTo>
                  <a:pt x="187247" y="544715"/>
                  <a:pt x="90409" y="256849"/>
                  <a:pt x="92526" y="274311"/>
                </a:cubicBezTo>
                <a:cubicBezTo>
                  <a:pt x="94643" y="291773"/>
                  <a:pt x="155497" y="475394"/>
                  <a:pt x="184601" y="604511"/>
                </a:cubicBezTo>
                <a:cubicBezTo>
                  <a:pt x="213705" y="733628"/>
                  <a:pt x="264505" y="1026257"/>
                  <a:pt x="267151" y="1049011"/>
                </a:cubicBezTo>
                <a:cubicBezTo>
                  <a:pt x="269797" y="1071765"/>
                  <a:pt x="224288" y="868565"/>
                  <a:pt x="200476" y="741036"/>
                </a:cubicBezTo>
                <a:cubicBezTo>
                  <a:pt x="176664" y="613507"/>
                  <a:pt x="157084" y="408190"/>
                  <a:pt x="124276" y="283836"/>
                </a:cubicBezTo>
                <a:cubicBezTo>
                  <a:pt x="91468" y="159482"/>
                  <a:pt x="-7487" y="-31547"/>
                  <a:pt x="451" y="443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9" name="フリーフォーム 608">
            <a:extLst>
              <a:ext uri="{FF2B5EF4-FFF2-40B4-BE49-F238E27FC236}">
                <a16:creationId xmlns:a16="http://schemas.microsoft.com/office/drawing/2014/main" id="{9532C54C-75A2-CE6C-2F70-4652FDBBDB75}"/>
              </a:ext>
            </a:extLst>
          </p:cNvPr>
          <p:cNvSpPr/>
          <p:nvPr/>
        </p:nvSpPr>
        <p:spPr>
          <a:xfrm>
            <a:off x="8019738" y="3698768"/>
            <a:ext cx="79016" cy="1196890"/>
          </a:xfrm>
          <a:custGeom>
            <a:avLst/>
            <a:gdLst>
              <a:gd name="connsiteX0" fmla="*/ 47937 w 79016"/>
              <a:gd name="connsiteY0" fmla="*/ 107 h 1196890"/>
              <a:gd name="connsiteX1" fmla="*/ 312 w 79016"/>
              <a:gd name="connsiteY1" fmla="*/ 336657 h 1196890"/>
              <a:gd name="connsiteX2" fmla="*/ 76512 w 79016"/>
              <a:gd name="connsiteY2" fmla="*/ 787507 h 1196890"/>
              <a:gd name="connsiteX3" fmla="*/ 60637 w 79016"/>
              <a:gd name="connsiteY3" fmla="*/ 628757 h 1196890"/>
              <a:gd name="connsiteX4" fmla="*/ 60637 w 79016"/>
              <a:gd name="connsiteY4" fmla="*/ 797032 h 1196890"/>
              <a:gd name="connsiteX5" fmla="*/ 63812 w 79016"/>
              <a:gd name="connsiteY5" fmla="*/ 882757 h 1196890"/>
              <a:gd name="connsiteX6" fmla="*/ 47937 w 79016"/>
              <a:gd name="connsiteY6" fmla="*/ 1041507 h 1196890"/>
              <a:gd name="connsiteX7" fmla="*/ 73337 w 79016"/>
              <a:gd name="connsiteY7" fmla="*/ 1193907 h 1196890"/>
              <a:gd name="connsiteX8" fmla="*/ 54287 w 79016"/>
              <a:gd name="connsiteY8" fmla="*/ 1130407 h 1196890"/>
              <a:gd name="connsiteX9" fmla="*/ 13012 w 79016"/>
              <a:gd name="connsiteY9" fmla="*/ 984357 h 1196890"/>
              <a:gd name="connsiteX10" fmla="*/ 35237 w 79016"/>
              <a:gd name="connsiteY10" fmla="*/ 965307 h 1196890"/>
              <a:gd name="connsiteX11" fmla="*/ 63812 w 79016"/>
              <a:gd name="connsiteY11" fmla="*/ 762107 h 1196890"/>
              <a:gd name="connsiteX12" fmla="*/ 51112 w 79016"/>
              <a:gd name="connsiteY12" fmla="*/ 609707 h 1196890"/>
              <a:gd name="connsiteX13" fmla="*/ 13012 w 79016"/>
              <a:gd name="connsiteY13" fmla="*/ 314432 h 1196890"/>
              <a:gd name="connsiteX14" fmla="*/ 6662 w 79016"/>
              <a:gd name="connsiteY14" fmla="*/ 447782 h 1196890"/>
              <a:gd name="connsiteX15" fmla="*/ 6662 w 79016"/>
              <a:gd name="connsiteY15" fmla="*/ 212832 h 1196890"/>
              <a:gd name="connsiteX16" fmla="*/ 6662 w 79016"/>
              <a:gd name="connsiteY16" fmla="*/ 298557 h 1196890"/>
              <a:gd name="connsiteX17" fmla="*/ 47937 w 79016"/>
              <a:gd name="connsiteY17" fmla="*/ 107 h 119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9016" h="1196890">
                <a:moveTo>
                  <a:pt x="47937" y="107"/>
                </a:moveTo>
                <a:cubicBezTo>
                  <a:pt x="46879" y="6457"/>
                  <a:pt x="-4451" y="205424"/>
                  <a:pt x="312" y="336657"/>
                </a:cubicBezTo>
                <a:cubicBezTo>
                  <a:pt x="5074" y="467890"/>
                  <a:pt x="66458" y="738824"/>
                  <a:pt x="76512" y="787507"/>
                </a:cubicBezTo>
                <a:cubicBezTo>
                  <a:pt x="86566" y="836190"/>
                  <a:pt x="63283" y="627170"/>
                  <a:pt x="60637" y="628757"/>
                </a:cubicBezTo>
                <a:cubicBezTo>
                  <a:pt x="57991" y="630345"/>
                  <a:pt x="60108" y="754699"/>
                  <a:pt x="60637" y="797032"/>
                </a:cubicBezTo>
                <a:cubicBezTo>
                  <a:pt x="61166" y="839365"/>
                  <a:pt x="65929" y="842011"/>
                  <a:pt x="63812" y="882757"/>
                </a:cubicBezTo>
                <a:cubicBezTo>
                  <a:pt x="61695" y="923503"/>
                  <a:pt x="46349" y="989649"/>
                  <a:pt x="47937" y="1041507"/>
                </a:cubicBezTo>
                <a:cubicBezTo>
                  <a:pt x="49525" y="1093365"/>
                  <a:pt x="72279" y="1179090"/>
                  <a:pt x="73337" y="1193907"/>
                </a:cubicBezTo>
                <a:cubicBezTo>
                  <a:pt x="74395" y="1208724"/>
                  <a:pt x="64341" y="1165332"/>
                  <a:pt x="54287" y="1130407"/>
                </a:cubicBezTo>
                <a:cubicBezTo>
                  <a:pt x="44233" y="1095482"/>
                  <a:pt x="16187" y="1011874"/>
                  <a:pt x="13012" y="984357"/>
                </a:cubicBezTo>
                <a:cubicBezTo>
                  <a:pt x="9837" y="956840"/>
                  <a:pt x="26770" y="1002349"/>
                  <a:pt x="35237" y="965307"/>
                </a:cubicBezTo>
                <a:cubicBezTo>
                  <a:pt x="43704" y="928265"/>
                  <a:pt x="61166" y="821374"/>
                  <a:pt x="63812" y="762107"/>
                </a:cubicBezTo>
                <a:cubicBezTo>
                  <a:pt x="66458" y="702840"/>
                  <a:pt x="59579" y="684320"/>
                  <a:pt x="51112" y="609707"/>
                </a:cubicBezTo>
                <a:cubicBezTo>
                  <a:pt x="42645" y="535094"/>
                  <a:pt x="20420" y="341419"/>
                  <a:pt x="13012" y="314432"/>
                </a:cubicBezTo>
                <a:cubicBezTo>
                  <a:pt x="5604" y="287445"/>
                  <a:pt x="7720" y="464715"/>
                  <a:pt x="6662" y="447782"/>
                </a:cubicBezTo>
                <a:cubicBezTo>
                  <a:pt x="5604" y="430849"/>
                  <a:pt x="6662" y="212832"/>
                  <a:pt x="6662" y="212832"/>
                </a:cubicBezTo>
                <a:cubicBezTo>
                  <a:pt x="6662" y="187961"/>
                  <a:pt x="841" y="327132"/>
                  <a:pt x="6662" y="298557"/>
                </a:cubicBezTo>
                <a:cubicBezTo>
                  <a:pt x="12483" y="269982"/>
                  <a:pt x="48995" y="-6243"/>
                  <a:pt x="47937" y="10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0" name="フリーフォーム 609">
            <a:extLst>
              <a:ext uri="{FF2B5EF4-FFF2-40B4-BE49-F238E27FC236}">
                <a16:creationId xmlns:a16="http://schemas.microsoft.com/office/drawing/2014/main" id="{78FD3D1E-8342-AEA1-DA42-86DE70D14FA8}"/>
              </a:ext>
            </a:extLst>
          </p:cNvPr>
          <p:cNvSpPr/>
          <p:nvPr/>
        </p:nvSpPr>
        <p:spPr>
          <a:xfrm>
            <a:off x="7901993" y="4186359"/>
            <a:ext cx="83267" cy="1169902"/>
          </a:xfrm>
          <a:custGeom>
            <a:avLst/>
            <a:gdLst>
              <a:gd name="connsiteX0" fmla="*/ 83132 w 83267"/>
              <a:gd name="connsiteY0" fmla="*/ 1466 h 1169902"/>
              <a:gd name="connsiteX1" fmla="*/ 22807 w 83267"/>
              <a:gd name="connsiteY1" fmla="*/ 169741 h 1169902"/>
              <a:gd name="connsiteX2" fmla="*/ 22807 w 83267"/>
              <a:gd name="connsiteY2" fmla="*/ 255466 h 1169902"/>
              <a:gd name="connsiteX3" fmla="*/ 67257 w 83267"/>
              <a:gd name="connsiteY3" fmla="*/ 166566 h 1169902"/>
              <a:gd name="connsiteX4" fmla="*/ 25982 w 83267"/>
              <a:gd name="connsiteY4" fmla="*/ 309441 h 1169902"/>
              <a:gd name="connsiteX5" fmla="*/ 32332 w 83267"/>
              <a:gd name="connsiteY5" fmla="*/ 582491 h 1169902"/>
              <a:gd name="connsiteX6" fmla="*/ 16457 w 83267"/>
              <a:gd name="connsiteY6" fmla="*/ 477716 h 1169902"/>
              <a:gd name="connsiteX7" fmla="*/ 45032 w 83267"/>
              <a:gd name="connsiteY7" fmla="*/ 677741 h 1169902"/>
              <a:gd name="connsiteX8" fmla="*/ 582 w 83267"/>
              <a:gd name="connsiteY8" fmla="*/ 830141 h 1169902"/>
              <a:gd name="connsiteX9" fmla="*/ 19632 w 83267"/>
              <a:gd name="connsiteY9" fmla="*/ 782516 h 1169902"/>
              <a:gd name="connsiteX10" fmla="*/ 19632 w 83267"/>
              <a:gd name="connsiteY10" fmla="*/ 877766 h 1169902"/>
              <a:gd name="connsiteX11" fmla="*/ 16457 w 83267"/>
              <a:gd name="connsiteY11" fmla="*/ 1169866 h 1169902"/>
              <a:gd name="connsiteX12" fmla="*/ 32332 w 83267"/>
              <a:gd name="connsiteY12" fmla="*/ 893641 h 1169902"/>
              <a:gd name="connsiteX13" fmla="*/ 38682 w 83267"/>
              <a:gd name="connsiteY13" fmla="*/ 338016 h 1169902"/>
              <a:gd name="connsiteX14" fmla="*/ 38682 w 83267"/>
              <a:gd name="connsiteY14" fmla="*/ 211016 h 1169902"/>
              <a:gd name="connsiteX15" fmla="*/ 3757 w 83267"/>
              <a:gd name="connsiteY15" fmla="*/ 274516 h 1169902"/>
              <a:gd name="connsiteX16" fmla="*/ 83132 w 83267"/>
              <a:gd name="connsiteY16" fmla="*/ 1466 h 116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3267" h="1169902">
                <a:moveTo>
                  <a:pt x="83132" y="1466"/>
                </a:moveTo>
                <a:cubicBezTo>
                  <a:pt x="86307" y="-15997"/>
                  <a:pt x="32861" y="127408"/>
                  <a:pt x="22807" y="169741"/>
                </a:cubicBezTo>
                <a:cubicBezTo>
                  <a:pt x="12753" y="212074"/>
                  <a:pt x="15399" y="255995"/>
                  <a:pt x="22807" y="255466"/>
                </a:cubicBezTo>
                <a:cubicBezTo>
                  <a:pt x="30215" y="254937"/>
                  <a:pt x="66728" y="157570"/>
                  <a:pt x="67257" y="166566"/>
                </a:cubicBezTo>
                <a:cubicBezTo>
                  <a:pt x="67786" y="175562"/>
                  <a:pt x="31803" y="240120"/>
                  <a:pt x="25982" y="309441"/>
                </a:cubicBezTo>
                <a:cubicBezTo>
                  <a:pt x="20161" y="378762"/>
                  <a:pt x="33919" y="554445"/>
                  <a:pt x="32332" y="582491"/>
                </a:cubicBezTo>
                <a:cubicBezTo>
                  <a:pt x="30745" y="610537"/>
                  <a:pt x="14340" y="461841"/>
                  <a:pt x="16457" y="477716"/>
                </a:cubicBezTo>
                <a:cubicBezTo>
                  <a:pt x="18574" y="493591"/>
                  <a:pt x="47678" y="619004"/>
                  <a:pt x="45032" y="677741"/>
                </a:cubicBezTo>
                <a:cubicBezTo>
                  <a:pt x="42386" y="736478"/>
                  <a:pt x="4815" y="812679"/>
                  <a:pt x="582" y="830141"/>
                </a:cubicBezTo>
                <a:cubicBezTo>
                  <a:pt x="-3651" y="847603"/>
                  <a:pt x="16457" y="774578"/>
                  <a:pt x="19632" y="782516"/>
                </a:cubicBezTo>
                <a:cubicBezTo>
                  <a:pt x="22807" y="790454"/>
                  <a:pt x="20161" y="813208"/>
                  <a:pt x="19632" y="877766"/>
                </a:cubicBezTo>
                <a:cubicBezTo>
                  <a:pt x="19103" y="942324"/>
                  <a:pt x="14340" y="1167220"/>
                  <a:pt x="16457" y="1169866"/>
                </a:cubicBezTo>
                <a:cubicBezTo>
                  <a:pt x="18574" y="1172512"/>
                  <a:pt x="28628" y="1032283"/>
                  <a:pt x="32332" y="893641"/>
                </a:cubicBezTo>
                <a:cubicBezTo>
                  <a:pt x="36036" y="754999"/>
                  <a:pt x="37624" y="451787"/>
                  <a:pt x="38682" y="338016"/>
                </a:cubicBezTo>
                <a:cubicBezTo>
                  <a:pt x="39740" y="224245"/>
                  <a:pt x="44503" y="221599"/>
                  <a:pt x="38682" y="211016"/>
                </a:cubicBezTo>
                <a:cubicBezTo>
                  <a:pt x="32861" y="200433"/>
                  <a:pt x="-3651" y="307853"/>
                  <a:pt x="3757" y="274516"/>
                </a:cubicBezTo>
                <a:cubicBezTo>
                  <a:pt x="11165" y="241179"/>
                  <a:pt x="79957" y="18929"/>
                  <a:pt x="83132" y="146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1" name="フリーフォーム 610">
            <a:extLst>
              <a:ext uri="{FF2B5EF4-FFF2-40B4-BE49-F238E27FC236}">
                <a16:creationId xmlns:a16="http://schemas.microsoft.com/office/drawing/2014/main" id="{29F3AEAE-12BA-9DAD-86CC-ECB522C8C490}"/>
              </a:ext>
            </a:extLst>
          </p:cNvPr>
          <p:cNvSpPr/>
          <p:nvPr/>
        </p:nvSpPr>
        <p:spPr>
          <a:xfrm>
            <a:off x="7960660" y="4143374"/>
            <a:ext cx="134580" cy="827773"/>
          </a:xfrm>
          <a:custGeom>
            <a:avLst/>
            <a:gdLst>
              <a:gd name="connsiteX0" fmla="*/ 59390 w 134580"/>
              <a:gd name="connsiteY0" fmla="*/ 1 h 827773"/>
              <a:gd name="connsiteX1" fmla="*/ 40340 w 134580"/>
              <a:gd name="connsiteY1" fmla="*/ 269876 h 827773"/>
              <a:gd name="connsiteX2" fmla="*/ 14940 w 134580"/>
              <a:gd name="connsiteY2" fmla="*/ 384176 h 827773"/>
              <a:gd name="connsiteX3" fmla="*/ 132415 w 134580"/>
              <a:gd name="connsiteY3" fmla="*/ 819151 h 827773"/>
              <a:gd name="connsiteX4" fmla="*/ 84790 w 134580"/>
              <a:gd name="connsiteY4" fmla="*/ 654051 h 827773"/>
              <a:gd name="connsiteX5" fmla="*/ 5415 w 134580"/>
              <a:gd name="connsiteY5" fmla="*/ 412751 h 827773"/>
              <a:gd name="connsiteX6" fmla="*/ 11765 w 134580"/>
              <a:gd name="connsiteY6" fmla="*/ 476251 h 827773"/>
              <a:gd name="connsiteX7" fmla="*/ 49865 w 134580"/>
              <a:gd name="connsiteY7" fmla="*/ 273051 h 827773"/>
              <a:gd name="connsiteX8" fmla="*/ 59390 w 134580"/>
              <a:gd name="connsiteY8" fmla="*/ 1 h 82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580" h="827773">
                <a:moveTo>
                  <a:pt x="59390" y="1"/>
                </a:moveTo>
                <a:cubicBezTo>
                  <a:pt x="57803" y="-528"/>
                  <a:pt x="47748" y="205847"/>
                  <a:pt x="40340" y="269876"/>
                </a:cubicBezTo>
                <a:cubicBezTo>
                  <a:pt x="32932" y="333905"/>
                  <a:pt x="-406" y="292630"/>
                  <a:pt x="14940" y="384176"/>
                </a:cubicBezTo>
                <a:cubicBezTo>
                  <a:pt x="30286" y="475722"/>
                  <a:pt x="120773" y="774172"/>
                  <a:pt x="132415" y="819151"/>
                </a:cubicBezTo>
                <a:cubicBezTo>
                  <a:pt x="144057" y="864130"/>
                  <a:pt x="105957" y="721784"/>
                  <a:pt x="84790" y="654051"/>
                </a:cubicBezTo>
                <a:cubicBezTo>
                  <a:pt x="63623" y="586318"/>
                  <a:pt x="17586" y="442384"/>
                  <a:pt x="5415" y="412751"/>
                </a:cubicBezTo>
                <a:cubicBezTo>
                  <a:pt x="-6756" y="383118"/>
                  <a:pt x="4357" y="499534"/>
                  <a:pt x="11765" y="476251"/>
                </a:cubicBezTo>
                <a:cubicBezTo>
                  <a:pt x="19173" y="452968"/>
                  <a:pt x="41927" y="358247"/>
                  <a:pt x="49865" y="273051"/>
                </a:cubicBezTo>
                <a:cubicBezTo>
                  <a:pt x="57803" y="187855"/>
                  <a:pt x="60977" y="530"/>
                  <a:pt x="59390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2" name="フリーフォーム 611">
            <a:extLst>
              <a:ext uri="{FF2B5EF4-FFF2-40B4-BE49-F238E27FC236}">
                <a16:creationId xmlns:a16="http://schemas.microsoft.com/office/drawing/2014/main" id="{9063C729-7BDE-02AE-D5FB-9B706A1C40A8}"/>
              </a:ext>
            </a:extLst>
          </p:cNvPr>
          <p:cNvSpPr/>
          <p:nvPr/>
        </p:nvSpPr>
        <p:spPr>
          <a:xfrm>
            <a:off x="10493281" y="3749675"/>
            <a:ext cx="77496" cy="445094"/>
          </a:xfrm>
          <a:custGeom>
            <a:avLst/>
            <a:gdLst>
              <a:gd name="connsiteX0" fmla="*/ 60419 w 77496"/>
              <a:gd name="connsiteY0" fmla="*/ 0 h 445094"/>
              <a:gd name="connsiteX1" fmla="*/ 47719 w 77496"/>
              <a:gd name="connsiteY1" fmla="*/ 155575 h 445094"/>
              <a:gd name="connsiteX2" fmla="*/ 76294 w 77496"/>
              <a:gd name="connsiteY2" fmla="*/ 327025 h 445094"/>
              <a:gd name="connsiteX3" fmla="*/ 94 w 77496"/>
              <a:gd name="connsiteY3" fmla="*/ 444500 h 445094"/>
              <a:gd name="connsiteX4" fmla="*/ 60419 w 77496"/>
              <a:gd name="connsiteY4" fmla="*/ 368300 h 445094"/>
              <a:gd name="connsiteX5" fmla="*/ 57244 w 77496"/>
              <a:gd name="connsiteY5" fmla="*/ 273050 h 445094"/>
              <a:gd name="connsiteX6" fmla="*/ 57244 w 77496"/>
              <a:gd name="connsiteY6" fmla="*/ 133350 h 445094"/>
              <a:gd name="connsiteX7" fmla="*/ 60419 w 77496"/>
              <a:gd name="connsiteY7" fmla="*/ 0 h 44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496" h="445094">
                <a:moveTo>
                  <a:pt x="60419" y="0"/>
                </a:moveTo>
                <a:cubicBezTo>
                  <a:pt x="52746" y="50535"/>
                  <a:pt x="45073" y="101071"/>
                  <a:pt x="47719" y="155575"/>
                </a:cubicBezTo>
                <a:cubicBezTo>
                  <a:pt x="50365" y="210079"/>
                  <a:pt x="84231" y="278871"/>
                  <a:pt x="76294" y="327025"/>
                </a:cubicBezTo>
                <a:cubicBezTo>
                  <a:pt x="68357" y="375179"/>
                  <a:pt x="2740" y="437621"/>
                  <a:pt x="94" y="444500"/>
                </a:cubicBezTo>
                <a:cubicBezTo>
                  <a:pt x="-2552" y="451379"/>
                  <a:pt x="50894" y="396875"/>
                  <a:pt x="60419" y="368300"/>
                </a:cubicBezTo>
                <a:cubicBezTo>
                  <a:pt x="69944" y="339725"/>
                  <a:pt x="57773" y="312208"/>
                  <a:pt x="57244" y="273050"/>
                </a:cubicBezTo>
                <a:cubicBezTo>
                  <a:pt x="56715" y="233892"/>
                  <a:pt x="57244" y="133350"/>
                  <a:pt x="57244" y="133350"/>
                </a:cubicBezTo>
                <a:cubicBezTo>
                  <a:pt x="58302" y="88900"/>
                  <a:pt x="59361" y="44450"/>
                  <a:pt x="60419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3" name="フリーフォーム 612">
            <a:extLst>
              <a:ext uri="{FF2B5EF4-FFF2-40B4-BE49-F238E27FC236}">
                <a16:creationId xmlns:a16="http://schemas.microsoft.com/office/drawing/2014/main" id="{E4476ADA-0429-E49F-8C9A-B6E9C023229B}"/>
              </a:ext>
            </a:extLst>
          </p:cNvPr>
          <p:cNvSpPr/>
          <p:nvPr/>
        </p:nvSpPr>
        <p:spPr>
          <a:xfrm>
            <a:off x="10388116" y="3497661"/>
            <a:ext cx="216621" cy="236300"/>
          </a:xfrm>
          <a:custGeom>
            <a:avLst/>
            <a:gdLst>
              <a:gd name="connsiteX0" fmla="*/ 484 w 216621"/>
              <a:gd name="connsiteY0" fmla="*/ 1189 h 236300"/>
              <a:gd name="connsiteX1" fmla="*/ 98909 w 216621"/>
              <a:gd name="connsiteY1" fmla="*/ 185339 h 236300"/>
              <a:gd name="connsiteX2" fmla="*/ 216384 w 216621"/>
              <a:gd name="connsiteY2" fmla="*/ 236139 h 236300"/>
              <a:gd name="connsiteX3" fmla="*/ 127484 w 216621"/>
              <a:gd name="connsiteY3" fmla="*/ 198039 h 236300"/>
              <a:gd name="connsiteX4" fmla="*/ 63984 w 216621"/>
              <a:gd name="connsiteY4" fmla="*/ 109139 h 236300"/>
              <a:gd name="connsiteX5" fmla="*/ 484 w 216621"/>
              <a:gd name="connsiteY5" fmla="*/ 1189 h 23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621" h="236300">
                <a:moveTo>
                  <a:pt x="484" y="1189"/>
                </a:moveTo>
                <a:cubicBezTo>
                  <a:pt x="6305" y="13889"/>
                  <a:pt x="62926" y="146181"/>
                  <a:pt x="98909" y="185339"/>
                </a:cubicBezTo>
                <a:cubicBezTo>
                  <a:pt x="134892" y="224497"/>
                  <a:pt x="211622" y="234022"/>
                  <a:pt x="216384" y="236139"/>
                </a:cubicBezTo>
                <a:cubicBezTo>
                  <a:pt x="221146" y="238256"/>
                  <a:pt x="152884" y="219206"/>
                  <a:pt x="127484" y="198039"/>
                </a:cubicBezTo>
                <a:cubicBezTo>
                  <a:pt x="102084" y="176872"/>
                  <a:pt x="85151" y="137185"/>
                  <a:pt x="63984" y="109139"/>
                </a:cubicBezTo>
                <a:cubicBezTo>
                  <a:pt x="42817" y="81093"/>
                  <a:pt x="-5337" y="-11511"/>
                  <a:pt x="484" y="118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4" name="フリーフォーム 613">
            <a:extLst>
              <a:ext uri="{FF2B5EF4-FFF2-40B4-BE49-F238E27FC236}">
                <a16:creationId xmlns:a16="http://schemas.microsoft.com/office/drawing/2014/main" id="{13FF7E6E-CA52-438C-7F53-C17D4FB844B6}"/>
              </a:ext>
            </a:extLst>
          </p:cNvPr>
          <p:cNvSpPr/>
          <p:nvPr/>
        </p:nvSpPr>
        <p:spPr>
          <a:xfrm>
            <a:off x="10521927" y="3682855"/>
            <a:ext cx="25693" cy="524794"/>
          </a:xfrm>
          <a:custGeom>
            <a:avLst/>
            <a:gdLst>
              <a:gd name="connsiteX0" fmla="*/ 9548 w 25693"/>
              <a:gd name="connsiteY0" fmla="*/ 145 h 524794"/>
              <a:gd name="connsiteX1" fmla="*/ 23 w 25693"/>
              <a:gd name="connsiteY1" fmla="*/ 346220 h 524794"/>
              <a:gd name="connsiteX2" fmla="*/ 12723 w 25693"/>
              <a:gd name="connsiteY2" fmla="*/ 412895 h 524794"/>
              <a:gd name="connsiteX3" fmla="*/ 19073 w 25693"/>
              <a:gd name="connsiteY3" fmla="*/ 524020 h 524794"/>
              <a:gd name="connsiteX4" fmla="*/ 25423 w 25693"/>
              <a:gd name="connsiteY4" fmla="*/ 454170 h 524794"/>
              <a:gd name="connsiteX5" fmla="*/ 9548 w 25693"/>
              <a:gd name="connsiteY5" fmla="*/ 304945 h 524794"/>
              <a:gd name="connsiteX6" fmla="*/ 9548 w 25693"/>
              <a:gd name="connsiteY6" fmla="*/ 145 h 5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693" h="524794">
                <a:moveTo>
                  <a:pt x="9548" y="145"/>
                </a:moveTo>
                <a:cubicBezTo>
                  <a:pt x="7961" y="7024"/>
                  <a:pt x="-506" y="277428"/>
                  <a:pt x="23" y="346220"/>
                </a:cubicBezTo>
                <a:cubicBezTo>
                  <a:pt x="552" y="415012"/>
                  <a:pt x="9548" y="383262"/>
                  <a:pt x="12723" y="412895"/>
                </a:cubicBezTo>
                <a:cubicBezTo>
                  <a:pt x="15898" y="442528"/>
                  <a:pt x="16956" y="517141"/>
                  <a:pt x="19073" y="524020"/>
                </a:cubicBezTo>
                <a:cubicBezTo>
                  <a:pt x="21190" y="530899"/>
                  <a:pt x="27010" y="490682"/>
                  <a:pt x="25423" y="454170"/>
                </a:cubicBezTo>
                <a:cubicBezTo>
                  <a:pt x="23836" y="417658"/>
                  <a:pt x="13252" y="377970"/>
                  <a:pt x="9548" y="304945"/>
                </a:cubicBezTo>
                <a:cubicBezTo>
                  <a:pt x="5844" y="231920"/>
                  <a:pt x="11135" y="-6734"/>
                  <a:pt x="9548" y="14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5" name="フリーフォーム 614">
            <a:extLst>
              <a:ext uri="{FF2B5EF4-FFF2-40B4-BE49-F238E27FC236}">
                <a16:creationId xmlns:a16="http://schemas.microsoft.com/office/drawing/2014/main" id="{49CD59E2-3373-06CE-F3F5-CF56743C1B53}"/>
              </a:ext>
            </a:extLst>
          </p:cNvPr>
          <p:cNvSpPr/>
          <p:nvPr/>
        </p:nvSpPr>
        <p:spPr>
          <a:xfrm>
            <a:off x="9460055" y="4228247"/>
            <a:ext cx="1098028" cy="425717"/>
          </a:xfrm>
          <a:custGeom>
            <a:avLst/>
            <a:gdLst>
              <a:gd name="connsiteX0" fmla="*/ 1087295 w 1098028"/>
              <a:gd name="connsiteY0" fmla="*/ 853 h 425717"/>
              <a:gd name="connsiteX1" fmla="*/ 1011095 w 1098028"/>
              <a:gd name="connsiteY1" fmla="*/ 216753 h 425717"/>
              <a:gd name="connsiteX2" fmla="*/ 912670 w 1098028"/>
              <a:gd name="connsiteY2" fmla="*/ 340578 h 425717"/>
              <a:gd name="connsiteX3" fmla="*/ 833295 w 1098028"/>
              <a:gd name="connsiteY3" fmla="*/ 416778 h 425717"/>
              <a:gd name="connsiteX4" fmla="*/ 715820 w 1098028"/>
              <a:gd name="connsiteY4" fmla="*/ 416778 h 425717"/>
              <a:gd name="connsiteX5" fmla="*/ 534845 w 1098028"/>
              <a:gd name="connsiteY5" fmla="*/ 350103 h 425717"/>
              <a:gd name="connsiteX6" fmla="*/ 249095 w 1098028"/>
              <a:gd name="connsiteY6" fmla="*/ 270728 h 425717"/>
              <a:gd name="connsiteX7" fmla="*/ 128445 w 1098028"/>
              <a:gd name="connsiteY7" fmla="*/ 254853 h 425717"/>
              <a:gd name="connsiteX8" fmla="*/ 4620 w 1098028"/>
              <a:gd name="connsiteY8" fmla="*/ 270728 h 425717"/>
              <a:gd name="connsiteX9" fmla="*/ 299895 w 1098028"/>
              <a:gd name="connsiteY9" fmla="*/ 305653 h 425717"/>
              <a:gd name="connsiteX10" fmla="*/ 661845 w 1098028"/>
              <a:gd name="connsiteY10" fmla="*/ 400903 h 425717"/>
              <a:gd name="connsiteX11" fmla="*/ 858695 w 1098028"/>
              <a:gd name="connsiteY11" fmla="*/ 350103 h 425717"/>
              <a:gd name="connsiteX12" fmla="*/ 1068245 w 1098028"/>
              <a:gd name="connsiteY12" fmla="*/ 150078 h 425717"/>
              <a:gd name="connsiteX13" fmla="*/ 1087295 w 1098028"/>
              <a:gd name="connsiteY13" fmla="*/ 853 h 42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8028" h="425717">
                <a:moveTo>
                  <a:pt x="1087295" y="853"/>
                </a:moveTo>
                <a:cubicBezTo>
                  <a:pt x="1077770" y="11966"/>
                  <a:pt x="1040199" y="160132"/>
                  <a:pt x="1011095" y="216753"/>
                </a:cubicBezTo>
                <a:cubicBezTo>
                  <a:pt x="981991" y="273374"/>
                  <a:pt x="942303" y="307241"/>
                  <a:pt x="912670" y="340578"/>
                </a:cubicBezTo>
                <a:cubicBezTo>
                  <a:pt x="883037" y="373915"/>
                  <a:pt x="866103" y="404078"/>
                  <a:pt x="833295" y="416778"/>
                </a:cubicBezTo>
                <a:cubicBezTo>
                  <a:pt x="800487" y="429478"/>
                  <a:pt x="765562" y="427890"/>
                  <a:pt x="715820" y="416778"/>
                </a:cubicBezTo>
                <a:cubicBezTo>
                  <a:pt x="666078" y="405666"/>
                  <a:pt x="612632" y="374445"/>
                  <a:pt x="534845" y="350103"/>
                </a:cubicBezTo>
                <a:cubicBezTo>
                  <a:pt x="457058" y="325761"/>
                  <a:pt x="316828" y="286603"/>
                  <a:pt x="249095" y="270728"/>
                </a:cubicBezTo>
                <a:cubicBezTo>
                  <a:pt x="181362" y="254853"/>
                  <a:pt x="169191" y="254853"/>
                  <a:pt x="128445" y="254853"/>
                </a:cubicBezTo>
                <a:cubicBezTo>
                  <a:pt x="87699" y="254853"/>
                  <a:pt x="-23955" y="262261"/>
                  <a:pt x="4620" y="270728"/>
                </a:cubicBezTo>
                <a:cubicBezTo>
                  <a:pt x="33195" y="279195"/>
                  <a:pt x="190358" y="283957"/>
                  <a:pt x="299895" y="305653"/>
                </a:cubicBezTo>
                <a:cubicBezTo>
                  <a:pt x="409432" y="327349"/>
                  <a:pt x="568712" y="393495"/>
                  <a:pt x="661845" y="400903"/>
                </a:cubicBezTo>
                <a:cubicBezTo>
                  <a:pt x="754978" y="408311"/>
                  <a:pt x="790962" y="391907"/>
                  <a:pt x="858695" y="350103"/>
                </a:cubicBezTo>
                <a:cubicBezTo>
                  <a:pt x="926428" y="308299"/>
                  <a:pt x="1023795" y="210403"/>
                  <a:pt x="1068245" y="150078"/>
                </a:cubicBezTo>
                <a:cubicBezTo>
                  <a:pt x="1112695" y="89753"/>
                  <a:pt x="1096820" y="-10260"/>
                  <a:pt x="1087295" y="8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6" name="フリーフォーム 615">
            <a:extLst>
              <a:ext uri="{FF2B5EF4-FFF2-40B4-BE49-F238E27FC236}">
                <a16:creationId xmlns:a16="http://schemas.microsoft.com/office/drawing/2014/main" id="{31A4955D-63D8-9A8C-A881-828ACE98663D}"/>
              </a:ext>
            </a:extLst>
          </p:cNvPr>
          <p:cNvSpPr/>
          <p:nvPr/>
        </p:nvSpPr>
        <p:spPr>
          <a:xfrm>
            <a:off x="9423370" y="4324325"/>
            <a:ext cx="156032" cy="222310"/>
          </a:xfrm>
          <a:custGeom>
            <a:avLst/>
            <a:gdLst>
              <a:gd name="connsiteX0" fmla="*/ 15905 w 156032"/>
              <a:gd name="connsiteY0" fmla="*/ 25 h 222310"/>
              <a:gd name="connsiteX1" fmla="*/ 47655 w 156032"/>
              <a:gd name="connsiteY1" fmla="*/ 92100 h 222310"/>
              <a:gd name="connsiteX2" fmla="*/ 6380 w 156032"/>
              <a:gd name="connsiteY2" fmla="*/ 130200 h 222310"/>
              <a:gd name="connsiteX3" fmla="*/ 31780 w 156032"/>
              <a:gd name="connsiteY3" fmla="*/ 200050 h 222310"/>
              <a:gd name="connsiteX4" fmla="*/ 155605 w 156032"/>
              <a:gd name="connsiteY4" fmla="*/ 168300 h 222310"/>
              <a:gd name="connsiteX5" fmla="*/ 69880 w 156032"/>
              <a:gd name="connsiteY5" fmla="*/ 222275 h 222310"/>
              <a:gd name="connsiteX6" fmla="*/ 30 w 156032"/>
              <a:gd name="connsiteY6" fmla="*/ 158775 h 222310"/>
              <a:gd name="connsiteX7" fmla="*/ 60355 w 156032"/>
              <a:gd name="connsiteY7" fmla="*/ 101625 h 222310"/>
              <a:gd name="connsiteX8" fmla="*/ 15905 w 156032"/>
              <a:gd name="connsiteY8" fmla="*/ 25 h 22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032" h="222310">
                <a:moveTo>
                  <a:pt x="15905" y="25"/>
                </a:moveTo>
                <a:cubicBezTo>
                  <a:pt x="13788" y="-1563"/>
                  <a:pt x="49242" y="70404"/>
                  <a:pt x="47655" y="92100"/>
                </a:cubicBezTo>
                <a:cubicBezTo>
                  <a:pt x="46068" y="113796"/>
                  <a:pt x="9026" y="112208"/>
                  <a:pt x="6380" y="130200"/>
                </a:cubicBezTo>
                <a:cubicBezTo>
                  <a:pt x="3734" y="148192"/>
                  <a:pt x="6909" y="193700"/>
                  <a:pt x="31780" y="200050"/>
                </a:cubicBezTo>
                <a:cubicBezTo>
                  <a:pt x="56651" y="206400"/>
                  <a:pt x="149255" y="164596"/>
                  <a:pt x="155605" y="168300"/>
                </a:cubicBezTo>
                <a:cubicBezTo>
                  <a:pt x="161955" y="172004"/>
                  <a:pt x="95809" y="223863"/>
                  <a:pt x="69880" y="222275"/>
                </a:cubicBezTo>
                <a:cubicBezTo>
                  <a:pt x="43951" y="220688"/>
                  <a:pt x="1617" y="178883"/>
                  <a:pt x="30" y="158775"/>
                </a:cubicBezTo>
                <a:cubicBezTo>
                  <a:pt x="-1558" y="138667"/>
                  <a:pt x="58768" y="123850"/>
                  <a:pt x="60355" y="101625"/>
                </a:cubicBezTo>
                <a:cubicBezTo>
                  <a:pt x="61942" y="79400"/>
                  <a:pt x="18022" y="1613"/>
                  <a:pt x="15905" y="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7" name="フリーフォーム 616">
            <a:extLst>
              <a:ext uri="{FF2B5EF4-FFF2-40B4-BE49-F238E27FC236}">
                <a16:creationId xmlns:a16="http://schemas.microsoft.com/office/drawing/2014/main" id="{DACDF93A-2023-610B-9F66-682FD82DFC3B}"/>
              </a:ext>
            </a:extLst>
          </p:cNvPr>
          <p:cNvSpPr/>
          <p:nvPr/>
        </p:nvSpPr>
        <p:spPr>
          <a:xfrm>
            <a:off x="9411668" y="4346453"/>
            <a:ext cx="606351" cy="216588"/>
          </a:xfrm>
          <a:custGeom>
            <a:avLst/>
            <a:gdLst>
              <a:gd name="connsiteX0" fmla="*/ 2207 w 606351"/>
              <a:gd name="connsiteY0" fmla="*/ 3297 h 216588"/>
              <a:gd name="connsiteX1" fmla="*/ 97457 w 606351"/>
              <a:gd name="connsiteY1" fmla="*/ 25522 h 216588"/>
              <a:gd name="connsiteX2" fmla="*/ 164132 w 606351"/>
              <a:gd name="connsiteY2" fmla="*/ 22347 h 216588"/>
              <a:gd name="connsiteX3" fmla="*/ 249857 w 606351"/>
              <a:gd name="connsiteY3" fmla="*/ 9647 h 216588"/>
              <a:gd name="connsiteX4" fmla="*/ 129207 w 606351"/>
              <a:gd name="connsiteY4" fmla="*/ 25522 h 216588"/>
              <a:gd name="connsiteX5" fmla="*/ 227632 w 606351"/>
              <a:gd name="connsiteY5" fmla="*/ 122 h 216588"/>
              <a:gd name="connsiteX6" fmla="*/ 211757 w 606351"/>
              <a:gd name="connsiteY6" fmla="*/ 38222 h 216588"/>
              <a:gd name="connsiteX7" fmla="*/ 281607 w 606351"/>
              <a:gd name="connsiteY7" fmla="*/ 25522 h 216588"/>
              <a:gd name="connsiteX8" fmla="*/ 259382 w 606351"/>
              <a:gd name="connsiteY8" fmla="*/ 47747 h 216588"/>
              <a:gd name="connsiteX9" fmla="*/ 354632 w 606351"/>
              <a:gd name="connsiteY9" fmla="*/ 47747 h 216588"/>
              <a:gd name="connsiteX10" fmla="*/ 262557 w 606351"/>
              <a:gd name="connsiteY10" fmla="*/ 95372 h 216588"/>
              <a:gd name="connsiteX11" fmla="*/ 411782 w 606351"/>
              <a:gd name="connsiteY11" fmla="*/ 114422 h 216588"/>
              <a:gd name="connsiteX12" fmla="*/ 605457 w 606351"/>
              <a:gd name="connsiteY12" fmla="*/ 216022 h 216588"/>
              <a:gd name="connsiteX13" fmla="*/ 475282 w 606351"/>
              <a:gd name="connsiteY13" fmla="*/ 152522 h 216588"/>
              <a:gd name="connsiteX14" fmla="*/ 275257 w 606351"/>
              <a:gd name="connsiteY14" fmla="*/ 89022 h 216588"/>
              <a:gd name="connsiteX15" fmla="*/ 281607 w 606351"/>
              <a:gd name="connsiteY15" fmla="*/ 12822 h 216588"/>
              <a:gd name="connsiteX16" fmla="*/ 199057 w 606351"/>
              <a:gd name="connsiteY16" fmla="*/ 6472 h 216588"/>
              <a:gd name="connsiteX17" fmla="*/ 2207 w 606351"/>
              <a:gd name="connsiteY17" fmla="*/ 3297 h 21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6351" h="216588">
                <a:moveTo>
                  <a:pt x="2207" y="3297"/>
                </a:moveTo>
                <a:cubicBezTo>
                  <a:pt x="-14726" y="6472"/>
                  <a:pt x="70469" y="22347"/>
                  <a:pt x="97457" y="25522"/>
                </a:cubicBezTo>
                <a:cubicBezTo>
                  <a:pt x="124445" y="28697"/>
                  <a:pt x="138732" y="24993"/>
                  <a:pt x="164132" y="22347"/>
                </a:cubicBezTo>
                <a:cubicBezTo>
                  <a:pt x="189532" y="19701"/>
                  <a:pt x="255678" y="9118"/>
                  <a:pt x="249857" y="9647"/>
                </a:cubicBezTo>
                <a:cubicBezTo>
                  <a:pt x="244036" y="10176"/>
                  <a:pt x="132911" y="27109"/>
                  <a:pt x="129207" y="25522"/>
                </a:cubicBezTo>
                <a:cubicBezTo>
                  <a:pt x="125503" y="23935"/>
                  <a:pt x="213874" y="-1995"/>
                  <a:pt x="227632" y="122"/>
                </a:cubicBezTo>
                <a:cubicBezTo>
                  <a:pt x="241390" y="2239"/>
                  <a:pt x="202761" y="33989"/>
                  <a:pt x="211757" y="38222"/>
                </a:cubicBezTo>
                <a:cubicBezTo>
                  <a:pt x="220753" y="42455"/>
                  <a:pt x="273669" y="23934"/>
                  <a:pt x="281607" y="25522"/>
                </a:cubicBezTo>
                <a:cubicBezTo>
                  <a:pt x="289545" y="27110"/>
                  <a:pt x="247211" y="44043"/>
                  <a:pt x="259382" y="47747"/>
                </a:cubicBezTo>
                <a:cubicBezTo>
                  <a:pt x="271553" y="51451"/>
                  <a:pt x="354103" y="39810"/>
                  <a:pt x="354632" y="47747"/>
                </a:cubicBezTo>
                <a:cubicBezTo>
                  <a:pt x="355161" y="55685"/>
                  <a:pt x="253032" y="84260"/>
                  <a:pt x="262557" y="95372"/>
                </a:cubicBezTo>
                <a:cubicBezTo>
                  <a:pt x="272082" y="106485"/>
                  <a:pt x="354632" y="94314"/>
                  <a:pt x="411782" y="114422"/>
                </a:cubicBezTo>
                <a:cubicBezTo>
                  <a:pt x="468932" y="134530"/>
                  <a:pt x="594874" y="209672"/>
                  <a:pt x="605457" y="216022"/>
                </a:cubicBezTo>
                <a:cubicBezTo>
                  <a:pt x="616040" y="222372"/>
                  <a:pt x="530315" y="173689"/>
                  <a:pt x="475282" y="152522"/>
                </a:cubicBezTo>
                <a:cubicBezTo>
                  <a:pt x="420249" y="131355"/>
                  <a:pt x="307536" y="112305"/>
                  <a:pt x="275257" y="89022"/>
                </a:cubicBezTo>
                <a:cubicBezTo>
                  <a:pt x="242978" y="65739"/>
                  <a:pt x="294307" y="26580"/>
                  <a:pt x="281607" y="12822"/>
                </a:cubicBezTo>
                <a:cubicBezTo>
                  <a:pt x="268907" y="-936"/>
                  <a:pt x="247211" y="8589"/>
                  <a:pt x="199057" y="6472"/>
                </a:cubicBezTo>
                <a:cubicBezTo>
                  <a:pt x="150903" y="4355"/>
                  <a:pt x="19140" y="122"/>
                  <a:pt x="2207" y="329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8" name="フリーフォーム 617">
            <a:extLst>
              <a:ext uri="{FF2B5EF4-FFF2-40B4-BE49-F238E27FC236}">
                <a16:creationId xmlns:a16="http://schemas.microsoft.com/office/drawing/2014/main" id="{16D2431D-BFED-DB39-CFB1-C69DE1AC3286}"/>
              </a:ext>
            </a:extLst>
          </p:cNvPr>
          <p:cNvSpPr/>
          <p:nvPr/>
        </p:nvSpPr>
        <p:spPr>
          <a:xfrm>
            <a:off x="9835631" y="4163128"/>
            <a:ext cx="716504" cy="440862"/>
          </a:xfrm>
          <a:custGeom>
            <a:avLst/>
            <a:gdLst>
              <a:gd name="connsiteX0" fmla="*/ 519 w 716504"/>
              <a:gd name="connsiteY0" fmla="*/ 348547 h 440862"/>
              <a:gd name="connsiteX1" fmla="*/ 279919 w 716504"/>
              <a:gd name="connsiteY1" fmla="*/ 399347 h 440862"/>
              <a:gd name="connsiteX2" fmla="*/ 359294 w 716504"/>
              <a:gd name="connsiteY2" fmla="*/ 440622 h 440862"/>
              <a:gd name="connsiteX3" fmla="*/ 502169 w 716504"/>
              <a:gd name="connsiteY3" fmla="*/ 380297 h 440862"/>
              <a:gd name="connsiteX4" fmla="*/ 587894 w 716504"/>
              <a:gd name="connsiteY4" fmla="*/ 285047 h 440862"/>
              <a:gd name="connsiteX5" fmla="*/ 714894 w 716504"/>
              <a:gd name="connsiteY5" fmla="*/ 2472 h 440862"/>
              <a:gd name="connsiteX6" fmla="*/ 651394 w 716504"/>
              <a:gd name="connsiteY6" fmla="*/ 158047 h 440862"/>
              <a:gd name="connsiteX7" fmla="*/ 533919 w 716504"/>
              <a:gd name="connsiteY7" fmla="*/ 342197 h 440862"/>
              <a:gd name="connsiteX8" fmla="*/ 349769 w 716504"/>
              <a:gd name="connsiteY8" fmla="*/ 412047 h 440862"/>
              <a:gd name="connsiteX9" fmla="*/ 213244 w 716504"/>
              <a:gd name="connsiteY9" fmla="*/ 386647 h 440862"/>
              <a:gd name="connsiteX10" fmla="*/ 519 w 716504"/>
              <a:gd name="connsiteY10" fmla="*/ 348547 h 44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6504" h="440862">
                <a:moveTo>
                  <a:pt x="519" y="348547"/>
                </a:moveTo>
                <a:cubicBezTo>
                  <a:pt x="11631" y="350664"/>
                  <a:pt x="220123" y="384001"/>
                  <a:pt x="279919" y="399347"/>
                </a:cubicBezTo>
                <a:cubicBezTo>
                  <a:pt x="339715" y="414693"/>
                  <a:pt x="322252" y="443797"/>
                  <a:pt x="359294" y="440622"/>
                </a:cubicBezTo>
                <a:cubicBezTo>
                  <a:pt x="396336" y="437447"/>
                  <a:pt x="464069" y="406226"/>
                  <a:pt x="502169" y="380297"/>
                </a:cubicBezTo>
                <a:cubicBezTo>
                  <a:pt x="540269" y="354368"/>
                  <a:pt x="552440" y="348018"/>
                  <a:pt x="587894" y="285047"/>
                </a:cubicBezTo>
                <a:cubicBezTo>
                  <a:pt x="623348" y="222076"/>
                  <a:pt x="704311" y="23639"/>
                  <a:pt x="714894" y="2472"/>
                </a:cubicBezTo>
                <a:cubicBezTo>
                  <a:pt x="725477" y="-18695"/>
                  <a:pt x="681556" y="101426"/>
                  <a:pt x="651394" y="158047"/>
                </a:cubicBezTo>
                <a:cubicBezTo>
                  <a:pt x="621232" y="214668"/>
                  <a:pt x="584190" y="299864"/>
                  <a:pt x="533919" y="342197"/>
                </a:cubicBezTo>
                <a:cubicBezTo>
                  <a:pt x="483648" y="384530"/>
                  <a:pt x="403215" y="404639"/>
                  <a:pt x="349769" y="412047"/>
                </a:cubicBezTo>
                <a:cubicBezTo>
                  <a:pt x="296323" y="419455"/>
                  <a:pt x="266690" y="394055"/>
                  <a:pt x="213244" y="386647"/>
                </a:cubicBezTo>
                <a:cubicBezTo>
                  <a:pt x="159798" y="379239"/>
                  <a:pt x="-10593" y="346430"/>
                  <a:pt x="519" y="34854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9" name="フリーフォーム 618">
            <a:extLst>
              <a:ext uri="{FF2B5EF4-FFF2-40B4-BE49-F238E27FC236}">
                <a16:creationId xmlns:a16="http://schemas.microsoft.com/office/drawing/2014/main" id="{A3B9761D-42C0-CA18-80AC-F355A9C1B8BD}"/>
              </a:ext>
            </a:extLst>
          </p:cNvPr>
          <p:cNvSpPr/>
          <p:nvPr/>
        </p:nvSpPr>
        <p:spPr>
          <a:xfrm>
            <a:off x="8230921" y="4402847"/>
            <a:ext cx="1287155" cy="183974"/>
          </a:xfrm>
          <a:custGeom>
            <a:avLst/>
            <a:gdLst>
              <a:gd name="connsiteX0" fmla="*/ 8204 w 1287155"/>
              <a:gd name="connsiteY0" fmla="*/ 181853 h 183974"/>
              <a:gd name="connsiteX1" fmla="*/ 757504 w 1287155"/>
              <a:gd name="connsiteY1" fmla="*/ 13578 h 183974"/>
              <a:gd name="connsiteX2" fmla="*/ 1284554 w 1287155"/>
              <a:gd name="connsiteY2" fmla="*/ 10403 h 183974"/>
              <a:gd name="connsiteX3" fmla="*/ 935304 w 1287155"/>
              <a:gd name="connsiteY3" fmla="*/ 16753 h 183974"/>
              <a:gd name="connsiteX4" fmla="*/ 392379 w 1287155"/>
              <a:gd name="connsiteY4" fmla="*/ 102478 h 183974"/>
              <a:gd name="connsiteX5" fmla="*/ 8204 w 1287155"/>
              <a:gd name="connsiteY5" fmla="*/ 181853 h 18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7155" h="183974">
                <a:moveTo>
                  <a:pt x="8204" y="181853"/>
                </a:moveTo>
                <a:cubicBezTo>
                  <a:pt x="69058" y="167036"/>
                  <a:pt x="544779" y="42153"/>
                  <a:pt x="757504" y="13578"/>
                </a:cubicBezTo>
                <a:cubicBezTo>
                  <a:pt x="970229" y="-14997"/>
                  <a:pt x="1284554" y="10403"/>
                  <a:pt x="1284554" y="10403"/>
                </a:cubicBezTo>
                <a:cubicBezTo>
                  <a:pt x="1314187" y="10932"/>
                  <a:pt x="1084000" y="1407"/>
                  <a:pt x="935304" y="16753"/>
                </a:cubicBezTo>
                <a:cubicBezTo>
                  <a:pt x="786608" y="32099"/>
                  <a:pt x="544779" y="74961"/>
                  <a:pt x="392379" y="102478"/>
                </a:cubicBezTo>
                <a:cubicBezTo>
                  <a:pt x="239979" y="129995"/>
                  <a:pt x="-52650" y="196670"/>
                  <a:pt x="8204" y="1818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0" name="フリーフォーム 619">
            <a:extLst>
              <a:ext uri="{FF2B5EF4-FFF2-40B4-BE49-F238E27FC236}">
                <a16:creationId xmlns:a16="http://schemas.microsoft.com/office/drawing/2014/main" id="{5DB38B69-96C5-5AC0-C44E-64A7E336730B}"/>
              </a:ext>
            </a:extLst>
          </p:cNvPr>
          <p:cNvSpPr/>
          <p:nvPr/>
        </p:nvSpPr>
        <p:spPr>
          <a:xfrm>
            <a:off x="8285365" y="4470017"/>
            <a:ext cx="712884" cy="169021"/>
          </a:xfrm>
          <a:custGeom>
            <a:avLst/>
            <a:gdLst>
              <a:gd name="connsiteX0" fmla="*/ 4560 w 712884"/>
              <a:gd name="connsiteY0" fmla="*/ 168658 h 169021"/>
              <a:gd name="connsiteX1" fmla="*/ 401435 w 712884"/>
              <a:gd name="connsiteY1" fmla="*/ 51183 h 169021"/>
              <a:gd name="connsiteX2" fmla="*/ 468110 w 712884"/>
              <a:gd name="connsiteY2" fmla="*/ 67058 h 169021"/>
              <a:gd name="connsiteX3" fmla="*/ 480810 w 712884"/>
              <a:gd name="connsiteY3" fmla="*/ 101983 h 169021"/>
              <a:gd name="connsiteX4" fmla="*/ 550660 w 712884"/>
              <a:gd name="connsiteY4" fmla="*/ 60708 h 169021"/>
              <a:gd name="connsiteX5" fmla="*/ 541135 w 712884"/>
              <a:gd name="connsiteY5" fmla="*/ 9908 h 169021"/>
              <a:gd name="connsiteX6" fmla="*/ 712585 w 712884"/>
              <a:gd name="connsiteY6" fmla="*/ 383 h 169021"/>
              <a:gd name="connsiteX7" fmla="*/ 493510 w 712884"/>
              <a:gd name="connsiteY7" fmla="*/ 16258 h 169021"/>
              <a:gd name="connsiteX8" fmla="*/ 207760 w 712884"/>
              <a:gd name="connsiteY8" fmla="*/ 86108 h 169021"/>
              <a:gd name="connsiteX9" fmla="*/ 4560 w 712884"/>
              <a:gd name="connsiteY9" fmla="*/ 168658 h 16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884" h="169021">
                <a:moveTo>
                  <a:pt x="4560" y="168658"/>
                </a:moveTo>
                <a:cubicBezTo>
                  <a:pt x="36839" y="162837"/>
                  <a:pt x="324177" y="68116"/>
                  <a:pt x="401435" y="51183"/>
                </a:cubicBezTo>
                <a:cubicBezTo>
                  <a:pt x="478693" y="34250"/>
                  <a:pt x="454881" y="58591"/>
                  <a:pt x="468110" y="67058"/>
                </a:cubicBezTo>
                <a:cubicBezTo>
                  <a:pt x="481339" y="75525"/>
                  <a:pt x="467052" y="103041"/>
                  <a:pt x="480810" y="101983"/>
                </a:cubicBezTo>
                <a:cubicBezTo>
                  <a:pt x="494568" y="100925"/>
                  <a:pt x="540606" y="76054"/>
                  <a:pt x="550660" y="60708"/>
                </a:cubicBezTo>
                <a:cubicBezTo>
                  <a:pt x="560714" y="45362"/>
                  <a:pt x="514148" y="19962"/>
                  <a:pt x="541135" y="9908"/>
                </a:cubicBezTo>
                <a:cubicBezTo>
                  <a:pt x="568123" y="-146"/>
                  <a:pt x="720522" y="-675"/>
                  <a:pt x="712585" y="383"/>
                </a:cubicBezTo>
                <a:cubicBezTo>
                  <a:pt x="704648" y="1441"/>
                  <a:pt x="577647" y="1971"/>
                  <a:pt x="493510" y="16258"/>
                </a:cubicBezTo>
                <a:cubicBezTo>
                  <a:pt x="409373" y="30545"/>
                  <a:pt x="296660" y="63354"/>
                  <a:pt x="207760" y="86108"/>
                </a:cubicBezTo>
                <a:cubicBezTo>
                  <a:pt x="118860" y="108862"/>
                  <a:pt x="-27719" y="174479"/>
                  <a:pt x="4560" y="1686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1" name="フリーフォーム 620">
            <a:extLst>
              <a:ext uri="{FF2B5EF4-FFF2-40B4-BE49-F238E27FC236}">
                <a16:creationId xmlns:a16="http://schemas.microsoft.com/office/drawing/2014/main" id="{5A37BBFD-E741-8623-0B3D-BE22ECDC60F1}"/>
              </a:ext>
            </a:extLst>
          </p:cNvPr>
          <p:cNvSpPr/>
          <p:nvPr/>
        </p:nvSpPr>
        <p:spPr>
          <a:xfrm>
            <a:off x="10477349" y="3235275"/>
            <a:ext cx="270762" cy="882712"/>
          </a:xfrm>
          <a:custGeom>
            <a:avLst/>
            <a:gdLst>
              <a:gd name="connsiteX0" fmla="*/ 151 w 270762"/>
              <a:gd name="connsiteY0" fmla="*/ 50 h 882712"/>
              <a:gd name="connsiteX1" fmla="*/ 187476 w 270762"/>
              <a:gd name="connsiteY1" fmla="*/ 292150 h 882712"/>
              <a:gd name="connsiteX2" fmla="*/ 177951 w 270762"/>
              <a:gd name="connsiteY2" fmla="*/ 568375 h 882712"/>
              <a:gd name="connsiteX3" fmla="*/ 219226 w 270762"/>
              <a:gd name="connsiteY3" fmla="*/ 435025 h 882712"/>
              <a:gd name="connsiteX4" fmla="*/ 146201 w 270762"/>
              <a:gd name="connsiteY4" fmla="*/ 571550 h 882712"/>
              <a:gd name="connsiteX5" fmla="*/ 155726 w 270762"/>
              <a:gd name="connsiteY5" fmla="*/ 717600 h 882712"/>
              <a:gd name="connsiteX6" fmla="*/ 158901 w 270762"/>
              <a:gd name="connsiteY6" fmla="*/ 581075 h 882712"/>
              <a:gd name="connsiteX7" fmla="*/ 171601 w 270762"/>
              <a:gd name="connsiteY7" fmla="*/ 882700 h 882712"/>
              <a:gd name="connsiteX8" fmla="*/ 184301 w 270762"/>
              <a:gd name="connsiteY8" fmla="*/ 568375 h 882712"/>
              <a:gd name="connsiteX9" fmla="*/ 270026 w 270762"/>
              <a:gd name="connsiteY9" fmla="*/ 330250 h 882712"/>
              <a:gd name="connsiteX10" fmla="*/ 225576 w 270762"/>
              <a:gd name="connsiteY10" fmla="*/ 447725 h 882712"/>
              <a:gd name="connsiteX11" fmla="*/ 222401 w 270762"/>
              <a:gd name="connsiteY11" fmla="*/ 314375 h 882712"/>
              <a:gd name="connsiteX12" fmla="*/ 151 w 270762"/>
              <a:gd name="connsiteY12" fmla="*/ 50 h 88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0762" h="882712">
                <a:moveTo>
                  <a:pt x="151" y="50"/>
                </a:moveTo>
                <a:cubicBezTo>
                  <a:pt x="-5670" y="-3654"/>
                  <a:pt x="157843" y="197429"/>
                  <a:pt x="187476" y="292150"/>
                </a:cubicBezTo>
                <a:cubicBezTo>
                  <a:pt x="217109" y="386871"/>
                  <a:pt x="172659" y="544562"/>
                  <a:pt x="177951" y="568375"/>
                </a:cubicBezTo>
                <a:cubicBezTo>
                  <a:pt x="183243" y="592188"/>
                  <a:pt x="224518" y="434496"/>
                  <a:pt x="219226" y="435025"/>
                </a:cubicBezTo>
                <a:cubicBezTo>
                  <a:pt x="213934" y="435554"/>
                  <a:pt x="156784" y="524454"/>
                  <a:pt x="146201" y="571550"/>
                </a:cubicBezTo>
                <a:cubicBezTo>
                  <a:pt x="135618" y="618646"/>
                  <a:pt x="153609" y="716012"/>
                  <a:pt x="155726" y="717600"/>
                </a:cubicBezTo>
                <a:cubicBezTo>
                  <a:pt x="157843" y="719188"/>
                  <a:pt x="156255" y="553558"/>
                  <a:pt x="158901" y="581075"/>
                </a:cubicBezTo>
                <a:cubicBezTo>
                  <a:pt x="161547" y="608592"/>
                  <a:pt x="167368" y="884817"/>
                  <a:pt x="171601" y="882700"/>
                </a:cubicBezTo>
                <a:cubicBezTo>
                  <a:pt x="175834" y="880583"/>
                  <a:pt x="167897" y="660450"/>
                  <a:pt x="184301" y="568375"/>
                </a:cubicBezTo>
                <a:cubicBezTo>
                  <a:pt x="200705" y="476300"/>
                  <a:pt x="263147" y="350358"/>
                  <a:pt x="270026" y="330250"/>
                </a:cubicBezTo>
                <a:cubicBezTo>
                  <a:pt x="276905" y="310142"/>
                  <a:pt x="233513" y="450371"/>
                  <a:pt x="225576" y="447725"/>
                </a:cubicBezTo>
                <a:cubicBezTo>
                  <a:pt x="217639" y="445079"/>
                  <a:pt x="255209" y="386342"/>
                  <a:pt x="222401" y="314375"/>
                </a:cubicBezTo>
                <a:cubicBezTo>
                  <a:pt x="189593" y="242408"/>
                  <a:pt x="5972" y="3754"/>
                  <a:pt x="151" y="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2" name="フリーフォーム 621">
            <a:extLst>
              <a:ext uri="{FF2B5EF4-FFF2-40B4-BE49-F238E27FC236}">
                <a16:creationId xmlns:a16="http://schemas.microsoft.com/office/drawing/2014/main" id="{6FC84930-CC8B-6FCC-59E3-B8728E96C93B}"/>
              </a:ext>
            </a:extLst>
          </p:cNvPr>
          <p:cNvSpPr/>
          <p:nvPr/>
        </p:nvSpPr>
        <p:spPr>
          <a:xfrm>
            <a:off x="10481997" y="3800728"/>
            <a:ext cx="162943" cy="784426"/>
          </a:xfrm>
          <a:custGeom>
            <a:avLst/>
            <a:gdLst>
              <a:gd name="connsiteX0" fmla="*/ 135203 w 162943"/>
              <a:gd name="connsiteY0" fmla="*/ 6097 h 784426"/>
              <a:gd name="connsiteX1" fmla="*/ 116153 w 162943"/>
              <a:gd name="connsiteY1" fmla="*/ 94997 h 784426"/>
              <a:gd name="connsiteX2" fmla="*/ 154253 w 162943"/>
              <a:gd name="connsiteY2" fmla="*/ 323597 h 784426"/>
              <a:gd name="connsiteX3" fmla="*/ 157428 w 162943"/>
              <a:gd name="connsiteY3" fmla="*/ 279147 h 784426"/>
              <a:gd name="connsiteX4" fmla="*/ 160603 w 162943"/>
              <a:gd name="connsiteY4" fmla="*/ 345822 h 784426"/>
              <a:gd name="connsiteX5" fmla="*/ 119328 w 162943"/>
              <a:gd name="connsiteY5" fmla="*/ 406147 h 784426"/>
              <a:gd name="connsiteX6" fmla="*/ 90753 w 162943"/>
              <a:gd name="connsiteY6" fmla="*/ 574422 h 784426"/>
              <a:gd name="connsiteX7" fmla="*/ 109803 w 162943"/>
              <a:gd name="connsiteY7" fmla="*/ 495047 h 784426"/>
              <a:gd name="connsiteX8" fmla="*/ 17728 w 162943"/>
              <a:gd name="connsiteY8" fmla="*/ 707772 h 784426"/>
              <a:gd name="connsiteX9" fmla="*/ 1853 w 162943"/>
              <a:gd name="connsiteY9" fmla="*/ 780797 h 784426"/>
              <a:gd name="connsiteX10" fmla="*/ 43128 w 162943"/>
              <a:gd name="connsiteY10" fmla="*/ 609347 h 784426"/>
              <a:gd name="connsiteX11" fmla="*/ 151078 w 162943"/>
              <a:gd name="connsiteY11" fmla="*/ 336297 h 784426"/>
              <a:gd name="connsiteX12" fmla="*/ 144728 w 162943"/>
              <a:gd name="connsiteY12" fmla="*/ 250572 h 784426"/>
              <a:gd name="connsiteX13" fmla="*/ 135203 w 162943"/>
              <a:gd name="connsiteY13" fmla="*/ 6097 h 78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2943" h="784426">
                <a:moveTo>
                  <a:pt x="135203" y="6097"/>
                </a:moveTo>
                <a:cubicBezTo>
                  <a:pt x="130441" y="-19832"/>
                  <a:pt x="112978" y="42080"/>
                  <a:pt x="116153" y="94997"/>
                </a:cubicBezTo>
                <a:cubicBezTo>
                  <a:pt x="119328" y="147914"/>
                  <a:pt x="147374" y="292905"/>
                  <a:pt x="154253" y="323597"/>
                </a:cubicBezTo>
                <a:cubicBezTo>
                  <a:pt x="161132" y="354289"/>
                  <a:pt x="156370" y="275443"/>
                  <a:pt x="157428" y="279147"/>
                </a:cubicBezTo>
                <a:cubicBezTo>
                  <a:pt x="158486" y="282851"/>
                  <a:pt x="166953" y="324655"/>
                  <a:pt x="160603" y="345822"/>
                </a:cubicBezTo>
                <a:cubicBezTo>
                  <a:pt x="154253" y="366989"/>
                  <a:pt x="130970" y="368047"/>
                  <a:pt x="119328" y="406147"/>
                </a:cubicBezTo>
                <a:cubicBezTo>
                  <a:pt x="107686" y="444247"/>
                  <a:pt x="92340" y="559605"/>
                  <a:pt x="90753" y="574422"/>
                </a:cubicBezTo>
                <a:cubicBezTo>
                  <a:pt x="89166" y="589239"/>
                  <a:pt x="121974" y="472822"/>
                  <a:pt x="109803" y="495047"/>
                </a:cubicBezTo>
                <a:cubicBezTo>
                  <a:pt x="97632" y="517272"/>
                  <a:pt x="35720" y="660147"/>
                  <a:pt x="17728" y="707772"/>
                </a:cubicBezTo>
                <a:cubicBezTo>
                  <a:pt x="-264" y="755397"/>
                  <a:pt x="-2380" y="797201"/>
                  <a:pt x="1853" y="780797"/>
                </a:cubicBezTo>
                <a:cubicBezTo>
                  <a:pt x="6086" y="764393"/>
                  <a:pt x="18257" y="683430"/>
                  <a:pt x="43128" y="609347"/>
                </a:cubicBezTo>
                <a:cubicBezTo>
                  <a:pt x="67999" y="535264"/>
                  <a:pt x="134145" y="396093"/>
                  <a:pt x="151078" y="336297"/>
                </a:cubicBezTo>
                <a:cubicBezTo>
                  <a:pt x="168011" y="276501"/>
                  <a:pt x="147903" y="305605"/>
                  <a:pt x="144728" y="250572"/>
                </a:cubicBezTo>
                <a:cubicBezTo>
                  <a:pt x="141553" y="195539"/>
                  <a:pt x="139965" y="32026"/>
                  <a:pt x="135203" y="609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3" name="フリーフォーム 622">
            <a:extLst>
              <a:ext uri="{FF2B5EF4-FFF2-40B4-BE49-F238E27FC236}">
                <a16:creationId xmlns:a16="http://schemas.microsoft.com/office/drawing/2014/main" id="{8EE9E5D5-088C-C694-3F8E-009691EB7F68}"/>
              </a:ext>
            </a:extLst>
          </p:cNvPr>
          <p:cNvSpPr/>
          <p:nvPr/>
        </p:nvSpPr>
        <p:spPr>
          <a:xfrm>
            <a:off x="10229561" y="4492591"/>
            <a:ext cx="245527" cy="200076"/>
          </a:xfrm>
          <a:custGeom>
            <a:avLst/>
            <a:gdLst>
              <a:gd name="connsiteX0" fmla="*/ 244764 w 245527"/>
              <a:gd name="connsiteY0" fmla="*/ 34 h 200076"/>
              <a:gd name="connsiteX1" fmla="*/ 206664 w 245527"/>
              <a:gd name="connsiteY1" fmla="*/ 120684 h 200076"/>
              <a:gd name="connsiteX2" fmla="*/ 289 w 245527"/>
              <a:gd name="connsiteY2" fmla="*/ 200059 h 200076"/>
              <a:gd name="connsiteX3" fmla="*/ 162214 w 245527"/>
              <a:gd name="connsiteY3" fmla="*/ 114334 h 200076"/>
              <a:gd name="connsiteX4" fmla="*/ 193964 w 245527"/>
              <a:gd name="connsiteY4" fmla="*/ 107984 h 200076"/>
              <a:gd name="connsiteX5" fmla="*/ 244764 w 245527"/>
              <a:gd name="connsiteY5" fmla="*/ 34 h 20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527" h="200076">
                <a:moveTo>
                  <a:pt x="244764" y="34"/>
                </a:moveTo>
                <a:cubicBezTo>
                  <a:pt x="246881" y="2151"/>
                  <a:pt x="247410" y="87347"/>
                  <a:pt x="206664" y="120684"/>
                </a:cubicBezTo>
                <a:cubicBezTo>
                  <a:pt x="165918" y="154022"/>
                  <a:pt x="7697" y="201117"/>
                  <a:pt x="289" y="200059"/>
                </a:cubicBezTo>
                <a:cubicBezTo>
                  <a:pt x="-7119" y="199001"/>
                  <a:pt x="129935" y="129680"/>
                  <a:pt x="162214" y="114334"/>
                </a:cubicBezTo>
                <a:cubicBezTo>
                  <a:pt x="194493" y="98988"/>
                  <a:pt x="183381" y="120684"/>
                  <a:pt x="193964" y="107984"/>
                </a:cubicBezTo>
                <a:cubicBezTo>
                  <a:pt x="204547" y="95284"/>
                  <a:pt x="242647" y="-2083"/>
                  <a:pt x="244764" y="3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4" name="フリーフォーム 623">
            <a:extLst>
              <a:ext uri="{FF2B5EF4-FFF2-40B4-BE49-F238E27FC236}">
                <a16:creationId xmlns:a16="http://schemas.microsoft.com/office/drawing/2014/main" id="{008F6F99-203D-CBA2-FBAD-D7AF8CD3206C}"/>
              </a:ext>
            </a:extLst>
          </p:cNvPr>
          <p:cNvSpPr/>
          <p:nvPr/>
        </p:nvSpPr>
        <p:spPr>
          <a:xfrm>
            <a:off x="9766196" y="4724076"/>
            <a:ext cx="369312" cy="79724"/>
          </a:xfrm>
          <a:custGeom>
            <a:avLst/>
            <a:gdLst>
              <a:gd name="connsiteX0" fmla="*/ 104 w 369312"/>
              <a:gd name="connsiteY0" fmla="*/ 324 h 79724"/>
              <a:gd name="connsiteX1" fmla="*/ 292204 w 369312"/>
              <a:gd name="connsiteY1" fmla="*/ 19374 h 79724"/>
              <a:gd name="connsiteX2" fmla="*/ 355704 w 369312"/>
              <a:gd name="connsiteY2" fmla="*/ 6674 h 79724"/>
              <a:gd name="connsiteX3" fmla="*/ 304904 w 369312"/>
              <a:gd name="connsiteY3" fmla="*/ 32074 h 79724"/>
              <a:gd name="connsiteX4" fmla="*/ 365229 w 369312"/>
              <a:gd name="connsiteY4" fmla="*/ 79699 h 79724"/>
              <a:gd name="connsiteX5" fmla="*/ 327129 w 369312"/>
              <a:gd name="connsiteY5" fmla="*/ 38424 h 79724"/>
              <a:gd name="connsiteX6" fmla="*/ 104 w 369312"/>
              <a:gd name="connsiteY6" fmla="*/ 324 h 7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312" h="79724">
                <a:moveTo>
                  <a:pt x="104" y="324"/>
                </a:moveTo>
                <a:cubicBezTo>
                  <a:pt x="-5717" y="-2851"/>
                  <a:pt x="232937" y="18316"/>
                  <a:pt x="292204" y="19374"/>
                </a:cubicBezTo>
                <a:cubicBezTo>
                  <a:pt x="351471" y="20432"/>
                  <a:pt x="353587" y="4557"/>
                  <a:pt x="355704" y="6674"/>
                </a:cubicBezTo>
                <a:cubicBezTo>
                  <a:pt x="357821" y="8791"/>
                  <a:pt x="303317" y="19903"/>
                  <a:pt x="304904" y="32074"/>
                </a:cubicBezTo>
                <a:cubicBezTo>
                  <a:pt x="306491" y="44245"/>
                  <a:pt x="361525" y="78641"/>
                  <a:pt x="365229" y="79699"/>
                </a:cubicBezTo>
                <a:cubicBezTo>
                  <a:pt x="368933" y="80757"/>
                  <a:pt x="382162" y="48478"/>
                  <a:pt x="327129" y="38424"/>
                </a:cubicBezTo>
                <a:cubicBezTo>
                  <a:pt x="272096" y="28370"/>
                  <a:pt x="5925" y="3499"/>
                  <a:pt x="104" y="3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5" name="フリーフォーム 624">
            <a:extLst>
              <a:ext uri="{FF2B5EF4-FFF2-40B4-BE49-F238E27FC236}">
                <a16:creationId xmlns:a16="http://schemas.microsoft.com/office/drawing/2014/main" id="{FA27EC55-669C-8D50-40F7-8316035221C1}"/>
              </a:ext>
            </a:extLst>
          </p:cNvPr>
          <p:cNvSpPr/>
          <p:nvPr/>
        </p:nvSpPr>
        <p:spPr>
          <a:xfrm>
            <a:off x="9769159" y="4594059"/>
            <a:ext cx="709635" cy="134297"/>
          </a:xfrm>
          <a:custGeom>
            <a:avLst/>
            <a:gdLst>
              <a:gd name="connsiteX0" fmla="*/ 316 w 709635"/>
              <a:gd name="connsiteY0" fmla="*/ 166 h 134297"/>
              <a:gd name="connsiteX1" fmla="*/ 247966 w 709635"/>
              <a:gd name="connsiteY1" fmla="*/ 95416 h 134297"/>
              <a:gd name="connsiteX2" fmla="*/ 292416 w 709635"/>
              <a:gd name="connsiteY2" fmla="*/ 130341 h 134297"/>
              <a:gd name="connsiteX3" fmla="*/ 165416 w 709635"/>
              <a:gd name="connsiteY3" fmla="*/ 104941 h 134297"/>
              <a:gd name="connsiteX4" fmla="*/ 425766 w 709635"/>
              <a:gd name="connsiteY4" fmla="*/ 133516 h 134297"/>
              <a:gd name="connsiteX5" fmla="*/ 648016 w 709635"/>
              <a:gd name="connsiteY5" fmla="*/ 66841 h 134297"/>
              <a:gd name="connsiteX6" fmla="*/ 587691 w 709635"/>
              <a:gd name="connsiteY6" fmla="*/ 92241 h 134297"/>
              <a:gd name="connsiteX7" fmla="*/ 708341 w 709635"/>
              <a:gd name="connsiteY7" fmla="*/ 111291 h 134297"/>
              <a:gd name="connsiteX8" fmla="*/ 495616 w 709635"/>
              <a:gd name="connsiteY8" fmla="*/ 104941 h 134297"/>
              <a:gd name="connsiteX9" fmla="*/ 178116 w 709635"/>
              <a:gd name="connsiteY9" fmla="*/ 120816 h 134297"/>
              <a:gd name="connsiteX10" fmla="*/ 305116 w 709635"/>
              <a:gd name="connsiteY10" fmla="*/ 120816 h 134297"/>
              <a:gd name="connsiteX11" fmla="*/ 316 w 709635"/>
              <a:gd name="connsiteY11" fmla="*/ 166 h 1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9635" h="134297">
                <a:moveTo>
                  <a:pt x="316" y="166"/>
                </a:moveTo>
                <a:cubicBezTo>
                  <a:pt x="-9209" y="-4067"/>
                  <a:pt x="199283" y="73720"/>
                  <a:pt x="247966" y="95416"/>
                </a:cubicBezTo>
                <a:cubicBezTo>
                  <a:pt x="296649" y="117112"/>
                  <a:pt x="306174" y="128754"/>
                  <a:pt x="292416" y="130341"/>
                </a:cubicBezTo>
                <a:cubicBezTo>
                  <a:pt x="278658" y="131928"/>
                  <a:pt x="143191" y="104412"/>
                  <a:pt x="165416" y="104941"/>
                </a:cubicBezTo>
                <a:cubicBezTo>
                  <a:pt x="187641" y="105470"/>
                  <a:pt x="345333" y="139866"/>
                  <a:pt x="425766" y="133516"/>
                </a:cubicBezTo>
                <a:cubicBezTo>
                  <a:pt x="506199" y="127166"/>
                  <a:pt x="621029" y="73720"/>
                  <a:pt x="648016" y="66841"/>
                </a:cubicBezTo>
                <a:cubicBezTo>
                  <a:pt x="675003" y="59962"/>
                  <a:pt x="577637" y="84833"/>
                  <a:pt x="587691" y="92241"/>
                </a:cubicBezTo>
                <a:cubicBezTo>
                  <a:pt x="597745" y="99649"/>
                  <a:pt x="723687" y="109174"/>
                  <a:pt x="708341" y="111291"/>
                </a:cubicBezTo>
                <a:cubicBezTo>
                  <a:pt x="692995" y="113408"/>
                  <a:pt x="583987" y="103354"/>
                  <a:pt x="495616" y="104941"/>
                </a:cubicBezTo>
                <a:cubicBezTo>
                  <a:pt x="407245" y="106528"/>
                  <a:pt x="209866" y="118170"/>
                  <a:pt x="178116" y="120816"/>
                </a:cubicBezTo>
                <a:cubicBezTo>
                  <a:pt x="146366" y="123462"/>
                  <a:pt x="333162" y="139337"/>
                  <a:pt x="305116" y="120816"/>
                </a:cubicBezTo>
                <a:cubicBezTo>
                  <a:pt x="277070" y="102295"/>
                  <a:pt x="9841" y="4399"/>
                  <a:pt x="316" y="16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6" name="フリーフォーム 625">
            <a:extLst>
              <a:ext uri="{FF2B5EF4-FFF2-40B4-BE49-F238E27FC236}">
                <a16:creationId xmlns:a16="http://schemas.microsoft.com/office/drawing/2014/main" id="{7ABAE8F6-01FA-28CE-BC86-210709DC1FE3}"/>
              </a:ext>
            </a:extLst>
          </p:cNvPr>
          <p:cNvSpPr/>
          <p:nvPr/>
        </p:nvSpPr>
        <p:spPr>
          <a:xfrm>
            <a:off x="8292968" y="4457011"/>
            <a:ext cx="1350130" cy="197624"/>
          </a:xfrm>
          <a:custGeom>
            <a:avLst/>
            <a:gdLst>
              <a:gd name="connsiteX0" fmla="*/ 132 w 1350130"/>
              <a:gd name="connsiteY0" fmla="*/ 197539 h 197624"/>
              <a:gd name="connsiteX1" fmla="*/ 393832 w 1350130"/>
              <a:gd name="connsiteY1" fmla="*/ 130864 h 197624"/>
              <a:gd name="connsiteX2" fmla="*/ 600207 w 1350130"/>
              <a:gd name="connsiteY2" fmla="*/ 140389 h 197624"/>
              <a:gd name="connsiteX3" fmla="*/ 527182 w 1350130"/>
              <a:gd name="connsiteY3" fmla="*/ 114989 h 197624"/>
              <a:gd name="connsiteX4" fmla="*/ 682757 w 1350130"/>
              <a:gd name="connsiteY4" fmla="*/ 57839 h 197624"/>
              <a:gd name="connsiteX5" fmla="*/ 616082 w 1350130"/>
              <a:gd name="connsiteY5" fmla="*/ 29264 h 197624"/>
              <a:gd name="connsiteX6" fmla="*/ 987557 w 1350130"/>
              <a:gd name="connsiteY6" fmla="*/ 32439 h 197624"/>
              <a:gd name="connsiteX7" fmla="*/ 1054232 w 1350130"/>
              <a:gd name="connsiteY7" fmla="*/ 689 h 197624"/>
              <a:gd name="connsiteX8" fmla="*/ 1149482 w 1350130"/>
              <a:gd name="connsiteY8" fmla="*/ 67364 h 197624"/>
              <a:gd name="connsiteX9" fmla="*/ 1349507 w 1350130"/>
              <a:gd name="connsiteY9" fmla="*/ 184839 h 197624"/>
              <a:gd name="connsiteX10" fmla="*/ 1197107 w 1350130"/>
              <a:gd name="connsiteY10" fmla="*/ 146739 h 197624"/>
              <a:gd name="connsiteX11" fmla="*/ 800232 w 1350130"/>
              <a:gd name="connsiteY11" fmla="*/ 95939 h 197624"/>
              <a:gd name="connsiteX12" fmla="*/ 1197107 w 1350130"/>
              <a:gd name="connsiteY12" fmla="*/ 140389 h 197624"/>
              <a:gd name="connsiteX13" fmla="*/ 1092332 w 1350130"/>
              <a:gd name="connsiteY13" fmla="*/ 29264 h 197624"/>
              <a:gd name="connsiteX14" fmla="*/ 638307 w 1350130"/>
              <a:gd name="connsiteY14" fmla="*/ 41964 h 197624"/>
              <a:gd name="connsiteX15" fmla="*/ 651007 w 1350130"/>
              <a:gd name="connsiteY15" fmla="*/ 70539 h 197624"/>
              <a:gd name="connsiteX16" fmla="*/ 308107 w 1350130"/>
              <a:gd name="connsiteY16" fmla="*/ 86414 h 197624"/>
              <a:gd name="connsiteX17" fmla="*/ 349382 w 1350130"/>
              <a:gd name="connsiteY17" fmla="*/ 114989 h 197624"/>
              <a:gd name="connsiteX18" fmla="*/ 132 w 1350130"/>
              <a:gd name="connsiteY18" fmla="*/ 197539 h 19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50130" h="197624">
                <a:moveTo>
                  <a:pt x="132" y="197539"/>
                </a:moveTo>
                <a:cubicBezTo>
                  <a:pt x="7540" y="200185"/>
                  <a:pt x="293820" y="140389"/>
                  <a:pt x="393832" y="130864"/>
                </a:cubicBezTo>
                <a:cubicBezTo>
                  <a:pt x="493844" y="121339"/>
                  <a:pt x="577982" y="143035"/>
                  <a:pt x="600207" y="140389"/>
                </a:cubicBezTo>
                <a:cubicBezTo>
                  <a:pt x="622432" y="137743"/>
                  <a:pt x="513424" y="128747"/>
                  <a:pt x="527182" y="114989"/>
                </a:cubicBezTo>
                <a:cubicBezTo>
                  <a:pt x="540940" y="101231"/>
                  <a:pt x="667940" y="72126"/>
                  <a:pt x="682757" y="57839"/>
                </a:cubicBezTo>
                <a:cubicBezTo>
                  <a:pt x="697574" y="43552"/>
                  <a:pt x="565282" y="33497"/>
                  <a:pt x="616082" y="29264"/>
                </a:cubicBezTo>
                <a:cubicBezTo>
                  <a:pt x="666882" y="25031"/>
                  <a:pt x="914532" y="37202"/>
                  <a:pt x="987557" y="32439"/>
                </a:cubicBezTo>
                <a:cubicBezTo>
                  <a:pt x="1060582" y="27676"/>
                  <a:pt x="1027244" y="-5132"/>
                  <a:pt x="1054232" y="689"/>
                </a:cubicBezTo>
                <a:cubicBezTo>
                  <a:pt x="1081220" y="6510"/>
                  <a:pt x="1100270" y="36672"/>
                  <a:pt x="1149482" y="67364"/>
                </a:cubicBezTo>
                <a:cubicBezTo>
                  <a:pt x="1198694" y="98056"/>
                  <a:pt x="1341570" y="171610"/>
                  <a:pt x="1349507" y="184839"/>
                </a:cubicBezTo>
                <a:cubicBezTo>
                  <a:pt x="1357444" y="198068"/>
                  <a:pt x="1288653" y="161556"/>
                  <a:pt x="1197107" y="146739"/>
                </a:cubicBezTo>
                <a:cubicBezTo>
                  <a:pt x="1105561" y="131922"/>
                  <a:pt x="800232" y="96997"/>
                  <a:pt x="800232" y="95939"/>
                </a:cubicBezTo>
                <a:cubicBezTo>
                  <a:pt x="800232" y="94881"/>
                  <a:pt x="1148424" y="151501"/>
                  <a:pt x="1197107" y="140389"/>
                </a:cubicBezTo>
                <a:cubicBezTo>
                  <a:pt x="1245790" y="129277"/>
                  <a:pt x="1185465" y="45668"/>
                  <a:pt x="1092332" y="29264"/>
                </a:cubicBezTo>
                <a:cubicBezTo>
                  <a:pt x="999199" y="12860"/>
                  <a:pt x="711861" y="35085"/>
                  <a:pt x="638307" y="41964"/>
                </a:cubicBezTo>
                <a:cubicBezTo>
                  <a:pt x="564753" y="48843"/>
                  <a:pt x="706040" y="63131"/>
                  <a:pt x="651007" y="70539"/>
                </a:cubicBezTo>
                <a:cubicBezTo>
                  <a:pt x="595974" y="77947"/>
                  <a:pt x="358378" y="79006"/>
                  <a:pt x="308107" y="86414"/>
                </a:cubicBezTo>
                <a:cubicBezTo>
                  <a:pt x="257836" y="93822"/>
                  <a:pt x="400182" y="94881"/>
                  <a:pt x="349382" y="114989"/>
                </a:cubicBezTo>
                <a:cubicBezTo>
                  <a:pt x="298582" y="135097"/>
                  <a:pt x="-7276" y="194893"/>
                  <a:pt x="132" y="1975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7" name="フリーフォーム 626">
            <a:extLst>
              <a:ext uri="{FF2B5EF4-FFF2-40B4-BE49-F238E27FC236}">
                <a16:creationId xmlns:a16="http://schemas.microsoft.com/office/drawing/2014/main" id="{BF6A2EF9-E9AD-CC17-4BA9-61B44157BD63}"/>
              </a:ext>
            </a:extLst>
          </p:cNvPr>
          <p:cNvSpPr/>
          <p:nvPr/>
        </p:nvSpPr>
        <p:spPr>
          <a:xfrm>
            <a:off x="8194384" y="4546214"/>
            <a:ext cx="1409633" cy="228993"/>
          </a:xfrm>
          <a:custGeom>
            <a:avLst/>
            <a:gdLst>
              <a:gd name="connsiteX0" fmla="*/ 291 w 1409633"/>
              <a:gd name="connsiteY0" fmla="*/ 228986 h 228993"/>
              <a:gd name="connsiteX1" fmla="*/ 574966 w 1409633"/>
              <a:gd name="connsiteY1" fmla="*/ 79761 h 228993"/>
              <a:gd name="connsiteX2" fmla="*/ 784516 w 1409633"/>
              <a:gd name="connsiteY2" fmla="*/ 386 h 228993"/>
              <a:gd name="connsiteX3" fmla="*/ 543216 w 1409633"/>
              <a:gd name="connsiteY3" fmla="*/ 67061 h 228993"/>
              <a:gd name="connsiteX4" fmla="*/ 978191 w 1409633"/>
              <a:gd name="connsiteY4" fmla="*/ 386 h 228993"/>
              <a:gd name="connsiteX5" fmla="*/ 1406816 w 1409633"/>
              <a:gd name="connsiteY5" fmla="*/ 38486 h 228993"/>
              <a:gd name="connsiteX6" fmla="*/ 1175041 w 1409633"/>
              <a:gd name="connsiteY6" fmla="*/ 13086 h 228993"/>
              <a:gd name="connsiteX7" fmla="*/ 654341 w 1409633"/>
              <a:gd name="connsiteY7" fmla="*/ 25786 h 228993"/>
              <a:gd name="connsiteX8" fmla="*/ 419391 w 1409633"/>
              <a:gd name="connsiteY8" fmla="*/ 82936 h 228993"/>
              <a:gd name="connsiteX9" fmla="*/ 495591 w 1409633"/>
              <a:gd name="connsiteY9" fmla="*/ 86111 h 228993"/>
              <a:gd name="connsiteX10" fmla="*/ 291 w 1409633"/>
              <a:gd name="connsiteY10" fmla="*/ 228986 h 22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09633" h="228993">
                <a:moveTo>
                  <a:pt x="291" y="228986"/>
                </a:moveTo>
                <a:cubicBezTo>
                  <a:pt x="13520" y="227928"/>
                  <a:pt x="444262" y="117861"/>
                  <a:pt x="574966" y="79761"/>
                </a:cubicBezTo>
                <a:cubicBezTo>
                  <a:pt x="705670" y="41661"/>
                  <a:pt x="789808" y="2503"/>
                  <a:pt x="784516" y="386"/>
                </a:cubicBezTo>
                <a:cubicBezTo>
                  <a:pt x="779224" y="-1731"/>
                  <a:pt x="510937" y="67061"/>
                  <a:pt x="543216" y="67061"/>
                </a:cubicBezTo>
                <a:cubicBezTo>
                  <a:pt x="575495" y="67061"/>
                  <a:pt x="834258" y="5148"/>
                  <a:pt x="978191" y="386"/>
                </a:cubicBezTo>
                <a:cubicBezTo>
                  <a:pt x="1122124" y="-4376"/>
                  <a:pt x="1374008" y="36369"/>
                  <a:pt x="1406816" y="38486"/>
                </a:cubicBezTo>
                <a:cubicBezTo>
                  <a:pt x="1439624" y="40603"/>
                  <a:pt x="1175041" y="13086"/>
                  <a:pt x="1175041" y="13086"/>
                </a:cubicBezTo>
                <a:cubicBezTo>
                  <a:pt x="1049629" y="10969"/>
                  <a:pt x="780283" y="14144"/>
                  <a:pt x="654341" y="25786"/>
                </a:cubicBezTo>
                <a:cubicBezTo>
                  <a:pt x="528399" y="37428"/>
                  <a:pt x="445849" y="72882"/>
                  <a:pt x="419391" y="82936"/>
                </a:cubicBezTo>
                <a:cubicBezTo>
                  <a:pt x="392933" y="92990"/>
                  <a:pt x="562795" y="61240"/>
                  <a:pt x="495591" y="86111"/>
                </a:cubicBezTo>
                <a:cubicBezTo>
                  <a:pt x="428387" y="110982"/>
                  <a:pt x="-12938" y="230044"/>
                  <a:pt x="291" y="22898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8" name="フリーフォーム 627">
            <a:extLst>
              <a:ext uri="{FF2B5EF4-FFF2-40B4-BE49-F238E27FC236}">
                <a16:creationId xmlns:a16="http://schemas.microsoft.com/office/drawing/2014/main" id="{0A5061B1-BE87-7A9C-A5F6-333EED45E00B}"/>
              </a:ext>
            </a:extLst>
          </p:cNvPr>
          <p:cNvSpPr/>
          <p:nvPr/>
        </p:nvSpPr>
        <p:spPr>
          <a:xfrm>
            <a:off x="9637833" y="4599950"/>
            <a:ext cx="439189" cy="125480"/>
          </a:xfrm>
          <a:custGeom>
            <a:avLst/>
            <a:gdLst>
              <a:gd name="connsiteX0" fmla="*/ 1467 w 439189"/>
              <a:gd name="connsiteY0" fmla="*/ 625 h 125480"/>
              <a:gd name="connsiteX1" fmla="*/ 245942 w 439189"/>
              <a:gd name="connsiteY1" fmla="*/ 45075 h 125480"/>
              <a:gd name="connsiteX2" fmla="*/ 179267 w 439189"/>
              <a:gd name="connsiteY2" fmla="*/ 41900 h 125480"/>
              <a:gd name="connsiteX3" fmla="*/ 420567 w 439189"/>
              <a:gd name="connsiteY3" fmla="*/ 124450 h 125480"/>
              <a:gd name="connsiteX4" fmla="*/ 379292 w 439189"/>
              <a:gd name="connsiteY4" fmla="*/ 83175 h 125480"/>
              <a:gd name="connsiteX5" fmla="*/ 1467 w 439189"/>
              <a:gd name="connsiteY5" fmla="*/ 625 h 12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9189" h="125480">
                <a:moveTo>
                  <a:pt x="1467" y="625"/>
                </a:moveTo>
                <a:cubicBezTo>
                  <a:pt x="-20758" y="-5725"/>
                  <a:pt x="216309" y="38196"/>
                  <a:pt x="245942" y="45075"/>
                </a:cubicBezTo>
                <a:cubicBezTo>
                  <a:pt x="275575" y="51954"/>
                  <a:pt x="150163" y="28671"/>
                  <a:pt x="179267" y="41900"/>
                </a:cubicBezTo>
                <a:cubicBezTo>
                  <a:pt x="208371" y="55129"/>
                  <a:pt x="387229" y="117571"/>
                  <a:pt x="420567" y="124450"/>
                </a:cubicBezTo>
                <a:cubicBezTo>
                  <a:pt x="453905" y="131329"/>
                  <a:pt x="443850" y="102225"/>
                  <a:pt x="379292" y="83175"/>
                </a:cubicBezTo>
                <a:cubicBezTo>
                  <a:pt x="314734" y="64125"/>
                  <a:pt x="23692" y="6975"/>
                  <a:pt x="1467" y="6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9" name="フリーフォーム 628">
            <a:extLst>
              <a:ext uri="{FF2B5EF4-FFF2-40B4-BE49-F238E27FC236}">
                <a16:creationId xmlns:a16="http://schemas.microsoft.com/office/drawing/2014/main" id="{B25B3A7F-0616-7BEC-B048-5D71E5E7F2BC}"/>
              </a:ext>
            </a:extLst>
          </p:cNvPr>
          <p:cNvSpPr/>
          <p:nvPr/>
        </p:nvSpPr>
        <p:spPr>
          <a:xfrm>
            <a:off x="8175519" y="4536937"/>
            <a:ext cx="111018" cy="352563"/>
          </a:xfrm>
          <a:custGeom>
            <a:avLst/>
            <a:gdLst>
              <a:gd name="connsiteX0" fmla="*/ 106 w 111018"/>
              <a:gd name="connsiteY0" fmla="*/ 138 h 352563"/>
              <a:gd name="connsiteX1" fmla="*/ 50906 w 111018"/>
              <a:gd name="connsiteY1" fmla="*/ 139838 h 352563"/>
              <a:gd name="connsiteX2" fmla="*/ 35031 w 111018"/>
              <a:gd name="connsiteY2" fmla="*/ 352563 h 352563"/>
              <a:gd name="connsiteX3" fmla="*/ 60431 w 111018"/>
              <a:gd name="connsiteY3" fmla="*/ 139838 h 352563"/>
              <a:gd name="connsiteX4" fmla="*/ 108056 w 111018"/>
              <a:gd name="connsiteY4" fmla="*/ 254138 h 352563"/>
              <a:gd name="connsiteX5" fmla="*/ 101706 w 111018"/>
              <a:gd name="connsiteY5" fmla="*/ 187463 h 352563"/>
              <a:gd name="connsiteX6" fmla="*/ 66781 w 111018"/>
              <a:gd name="connsiteY6" fmla="*/ 114438 h 352563"/>
              <a:gd name="connsiteX7" fmla="*/ 106 w 111018"/>
              <a:gd name="connsiteY7" fmla="*/ 138 h 35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018" h="352563">
                <a:moveTo>
                  <a:pt x="106" y="138"/>
                </a:moveTo>
                <a:cubicBezTo>
                  <a:pt x="-2540" y="4371"/>
                  <a:pt x="45085" y="81101"/>
                  <a:pt x="50906" y="139838"/>
                </a:cubicBezTo>
                <a:cubicBezTo>
                  <a:pt x="56727" y="198576"/>
                  <a:pt x="33444" y="352563"/>
                  <a:pt x="35031" y="352563"/>
                </a:cubicBezTo>
                <a:cubicBezTo>
                  <a:pt x="36618" y="352563"/>
                  <a:pt x="48260" y="156242"/>
                  <a:pt x="60431" y="139838"/>
                </a:cubicBezTo>
                <a:cubicBezTo>
                  <a:pt x="72602" y="123434"/>
                  <a:pt x="101177" y="246200"/>
                  <a:pt x="108056" y="254138"/>
                </a:cubicBezTo>
                <a:cubicBezTo>
                  <a:pt x="114935" y="262076"/>
                  <a:pt x="108585" y="210746"/>
                  <a:pt x="101706" y="187463"/>
                </a:cubicBezTo>
                <a:cubicBezTo>
                  <a:pt x="94827" y="164180"/>
                  <a:pt x="82127" y="138780"/>
                  <a:pt x="66781" y="114438"/>
                </a:cubicBezTo>
                <a:cubicBezTo>
                  <a:pt x="51435" y="90096"/>
                  <a:pt x="2752" y="-4095"/>
                  <a:pt x="106" y="13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0" name="フリーフォーム 629">
            <a:extLst>
              <a:ext uri="{FF2B5EF4-FFF2-40B4-BE49-F238E27FC236}">
                <a16:creationId xmlns:a16="http://schemas.microsoft.com/office/drawing/2014/main" id="{F5DFEF1A-39A2-C951-74C2-E897EA9E9215}"/>
              </a:ext>
            </a:extLst>
          </p:cNvPr>
          <p:cNvSpPr/>
          <p:nvPr/>
        </p:nvSpPr>
        <p:spPr>
          <a:xfrm>
            <a:off x="8185487" y="4635425"/>
            <a:ext cx="752144" cy="231905"/>
          </a:xfrm>
          <a:custGeom>
            <a:avLst/>
            <a:gdLst>
              <a:gd name="connsiteX0" fmla="*/ 167938 w 752144"/>
              <a:gd name="connsiteY0" fmla="*/ 222325 h 231905"/>
              <a:gd name="connsiteX1" fmla="*/ 2838 w 752144"/>
              <a:gd name="connsiteY1" fmla="*/ 219150 h 231905"/>
              <a:gd name="connsiteX2" fmla="*/ 336213 w 752144"/>
              <a:gd name="connsiteY2" fmla="*/ 101675 h 231905"/>
              <a:gd name="connsiteX3" fmla="*/ 752138 w 752144"/>
              <a:gd name="connsiteY3" fmla="*/ 75 h 231905"/>
              <a:gd name="connsiteX4" fmla="*/ 345738 w 752144"/>
              <a:gd name="connsiteY4" fmla="*/ 117550 h 231905"/>
              <a:gd name="connsiteX5" fmla="*/ 28238 w 752144"/>
              <a:gd name="connsiteY5" fmla="*/ 162000 h 231905"/>
              <a:gd name="connsiteX6" fmla="*/ 167938 w 752144"/>
              <a:gd name="connsiteY6" fmla="*/ 222325 h 23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2144" h="231905">
                <a:moveTo>
                  <a:pt x="167938" y="222325"/>
                </a:moveTo>
                <a:cubicBezTo>
                  <a:pt x="163705" y="231850"/>
                  <a:pt x="-25208" y="239258"/>
                  <a:pt x="2838" y="219150"/>
                </a:cubicBezTo>
                <a:cubicBezTo>
                  <a:pt x="30884" y="199042"/>
                  <a:pt x="211330" y="138187"/>
                  <a:pt x="336213" y="101675"/>
                </a:cubicBezTo>
                <a:cubicBezTo>
                  <a:pt x="461096" y="65162"/>
                  <a:pt x="750551" y="-2571"/>
                  <a:pt x="752138" y="75"/>
                </a:cubicBezTo>
                <a:cubicBezTo>
                  <a:pt x="753726" y="2721"/>
                  <a:pt x="466388" y="90562"/>
                  <a:pt x="345738" y="117550"/>
                </a:cubicBezTo>
                <a:cubicBezTo>
                  <a:pt x="225088" y="144537"/>
                  <a:pt x="60517" y="141892"/>
                  <a:pt x="28238" y="162000"/>
                </a:cubicBezTo>
                <a:cubicBezTo>
                  <a:pt x="-4041" y="182108"/>
                  <a:pt x="172171" y="212800"/>
                  <a:pt x="167938" y="2223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1" name="フリーフォーム 630">
            <a:extLst>
              <a:ext uri="{FF2B5EF4-FFF2-40B4-BE49-F238E27FC236}">
                <a16:creationId xmlns:a16="http://schemas.microsoft.com/office/drawing/2014/main" id="{D6DFE525-16C7-03B4-BDE6-16AE3EB4E463}"/>
              </a:ext>
            </a:extLst>
          </p:cNvPr>
          <p:cNvSpPr/>
          <p:nvPr/>
        </p:nvSpPr>
        <p:spPr>
          <a:xfrm>
            <a:off x="8343453" y="4616149"/>
            <a:ext cx="1826084" cy="181284"/>
          </a:xfrm>
          <a:custGeom>
            <a:avLst/>
            <a:gdLst>
              <a:gd name="connsiteX0" fmla="*/ 447 w 1826084"/>
              <a:gd name="connsiteY0" fmla="*/ 181276 h 181284"/>
              <a:gd name="connsiteX1" fmla="*/ 832297 w 1826084"/>
              <a:gd name="connsiteY1" fmla="*/ 66976 h 181284"/>
              <a:gd name="connsiteX2" fmla="*/ 679897 w 1826084"/>
              <a:gd name="connsiteY2" fmla="*/ 47926 h 181284"/>
              <a:gd name="connsiteX3" fmla="*/ 984697 w 1826084"/>
              <a:gd name="connsiteY3" fmla="*/ 54276 h 181284"/>
              <a:gd name="connsiteX4" fmla="*/ 1486347 w 1826084"/>
              <a:gd name="connsiteY4" fmla="*/ 95551 h 181284"/>
              <a:gd name="connsiteX5" fmla="*/ 1356172 w 1826084"/>
              <a:gd name="connsiteY5" fmla="*/ 82851 h 181284"/>
              <a:gd name="connsiteX6" fmla="*/ 1826072 w 1826084"/>
              <a:gd name="connsiteY6" fmla="*/ 143176 h 181284"/>
              <a:gd name="connsiteX7" fmla="*/ 1340297 w 1826084"/>
              <a:gd name="connsiteY7" fmla="*/ 108251 h 181284"/>
              <a:gd name="connsiteX8" fmla="*/ 473522 w 1826084"/>
              <a:gd name="connsiteY8" fmla="*/ 3476 h 181284"/>
              <a:gd name="connsiteX9" fmla="*/ 730697 w 1826084"/>
              <a:gd name="connsiteY9" fmla="*/ 28876 h 181284"/>
              <a:gd name="connsiteX10" fmla="*/ 587822 w 1826084"/>
              <a:gd name="connsiteY10" fmla="*/ 66976 h 181284"/>
              <a:gd name="connsiteX11" fmla="*/ 714822 w 1826084"/>
              <a:gd name="connsiteY11" fmla="*/ 60626 h 181284"/>
              <a:gd name="connsiteX12" fmla="*/ 447 w 1826084"/>
              <a:gd name="connsiteY12" fmla="*/ 181276 h 18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26084" h="181284">
                <a:moveTo>
                  <a:pt x="447" y="181276"/>
                </a:moveTo>
                <a:cubicBezTo>
                  <a:pt x="20026" y="182334"/>
                  <a:pt x="719055" y="89201"/>
                  <a:pt x="832297" y="66976"/>
                </a:cubicBezTo>
                <a:cubicBezTo>
                  <a:pt x="945539" y="44751"/>
                  <a:pt x="654497" y="50043"/>
                  <a:pt x="679897" y="47926"/>
                </a:cubicBezTo>
                <a:cubicBezTo>
                  <a:pt x="705297" y="45809"/>
                  <a:pt x="850289" y="46338"/>
                  <a:pt x="984697" y="54276"/>
                </a:cubicBezTo>
                <a:cubicBezTo>
                  <a:pt x="1119105" y="62214"/>
                  <a:pt x="1424435" y="90788"/>
                  <a:pt x="1486347" y="95551"/>
                </a:cubicBezTo>
                <a:cubicBezTo>
                  <a:pt x="1548260" y="100313"/>
                  <a:pt x="1299551" y="74914"/>
                  <a:pt x="1356172" y="82851"/>
                </a:cubicBezTo>
                <a:cubicBezTo>
                  <a:pt x="1412793" y="90788"/>
                  <a:pt x="1828718" y="138943"/>
                  <a:pt x="1826072" y="143176"/>
                </a:cubicBezTo>
                <a:cubicBezTo>
                  <a:pt x="1823426" y="147409"/>
                  <a:pt x="1565722" y="131534"/>
                  <a:pt x="1340297" y="108251"/>
                </a:cubicBezTo>
                <a:cubicBezTo>
                  <a:pt x="1114872" y="84968"/>
                  <a:pt x="575122" y="16705"/>
                  <a:pt x="473522" y="3476"/>
                </a:cubicBezTo>
                <a:cubicBezTo>
                  <a:pt x="371922" y="-9753"/>
                  <a:pt x="711647" y="18293"/>
                  <a:pt x="730697" y="28876"/>
                </a:cubicBezTo>
                <a:cubicBezTo>
                  <a:pt x="749747" y="39459"/>
                  <a:pt x="590468" y="61684"/>
                  <a:pt x="587822" y="66976"/>
                </a:cubicBezTo>
                <a:cubicBezTo>
                  <a:pt x="585176" y="72268"/>
                  <a:pt x="819597" y="44751"/>
                  <a:pt x="714822" y="60626"/>
                </a:cubicBezTo>
                <a:cubicBezTo>
                  <a:pt x="610047" y="76501"/>
                  <a:pt x="-19132" y="180218"/>
                  <a:pt x="447" y="18127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2" name="フリーフォーム 631">
            <a:extLst>
              <a:ext uri="{FF2B5EF4-FFF2-40B4-BE49-F238E27FC236}">
                <a16:creationId xmlns:a16="http://schemas.microsoft.com/office/drawing/2014/main" id="{3169D5A5-9B30-6230-7607-0BE59F388813}"/>
              </a:ext>
            </a:extLst>
          </p:cNvPr>
          <p:cNvSpPr/>
          <p:nvPr/>
        </p:nvSpPr>
        <p:spPr>
          <a:xfrm>
            <a:off x="6445443" y="5361349"/>
            <a:ext cx="587962" cy="565863"/>
          </a:xfrm>
          <a:custGeom>
            <a:avLst/>
            <a:gdLst>
              <a:gd name="connsiteX0" fmla="*/ 587182 w 587962"/>
              <a:gd name="connsiteY0" fmla="*/ 1226 h 565863"/>
              <a:gd name="connsiteX1" fmla="*/ 406207 w 587962"/>
              <a:gd name="connsiteY1" fmla="*/ 52026 h 565863"/>
              <a:gd name="connsiteX2" fmla="*/ 228407 w 587962"/>
              <a:gd name="connsiteY2" fmla="*/ 210776 h 565863"/>
              <a:gd name="connsiteX3" fmla="*/ 244282 w 587962"/>
              <a:gd name="connsiteY3" fmla="*/ 182201 h 565863"/>
              <a:gd name="connsiteX4" fmla="*/ 123632 w 587962"/>
              <a:gd name="connsiteY4" fmla="*/ 363176 h 565863"/>
              <a:gd name="connsiteX5" fmla="*/ 44257 w 587962"/>
              <a:gd name="connsiteY5" fmla="*/ 483826 h 565863"/>
              <a:gd name="connsiteX6" fmla="*/ 6157 w 587962"/>
              <a:gd name="connsiteY6" fmla="*/ 563201 h 565863"/>
              <a:gd name="connsiteX7" fmla="*/ 22032 w 587962"/>
              <a:gd name="connsiteY7" fmla="*/ 512401 h 565863"/>
              <a:gd name="connsiteX8" fmla="*/ 209357 w 587962"/>
              <a:gd name="connsiteY8" fmla="*/ 198076 h 565863"/>
              <a:gd name="connsiteX9" fmla="*/ 158557 w 587962"/>
              <a:gd name="connsiteY9" fmla="*/ 274276 h 565863"/>
              <a:gd name="connsiteX10" fmla="*/ 298257 w 587962"/>
              <a:gd name="connsiteY10" fmla="*/ 109176 h 565863"/>
              <a:gd name="connsiteX11" fmla="*/ 431607 w 587962"/>
              <a:gd name="connsiteY11" fmla="*/ 26626 h 565863"/>
              <a:gd name="connsiteX12" fmla="*/ 333182 w 587962"/>
              <a:gd name="connsiteY12" fmla="*/ 93301 h 565863"/>
              <a:gd name="connsiteX13" fmla="*/ 587182 w 587962"/>
              <a:gd name="connsiteY13" fmla="*/ 1226 h 56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962" h="565863">
                <a:moveTo>
                  <a:pt x="587182" y="1226"/>
                </a:moveTo>
                <a:cubicBezTo>
                  <a:pt x="599353" y="-5653"/>
                  <a:pt x="466003" y="17101"/>
                  <a:pt x="406207" y="52026"/>
                </a:cubicBezTo>
                <a:cubicBezTo>
                  <a:pt x="346411" y="86951"/>
                  <a:pt x="255394" y="189080"/>
                  <a:pt x="228407" y="210776"/>
                </a:cubicBezTo>
                <a:cubicBezTo>
                  <a:pt x="201420" y="232472"/>
                  <a:pt x="261745" y="156801"/>
                  <a:pt x="244282" y="182201"/>
                </a:cubicBezTo>
                <a:cubicBezTo>
                  <a:pt x="226819" y="207601"/>
                  <a:pt x="156969" y="312905"/>
                  <a:pt x="123632" y="363176"/>
                </a:cubicBezTo>
                <a:cubicBezTo>
                  <a:pt x="90295" y="413447"/>
                  <a:pt x="63836" y="450489"/>
                  <a:pt x="44257" y="483826"/>
                </a:cubicBezTo>
                <a:cubicBezTo>
                  <a:pt x="24678" y="517164"/>
                  <a:pt x="9861" y="558439"/>
                  <a:pt x="6157" y="563201"/>
                </a:cubicBezTo>
                <a:cubicBezTo>
                  <a:pt x="2453" y="567963"/>
                  <a:pt x="-11835" y="573255"/>
                  <a:pt x="22032" y="512401"/>
                </a:cubicBezTo>
                <a:cubicBezTo>
                  <a:pt x="55899" y="451547"/>
                  <a:pt x="186603" y="237763"/>
                  <a:pt x="209357" y="198076"/>
                </a:cubicBezTo>
                <a:cubicBezTo>
                  <a:pt x="232111" y="158389"/>
                  <a:pt x="143740" y="289093"/>
                  <a:pt x="158557" y="274276"/>
                </a:cubicBezTo>
                <a:cubicBezTo>
                  <a:pt x="173374" y="259459"/>
                  <a:pt x="252749" y="150451"/>
                  <a:pt x="298257" y="109176"/>
                </a:cubicBezTo>
                <a:cubicBezTo>
                  <a:pt x="343765" y="67901"/>
                  <a:pt x="425786" y="29272"/>
                  <a:pt x="431607" y="26626"/>
                </a:cubicBezTo>
                <a:cubicBezTo>
                  <a:pt x="437428" y="23980"/>
                  <a:pt x="313074" y="97005"/>
                  <a:pt x="333182" y="93301"/>
                </a:cubicBezTo>
                <a:cubicBezTo>
                  <a:pt x="353290" y="89597"/>
                  <a:pt x="575011" y="8105"/>
                  <a:pt x="587182" y="122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3" name="フリーフォーム 632">
            <a:extLst>
              <a:ext uri="{FF2B5EF4-FFF2-40B4-BE49-F238E27FC236}">
                <a16:creationId xmlns:a16="http://schemas.microsoft.com/office/drawing/2014/main" id="{9340F030-3353-2726-375E-1B2B8AD74C14}"/>
              </a:ext>
            </a:extLst>
          </p:cNvPr>
          <p:cNvSpPr/>
          <p:nvPr/>
        </p:nvSpPr>
        <p:spPr>
          <a:xfrm>
            <a:off x="6085503" y="5848298"/>
            <a:ext cx="461930" cy="465081"/>
          </a:xfrm>
          <a:custGeom>
            <a:avLst/>
            <a:gdLst>
              <a:gd name="connsiteX0" fmla="*/ 461347 w 461930"/>
              <a:gd name="connsiteY0" fmla="*/ 52 h 465081"/>
              <a:gd name="connsiteX1" fmla="*/ 188297 w 461930"/>
              <a:gd name="connsiteY1" fmla="*/ 190552 h 465081"/>
              <a:gd name="connsiteX2" fmla="*/ 35897 w 461930"/>
              <a:gd name="connsiteY2" fmla="*/ 304852 h 465081"/>
              <a:gd name="connsiteX3" fmla="*/ 23197 w 461930"/>
              <a:gd name="connsiteY3" fmla="*/ 460427 h 465081"/>
              <a:gd name="connsiteX4" fmla="*/ 23197 w 461930"/>
              <a:gd name="connsiteY4" fmla="*/ 409627 h 465081"/>
              <a:gd name="connsiteX5" fmla="*/ 29547 w 461930"/>
              <a:gd name="connsiteY5" fmla="*/ 260402 h 465081"/>
              <a:gd name="connsiteX6" fmla="*/ 7322 w 461930"/>
              <a:gd name="connsiteY6" fmla="*/ 311202 h 465081"/>
              <a:gd name="connsiteX7" fmla="*/ 175597 w 461930"/>
              <a:gd name="connsiteY7" fmla="*/ 184202 h 465081"/>
              <a:gd name="connsiteX8" fmla="*/ 108922 w 461930"/>
              <a:gd name="connsiteY8" fmla="*/ 209602 h 465081"/>
              <a:gd name="connsiteX9" fmla="*/ 461347 w 461930"/>
              <a:gd name="connsiteY9" fmla="*/ 52 h 46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1930" h="465081">
                <a:moveTo>
                  <a:pt x="461347" y="52"/>
                </a:moveTo>
                <a:cubicBezTo>
                  <a:pt x="474576" y="-3123"/>
                  <a:pt x="259205" y="139752"/>
                  <a:pt x="188297" y="190552"/>
                </a:cubicBezTo>
                <a:cubicBezTo>
                  <a:pt x="117389" y="241352"/>
                  <a:pt x="63414" y="259873"/>
                  <a:pt x="35897" y="304852"/>
                </a:cubicBezTo>
                <a:cubicBezTo>
                  <a:pt x="8380" y="349831"/>
                  <a:pt x="25314" y="442965"/>
                  <a:pt x="23197" y="460427"/>
                </a:cubicBezTo>
                <a:cubicBezTo>
                  <a:pt x="21080" y="477889"/>
                  <a:pt x="22139" y="442964"/>
                  <a:pt x="23197" y="409627"/>
                </a:cubicBezTo>
                <a:cubicBezTo>
                  <a:pt x="24255" y="376290"/>
                  <a:pt x="32193" y="276806"/>
                  <a:pt x="29547" y="260402"/>
                </a:cubicBezTo>
                <a:cubicBezTo>
                  <a:pt x="26901" y="243998"/>
                  <a:pt x="-17020" y="323902"/>
                  <a:pt x="7322" y="311202"/>
                </a:cubicBezTo>
                <a:cubicBezTo>
                  <a:pt x="31664" y="298502"/>
                  <a:pt x="158664" y="201135"/>
                  <a:pt x="175597" y="184202"/>
                </a:cubicBezTo>
                <a:cubicBezTo>
                  <a:pt x="192530" y="167269"/>
                  <a:pt x="63414" y="237119"/>
                  <a:pt x="108922" y="209602"/>
                </a:cubicBezTo>
                <a:cubicBezTo>
                  <a:pt x="154430" y="182085"/>
                  <a:pt x="448118" y="3227"/>
                  <a:pt x="461347" y="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4" name="フリーフォーム 633">
            <a:extLst>
              <a:ext uri="{FF2B5EF4-FFF2-40B4-BE49-F238E27FC236}">
                <a16:creationId xmlns:a16="http://schemas.microsoft.com/office/drawing/2014/main" id="{1FAACF3B-4E56-7966-0272-15AA0B99F4C2}"/>
              </a:ext>
            </a:extLst>
          </p:cNvPr>
          <p:cNvSpPr/>
          <p:nvPr/>
        </p:nvSpPr>
        <p:spPr>
          <a:xfrm>
            <a:off x="6492875" y="5441672"/>
            <a:ext cx="572495" cy="463934"/>
          </a:xfrm>
          <a:custGeom>
            <a:avLst/>
            <a:gdLst>
              <a:gd name="connsiteX0" fmla="*/ 571500 w 572495"/>
              <a:gd name="connsiteY0" fmla="*/ 278 h 463934"/>
              <a:gd name="connsiteX1" fmla="*/ 368300 w 572495"/>
              <a:gd name="connsiteY1" fmla="*/ 200303 h 463934"/>
              <a:gd name="connsiteX2" fmla="*/ 190500 w 572495"/>
              <a:gd name="connsiteY2" fmla="*/ 263803 h 463934"/>
              <a:gd name="connsiteX3" fmla="*/ 330200 w 572495"/>
              <a:gd name="connsiteY3" fmla="*/ 225703 h 463934"/>
              <a:gd name="connsiteX4" fmla="*/ 273050 w 572495"/>
              <a:gd name="connsiteY4" fmla="*/ 263803 h 463934"/>
              <a:gd name="connsiteX5" fmla="*/ 282575 w 572495"/>
              <a:gd name="connsiteY5" fmla="*/ 330478 h 463934"/>
              <a:gd name="connsiteX6" fmla="*/ 180975 w 572495"/>
              <a:gd name="connsiteY6" fmla="*/ 381278 h 463934"/>
              <a:gd name="connsiteX7" fmla="*/ 0 w 572495"/>
              <a:gd name="connsiteY7" fmla="*/ 457478 h 463934"/>
              <a:gd name="connsiteX8" fmla="*/ 180975 w 572495"/>
              <a:gd name="connsiteY8" fmla="*/ 397153 h 463934"/>
              <a:gd name="connsiteX9" fmla="*/ 215900 w 572495"/>
              <a:gd name="connsiteY9" fmla="*/ 400328 h 463934"/>
              <a:gd name="connsiteX10" fmla="*/ 130175 w 572495"/>
              <a:gd name="connsiteY10" fmla="*/ 419378 h 463934"/>
              <a:gd name="connsiteX11" fmla="*/ 273050 w 572495"/>
              <a:gd name="connsiteY11" fmla="*/ 463828 h 463934"/>
              <a:gd name="connsiteX12" fmla="*/ 203200 w 572495"/>
              <a:gd name="connsiteY12" fmla="*/ 428903 h 463934"/>
              <a:gd name="connsiteX13" fmla="*/ 254000 w 572495"/>
              <a:gd name="connsiteY13" fmla="*/ 343178 h 463934"/>
              <a:gd name="connsiteX14" fmla="*/ 273050 w 572495"/>
              <a:gd name="connsiteY14" fmla="*/ 260628 h 463934"/>
              <a:gd name="connsiteX15" fmla="*/ 482600 w 572495"/>
              <a:gd name="connsiteY15" fmla="*/ 51078 h 463934"/>
              <a:gd name="connsiteX16" fmla="*/ 279400 w 572495"/>
              <a:gd name="connsiteY16" fmla="*/ 247928 h 463934"/>
              <a:gd name="connsiteX17" fmla="*/ 571500 w 572495"/>
              <a:gd name="connsiteY17" fmla="*/ 278 h 46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2495" h="463934">
                <a:moveTo>
                  <a:pt x="571500" y="278"/>
                </a:moveTo>
                <a:cubicBezTo>
                  <a:pt x="586317" y="-7660"/>
                  <a:pt x="431800" y="156382"/>
                  <a:pt x="368300" y="200303"/>
                </a:cubicBezTo>
                <a:cubicBezTo>
                  <a:pt x="304800" y="244224"/>
                  <a:pt x="196850" y="259570"/>
                  <a:pt x="190500" y="263803"/>
                </a:cubicBezTo>
                <a:cubicBezTo>
                  <a:pt x="184150" y="268036"/>
                  <a:pt x="316442" y="225703"/>
                  <a:pt x="330200" y="225703"/>
                </a:cubicBezTo>
                <a:cubicBezTo>
                  <a:pt x="343958" y="225703"/>
                  <a:pt x="280987" y="246341"/>
                  <a:pt x="273050" y="263803"/>
                </a:cubicBezTo>
                <a:cubicBezTo>
                  <a:pt x="265113" y="281265"/>
                  <a:pt x="297921" y="310899"/>
                  <a:pt x="282575" y="330478"/>
                </a:cubicBezTo>
                <a:cubicBezTo>
                  <a:pt x="267229" y="350057"/>
                  <a:pt x="228071" y="360111"/>
                  <a:pt x="180975" y="381278"/>
                </a:cubicBezTo>
                <a:cubicBezTo>
                  <a:pt x="133879" y="402445"/>
                  <a:pt x="0" y="454832"/>
                  <a:pt x="0" y="457478"/>
                </a:cubicBezTo>
                <a:cubicBezTo>
                  <a:pt x="0" y="460124"/>
                  <a:pt x="144992" y="406678"/>
                  <a:pt x="180975" y="397153"/>
                </a:cubicBezTo>
                <a:cubicBezTo>
                  <a:pt x="216958" y="387628"/>
                  <a:pt x="224367" y="396624"/>
                  <a:pt x="215900" y="400328"/>
                </a:cubicBezTo>
                <a:cubicBezTo>
                  <a:pt x="207433" y="404032"/>
                  <a:pt x="120650" y="408795"/>
                  <a:pt x="130175" y="419378"/>
                </a:cubicBezTo>
                <a:cubicBezTo>
                  <a:pt x="139700" y="429961"/>
                  <a:pt x="260879" y="462241"/>
                  <a:pt x="273050" y="463828"/>
                </a:cubicBezTo>
                <a:cubicBezTo>
                  <a:pt x="285221" y="465415"/>
                  <a:pt x="206375" y="449011"/>
                  <a:pt x="203200" y="428903"/>
                </a:cubicBezTo>
                <a:cubicBezTo>
                  <a:pt x="200025" y="408795"/>
                  <a:pt x="242358" y="371224"/>
                  <a:pt x="254000" y="343178"/>
                </a:cubicBezTo>
                <a:cubicBezTo>
                  <a:pt x="265642" y="315132"/>
                  <a:pt x="234950" y="309311"/>
                  <a:pt x="273050" y="260628"/>
                </a:cubicBezTo>
                <a:cubicBezTo>
                  <a:pt x="311150" y="211945"/>
                  <a:pt x="481542" y="53195"/>
                  <a:pt x="482600" y="51078"/>
                </a:cubicBezTo>
                <a:cubicBezTo>
                  <a:pt x="483658" y="48961"/>
                  <a:pt x="262467" y="254278"/>
                  <a:pt x="279400" y="247928"/>
                </a:cubicBezTo>
                <a:cubicBezTo>
                  <a:pt x="296333" y="241578"/>
                  <a:pt x="556683" y="8216"/>
                  <a:pt x="571500" y="2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5" name="フリーフォーム 634">
            <a:extLst>
              <a:ext uri="{FF2B5EF4-FFF2-40B4-BE49-F238E27FC236}">
                <a16:creationId xmlns:a16="http://schemas.microsoft.com/office/drawing/2014/main" id="{8F881893-6328-2F67-7F55-3170911C78EF}"/>
              </a:ext>
            </a:extLst>
          </p:cNvPr>
          <p:cNvSpPr/>
          <p:nvPr/>
        </p:nvSpPr>
        <p:spPr>
          <a:xfrm>
            <a:off x="6962770" y="5308514"/>
            <a:ext cx="256143" cy="343020"/>
          </a:xfrm>
          <a:custGeom>
            <a:avLst/>
            <a:gdLst>
              <a:gd name="connsiteX0" fmla="*/ 31755 w 256143"/>
              <a:gd name="connsiteY0" fmla="*/ 86 h 343020"/>
              <a:gd name="connsiteX1" fmla="*/ 47630 w 256143"/>
              <a:gd name="connsiteY1" fmla="*/ 101686 h 343020"/>
              <a:gd name="connsiteX2" fmla="*/ 254005 w 256143"/>
              <a:gd name="connsiteY2" fmla="*/ 273136 h 343020"/>
              <a:gd name="connsiteX3" fmla="*/ 146055 w 256143"/>
              <a:gd name="connsiteY3" fmla="*/ 238211 h 343020"/>
              <a:gd name="connsiteX4" fmla="*/ 5 w 256143"/>
              <a:gd name="connsiteY4" fmla="*/ 342986 h 343020"/>
              <a:gd name="connsiteX5" fmla="*/ 139705 w 256143"/>
              <a:gd name="connsiteY5" fmla="*/ 225511 h 343020"/>
              <a:gd name="connsiteX6" fmla="*/ 142880 w 256143"/>
              <a:gd name="connsiteY6" fmla="*/ 222336 h 343020"/>
              <a:gd name="connsiteX7" fmla="*/ 38105 w 256143"/>
              <a:gd name="connsiteY7" fmla="*/ 123911 h 343020"/>
              <a:gd name="connsiteX8" fmla="*/ 101605 w 256143"/>
              <a:gd name="connsiteY8" fmla="*/ 177886 h 343020"/>
              <a:gd name="connsiteX9" fmla="*/ 53980 w 256143"/>
              <a:gd name="connsiteY9" fmla="*/ 117561 h 343020"/>
              <a:gd name="connsiteX10" fmla="*/ 31755 w 256143"/>
              <a:gd name="connsiteY10" fmla="*/ 86 h 34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6143" h="343020">
                <a:moveTo>
                  <a:pt x="31755" y="86"/>
                </a:moveTo>
                <a:cubicBezTo>
                  <a:pt x="30697" y="-2560"/>
                  <a:pt x="10588" y="56178"/>
                  <a:pt x="47630" y="101686"/>
                </a:cubicBezTo>
                <a:cubicBezTo>
                  <a:pt x="84672" y="147194"/>
                  <a:pt x="237601" y="250382"/>
                  <a:pt x="254005" y="273136"/>
                </a:cubicBezTo>
                <a:cubicBezTo>
                  <a:pt x="270409" y="295890"/>
                  <a:pt x="188388" y="226569"/>
                  <a:pt x="146055" y="238211"/>
                </a:cubicBezTo>
                <a:cubicBezTo>
                  <a:pt x="103722" y="249853"/>
                  <a:pt x="1063" y="345103"/>
                  <a:pt x="5" y="342986"/>
                </a:cubicBezTo>
                <a:cubicBezTo>
                  <a:pt x="-1053" y="340869"/>
                  <a:pt x="139705" y="225511"/>
                  <a:pt x="139705" y="225511"/>
                </a:cubicBezTo>
                <a:cubicBezTo>
                  <a:pt x="163517" y="205403"/>
                  <a:pt x="159813" y="239269"/>
                  <a:pt x="142880" y="222336"/>
                </a:cubicBezTo>
                <a:cubicBezTo>
                  <a:pt x="125947" y="205403"/>
                  <a:pt x="44984" y="131319"/>
                  <a:pt x="38105" y="123911"/>
                </a:cubicBezTo>
                <a:cubicBezTo>
                  <a:pt x="31226" y="116503"/>
                  <a:pt x="98959" y="178944"/>
                  <a:pt x="101605" y="177886"/>
                </a:cubicBezTo>
                <a:cubicBezTo>
                  <a:pt x="104251" y="176828"/>
                  <a:pt x="65622" y="140844"/>
                  <a:pt x="53980" y="117561"/>
                </a:cubicBezTo>
                <a:cubicBezTo>
                  <a:pt x="42338" y="94278"/>
                  <a:pt x="32813" y="2732"/>
                  <a:pt x="31755" y="8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6" name="フリーフォーム 635">
            <a:extLst>
              <a:ext uri="{FF2B5EF4-FFF2-40B4-BE49-F238E27FC236}">
                <a16:creationId xmlns:a16="http://schemas.microsoft.com/office/drawing/2014/main" id="{FFD85BB8-A8DC-8BAE-C60D-83DC5C29B569}"/>
              </a:ext>
            </a:extLst>
          </p:cNvPr>
          <p:cNvSpPr/>
          <p:nvPr/>
        </p:nvSpPr>
        <p:spPr>
          <a:xfrm>
            <a:off x="6500893" y="5555349"/>
            <a:ext cx="715972" cy="608188"/>
          </a:xfrm>
          <a:custGeom>
            <a:avLst/>
            <a:gdLst>
              <a:gd name="connsiteX0" fmla="*/ 715882 w 715972"/>
              <a:gd name="connsiteY0" fmla="*/ 901 h 608188"/>
              <a:gd name="connsiteX1" fmla="*/ 325357 w 715972"/>
              <a:gd name="connsiteY1" fmla="*/ 312051 h 608188"/>
              <a:gd name="connsiteX2" fmla="*/ 7857 w 715972"/>
              <a:gd name="connsiteY2" fmla="*/ 604151 h 608188"/>
              <a:gd name="connsiteX3" fmla="*/ 128507 w 715972"/>
              <a:gd name="connsiteY3" fmla="*/ 461276 h 608188"/>
              <a:gd name="connsiteX4" fmla="*/ 474582 w 715972"/>
              <a:gd name="connsiteY4" fmla="*/ 169176 h 608188"/>
              <a:gd name="connsiteX5" fmla="*/ 296782 w 715972"/>
              <a:gd name="connsiteY5" fmla="*/ 315226 h 608188"/>
              <a:gd name="connsiteX6" fmla="*/ 525382 w 715972"/>
              <a:gd name="connsiteY6" fmla="*/ 134251 h 608188"/>
              <a:gd name="connsiteX7" fmla="*/ 363457 w 715972"/>
              <a:gd name="connsiteY7" fmla="*/ 213626 h 608188"/>
              <a:gd name="connsiteX8" fmla="*/ 715882 w 715972"/>
              <a:gd name="connsiteY8" fmla="*/ 901 h 6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972" h="608188">
                <a:moveTo>
                  <a:pt x="715882" y="901"/>
                </a:moveTo>
                <a:cubicBezTo>
                  <a:pt x="709532" y="17305"/>
                  <a:pt x="443361" y="211509"/>
                  <a:pt x="325357" y="312051"/>
                </a:cubicBezTo>
                <a:cubicBezTo>
                  <a:pt x="207353" y="412593"/>
                  <a:pt x="40665" y="579280"/>
                  <a:pt x="7857" y="604151"/>
                </a:cubicBezTo>
                <a:cubicBezTo>
                  <a:pt x="-24951" y="629022"/>
                  <a:pt x="50719" y="533772"/>
                  <a:pt x="128507" y="461276"/>
                </a:cubicBezTo>
                <a:cubicBezTo>
                  <a:pt x="206294" y="388780"/>
                  <a:pt x="446536" y="193518"/>
                  <a:pt x="474582" y="169176"/>
                </a:cubicBezTo>
                <a:cubicBezTo>
                  <a:pt x="502628" y="144834"/>
                  <a:pt x="288315" y="321047"/>
                  <a:pt x="296782" y="315226"/>
                </a:cubicBezTo>
                <a:cubicBezTo>
                  <a:pt x="305249" y="309405"/>
                  <a:pt x="514270" y="151184"/>
                  <a:pt x="525382" y="134251"/>
                </a:cubicBezTo>
                <a:cubicBezTo>
                  <a:pt x="536494" y="117318"/>
                  <a:pt x="333295" y="230030"/>
                  <a:pt x="363457" y="213626"/>
                </a:cubicBezTo>
                <a:cubicBezTo>
                  <a:pt x="393619" y="197222"/>
                  <a:pt x="722232" y="-15503"/>
                  <a:pt x="715882" y="90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7" name="フリーフォーム 636">
            <a:extLst>
              <a:ext uri="{FF2B5EF4-FFF2-40B4-BE49-F238E27FC236}">
                <a16:creationId xmlns:a16="http://schemas.microsoft.com/office/drawing/2014/main" id="{E69DFF76-0E42-CF5D-D5DE-ED24F62D8606}"/>
              </a:ext>
            </a:extLst>
          </p:cNvPr>
          <p:cNvSpPr/>
          <p:nvPr/>
        </p:nvSpPr>
        <p:spPr>
          <a:xfrm>
            <a:off x="6094656" y="6035189"/>
            <a:ext cx="435205" cy="489491"/>
          </a:xfrm>
          <a:custGeom>
            <a:avLst/>
            <a:gdLst>
              <a:gd name="connsiteX0" fmla="*/ 188669 w 435205"/>
              <a:gd name="connsiteY0" fmla="*/ 486 h 489491"/>
              <a:gd name="connsiteX1" fmla="*/ 71194 w 435205"/>
              <a:gd name="connsiteY1" fmla="*/ 200511 h 489491"/>
              <a:gd name="connsiteX2" fmla="*/ 83894 w 435205"/>
              <a:gd name="connsiteY2" fmla="*/ 371961 h 489491"/>
              <a:gd name="connsiteX3" fmla="*/ 33094 w 435205"/>
              <a:gd name="connsiteY3" fmla="*/ 311636 h 489491"/>
              <a:gd name="connsiteX4" fmla="*/ 147394 w 435205"/>
              <a:gd name="connsiteY4" fmla="*/ 425936 h 489491"/>
              <a:gd name="connsiteX5" fmla="*/ 172794 w 435205"/>
              <a:gd name="connsiteY5" fmla="*/ 489436 h 489491"/>
              <a:gd name="connsiteX6" fmla="*/ 182319 w 435205"/>
              <a:gd name="connsiteY6" fmla="*/ 429111 h 489491"/>
              <a:gd name="connsiteX7" fmla="*/ 433144 w 435205"/>
              <a:gd name="connsiteY7" fmla="*/ 137011 h 489491"/>
              <a:gd name="connsiteX8" fmla="*/ 293444 w 435205"/>
              <a:gd name="connsiteY8" fmla="*/ 286236 h 489491"/>
              <a:gd name="connsiteX9" fmla="*/ 150569 w 435205"/>
              <a:gd name="connsiteY9" fmla="*/ 479911 h 489491"/>
              <a:gd name="connsiteX10" fmla="*/ 80719 w 435205"/>
              <a:gd name="connsiteY10" fmla="*/ 397361 h 489491"/>
              <a:gd name="connsiteX11" fmla="*/ 10869 w 435205"/>
              <a:gd name="connsiteY11" fmla="*/ 254486 h 489491"/>
              <a:gd name="connsiteX12" fmla="*/ 7694 w 435205"/>
              <a:gd name="connsiteY12" fmla="*/ 333861 h 489491"/>
              <a:gd name="connsiteX13" fmla="*/ 83894 w 435205"/>
              <a:gd name="connsiteY13" fmla="*/ 149711 h 489491"/>
              <a:gd name="connsiteX14" fmla="*/ 188669 w 435205"/>
              <a:gd name="connsiteY14" fmla="*/ 486 h 48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5205" h="489491">
                <a:moveTo>
                  <a:pt x="188669" y="486"/>
                </a:moveTo>
                <a:cubicBezTo>
                  <a:pt x="186552" y="8953"/>
                  <a:pt x="88656" y="138599"/>
                  <a:pt x="71194" y="200511"/>
                </a:cubicBezTo>
                <a:cubicBezTo>
                  <a:pt x="53732" y="262423"/>
                  <a:pt x="90244" y="353440"/>
                  <a:pt x="83894" y="371961"/>
                </a:cubicBezTo>
                <a:cubicBezTo>
                  <a:pt x="77544" y="390482"/>
                  <a:pt x="22511" y="302640"/>
                  <a:pt x="33094" y="311636"/>
                </a:cubicBezTo>
                <a:cubicBezTo>
                  <a:pt x="43677" y="320632"/>
                  <a:pt x="124111" y="396303"/>
                  <a:pt x="147394" y="425936"/>
                </a:cubicBezTo>
                <a:cubicBezTo>
                  <a:pt x="170677" y="455569"/>
                  <a:pt x="166973" y="488907"/>
                  <a:pt x="172794" y="489436"/>
                </a:cubicBezTo>
                <a:cubicBezTo>
                  <a:pt x="178615" y="489965"/>
                  <a:pt x="138927" y="487848"/>
                  <a:pt x="182319" y="429111"/>
                </a:cubicBezTo>
                <a:cubicBezTo>
                  <a:pt x="225711" y="370374"/>
                  <a:pt x="414623" y="160823"/>
                  <a:pt x="433144" y="137011"/>
                </a:cubicBezTo>
                <a:cubicBezTo>
                  <a:pt x="451665" y="113199"/>
                  <a:pt x="340540" y="229086"/>
                  <a:pt x="293444" y="286236"/>
                </a:cubicBezTo>
                <a:cubicBezTo>
                  <a:pt x="246348" y="343386"/>
                  <a:pt x="186023" y="461390"/>
                  <a:pt x="150569" y="479911"/>
                </a:cubicBezTo>
                <a:cubicBezTo>
                  <a:pt x="115115" y="498432"/>
                  <a:pt x="104002" y="434932"/>
                  <a:pt x="80719" y="397361"/>
                </a:cubicBezTo>
                <a:cubicBezTo>
                  <a:pt x="57436" y="359790"/>
                  <a:pt x="23040" y="265069"/>
                  <a:pt x="10869" y="254486"/>
                </a:cubicBezTo>
                <a:cubicBezTo>
                  <a:pt x="-1302" y="243903"/>
                  <a:pt x="-4477" y="351323"/>
                  <a:pt x="7694" y="333861"/>
                </a:cubicBezTo>
                <a:cubicBezTo>
                  <a:pt x="19865" y="316399"/>
                  <a:pt x="53202" y="203157"/>
                  <a:pt x="83894" y="149711"/>
                </a:cubicBezTo>
                <a:cubicBezTo>
                  <a:pt x="114586" y="96265"/>
                  <a:pt x="190786" y="-7981"/>
                  <a:pt x="188669" y="48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8" name="フリーフォーム 637">
            <a:extLst>
              <a:ext uri="{FF2B5EF4-FFF2-40B4-BE49-F238E27FC236}">
                <a16:creationId xmlns:a16="http://schemas.microsoft.com/office/drawing/2014/main" id="{8E15AD9E-F08F-A6FC-213B-05BD00D5826D}"/>
              </a:ext>
            </a:extLst>
          </p:cNvPr>
          <p:cNvSpPr/>
          <p:nvPr/>
        </p:nvSpPr>
        <p:spPr>
          <a:xfrm>
            <a:off x="6204400" y="6076936"/>
            <a:ext cx="483100" cy="647326"/>
          </a:xfrm>
          <a:custGeom>
            <a:avLst/>
            <a:gdLst>
              <a:gd name="connsiteX0" fmla="*/ 15425 w 483100"/>
              <a:gd name="connsiteY0" fmla="*/ 415939 h 647326"/>
              <a:gd name="connsiteX1" fmla="*/ 301175 w 483100"/>
              <a:gd name="connsiteY1" fmla="*/ 508014 h 647326"/>
              <a:gd name="connsiteX2" fmla="*/ 482150 w 483100"/>
              <a:gd name="connsiteY2" fmla="*/ 644539 h 647326"/>
              <a:gd name="connsiteX3" fmla="*/ 374200 w 483100"/>
              <a:gd name="connsiteY3" fmla="*/ 590564 h 647326"/>
              <a:gd name="connsiteX4" fmla="*/ 412300 w 483100"/>
              <a:gd name="connsiteY4" fmla="*/ 479439 h 647326"/>
              <a:gd name="connsiteX5" fmla="*/ 421825 w 483100"/>
              <a:gd name="connsiteY5" fmla="*/ 14 h 647326"/>
              <a:gd name="connsiteX6" fmla="*/ 425000 w 483100"/>
              <a:gd name="connsiteY6" fmla="*/ 463564 h 647326"/>
              <a:gd name="connsiteX7" fmla="*/ 415475 w 483100"/>
              <a:gd name="connsiteY7" fmla="*/ 590564 h 647326"/>
              <a:gd name="connsiteX8" fmla="*/ 345625 w 483100"/>
              <a:gd name="connsiteY8" fmla="*/ 482614 h 647326"/>
              <a:gd name="connsiteX9" fmla="*/ 301175 w 483100"/>
              <a:gd name="connsiteY9" fmla="*/ 377839 h 647326"/>
              <a:gd name="connsiteX10" fmla="*/ 313875 w 483100"/>
              <a:gd name="connsiteY10" fmla="*/ 314339 h 647326"/>
              <a:gd name="connsiteX11" fmla="*/ 323400 w 483100"/>
              <a:gd name="connsiteY11" fmla="*/ 34939 h 647326"/>
              <a:gd name="connsiteX12" fmla="*/ 307525 w 483100"/>
              <a:gd name="connsiteY12" fmla="*/ 314339 h 647326"/>
              <a:gd name="connsiteX13" fmla="*/ 294825 w 483100"/>
              <a:gd name="connsiteY13" fmla="*/ 412764 h 647326"/>
              <a:gd name="connsiteX14" fmla="*/ 367850 w 483100"/>
              <a:gd name="connsiteY14" fmla="*/ 549289 h 647326"/>
              <a:gd name="connsiteX15" fmla="*/ 72575 w 483100"/>
              <a:gd name="connsiteY15" fmla="*/ 428639 h 647326"/>
              <a:gd name="connsiteX16" fmla="*/ 15425 w 483100"/>
              <a:gd name="connsiteY16" fmla="*/ 415939 h 64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3100" h="647326">
                <a:moveTo>
                  <a:pt x="15425" y="415939"/>
                </a:moveTo>
                <a:cubicBezTo>
                  <a:pt x="53525" y="429168"/>
                  <a:pt x="223388" y="469914"/>
                  <a:pt x="301175" y="508014"/>
                </a:cubicBezTo>
                <a:cubicBezTo>
                  <a:pt x="378963" y="546114"/>
                  <a:pt x="469979" y="630781"/>
                  <a:pt x="482150" y="644539"/>
                </a:cubicBezTo>
                <a:cubicBezTo>
                  <a:pt x="494321" y="658297"/>
                  <a:pt x="385842" y="618081"/>
                  <a:pt x="374200" y="590564"/>
                </a:cubicBezTo>
                <a:cubicBezTo>
                  <a:pt x="362558" y="563047"/>
                  <a:pt x="404363" y="577864"/>
                  <a:pt x="412300" y="479439"/>
                </a:cubicBezTo>
                <a:cubicBezTo>
                  <a:pt x="420238" y="381014"/>
                  <a:pt x="419708" y="2660"/>
                  <a:pt x="421825" y="14"/>
                </a:cubicBezTo>
                <a:cubicBezTo>
                  <a:pt x="423942" y="-2632"/>
                  <a:pt x="426058" y="365139"/>
                  <a:pt x="425000" y="463564"/>
                </a:cubicBezTo>
                <a:cubicBezTo>
                  <a:pt x="423942" y="561989"/>
                  <a:pt x="428704" y="587389"/>
                  <a:pt x="415475" y="590564"/>
                </a:cubicBezTo>
                <a:cubicBezTo>
                  <a:pt x="402246" y="593739"/>
                  <a:pt x="364675" y="518068"/>
                  <a:pt x="345625" y="482614"/>
                </a:cubicBezTo>
                <a:cubicBezTo>
                  <a:pt x="326575" y="447160"/>
                  <a:pt x="306467" y="405885"/>
                  <a:pt x="301175" y="377839"/>
                </a:cubicBezTo>
                <a:cubicBezTo>
                  <a:pt x="295883" y="349793"/>
                  <a:pt x="310171" y="371489"/>
                  <a:pt x="313875" y="314339"/>
                </a:cubicBezTo>
                <a:cubicBezTo>
                  <a:pt x="317579" y="257189"/>
                  <a:pt x="324458" y="34939"/>
                  <a:pt x="323400" y="34939"/>
                </a:cubicBezTo>
                <a:cubicBezTo>
                  <a:pt x="322342" y="34939"/>
                  <a:pt x="312287" y="251368"/>
                  <a:pt x="307525" y="314339"/>
                </a:cubicBezTo>
                <a:cubicBezTo>
                  <a:pt x="302763" y="377310"/>
                  <a:pt x="284771" y="373606"/>
                  <a:pt x="294825" y="412764"/>
                </a:cubicBezTo>
                <a:cubicBezTo>
                  <a:pt x="304879" y="451922"/>
                  <a:pt x="404892" y="546643"/>
                  <a:pt x="367850" y="549289"/>
                </a:cubicBezTo>
                <a:cubicBezTo>
                  <a:pt x="330808" y="551935"/>
                  <a:pt x="130254" y="449806"/>
                  <a:pt x="72575" y="428639"/>
                </a:cubicBezTo>
                <a:cubicBezTo>
                  <a:pt x="14896" y="407472"/>
                  <a:pt x="-22675" y="402710"/>
                  <a:pt x="15425" y="4159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9" name="フリーフォーム 638">
            <a:extLst>
              <a:ext uri="{FF2B5EF4-FFF2-40B4-BE49-F238E27FC236}">
                <a16:creationId xmlns:a16="http://schemas.microsoft.com/office/drawing/2014/main" id="{2A697BFF-F677-4460-BC14-320282D764B1}"/>
              </a:ext>
            </a:extLst>
          </p:cNvPr>
          <p:cNvSpPr/>
          <p:nvPr/>
        </p:nvSpPr>
        <p:spPr>
          <a:xfrm>
            <a:off x="7146724" y="5587929"/>
            <a:ext cx="542894" cy="357083"/>
          </a:xfrm>
          <a:custGeom>
            <a:avLst/>
            <a:gdLst>
              <a:gd name="connsiteX0" fmla="*/ 201 w 542894"/>
              <a:gd name="connsiteY0" fmla="*/ 71 h 357083"/>
              <a:gd name="connsiteX1" fmla="*/ 244676 w 542894"/>
              <a:gd name="connsiteY1" fmla="*/ 108021 h 357083"/>
              <a:gd name="connsiteX2" fmla="*/ 438351 w 542894"/>
              <a:gd name="connsiteY2" fmla="*/ 295346 h 357083"/>
              <a:gd name="connsiteX3" fmla="*/ 292301 w 542894"/>
              <a:gd name="connsiteY3" fmla="*/ 184221 h 357083"/>
              <a:gd name="connsiteX4" fmla="*/ 539951 w 542894"/>
              <a:gd name="connsiteY4" fmla="*/ 355671 h 357083"/>
              <a:gd name="connsiteX5" fmla="*/ 409776 w 542894"/>
              <a:gd name="connsiteY5" fmla="*/ 257246 h 357083"/>
              <a:gd name="connsiteX6" fmla="*/ 133551 w 542894"/>
              <a:gd name="connsiteY6" fmla="*/ 108021 h 357083"/>
              <a:gd name="connsiteX7" fmla="*/ 266901 w 542894"/>
              <a:gd name="connsiteY7" fmla="*/ 139771 h 357083"/>
              <a:gd name="connsiteX8" fmla="*/ 203401 w 542894"/>
              <a:gd name="connsiteY8" fmla="*/ 92146 h 357083"/>
              <a:gd name="connsiteX9" fmla="*/ 201 w 542894"/>
              <a:gd name="connsiteY9" fmla="*/ 71 h 35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894" h="357083">
                <a:moveTo>
                  <a:pt x="201" y="71"/>
                </a:moveTo>
                <a:cubicBezTo>
                  <a:pt x="7080" y="2717"/>
                  <a:pt x="171651" y="58809"/>
                  <a:pt x="244676" y="108021"/>
                </a:cubicBezTo>
                <a:cubicBezTo>
                  <a:pt x="317701" y="157233"/>
                  <a:pt x="430414" y="282646"/>
                  <a:pt x="438351" y="295346"/>
                </a:cubicBezTo>
                <a:cubicBezTo>
                  <a:pt x="446288" y="308046"/>
                  <a:pt x="275368" y="174167"/>
                  <a:pt x="292301" y="184221"/>
                </a:cubicBezTo>
                <a:cubicBezTo>
                  <a:pt x="309234" y="194275"/>
                  <a:pt x="520372" y="343500"/>
                  <a:pt x="539951" y="355671"/>
                </a:cubicBezTo>
                <a:cubicBezTo>
                  <a:pt x="559530" y="367842"/>
                  <a:pt x="477509" y="298521"/>
                  <a:pt x="409776" y="257246"/>
                </a:cubicBezTo>
                <a:cubicBezTo>
                  <a:pt x="342043" y="215971"/>
                  <a:pt x="157363" y="127600"/>
                  <a:pt x="133551" y="108021"/>
                </a:cubicBezTo>
                <a:cubicBezTo>
                  <a:pt x="109739" y="88442"/>
                  <a:pt x="255259" y="142417"/>
                  <a:pt x="266901" y="139771"/>
                </a:cubicBezTo>
                <a:cubicBezTo>
                  <a:pt x="278543" y="137125"/>
                  <a:pt x="242559" y="114900"/>
                  <a:pt x="203401" y="92146"/>
                </a:cubicBezTo>
                <a:cubicBezTo>
                  <a:pt x="164243" y="69392"/>
                  <a:pt x="-6678" y="-2575"/>
                  <a:pt x="201" y="7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0" name="フリーフォーム 639">
            <a:extLst>
              <a:ext uri="{FF2B5EF4-FFF2-40B4-BE49-F238E27FC236}">
                <a16:creationId xmlns:a16="http://schemas.microsoft.com/office/drawing/2014/main" id="{92F83F55-70AA-80DA-31AC-6F0EB2FD4400}"/>
              </a:ext>
            </a:extLst>
          </p:cNvPr>
          <p:cNvSpPr/>
          <p:nvPr/>
        </p:nvSpPr>
        <p:spPr>
          <a:xfrm>
            <a:off x="7283892" y="5951104"/>
            <a:ext cx="433038" cy="1066012"/>
          </a:xfrm>
          <a:custGeom>
            <a:avLst/>
            <a:gdLst>
              <a:gd name="connsiteX0" fmla="*/ 428183 w 433038"/>
              <a:gd name="connsiteY0" fmla="*/ 2021 h 1066012"/>
              <a:gd name="connsiteX1" fmla="*/ 348808 w 433038"/>
              <a:gd name="connsiteY1" fmla="*/ 17896 h 1066012"/>
              <a:gd name="connsiteX2" fmla="*/ 247208 w 433038"/>
              <a:gd name="connsiteY2" fmla="*/ 24246 h 1066012"/>
              <a:gd name="connsiteX3" fmla="*/ 282133 w 433038"/>
              <a:gd name="connsiteY3" fmla="*/ 40121 h 1066012"/>
              <a:gd name="connsiteX4" fmla="*/ 199583 w 433038"/>
              <a:gd name="connsiteY4" fmla="*/ 100446 h 1066012"/>
              <a:gd name="connsiteX5" fmla="*/ 237683 w 433038"/>
              <a:gd name="connsiteY5" fmla="*/ 113146 h 1066012"/>
              <a:gd name="connsiteX6" fmla="*/ 180533 w 433038"/>
              <a:gd name="connsiteY6" fmla="*/ 167121 h 1066012"/>
              <a:gd name="connsiteX7" fmla="*/ 142433 w 433038"/>
              <a:gd name="connsiteY7" fmla="*/ 275071 h 1066012"/>
              <a:gd name="connsiteX8" fmla="*/ 158308 w 433038"/>
              <a:gd name="connsiteY8" fmla="*/ 240146 h 1066012"/>
              <a:gd name="connsiteX9" fmla="*/ 123383 w 433038"/>
              <a:gd name="connsiteY9" fmla="*/ 386196 h 1066012"/>
              <a:gd name="connsiteX10" fmla="*/ 5908 w 433038"/>
              <a:gd name="connsiteY10" fmla="*/ 471921 h 1066012"/>
              <a:gd name="connsiteX11" fmla="*/ 110683 w 433038"/>
              <a:gd name="connsiteY11" fmla="*/ 430646 h 1066012"/>
              <a:gd name="connsiteX12" fmla="*/ 34483 w 433038"/>
              <a:gd name="connsiteY12" fmla="*/ 548121 h 1066012"/>
              <a:gd name="connsiteX13" fmla="*/ 88458 w 433038"/>
              <a:gd name="connsiteY13" fmla="*/ 500496 h 1066012"/>
              <a:gd name="connsiteX14" fmla="*/ 69408 w 433038"/>
              <a:gd name="connsiteY14" fmla="*/ 598921 h 1066012"/>
              <a:gd name="connsiteX15" fmla="*/ 171008 w 433038"/>
              <a:gd name="connsiteY15" fmla="*/ 744971 h 1066012"/>
              <a:gd name="connsiteX16" fmla="*/ 66233 w 433038"/>
              <a:gd name="connsiteY16" fmla="*/ 656071 h 1066012"/>
              <a:gd name="connsiteX17" fmla="*/ 2733 w 433038"/>
              <a:gd name="connsiteY17" fmla="*/ 837046 h 1066012"/>
              <a:gd name="connsiteX18" fmla="*/ 18608 w 433038"/>
              <a:gd name="connsiteY18" fmla="*/ 786246 h 1066012"/>
              <a:gd name="connsiteX19" fmla="*/ 82108 w 433038"/>
              <a:gd name="connsiteY19" fmla="*/ 700521 h 1066012"/>
              <a:gd name="connsiteX20" fmla="*/ 21783 w 433038"/>
              <a:gd name="connsiteY20" fmla="*/ 827521 h 1066012"/>
              <a:gd name="connsiteX21" fmla="*/ 50358 w 433038"/>
              <a:gd name="connsiteY21" fmla="*/ 916421 h 1066012"/>
              <a:gd name="connsiteX22" fmla="*/ 5908 w 433038"/>
              <a:gd name="connsiteY22" fmla="*/ 1065646 h 1066012"/>
              <a:gd name="connsiteX23" fmla="*/ 47183 w 433038"/>
              <a:gd name="connsiteY23" fmla="*/ 954521 h 1066012"/>
              <a:gd name="connsiteX24" fmla="*/ 44008 w 433038"/>
              <a:gd name="connsiteY24" fmla="*/ 827521 h 1066012"/>
              <a:gd name="connsiteX25" fmla="*/ 177358 w 433038"/>
              <a:gd name="connsiteY25" fmla="*/ 167121 h 1066012"/>
              <a:gd name="connsiteX26" fmla="*/ 148783 w 433038"/>
              <a:gd name="connsiteY26" fmla="*/ 240146 h 1066012"/>
              <a:gd name="connsiteX27" fmla="*/ 218633 w 433038"/>
              <a:gd name="connsiteY27" fmla="*/ 33771 h 1066012"/>
              <a:gd name="connsiteX28" fmla="*/ 202758 w 433038"/>
              <a:gd name="connsiteY28" fmla="*/ 68696 h 1066012"/>
              <a:gd name="connsiteX29" fmla="*/ 428183 w 433038"/>
              <a:gd name="connsiteY29" fmla="*/ 2021 h 106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33038" h="1066012">
                <a:moveTo>
                  <a:pt x="428183" y="2021"/>
                </a:moveTo>
                <a:cubicBezTo>
                  <a:pt x="452525" y="-6446"/>
                  <a:pt x="378970" y="14192"/>
                  <a:pt x="348808" y="17896"/>
                </a:cubicBezTo>
                <a:cubicBezTo>
                  <a:pt x="318645" y="21600"/>
                  <a:pt x="258320" y="20542"/>
                  <a:pt x="247208" y="24246"/>
                </a:cubicBezTo>
                <a:cubicBezTo>
                  <a:pt x="236096" y="27950"/>
                  <a:pt x="290070" y="27421"/>
                  <a:pt x="282133" y="40121"/>
                </a:cubicBezTo>
                <a:cubicBezTo>
                  <a:pt x="274196" y="52821"/>
                  <a:pt x="206991" y="88275"/>
                  <a:pt x="199583" y="100446"/>
                </a:cubicBezTo>
                <a:cubicBezTo>
                  <a:pt x="192175" y="112617"/>
                  <a:pt x="240858" y="102033"/>
                  <a:pt x="237683" y="113146"/>
                </a:cubicBezTo>
                <a:cubicBezTo>
                  <a:pt x="234508" y="124259"/>
                  <a:pt x="196408" y="140134"/>
                  <a:pt x="180533" y="167121"/>
                </a:cubicBezTo>
                <a:cubicBezTo>
                  <a:pt x="164658" y="194109"/>
                  <a:pt x="146137" y="262900"/>
                  <a:pt x="142433" y="275071"/>
                </a:cubicBezTo>
                <a:cubicBezTo>
                  <a:pt x="138729" y="287242"/>
                  <a:pt x="161483" y="221625"/>
                  <a:pt x="158308" y="240146"/>
                </a:cubicBezTo>
                <a:cubicBezTo>
                  <a:pt x="155133" y="258667"/>
                  <a:pt x="148783" y="347567"/>
                  <a:pt x="123383" y="386196"/>
                </a:cubicBezTo>
                <a:cubicBezTo>
                  <a:pt x="97983" y="424825"/>
                  <a:pt x="8025" y="464513"/>
                  <a:pt x="5908" y="471921"/>
                </a:cubicBezTo>
                <a:cubicBezTo>
                  <a:pt x="3791" y="479329"/>
                  <a:pt x="105920" y="417946"/>
                  <a:pt x="110683" y="430646"/>
                </a:cubicBezTo>
                <a:cubicBezTo>
                  <a:pt x="115446" y="443346"/>
                  <a:pt x="38187" y="536479"/>
                  <a:pt x="34483" y="548121"/>
                </a:cubicBezTo>
                <a:cubicBezTo>
                  <a:pt x="30779" y="559763"/>
                  <a:pt x="82637" y="492029"/>
                  <a:pt x="88458" y="500496"/>
                </a:cubicBezTo>
                <a:cubicBezTo>
                  <a:pt x="94279" y="508963"/>
                  <a:pt x="55650" y="558175"/>
                  <a:pt x="69408" y="598921"/>
                </a:cubicBezTo>
                <a:cubicBezTo>
                  <a:pt x="83166" y="639667"/>
                  <a:pt x="171537" y="735446"/>
                  <a:pt x="171008" y="744971"/>
                </a:cubicBezTo>
                <a:cubicBezTo>
                  <a:pt x="170479" y="754496"/>
                  <a:pt x="94279" y="640725"/>
                  <a:pt x="66233" y="656071"/>
                </a:cubicBezTo>
                <a:cubicBezTo>
                  <a:pt x="38187" y="671417"/>
                  <a:pt x="10670" y="815350"/>
                  <a:pt x="2733" y="837046"/>
                </a:cubicBezTo>
                <a:cubicBezTo>
                  <a:pt x="-5204" y="858742"/>
                  <a:pt x="5379" y="809000"/>
                  <a:pt x="18608" y="786246"/>
                </a:cubicBezTo>
                <a:cubicBezTo>
                  <a:pt x="31837" y="763492"/>
                  <a:pt x="81579" y="693642"/>
                  <a:pt x="82108" y="700521"/>
                </a:cubicBezTo>
                <a:cubicBezTo>
                  <a:pt x="82637" y="707400"/>
                  <a:pt x="27075" y="791538"/>
                  <a:pt x="21783" y="827521"/>
                </a:cubicBezTo>
                <a:cubicBezTo>
                  <a:pt x="16491" y="863504"/>
                  <a:pt x="53004" y="876734"/>
                  <a:pt x="50358" y="916421"/>
                </a:cubicBezTo>
                <a:cubicBezTo>
                  <a:pt x="47712" y="956108"/>
                  <a:pt x="6437" y="1059296"/>
                  <a:pt x="5908" y="1065646"/>
                </a:cubicBezTo>
                <a:cubicBezTo>
                  <a:pt x="5379" y="1071996"/>
                  <a:pt x="40833" y="994208"/>
                  <a:pt x="47183" y="954521"/>
                </a:cubicBezTo>
                <a:cubicBezTo>
                  <a:pt x="53533" y="914834"/>
                  <a:pt x="22312" y="958754"/>
                  <a:pt x="44008" y="827521"/>
                </a:cubicBezTo>
                <a:cubicBezTo>
                  <a:pt x="65704" y="696288"/>
                  <a:pt x="159896" y="265017"/>
                  <a:pt x="177358" y="167121"/>
                </a:cubicBezTo>
                <a:cubicBezTo>
                  <a:pt x="194820" y="69225"/>
                  <a:pt x="141904" y="262371"/>
                  <a:pt x="148783" y="240146"/>
                </a:cubicBezTo>
                <a:cubicBezTo>
                  <a:pt x="155662" y="217921"/>
                  <a:pt x="209637" y="62346"/>
                  <a:pt x="218633" y="33771"/>
                </a:cubicBezTo>
                <a:cubicBezTo>
                  <a:pt x="227629" y="5196"/>
                  <a:pt x="175241" y="75046"/>
                  <a:pt x="202758" y="68696"/>
                </a:cubicBezTo>
                <a:cubicBezTo>
                  <a:pt x="230275" y="62346"/>
                  <a:pt x="403841" y="10488"/>
                  <a:pt x="428183" y="202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1" name="フリーフォーム 640">
            <a:extLst>
              <a:ext uri="{FF2B5EF4-FFF2-40B4-BE49-F238E27FC236}">
                <a16:creationId xmlns:a16="http://schemas.microsoft.com/office/drawing/2014/main" id="{A780E7AA-0F0D-25B1-A43C-0B0F0B960920}"/>
              </a:ext>
            </a:extLst>
          </p:cNvPr>
          <p:cNvSpPr/>
          <p:nvPr/>
        </p:nvSpPr>
        <p:spPr>
          <a:xfrm>
            <a:off x="6578107" y="6565545"/>
            <a:ext cx="788641" cy="772092"/>
          </a:xfrm>
          <a:custGeom>
            <a:avLst/>
            <a:gdLst>
              <a:gd name="connsiteX0" fmla="*/ 493 w 788641"/>
              <a:gd name="connsiteY0" fmla="*/ 355 h 772092"/>
              <a:gd name="connsiteX1" fmla="*/ 225918 w 788641"/>
              <a:gd name="connsiteY1" fmla="*/ 200380 h 772092"/>
              <a:gd name="connsiteX2" fmla="*/ 451343 w 788641"/>
              <a:gd name="connsiteY2" fmla="*/ 346430 h 772092"/>
              <a:gd name="connsiteX3" fmla="*/ 340218 w 788641"/>
              <a:gd name="connsiteY3" fmla="*/ 254355 h 772092"/>
              <a:gd name="connsiteX4" fmla="*/ 581518 w 788641"/>
              <a:gd name="connsiteY4" fmla="*/ 349605 h 772092"/>
              <a:gd name="connsiteX5" fmla="*/ 479918 w 788641"/>
              <a:gd name="connsiteY5" fmla="*/ 327380 h 772092"/>
              <a:gd name="connsiteX6" fmla="*/ 695818 w 788641"/>
              <a:gd name="connsiteY6" fmla="*/ 448030 h 772092"/>
              <a:gd name="connsiteX7" fmla="*/ 721218 w 788641"/>
              <a:gd name="connsiteY7" fmla="*/ 492480 h 772092"/>
              <a:gd name="connsiteX8" fmla="*/ 775193 w 788641"/>
              <a:gd name="connsiteY8" fmla="*/ 409930 h 772092"/>
              <a:gd name="connsiteX9" fmla="*/ 721218 w 788641"/>
              <a:gd name="connsiteY9" fmla="*/ 517880 h 772092"/>
              <a:gd name="connsiteX10" fmla="*/ 762493 w 788641"/>
              <a:gd name="connsiteY10" fmla="*/ 654405 h 772092"/>
              <a:gd name="connsiteX11" fmla="*/ 733918 w 788641"/>
              <a:gd name="connsiteY11" fmla="*/ 543280 h 772092"/>
              <a:gd name="connsiteX12" fmla="*/ 787893 w 788641"/>
              <a:gd name="connsiteY12" fmla="*/ 771880 h 772092"/>
              <a:gd name="connsiteX13" fmla="*/ 686293 w 788641"/>
              <a:gd name="connsiteY13" fmla="*/ 495655 h 772092"/>
              <a:gd name="connsiteX14" fmla="*/ 533893 w 788641"/>
              <a:gd name="connsiteY14" fmla="*/ 368655 h 772092"/>
              <a:gd name="connsiteX15" fmla="*/ 200518 w 788641"/>
              <a:gd name="connsiteY15" fmla="*/ 194030 h 772092"/>
              <a:gd name="connsiteX16" fmla="*/ 352918 w 788641"/>
              <a:gd name="connsiteY16" fmla="*/ 298805 h 772092"/>
              <a:gd name="connsiteX17" fmla="*/ 156068 w 788641"/>
              <a:gd name="connsiteY17" fmla="*/ 159105 h 772092"/>
              <a:gd name="connsiteX18" fmla="*/ 89393 w 788641"/>
              <a:gd name="connsiteY18" fmla="*/ 95605 h 772092"/>
              <a:gd name="connsiteX19" fmla="*/ 162418 w 788641"/>
              <a:gd name="connsiteY19" fmla="*/ 149580 h 772092"/>
              <a:gd name="connsiteX20" fmla="*/ 493 w 788641"/>
              <a:gd name="connsiteY20" fmla="*/ 355 h 77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8641" h="772092">
                <a:moveTo>
                  <a:pt x="493" y="355"/>
                </a:moveTo>
                <a:cubicBezTo>
                  <a:pt x="11076" y="8822"/>
                  <a:pt x="150776" y="142701"/>
                  <a:pt x="225918" y="200380"/>
                </a:cubicBezTo>
                <a:cubicBezTo>
                  <a:pt x="301060" y="258059"/>
                  <a:pt x="432293" y="337434"/>
                  <a:pt x="451343" y="346430"/>
                </a:cubicBezTo>
                <a:cubicBezTo>
                  <a:pt x="470393" y="355426"/>
                  <a:pt x="318522" y="253826"/>
                  <a:pt x="340218" y="254355"/>
                </a:cubicBezTo>
                <a:cubicBezTo>
                  <a:pt x="361914" y="254884"/>
                  <a:pt x="558235" y="337434"/>
                  <a:pt x="581518" y="349605"/>
                </a:cubicBezTo>
                <a:cubicBezTo>
                  <a:pt x="604801" y="361776"/>
                  <a:pt x="460868" y="310976"/>
                  <a:pt x="479918" y="327380"/>
                </a:cubicBezTo>
                <a:cubicBezTo>
                  <a:pt x="498968" y="343784"/>
                  <a:pt x="655601" y="420513"/>
                  <a:pt x="695818" y="448030"/>
                </a:cubicBezTo>
                <a:cubicBezTo>
                  <a:pt x="736035" y="475547"/>
                  <a:pt x="707989" y="498830"/>
                  <a:pt x="721218" y="492480"/>
                </a:cubicBezTo>
                <a:cubicBezTo>
                  <a:pt x="734447" y="486130"/>
                  <a:pt x="775193" y="405697"/>
                  <a:pt x="775193" y="409930"/>
                </a:cubicBezTo>
                <a:cubicBezTo>
                  <a:pt x="775193" y="414163"/>
                  <a:pt x="723335" y="477134"/>
                  <a:pt x="721218" y="517880"/>
                </a:cubicBezTo>
                <a:cubicBezTo>
                  <a:pt x="719101" y="558626"/>
                  <a:pt x="760376" y="650172"/>
                  <a:pt x="762493" y="654405"/>
                </a:cubicBezTo>
                <a:cubicBezTo>
                  <a:pt x="764610" y="658638"/>
                  <a:pt x="729685" y="523701"/>
                  <a:pt x="733918" y="543280"/>
                </a:cubicBezTo>
                <a:cubicBezTo>
                  <a:pt x="738151" y="562859"/>
                  <a:pt x="795830" y="779817"/>
                  <a:pt x="787893" y="771880"/>
                </a:cubicBezTo>
                <a:cubicBezTo>
                  <a:pt x="779956" y="763943"/>
                  <a:pt x="728626" y="562859"/>
                  <a:pt x="686293" y="495655"/>
                </a:cubicBezTo>
                <a:cubicBezTo>
                  <a:pt x="643960" y="428451"/>
                  <a:pt x="614855" y="418926"/>
                  <a:pt x="533893" y="368655"/>
                </a:cubicBezTo>
                <a:cubicBezTo>
                  <a:pt x="452931" y="318384"/>
                  <a:pt x="230680" y="205672"/>
                  <a:pt x="200518" y="194030"/>
                </a:cubicBezTo>
                <a:cubicBezTo>
                  <a:pt x="170356" y="182388"/>
                  <a:pt x="360326" y="304626"/>
                  <a:pt x="352918" y="298805"/>
                </a:cubicBezTo>
                <a:cubicBezTo>
                  <a:pt x="345510" y="292984"/>
                  <a:pt x="199989" y="192972"/>
                  <a:pt x="156068" y="159105"/>
                </a:cubicBezTo>
                <a:cubicBezTo>
                  <a:pt x="112147" y="125238"/>
                  <a:pt x="88335" y="97193"/>
                  <a:pt x="89393" y="95605"/>
                </a:cubicBezTo>
                <a:cubicBezTo>
                  <a:pt x="90451" y="94017"/>
                  <a:pt x="171943" y="161751"/>
                  <a:pt x="162418" y="149580"/>
                </a:cubicBezTo>
                <a:cubicBezTo>
                  <a:pt x="152893" y="137409"/>
                  <a:pt x="-10090" y="-8112"/>
                  <a:pt x="493" y="35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2" name="フリーフォーム 641">
            <a:extLst>
              <a:ext uri="{FF2B5EF4-FFF2-40B4-BE49-F238E27FC236}">
                <a16:creationId xmlns:a16="http://schemas.microsoft.com/office/drawing/2014/main" id="{60660BCD-98ED-11F0-ECCD-0D55C0CA05CB}"/>
              </a:ext>
            </a:extLst>
          </p:cNvPr>
          <p:cNvSpPr/>
          <p:nvPr/>
        </p:nvSpPr>
        <p:spPr>
          <a:xfrm>
            <a:off x="7035724" y="5673713"/>
            <a:ext cx="328563" cy="1223974"/>
          </a:xfrm>
          <a:custGeom>
            <a:avLst/>
            <a:gdLst>
              <a:gd name="connsiteX0" fmla="*/ 203276 w 328563"/>
              <a:gd name="connsiteY0" fmla="*/ 12 h 1223974"/>
              <a:gd name="connsiteX1" fmla="*/ 269951 w 328563"/>
              <a:gd name="connsiteY1" fmla="*/ 104787 h 1223974"/>
              <a:gd name="connsiteX2" fmla="*/ 181051 w 328563"/>
              <a:gd name="connsiteY2" fmla="*/ 228612 h 1223974"/>
              <a:gd name="connsiteX3" fmla="*/ 142951 w 328563"/>
              <a:gd name="connsiteY3" fmla="*/ 330212 h 1223974"/>
              <a:gd name="connsiteX4" fmla="*/ 184226 w 328563"/>
              <a:gd name="connsiteY4" fmla="*/ 250837 h 1223974"/>
              <a:gd name="connsiteX5" fmla="*/ 111201 w 328563"/>
              <a:gd name="connsiteY5" fmla="*/ 381012 h 1223974"/>
              <a:gd name="connsiteX6" fmla="*/ 35001 w 328563"/>
              <a:gd name="connsiteY6" fmla="*/ 590562 h 1223974"/>
              <a:gd name="connsiteX7" fmla="*/ 60401 w 328563"/>
              <a:gd name="connsiteY7" fmla="*/ 495312 h 1223974"/>
              <a:gd name="connsiteX8" fmla="*/ 63576 w 328563"/>
              <a:gd name="connsiteY8" fmla="*/ 625487 h 1223974"/>
              <a:gd name="connsiteX9" fmla="*/ 133426 w 328563"/>
              <a:gd name="connsiteY9" fmla="*/ 790587 h 1223974"/>
              <a:gd name="connsiteX10" fmla="*/ 76276 w 328563"/>
              <a:gd name="connsiteY10" fmla="*/ 688987 h 1223974"/>
              <a:gd name="connsiteX11" fmla="*/ 215976 w 328563"/>
              <a:gd name="connsiteY11" fmla="*/ 911237 h 1223974"/>
              <a:gd name="connsiteX12" fmla="*/ 50876 w 328563"/>
              <a:gd name="connsiteY12" fmla="*/ 869962 h 1223974"/>
              <a:gd name="connsiteX13" fmla="*/ 215976 w 328563"/>
              <a:gd name="connsiteY13" fmla="*/ 923937 h 1223974"/>
              <a:gd name="connsiteX14" fmla="*/ 114376 w 328563"/>
              <a:gd name="connsiteY14" fmla="*/ 927112 h 1223974"/>
              <a:gd name="connsiteX15" fmla="*/ 228676 w 328563"/>
              <a:gd name="connsiteY15" fmla="*/ 949337 h 1223974"/>
              <a:gd name="connsiteX16" fmla="*/ 133426 w 328563"/>
              <a:gd name="connsiteY16" fmla="*/ 974737 h 1223974"/>
              <a:gd name="connsiteX17" fmla="*/ 193751 w 328563"/>
              <a:gd name="connsiteY17" fmla="*/ 1041412 h 1223974"/>
              <a:gd name="connsiteX18" fmla="*/ 181051 w 328563"/>
              <a:gd name="connsiteY18" fmla="*/ 1101737 h 1223974"/>
              <a:gd name="connsiteX19" fmla="*/ 85801 w 328563"/>
              <a:gd name="connsiteY19" fmla="*/ 1133487 h 1223974"/>
              <a:gd name="connsiteX20" fmla="*/ 263601 w 328563"/>
              <a:gd name="connsiteY20" fmla="*/ 1123962 h 1223974"/>
              <a:gd name="connsiteX21" fmla="*/ 95326 w 328563"/>
              <a:gd name="connsiteY21" fmla="*/ 1162062 h 1223974"/>
              <a:gd name="connsiteX22" fmla="*/ 327101 w 328563"/>
              <a:gd name="connsiteY22" fmla="*/ 1222387 h 1223974"/>
              <a:gd name="connsiteX23" fmla="*/ 193751 w 328563"/>
              <a:gd name="connsiteY23" fmla="*/ 1181112 h 1223974"/>
              <a:gd name="connsiteX24" fmla="*/ 187401 w 328563"/>
              <a:gd name="connsiteY24" fmla="*/ 936637 h 1223974"/>
              <a:gd name="connsiteX25" fmla="*/ 101676 w 328563"/>
              <a:gd name="connsiteY25" fmla="*/ 777887 h 1223974"/>
              <a:gd name="connsiteX26" fmla="*/ 3251 w 328563"/>
              <a:gd name="connsiteY26" fmla="*/ 561987 h 1223974"/>
              <a:gd name="connsiteX27" fmla="*/ 35001 w 328563"/>
              <a:gd name="connsiteY27" fmla="*/ 644537 h 1223974"/>
              <a:gd name="connsiteX28" fmla="*/ 146126 w 328563"/>
              <a:gd name="connsiteY28" fmla="*/ 269887 h 1223974"/>
              <a:gd name="connsiteX29" fmla="*/ 85801 w 328563"/>
              <a:gd name="connsiteY29" fmla="*/ 361962 h 1223974"/>
              <a:gd name="connsiteX30" fmla="*/ 254076 w 328563"/>
              <a:gd name="connsiteY30" fmla="*/ 111137 h 1223974"/>
              <a:gd name="connsiteX31" fmla="*/ 203276 w 328563"/>
              <a:gd name="connsiteY31" fmla="*/ 12 h 122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8563" h="1223974">
                <a:moveTo>
                  <a:pt x="203276" y="12"/>
                </a:moveTo>
                <a:cubicBezTo>
                  <a:pt x="205922" y="-1046"/>
                  <a:pt x="273655" y="66687"/>
                  <a:pt x="269951" y="104787"/>
                </a:cubicBezTo>
                <a:cubicBezTo>
                  <a:pt x="266247" y="142887"/>
                  <a:pt x="202218" y="191041"/>
                  <a:pt x="181051" y="228612"/>
                </a:cubicBezTo>
                <a:cubicBezTo>
                  <a:pt x="159884" y="266183"/>
                  <a:pt x="142422" y="326508"/>
                  <a:pt x="142951" y="330212"/>
                </a:cubicBezTo>
                <a:cubicBezTo>
                  <a:pt x="143480" y="333916"/>
                  <a:pt x="189518" y="242370"/>
                  <a:pt x="184226" y="250837"/>
                </a:cubicBezTo>
                <a:cubicBezTo>
                  <a:pt x="178934" y="259304"/>
                  <a:pt x="136072" y="324391"/>
                  <a:pt x="111201" y="381012"/>
                </a:cubicBezTo>
                <a:cubicBezTo>
                  <a:pt x="86330" y="437633"/>
                  <a:pt x="43468" y="571512"/>
                  <a:pt x="35001" y="590562"/>
                </a:cubicBezTo>
                <a:cubicBezTo>
                  <a:pt x="26534" y="609612"/>
                  <a:pt x="55639" y="489491"/>
                  <a:pt x="60401" y="495312"/>
                </a:cubicBezTo>
                <a:cubicBezTo>
                  <a:pt x="65163" y="501133"/>
                  <a:pt x="51405" y="576275"/>
                  <a:pt x="63576" y="625487"/>
                </a:cubicBezTo>
                <a:cubicBezTo>
                  <a:pt x="75747" y="674700"/>
                  <a:pt x="131309" y="780004"/>
                  <a:pt x="133426" y="790587"/>
                </a:cubicBezTo>
                <a:cubicBezTo>
                  <a:pt x="135543" y="801170"/>
                  <a:pt x="62518" y="668879"/>
                  <a:pt x="76276" y="688987"/>
                </a:cubicBezTo>
                <a:cubicBezTo>
                  <a:pt x="90034" y="709095"/>
                  <a:pt x="220209" y="881075"/>
                  <a:pt x="215976" y="911237"/>
                </a:cubicBezTo>
                <a:cubicBezTo>
                  <a:pt x="211743" y="941399"/>
                  <a:pt x="50876" y="867845"/>
                  <a:pt x="50876" y="869962"/>
                </a:cubicBezTo>
                <a:cubicBezTo>
                  <a:pt x="50876" y="872079"/>
                  <a:pt x="205393" y="914412"/>
                  <a:pt x="215976" y="923937"/>
                </a:cubicBezTo>
                <a:cubicBezTo>
                  <a:pt x="226559" y="933462"/>
                  <a:pt x="112259" y="922879"/>
                  <a:pt x="114376" y="927112"/>
                </a:cubicBezTo>
                <a:cubicBezTo>
                  <a:pt x="116493" y="931345"/>
                  <a:pt x="225501" y="941399"/>
                  <a:pt x="228676" y="949337"/>
                </a:cubicBezTo>
                <a:cubicBezTo>
                  <a:pt x="231851" y="957275"/>
                  <a:pt x="139247" y="959391"/>
                  <a:pt x="133426" y="974737"/>
                </a:cubicBezTo>
                <a:cubicBezTo>
                  <a:pt x="127605" y="990083"/>
                  <a:pt x="185813" y="1020245"/>
                  <a:pt x="193751" y="1041412"/>
                </a:cubicBezTo>
                <a:cubicBezTo>
                  <a:pt x="201688" y="1062579"/>
                  <a:pt x="199043" y="1086391"/>
                  <a:pt x="181051" y="1101737"/>
                </a:cubicBezTo>
                <a:cubicBezTo>
                  <a:pt x="163059" y="1117083"/>
                  <a:pt x="72043" y="1129783"/>
                  <a:pt x="85801" y="1133487"/>
                </a:cubicBezTo>
                <a:cubicBezTo>
                  <a:pt x="99559" y="1137191"/>
                  <a:pt x="262014" y="1119200"/>
                  <a:pt x="263601" y="1123962"/>
                </a:cubicBezTo>
                <a:cubicBezTo>
                  <a:pt x="265188" y="1128724"/>
                  <a:pt x="84743" y="1145658"/>
                  <a:pt x="95326" y="1162062"/>
                </a:cubicBezTo>
                <a:cubicBezTo>
                  <a:pt x="105909" y="1178466"/>
                  <a:pt x="310697" y="1219212"/>
                  <a:pt x="327101" y="1222387"/>
                </a:cubicBezTo>
                <a:cubicBezTo>
                  <a:pt x="343505" y="1225562"/>
                  <a:pt x="217034" y="1228737"/>
                  <a:pt x="193751" y="1181112"/>
                </a:cubicBezTo>
                <a:cubicBezTo>
                  <a:pt x="170468" y="1133487"/>
                  <a:pt x="202747" y="1003841"/>
                  <a:pt x="187401" y="936637"/>
                </a:cubicBezTo>
                <a:cubicBezTo>
                  <a:pt x="172055" y="869433"/>
                  <a:pt x="132368" y="840329"/>
                  <a:pt x="101676" y="777887"/>
                </a:cubicBezTo>
                <a:cubicBezTo>
                  <a:pt x="70984" y="715445"/>
                  <a:pt x="14363" y="584212"/>
                  <a:pt x="3251" y="561987"/>
                </a:cubicBezTo>
                <a:cubicBezTo>
                  <a:pt x="-7861" y="539762"/>
                  <a:pt x="11189" y="693220"/>
                  <a:pt x="35001" y="644537"/>
                </a:cubicBezTo>
                <a:cubicBezTo>
                  <a:pt x="58813" y="595854"/>
                  <a:pt x="137659" y="316983"/>
                  <a:pt x="146126" y="269887"/>
                </a:cubicBezTo>
                <a:cubicBezTo>
                  <a:pt x="154593" y="222791"/>
                  <a:pt x="67809" y="388420"/>
                  <a:pt x="85801" y="361962"/>
                </a:cubicBezTo>
                <a:cubicBezTo>
                  <a:pt x="103793" y="335504"/>
                  <a:pt x="231851" y="165641"/>
                  <a:pt x="254076" y="111137"/>
                </a:cubicBezTo>
                <a:cubicBezTo>
                  <a:pt x="276301" y="56633"/>
                  <a:pt x="200630" y="1070"/>
                  <a:pt x="203276" y="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3" name="フリーフォーム 642">
            <a:extLst>
              <a:ext uri="{FF2B5EF4-FFF2-40B4-BE49-F238E27FC236}">
                <a16:creationId xmlns:a16="http://schemas.microsoft.com/office/drawing/2014/main" id="{2AED7E9C-AE3E-FBAA-82AC-4E09D36174FC}"/>
              </a:ext>
            </a:extLst>
          </p:cNvPr>
          <p:cNvSpPr/>
          <p:nvPr/>
        </p:nvSpPr>
        <p:spPr>
          <a:xfrm>
            <a:off x="6923376" y="6172188"/>
            <a:ext cx="236027" cy="664245"/>
          </a:xfrm>
          <a:custGeom>
            <a:avLst/>
            <a:gdLst>
              <a:gd name="connsiteX0" fmla="*/ 102899 w 236027"/>
              <a:gd name="connsiteY0" fmla="*/ 12 h 664245"/>
              <a:gd name="connsiteX1" fmla="*/ 61624 w 236027"/>
              <a:gd name="connsiteY1" fmla="*/ 219087 h 664245"/>
              <a:gd name="connsiteX2" fmla="*/ 109249 w 236027"/>
              <a:gd name="connsiteY2" fmla="*/ 403237 h 664245"/>
              <a:gd name="connsiteX3" fmla="*/ 23524 w 236027"/>
              <a:gd name="connsiteY3" fmla="*/ 311162 h 664245"/>
              <a:gd name="connsiteX4" fmla="*/ 210849 w 236027"/>
              <a:gd name="connsiteY4" fmla="*/ 492137 h 664245"/>
              <a:gd name="connsiteX5" fmla="*/ 198149 w 236027"/>
              <a:gd name="connsiteY5" fmla="*/ 663587 h 664245"/>
              <a:gd name="connsiteX6" fmla="*/ 226724 w 236027"/>
              <a:gd name="connsiteY6" fmla="*/ 539762 h 664245"/>
              <a:gd name="connsiteX7" fmla="*/ 10824 w 236027"/>
              <a:gd name="connsiteY7" fmla="*/ 263537 h 664245"/>
              <a:gd name="connsiteX8" fmla="*/ 33049 w 236027"/>
              <a:gd name="connsiteY8" fmla="*/ 336562 h 664245"/>
              <a:gd name="connsiteX9" fmla="*/ 39399 w 236027"/>
              <a:gd name="connsiteY9" fmla="*/ 127012 h 664245"/>
              <a:gd name="connsiteX10" fmla="*/ 7649 w 236027"/>
              <a:gd name="connsiteY10" fmla="*/ 228612 h 664245"/>
              <a:gd name="connsiteX11" fmla="*/ 102899 w 236027"/>
              <a:gd name="connsiteY11" fmla="*/ 12 h 66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027" h="664245">
                <a:moveTo>
                  <a:pt x="102899" y="12"/>
                </a:moveTo>
                <a:cubicBezTo>
                  <a:pt x="111895" y="-1575"/>
                  <a:pt x="60566" y="151883"/>
                  <a:pt x="61624" y="219087"/>
                </a:cubicBezTo>
                <a:cubicBezTo>
                  <a:pt x="62682" y="286291"/>
                  <a:pt x="115599" y="387891"/>
                  <a:pt x="109249" y="403237"/>
                </a:cubicBezTo>
                <a:cubicBezTo>
                  <a:pt x="102899" y="418583"/>
                  <a:pt x="6591" y="296345"/>
                  <a:pt x="23524" y="311162"/>
                </a:cubicBezTo>
                <a:cubicBezTo>
                  <a:pt x="40457" y="325979"/>
                  <a:pt x="181745" y="433400"/>
                  <a:pt x="210849" y="492137"/>
                </a:cubicBezTo>
                <a:cubicBezTo>
                  <a:pt x="239953" y="550874"/>
                  <a:pt x="195503" y="655650"/>
                  <a:pt x="198149" y="663587"/>
                </a:cubicBezTo>
                <a:cubicBezTo>
                  <a:pt x="200795" y="671524"/>
                  <a:pt x="257945" y="606437"/>
                  <a:pt x="226724" y="539762"/>
                </a:cubicBezTo>
                <a:cubicBezTo>
                  <a:pt x="195503" y="473087"/>
                  <a:pt x="43103" y="297404"/>
                  <a:pt x="10824" y="263537"/>
                </a:cubicBezTo>
                <a:cubicBezTo>
                  <a:pt x="-21455" y="229670"/>
                  <a:pt x="28286" y="359316"/>
                  <a:pt x="33049" y="336562"/>
                </a:cubicBezTo>
                <a:cubicBezTo>
                  <a:pt x="37812" y="313808"/>
                  <a:pt x="43632" y="145004"/>
                  <a:pt x="39399" y="127012"/>
                </a:cubicBezTo>
                <a:cubicBezTo>
                  <a:pt x="35166" y="109020"/>
                  <a:pt x="-6109" y="245545"/>
                  <a:pt x="7649" y="228612"/>
                </a:cubicBezTo>
                <a:cubicBezTo>
                  <a:pt x="21407" y="211679"/>
                  <a:pt x="93903" y="1599"/>
                  <a:pt x="102899" y="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4" name="フリーフォーム 643">
            <a:extLst>
              <a:ext uri="{FF2B5EF4-FFF2-40B4-BE49-F238E27FC236}">
                <a16:creationId xmlns:a16="http://schemas.microsoft.com/office/drawing/2014/main" id="{23C042DF-C083-C4FB-59CE-2AA4509C7F2F}"/>
              </a:ext>
            </a:extLst>
          </p:cNvPr>
          <p:cNvSpPr/>
          <p:nvPr/>
        </p:nvSpPr>
        <p:spPr>
          <a:xfrm>
            <a:off x="7239000" y="7312025"/>
            <a:ext cx="1622848" cy="553579"/>
          </a:xfrm>
          <a:custGeom>
            <a:avLst/>
            <a:gdLst>
              <a:gd name="connsiteX0" fmla="*/ 0 w 1622848"/>
              <a:gd name="connsiteY0" fmla="*/ 76200 h 553579"/>
              <a:gd name="connsiteX1" fmla="*/ 358775 w 1622848"/>
              <a:gd name="connsiteY1" fmla="*/ 28575 h 553579"/>
              <a:gd name="connsiteX2" fmla="*/ 301625 w 1622848"/>
              <a:gd name="connsiteY2" fmla="*/ 38100 h 553579"/>
              <a:gd name="connsiteX3" fmla="*/ 517525 w 1622848"/>
              <a:gd name="connsiteY3" fmla="*/ 66675 h 553579"/>
              <a:gd name="connsiteX4" fmla="*/ 501650 w 1622848"/>
              <a:gd name="connsiteY4" fmla="*/ 92075 h 553579"/>
              <a:gd name="connsiteX5" fmla="*/ 590550 w 1622848"/>
              <a:gd name="connsiteY5" fmla="*/ 133350 h 553579"/>
              <a:gd name="connsiteX6" fmla="*/ 536575 w 1622848"/>
              <a:gd name="connsiteY6" fmla="*/ 76200 h 553579"/>
              <a:gd name="connsiteX7" fmla="*/ 714375 w 1622848"/>
              <a:gd name="connsiteY7" fmla="*/ 209550 h 553579"/>
              <a:gd name="connsiteX8" fmla="*/ 1076325 w 1622848"/>
              <a:gd name="connsiteY8" fmla="*/ 368300 h 553579"/>
              <a:gd name="connsiteX9" fmla="*/ 923925 w 1622848"/>
              <a:gd name="connsiteY9" fmla="*/ 279400 h 553579"/>
              <a:gd name="connsiteX10" fmla="*/ 1181100 w 1622848"/>
              <a:gd name="connsiteY10" fmla="*/ 400050 h 553579"/>
              <a:gd name="connsiteX11" fmla="*/ 1597025 w 1622848"/>
              <a:gd name="connsiteY11" fmla="*/ 546100 h 553579"/>
              <a:gd name="connsiteX12" fmla="*/ 1511300 w 1622848"/>
              <a:gd name="connsiteY12" fmla="*/ 511175 h 553579"/>
              <a:gd name="connsiteX13" fmla="*/ 962025 w 1622848"/>
              <a:gd name="connsiteY13" fmla="*/ 330200 h 553579"/>
              <a:gd name="connsiteX14" fmla="*/ 676275 w 1622848"/>
              <a:gd name="connsiteY14" fmla="*/ 161925 h 553579"/>
              <a:gd name="connsiteX15" fmla="*/ 758825 w 1622848"/>
              <a:gd name="connsiteY15" fmla="*/ 200025 h 553579"/>
              <a:gd name="connsiteX16" fmla="*/ 434975 w 1622848"/>
              <a:gd name="connsiteY16" fmla="*/ 28575 h 553579"/>
              <a:gd name="connsiteX17" fmla="*/ 146050 w 1622848"/>
              <a:gd name="connsiteY17" fmla="*/ 44450 h 553579"/>
              <a:gd name="connsiteX18" fmla="*/ 349250 w 1622848"/>
              <a:gd name="connsiteY18" fmla="*/ 0 h 553579"/>
              <a:gd name="connsiteX19" fmla="*/ 0 w 1622848"/>
              <a:gd name="connsiteY19" fmla="*/ 76200 h 55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22848" h="553579">
                <a:moveTo>
                  <a:pt x="0" y="76200"/>
                </a:moveTo>
                <a:lnTo>
                  <a:pt x="358775" y="28575"/>
                </a:lnTo>
                <a:cubicBezTo>
                  <a:pt x="409046" y="22225"/>
                  <a:pt x="275167" y="31750"/>
                  <a:pt x="301625" y="38100"/>
                </a:cubicBezTo>
                <a:cubicBezTo>
                  <a:pt x="328083" y="44450"/>
                  <a:pt x="484188" y="57679"/>
                  <a:pt x="517525" y="66675"/>
                </a:cubicBezTo>
                <a:cubicBezTo>
                  <a:pt x="550862" y="75671"/>
                  <a:pt x="489479" y="80962"/>
                  <a:pt x="501650" y="92075"/>
                </a:cubicBezTo>
                <a:cubicBezTo>
                  <a:pt x="513821" y="103188"/>
                  <a:pt x="584729" y="135996"/>
                  <a:pt x="590550" y="133350"/>
                </a:cubicBezTo>
                <a:cubicBezTo>
                  <a:pt x="596371" y="130704"/>
                  <a:pt x="515938" y="63500"/>
                  <a:pt x="536575" y="76200"/>
                </a:cubicBezTo>
                <a:cubicBezTo>
                  <a:pt x="557212" y="88900"/>
                  <a:pt x="624417" y="160867"/>
                  <a:pt x="714375" y="209550"/>
                </a:cubicBezTo>
                <a:cubicBezTo>
                  <a:pt x="804333" y="258233"/>
                  <a:pt x="1041400" y="356658"/>
                  <a:pt x="1076325" y="368300"/>
                </a:cubicBezTo>
                <a:cubicBezTo>
                  <a:pt x="1111250" y="379942"/>
                  <a:pt x="906463" y="274108"/>
                  <a:pt x="923925" y="279400"/>
                </a:cubicBezTo>
                <a:cubicBezTo>
                  <a:pt x="941387" y="284692"/>
                  <a:pt x="1068917" y="355600"/>
                  <a:pt x="1181100" y="400050"/>
                </a:cubicBezTo>
                <a:cubicBezTo>
                  <a:pt x="1293283" y="444500"/>
                  <a:pt x="1541992" y="527579"/>
                  <a:pt x="1597025" y="546100"/>
                </a:cubicBezTo>
                <a:cubicBezTo>
                  <a:pt x="1652058" y="564621"/>
                  <a:pt x="1617133" y="547158"/>
                  <a:pt x="1511300" y="511175"/>
                </a:cubicBezTo>
                <a:cubicBezTo>
                  <a:pt x="1405467" y="475192"/>
                  <a:pt x="1101196" y="388408"/>
                  <a:pt x="962025" y="330200"/>
                </a:cubicBezTo>
                <a:cubicBezTo>
                  <a:pt x="822854" y="271992"/>
                  <a:pt x="710142" y="183621"/>
                  <a:pt x="676275" y="161925"/>
                </a:cubicBezTo>
                <a:cubicBezTo>
                  <a:pt x="642408" y="140229"/>
                  <a:pt x="799042" y="222250"/>
                  <a:pt x="758825" y="200025"/>
                </a:cubicBezTo>
                <a:cubicBezTo>
                  <a:pt x="718608" y="177800"/>
                  <a:pt x="537104" y="54504"/>
                  <a:pt x="434975" y="28575"/>
                </a:cubicBezTo>
                <a:cubicBezTo>
                  <a:pt x="332846" y="2646"/>
                  <a:pt x="160338" y="49213"/>
                  <a:pt x="146050" y="44450"/>
                </a:cubicBezTo>
                <a:cubicBezTo>
                  <a:pt x="131762" y="39687"/>
                  <a:pt x="349250" y="0"/>
                  <a:pt x="349250" y="0"/>
                </a:cubicBezTo>
                <a:lnTo>
                  <a:pt x="0" y="7620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5" name="フリーフォーム 644">
            <a:extLst>
              <a:ext uri="{FF2B5EF4-FFF2-40B4-BE49-F238E27FC236}">
                <a16:creationId xmlns:a16="http://schemas.microsoft.com/office/drawing/2014/main" id="{7A4A3826-281F-94F7-499E-ECE9A4D31EA9}"/>
              </a:ext>
            </a:extLst>
          </p:cNvPr>
          <p:cNvSpPr/>
          <p:nvPr/>
        </p:nvSpPr>
        <p:spPr>
          <a:xfrm>
            <a:off x="7632028" y="5919008"/>
            <a:ext cx="1081223" cy="781336"/>
          </a:xfrm>
          <a:custGeom>
            <a:avLst/>
            <a:gdLst>
              <a:gd name="connsiteX0" fmla="*/ 29247 w 1081223"/>
              <a:gd name="connsiteY0" fmla="*/ 18242 h 781336"/>
              <a:gd name="connsiteX1" fmla="*/ 467397 w 1081223"/>
              <a:gd name="connsiteY1" fmla="*/ 361142 h 781336"/>
              <a:gd name="connsiteX2" fmla="*/ 356272 w 1081223"/>
              <a:gd name="connsiteY2" fmla="*/ 323042 h 781336"/>
              <a:gd name="connsiteX3" fmla="*/ 813472 w 1081223"/>
              <a:gd name="connsiteY3" fmla="*/ 516717 h 781336"/>
              <a:gd name="connsiteX4" fmla="*/ 686472 w 1081223"/>
              <a:gd name="connsiteY4" fmla="*/ 500842 h 781336"/>
              <a:gd name="connsiteX5" fmla="*/ 870622 w 1081223"/>
              <a:gd name="connsiteY5" fmla="*/ 570692 h 781336"/>
              <a:gd name="connsiteX6" fmla="*/ 1080172 w 1081223"/>
              <a:gd name="connsiteY6" fmla="*/ 780242 h 781336"/>
              <a:gd name="connsiteX7" fmla="*/ 927772 w 1081223"/>
              <a:gd name="connsiteY7" fmla="*/ 640542 h 781336"/>
              <a:gd name="connsiteX8" fmla="*/ 441997 w 1081223"/>
              <a:gd name="connsiteY8" fmla="*/ 373842 h 781336"/>
              <a:gd name="connsiteX9" fmla="*/ 540422 w 1081223"/>
              <a:gd name="connsiteY9" fmla="*/ 415117 h 781336"/>
              <a:gd name="connsiteX10" fmla="*/ 207047 w 1081223"/>
              <a:gd name="connsiteY10" fmla="*/ 148417 h 781336"/>
              <a:gd name="connsiteX11" fmla="*/ 270547 w 1081223"/>
              <a:gd name="connsiteY11" fmla="*/ 221442 h 781336"/>
              <a:gd name="connsiteX12" fmla="*/ 64172 w 1081223"/>
              <a:gd name="connsiteY12" fmla="*/ 62692 h 781336"/>
              <a:gd name="connsiteX13" fmla="*/ 29247 w 1081223"/>
              <a:gd name="connsiteY13" fmla="*/ 18242 h 78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1223" h="781336">
                <a:moveTo>
                  <a:pt x="29247" y="18242"/>
                </a:moveTo>
                <a:cubicBezTo>
                  <a:pt x="96451" y="67984"/>
                  <a:pt x="412893" y="310342"/>
                  <a:pt x="467397" y="361142"/>
                </a:cubicBezTo>
                <a:cubicBezTo>
                  <a:pt x="521901" y="411942"/>
                  <a:pt x="298593" y="297113"/>
                  <a:pt x="356272" y="323042"/>
                </a:cubicBezTo>
                <a:cubicBezTo>
                  <a:pt x="413951" y="348971"/>
                  <a:pt x="758439" y="487084"/>
                  <a:pt x="813472" y="516717"/>
                </a:cubicBezTo>
                <a:cubicBezTo>
                  <a:pt x="868505" y="546350"/>
                  <a:pt x="676947" y="491846"/>
                  <a:pt x="686472" y="500842"/>
                </a:cubicBezTo>
                <a:cubicBezTo>
                  <a:pt x="695997" y="509838"/>
                  <a:pt x="805005" y="524125"/>
                  <a:pt x="870622" y="570692"/>
                </a:cubicBezTo>
                <a:cubicBezTo>
                  <a:pt x="936239" y="617259"/>
                  <a:pt x="1070647" y="768600"/>
                  <a:pt x="1080172" y="780242"/>
                </a:cubicBezTo>
                <a:cubicBezTo>
                  <a:pt x="1089697" y="791884"/>
                  <a:pt x="1034134" y="708275"/>
                  <a:pt x="927772" y="640542"/>
                </a:cubicBezTo>
                <a:cubicBezTo>
                  <a:pt x="821410" y="572809"/>
                  <a:pt x="506555" y="411413"/>
                  <a:pt x="441997" y="373842"/>
                </a:cubicBezTo>
                <a:cubicBezTo>
                  <a:pt x="377439" y="336271"/>
                  <a:pt x="579580" y="452688"/>
                  <a:pt x="540422" y="415117"/>
                </a:cubicBezTo>
                <a:cubicBezTo>
                  <a:pt x="501264" y="377546"/>
                  <a:pt x="252026" y="180696"/>
                  <a:pt x="207047" y="148417"/>
                </a:cubicBezTo>
                <a:cubicBezTo>
                  <a:pt x="162068" y="116138"/>
                  <a:pt x="294359" y="235729"/>
                  <a:pt x="270547" y="221442"/>
                </a:cubicBezTo>
                <a:cubicBezTo>
                  <a:pt x="246735" y="207155"/>
                  <a:pt x="101743" y="92325"/>
                  <a:pt x="64172" y="62692"/>
                </a:cubicBezTo>
                <a:cubicBezTo>
                  <a:pt x="26601" y="33059"/>
                  <a:pt x="-37957" y="-31500"/>
                  <a:pt x="29247" y="1824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6" name="フリーフォーム 645">
            <a:extLst>
              <a:ext uri="{FF2B5EF4-FFF2-40B4-BE49-F238E27FC236}">
                <a16:creationId xmlns:a16="http://schemas.microsoft.com/office/drawing/2014/main" id="{CD80A4FA-A094-0E91-D49C-F0880457E81F}"/>
              </a:ext>
            </a:extLst>
          </p:cNvPr>
          <p:cNvSpPr/>
          <p:nvPr/>
        </p:nvSpPr>
        <p:spPr>
          <a:xfrm>
            <a:off x="8641669" y="7501190"/>
            <a:ext cx="1153534" cy="434098"/>
          </a:xfrm>
          <a:custGeom>
            <a:avLst/>
            <a:gdLst>
              <a:gd name="connsiteX0" fmla="*/ 681 w 1153534"/>
              <a:gd name="connsiteY0" fmla="*/ 239460 h 434098"/>
              <a:gd name="connsiteX1" fmla="*/ 349931 w 1153534"/>
              <a:gd name="connsiteY1" fmla="*/ 404560 h 434098"/>
              <a:gd name="connsiteX2" fmla="*/ 753156 w 1153534"/>
              <a:gd name="connsiteY2" fmla="*/ 398210 h 434098"/>
              <a:gd name="connsiteX3" fmla="*/ 594406 w 1153534"/>
              <a:gd name="connsiteY3" fmla="*/ 433135 h 434098"/>
              <a:gd name="connsiteX4" fmla="*/ 864281 w 1153534"/>
              <a:gd name="connsiteY4" fmla="*/ 353760 h 434098"/>
              <a:gd name="connsiteX5" fmla="*/ 1023031 w 1153534"/>
              <a:gd name="connsiteY5" fmla="*/ 121985 h 434098"/>
              <a:gd name="connsiteX6" fmla="*/ 880156 w 1153534"/>
              <a:gd name="connsiteY6" fmla="*/ 271210 h 434098"/>
              <a:gd name="connsiteX7" fmla="*/ 1150031 w 1153534"/>
              <a:gd name="connsiteY7" fmla="*/ 1335 h 434098"/>
              <a:gd name="connsiteX8" fmla="*/ 1016681 w 1153534"/>
              <a:gd name="connsiteY8" fmla="*/ 175960 h 434098"/>
              <a:gd name="connsiteX9" fmla="*/ 772206 w 1153534"/>
              <a:gd name="connsiteY9" fmla="*/ 366460 h 434098"/>
              <a:gd name="connsiteX10" fmla="*/ 368981 w 1153534"/>
              <a:gd name="connsiteY10" fmla="*/ 404560 h 434098"/>
              <a:gd name="connsiteX11" fmla="*/ 162606 w 1153534"/>
              <a:gd name="connsiteY11" fmla="*/ 363285 h 434098"/>
              <a:gd name="connsiteX12" fmla="*/ 257856 w 1153534"/>
              <a:gd name="connsiteY12" fmla="*/ 372810 h 434098"/>
              <a:gd name="connsiteX13" fmla="*/ 681 w 1153534"/>
              <a:gd name="connsiteY13" fmla="*/ 239460 h 434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3534" h="434098">
                <a:moveTo>
                  <a:pt x="681" y="239460"/>
                </a:moveTo>
                <a:cubicBezTo>
                  <a:pt x="16027" y="244752"/>
                  <a:pt x="224519" y="378102"/>
                  <a:pt x="349931" y="404560"/>
                </a:cubicBezTo>
                <a:cubicBezTo>
                  <a:pt x="475344" y="431018"/>
                  <a:pt x="712410" y="393448"/>
                  <a:pt x="753156" y="398210"/>
                </a:cubicBezTo>
                <a:cubicBezTo>
                  <a:pt x="793902" y="402972"/>
                  <a:pt x="575885" y="440543"/>
                  <a:pt x="594406" y="433135"/>
                </a:cubicBezTo>
                <a:cubicBezTo>
                  <a:pt x="612927" y="425727"/>
                  <a:pt x="792844" y="405618"/>
                  <a:pt x="864281" y="353760"/>
                </a:cubicBezTo>
                <a:cubicBezTo>
                  <a:pt x="935718" y="301902"/>
                  <a:pt x="1020385" y="135743"/>
                  <a:pt x="1023031" y="121985"/>
                </a:cubicBezTo>
                <a:cubicBezTo>
                  <a:pt x="1025677" y="108227"/>
                  <a:pt x="858989" y="291318"/>
                  <a:pt x="880156" y="271210"/>
                </a:cubicBezTo>
                <a:cubicBezTo>
                  <a:pt x="901323" y="251102"/>
                  <a:pt x="1127277" y="17210"/>
                  <a:pt x="1150031" y="1335"/>
                </a:cubicBezTo>
                <a:cubicBezTo>
                  <a:pt x="1172785" y="-14540"/>
                  <a:pt x="1079652" y="115106"/>
                  <a:pt x="1016681" y="175960"/>
                </a:cubicBezTo>
                <a:cubicBezTo>
                  <a:pt x="953710" y="236814"/>
                  <a:pt x="880156" y="328360"/>
                  <a:pt x="772206" y="366460"/>
                </a:cubicBezTo>
                <a:cubicBezTo>
                  <a:pt x="664256" y="404560"/>
                  <a:pt x="470581" y="405089"/>
                  <a:pt x="368981" y="404560"/>
                </a:cubicBezTo>
                <a:cubicBezTo>
                  <a:pt x="267381" y="404031"/>
                  <a:pt x="181127" y="368577"/>
                  <a:pt x="162606" y="363285"/>
                </a:cubicBezTo>
                <a:cubicBezTo>
                  <a:pt x="144085" y="357993"/>
                  <a:pt x="281668" y="389214"/>
                  <a:pt x="257856" y="372810"/>
                </a:cubicBezTo>
                <a:cubicBezTo>
                  <a:pt x="234044" y="356406"/>
                  <a:pt x="-14665" y="234168"/>
                  <a:pt x="681" y="23946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7" name="フリーフォーム 646">
            <a:extLst>
              <a:ext uri="{FF2B5EF4-FFF2-40B4-BE49-F238E27FC236}">
                <a16:creationId xmlns:a16="http://schemas.microsoft.com/office/drawing/2014/main" id="{89793C76-6693-2055-9C7E-0452933425BA}"/>
              </a:ext>
            </a:extLst>
          </p:cNvPr>
          <p:cNvSpPr/>
          <p:nvPr/>
        </p:nvSpPr>
        <p:spPr>
          <a:xfrm>
            <a:off x="8242002" y="4792787"/>
            <a:ext cx="217801" cy="474969"/>
          </a:xfrm>
          <a:custGeom>
            <a:avLst/>
            <a:gdLst>
              <a:gd name="connsiteX0" fmla="*/ 298 w 217801"/>
              <a:gd name="connsiteY0" fmla="*/ 1463 h 474969"/>
              <a:gd name="connsiteX1" fmla="*/ 92373 w 217801"/>
              <a:gd name="connsiteY1" fmla="*/ 150688 h 474969"/>
              <a:gd name="connsiteX2" fmla="*/ 101898 w 217801"/>
              <a:gd name="connsiteY2" fmla="*/ 287213 h 474969"/>
              <a:gd name="connsiteX3" fmla="*/ 114598 w 217801"/>
              <a:gd name="connsiteY3" fmla="*/ 226888 h 474969"/>
              <a:gd name="connsiteX4" fmla="*/ 181273 w 217801"/>
              <a:gd name="connsiteY4" fmla="*/ 334838 h 474969"/>
              <a:gd name="connsiteX5" fmla="*/ 216198 w 217801"/>
              <a:gd name="connsiteY5" fmla="*/ 474538 h 474969"/>
              <a:gd name="connsiteX6" fmla="*/ 203498 w 217801"/>
              <a:gd name="connsiteY6" fmla="*/ 369763 h 474969"/>
              <a:gd name="connsiteX7" fmla="*/ 130473 w 217801"/>
              <a:gd name="connsiteY7" fmla="*/ 134813 h 474969"/>
              <a:gd name="connsiteX8" fmla="*/ 127298 w 217801"/>
              <a:gd name="connsiteY8" fmla="*/ 245938 h 474969"/>
              <a:gd name="connsiteX9" fmla="*/ 298 w 217801"/>
              <a:gd name="connsiteY9" fmla="*/ 1463 h 47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7801" h="474969">
                <a:moveTo>
                  <a:pt x="298" y="1463"/>
                </a:moveTo>
                <a:cubicBezTo>
                  <a:pt x="-5523" y="-14412"/>
                  <a:pt x="75440" y="103063"/>
                  <a:pt x="92373" y="150688"/>
                </a:cubicBezTo>
                <a:cubicBezTo>
                  <a:pt x="109306" y="198313"/>
                  <a:pt x="98194" y="274513"/>
                  <a:pt x="101898" y="287213"/>
                </a:cubicBezTo>
                <a:cubicBezTo>
                  <a:pt x="105602" y="299913"/>
                  <a:pt x="101369" y="218951"/>
                  <a:pt x="114598" y="226888"/>
                </a:cubicBezTo>
                <a:cubicBezTo>
                  <a:pt x="127827" y="234825"/>
                  <a:pt x="164340" y="293563"/>
                  <a:pt x="181273" y="334838"/>
                </a:cubicBezTo>
                <a:cubicBezTo>
                  <a:pt x="198206" y="376113"/>
                  <a:pt x="212494" y="468717"/>
                  <a:pt x="216198" y="474538"/>
                </a:cubicBezTo>
                <a:cubicBezTo>
                  <a:pt x="219902" y="480359"/>
                  <a:pt x="217786" y="426384"/>
                  <a:pt x="203498" y="369763"/>
                </a:cubicBezTo>
                <a:cubicBezTo>
                  <a:pt x="189210" y="313142"/>
                  <a:pt x="143173" y="155450"/>
                  <a:pt x="130473" y="134813"/>
                </a:cubicBezTo>
                <a:cubicBezTo>
                  <a:pt x="117773" y="114176"/>
                  <a:pt x="145290" y="266576"/>
                  <a:pt x="127298" y="245938"/>
                </a:cubicBezTo>
                <a:cubicBezTo>
                  <a:pt x="109306" y="225301"/>
                  <a:pt x="6119" y="17338"/>
                  <a:pt x="298" y="146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8" name="フリーフォーム 647">
            <a:extLst>
              <a:ext uri="{FF2B5EF4-FFF2-40B4-BE49-F238E27FC236}">
                <a16:creationId xmlns:a16="http://schemas.microsoft.com/office/drawing/2014/main" id="{F050336B-2E91-E658-60D2-DF98AE553A8B}"/>
              </a:ext>
            </a:extLst>
          </p:cNvPr>
          <p:cNvSpPr/>
          <p:nvPr/>
        </p:nvSpPr>
        <p:spPr>
          <a:xfrm>
            <a:off x="8318450" y="5045053"/>
            <a:ext cx="86498" cy="206433"/>
          </a:xfrm>
          <a:custGeom>
            <a:avLst/>
            <a:gdLst>
              <a:gd name="connsiteX0" fmla="*/ 50 w 86498"/>
              <a:gd name="connsiteY0" fmla="*/ 22 h 206433"/>
              <a:gd name="connsiteX1" fmla="*/ 73075 w 86498"/>
              <a:gd name="connsiteY1" fmla="*/ 117497 h 206433"/>
              <a:gd name="connsiteX2" fmla="*/ 63550 w 86498"/>
              <a:gd name="connsiteY2" fmla="*/ 206397 h 206433"/>
              <a:gd name="connsiteX3" fmla="*/ 85775 w 86498"/>
              <a:gd name="connsiteY3" fmla="*/ 127022 h 206433"/>
              <a:gd name="connsiteX4" fmla="*/ 50 w 86498"/>
              <a:gd name="connsiteY4" fmla="*/ 22 h 206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98" h="206433">
                <a:moveTo>
                  <a:pt x="50" y="22"/>
                </a:moveTo>
                <a:cubicBezTo>
                  <a:pt x="-2067" y="-1566"/>
                  <a:pt x="62492" y="83101"/>
                  <a:pt x="73075" y="117497"/>
                </a:cubicBezTo>
                <a:cubicBezTo>
                  <a:pt x="83658" y="151893"/>
                  <a:pt x="61433" y="204809"/>
                  <a:pt x="63550" y="206397"/>
                </a:cubicBezTo>
                <a:cubicBezTo>
                  <a:pt x="65667" y="207985"/>
                  <a:pt x="91067" y="157184"/>
                  <a:pt x="85775" y="127022"/>
                </a:cubicBezTo>
                <a:cubicBezTo>
                  <a:pt x="80483" y="96860"/>
                  <a:pt x="2167" y="1610"/>
                  <a:pt x="50" y="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9" name="フリーフォーム 648">
            <a:extLst>
              <a:ext uri="{FF2B5EF4-FFF2-40B4-BE49-F238E27FC236}">
                <a16:creationId xmlns:a16="http://schemas.microsoft.com/office/drawing/2014/main" id="{E8B5945F-F0B3-2BA0-92C0-461C0BB40FCD}"/>
              </a:ext>
            </a:extLst>
          </p:cNvPr>
          <p:cNvSpPr/>
          <p:nvPr/>
        </p:nvSpPr>
        <p:spPr>
          <a:xfrm>
            <a:off x="8324836" y="5041710"/>
            <a:ext cx="57283" cy="213119"/>
          </a:xfrm>
          <a:custGeom>
            <a:avLst/>
            <a:gdLst>
              <a:gd name="connsiteX0" fmla="*/ 57164 w 57283"/>
              <a:gd name="connsiteY0" fmla="*/ 190 h 213119"/>
              <a:gd name="connsiteX1" fmla="*/ 15889 w 57283"/>
              <a:gd name="connsiteY1" fmla="*/ 98615 h 213119"/>
              <a:gd name="connsiteX2" fmla="*/ 47639 w 57283"/>
              <a:gd name="connsiteY2" fmla="*/ 212915 h 213119"/>
              <a:gd name="connsiteX3" fmla="*/ 14 w 57283"/>
              <a:gd name="connsiteY3" fmla="*/ 124015 h 213119"/>
              <a:gd name="connsiteX4" fmla="*/ 57164 w 57283"/>
              <a:gd name="connsiteY4" fmla="*/ 190 h 21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83" h="213119">
                <a:moveTo>
                  <a:pt x="57164" y="190"/>
                </a:moveTo>
                <a:cubicBezTo>
                  <a:pt x="59810" y="-4043"/>
                  <a:pt x="17476" y="63161"/>
                  <a:pt x="15889" y="98615"/>
                </a:cubicBezTo>
                <a:cubicBezTo>
                  <a:pt x="14302" y="134069"/>
                  <a:pt x="50285" y="208682"/>
                  <a:pt x="47639" y="212915"/>
                </a:cubicBezTo>
                <a:cubicBezTo>
                  <a:pt x="44993" y="217148"/>
                  <a:pt x="1072" y="154707"/>
                  <a:pt x="14" y="124015"/>
                </a:cubicBezTo>
                <a:cubicBezTo>
                  <a:pt x="-1044" y="93323"/>
                  <a:pt x="54518" y="4423"/>
                  <a:pt x="57164" y="1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0" name="フリーフォーム 649">
            <a:extLst>
              <a:ext uri="{FF2B5EF4-FFF2-40B4-BE49-F238E27FC236}">
                <a16:creationId xmlns:a16="http://schemas.microsoft.com/office/drawing/2014/main" id="{C8642D23-A57F-1C3E-7920-BB67B4F11883}"/>
              </a:ext>
            </a:extLst>
          </p:cNvPr>
          <p:cNvSpPr/>
          <p:nvPr/>
        </p:nvSpPr>
        <p:spPr>
          <a:xfrm>
            <a:off x="8321473" y="5099035"/>
            <a:ext cx="78040" cy="152432"/>
          </a:xfrm>
          <a:custGeom>
            <a:avLst/>
            <a:gdLst>
              <a:gd name="connsiteX0" fmla="*/ 202 w 78040"/>
              <a:gd name="connsiteY0" fmla="*/ 15 h 152432"/>
              <a:gd name="connsiteX1" fmla="*/ 54177 w 78040"/>
              <a:gd name="connsiteY1" fmla="*/ 76215 h 152432"/>
              <a:gd name="connsiteX2" fmla="*/ 57352 w 78040"/>
              <a:gd name="connsiteY2" fmla="*/ 152415 h 152432"/>
              <a:gd name="connsiteX3" fmla="*/ 76402 w 78040"/>
              <a:gd name="connsiteY3" fmla="*/ 82565 h 152432"/>
              <a:gd name="connsiteX4" fmla="*/ 202 w 78040"/>
              <a:gd name="connsiteY4" fmla="*/ 15 h 15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40" h="152432">
                <a:moveTo>
                  <a:pt x="202" y="15"/>
                </a:moveTo>
                <a:cubicBezTo>
                  <a:pt x="-3502" y="-1043"/>
                  <a:pt x="44652" y="50815"/>
                  <a:pt x="54177" y="76215"/>
                </a:cubicBezTo>
                <a:cubicBezTo>
                  <a:pt x="63702" y="101615"/>
                  <a:pt x="53648" y="151357"/>
                  <a:pt x="57352" y="152415"/>
                </a:cubicBezTo>
                <a:cubicBezTo>
                  <a:pt x="61056" y="153473"/>
                  <a:pt x="84339" y="106907"/>
                  <a:pt x="76402" y="82565"/>
                </a:cubicBezTo>
                <a:cubicBezTo>
                  <a:pt x="68465" y="58223"/>
                  <a:pt x="3906" y="1073"/>
                  <a:pt x="202" y="1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1" name="フリーフォーム 650">
            <a:extLst>
              <a:ext uri="{FF2B5EF4-FFF2-40B4-BE49-F238E27FC236}">
                <a16:creationId xmlns:a16="http://schemas.microsoft.com/office/drawing/2014/main" id="{5DDFBFB7-59AA-E35C-D210-8A5030CF7A7C}"/>
              </a:ext>
            </a:extLst>
          </p:cNvPr>
          <p:cNvSpPr/>
          <p:nvPr/>
        </p:nvSpPr>
        <p:spPr>
          <a:xfrm>
            <a:off x="9901189" y="4824656"/>
            <a:ext cx="212454" cy="317306"/>
          </a:xfrm>
          <a:custGeom>
            <a:avLst/>
            <a:gdLst>
              <a:gd name="connsiteX0" fmla="*/ 211186 w 212454"/>
              <a:gd name="connsiteY0" fmla="*/ 1344 h 317306"/>
              <a:gd name="connsiteX1" fmla="*/ 163561 w 212454"/>
              <a:gd name="connsiteY1" fmla="*/ 96594 h 317306"/>
              <a:gd name="connsiteX2" fmla="*/ 119111 w 212454"/>
              <a:gd name="connsiteY2" fmla="*/ 204544 h 317306"/>
              <a:gd name="connsiteX3" fmla="*/ 1636 w 212454"/>
              <a:gd name="connsiteY3" fmla="*/ 315669 h 317306"/>
              <a:gd name="connsiteX4" fmla="*/ 55611 w 212454"/>
              <a:gd name="connsiteY4" fmla="*/ 261694 h 317306"/>
              <a:gd name="connsiteX5" fmla="*/ 128636 w 212454"/>
              <a:gd name="connsiteY5" fmla="*/ 137869 h 317306"/>
              <a:gd name="connsiteX6" fmla="*/ 109586 w 212454"/>
              <a:gd name="connsiteY6" fmla="*/ 169619 h 317306"/>
              <a:gd name="connsiteX7" fmla="*/ 211186 w 212454"/>
              <a:gd name="connsiteY7" fmla="*/ 1344 h 31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454" h="317306">
                <a:moveTo>
                  <a:pt x="211186" y="1344"/>
                </a:moveTo>
                <a:cubicBezTo>
                  <a:pt x="220182" y="-10827"/>
                  <a:pt x="178907" y="62727"/>
                  <a:pt x="163561" y="96594"/>
                </a:cubicBezTo>
                <a:cubicBezTo>
                  <a:pt x="148215" y="130461"/>
                  <a:pt x="146099" y="168031"/>
                  <a:pt x="119111" y="204544"/>
                </a:cubicBezTo>
                <a:cubicBezTo>
                  <a:pt x="92123" y="241057"/>
                  <a:pt x="12219" y="306144"/>
                  <a:pt x="1636" y="315669"/>
                </a:cubicBezTo>
                <a:cubicBezTo>
                  <a:pt x="-8947" y="325194"/>
                  <a:pt x="34444" y="291327"/>
                  <a:pt x="55611" y="261694"/>
                </a:cubicBezTo>
                <a:cubicBezTo>
                  <a:pt x="76778" y="232061"/>
                  <a:pt x="119640" y="153215"/>
                  <a:pt x="128636" y="137869"/>
                </a:cubicBezTo>
                <a:cubicBezTo>
                  <a:pt x="137632" y="122523"/>
                  <a:pt x="99003" y="186552"/>
                  <a:pt x="109586" y="169619"/>
                </a:cubicBezTo>
                <a:cubicBezTo>
                  <a:pt x="120169" y="152686"/>
                  <a:pt x="202190" y="13515"/>
                  <a:pt x="211186" y="13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2" name="フリーフォーム 651">
            <a:extLst>
              <a:ext uri="{FF2B5EF4-FFF2-40B4-BE49-F238E27FC236}">
                <a16:creationId xmlns:a16="http://schemas.microsoft.com/office/drawing/2014/main" id="{CF34F246-A74E-49B8-E1BE-4AB6A9578449}"/>
              </a:ext>
            </a:extLst>
          </p:cNvPr>
          <p:cNvSpPr/>
          <p:nvPr/>
        </p:nvSpPr>
        <p:spPr>
          <a:xfrm>
            <a:off x="8410427" y="4813224"/>
            <a:ext cx="1683522" cy="405658"/>
          </a:xfrm>
          <a:custGeom>
            <a:avLst/>
            <a:gdLst>
              <a:gd name="connsiteX0" fmla="*/ 44598 w 1683522"/>
              <a:gd name="connsiteY0" fmla="*/ 76 h 405658"/>
              <a:gd name="connsiteX1" fmla="*/ 25548 w 1683522"/>
              <a:gd name="connsiteY1" fmla="*/ 146126 h 405658"/>
              <a:gd name="connsiteX2" fmla="*/ 79523 w 1683522"/>
              <a:gd name="connsiteY2" fmla="*/ 320751 h 405658"/>
              <a:gd name="connsiteX3" fmla="*/ 79523 w 1683522"/>
              <a:gd name="connsiteY3" fmla="*/ 263601 h 405658"/>
              <a:gd name="connsiteX4" fmla="*/ 50948 w 1683522"/>
              <a:gd name="connsiteY4" fmla="*/ 403301 h 405658"/>
              <a:gd name="connsiteX5" fmla="*/ 85873 w 1683522"/>
              <a:gd name="connsiteY5" fmla="*/ 342976 h 405658"/>
              <a:gd name="connsiteX6" fmla="*/ 425598 w 1683522"/>
              <a:gd name="connsiteY6" fmla="*/ 235026 h 405658"/>
              <a:gd name="connsiteX7" fmla="*/ 136673 w 1683522"/>
              <a:gd name="connsiteY7" fmla="*/ 327101 h 405658"/>
              <a:gd name="connsiteX8" fmla="*/ 222398 w 1683522"/>
              <a:gd name="connsiteY8" fmla="*/ 311226 h 405658"/>
              <a:gd name="connsiteX9" fmla="*/ 606573 w 1683522"/>
              <a:gd name="connsiteY9" fmla="*/ 257251 h 405658"/>
              <a:gd name="connsiteX10" fmla="*/ 470048 w 1683522"/>
              <a:gd name="connsiteY10" fmla="*/ 263601 h 405658"/>
              <a:gd name="connsiteX11" fmla="*/ 835173 w 1683522"/>
              <a:gd name="connsiteY11" fmla="*/ 181051 h 405658"/>
              <a:gd name="connsiteX12" fmla="*/ 714523 w 1683522"/>
              <a:gd name="connsiteY12" fmla="*/ 190576 h 405658"/>
              <a:gd name="connsiteX13" fmla="*/ 1022498 w 1683522"/>
              <a:gd name="connsiteY13" fmla="*/ 196926 h 405658"/>
              <a:gd name="connsiteX14" fmla="*/ 908198 w 1683522"/>
              <a:gd name="connsiteY14" fmla="*/ 174701 h 405658"/>
              <a:gd name="connsiteX15" fmla="*/ 1146323 w 1683522"/>
              <a:gd name="connsiteY15" fmla="*/ 222326 h 405658"/>
              <a:gd name="connsiteX16" fmla="*/ 1352698 w 1683522"/>
              <a:gd name="connsiteY16" fmla="*/ 285826 h 405658"/>
              <a:gd name="connsiteX17" fmla="*/ 1498748 w 1683522"/>
              <a:gd name="connsiteY17" fmla="*/ 295351 h 405658"/>
              <a:gd name="connsiteX18" fmla="*/ 1682898 w 1683522"/>
              <a:gd name="connsiteY18" fmla="*/ 184226 h 405658"/>
              <a:gd name="connsiteX19" fmla="*/ 1432073 w 1683522"/>
              <a:gd name="connsiteY19" fmla="*/ 276301 h 405658"/>
              <a:gd name="connsiteX20" fmla="*/ 1000273 w 1683522"/>
              <a:gd name="connsiteY20" fmla="*/ 212801 h 405658"/>
              <a:gd name="connsiteX21" fmla="*/ 397023 w 1683522"/>
              <a:gd name="connsiteY21" fmla="*/ 247726 h 405658"/>
              <a:gd name="connsiteX22" fmla="*/ 485923 w 1683522"/>
              <a:gd name="connsiteY22" fmla="*/ 241376 h 405658"/>
              <a:gd name="connsiteX23" fmla="*/ 95398 w 1683522"/>
              <a:gd name="connsiteY23" fmla="*/ 346151 h 405658"/>
              <a:gd name="connsiteX24" fmla="*/ 73173 w 1683522"/>
              <a:gd name="connsiteY24" fmla="*/ 260426 h 405658"/>
              <a:gd name="connsiteX25" fmla="*/ 6498 w 1683522"/>
              <a:gd name="connsiteY25" fmla="*/ 130251 h 405658"/>
              <a:gd name="connsiteX26" fmla="*/ 6498 w 1683522"/>
              <a:gd name="connsiteY26" fmla="*/ 165176 h 405658"/>
              <a:gd name="connsiteX27" fmla="*/ 44598 w 1683522"/>
              <a:gd name="connsiteY27" fmla="*/ 76 h 40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83522" h="405658">
                <a:moveTo>
                  <a:pt x="44598" y="76"/>
                </a:moveTo>
                <a:cubicBezTo>
                  <a:pt x="47773" y="-3099"/>
                  <a:pt x="19727" y="92680"/>
                  <a:pt x="25548" y="146126"/>
                </a:cubicBezTo>
                <a:cubicBezTo>
                  <a:pt x="31369" y="199572"/>
                  <a:pt x="70527" y="301172"/>
                  <a:pt x="79523" y="320751"/>
                </a:cubicBezTo>
                <a:cubicBezTo>
                  <a:pt x="88519" y="340330"/>
                  <a:pt x="84285" y="249843"/>
                  <a:pt x="79523" y="263601"/>
                </a:cubicBezTo>
                <a:cubicBezTo>
                  <a:pt x="74761" y="277359"/>
                  <a:pt x="49890" y="390072"/>
                  <a:pt x="50948" y="403301"/>
                </a:cubicBezTo>
                <a:cubicBezTo>
                  <a:pt x="52006" y="416530"/>
                  <a:pt x="23431" y="371022"/>
                  <a:pt x="85873" y="342976"/>
                </a:cubicBezTo>
                <a:cubicBezTo>
                  <a:pt x="148315" y="314930"/>
                  <a:pt x="425598" y="235026"/>
                  <a:pt x="425598" y="235026"/>
                </a:cubicBezTo>
                <a:lnTo>
                  <a:pt x="136673" y="327101"/>
                </a:lnTo>
                <a:cubicBezTo>
                  <a:pt x="102806" y="339801"/>
                  <a:pt x="222398" y="311226"/>
                  <a:pt x="222398" y="311226"/>
                </a:cubicBezTo>
                <a:lnTo>
                  <a:pt x="606573" y="257251"/>
                </a:lnTo>
                <a:cubicBezTo>
                  <a:pt x="647848" y="249314"/>
                  <a:pt x="431948" y="276301"/>
                  <a:pt x="470048" y="263601"/>
                </a:cubicBezTo>
                <a:cubicBezTo>
                  <a:pt x="508148" y="250901"/>
                  <a:pt x="794427" y="193222"/>
                  <a:pt x="835173" y="181051"/>
                </a:cubicBezTo>
                <a:cubicBezTo>
                  <a:pt x="875919" y="168880"/>
                  <a:pt x="683302" y="187930"/>
                  <a:pt x="714523" y="190576"/>
                </a:cubicBezTo>
                <a:cubicBezTo>
                  <a:pt x="745744" y="193222"/>
                  <a:pt x="990219" y="199572"/>
                  <a:pt x="1022498" y="196926"/>
                </a:cubicBezTo>
                <a:cubicBezTo>
                  <a:pt x="1054777" y="194280"/>
                  <a:pt x="908198" y="174701"/>
                  <a:pt x="908198" y="174701"/>
                </a:cubicBezTo>
                <a:cubicBezTo>
                  <a:pt x="928835" y="178934"/>
                  <a:pt x="1072240" y="203805"/>
                  <a:pt x="1146323" y="222326"/>
                </a:cubicBezTo>
                <a:cubicBezTo>
                  <a:pt x="1220406" y="240847"/>
                  <a:pt x="1293961" y="273655"/>
                  <a:pt x="1352698" y="285826"/>
                </a:cubicBezTo>
                <a:cubicBezTo>
                  <a:pt x="1411435" y="297997"/>
                  <a:pt x="1443715" y="312284"/>
                  <a:pt x="1498748" y="295351"/>
                </a:cubicBezTo>
                <a:cubicBezTo>
                  <a:pt x="1553781" y="278418"/>
                  <a:pt x="1694011" y="187401"/>
                  <a:pt x="1682898" y="184226"/>
                </a:cubicBezTo>
                <a:cubicBezTo>
                  <a:pt x="1671785" y="181051"/>
                  <a:pt x="1545844" y="271539"/>
                  <a:pt x="1432073" y="276301"/>
                </a:cubicBezTo>
                <a:cubicBezTo>
                  <a:pt x="1318302" y="281063"/>
                  <a:pt x="1172781" y="217564"/>
                  <a:pt x="1000273" y="212801"/>
                </a:cubicBezTo>
                <a:cubicBezTo>
                  <a:pt x="827765" y="208038"/>
                  <a:pt x="482748" y="242964"/>
                  <a:pt x="397023" y="247726"/>
                </a:cubicBezTo>
                <a:cubicBezTo>
                  <a:pt x="311298" y="252488"/>
                  <a:pt x="536194" y="224972"/>
                  <a:pt x="485923" y="241376"/>
                </a:cubicBezTo>
                <a:cubicBezTo>
                  <a:pt x="435652" y="257780"/>
                  <a:pt x="164190" y="342976"/>
                  <a:pt x="95398" y="346151"/>
                </a:cubicBezTo>
                <a:cubicBezTo>
                  <a:pt x="26606" y="349326"/>
                  <a:pt x="87990" y="296409"/>
                  <a:pt x="73173" y="260426"/>
                </a:cubicBezTo>
                <a:cubicBezTo>
                  <a:pt x="58356" y="224443"/>
                  <a:pt x="17610" y="146126"/>
                  <a:pt x="6498" y="130251"/>
                </a:cubicBezTo>
                <a:cubicBezTo>
                  <a:pt x="-4615" y="114376"/>
                  <a:pt x="677" y="184755"/>
                  <a:pt x="6498" y="165176"/>
                </a:cubicBezTo>
                <a:cubicBezTo>
                  <a:pt x="12319" y="145597"/>
                  <a:pt x="41423" y="3251"/>
                  <a:pt x="44598" y="7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3" name="フリーフォーム 652">
            <a:extLst>
              <a:ext uri="{FF2B5EF4-FFF2-40B4-BE49-F238E27FC236}">
                <a16:creationId xmlns:a16="http://schemas.microsoft.com/office/drawing/2014/main" id="{EC19A896-4117-B6F8-DF7D-FFA6C89242B9}"/>
              </a:ext>
            </a:extLst>
          </p:cNvPr>
          <p:cNvSpPr/>
          <p:nvPr/>
        </p:nvSpPr>
        <p:spPr>
          <a:xfrm>
            <a:off x="8501539" y="4812149"/>
            <a:ext cx="766049" cy="301384"/>
          </a:xfrm>
          <a:custGeom>
            <a:avLst/>
            <a:gdLst>
              <a:gd name="connsiteX0" fmla="*/ 1111 w 766049"/>
              <a:gd name="connsiteY0" fmla="*/ 1151 h 301384"/>
              <a:gd name="connsiteX1" fmla="*/ 42386 w 766049"/>
              <a:gd name="connsiteY1" fmla="*/ 220226 h 301384"/>
              <a:gd name="connsiteX2" fmla="*/ 121761 w 766049"/>
              <a:gd name="connsiteY2" fmla="*/ 245626 h 301384"/>
              <a:gd name="connsiteX3" fmla="*/ 36036 w 766049"/>
              <a:gd name="connsiteY3" fmla="*/ 264676 h 301384"/>
              <a:gd name="connsiteX4" fmla="*/ 321786 w 766049"/>
              <a:gd name="connsiteY4" fmla="*/ 223401 h 301384"/>
              <a:gd name="connsiteX5" fmla="*/ 290036 w 766049"/>
              <a:gd name="connsiteY5" fmla="*/ 194826 h 301384"/>
              <a:gd name="connsiteX6" fmla="*/ 401161 w 766049"/>
              <a:gd name="connsiteY6" fmla="*/ 229751 h 301384"/>
              <a:gd name="connsiteX7" fmla="*/ 366236 w 766049"/>
              <a:gd name="connsiteY7" fmla="*/ 172601 h 301384"/>
              <a:gd name="connsiteX8" fmla="*/ 382111 w 766049"/>
              <a:gd name="connsiteY8" fmla="*/ 115451 h 301384"/>
              <a:gd name="connsiteX9" fmla="*/ 286861 w 766049"/>
              <a:gd name="connsiteY9" fmla="*/ 112276 h 301384"/>
              <a:gd name="connsiteX10" fmla="*/ 385286 w 766049"/>
              <a:gd name="connsiteY10" fmla="*/ 172601 h 301384"/>
              <a:gd name="connsiteX11" fmla="*/ 439261 w 766049"/>
              <a:gd name="connsiteY11" fmla="*/ 220226 h 301384"/>
              <a:gd name="connsiteX12" fmla="*/ 759936 w 766049"/>
              <a:gd name="connsiteY12" fmla="*/ 134501 h 301384"/>
              <a:gd name="connsiteX13" fmla="*/ 604361 w 766049"/>
              <a:gd name="connsiteY13" fmla="*/ 188476 h 301384"/>
              <a:gd name="connsiteX14" fmla="*/ 67786 w 766049"/>
              <a:gd name="connsiteY14" fmla="*/ 299601 h 301384"/>
              <a:gd name="connsiteX15" fmla="*/ 67786 w 766049"/>
              <a:gd name="connsiteY15" fmla="*/ 245626 h 301384"/>
              <a:gd name="connsiteX16" fmla="*/ 10636 w 766049"/>
              <a:gd name="connsiteY16" fmla="*/ 99576 h 301384"/>
              <a:gd name="connsiteX17" fmla="*/ 10636 w 766049"/>
              <a:gd name="connsiteY17" fmla="*/ 131326 h 301384"/>
              <a:gd name="connsiteX18" fmla="*/ 1111 w 766049"/>
              <a:gd name="connsiteY18" fmla="*/ 1151 h 30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66049" h="301384">
                <a:moveTo>
                  <a:pt x="1111" y="1151"/>
                </a:moveTo>
                <a:cubicBezTo>
                  <a:pt x="6403" y="15968"/>
                  <a:pt x="22278" y="179480"/>
                  <a:pt x="42386" y="220226"/>
                </a:cubicBezTo>
                <a:cubicBezTo>
                  <a:pt x="62494" y="260972"/>
                  <a:pt x="122819" y="238218"/>
                  <a:pt x="121761" y="245626"/>
                </a:cubicBezTo>
                <a:cubicBezTo>
                  <a:pt x="120703" y="253034"/>
                  <a:pt x="2698" y="268380"/>
                  <a:pt x="36036" y="264676"/>
                </a:cubicBezTo>
                <a:cubicBezTo>
                  <a:pt x="69374" y="260972"/>
                  <a:pt x="279453" y="235043"/>
                  <a:pt x="321786" y="223401"/>
                </a:cubicBezTo>
                <a:cubicBezTo>
                  <a:pt x="364119" y="211759"/>
                  <a:pt x="276807" y="193768"/>
                  <a:pt x="290036" y="194826"/>
                </a:cubicBezTo>
                <a:cubicBezTo>
                  <a:pt x="303265" y="195884"/>
                  <a:pt x="388461" y="233455"/>
                  <a:pt x="401161" y="229751"/>
                </a:cubicBezTo>
                <a:cubicBezTo>
                  <a:pt x="413861" y="226047"/>
                  <a:pt x="369411" y="191651"/>
                  <a:pt x="366236" y="172601"/>
                </a:cubicBezTo>
                <a:cubicBezTo>
                  <a:pt x="363061" y="153551"/>
                  <a:pt x="395340" y="125505"/>
                  <a:pt x="382111" y="115451"/>
                </a:cubicBezTo>
                <a:cubicBezTo>
                  <a:pt x="368882" y="105397"/>
                  <a:pt x="286332" y="102751"/>
                  <a:pt x="286861" y="112276"/>
                </a:cubicBezTo>
                <a:cubicBezTo>
                  <a:pt x="287390" y="121801"/>
                  <a:pt x="359886" y="154609"/>
                  <a:pt x="385286" y="172601"/>
                </a:cubicBezTo>
                <a:cubicBezTo>
                  <a:pt x="410686" y="190593"/>
                  <a:pt x="376819" y="226576"/>
                  <a:pt x="439261" y="220226"/>
                </a:cubicBezTo>
                <a:cubicBezTo>
                  <a:pt x="501703" y="213876"/>
                  <a:pt x="732419" y="139793"/>
                  <a:pt x="759936" y="134501"/>
                </a:cubicBezTo>
                <a:cubicBezTo>
                  <a:pt x="787453" y="129209"/>
                  <a:pt x="719719" y="160959"/>
                  <a:pt x="604361" y="188476"/>
                </a:cubicBezTo>
                <a:cubicBezTo>
                  <a:pt x="489003" y="215993"/>
                  <a:pt x="157215" y="290076"/>
                  <a:pt x="67786" y="299601"/>
                </a:cubicBezTo>
                <a:cubicBezTo>
                  <a:pt x="-21643" y="309126"/>
                  <a:pt x="77311" y="278964"/>
                  <a:pt x="67786" y="245626"/>
                </a:cubicBezTo>
                <a:cubicBezTo>
                  <a:pt x="58261" y="212289"/>
                  <a:pt x="20161" y="118626"/>
                  <a:pt x="10636" y="99576"/>
                </a:cubicBezTo>
                <a:cubicBezTo>
                  <a:pt x="1111" y="80526"/>
                  <a:pt x="10107" y="143497"/>
                  <a:pt x="10636" y="131326"/>
                </a:cubicBezTo>
                <a:cubicBezTo>
                  <a:pt x="11165" y="119155"/>
                  <a:pt x="-4181" y="-13666"/>
                  <a:pt x="1111" y="11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4" name="フリーフォーム 653">
            <a:extLst>
              <a:ext uri="{FF2B5EF4-FFF2-40B4-BE49-F238E27FC236}">
                <a16:creationId xmlns:a16="http://schemas.microsoft.com/office/drawing/2014/main" id="{0103DC44-6808-2F05-37A1-63C04687E05A}"/>
              </a:ext>
            </a:extLst>
          </p:cNvPr>
          <p:cNvSpPr/>
          <p:nvPr/>
        </p:nvSpPr>
        <p:spPr>
          <a:xfrm>
            <a:off x="8491671" y="5108525"/>
            <a:ext cx="85834" cy="545654"/>
          </a:xfrm>
          <a:custGeom>
            <a:avLst/>
            <a:gdLst>
              <a:gd name="connsiteX0" fmla="*/ 71304 w 85834"/>
              <a:gd name="connsiteY0" fmla="*/ 50 h 545654"/>
              <a:gd name="connsiteX1" fmla="*/ 39554 w 85834"/>
              <a:gd name="connsiteY1" fmla="*/ 235000 h 545654"/>
              <a:gd name="connsiteX2" fmla="*/ 84004 w 85834"/>
              <a:gd name="connsiteY2" fmla="*/ 419150 h 545654"/>
              <a:gd name="connsiteX3" fmla="*/ 77654 w 85834"/>
              <a:gd name="connsiteY3" fmla="*/ 533450 h 545654"/>
              <a:gd name="connsiteX4" fmla="*/ 80829 w 85834"/>
              <a:gd name="connsiteY4" fmla="*/ 511225 h 545654"/>
              <a:gd name="connsiteX5" fmla="*/ 20504 w 85834"/>
              <a:gd name="connsiteY5" fmla="*/ 257225 h 545654"/>
              <a:gd name="connsiteX6" fmla="*/ 20504 w 85834"/>
              <a:gd name="connsiteY6" fmla="*/ 336600 h 545654"/>
              <a:gd name="connsiteX7" fmla="*/ 23679 w 85834"/>
              <a:gd name="connsiteY7" fmla="*/ 136575 h 545654"/>
              <a:gd name="connsiteX8" fmla="*/ 1454 w 85834"/>
              <a:gd name="connsiteY8" fmla="*/ 212775 h 545654"/>
              <a:gd name="connsiteX9" fmla="*/ 71304 w 85834"/>
              <a:gd name="connsiteY9" fmla="*/ 50 h 54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834" h="545654">
                <a:moveTo>
                  <a:pt x="71304" y="50"/>
                </a:moveTo>
                <a:cubicBezTo>
                  <a:pt x="77654" y="3754"/>
                  <a:pt x="37437" y="165150"/>
                  <a:pt x="39554" y="235000"/>
                </a:cubicBezTo>
                <a:cubicBezTo>
                  <a:pt x="41671" y="304850"/>
                  <a:pt x="77654" y="369408"/>
                  <a:pt x="84004" y="419150"/>
                </a:cubicBezTo>
                <a:cubicBezTo>
                  <a:pt x="90354" y="468892"/>
                  <a:pt x="78183" y="518104"/>
                  <a:pt x="77654" y="533450"/>
                </a:cubicBezTo>
                <a:cubicBezTo>
                  <a:pt x="77125" y="548796"/>
                  <a:pt x="90354" y="557263"/>
                  <a:pt x="80829" y="511225"/>
                </a:cubicBezTo>
                <a:cubicBezTo>
                  <a:pt x="71304" y="465188"/>
                  <a:pt x="30558" y="286329"/>
                  <a:pt x="20504" y="257225"/>
                </a:cubicBezTo>
                <a:cubicBezTo>
                  <a:pt x="10450" y="228121"/>
                  <a:pt x="19975" y="356708"/>
                  <a:pt x="20504" y="336600"/>
                </a:cubicBezTo>
                <a:cubicBezTo>
                  <a:pt x="21033" y="316492"/>
                  <a:pt x="26854" y="157213"/>
                  <a:pt x="23679" y="136575"/>
                </a:cubicBezTo>
                <a:cubicBezTo>
                  <a:pt x="20504" y="115938"/>
                  <a:pt x="-6483" y="229708"/>
                  <a:pt x="1454" y="212775"/>
                </a:cubicBezTo>
                <a:cubicBezTo>
                  <a:pt x="9391" y="195842"/>
                  <a:pt x="64954" y="-3654"/>
                  <a:pt x="71304" y="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5" name="フリーフォーム 654">
            <a:extLst>
              <a:ext uri="{FF2B5EF4-FFF2-40B4-BE49-F238E27FC236}">
                <a16:creationId xmlns:a16="http://schemas.microsoft.com/office/drawing/2014/main" id="{3FA1CE10-35C2-F42C-F853-344F4EA7F4D2}"/>
              </a:ext>
            </a:extLst>
          </p:cNvPr>
          <p:cNvSpPr/>
          <p:nvPr/>
        </p:nvSpPr>
        <p:spPr>
          <a:xfrm>
            <a:off x="9946405" y="4835329"/>
            <a:ext cx="242774" cy="803180"/>
          </a:xfrm>
          <a:custGeom>
            <a:avLst/>
            <a:gdLst>
              <a:gd name="connsiteX0" fmla="*/ 115170 w 242774"/>
              <a:gd name="connsiteY0" fmla="*/ 196 h 803180"/>
              <a:gd name="connsiteX1" fmla="*/ 238995 w 242774"/>
              <a:gd name="connsiteY1" fmla="*/ 298646 h 803180"/>
              <a:gd name="connsiteX2" fmla="*/ 213595 w 242774"/>
              <a:gd name="connsiteY2" fmla="*/ 505021 h 803180"/>
              <a:gd name="connsiteX3" fmla="*/ 242170 w 242774"/>
              <a:gd name="connsiteY3" fmla="*/ 416121 h 803180"/>
              <a:gd name="connsiteX4" fmla="*/ 219945 w 242774"/>
              <a:gd name="connsiteY4" fmla="*/ 555821 h 803180"/>
              <a:gd name="connsiteX5" fmla="*/ 191370 w 242774"/>
              <a:gd name="connsiteY5" fmla="*/ 612971 h 803180"/>
              <a:gd name="connsiteX6" fmla="*/ 4045 w 242774"/>
              <a:gd name="connsiteY6" fmla="*/ 800296 h 803180"/>
              <a:gd name="connsiteX7" fmla="*/ 73895 w 242774"/>
              <a:gd name="connsiteY7" fmla="*/ 717746 h 803180"/>
              <a:gd name="connsiteX8" fmla="*/ 204070 w 242774"/>
              <a:gd name="connsiteY8" fmla="*/ 597096 h 803180"/>
              <a:gd name="connsiteX9" fmla="*/ 235820 w 242774"/>
              <a:gd name="connsiteY9" fmla="*/ 400246 h 803180"/>
              <a:gd name="connsiteX10" fmla="*/ 172320 w 242774"/>
              <a:gd name="connsiteY10" fmla="*/ 174821 h 803180"/>
              <a:gd name="connsiteX11" fmla="*/ 216770 w 242774"/>
              <a:gd name="connsiteY11" fmla="*/ 251021 h 803180"/>
              <a:gd name="connsiteX12" fmla="*/ 115170 w 242774"/>
              <a:gd name="connsiteY12" fmla="*/ 196 h 80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2774" h="803180">
                <a:moveTo>
                  <a:pt x="115170" y="196"/>
                </a:moveTo>
                <a:cubicBezTo>
                  <a:pt x="118874" y="8133"/>
                  <a:pt x="222591" y="214509"/>
                  <a:pt x="238995" y="298646"/>
                </a:cubicBezTo>
                <a:cubicBezTo>
                  <a:pt x="255399" y="382783"/>
                  <a:pt x="213066" y="485442"/>
                  <a:pt x="213595" y="505021"/>
                </a:cubicBezTo>
                <a:cubicBezTo>
                  <a:pt x="214124" y="524600"/>
                  <a:pt x="241112" y="407654"/>
                  <a:pt x="242170" y="416121"/>
                </a:cubicBezTo>
                <a:cubicBezTo>
                  <a:pt x="243228" y="424588"/>
                  <a:pt x="228412" y="523013"/>
                  <a:pt x="219945" y="555821"/>
                </a:cubicBezTo>
                <a:cubicBezTo>
                  <a:pt x="211478" y="588629"/>
                  <a:pt x="227353" y="572225"/>
                  <a:pt x="191370" y="612971"/>
                </a:cubicBezTo>
                <a:cubicBezTo>
                  <a:pt x="155387" y="653717"/>
                  <a:pt x="23624" y="782834"/>
                  <a:pt x="4045" y="800296"/>
                </a:cubicBezTo>
                <a:cubicBezTo>
                  <a:pt x="-15534" y="817758"/>
                  <a:pt x="40558" y="751613"/>
                  <a:pt x="73895" y="717746"/>
                </a:cubicBezTo>
                <a:cubicBezTo>
                  <a:pt x="107232" y="683879"/>
                  <a:pt x="177083" y="650013"/>
                  <a:pt x="204070" y="597096"/>
                </a:cubicBezTo>
                <a:cubicBezTo>
                  <a:pt x="231057" y="544179"/>
                  <a:pt x="241112" y="470625"/>
                  <a:pt x="235820" y="400246"/>
                </a:cubicBezTo>
                <a:cubicBezTo>
                  <a:pt x="230528" y="329867"/>
                  <a:pt x="175495" y="199692"/>
                  <a:pt x="172320" y="174821"/>
                </a:cubicBezTo>
                <a:cubicBezTo>
                  <a:pt x="169145" y="149950"/>
                  <a:pt x="221533" y="274304"/>
                  <a:pt x="216770" y="251021"/>
                </a:cubicBezTo>
                <a:cubicBezTo>
                  <a:pt x="212008" y="227738"/>
                  <a:pt x="111466" y="-7741"/>
                  <a:pt x="115170" y="19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6" name="フリーフォーム 655">
            <a:extLst>
              <a:ext uri="{FF2B5EF4-FFF2-40B4-BE49-F238E27FC236}">
                <a16:creationId xmlns:a16="http://schemas.microsoft.com/office/drawing/2014/main" id="{B7D647B2-C805-1B58-36ED-0D0D64605993}"/>
              </a:ext>
            </a:extLst>
          </p:cNvPr>
          <p:cNvSpPr/>
          <p:nvPr/>
        </p:nvSpPr>
        <p:spPr>
          <a:xfrm>
            <a:off x="9966141" y="4870107"/>
            <a:ext cx="271745" cy="729816"/>
          </a:xfrm>
          <a:custGeom>
            <a:avLst/>
            <a:gdLst>
              <a:gd name="connsiteX0" fmla="*/ 219259 w 271745"/>
              <a:gd name="connsiteY0" fmla="*/ 343 h 729816"/>
              <a:gd name="connsiteX1" fmla="*/ 203384 w 271745"/>
              <a:gd name="connsiteY1" fmla="*/ 140043 h 729816"/>
              <a:gd name="connsiteX2" fmla="*/ 247834 w 271745"/>
              <a:gd name="connsiteY2" fmla="*/ 378168 h 729816"/>
              <a:gd name="connsiteX3" fmla="*/ 260534 w 271745"/>
              <a:gd name="connsiteY3" fmla="*/ 314668 h 729816"/>
              <a:gd name="connsiteX4" fmla="*/ 225609 w 271745"/>
              <a:gd name="connsiteY4" fmla="*/ 498818 h 729816"/>
              <a:gd name="connsiteX5" fmla="*/ 222434 w 271745"/>
              <a:gd name="connsiteY5" fmla="*/ 555968 h 729816"/>
              <a:gd name="connsiteX6" fmla="*/ 3359 w 271745"/>
              <a:gd name="connsiteY6" fmla="*/ 727418 h 729816"/>
              <a:gd name="connsiteX7" fmla="*/ 95434 w 271745"/>
              <a:gd name="connsiteY7" fmla="*/ 651218 h 729816"/>
              <a:gd name="connsiteX8" fmla="*/ 174809 w 271745"/>
              <a:gd name="connsiteY8" fmla="*/ 578193 h 729816"/>
              <a:gd name="connsiteX9" fmla="*/ 251009 w 271745"/>
              <a:gd name="connsiteY9" fmla="*/ 438493 h 729816"/>
              <a:gd name="connsiteX10" fmla="*/ 266884 w 271745"/>
              <a:gd name="connsiteY10" fmla="*/ 330543 h 729816"/>
              <a:gd name="connsiteX11" fmla="*/ 177984 w 271745"/>
              <a:gd name="connsiteY11" fmla="*/ 133693 h 729816"/>
              <a:gd name="connsiteX12" fmla="*/ 184334 w 271745"/>
              <a:gd name="connsiteY12" fmla="*/ 178143 h 729816"/>
              <a:gd name="connsiteX13" fmla="*/ 219259 w 271745"/>
              <a:gd name="connsiteY13" fmla="*/ 343 h 72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1745" h="729816">
                <a:moveTo>
                  <a:pt x="219259" y="343"/>
                </a:moveTo>
                <a:cubicBezTo>
                  <a:pt x="222434" y="-6007"/>
                  <a:pt x="198622" y="77072"/>
                  <a:pt x="203384" y="140043"/>
                </a:cubicBezTo>
                <a:cubicBezTo>
                  <a:pt x="208146" y="203014"/>
                  <a:pt x="238309" y="349064"/>
                  <a:pt x="247834" y="378168"/>
                </a:cubicBezTo>
                <a:cubicBezTo>
                  <a:pt x="257359" y="407272"/>
                  <a:pt x="264238" y="294560"/>
                  <a:pt x="260534" y="314668"/>
                </a:cubicBezTo>
                <a:cubicBezTo>
                  <a:pt x="256830" y="334776"/>
                  <a:pt x="231959" y="458601"/>
                  <a:pt x="225609" y="498818"/>
                </a:cubicBezTo>
                <a:cubicBezTo>
                  <a:pt x="219259" y="539035"/>
                  <a:pt x="259476" y="517868"/>
                  <a:pt x="222434" y="555968"/>
                </a:cubicBezTo>
                <a:cubicBezTo>
                  <a:pt x="185392" y="594068"/>
                  <a:pt x="24526" y="711543"/>
                  <a:pt x="3359" y="727418"/>
                </a:cubicBezTo>
                <a:cubicBezTo>
                  <a:pt x="-17808" y="743293"/>
                  <a:pt x="66859" y="676089"/>
                  <a:pt x="95434" y="651218"/>
                </a:cubicBezTo>
                <a:cubicBezTo>
                  <a:pt x="124009" y="626347"/>
                  <a:pt x="148880" y="613647"/>
                  <a:pt x="174809" y="578193"/>
                </a:cubicBezTo>
                <a:cubicBezTo>
                  <a:pt x="200738" y="542739"/>
                  <a:pt x="235663" y="479768"/>
                  <a:pt x="251009" y="438493"/>
                </a:cubicBezTo>
                <a:cubicBezTo>
                  <a:pt x="266355" y="397218"/>
                  <a:pt x="279055" y="381343"/>
                  <a:pt x="266884" y="330543"/>
                </a:cubicBezTo>
                <a:cubicBezTo>
                  <a:pt x="254713" y="279743"/>
                  <a:pt x="191742" y="159093"/>
                  <a:pt x="177984" y="133693"/>
                </a:cubicBezTo>
                <a:cubicBezTo>
                  <a:pt x="164226" y="108293"/>
                  <a:pt x="178513" y="194547"/>
                  <a:pt x="184334" y="178143"/>
                </a:cubicBezTo>
                <a:cubicBezTo>
                  <a:pt x="190155" y="161739"/>
                  <a:pt x="216084" y="6693"/>
                  <a:pt x="219259" y="34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7" name="フリーフォーム 656">
            <a:extLst>
              <a:ext uri="{FF2B5EF4-FFF2-40B4-BE49-F238E27FC236}">
                <a16:creationId xmlns:a16="http://schemas.microsoft.com/office/drawing/2014/main" id="{94AFB81A-E8AF-5A1D-F450-988D06C078F6}"/>
              </a:ext>
            </a:extLst>
          </p:cNvPr>
          <p:cNvSpPr/>
          <p:nvPr/>
        </p:nvSpPr>
        <p:spPr>
          <a:xfrm>
            <a:off x="8499107" y="5435317"/>
            <a:ext cx="817222" cy="193965"/>
          </a:xfrm>
          <a:custGeom>
            <a:avLst/>
            <a:gdLst>
              <a:gd name="connsiteX0" fmla="*/ 368 w 817222"/>
              <a:gd name="connsiteY0" fmla="*/ 193958 h 193965"/>
              <a:gd name="connsiteX1" fmla="*/ 279768 w 817222"/>
              <a:gd name="connsiteY1" fmla="*/ 60608 h 193965"/>
              <a:gd name="connsiteX2" fmla="*/ 140068 w 817222"/>
              <a:gd name="connsiteY2" fmla="*/ 76483 h 193965"/>
              <a:gd name="connsiteX3" fmla="*/ 543293 w 817222"/>
              <a:gd name="connsiteY3" fmla="*/ 38383 h 193965"/>
              <a:gd name="connsiteX4" fmla="*/ 638543 w 817222"/>
              <a:gd name="connsiteY4" fmla="*/ 16158 h 193965"/>
              <a:gd name="connsiteX5" fmla="*/ 530593 w 817222"/>
              <a:gd name="connsiteY5" fmla="*/ 32033 h 193965"/>
              <a:gd name="connsiteX6" fmla="*/ 813168 w 817222"/>
              <a:gd name="connsiteY6" fmla="*/ 283 h 193965"/>
              <a:gd name="connsiteX7" fmla="*/ 692518 w 817222"/>
              <a:gd name="connsiteY7" fmla="*/ 22508 h 193965"/>
              <a:gd name="connsiteX8" fmla="*/ 619493 w 817222"/>
              <a:gd name="connsiteY8" fmla="*/ 114583 h 193965"/>
              <a:gd name="connsiteX9" fmla="*/ 676643 w 817222"/>
              <a:gd name="connsiteY9" fmla="*/ 35208 h 193965"/>
              <a:gd name="connsiteX10" fmla="*/ 409943 w 817222"/>
              <a:gd name="connsiteY10" fmla="*/ 57433 h 193965"/>
              <a:gd name="connsiteX11" fmla="*/ 127368 w 817222"/>
              <a:gd name="connsiteY11" fmla="*/ 108233 h 193965"/>
              <a:gd name="connsiteX12" fmla="*/ 349618 w 817222"/>
              <a:gd name="connsiteY12" fmla="*/ 66958 h 193965"/>
              <a:gd name="connsiteX13" fmla="*/ 368 w 817222"/>
              <a:gd name="connsiteY13" fmla="*/ 193958 h 19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7222" h="193965">
                <a:moveTo>
                  <a:pt x="368" y="193958"/>
                </a:moveTo>
                <a:cubicBezTo>
                  <a:pt x="-11274" y="192900"/>
                  <a:pt x="256485" y="80187"/>
                  <a:pt x="279768" y="60608"/>
                </a:cubicBezTo>
                <a:cubicBezTo>
                  <a:pt x="303051" y="41029"/>
                  <a:pt x="96147" y="80187"/>
                  <a:pt x="140068" y="76483"/>
                </a:cubicBezTo>
                <a:cubicBezTo>
                  <a:pt x="183989" y="72779"/>
                  <a:pt x="460214" y="48437"/>
                  <a:pt x="543293" y="38383"/>
                </a:cubicBezTo>
                <a:cubicBezTo>
                  <a:pt x="626372" y="28329"/>
                  <a:pt x="640660" y="17216"/>
                  <a:pt x="638543" y="16158"/>
                </a:cubicBezTo>
                <a:cubicBezTo>
                  <a:pt x="636426" y="15100"/>
                  <a:pt x="501489" y="34679"/>
                  <a:pt x="530593" y="32033"/>
                </a:cubicBezTo>
                <a:cubicBezTo>
                  <a:pt x="559697" y="29387"/>
                  <a:pt x="786181" y="1870"/>
                  <a:pt x="813168" y="283"/>
                </a:cubicBezTo>
                <a:cubicBezTo>
                  <a:pt x="840155" y="-1304"/>
                  <a:pt x="724797" y="3458"/>
                  <a:pt x="692518" y="22508"/>
                </a:cubicBezTo>
                <a:cubicBezTo>
                  <a:pt x="660239" y="41558"/>
                  <a:pt x="622139" y="112466"/>
                  <a:pt x="619493" y="114583"/>
                </a:cubicBezTo>
                <a:cubicBezTo>
                  <a:pt x="616847" y="116700"/>
                  <a:pt x="711568" y="44733"/>
                  <a:pt x="676643" y="35208"/>
                </a:cubicBezTo>
                <a:cubicBezTo>
                  <a:pt x="641718" y="25683"/>
                  <a:pt x="501489" y="45262"/>
                  <a:pt x="409943" y="57433"/>
                </a:cubicBezTo>
                <a:cubicBezTo>
                  <a:pt x="318397" y="69604"/>
                  <a:pt x="137422" y="106646"/>
                  <a:pt x="127368" y="108233"/>
                </a:cubicBezTo>
                <a:cubicBezTo>
                  <a:pt x="117314" y="109820"/>
                  <a:pt x="367080" y="55316"/>
                  <a:pt x="349618" y="66958"/>
                </a:cubicBezTo>
                <a:cubicBezTo>
                  <a:pt x="332156" y="78600"/>
                  <a:pt x="12010" y="195016"/>
                  <a:pt x="368" y="1939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8" name="フリーフォーム 657">
            <a:extLst>
              <a:ext uri="{FF2B5EF4-FFF2-40B4-BE49-F238E27FC236}">
                <a16:creationId xmlns:a16="http://schemas.microsoft.com/office/drawing/2014/main" id="{E8D7F2A8-19FD-ABE0-B25F-3EC27A0D4DFC}"/>
              </a:ext>
            </a:extLst>
          </p:cNvPr>
          <p:cNvSpPr/>
          <p:nvPr/>
        </p:nvSpPr>
        <p:spPr>
          <a:xfrm>
            <a:off x="9217025" y="5438775"/>
            <a:ext cx="758832" cy="180574"/>
          </a:xfrm>
          <a:custGeom>
            <a:avLst/>
            <a:gdLst>
              <a:gd name="connsiteX0" fmla="*/ 0 w 758832"/>
              <a:gd name="connsiteY0" fmla="*/ 0 h 180574"/>
              <a:gd name="connsiteX1" fmla="*/ 228600 w 758832"/>
              <a:gd name="connsiteY1" fmla="*/ 57150 h 180574"/>
              <a:gd name="connsiteX2" fmla="*/ 333375 w 758832"/>
              <a:gd name="connsiteY2" fmla="*/ 82550 h 180574"/>
              <a:gd name="connsiteX3" fmla="*/ 587375 w 758832"/>
              <a:gd name="connsiteY3" fmla="*/ 174625 h 180574"/>
              <a:gd name="connsiteX4" fmla="*/ 758825 w 758832"/>
              <a:gd name="connsiteY4" fmla="*/ 171450 h 180574"/>
              <a:gd name="connsiteX5" fmla="*/ 593725 w 758832"/>
              <a:gd name="connsiteY5" fmla="*/ 171450 h 180574"/>
              <a:gd name="connsiteX6" fmla="*/ 466725 w 758832"/>
              <a:gd name="connsiteY6" fmla="*/ 101600 h 180574"/>
              <a:gd name="connsiteX7" fmla="*/ 298450 w 758832"/>
              <a:gd name="connsiteY7" fmla="*/ 66675 h 180574"/>
              <a:gd name="connsiteX8" fmla="*/ 0 w 758832"/>
              <a:gd name="connsiteY8" fmla="*/ 0 h 18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8832" h="180574">
                <a:moveTo>
                  <a:pt x="0" y="0"/>
                </a:moveTo>
                <a:lnTo>
                  <a:pt x="228600" y="57150"/>
                </a:lnTo>
                <a:cubicBezTo>
                  <a:pt x="284163" y="70908"/>
                  <a:pt x="273579" y="62971"/>
                  <a:pt x="333375" y="82550"/>
                </a:cubicBezTo>
                <a:cubicBezTo>
                  <a:pt x="393171" y="102129"/>
                  <a:pt x="516467" y="159808"/>
                  <a:pt x="587375" y="174625"/>
                </a:cubicBezTo>
                <a:cubicBezTo>
                  <a:pt x="658283" y="189442"/>
                  <a:pt x="757767" y="171979"/>
                  <a:pt x="758825" y="171450"/>
                </a:cubicBezTo>
                <a:cubicBezTo>
                  <a:pt x="759883" y="170921"/>
                  <a:pt x="642408" y="183092"/>
                  <a:pt x="593725" y="171450"/>
                </a:cubicBezTo>
                <a:cubicBezTo>
                  <a:pt x="545042" y="159808"/>
                  <a:pt x="515937" y="119062"/>
                  <a:pt x="466725" y="101600"/>
                </a:cubicBezTo>
                <a:cubicBezTo>
                  <a:pt x="417513" y="84138"/>
                  <a:pt x="298450" y="66675"/>
                  <a:pt x="298450" y="66675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9" name="フリーフォーム 658">
            <a:extLst>
              <a:ext uri="{FF2B5EF4-FFF2-40B4-BE49-F238E27FC236}">
                <a16:creationId xmlns:a16="http://schemas.microsoft.com/office/drawing/2014/main" id="{5CEDE2DB-1620-3BED-5EE2-600BE791E3ED}"/>
              </a:ext>
            </a:extLst>
          </p:cNvPr>
          <p:cNvSpPr/>
          <p:nvPr/>
        </p:nvSpPr>
        <p:spPr>
          <a:xfrm>
            <a:off x="9712262" y="4835390"/>
            <a:ext cx="136070" cy="120937"/>
          </a:xfrm>
          <a:custGeom>
            <a:avLst/>
            <a:gdLst>
              <a:gd name="connsiteX0" fmla="*/ 47688 w 136070"/>
              <a:gd name="connsiteY0" fmla="*/ 135 h 120937"/>
              <a:gd name="connsiteX1" fmla="*/ 123888 w 136070"/>
              <a:gd name="connsiteY1" fmla="*/ 69985 h 120937"/>
              <a:gd name="connsiteX2" fmla="*/ 98488 w 136070"/>
              <a:gd name="connsiteY2" fmla="*/ 117610 h 120937"/>
              <a:gd name="connsiteX3" fmla="*/ 63 w 136070"/>
              <a:gd name="connsiteY3" fmla="*/ 101735 h 120937"/>
              <a:gd name="connsiteX4" fmla="*/ 114363 w 136070"/>
              <a:gd name="connsiteY4" fmla="*/ 120785 h 120937"/>
              <a:gd name="connsiteX5" fmla="*/ 133413 w 136070"/>
              <a:gd name="connsiteY5" fmla="*/ 89035 h 120937"/>
              <a:gd name="connsiteX6" fmla="*/ 47688 w 136070"/>
              <a:gd name="connsiteY6" fmla="*/ 135 h 12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070" h="120937">
                <a:moveTo>
                  <a:pt x="47688" y="135"/>
                </a:moveTo>
                <a:cubicBezTo>
                  <a:pt x="46101" y="-3040"/>
                  <a:pt x="115421" y="50406"/>
                  <a:pt x="123888" y="69985"/>
                </a:cubicBezTo>
                <a:cubicBezTo>
                  <a:pt x="132355" y="89564"/>
                  <a:pt x="119125" y="112318"/>
                  <a:pt x="98488" y="117610"/>
                </a:cubicBezTo>
                <a:cubicBezTo>
                  <a:pt x="77851" y="122902"/>
                  <a:pt x="-2583" y="101206"/>
                  <a:pt x="63" y="101735"/>
                </a:cubicBezTo>
                <a:cubicBezTo>
                  <a:pt x="2709" y="102264"/>
                  <a:pt x="92138" y="122902"/>
                  <a:pt x="114363" y="120785"/>
                </a:cubicBezTo>
                <a:cubicBezTo>
                  <a:pt x="136588" y="118668"/>
                  <a:pt x="139234" y="102793"/>
                  <a:pt x="133413" y="89035"/>
                </a:cubicBezTo>
                <a:cubicBezTo>
                  <a:pt x="127592" y="75277"/>
                  <a:pt x="49275" y="3310"/>
                  <a:pt x="47688" y="13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0" name="フリーフォーム 659">
            <a:extLst>
              <a:ext uri="{FF2B5EF4-FFF2-40B4-BE49-F238E27FC236}">
                <a16:creationId xmlns:a16="http://schemas.microsoft.com/office/drawing/2014/main" id="{62B6BC33-0009-1C0A-D17B-BD1AA106E3CB}"/>
              </a:ext>
            </a:extLst>
          </p:cNvPr>
          <p:cNvSpPr/>
          <p:nvPr/>
        </p:nvSpPr>
        <p:spPr>
          <a:xfrm>
            <a:off x="9662367" y="4847970"/>
            <a:ext cx="187459" cy="103148"/>
          </a:xfrm>
          <a:custGeom>
            <a:avLst/>
            <a:gdLst>
              <a:gd name="connsiteX0" fmla="*/ 186483 w 187459"/>
              <a:gd name="connsiteY0" fmla="*/ 255 h 103148"/>
              <a:gd name="connsiteX1" fmla="*/ 75358 w 187459"/>
              <a:gd name="connsiteY1" fmla="*/ 47880 h 103148"/>
              <a:gd name="connsiteX2" fmla="*/ 78533 w 187459"/>
              <a:gd name="connsiteY2" fmla="*/ 82805 h 103148"/>
              <a:gd name="connsiteX3" fmla="*/ 161083 w 187459"/>
              <a:gd name="connsiteY3" fmla="*/ 101855 h 103148"/>
              <a:gd name="connsiteX4" fmla="*/ 94408 w 187459"/>
              <a:gd name="connsiteY4" fmla="*/ 98680 h 103148"/>
              <a:gd name="connsiteX5" fmla="*/ 46783 w 187459"/>
              <a:gd name="connsiteY5" fmla="*/ 76455 h 103148"/>
              <a:gd name="connsiteX6" fmla="*/ 59483 w 187459"/>
              <a:gd name="connsiteY6" fmla="*/ 41530 h 103148"/>
              <a:gd name="connsiteX7" fmla="*/ 2333 w 187459"/>
              <a:gd name="connsiteY7" fmla="*/ 70105 h 103148"/>
              <a:gd name="connsiteX8" fmla="*/ 186483 w 187459"/>
              <a:gd name="connsiteY8" fmla="*/ 255 h 10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459" h="103148">
                <a:moveTo>
                  <a:pt x="186483" y="255"/>
                </a:moveTo>
                <a:cubicBezTo>
                  <a:pt x="198654" y="-3449"/>
                  <a:pt x="93350" y="34122"/>
                  <a:pt x="75358" y="47880"/>
                </a:cubicBezTo>
                <a:cubicBezTo>
                  <a:pt x="57366" y="61638"/>
                  <a:pt x="64246" y="73809"/>
                  <a:pt x="78533" y="82805"/>
                </a:cubicBezTo>
                <a:cubicBezTo>
                  <a:pt x="92820" y="91801"/>
                  <a:pt x="158437" y="99209"/>
                  <a:pt x="161083" y="101855"/>
                </a:cubicBezTo>
                <a:cubicBezTo>
                  <a:pt x="163729" y="104501"/>
                  <a:pt x="113458" y="102913"/>
                  <a:pt x="94408" y="98680"/>
                </a:cubicBezTo>
                <a:cubicBezTo>
                  <a:pt x="75358" y="94447"/>
                  <a:pt x="52604" y="85980"/>
                  <a:pt x="46783" y="76455"/>
                </a:cubicBezTo>
                <a:cubicBezTo>
                  <a:pt x="40962" y="66930"/>
                  <a:pt x="66891" y="42588"/>
                  <a:pt x="59483" y="41530"/>
                </a:cubicBezTo>
                <a:cubicBezTo>
                  <a:pt x="52075" y="40472"/>
                  <a:pt x="-13013" y="75397"/>
                  <a:pt x="2333" y="70105"/>
                </a:cubicBezTo>
                <a:cubicBezTo>
                  <a:pt x="17679" y="64813"/>
                  <a:pt x="174312" y="3959"/>
                  <a:pt x="186483" y="25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1" name="フリーフォーム 660">
            <a:extLst>
              <a:ext uri="{FF2B5EF4-FFF2-40B4-BE49-F238E27FC236}">
                <a16:creationId xmlns:a16="http://schemas.microsoft.com/office/drawing/2014/main" id="{0AF6F28E-9FAF-124D-9AE6-6C0D5B2780EE}"/>
              </a:ext>
            </a:extLst>
          </p:cNvPr>
          <p:cNvSpPr/>
          <p:nvPr/>
        </p:nvSpPr>
        <p:spPr>
          <a:xfrm>
            <a:off x="8555406" y="5193648"/>
            <a:ext cx="80679" cy="410241"/>
          </a:xfrm>
          <a:custGeom>
            <a:avLst/>
            <a:gdLst>
              <a:gd name="connsiteX0" fmla="*/ 26619 w 80679"/>
              <a:gd name="connsiteY0" fmla="*/ 652 h 410241"/>
              <a:gd name="connsiteX1" fmla="*/ 4394 w 80679"/>
              <a:gd name="connsiteY1" fmla="*/ 99077 h 410241"/>
              <a:gd name="connsiteX2" fmla="*/ 55194 w 80679"/>
              <a:gd name="connsiteY2" fmla="*/ 292752 h 410241"/>
              <a:gd name="connsiteX3" fmla="*/ 48844 w 80679"/>
              <a:gd name="connsiteY3" fmla="*/ 197502 h 410241"/>
              <a:gd name="connsiteX4" fmla="*/ 58369 w 80679"/>
              <a:gd name="connsiteY4" fmla="*/ 302277 h 410241"/>
              <a:gd name="connsiteX5" fmla="*/ 20269 w 80679"/>
              <a:gd name="connsiteY5" fmla="*/ 410227 h 410241"/>
              <a:gd name="connsiteX6" fmla="*/ 80594 w 80679"/>
              <a:gd name="connsiteY6" fmla="*/ 308627 h 410241"/>
              <a:gd name="connsiteX7" fmla="*/ 4394 w 80679"/>
              <a:gd name="connsiteY7" fmla="*/ 130827 h 410241"/>
              <a:gd name="connsiteX8" fmla="*/ 10744 w 80679"/>
              <a:gd name="connsiteY8" fmla="*/ 143527 h 410241"/>
              <a:gd name="connsiteX9" fmla="*/ 26619 w 80679"/>
              <a:gd name="connsiteY9" fmla="*/ 652 h 41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679" h="410241">
                <a:moveTo>
                  <a:pt x="26619" y="652"/>
                </a:moveTo>
                <a:cubicBezTo>
                  <a:pt x="25561" y="-6756"/>
                  <a:pt x="-369" y="50394"/>
                  <a:pt x="4394" y="99077"/>
                </a:cubicBezTo>
                <a:cubicBezTo>
                  <a:pt x="9156" y="147760"/>
                  <a:pt x="47786" y="276348"/>
                  <a:pt x="55194" y="292752"/>
                </a:cubicBezTo>
                <a:cubicBezTo>
                  <a:pt x="62602" y="309156"/>
                  <a:pt x="48315" y="195915"/>
                  <a:pt x="48844" y="197502"/>
                </a:cubicBezTo>
                <a:cubicBezTo>
                  <a:pt x="49373" y="199089"/>
                  <a:pt x="63131" y="266823"/>
                  <a:pt x="58369" y="302277"/>
                </a:cubicBezTo>
                <a:cubicBezTo>
                  <a:pt x="53607" y="337731"/>
                  <a:pt x="16565" y="409169"/>
                  <a:pt x="20269" y="410227"/>
                </a:cubicBezTo>
                <a:cubicBezTo>
                  <a:pt x="23973" y="411285"/>
                  <a:pt x="83240" y="355194"/>
                  <a:pt x="80594" y="308627"/>
                </a:cubicBezTo>
                <a:cubicBezTo>
                  <a:pt x="77948" y="262060"/>
                  <a:pt x="16036" y="158344"/>
                  <a:pt x="4394" y="130827"/>
                </a:cubicBezTo>
                <a:cubicBezTo>
                  <a:pt x="-7248" y="103310"/>
                  <a:pt x="7569" y="160460"/>
                  <a:pt x="10744" y="143527"/>
                </a:cubicBezTo>
                <a:cubicBezTo>
                  <a:pt x="13919" y="126594"/>
                  <a:pt x="27677" y="8060"/>
                  <a:pt x="26619" y="6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2" name="フリーフォーム 661">
            <a:extLst>
              <a:ext uri="{FF2B5EF4-FFF2-40B4-BE49-F238E27FC236}">
                <a16:creationId xmlns:a16="http://schemas.microsoft.com/office/drawing/2014/main" id="{E7FE0414-1218-384C-9461-14B233E3344D}"/>
              </a:ext>
            </a:extLst>
          </p:cNvPr>
          <p:cNvSpPr/>
          <p:nvPr/>
        </p:nvSpPr>
        <p:spPr>
          <a:xfrm>
            <a:off x="9843993" y="5262347"/>
            <a:ext cx="131529" cy="200102"/>
          </a:xfrm>
          <a:custGeom>
            <a:avLst/>
            <a:gdLst>
              <a:gd name="connsiteX0" fmla="*/ 1682 w 131529"/>
              <a:gd name="connsiteY0" fmla="*/ 4978 h 200102"/>
              <a:gd name="connsiteX1" fmla="*/ 106457 w 131529"/>
              <a:gd name="connsiteY1" fmla="*/ 119278 h 200102"/>
              <a:gd name="connsiteX2" fmla="*/ 125507 w 131529"/>
              <a:gd name="connsiteY2" fmla="*/ 182778 h 200102"/>
              <a:gd name="connsiteX3" fmla="*/ 119157 w 131529"/>
              <a:gd name="connsiteY3" fmla="*/ 198653 h 200102"/>
              <a:gd name="connsiteX4" fmla="*/ 14382 w 131529"/>
              <a:gd name="connsiteY4" fmla="*/ 154203 h 200102"/>
              <a:gd name="connsiteX5" fmla="*/ 103282 w 131529"/>
              <a:gd name="connsiteY5" fmla="*/ 192303 h 200102"/>
              <a:gd name="connsiteX6" fmla="*/ 128682 w 131529"/>
              <a:gd name="connsiteY6" fmla="*/ 128803 h 200102"/>
              <a:gd name="connsiteX7" fmla="*/ 46132 w 131529"/>
              <a:gd name="connsiteY7" fmla="*/ 30378 h 200102"/>
              <a:gd name="connsiteX8" fmla="*/ 1682 w 131529"/>
              <a:gd name="connsiteY8" fmla="*/ 4978 h 20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529" h="200102">
                <a:moveTo>
                  <a:pt x="1682" y="4978"/>
                </a:moveTo>
                <a:cubicBezTo>
                  <a:pt x="11736" y="19795"/>
                  <a:pt x="85820" y="89645"/>
                  <a:pt x="106457" y="119278"/>
                </a:cubicBezTo>
                <a:cubicBezTo>
                  <a:pt x="127094" y="148911"/>
                  <a:pt x="125507" y="182778"/>
                  <a:pt x="125507" y="182778"/>
                </a:cubicBezTo>
                <a:cubicBezTo>
                  <a:pt x="127624" y="196007"/>
                  <a:pt x="137678" y="203416"/>
                  <a:pt x="119157" y="198653"/>
                </a:cubicBezTo>
                <a:cubicBezTo>
                  <a:pt x="100636" y="193890"/>
                  <a:pt x="17028" y="155261"/>
                  <a:pt x="14382" y="154203"/>
                </a:cubicBezTo>
                <a:cubicBezTo>
                  <a:pt x="11736" y="153145"/>
                  <a:pt x="84232" y="196536"/>
                  <a:pt x="103282" y="192303"/>
                </a:cubicBezTo>
                <a:cubicBezTo>
                  <a:pt x="122332" y="188070"/>
                  <a:pt x="138207" y="155790"/>
                  <a:pt x="128682" y="128803"/>
                </a:cubicBezTo>
                <a:cubicBezTo>
                  <a:pt x="119157" y="101816"/>
                  <a:pt x="46132" y="30378"/>
                  <a:pt x="46132" y="30378"/>
                </a:cubicBezTo>
                <a:cubicBezTo>
                  <a:pt x="29199" y="11328"/>
                  <a:pt x="-8372" y="-9839"/>
                  <a:pt x="1682" y="49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3" name="フリーフォーム 662">
            <a:extLst>
              <a:ext uri="{FF2B5EF4-FFF2-40B4-BE49-F238E27FC236}">
                <a16:creationId xmlns:a16="http://schemas.microsoft.com/office/drawing/2014/main" id="{1BEB60A1-4F83-4C28-421C-8C9B17F513E8}"/>
              </a:ext>
            </a:extLst>
          </p:cNvPr>
          <p:cNvSpPr/>
          <p:nvPr/>
        </p:nvSpPr>
        <p:spPr>
          <a:xfrm>
            <a:off x="9837902" y="5289444"/>
            <a:ext cx="115778" cy="190657"/>
          </a:xfrm>
          <a:custGeom>
            <a:avLst/>
            <a:gdLst>
              <a:gd name="connsiteX0" fmla="*/ 93498 w 115778"/>
              <a:gd name="connsiteY0" fmla="*/ 106 h 190657"/>
              <a:gd name="connsiteX1" fmla="*/ 23648 w 115778"/>
              <a:gd name="connsiteY1" fmla="*/ 89006 h 190657"/>
              <a:gd name="connsiteX2" fmla="*/ 26823 w 115778"/>
              <a:gd name="connsiteY2" fmla="*/ 139806 h 190657"/>
              <a:gd name="connsiteX3" fmla="*/ 115723 w 115778"/>
              <a:gd name="connsiteY3" fmla="*/ 190606 h 190657"/>
              <a:gd name="connsiteX4" fmla="*/ 39523 w 115778"/>
              <a:gd name="connsiteY4" fmla="*/ 130281 h 190657"/>
              <a:gd name="connsiteX5" fmla="*/ 1423 w 115778"/>
              <a:gd name="connsiteY5" fmla="*/ 108056 h 190657"/>
              <a:gd name="connsiteX6" fmla="*/ 93498 w 115778"/>
              <a:gd name="connsiteY6" fmla="*/ 106 h 19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778" h="190657">
                <a:moveTo>
                  <a:pt x="93498" y="106"/>
                </a:moveTo>
                <a:cubicBezTo>
                  <a:pt x="97202" y="-3069"/>
                  <a:pt x="34760" y="65723"/>
                  <a:pt x="23648" y="89006"/>
                </a:cubicBezTo>
                <a:cubicBezTo>
                  <a:pt x="12536" y="112289"/>
                  <a:pt x="11477" y="122873"/>
                  <a:pt x="26823" y="139806"/>
                </a:cubicBezTo>
                <a:cubicBezTo>
                  <a:pt x="42169" y="156739"/>
                  <a:pt x="113606" y="192194"/>
                  <a:pt x="115723" y="190606"/>
                </a:cubicBezTo>
                <a:cubicBezTo>
                  <a:pt x="117840" y="189018"/>
                  <a:pt x="58573" y="144039"/>
                  <a:pt x="39523" y="130281"/>
                </a:cubicBezTo>
                <a:cubicBezTo>
                  <a:pt x="20473" y="116523"/>
                  <a:pt x="-6514" y="126577"/>
                  <a:pt x="1423" y="108056"/>
                </a:cubicBezTo>
                <a:cubicBezTo>
                  <a:pt x="9360" y="89535"/>
                  <a:pt x="89794" y="3281"/>
                  <a:pt x="93498" y="1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4" name="フリーフォーム 663">
            <a:extLst>
              <a:ext uri="{FF2B5EF4-FFF2-40B4-BE49-F238E27FC236}">
                <a16:creationId xmlns:a16="http://schemas.microsoft.com/office/drawing/2014/main" id="{B8F85CAF-F97B-8A59-6010-612D08F311E8}"/>
              </a:ext>
            </a:extLst>
          </p:cNvPr>
          <p:cNvSpPr/>
          <p:nvPr/>
        </p:nvSpPr>
        <p:spPr>
          <a:xfrm>
            <a:off x="8715277" y="5127306"/>
            <a:ext cx="314441" cy="396216"/>
          </a:xfrm>
          <a:custGeom>
            <a:avLst/>
            <a:gdLst>
              <a:gd name="connsiteX0" fmla="*/ 98 w 314441"/>
              <a:gd name="connsiteY0" fmla="*/ 319 h 396216"/>
              <a:gd name="connsiteX1" fmla="*/ 101698 w 314441"/>
              <a:gd name="connsiteY1" fmla="*/ 149544 h 396216"/>
              <a:gd name="connsiteX2" fmla="*/ 57248 w 314441"/>
              <a:gd name="connsiteY2" fmla="*/ 143194 h 396216"/>
              <a:gd name="connsiteX3" fmla="*/ 130273 w 314441"/>
              <a:gd name="connsiteY3" fmla="*/ 190819 h 396216"/>
              <a:gd name="connsiteX4" fmla="*/ 76298 w 314441"/>
              <a:gd name="connsiteY4" fmla="*/ 193994 h 396216"/>
              <a:gd name="connsiteX5" fmla="*/ 212823 w 314441"/>
              <a:gd name="connsiteY5" fmla="*/ 270194 h 396216"/>
              <a:gd name="connsiteX6" fmla="*/ 117573 w 314441"/>
              <a:gd name="connsiteY6" fmla="*/ 305119 h 396216"/>
              <a:gd name="connsiteX7" fmla="*/ 314423 w 314441"/>
              <a:gd name="connsiteY7" fmla="*/ 359094 h 396216"/>
              <a:gd name="connsiteX8" fmla="*/ 104873 w 314441"/>
              <a:gd name="connsiteY8" fmla="*/ 333694 h 396216"/>
              <a:gd name="connsiteX9" fmla="*/ 209648 w 314441"/>
              <a:gd name="connsiteY9" fmla="*/ 394019 h 396216"/>
              <a:gd name="connsiteX10" fmla="*/ 174723 w 314441"/>
              <a:gd name="connsiteY10" fmla="*/ 241619 h 396216"/>
              <a:gd name="connsiteX11" fmla="*/ 19148 w 314441"/>
              <a:gd name="connsiteY11" fmla="*/ 136844 h 396216"/>
              <a:gd name="connsiteX12" fmla="*/ 85823 w 314441"/>
              <a:gd name="connsiteY12" fmla="*/ 187644 h 396216"/>
              <a:gd name="connsiteX13" fmla="*/ 82648 w 314441"/>
              <a:gd name="connsiteY13" fmla="*/ 111444 h 396216"/>
              <a:gd name="connsiteX14" fmla="*/ 98 w 314441"/>
              <a:gd name="connsiteY14" fmla="*/ 319 h 39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441" h="396216">
                <a:moveTo>
                  <a:pt x="98" y="319"/>
                </a:moveTo>
                <a:cubicBezTo>
                  <a:pt x="3273" y="6669"/>
                  <a:pt x="92173" y="125732"/>
                  <a:pt x="101698" y="149544"/>
                </a:cubicBezTo>
                <a:cubicBezTo>
                  <a:pt x="111223" y="173357"/>
                  <a:pt x="52486" y="136315"/>
                  <a:pt x="57248" y="143194"/>
                </a:cubicBezTo>
                <a:cubicBezTo>
                  <a:pt x="62010" y="150073"/>
                  <a:pt x="127098" y="182352"/>
                  <a:pt x="130273" y="190819"/>
                </a:cubicBezTo>
                <a:cubicBezTo>
                  <a:pt x="133448" y="199286"/>
                  <a:pt x="62540" y="180765"/>
                  <a:pt x="76298" y="193994"/>
                </a:cubicBezTo>
                <a:cubicBezTo>
                  <a:pt x="90056" y="207223"/>
                  <a:pt x="205944" y="251673"/>
                  <a:pt x="212823" y="270194"/>
                </a:cubicBezTo>
                <a:cubicBezTo>
                  <a:pt x="219702" y="288715"/>
                  <a:pt x="100640" y="290302"/>
                  <a:pt x="117573" y="305119"/>
                </a:cubicBezTo>
                <a:cubicBezTo>
                  <a:pt x="134506" y="319936"/>
                  <a:pt x="316540" y="354332"/>
                  <a:pt x="314423" y="359094"/>
                </a:cubicBezTo>
                <a:cubicBezTo>
                  <a:pt x="312306" y="363856"/>
                  <a:pt x="122335" y="327873"/>
                  <a:pt x="104873" y="333694"/>
                </a:cubicBezTo>
                <a:cubicBezTo>
                  <a:pt x="87411" y="339515"/>
                  <a:pt x="198006" y="409365"/>
                  <a:pt x="209648" y="394019"/>
                </a:cubicBezTo>
                <a:cubicBezTo>
                  <a:pt x="221290" y="378673"/>
                  <a:pt x="206473" y="284481"/>
                  <a:pt x="174723" y="241619"/>
                </a:cubicBezTo>
                <a:cubicBezTo>
                  <a:pt x="142973" y="198757"/>
                  <a:pt x="33965" y="145840"/>
                  <a:pt x="19148" y="136844"/>
                </a:cubicBezTo>
                <a:cubicBezTo>
                  <a:pt x="4331" y="127848"/>
                  <a:pt x="75240" y="191877"/>
                  <a:pt x="85823" y="187644"/>
                </a:cubicBezTo>
                <a:cubicBezTo>
                  <a:pt x="96406" y="183411"/>
                  <a:pt x="93760" y="138961"/>
                  <a:pt x="82648" y="111444"/>
                </a:cubicBezTo>
                <a:cubicBezTo>
                  <a:pt x="71536" y="83927"/>
                  <a:pt x="-3077" y="-6031"/>
                  <a:pt x="98" y="31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5" name="フリーフォーム 664">
            <a:extLst>
              <a:ext uri="{FF2B5EF4-FFF2-40B4-BE49-F238E27FC236}">
                <a16:creationId xmlns:a16="http://schemas.microsoft.com/office/drawing/2014/main" id="{27887003-6A41-7BA3-3855-ED3AC6C8B915}"/>
              </a:ext>
            </a:extLst>
          </p:cNvPr>
          <p:cNvSpPr/>
          <p:nvPr/>
        </p:nvSpPr>
        <p:spPr>
          <a:xfrm>
            <a:off x="8575553" y="5105768"/>
            <a:ext cx="318333" cy="402579"/>
          </a:xfrm>
          <a:custGeom>
            <a:avLst/>
            <a:gdLst>
              <a:gd name="connsiteX0" fmla="*/ 122 w 318333"/>
              <a:gd name="connsiteY0" fmla="*/ 91707 h 402579"/>
              <a:gd name="connsiteX1" fmla="*/ 123947 w 318333"/>
              <a:gd name="connsiteY1" fmla="*/ 31382 h 402579"/>
              <a:gd name="connsiteX2" fmla="*/ 130297 w 318333"/>
              <a:gd name="connsiteY2" fmla="*/ 88532 h 402579"/>
              <a:gd name="connsiteX3" fmla="*/ 193797 w 318333"/>
              <a:gd name="connsiteY3" fmla="*/ 301257 h 402579"/>
              <a:gd name="connsiteX4" fmla="*/ 146172 w 318333"/>
              <a:gd name="connsiteY4" fmla="*/ 263157 h 402579"/>
              <a:gd name="connsiteX5" fmla="*/ 317622 w 318333"/>
              <a:gd name="connsiteY5" fmla="*/ 399682 h 402579"/>
              <a:gd name="connsiteX6" fmla="*/ 206497 w 318333"/>
              <a:gd name="connsiteY6" fmla="*/ 345707 h 402579"/>
              <a:gd name="connsiteX7" fmla="*/ 187447 w 318333"/>
              <a:gd name="connsiteY7" fmla="*/ 221882 h 402579"/>
              <a:gd name="connsiteX8" fmla="*/ 149347 w 318333"/>
              <a:gd name="connsiteY8" fmla="*/ 2807 h 402579"/>
              <a:gd name="connsiteX9" fmla="*/ 122 w 318333"/>
              <a:gd name="connsiteY9" fmla="*/ 91707 h 40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333" h="402579">
                <a:moveTo>
                  <a:pt x="122" y="91707"/>
                </a:moveTo>
                <a:cubicBezTo>
                  <a:pt x="-4111" y="96469"/>
                  <a:pt x="102251" y="31911"/>
                  <a:pt x="123947" y="31382"/>
                </a:cubicBezTo>
                <a:cubicBezTo>
                  <a:pt x="145643" y="30853"/>
                  <a:pt x="118655" y="43553"/>
                  <a:pt x="130297" y="88532"/>
                </a:cubicBezTo>
                <a:cubicBezTo>
                  <a:pt x="141939" y="133511"/>
                  <a:pt x="191151" y="272153"/>
                  <a:pt x="193797" y="301257"/>
                </a:cubicBezTo>
                <a:cubicBezTo>
                  <a:pt x="196443" y="330361"/>
                  <a:pt x="146172" y="263157"/>
                  <a:pt x="146172" y="263157"/>
                </a:cubicBezTo>
                <a:cubicBezTo>
                  <a:pt x="166809" y="279561"/>
                  <a:pt x="307568" y="385924"/>
                  <a:pt x="317622" y="399682"/>
                </a:cubicBezTo>
                <a:cubicBezTo>
                  <a:pt x="327676" y="413440"/>
                  <a:pt x="228193" y="375340"/>
                  <a:pt x="206497" y="345707"/>
                </a:cubicBezTo>
                <a:cubicBezTo>
                  <a:pt x="184801" y="316074"/>
                  <a:pt x="196972" y="279032"/>
                  <a:pt x="187447" y="221882"/>
                </a:cubicBezTo>
                <a:cubicBezTo>
                  <a:pt x="177922" y="164732"/>
                  <a:pt x="178451" y="23974"/>
                  <a:pt x="149347" y="2807"/>
                </a:cubicBezTo>
                <a:cubicBezTo>
                  <a:pt x="120243" y="-18360"/>
                  <a:pt x="4355" y="86945"/>
                  <a:pt x="122" y="9170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6" name="フリーフォーム 665">
            <a:extLst>
              <a:ext uri="{FF2B5EF4-FFF2-40B4-BE49-F238E27FC236}">
                <a16:creationId xmlns:a16="http://schemas.microsoft.com/office/drawing/2014/main" id="{860EBAE9-62D2-72C1-04ED-9084C89D161C}"/>
              </a:ext>
            </a:extLst>
          </p:cNvPr>
          <p:cNvSpPr/>
          <p:nvPr/>
        </p:nvSpPr>
        <p:spPr>
          <a:xfrm>
            <a:off x="9318589" y="5076427"/>
            <a:ext cx="887011" cy="184605"/>
          </a:xfrm>
          <a:custGeom>
            <a:avLst/>
            <a:gdLst>
              <a:gd name="connsiteX0" fmla="*/ 57186 w 887011"/>
              <a:gd name="connsiteY0" fmla="*/ 398 h 184605"/>
              <a:gd name="connsiteX1" fmla="*/ 346111 w 887011"/>
              <a:gd name="connsiteY1" fmla="*/ 98823 h 184605"/>
              <a:gd name="connsiteX2" fmla="*/ 520736 w 887011"/>
              <a:gd name="connsiteY2" fmla="*/ 98823 h 184605"/>
              <a:gd name="connsiteX3" fmla="*/ 36 w 887011"/>
              <a:gd name="connsiteY3" fmla="*/ 184548 h 184605"/>
              <a:gd name="connsiteX4" fmla="*/ 495336 w 887011"/>
              <a:gd name="connsiteY4" fmla="*/ 111523 h 184605"/>
              <a:gd name="connsiteX5" fmla="*/ 803311 w 887011"/>
              <a:gd name="connsiteY5" fmla="*/ 76598 h 184605"/>
              <a:gd name="connsiteX6" fmla="*/ 587411 w 887011"/>
              <a:gd name="connsiteY6" fmla="*/ 127398 h 184605"/>
              <a:gd name="connsiteX7" fmla="*/ 885861 w 887011"/>
              <a:gd name="connsiteY7" fmla="*/ 127398 h 184605"/>
              <a:gd name="connsiteX8" fmla="*/ 454061 w 887011"/>
              <a:gd name="connsiteY8" fmla="*/ 111523 h 184605"/>
              <a:gd name="connsiteX9" fmla="*/ 152436 w 887011"/>
              <a:gd name="connsiteY9" fmla="*/ 76598 h 184605"/>
              <a:gd name="connsiteX10" fmla="*/ 365161 w 887011"/>
              <a:gd name="connsiteY10" fmla="*/ 63898 h 184605"/>
              <a:gd name="connsiteX11" fmla="*/ 57186 w 887011"/>
              <a:gd name="connsiteY11" fmla="*/ 398 h 18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7011" h="184605">
                <a:moveTo>
                  <a:pt x="57186" y="398"/>
                </a:moveTo>
                <a:cubicBezTo>
                  <a:pt x="54011" y="6219"/>
                  <a:pt x="268853" y="82419"/>
                  <a:pt x="346111" y="98823"/>
                </a:cubicBezTo>
                <a:cubicBezTo>
                  <a:pt x="423369" y="115227"/>
                  <a:pt x="578415" y="84536"/>
                  <a:pt x="520736" y="98823"/>
                </a:cubicBezTo>
                <a:cubicBezTo>
                  <a:pt x="463057" y="113110"/>
                  <a:pt x="4269" y="182431"/>
                  <a:pt x="36" y="184548"/>
                </a:cubicBezTo>
                <a:cubicBezTo>
                  <a:pt x="-4197" y="186665"/>
                  <a:pt x="361457" y="129515"/>
                  <a:pt x="495336" y="111523"/>
                </a:cubicBezTo>
                <a:cubicBezTo>
                  <a:pt x="629215" y="93531"/>
                  <a:pt x="787965" y="73952"/>
                  <a:pt x="803311" y="76598"/>
                </a:cubicBezTo>
                <a:cubicBezTo>
                  <a:pt x="818657" y="79244"/>
                  <a:pt x="573653" y="118931"/>
                  <a:pt x="587411" y="127398"/>
                </a:cubicBezTo>
                <a:cubicBezTo>
                  <a:pt x="601169" y="135865"/>
                  <a:pt x="908086" y="130044"/>
                  <a:pt x="885861" y="127398"/>
                </a:cubicBezTo>
                <a:cubicBezTo>
                  <a:pt x="863636" y="124752"/>
                  <a:pt x="576298" y="119990"/>
                  <a:pt x="454061" y="111523"/>
                </a:cubicBezTo>
                <a:cubicBezTo>
                  <a:pt x="331824" y="103056"/>
                  <a:pt x="167253" y="84536"/>
                  <a:pt x="152436" y="76598"/>
                </a:cubicBezTo>
                <a:cubicBezTo>
                  <a:pt x="137619" y="68661"/>
                  <a:pt x="374157" y="73423"/>
                  <a:pt x="365161" y="63898"/>
                </a:cubicBezTo>
                <a:cubicBezTo>
                  <a:pt x="356165" y="54373"/>
                  <a:pt x="60361" y="-5423"/>
                  <a:pt x="57186" y="39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7" name="フリーフォーム 666">
            <a:extLst>
              <a:ext uri="{FF2B5EF4-FFF2-40B4-BE49-F238E27FC236}">
                <a16:creationId xmlns:a16="http://schemas.microsoft.com/office/drawing/2014/main" id="{A0F54729-90A6-A165-C209-B8F56753CC2F}"/>
              </a:ext>
            </a:extLst>
          </p:cNvPr>
          <p:cNvSpPr/>
          <p:nvPr/>
        </p:nvSpPr>
        <p:spPr>
          <a:xfrm>
            <a:off x="8597865" y="5511682"/>
            <a:ext cx="394315" cy="478113"/>
          </a:xfrm>
          <a:custGeom>
            <a:avLst/>
            <a:gdLst>
              <a:gd name="connsiteX0" fmla="*/ 393735 w 394315"/>
              <a:gd name="connsiteY0" fmla="*/ 118 h 478113"/>
              <a:gd name="connsiteX1" fmla="*/ 155610 w 394315"/>
              <a:gd name="connsiteY1" fmla="*/ 60443 h 478113"/>
              <a:gd name="connsiteX2" fmla="*/ 85760 w 394315"/>
              <a:gd name="connsiteY2" fmla="*/ 123943 h 478113"/>
              <a:gd name="connsiteX3" fmla="*/ 111160 w 394315"/>
              <a:gd name="connsiteY3" fmla="*/ 73143 h 478113"/>
              <a:gd name="connsiteX4" fmla="*/ 60360 w 394315"/>
              <a:gd name="connsiteY4" fmla="*/ 149343 h 478113"/>
              <a:gd name="connsiteX5" fmla="*/ 31785 w 394315"/>
              <a:gd name="connsiteY5" fmla="*/ 308093 h 478113"/>
              <a:gd name="connsiteX6" fmla="*/ 35 w 394315"/>
              <a:gd name="connsiteY6" fmla="*/ 476368 h 478113"/>
              <a:gd name="connsiteX7" fmla="*/ 25435 w 394315"/>
              <a:gd name="connsiteY7" fmla="*/ 377943 h 478113"/>
              <a:gd name="connsiteX8" fmla="*/ 22260 w 394315"/>
              <a:gd name="connsiteY8" fmla="*/ 104893 h 478113"/>
              <a:gd name="connsiteX9" fmla="*/ 25435 w 394315"/>
              <a:gd name="connsiteY9" fmla="*/ 196968 h 478113"/>
              <a:gd name="connsiteX10" fmla="*/ 117510 w 394315"/>
              <a:gd name="connsiteY10" fmla="*/ 47743 h 478113"/>
              <a:gd name="connsiteX11" fmla="*/ 79410 w 394315"/>
              <a:gd name="connsiteY11" fmla="*/ 76318 h 478113"/>
              <a:gd name="connsiteX12" fmla="*/ 393735 w 394315"/>
              <a:gd name="connsiteY12" fmla="*/ 118 h 47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4315" h="478113">
                <a:moveTo>
                  <a:pt x="393735" y="118"/>
                </a:moveTo>
                <a:cubicBezTo>
                  <a:pt x="406435" y="-2528"/>
                  <a:pt x="206939" y="39806"/>
                  <a:pt x="155610" y="60443"/>
                </a:cubicBezTo>
                <a:cubicBezTo>
                  <a:pt x="104281" y="81080"/>
                  <a:pt x="93168" y="121826"/>
                  <a:pt x="85760" y="123943"/>
                </a:cubicBezTo>
                <a:cubicBezTo>
                  <a:pt x="78352" y="126060"/>
                  <a:pt x="115393" y="68910"/>
                  <a:pt x="111160" y="73143"/>
                </a:cubicBezTo>
                <a:cubicBezTo>
                  <a:pt x="106927" y="77376"/>
                  <a:pt x="73589" y="110185"/>
                  <a:pt x="60360" y="149343"/>
                </a:cubicBezTo>
                <a:cubicBezTo>
                  <a:pt x="47131" y="188501"/>
                  <a:pt x="41839" y="253589"/>
                  <a:pt x="31785" y="308093"/>
                </a:cubicBezTo>
                <a:cubicBezTo>
                  <a:pt x="21731" y="362597"/>
                  <a:pt x="1093" y="464726"/>
                  <a:pt x="35" y="476368"/>
                </a:cubicBezTo>
                <a:cubicBezTo>
                  <a:pt x="-1023" y="488010"/>
                  <a:pt x="21731" y="439855"/>
                  <a:pt x="25435" y="377943"/>
                </a:cubicBezTo>
                <a:cubicBezTo>
                  <a:pt x="29139" y="316031"/>
                  <a:pt x="22260" y="135055"/>
                  <a:pt x="22260" y="104893"/>
                </a:cubicBezTo>
                <a:cubicBezTo>
                  <a:pt x="22260" y="74731"/>
                  <a:pt x="9560" y="206493"/>
                  <a:pt x="25435" y="196968"/>
                </a:cubicBezTo>
                <a:cubicBezTo>
                  <a:pt x="41310" y="187443"/>
                  <a:pt x="108514" y="67851"/>
                  <a:pt x="117510" y="47743"/>
                </a:cubicBezTo>
                <a:cubicBezTo>
                  <a:pt x="126506" y="27635"/>
                  <a:pt x="34431" y="85843"/>
                  <a:pt x="79410" y="76318"/>
                </a:cubicBezTo>
                <a:cubicBezTo>
                  <a:pt x="124389" y="66793"/>
                  <a:pt x="381035" y="2764"/>
                  <a:pt x="393735" y="11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8" name="フリーフォーム 667">
            <a:extLst>
              <a:ext uri="{FF2B5EF4-FFF2-40B4-BE49-F238E27FC236}">
                <a16:creationId xmlns:a16="http://schemas.microsoft.com/office/drawing/2014/main" id="{4D5969A4-AE7C-6FB3-1F90-432A1CF85B71}"/>
              </a:ext>
            </a:extLst>
          </p:cNvPr>
          <p:cNvSpPr/>
          <p:nvPr/>
        </p:nvSpPr>
        <p:spPr>
          <a:xfrm>
            <a:off x="8499420" y="5861863"/>
            <a:ext cx="965388" cy="126205"/>
          </a:xfrm>
          <a:custGeom>
            <a:avLst/>
            <a:gdLst>
              <a:gd name="connsiteX0" fmla="*/ 55 w 965388"/>
              <a:gd name="connsiteY0" fmla="*/ 126187 h 126205"/>
              <a:gd name="connsiteX1" fmla="*/ 346130 w 965388"/>
              <a:gd name="connsiteY1" fmla="*/ 15062 h 126205"/>
              <a:gd name="connsiteX2" fmla="*/ 504880 w 965388"/>
              <a:gd name="connsiteY2" fmla="*/ 40462 h 126205"/>
              <a:gd name="connsiteX3" fmla="*/ 425505 w 965388"/>
              <a:gd name="connsiteY3" fmla="*/ 15062 h 126205"/>
              <a:gd name="connsiteX4" fmla="*/ 669980 w 965388"/>
              <a:gd name="connsiteY4" fmla="*/ 15062 h 126205"/>
              <a:gd name="connsiteX5" fmla="*/ 777930 w 965388"/>
              <a:gd name="connsiteY5" fmla="*/ 43637 h 126205"/>
              <a:gd name="connsiteX6" fmla="*/ 965255 w 965388"/>
              <a:gd name="connsiteY6" fmla="*/ 43637 h 126205"/>
              <a:gd name="connsiteX7" fmla="*/ 803330 w 965388"/>
              <a:gd name="connsiteY7" fmla="*/ 43637 h 126205"/>
              <a:gd name="connsiteX8" fmla="*/ 552505 w 965388"/>
              <a:gd name="connsiteY8" fmla="*/ 21412 h 126205"/>
              <a:gd name="connsiteX9" fmla="*/ 441380 w 965388"/>
              <a:gd name="connsiteY9" fmla="*/ 49987 h 126205"/>
              <a:gd name="connsiteX10" fmla="*/ 539805 w 965388"/>
              <a:gd name="connsiteY10" fmla="*/ 18237 h 126205"/>
              <a:gd name="connsiteX11" fmla="*/ 320730 w 965388"/>
              <a:gd name="connsiteY11" fmla="*/ 5537 h 126205"/>
              <a:gd name="connsiteX12" fmla="*/ 55 w 965388"/>
              <a:gd name="connsiteY12" fmla="*/ 126187 h 12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5388" h="126205">
                <a:moveTo>
                  <a:pt x="55" y="126187"/>
                </a:moveTo>
                <a:cubicBezTo>
                  <a:pt x="4288" y="127774"/>
                  <a:pt x="261993" y="29349"/>
                  <a:pt x="346130" y="15062"/>
                </a:cubicBezTo>
                <a:cubicBezTo>
                  <a:pt x="430267" y="775"/>
                  <a:pt x="491651" y="40462"/>
                  <a:pt x="504880" y="40462"/>
                </a:cubicBezTo>
                <a:cubicBezTo>
                  <a:pt x="518109" y="40462"/>
                  <a:pt x="397988" y="19295"/>
                  <a:pt x="425505" y="15062"/>
                </a:cubicBezTo>
                <a:cubicBezTo>
                  <a:pt x="453022" y="10829"/>
                  <a:pt x="611243" y="10299"/>
                  <a:pt x="669980" y="15062"/>
                </a:cubicBezTo>
                <a:cubicBezTo>
                  <a:pt x="728718" y="19824"/>
                  <a:pt x="728718" y="38874"/>
                  <a:pt x="777930" y="43637"/>
                </a:cubicBezTo>
                <a:cubicBezTo>
                  <a:pt x="827143" y="48399"/>
                  <a:pt x="965255" y="43637"/>
                  <a:pt x="965255" y="43637"/>
                </a:cubicBezTo>
                <a:cubicBezTo>
                  <a:pt x="969488" y="43637"/>
                  <a:pt x="872122" y="47341"/>
                  <a:pt x="803330" y="43637"/>
                </a:cubicBezTo>
                <a:cubicBezTo>
                  <a:pt x="734538" y="39933"/>
                  <a:pt x="612830" y="20354"/>
                  <a:pt x="552505" y="21412"/>
                </a:cubicBezTo>
                <a:cubicBezTo>
                  <a:pt x="492180" y="22470"/>
                  <a:pt x="443497" y="50516"/>
                  <a:pt x="441380" y="49987"/>
                </a:cubicBezTo>
                <a:cubicBezTo>
                  <a:pt x="439263" y="49458"/>
                  <a:pt x="559913" y="25645"/>
                  <a:pt x="539805" y="18237"/>
                </a:cubicBezTo>
                <a:cubicBezTo>
                  <a:pt x="519697" y="10829"/>
                  <a:pt x="404867" y="-9809"/>
                  <a:pt x="320730" y="5537"/>
                </a:cubicBezTo>
                <a:cubicBezTo>
                  <a:pt x="236593" y="20883"/>
                  <a:pt x="-4178" y="124600"/>
                  <a:pt x="55" y="12618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9" name="フリーフォーム 668">
            <a:extLst>
              <a:ext uri="{FF2B5EF4-FFF2-40B4-BE49-F238E27FC236}">
                <a16:creationId xmlns:a16="http://schemas.microsoft.com/office/drawing/2014/main" id="{FA6B3100-DE34-26DA-B441-B9FE11F79F46}"/>
              </a:ext>
            </a:extLst>
          </p:cNvPr>
          <p:cNvSpPr/>
          <p:nvPr/>
        </p:nvSpPr>
        <p:spPr>
          <a:xfrm>
            <a:off x="9951259" y="5365424"/>
            <a:ext cx="273073" cy="706378"/>
          </a:xfrm>
          <a:custGeom>
            <a:avLst/>
            <a:gdLst>
              <a:gd name="connsiteX0" fmla="*/ 180166 w 273073"/>
              <a:gd name="connsiteY0" fmla="*/ 326 h 706378"/>
              <a:gd name="connsiteX1" fmla="*/ 243666 w 273073"/>
              <a:gd name="connsiteY1" fmla="*/ 219401 h 706378"/>
              <a:gd name="connsiteX2" fmla="*/ 240491 w 273073"/>
              <a:gd name="connsiteY2" fmla="*/ 438476 h 706378"/>
              <a:gd name="connsiteX3" fmla="*/ 250016 w 273073"/>
              <a:gd name="connsiteY3" fmla="*/ 349576 h 706378"/>
              <a:gd name="connsiteX4" fmla="*/ 243666 w 273073"/>
              <a:gd name="connsiteY4" fmla="*/ 492451 h 706378"/>
              <a:gd name="connsiteX5" fmla="*/ 189691 w 273073"/>
              <a:gd name="connsiteY5" fmla="*/ 584526 h 706378"/>
              <a:gd name="connsiteX6" fmla="*/ 2366 w 273073"/>
              <a:gd name="connsiteY6" fmla="*/ 705176 h 706378"/>
              <a:gd name="connsiteX7" fmla="*/ 94441 w 273073"/>
              <a:gd name="connsiteY7" fmla="*/ 638501 h 706378"/>
              <a:gd name="connsiteX8" fmla="*/ 243666 w 273073"/>
              <a:gd name="connsiteY8" fmla="*/ 511501 h 706378"/>
              <a:gd name="connsiteX9" fmla="*/ 269066 w 273073"/>
              <a:gd name="connsiteY9" fmla="*/ 317826 h 706378"/>
              <a:gd name="connsiteX10" fmla="*/ 269066 w 273073"/>
              <a:gd name="connsiteY10" fmla="*/ 387676 h 706378"/>
              <a:gd name="connsiteX11" fmla="*/ 230966 w 273073"/>
              <a:gd name="connsiteY11" fmla="*/ 174951 h 706378"/>
              <a:gd name="connsiteX12" fmla="*/ 180166 w 273073"/>
              <a:gd name="connsiteY12" fmla="*/ 326 h 70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3073" h="706378">
                <a:moveTo>
                  <a:pt x="180166" y="326"/>
                </a:moveTo>
                <a:cubicBezTo>
                  <a:pt x="182283" y="7734"/>
                  <a:pt x="233612" y="146376"/>
                  <a:pt x="243666" y="219401"/>
                </a:cubicBezTo>
                <a:cubicBezTo>
                  <a:pt x="253720" y="292426"/>
                  <a:pt x="239433" y="416780"/>
                  <a:pt x="240491" y="438476"/>
                </a:cubicBezTo>
                <a:cubicBezTo>
                  <a:pt x="241549" y="460172"/>
                  <a:pt x="249487" y="340580"/>
                  <a:pt x="250016" y="349576"/>
                </a:cubicBezTo>
                <a:cubicBezTo>
                  <a:pt x="250545" y="358572"/>
                  <a:pt x="253720" y="453293"/>
                  <a:pt x="243666" y="492451"/>
                </a:cubicBezTo>
                <a:cubicBezTo>
                  <a:pt x="233612" y="531609"/>
                  <a:pt x="229907" y="549072"/>
                  <a:pt x="189691" y="584526"/>
                </a:cubicBezTo>
                <a:cubicBezTo>
                  <a:pt x="149475" y="619980"/>
                  <a:pt x="18241" y="696180"/>
                  <a:pt x="2366" y="705176"/>
                </a:cubicBezTo>
                <a:cubicBezTo>
                  <a:pt x="-13509" y="714172"/>
                  <a:pt x="54224" y="670780"/>
                  <a:pt x="94441" y="638501"/>
                </a:cubicBezTo>
                <a:cubicBezTo>
                  <a:pt x="134658" y="606222"/>
                  <a:pt x="214562" y="564947"/>
                  <a:pt x="243666" y="511501"/>
                </a:cubicBezTo>
                <a:cubicBezTo>
                  <a:pt x="272770" y="458055"/>
                  <a:pt x="264833" y="338463"/>
                  <a:pt x="269066" y="317826"/>
                </a:cubicBezTo>
                <a:cubicBezTo>
                  <a:pt x="273299" y="297189"/>
                  <a:pt x="275416" y="411488"/>
                  <a:pt x="269066" y="387676"/>
                </a:cubicBezTo>
                <a:cubicBezTo>
                  <a:pt x="262716" y="363864"/>
                  <a:pt x="244195" y="236334"/>
                  <a:pt x="230966" y="174951"/>
                </a:cubicBezTo>
                <a:cubicBezTo>
                  <a:pt x="217737" y="113568"/>
                  <a:pt x="178049" y="-7082"/>
                  <a:pt x="180166" y="32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0" name="フリーフォーム 669">
            <a:extLst>
              <a:ext uri="{FF2B5EF4-FFF2-40B4-BE49-F238E27FC236}">
                <a16:creationId xmlns:a16="http://schemas.microsoft.com/office/drawing/2014/main" id="{0B927EC4-5904-4494-69CA-24F66E3FB7AB}"/>
              </a:ext>
            </a:extLst>
          </p:cNvPr>
          <p:cNvSpPr/>
          <p:nvPr/>
        </p:nvSpPr>
        <p:spPr>
          <a:xfrm>
            <a:off x="8829607" y="5089423"/>
            <a:ext cx="568704" cy="368439"/>
          </a:xfrm>
          <a:custGeom>
            <a:avLst/>
            <a:gdLst>
              <a:gd name="connsiteX0" fmla="*/ 68 w 568704"/>
              <a:gd name="connsiteY0" fmla="*/ 63602 h 368439"/>
              <a:gd name="connsiteX1" fmla="*/ 263593 w 568704"/>
              <a:gd name="connsiteY1" fmla="*/ 89002 h 368439"/>
              <a:gd name="connsiteX2" fmla="*/ 450918 w 568704"/>
              <a:gd name="connsiteY2" fmla="*/ 9627 h 368439"/>
              <a:gd name="connsiteX3" fmla="*/ 393768 w 568704"/>
              <a:gd name="connsiteY3" fmla="*/ 41377 h 368439"/>
              <a:gd name="connsiteX4" fmla="*/ 542993 w 568704"/>
              <a:gd name="connsiteY4" fmla="*/ 63602 h 368439"/>
              <a:gd name="connsiteX5" fmla="*/ 466793 w 568704"/>
              <a:gd name="connsiteY5" fmla="*/ 111227 h 368439"/>
              <a:gd name="connsiteX6" fmla="*/ 533468 w 568704"/>
              <a:gd name="connsiteY6" fmla="*/ 108052 h 368439"/>
              <a:gd name="connsiteX7" fmla="*/ 457268 w 568704"/>
              <a:gd name="connsiteY7" fmla="*/ 187427 h 368439"/>
              <a:gd name="connsiteX8" fmla="*/ 568393 w 568704"/>
              <a:gd name="connsiteY8" fmla="*/ 136627 h 368439"/>
              <a:gd name="connsiteX9" fmla="*/ 489018 w 568704"/>
              <a:gd name="connsiteY9" fmla="*/ 216002 h 368439"/>
              <a:gd name="connsiteX10" fmla="*/ 441393 w 568704"/>
              <a:gd name="connsiteY10" fmla="*/ 368402 h 368439"/>
              <a:gd name="connsiteX11" fmla="*/ 495368 w 568704"/>
              <a:gd name="connsiteY11" fmla="*/ 228702 h 368439"/>
              <a:gd name="connsiteX12" fmla="*/ 466793 w 568704"/>
              <a:gd name="connsiteY12" fmla="*/ 50902 h 368439"/>
              <a:gd name="connsiteX13" fmla="*/ 390593 w 568704"/>
              <a:gd name="connsiteY13" fmla="*/ 102 h 368439"/>
              <a:gd name="connsiteX14" fmla="*/ 381068 w 568704"/>
              <a:gd name="connsiteY14" fmla="*/ 38202 h 368439"/>
              <a:gd name="connsiteX15" fmla="*/ 276293 w 568704"/>
              <a:gd name="connsiteY15" fmla="*/ 54077 h 368439"/>
              <a:gd name="connsiteX16" fmla="*/ 130243 w 568704"/>
              <a:gd name="connsiteY16" fmla="*/ 76302 h 368439"/>
              <a:gd name="connsiteX17" fmla="*/ 288993 w 568704"/>
              <a:gd name="connsiteY17" fmla="*/ 66777 h 368439"/>
              <a:gd name="connsiteX18" fmla="*/ 68 w 568704"/>
              <a:gd name="connsiteY18" fmla="*/ 63602 h 36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04" h="368439">
                <a:moveTo>
                  <a:pt x="68" y="63602"/>
                </a:moveTo>
                <a:cubicBezTo>
                  <a:pt x="-4165" y="67306"/>
                  <a:pt x="188451" y="97998"/>
                  <a:pt x="263593" y="89002"/>
                </a:cubicBezTo>
                <a:cubicBezTo>
                  <a:pt x="338735" y="80006"/>
                  <a:pt x="429222" y="17564"/>
                  <a:pt x="450918" y="9627"/>
                </a:cubicBezTo>
                <a:cubicBezTo>
                  <a:pt x="472614" y="1690"/>
                  <a:pt x="378422" y="32381"/>
                  <a:pt x="393768" y="41377"/>
                </a:cubicBezTo>
                <a:cubicBezTo>
                  <a:pt x="409114" y="50373"/>
                  <a:pt x="530822" y="51960"/>
                  <a:pt x="542993" y="63602"/>
                </a:cubicBezTo>
                <a:cubicBezTo>
                  <a:pt x="555164" y="75244"/>
                  <a:pt x="468380" y="103819"/>
                  <a:pt x="466793" y="111227"/>
                </a:cubicBezTo>
                <a:cubicBezTo>
                  <a:pt x="465206" y="118635"/>
                  <a:pt x="535055" y="95352"/>
                  <a:pt x="533468" y="108052"/>
                </a:cubicBezTo>
                <a:cubicBezTo>
                  <a:pt x="531881" y="120752"/>
                  <a:pt x="451447" y="182665"/>
                  <a:pt x="457268" y="187427"/>
                </a:cubicBezTo>
                <a:cubicBezTo>
                  <a:pt x="463089" y="192189"/>
                  <a:pt x="563101" y="131865"/>
                  <a:pt x="568393" y="136627"/>
                </a:cubicBezTo>
                <a:cubicBezTo>
                  <a:pt x="573685" y="141390"/>
                  <a:pt x="510185" y="177373"/>
                  <a:pt x="489018" y="216002"/>
                </a:cubicBezTo>
                <a:cubicBezTo>
                  <a:pt x="467851" y="254631"/>
                  <a:pt x="440335" y="366285"/>
                  <a:pt x="441393" y="368402"/>
                </a:cubicBezTo>
                <a:cubicBezTo>
                  <a:pt x="442451" y="370519"/>
                  <a:pt x="491135" y="281619"/>
                  <a:pt x="495368" y="228702"/>
                </a:cubicBezTo>
                <a:cubicBezTo>
                  <a:pt x="499601" y="175785"/>
                  <a:pt x="484255" y="89002"/>
                  <a:pt x="466793" y="50902"/>
                </a:cubicBezTo>
                <a:cubicBezTo>
                  <a:pt x="449331" y="12802"/>
                  <a:pt x="404881" y="2219"/>
                  <a:pt x="390593" y="102"/>
                </a:cubicBezTo>
                <a:cubicBezTo>
                  <a:pt x="376306" y="-2015"/>
                  <a:pt x="400118" y="29206"/>
                  <a:pt x="381068" y="38202"/>
                </a:cubicBezTo>
                <a:cubicBezTo>
                  <a:pt x="362018" y="47198"/>
                  <a:pt x="276293" y="54077"/>
                  <a:pt x="276293" y="54077"/>
                </a:cubicBezTo>
                <a:cubicBezTo>
                  <a:pt x="234489" y="60427"/>
                  <a:pt x="128126" y="74185"/>
                  <a:pt x="130243" y="76302"/>
                </a:cubicBezTo>
                <a:cubicBezTo>
                  <a:pt x="132360" y="78419"/>
                  <a:pt x="311218" y="68894"/>
                  <a:pt x="288993" y="66777"/>
                </a:cubicBezTo>
                <a:cubicBezTo>
                  <a:pt x="266768" y="64660"/>
                  <a:pt x="4301" y="59898"/>
                  <a:pt x="68" y="6360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1" name="フリーフォーム 670">
            <a:extLst>
              <a:ext uri="{FF2B5EF4-FFF2-40B4-BE49-F238E27FC236}">
                <a16:creationId xmlns:a16="http://schemas.microsoft.com/office/drawing/2014/main" id="{442B5A04-4E24-DA2F-7E3C-E386DF6501EB}"/>
              </a:ext>
            </a:extLst>
          </p:cNvPr>
          <p:cNvSpPr/>
          <p:nvPr/>
        </p:nvSpPr>
        <p:spPr>
          <a:xfrm>
            <a:off x="8677272" y="5537058"/>
            <a:ext cx="276330" cy="327736"/>
          </a:xfrm>
          <a:custGeom>
            <a:avLst/>
            <a:gdLst>
              <a:gd name="connsiteX0" fmla="*/ 3 w 276330"/>
              <a:gd name="connsiteY0" fmla="*/ 69992 h 327736"/>
              <a:gd name="connsiteX1" fmla="*/ 63503 w 276330"/>
              <a:gd name="connsiteY1" fmla="*/ 216042 h 327736"/>
              <a:gd name="connsiteX2" fmla="*/ 50803 w 276330"/>
              <a:gd name="connsiteY2" fmla="*/ 327167 h 327736"/>
              <a:gd name="connsiteX3" fmla="*/ 66678 w 276330"/>
              <a:gd name="connsiteY3" fmla="*/ 254142 h 327736"/>
              <a:gd name="connsiteX4" fmla="*/ 95253 w 276330"/>
              <a:gd name="connsiteY4" fmla="*/ 139842 h 327736"/>
              <a:gd name="connsiteX5" fmla="*/ 177803 w 276330"/>
              <a:gd name="connsiteY5" fmla="*/ 28717 h 327736"/>
              <a:gd name="connsiteX6" fmla="*/ 101603 w 276330"/>
              <a:gd name="connsiteY6" fmla="*/ 143017 h 327736"/>
              <a:gd name="connsiteX7" fmla="*/ 276228 w 276330"/>
              <a:gd name="connsiteY7" fmla="*/ 142 h 327736"/>
              <a:gd name="connsiteX8" fmla="*/ 73028 w 276330"/>
              <a:gd name="connsiteY8" fmla="*/ 174767 h 327736"/>
              <a:gd name="connsiteX9" fmla="*/ 66678 w 276330"/>
              <a:gd name="connsiteY9" fmla="*/ 187467 h 327736"/>
              <a:gd name="connsiteX10" fmla="*/ 3 w 276330"/>
              <a:gd name="connsiteY10" fmla="*/ 69992 h 327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6330" h="327736">
                <a:moveTo>
                  <a:pt x="3" y="69992"/>
                </a:moveTo>
                <a:cubicBezTo>
                  <a:pt x="-526" y="74755"/>
                  <a:pt x="55036" y="173180"/>
                  <a:pt x="63503" y="216042"/>
                </a:cubicBezTo>
                <a:cubicBezTo>
                  <a:pt x="71970" y="258904"/>
                  <a:pt x="50274" y="320817"/>
                  <a:pt x="50803" y="327167"/>
                </a:cubicBezTo>
                <a:cubicBezTo>
                  <a:pt x="51332" y="333517"/>
                  <a:pt x="59270" y="285363"/>
                  <a:pt x="66678" y="254142"/>
                </a:cubicBezTo>
                <a:cubicBezTo>
                  <a:pt x="74086" y="222921"/>
                  <a:pt x="76732" y="177413"/>
                  <a:pt x="95253" y="139842"/>
                </a:cubicBezTo>
                <a:cubicBezTo>
                  <a:pt x="113774" y="102271"/>
                  <a:pt x="176745" y="28188"/>
                  <a:pt x="177803" y="28717"/>
                </a:cubicBezTo>
                <a:cubicBezTo>
                  <a:pt x="178861" y="29246"/>
                  <a:pt x="85199" y="147780"/>
                  <a:pt x="101603" y="143017"/>
                </a:cubicBezTo>
                <a:cubicBezTo>
                  <a:pt x="118007" y="138254"/>
                  <a:pt x="280991" y="-5150"/>
                  <a:pt x="276228" y="142"/>
                </a:cubicBezTo>
                <a:cubicBezTo>
                  <a:pt x="271466" y="5434"/>
                  <a:pt x="107953" y="143546"/>
                  <a:pt x="73028" y="174767"/>
                </a:cubicBezTo>
                <a:cubicBezTo>
                  <a:pt x="38103" y="205988"/>
                  <a:pt x="74616" y="201225"/>
                  <a:pt x="66678" y="187467"/>
                </a:cubicBezTo>
                <a:cubicBezTo>
                  <a:pt x="58741" y="173709"/>
                  <a:pt x="532" y="65229"/>
                  <a:pt x="3" y="699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2" name="フリーフォーム 671">
            <a:extLst>
              <a:ext uri="{FF2B5EF4-FFF2-40B4-BE49-F238E27FC236}">
                <a16:creationId xmlns:a16="http://schemas.microsoft.com/office/drawing/2014/main" id="{A13F3044-A387-834F-5954-D71931D6EEE8}"/>
              </a:ext>
            </a:extLst>
          </p:cNvPr>
          <p:cNvSpPr/>
          <p:nvPr/>
        </p:nvSpPr>
        <p:spPr>
          <a:xfrm>
            <a:off x="9239250" y="5224156"/>
            <a:ext cx="752173" cy="845033"/>
          </a:xfrm>
          <a:custGeom>
            <a:avLst/>
            <a:gdLst>
              <a:gd name="connsiteX0" fmla="*/ 28575 w 752173"/>
              <a:gd name="connsiteY0" fmla="*/ 236844 h 845033"/>
              <a:gd name="connsiteX1" fmla="*/ 149225 w 752173"/>
              <a:gd name="connsiteY1" fmla="*/ 306694 h 845033"/>
              <a:gd name="connsiteX2" fmla="*/ 133350 w 752173"/>
              <a:gd name="connsiteY2" fmla="*/ 382894 h 845033"/>
              <a:gd name="connsiteX3" fmla="*/ 190500 w 752173"/>
              <a:gd name="connsiteY3" fmla="*/ 535294 h 845033"/>
              <a:gd name="connsiteX4" fmla="*/ 123825 w 752173"/>
              <a:gd name="connsiteY4" fmla="*/ 506719 h 845033"/>
              <a:gd name="connsiteX5" fmla="*/ 215900 w 752173"/>
              <a:gd name="connsiteY5" fmla="*/ 532119 h 845033"/>
              <a:gd name="connsiteX6" fmla="*/ 142875 w 752173"/>
              <a:gd name="connsiteY6" fmla="*/ 582919 h 845033"/>
              <a:gd name="connsiteX7" fmla="*/ 234950 w 752173"/>
              <a:gd name="connsiteY7" fmla="*/ 643244 h 845033"/>
              <a:gd name="connsiteX8" fmla="*/ 92075 w 752173"/>
              <a:gd name="connsiteY8" fmla="*/ 681344 h 845033"/>
              <a:gd name="connsiteX9" fmla="*/ 0 w 752173"/>
              <a:gd name="connsiteY9" fmla="*/ 694044 h 845033"/>
              <a:gd name="connsiteX10" fmla="*/ 266700 w 752173"/>
              <a:gd name="connsiteY10" fmla="*/ 662294 h 845033"/>
              <a:gd name="connsiteX11" fmla="*/ 479425 w 752173"/>
              <a:gd name="connsiteY11" fmla="*/ 716269 h 845033"/>
              <a:gd name="connsiteX12" fmla="*/ 241300 w 752173"/>
              <a:gd name="connsiteY12" fmla="*/ 690869 h 845033"/>
              <a:gd name="connsiteX13" fmla="*/ 749300 w 752173"/>
              <a:gd name="connsiteY13" fmla="*/ 843269 h 845033"/>
              <a:gd name="connsiteX14" fmla="*/ 438150 w 752173"/>
              <a:gd name="connsiteY14" fmla="*/ 763894 h 845033"/>
              <a:gd name="connsiteX15" fmla="*/ 228600 w 752173"/>
              <a:gd name="connsiteY15" fmla="*/ 614669 h 845033"/>
              <a:gd name="connsiteX16" fmla="*/ 266700 w 752173"/>
              <a:gd name="connsiteY16" fmla="*/ 528944 h 845033"/>
              <a:gd name="connsiteX17" fmla="*/ 234950 w 752173"/>
              <a:gd name="connsiteY17" fmla="*/ 417819 h 845033"/>
              <a:gd name="connsiteX18" fmla="*/ 301625 w 752173"/>
              <a:gd name="connsiteY18" fmla="*/ 274944 h 845033"/>
              <a:gd name="connsiteX19" fmla="*/ 307975 w 752173"/>
              <a:gd name="connsiteY19" fmla="*/ 151119 h 845033"/>
              <a:gd name="connsiteX20" fmla="*/ 244475 w 752173"/>
              <a:gd name="connsiteY20" fmla="*/ 1894 h 845033"/>
              <a:gd name="connsiteX21" fmla="*/ 320675 w 752173"/>
              <a:gd name="connsiteY21" fmla="*/ 262244 h 845033"/>
              <a:gd name="connsiteX22" fmla="*/ 241300 w 752173"/>
              <a:gd name="connsiteY22" fmla="*/ 417819 h 845033"/>
              <a:gd name="connsiteX23" fmla="*/ 174625 w 752173"/>
              <a:gd name="connsiteY23" fmla="*/ 573394 h 845033"/>
              <a:gd name="connsiteX24" fmla="*/ 152400 w 752173"/>
              <a:gd name="connsiteY24" fmla="*/ 351144 h 845033"/>
              <a:gd name="connsiteX25" fmla="*/ 117475 w 752173"/>
              <a:gd name="connsiteY25" fmla="*/ 243194 h 845033"/>
              <a:gd name="connsiteX26" fmla="*/ 28575 w 752173"/>
              <a:gd name="connsiteY26" fmla="*/ 236844 h 845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52173" h="845033">
                <a:moveTo>
                  <a:pt x="28575" y="236844"/>
                </a:moveTo>
                <a:cubicBezTo>
                  <a:pt x="33867" y="247427"/>
                  <a:pt x="131762" y="282352"/>
                  <a:pt x="149225" y="306694"/>
                </a:cubicBezTo>
                <a:cubicBezTo>
                  <a:pt x="166688" y="331036"/>
                  <a:pt x="126471" y="344794"/>
                  <a:pt x="133350" y="382894"/>
                </a:cubicBezTo>
                <a:cubicBezTo>
                  <a:pt x="140229" y="420994"/>
                  <a:pt x="192087" y="514657"/>
                  <a:pt x="190500" y="535294"/>
                </a:cubicBezTo>
                <a:cubicBezTo>
                  <a:pt x="188913" y="555931"/>
                  <a:pt x="119592" y="507248"/>
                  <a:pt x="123825" y="506719"/>
                </a:cubicBezTo>
                <a:cubicBezTo>
                  <a:pt x="128058" y="506190"/>
                  <a:pt x="212725" y="519419"/>
                  <a:pt x="215900" y="532119"/>
                </a:cubicBezTo>
                <a:cubicBezTo>
                  <a:pt x="219075" y="544819"/>
                  <a:pt x="139700" y="564398"/>
                  <a:pt x="142875" y="582919"/>
                </a:cubicBezTo>
                <a:cubicBezTo>
                  <a:pt x="146050" y="601440"/>
                  <a:pt x="243417" y="626840"/>
                  <a:pt x="234950" y="643244"/>
                </a:cubicBezTo>
                <a:cubicBezTo>
                  <a:pt x="226483" y="659648"/>
                  <a:pt x="131233" y="672877"/>
                  <a:pt x="92075" y="681344"/>
                </a:cubicBezTo>
                <a:cubicBezTo>
                  <a:pt x="52917" y="689811"/>
                  <a:pt x="0" y="694044"/>
                  <a:pt x="0" y="694044"/>
                </a:cubicBezTo>
                <a:cubicBezTo>
                  <a:pt x="29104" y="690869"/>
                  <a:pt x="186796" y="658590"/>
                  <a:pt x="266700" y="662294"/>
                </a:cubicBezTo>
                <a:cubicBezTo>
                  <a:pt x="346604" y="665998"/>
                  <a:pt x="483658" y="711507"/>
                  <a:pt x="479425" y="716269"/>
                </a:cubicBezTo>
                <a:cubicBezTo>
                  <a:pt x="475192" y="721031"/>
                  <a:pt x="196321" y="669702"/>
                  <a:pt x="241300" y="690869"/>
                </a:cubicBezTo>
                <a:cubicBezTo>
                  <a:pt x="286279" y="712036"/>
                  <a:pt x="716492" y="831098"/>
                  <a:pt x="749300" y="843269"/>
                </a:cubicBezTo>
                <a:cubicBezTo>
                  <a:pt x="782108" y="855440"/>
                  <a:pt x="524933" y="801994"/>
                  <a:pt x="438150" y="763894"/>
                </a:cubicBezTo>
                <a:cubicBezTo>
                  <a:pt x="351367" y="725794"/>
                  <a:pt x="257175" y="653827"/>
                  <a:pt x="228600" y="614669"/>
                </a:cubicBezTo>
                <a:cubicBezTo>
                  <a:pt x="200025" y="575511"/>
                  <a:pt x="265642" y="561752"/>
                  <a:pt x="266700" y="528944"/>
                </a:cubicBezTo>
                <a:cubicBezTo>
                  <a:pt x="267758" y="496136"/>
                  <a:pt x="229129" y="460152"/>
                  <a:pt x="234950" y="417819"/>
                </a:cubicBezTo>
                <a:cubicBezTo>
                  <a:pt x="240771" y="375486"/>
                  <a:pt x="289454" y="319394"/>
                  <a:pt x="301625" y="274944"/>
                </a:cubicBezTo>
                <a:cubicBezTo>
                  <a:pt x="313796" y="230494"/>
                  <a:pt x="317500" y="196627"/>
                  <a:pt x="307975" y="151119"/>
                </a:cubicBezTo>
                <a:cubicBezTo>
                  <a:pt x="298450" y="105611"/>
                  <a:pt x="242358" y="-16627"/>
                  <a:pt x="244475" y="1894"/>
                </a:cubicBezTo>
                <a:cubicBezTo>
                  <a:pt x="246592" y="20415"/>
                  <a:pt x="321204" y="192923"/>
                  <a:pt x="320675" y="262244"/>
                </a:cubicBezTo>
                <a:cubicBezTo>
                  <a:pt x="320146" y="331565"/>
                  <a:pt x="265642" y="365961"/>
                  <a:pt x="241300" y="417819"/>
                </a:cubicBezTo>
                <a:cubicBezTo>
                  <a:pt x="216958" y="469677"/>
                  <a:pt x="189441" y="584506"/>
                  <a:pt x="174625" y="573394"/>
                </a:cubicBezTo>
                <a:cubicBezTo>
                  <a:pt x="159809" y="562282"/>
                  <a:pt x="161925" y="406177"/>
                  <a:pt x="152400" y="351144"/>
                </a:cubicBezTo>
                <a:cubicBezTo>
                  <a:pt x="142875" y="296111"/>
                  <a:pt x="140229" y="264361"/>
                  <a:pt x="117475" y="243194"/>
                </a:cubicBezTo>
                <a:cubicBezTo>
                  <a:pt x="94721" y="222027"/>
                  <a:pt x="23283" y="226261"/>
                  <a:pt x="28575" y="236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3" name="フリーフォーム 672">
            <a:extLst>
              <a:ext uri="{FF2B5EF4-FFF2-40B4-BE49-F238E27FC236}">
                <a16:creationId xmlns:a16="http://schemas.microsoft.com/office/drawing/2014/main" id="{A7674325-8ED7-1838-EBFD-BFDA00BA98D8}"/>
              </a:ext>
            </a:extLst>
          </p:cNvPr>
          <p:cNvSpPr/>
          <p:nvPr/>
        </p:nvSpPr>
        <p:spPr>
          <a:xfrm>
            <a:off x="10092262" y="5377130"/>
            <a:ext cx="124135" cy="445303"/>
          </a:xfrm>
          <a:custGeom>
            <a:avLst/>
            <a:gdLst>
              <a:gd name="connsiteX0" fmla="*/ 1063 w 124135"/>
              <a:gd name="connsiteY0" fmla="*/ 1320 h 445303"/>
              <a:gd name="connsiteX1" fmla="*/ 121713 w 124135"/>
              <a:gd name="connsiteY1" fmla="*/ 236270 h 445303"/>
              <a:gd name="connsiteX2" fmla="*/ 83613 w 124135"/>
              <a:gd name="connsiteY2" fmla="*/ 185470 h 445303"/>
              <a:gd name="connsiteX3" fmla="*/ 105838 w 124135"/>
              <a:gd name="connsiteY3" fmla="*/ 442645 h 445303"/>
              <a:gd name="connsiteX4" fmla="*/ 105838 w 124135"/>
              <a:gd name="connsiteY4" fmla="*/ 309295 h 445303"/>
              <a:gd name="connsiteX5" fmla="*/ 64563 w 124135"/>
              <a:gd name="connsiteY5" fmla="*/ 147370 h 445303"/>
              <a:gd name="connsiteX6" fmla="*/ 1063 w 124135"/>
              <a:gd name="connsiteY6" fmla="*/ 1320 h 44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135" h="445303">
                <a:moveTo>
                  <a:pt x="1063" y="1320"/>
                </a:moveTo>
                <a:cubicBezTo>
                  <a:pt x="10588" y="16137"/>
                  <a:pt x="107955" y="205578"/>
                  <a:pt x="121713" y="236270"/>
                </a:cubicBezTo>
                <a:cubicBezTo>
                  <a:pt x="135471" y="266962"/>
                  <a:pt x="86259" y="151074"/>
                  <a:pt x="83613" y="185470"/>
                </a:cubicBezTo>
                <a:cubicBezTo>
                  <a:pt x="80967" y="219866"/>
                  <a:pt x="102134" y="422007"/>
                  <a:pt x="105838" y="442645"/>
                </a:cubicBezTo>
                <a:cubicBezTo>
                  <a:pt x="109542" y="463283"/>
                  <a:pt x="112717" y="358507"/>
                  <a:pt x="105838" y="309295"/>
                </a:cubicBezTo>
                <a:cubicBezTo>
                  <a:pt x="98959" y="260083"/>
                  <a:pt x="80438" y="194466"/>
                  <a:pt x="64563" y="147370"/>
                </a:cubicBezTo>
                <a:cubicBezTo>
                  <a:pt x="48688" y="100274"/>
                  <a:pt x="-8462" y="-13497"/>
                  <a:pt x="1063" y="132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4" name="フリーフォーム 673">
            <a:extLst>
              <a:ext uri="{FF2B5EF4-FFF2-40B4-BE49-F238E27FC236}">
                <a16:creationId xmlns:a16="http://schemas.microsoft.com/office/drawing/2014/main" id="{24CB01D1-C5F2-6B51-AAFC-6458877D0AE3}"/>
              </a:ext>
            </a:extLst>
          </p:cNvPr>
          <p:cNvSpPr/>
          <p:nvPr/>
        </p:nvSpPr>
        <p:spPr>
          <a:xfrm>
            <a:off x="10007393" y="5711425"/>
            <a:ext cx="96525" cy="206775"/>
          </a:xfrm>
          <a:custGeom>
            <a:avLst/>
            <a:gdLst>
              <a:gd name="connsiteX0" fmla="*/ 207 w 96525"/>
              <a:gd name="connsiteY0" fmla="*/ 400 h 206775"/>
              <a:gd name="connsiteX1" fmla="*/ 12907 w 96525"/>
              <a:gd name="connsiteY1" fmla="*/ 86125 h 206775"/>
              <a:gd name="connsiteX2" fmla="*/ 207 w 96525"/>
              <a:gd name="connsiteY2" fmla="*/ 127400 h 206775"/>
              <a:gd name="connsiteX3" fmla="*/ 19257 w 96525"/>
              <a:gd name="connsiteY3" fmla="*/ 168675 h 206775"/>
              <a:gd name="connsiteX4" fmla="*/ 95457 w 96525"/>
              <a:gd name="connsiteY4" fmla="*/ 206775 h 206775"/>
              <a:gd name="connsiteX5" fmla="*/ 60532 w 96525"/>
              <a:gd name="connsiteY5" fmla="*/ 168675 h 206775"/>
              <a:gd name="connsiteX6" fmla="*/ 12907 w 96525"/>
              <a:gd name="connsiteY6" fmla="*/ 136925 h 206775"/>
              <a:gd name="connsiteX7" fmla="*/ 25607 w 96525"/>
              <a:gd name="connsiteY7" fmla="*/ 124225 h 206775"/>
              <a:gd name="connsiteX8" fmla="*/ 207 w 96525"/>
              <a:gd name="connsiteY8" fmla="*/ 400 h 20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525" h="206775">
                <a:moveTo>
                  <a:pt x="207" y="400"/>
                </a:moveTo>
                <a:cubicBezTo>
                  <a:pt x="-1910" y="-5950"/>
                  <a:pt x="12907" y="64958"/>
                  <a:pt x="12907" y="86125"/>
                </a:cubicBezTo>
                <a:cubicBezTo>
                  <a:pt x="12907" y="107292"/>
                  <a:pt x="-851" y="113642"/>
                  <a:pt x="207" y="127400"/>
                </a:cubicBezTo>
                <a:cubicBezTo>
                  <a:pt x="1265" y="141158"/>
                  <a:pt x="3382" y="155446"/>
                  <a:pt x="19257" y="168675"/>
                </a:cubicBezTo>
                <a:cubicBezTo>
                  <a:pt x="35132" y="181904"/>
                  <a:pt x="88578" y="206775"/>
                  <a:pt x="95457" y="206775"/>
                </a:cubicBezTo>
                <a:cubicBezTo>
                  <a:pt x="102336" y="206775"/>
                  <a:pt x="74290" y="180317"/>
                  <a:pt x="60532" y="168675"/>
                </a:cubicBezTo>
                <a:cubicBezTo>
                  <a:pt x="46774" y="157033"/>
                  <a:pt x="12907" y="136925"/>
                  <a:pt x="12907" y="136925"/>
                </a:cubicBezTo>
                <a:cubicBezTo>
                  <a:pt x="7086" y="129517"/>
                  <a:pt x="28782" y="142217"/>
                  <a:pt x="25607" y="124225"/>
                </a:cubicBezTo>
                <a:cubicBezTo>
                  <a:pt x="22432" y="106233"/>
                  <a:pt x="2324" y="6750"/>
                  <a:pt x="207" y="4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5" name="フリーフォーム 674">
            <a:extLst>
              <a:ext uri="{FF2B5EF4-FFF2-40B4-BE49-F238E27FC236}">
                <a16:creationId xmlns:a16="http://schemas.microsoft.com/office/drawing/2014/main" id="{837CBF74-C8A6-298C-C00C-762E24836C2E}"/>
              </a:ext>
            </a:extLst>
          </p:cNvPr>
          <p:cNvSpPr/>
          <p:nvPr/>
        </p:nvSpPr>
        <p:spPr>
          <a:xfrm>
            <a:off x="9963074" y="5772617"/>
            <a:ext cx="135173" cy="136140"/>
          </a:xfrm>
          <a:custGeom>
            <a:avLst/>
            <a:gdLst>
              <a:gd name="connsiteX0" fmla="*/ 76 w 135173"/>
              <a:gd name="connsiteY0" fmla="*/ 12233 h 136140"/>
              <a:gd name="connsiteX1" fmla="*/ 127076 w 135173"/>
              <a:gd name="connsiteY1" fmla="*/ 9058 h 136140"/>
              <a:gd name="connsiteX2" fmla="*/ 120726 w 135173"/>
              <a:gd name="connsiteY2" fmla="*/ 136058 h 136140"/>
              <a:gd name="connsiteX3" fmla="*/ 108026 w 135173"/>
              <a:gd name="connsiteY3" fmla="*/ 28108 h 136140"/>
              <a:gd name="connsiteX4" fmla="*/ 76 w 135173"/>
              <a:gd name="connsiteY4" fmla="*/ 12233 h 13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173" h="136140">
                <a:moveTo>
                  <a:pt x="76" y="12233"/>
                </a:moveTo>
                <a:cubicBezTo>
                  <a:pt x="3251" y="9058"/>
                  <a:pt x="106968" y="-11579"/>
                  <a:pt x="127076" y="9058"/>
                </a:cubicBezTo>
                <a:cubicBezTo>
                  <a:pt x="147184" y="29695"/>
                  <a:pt x="123901" y="132883"/>
                  <a:pt x="120726" y="136058"/>
                </a:cubicBezTo>
                <a:cubicBezTo>
                  <a:pt x="117551" y="139233"/>
                  <a:pt x="122843" y="49804"/>
                  <a:pt x="108026" y="28108"/>
                </a:cubicBezTo>
                <a:cubicBezTo>
                  <a:pt x="93209" y="6412"/>
                  <a:pt x="-3099" y="15408"/>
                  <a:pt x="76" y="122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6" name="フリーフォーム 675">
            <a:extLst>
              <a:ext uri="{FF2B5EF4-FFF2-40B4-BE49-F238E27FC236}">
                <a16:creationId xmlns:a16="http://schemas.microsoft.com/office/drawing/2014/main" id="{C220B266-2DF8-5B63-57BB-088D2E9EB67A}"/>
              </a:ext>
            </a:extLst>
          </p:cNvPr>
          <p:cNvSpPr/>
          <p:nvPr/>
        </p:nvSpPr>
        <p:spPr>
          <a:xfrm>
            <a:off x="8198348" y="5435236"/>
            <a:ext cx="69525" cy="949906"/>
          </a:xfrm>
          <a:custGeom>
            <a:avLst/>
            <a:gdLst>
              <a:gd name="connsiteX0" fmla="*/ 69352 w 69525"/>
              <a:gd name="connsiteY0" fmla="*/ 364 h 949906"/>
              <a:gd name="connsiteX1" fmla="*/ 21727 w 69525"/>
              <a:gd name="connsiteY1" fmla="*/ 362314 h 949906"/>
              <a:gd name="connsiteX2" fmla="*/ 12202 w 69525"/>
              <a:gd name="connsiteY2" fmla="*/ 619489 h 949906"/>
              <a:gd name="connsiteX3" fmla="*/ 37602 w 69525"/>
              <a:gd name="connsiteY3" fmla="*/ 441689 h 949906"/>
              <a:gd name="connsiteX4" fmla="*/ 5852 w 69525"/>
              <a:gd name="connsiteY4" fmla="*/ 790939 h 949906"/>
              <a:gd name="connsiteX5" fmla="*/ 66177 w 69525"/>
              <a:gd name="connsiteY5" fmla="*/ 940164 h 949906"/>
              <a:gd name="connsiteX6" fmla="*/ 34427 w 69525"/>
              <a:gd name="connsiteY6" fmla="*/ 860789 h 949906"/>
              <a:gd name="connsiteX7" fmla="*/ 9027 w 69525"/>
              <a:gd name="connsiteY7" fmla="*/ 263889 h 949906"/>
              <a:gd name="connsiteX8" fmla="*/ 2677 w 69525"/>
              <a:gd name="connsiteY8" fmla="*/ 432164 h 949906"/>
              <a:gd name="connsiteX9" fmla="*/ 69352 w 69525"/>
              <a:gd name="connsiteY9" fmla="*/ 364 h 94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525" h="949906">
                <a:moveTo>
                  <a:pt x="69352" y="364"/>
                </a:moveTo>
                <a:cubicBezTo>
                  <a:pt x="72527" y="-11278"/>
                  <a:pt x="31252" y="259127"/>
                  <a:pt x="21727" y="362314"/>
                </a:cubicBezTo>
                <a:cubicBezTo>
                  <a:pt x="12202" y="465501"/>
                  <a:pt x="9556" y="606260"/>
                  <a:pt x="12202" y="619489"/>
                </a:cubicBezTo>
                <a:cubicBezTo>
                  <a:pt x="14848" y="632718"/>
                  <a:pt x="38660" y="413114"/>
                  <a:pt x="37602" y="441689"/>
                </a:cubicBezTo>
                <a:cubicBezTo>
                  <a:pt x="36544" y="470264"/>
                  <a:pt x="1090" y="707860"/>
                  <a:pt x="5852" y="790939"/>
                </a:cubicBezTo>
                <a:cubicBezTo>
                  <a:pt x="10614" y="874018"/>
                  <a:pt x="61415" y="928522"/>
                  <a:pt x="66177" y="940164"/>
                </a:cubicBezTo>
                <a:cubicBezTo>
                  <a:pt x="70939" y="951806"/>
                  <a:pt x="43952" y="973502"/>
                  <a:pt x="34427" y="860789"/>
                </a:cubicBezTo>
                <a:cubicBezTo>
                  <a:pt x="24902" y="748077"/>
                  <a:pt x="14319" y="335326"/>
                  <a:pt x="9027" y="263889"/>
                </a:cubicBezTo>
                <a:cubicBezTo>
                  <a:pt x="3735" y="192452"/>
                  <a:pt x="-4202" y="476085"/>
                  <a:pt x="2677" y="432164"/>
                </a:cubicBezTo>
                <a:cubicBezTo>
                  <a:pt x="9556" y="388243"/>
                  <a:pt x="66177" y="12006"/>
                  <a:pt x="69352" y="3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7" name="フリーフォーム 676">
            <a:extLst>
              <a:ext uri="{FF2B5EF4-FFF2-40B4-BE49-F238E27FC236}">
                <a16:creationId xmlns:a16="http://schemas.microsoft.com/office/drawing/2014/main" id="{F4D52194-C2E8-33CD-6C61-79D048CD5469}"/>
              </a:ext>
            </a:extLst>
          </p:cNvPr>
          <p:cNvSpPr/>
          <p:nvPr/>
        </p:nvSpPr>
        <p:spPr>
          <a:xfrm>
            <a:off x="7876763" y="4050193"/>
            <a:ext cx="117890" cy="404722"/>
          </a:xfrm>
          <a:custGeom>
            <a:avLst/>
            <a:gdLst>
              <a:gd name="connsiteX0" fmla="*/ 117887 w 117890"/>
              <a:gd name="connsiteY0" fmla="*/ 1107 h 404722"/>
              <a:gd name="connsiteX1" fmla="*/ 41687 w 117890"/>
              <a:gd name="connsiteY1" fmla="*/ 182082 h 404722"/>
              <a:gd name="connsiteX2" fmla="*/ 412 w 117890"/>
              <a:gd name="connsiteY2" fmla="*/ 401157 h 404722"/>
              <a:gd name="connsiteX3" fmla="*/ 22637 w 117890"/>
              <a:gd name="connsiteY3" fmla="*/ 302732 h 404722"/>
              <a:gd name="connsiteX4" fmla="*/ 57562 w 117890"/>
              <a:gd name="connsiteY4" fmla="*/ 105882 h 404722"/>
              <a:gd name="connsiteX5" fmla="*/ 28987 w 117890"/>
              <a:gd name="connsiteY5" fmla="*/ 194782 h 404722"/>
              <a:gd name="connsiteX6" fmla="*/ 44862 w 117890"/>
              <a:gd name="connsiteY6" fmla="*/ 109057 h 404722"/>
              <a:gd name="connsiteX7" fmla="*/ 117887 w 117890"/>
              <a:gd name="connsiteY7" fmla="*/ 1107 h 40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890" h="404722">
                <a:moveTo>
                  <a:pt x="117887" y="1107"/>
                </a:moveTo>
                <a:cubicBezTo>
                  <a:pt x="117358" y="13278"/>
                  <a:pt x="61266" y="115407"/>
                  <a:pt x="41687" y="182082"/>
                </a:cubicBezTo>
                <a:cubicBezTo>
                  <a:pt x="22108" y="248757"/>
                  <a:pt x="3587" y="381049"/>
                  <a:pt x="412" y="401157"/>
                </a:cubicBezTo>
                <a:cubicBezTo>
                  <a:pt x="-2763" y="421265"/>
                  <a:pt x="13112" y="351945"/>
                  <a:pt x="22637" y="302732"/>
                </a:cubicBezTo>
                <a:cubicBezTo>
                  <a:pt x="32162" y="253519"/>
                  <a:pt x="56504" y="123873"/>
                  <a:pt x="57562" y="105882"/>
                </a:cubicBezTo>
                <a:cubicBezTo>
                  <a:pt x="58620" y="87891"/>
                  <a:pt x="31104" y="194253"/>
                  <a:pt x="28987" y="194782"/>
                </a:cubicBezTo>
                <a:cubicBezTo>
                  <a:pt x="26870" y="195311"/>
                  <a:pt x="34808" y="137632"/>
                  <a:pt x="44862" y="109057"/>
                </a:cubicBezTo>
                <a:cubicBezTo>
                  <a:pt x="54916" y="80482"/>
                  <a:pt x="118416" y="-11064"/>
                  <a:pt x="117887" y="110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8" name="フリーフォーム 677">
            <a:extLst>
              <a:ext uri="{FF2B5EF4-FFF2-40B4-BE49-F238E27FC236}">
                <a16:creationId xmlns:a16="http://schemas.microsoft.com/office/drawing/2014/main" id="{55137855-D1C8-921F-986B-0F0507983B86}"/>
              </a:ext>
            </a:extLst>
          </p:cNvPr>
          <p:cNvSpPr/>
          <p:nvPr/>
        </p:nvSpPr>
        <p:spPr>
          <a:xfrm>
            <a:off x="7899372" y="4657214"/>
            <a:ext cx="98619" cy="721785"/>
          </a:xfrm>
          <a:custGeom>
            <a:avLst/>
            <a:gdLst>
              <a:gd name="connsiteX0" fmla="*/ 28 w 98619"/>
              <a:gd name="connsiteY0" fmla="*/ 511 h 721785"/>
              <a:gd name="connsiteX1" fmla="*/ 79403 w 98619"/>
              <a:gd name="connsiteY1" fmla="*/ 200536 h 721785"/>
              <a:gd name="connsiteX2" fmla="*/ 98453 w 98619"/>
              <a:gd name="connsiteY2" fmla="*/ 324361 h 721785"/>
              <a:gd name="connsiteX3" fmla="*/ 73053 w 98619"/>
              <a:gd name="connsiteY3" fmla="*/ 387861 h 721785"/>
              <a:gd name="connsiteX4" fmla="*/ 73053 w 98619"/>
              <a:gd name="connsiteY4" fmla="*/ 495811 h 721785"/>
              <a:gd name="connsiteX5" fmla="*/ 25428 w 98619"/>
              <a:gd name="connsiteY5" fmla="*/ 718061 h 721785"/>
              <a:gd name="connsiteX6" fmla="*/ 63528 w 98619"/>
              <a:gd name="connsiteY6" fmla="*/ 622811 h 721785"/>
              <a:gd name="connsiteX7" fmla="*/ 38128 w 98619"/>
              <a:gd name="connsiteY7" fmla="*/ 464061 h 721785"/>
              <a:gd name="connsiteX8" fmla="*/ 31778 w 98619"/>
              <a:gd name="connsiteY8" fmla="*/ 368811 h 721785"/>
              <a:gd name="connsiteX9" fmla="*/ 38128 w 98619"/>
              <a:gd name="connsiteY9" fmla="*/ 540261 h 721785"/>
              <a:gd name="connsiteX10" fmla="*/ 82578 w 98619"/>
              <a:gd name="connsiteY10" fmla="*/ 346586 h 721785"/>
              <a:gd name="connsiteX11" fmla="*/ 88928 w 98619"/>
              <a:gd name="connsiteY11" fmla="*/ 235461 h 721785"/>
              <a:gd name="connsiteX12" fmla="*/ 88928 w 98619"/>
              <a:gd name="connsiteY12" fmla="*/ 264036 h 721785"/>
              <a:gd name="connsiteX13" fmla="*/ 28 w 98619"/>
              <a:gd name="connsiteY13" fmla="*/ 511 h 72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8619" h="721785">
                <a:moveTo>
                  <a:pt x="28" y="511"/>
                </a:moveTo>
                <a:cubicBezTo>
                  <a:pt x="-1560" y="-10072"/>
                  <a:pt x="62999" y="146561"/>
                  <a:pt x="79403" y="200536"/>
                </a:cubicBezTo>
                <a:cubicBezTo>
                  <a:pt x="95807" y="254511"/>
                  <a:pt x="99511" y="293140"/>
                  <a:pt x="98453" y="324361"/>
                </a:cubicBezTo>
                <a:cubicBezTo>
                  <a:pt x="97395" y="355582"/>
                  <a:pt x="77286" y="359286"/>
                  <a:pt x="73053" y="387861"/>
                </a:cubicBezTo>
                <a:cubicBezTo>
                  <a:pt x="68820" y="416436"/>
                  <a:pt x="80990" y="440778"/>
                  <a:pt x="73053" y="495811"/>
                </a:cubicBezTo>
                <a:cubicBezTo>
                  <a:pt x="65116" y="550844"/>
                  <a:pt x="27015" y="696894"/>
                  <a:pt x="25428" y="718061"/>
                </a:cubicBezTo>
                <a:cubicBezTo>
                  <a:pt x="23841" y="739228"/>
                  <a:pt x="61411" y="665144"/>
                  <a:pt x="63528" y="622811"/>
                </a:cubicBezTo>
                <a:cubicBezTo>
                  <a:pt x="65645" y="580478"/>
                  <a:pt x="43420" y="506394"/>
                  <a:pt x="38128" y="464061"/>
                </a:cubicBezTo>
                <a:cubicBezTo>
                  <a:pt x="32836" y="421728"/>
                  <a:pt x="31778" y="356111"/>
                  <a:pt x="31778" y="368811"/>
                </a:cubicBezTo>
                <a:cubicBezTo>
                  <a:pt x="31778" y="381511"/>
                  <a:pt x="29661" y="543965"/>
                  <a:pt x="38128" y="540261"/>
                </a:cubicBezTo>
                <a:cubicBezTo>
                  <a:pt x="46595" y="536557"/>
                  <a:pt x="74111" y="397386"/>
                  <a:pt x="82578" y="346586"/>
                </a:cubicBezTo>
                <a:cubicBezTo>
                  <a:pt x="91045" y="295786"/>
                  <a:pt x="87870" y="249219"/>
                  <a:pt x="88928" y="235461"/>
                </a:cubicBezTo>
                <a:cubicBezTo>
                  <a:pt x="89986" y="221703"/>
                  <a:pt x="105861" y="298432"/>
                  <a:pt x="88928" y="264036"/>
                </a:cubicBezTo>
                <a:cubicBezTo>
                  <a:pt x="71995" y="229640"/>
                  <a:pt x="1616" y="11094"/>
                  <a:pt x="28" y="51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9" name="フリーフォーム 678">
            <a:extLst>
              <a:ext uri="{FF2B5EF4-FFF2-40B4-BE49-F238E27FC236}">
                <a16:creationId xmlns:a16="http://schemas.microsoft.com/office/drawing/2014/main" id="{F98EC3A4-07F4-2F95-EC52-04A7AE14997A}"/>
              </a:ext>
            </a:extLst>
          </p:cNvPr>
          <p:cNvSpPr/>
          <p:nvPr/>
        </p:nvSpPr>
        <p:spPr>
          <a:xfrm>
            <a:off x="8499265" y="4695798"/>
            <a:ext cx="169219" cy="390787"/>
          </a:xfrm>
          <a:custGeom>
            <a:avLst/>
            <a:gdLst>
              <a:gd name="connsiteX0" fmla="*/ 210 w 169219"/>
              <a:gd name="connsiteY0" fmla="*/ 27 h 390787"/>
              <a:gd name="connsiteX1" fmla="*/ 104985 w 169219"/>
              <a:gd name="connsiteY1" fmla="*/ 117502 h 390787"/>
              <a:gd name="connsiteX2" fmla="*/ 136735 w 169219"/>
              <a:gd name="connsiteY2" fmla="*/ 314352 h 390787"/>
              <a:gd name="connsiteX3" fmla="*/ 117685 w 169219"/>
              <a:gd name="connsiteY3" fmla="*/ 234977 h 390787"/>
              <a:gd name="connsiteX4" fmla="*/ 168485 w 169219"/>
              <a:gd name="connsiteY4" fmla="*/ 390552 h 390787"/>
              <a:gd name="connsiteX5" fmla="*/ 143085 w 169219"/>
              <a:gd name="connsiteY5" fmla="*/ 266727 h 390787"/>
              <a:gd name="connsiteX6" fmla="*/ 79585 w 169219"/>
              <a:gd name="connsiteY6" fmla="*/ 127027 h 390787"/>
              <a:gd name="connsiteX7" fmla="*/ 210 w 169219"/>
              <a:gd name="connsiteY7" fmla="*/ 27 h 39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219" h="390787">
                <a:moveTo>
                  <a:pt x="210" y="27"/>
                </a:moveTo>
                <a:cubicBezTo>
                  <a:pt x="4443" y="-1560"/>
                  <a:pt x="82231" y="65115"/>
                  <a:pt x="104985" y="117502"/>
                </a:cubicBezTo>
                <a:cubicBezTo>
                  <a:pt x="127739" y="169890"/>
                  <a:pt x="134618" y="294773"/>
                  <a:pt x="136735" y="314352"/>
                </a:cubicBezTo>
                <a:cubicBezTo>
                  <a:pt x="138852" y="333931"/>
                  <a:pt x="112393" y="222277"/>
                  <a:pt x="117685" y="234977"/>
                </a:cubicBezTo>
                <a:cubicBezTo>
                  <a:pt x="122977" y="247677"/>
                  <a:pt x="164252" y="385260"/>
                  <a:pt x="168485" y="390552"/>
                </a:cubicBezTo>
                <a:cubicBezTo>
                  <a:pt x="172718" y="395844"/>
                  <a:pt x="157902" y="310648"/>
                  <a:pt x="143085" y="266727"/>
                </a:cubicBezTo>
                <a:cubicBezTo>
                  <a:pt x="128268" y="222806"/>
                  <a:pt x="102339" y="173064"/>
                  <a:pt x="79585" y="127027"/>
                </a:cubicBezTo>
                <a:cubicBezTo>
                  <a:pt x="56831" y="80990"/>
                  <a:pt x="-4023" y="1614"/>
                  <a:pt x="210" y="2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0" name="フリーフォーム 679">
            <a:extLst>
              <a:ext uri="{FF2B5EF4-FFF2-40B4-BE49-F238E27FC236}">
                <a16:creationId xmlns:a16="http://schemas.microsoft.com/office/drawing/2014/main" id="{2A8E1758-4958-EDEA-88C5-793E4C08851F}"/>
              </a:ext>
            </a:extLst>
          </p:cNvPr>
          <p:cNvSpPr/>
          <p:nvPr/>
        </p:nvSpPr>
        <p:spPr>
          <a:xfrm>
            <a:off x="7924746" y="4552744"/>
            <a:ext cx="489615" cy="856267"/>
          </a:xfrm>
          <a:custGeom>
            <a:avLst/>
            <a:gdLst>
              <a:gd name="connsiteX0" fmla="*/ 60379 w 489615"/>
              <a:gd name="connsiteY0" fmla="*/ 206 h 856267"/>
              <a:gd name="connsiteX1" fmla="*/ 212779 w 489615"/>
              <a:gd name="connsiteY1" fmla="*/ 168481 h 856267"/>
              <a:gd name="connsiteX2" fmla="*/ 339779 w 489615"/>
              <a:gd name="connsiteY2" fmla="*/ 197056 h 856267"/>
              <a:gd name="connsiteX3" fmla="*/ 139754 w 489615"/>
              <a:gd name="connsiteY3" fmla="*/ 206581 h 856267"/>
              <a:gd name="connsiteX4" fmla="*/ 489004 w 489615"/>
              <a:gd name="connsiteY4" fmla="*/ 200231 h 856267"/>
              <a:gd name="connsiteX5" fmla="*/ 225479 w 489615"/>
              <a:gd name="connsiteY5" fmla="*/ 238331 h 856267"/>
              <a:gd name="connsiteX6" fmla="*/ 263579 w 489615"/>
              <a:gd name="connsiteY6" fmla="*/ 333581 h 856267"/>
              <a:gd name="connsiteX7" fmla="*/ 181029 w 489615"/>
              <a:gd name="connsiteY7" fmla="*/ 330406 h 856267"/>
              <a:gd name="connsiteX8" fmla="*/ 114354 w 489615"/>
              <a:gd name="connsiteY8" fmla="*/ 460581 h 856267"/>
              <a:gd name="connsiteX9" fmla="*/ 66729 w 489615"/>
              <a:gd name="connsiteY9" fmla="*/ 647906 h 856267"/>
              <a:gd name="connsiteX10" fmla="*/ 146104 w 489615"/>
              <a:gd name="connsiteY10" fmla="*/ 473281 h 856267"/>
              <a:gd name="connsiteX11" fmla="*/ 6404 w 489615"/>
              <a:gd name="connsiteY11" fmla="*/ 851106 h 856267"/>
              <a:gd name="connsiteX12" fmla="*/ 44504 w 489615"/>
              <a:gd name="connsiteY12" fmla="*/ 663781 h 856267"/>
              <a:gd name="connsiteX13" fmla="*/ 228654 w 489615"/>
              <a:gd name="connsiteY13" fmla="*/ 263731 h 856267"/>
              <a:gd name="connsiteX14" fmla="*/ 288979 w 489615"/>
              <a:gd name="connsiteY14" fmla="*/ 206581 h 856267"/>
              <a:gd name="connsiteX15" fmla="*/ 60379 w 489615"/>
              <a:gd name="connsiteY15" fmla="*/ 206 h 856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9615" h="856267">
                <a:moveTo>
                  <a:pt x="60379" y="206"/>
                </a:moveTo>
                <a:cubicBezTo>
                  <a:pt x="47679" y="-6144"/>
                  <a:pt x="166212" y="135673"/>
                  <a:pt x="212779" y="168481"/>
                </a:cubicBezTo>
                <a:cubicBezTo>
                  <a:pt x="259346" y="201289"/>
                  <a:pt x="351950" y="190706"/>
                  <a:pt x="339779" y="197056"/>
                </a:cubicBezTo>
                <a:cubicBezTo>
                  <a:pt x="327608" y="203406"/>
                  <a:pt x="139754" y="206581"/>
                  <a:pt x="139754" y="206581"/>
                </a:cubicBezTo>
                <a:cubicBezTo>
                  <a:pt x="164625" y="207110"/>
                  <a:pt x="474717" y="194939"/>
                  <a:pt x="489004" y="200231"/>
                </a:cubicBezTo>
                <a:cubicBezTo>
                  <a:pt x="503291" y="205523"/>
                  <a:pt x="263050" y="216106"/>
                  <a:pt x="225479" y="238331"/>
                </a:cubicBezTo>
                <a:cubicBezTo>
                  <a:pt x="187908" y="260556"/>
                  <a:pt x="270987" y="318235"/>
                  <a:pt x="263579" y="333581"/>
                </a:cubicBezTo>
                <a:cubicBezTo>
                  <a:pt x="256171" y="348927"/>
                  <a:pt x="205900" y="309239"/>
                  <a:pt x="181029" y="330406"/>
                </a:cubicBezTo>
                <a:cubicBezTo>
                  <a:pt x="156158" y="351573"/>
                  <a:pt x="133404" y="407664"/>
                  <a:pt x="114354" y="460581"/>
                </a:cubicBezTo>
                <a:cubicBezTo>
                  <a:pt x="95304" y="513498"/>
                  <a:pt x="61437" y="645789"/>
                  <a:pt x="66729" y="647906"/>
                </a:cubicBezTo>
                <a:cubicBezTo>
                  <a:pt x="72021" y="650023"/>
                  <a:pt x="156158" y="439414"/>
                  <a:pt x="146104" y="473281"/>
                </a:cubicBezTo>
                <a:cubicBezTo>
                  <a:pt x="136050" y="507148"/>
                  <a:pt x="23337" y="819356"/>
                  <a:pt x="6404" y="851106"/>
                </a:cubicBezTo>
                <a:cubicBezTo>
                  <a:pt x="-10529" y="882856"/>
                  <a:pt x="7462" y="761677"/>
                  <a:pt x="44504" y="663781"/>
                </a:cubicBezTo>
                <a:cubicBezTo>
                  <a:pt x="81546" y="565885"/>
                  <a:pt x="187908" y="339931"/>
                  <a:pt x="228654" y="263731"/>
                </a:cubicBezTo>
                <a:cubicBezTo>
                  <a:pt x="269400" y="187531"/>
                  <a:pt x="319671" y="251031"/>
                  <a:pt x="288979" y="206581"/>
                </a:cubicBezTo>
                <a:cubicBezTo>
                  <a:pt x="258287" y="162131"/>
                  <a:pt x="73079" y="6556"/>
                  <a:pt x="60379" y="20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1" name="フリーフォーム 680">
            <a:extLst>
              <a:ext uri="{FF2B5EF4-FFF2-40B4-BE49-F238E27FC236}">
                <a16:creationId xmlns:a16="http://schemas.microsoft.com/office/drawing/2014/main" id="{E7851335-FF9B-2D6F-27DE-FD30ADF96847}"/>
              </a:ext>
            </a:extLst>
          </p:cNvPr>
          <p:cNvSpPr/>
          <p:nvPr/>
        </p:nvSpPr>
        <p:spPr>
          <a:xfrm>
            <a:off x="7873504" y="4879338"/>
            <a:ext cx="375568" cy="564847"/>
          </a:xfrm>
          <a:custGeom>
            <a:avLst/>
            <a:gdLst>
              <a:gd name="connsiteX0" fmla="*/ 371971 w 375568"/>
              <a:gd name="connsiteY0" fmla="*/ 3812 h 564847"/>
              <a:gd name="connsiteX1" fmla="*/ 244971 w 375568"/>
              <a:gd name="connsiteY1" fmla="*/ 175262 h 564847"/>
              <a:gd name="connsiteX2" fmla="*/ 89396 w 375568"/>
              <a:gd name="connsiteY2" fmla="*/ 438787 h 564847"/>
              <a:gd name="connsiteX3" fmla="*/ 146546 w 375568"/>
              <a:gd name="connsiteY3" fmla="*/ 353062 h 564847"/>
              <a:gd name="connsiteX4" fmla="*/ 35421 w 375568"/>
              <a:gd name="connsiteY4" fmla="*/ 524512 h 564847"/>
              <a:gd name="connsiteX5" fmla="*/ 6846 w 375568"/>
              <a:gd name="connsiteY5" fmla="*/ 559437 h 564847"/>
              <a:gd name="connsiteX6" fmla="*/ 149721 w 375568"/>
              <a:gd name="connsiteY6" fmla="*/ 438787 h 564847"/>
              <a:gd name="connsiteX7" fmla="*/ 362446 w 375568"/>
              <a:gd name="connsiteY7" fmla="*/ 168912 h 564847"/>
              <a:gd name="connsiteX8" fmla="*/ 152896 w 375568"/>
              <a:gd name="connsiteY8" fmla="*/ 435612 h 564847"/>
              <a:gd name="connsiteX9" fmla="*/ 63996 w 375568"/>
              <a:gd name="connsiteY9" fmla="*/ 495937 h 564847"/>
              <a:gd name="connsiteX10" fmla="*/ 213221 w 375568"/>
              <a:gd name="connsiteY10" fmla="*/ 292737 h 564847"/>
              <a:gd name="connsiteX11" fmla="*/ 279896 w 375568"/>
              <a:gd name="connsiteY11" fmla="*/ 124462 h 564847"/>
              <a:gd name="connsiteX12" fmla="*/ 206871 w 375568"/>
              <a:gd name="connsiteY12" fmla="*/ 226062 h 564847"/>
              <a:gd name="connsiteX13" fmla="*/ 327521 w 375568"/>
              <a:gd name="connsiteY13" fmla="*/ 70487 h 564847"/>
              <a:gd name="connsiteX14" fmla="*/ 371971 w 375568"/>
              <a:gd name="connsiteY14" fmla="*/ 3812 h 56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5568" h="564847">
                <a:moveTo>
                  <a:pt x="371971" y="3812"/>
                </a:moveTo>
                <a:cubicBezTo>
                  <a:pt x="358213" y="21274"/>
                  <a:pt x="292067" y="102766"/>
                  <a:pt x="244971" y="175262"/>
                </a:cubicBezTo>
                <a:cubicBezTo>
                  <a:pt x="197875" y="247758"/>
                  <a:pt x="105800" y="409154"/>
                  <a:pt x="89396" y="438787"/>
                </a:cubicBezTo>
                <a:cubicBezTo>
                  <a:pt x="72992" y="468420"/>
                  <a:pt x="155542" y="338775"/>
                  <a:pt x="146546" y="353062"/>
                </a:cubicBezTo>
                <a:cubicBezTo>
                  <a:pt x="137550" y="367349"/>
                  <a:pt x="58704" y="490116"/>
                  <a:pt x="35421" y="524512"/>
                </a:cubicBezTo>
                <a:cubicBezTo>
                  <a:pt x="12138" y="558908"/>
                  <a:pt x="-12204" y="573725"/>
                  <a:pt x="6846" y="559437"/>
                </a:cubicBezTo>
                <a:cubicBezTo>
                  <a:pt x="25896" y="545150"/>
                  <a:pt x="90454" y="503874"/>
                  <a:pt x="149721" y="438787"/>
                </a:cubicBezTo>
                <a:cubicBezTo>
                  <a:pt x="208988" y="373700"/>
                  <a:pt x="361917" y="169441"/>
                  <a:pt x="362446" y="168912"/>
                </a:cubicBezTo>
                <a:cubicBezTo>
                  <a:pt x="362975" y="168383"/>
                  <a:pt x="202638" y="381108"/>
                  <a:pt x="152896" y="435612"/>
                </a:cubicBezTo>
                <a:cubicBezTo>
                  <a:pt x="103154" y="490116"/>
                  <a:pt x="53942" y="519749"/>
                  <a:pt x="63996" y="495937"/>
                </a:cubicBezTo>
                <a:cubicBezTo>
                  <a:pt x="74050" y="472125"/>
                  <a:pt x="177238" y="354650"/>
                  <a:pt x="213221" y="292737"/>
                </a:cubicBezTo>
                <a:cubicBezTo>
                  <a:pt x="249204" y="230825"/>
                  <a:pt x="280954" y="135574"/>
                  <a:pt x="279896" y="124462"/>
                </a:cubicBezTo>
                <a:cubicBezTo>
                  <a:pt x="278838" y="113350"/>
                  <a:pt x="198933" y="235058"/>
                  <a:pt x="206871" y="226062"/>
                </a:cubicBezTo>
                <a:cubicBezTo>
                  <a:pt x="214808" y="217066"/>
                  <a:pt x="297359" y="108587"/>
                  <a:pt x="327521" y="70487"/>
                </a:cubicBezTo>
                <a:cubicBezTo>
                  <a:pt x="357683" y="32387"/>
                  <a:pt x="385729" y="-13650"/>
                  <a:pt x="371971" y="38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2" name="フリーフォーム 681">
            <a:extLst>
              <a:ext uri="{FF2B5EF4-FFF2-40B4-BE49-F238E27FC236}">
                <a16:creationId xmlns:a16="http://schemas.microsoft.com/office/drawing/2014/main" id="{8B688F79-593D-671F-ADC5-58AC69EDB48E}"/>
              </a:ext>
            </a:extLst>
          </p:cNvPr>
          <p:cNvSpPr/>
          <p:nvPr/>
        </p:nvSpPr>
        <p:spPr>
          <a:xfrm>
            <a:off x="8127883" y="5278740"/>
            <a:ext cx="241688" cy="658568"/>
          </a:xfrm>
          <a:custGeom>
            <a:avLst/>
            <a:gdLst>
              <a:gd name="connsiteX0" fmla="*/ 241417 w 241688"/>
              <a:gd name="connsiteY0" fmla="*/ 1285 h 658568"/>
              <a:gd name="connsiteX1" fmla="*/ 66792 w 241688"/>
              <a:gd name="connsiteY1" fmla="*/ 160035 h 658568"/>
              <a:gd name="connsiteX2" fmla="*/ 117 w 241688"/>
              <a:gd name="connsiteY2" fmla="*/ 296560 h 658568"/>
              <a:gd name="connsiteX3" fmla="*/ 50917 w 241688"/>
              <a:gd name="connsiteY3" fmla="*/ 210835 h 658568"/>
              <a:gd name="connsiteX4" fmla="*/ 63617 w 241688"/>
              <a:gd name="connsiteY4" fmla="*/ 331485 h 658568"/>
              <a:gd name="connsiteX5" fmla="*/ 60442 w 241688"/>
              <a:gd name="connsiteY5" fmla="*/ 658510 h 658568"/>
              <a:gd name="connsiteX6" fmla="*/ 73142 w 241688"/>
              <a:gd name="connsiteY6" fmla="*/ 356885 h 658568"/>
              <a:gd name="connsiteX7" fmla="*/ 89017 w 241688"/>
              <a:gd name="connsiteY7" fmla="*/ 175910 h 658568"/>
              <a:gd name="connsiteX8" fmla="*/ 15992 w 241688"/>
              <a:gd name="connsiteY8" fmla="*/ 271160 h 658568"/>
              <a:gd name="connsiteX9" fmla="*/ 104892 w 241688"/>
              <a:gd name="connsiteY9" fmla="*/ 93360 h 658568"/>
              <a:gd name="connsiteX10" fmla="*/ 241417 w 241688"/>
              <a:gd name="connsiteY10" fmla="*/ 1285 h 658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1688" h="658568">
                <a:moveTo>
                  <a:pt x="241417" y="1285"/>
                </a:moveTo>
                <a:cubicBezTo>
                  <a:pt x="235067" y="12397"/>
                  <a:pt x="107009" y="110823"/>
                  <a:pt x="66792" y="160035"/>
                </a:cubicBezTo>
                <a:cubicBezTo>
                  <a:pt x="26575" y="209247"/>
                  <a:pt x="2763" y="288093"/>
                  <a:pt x="117" y="296560"/>
                </a:cubicBezTo>
                <a:cubicBezTo>
                  <a:pt x="-2529" y="305027"/>
                  <a:pt x="40334" y="205014"/>
                  <a:pt x="50917" y="210835"/>
                </a:cubicBezTo>
                <a:cubicBezTo>
                  <a:pt x="61500" y="216656"/>
                  <a:pt x="62030" y="256873"/>
                  <a:pt x="63617" y="331485"/>
                </a:cubicBezTo>
                <a:cubicBezTo>
                  <a:pt x="65204" y="406097"/>
                  <a:pt x="58855" y="654277"/>
                  <a:pt x="60442" y="658510"/>
                </a:cubicBezTo>
                <a:cubicBezTo>
                  <a:pt x="62029" y="662743"/>
                  <a:pt x="68380" y="437318"/>
                  <a:pt x="73142" y="356885"/>
                </a:cubicBezTo>
                <a:cubicBezTo>
                  <a:pt x="77904" y="276452"/>
                  <a:pt x="98542" y="190197"/>
                  <a:pt x="89017" y="175910"/>
                </a:cubicBezTo>
                <a:cubicBezTo>
                  <a:pt x="79492" y="161623"/>
                  <a:pt x="13346" y="284918"/>
                  <a:pt x="15992" y="271160"/>
                </a:cubicBezTo>
                <a:cubicBezTo>
                  <a:pt x="18638" y="257402"/>
                  <a:pt x="68909" y="133047"/>
                  <a:pt x="104892" y="93360"/>
                </a:cubicBezTo>
                <a:cubicBezTo>
                  <a:pt x="140875" y="53673"/>
                  <a:pt x="247767" y="-9827"/>
                  <a:pt x="241417" y="128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3" name="フリーフォーム 682">
            <a:extLst>
              <a:ext uri="{FF2B5EF4-FFF2-40B4-BE49-F238E27FC236}">
                <a16:creationId xmlns:a16="http://schemas.microsoft.com/office/drawing/2014/main" id="{BE3F4EF3-377B-A75F-CB84-9C2DEA96A037}"/>
              </a:ext>
            </a:extLst>
          </p:cNvPr>
          <p:cNvSpPr/>
          <p:nvPr/>
        </p:nvSpPr>
        <p:spPr>
          <a:xfrm>
            <a:off x="7950197" y="4916899"/>
            <a:ext cx="365337" cy="486951"/>
          </a:xfrm>
          <a:custGeom>
            <a:avLst/>
            <a:gdLst>
              <a:gd name="connsiteX0" fmla="*/ 241303 w 365337"/>
              <a:gd name="connsiteY0" fmla="*/ 1176 h 486951"/>
              <a:gd name="connsiteX1" fmla="*/ 323853 w 365337"/>
              <a:gd name="connsiteY1" fmla="*/ 67851 h 486951"/>
              <a:gd name="connsiteX2" fmla="*/ 193678 w 365337"/>
              <a:gd name="connsiteY2" fmla="*/ 109126 h 486951"/>
              <a:gd name="connsiteX3" fmla="*/ 266703 w 365337"/>
              <a:gd name="connsiteY3" fmla="*/ 137701 h 486951"/>
              <a:gd name="connsiteX4" fmla="*/ 123828 w 365337"/>
              <a:gd name="connsiteY4" fmla="*/ 239301 h 486951"/>
              <a:gd name="connsiteX5" fmla="*/ 219078 w 365337"/>
              <a:gd name="connsiteY5" fmla="*/ 248826 h 486951"/>
              <a:gd name="connsiteX6" fmla="*/ 114303 w 365337"/>
              <a:gd name="connsiteY6" fmla="*/ 315501 h 486951"/>
              <a:gd name="connsiteX7" fmla="*/ 120653 w 365337"/>
              <a:gd name="connsiteY7" fmla="*/ 353601 h 486951"/>
              <a:gd name="connsiteX8" fmla="*/ 3 w 365337"/>
              <a:gd name="connsiteY8" fmla="*/ 486951 h 486951"/>
              <a:gd name="connsiteX9" fmla="*/ 117478 w 365337"/>
              <a:gd name="connsiteY9" fmla="*/ 353601 h 486951"/>
              <a:gd name="connsiteX10" fmla="*/ 330203 w 365337"/>
              <a:gd name="connsiteY10" fmla="*/ 77376 h 486951"/>
              <a:gd name="connsiteX11" fmla="*/ 314328 w 365337"/>
              <a:gd name="connsiteY11" fmla="*/ 144051 h 486951"/>
              <a:gd name="connsiteX12" fmla="*/ 358778 w 365337"/>
              <a:gd name="connsiteY12" fmla="*/ 4351 h 486951"/>
              <a:gd name="connsiteX13" fmla="*/ 355603 w 365337"/>
              <a:gd name="connsiteY13" fmla="*/ 32926 h 486951"/>
              <a:gd name="connsiteX14" fmla="*/ 241303 w 365337"/>
              <a:gd name="connsiteY14" fmla="*/ 1176 h 4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5337" h="486951">
                <a:moveTo>
                  <a:pt x="241303" y="1176"/>
                </a:moveTo>
                <a:cubicBezTo>
                  <a:pt x="236011" y="6997"/>
                  <a:pt x="331791" y="49859"/>
                  <a:pt x="323853" y="67851"/>
                </a:cubicBezTo>
                <a:cubicBezTo>
                  <a:pt x="315916" y="85843"/>
                  <a:pt x="203203" y="97484"/>
                  <a:pt x="193678" y="109126"/>
                </a:cubicBezTo>
                <a:cubicBezTo>
                  <a:pt x="184153" y="120768"/>
                  <a:pt x="278345" y="116005"/>
                  <a:pt x="266703" y="137701"/>
                </a:cubicBezTo>
                <a:cubicBezTo>
                  <a:pt x="255061" y="159397"/>
                  <a:pt x="131765" y="220780"/>
                  <a:pt x="123828" y="239301"/>
                </a:cubicBezTo>
                <a:cubicBezTo>
                  <a:pt x="115891" y="257822"/>
                  <a:pt x="220665" y="236126"/>
                  <a:pt x="219078" y="248826"/>
                </a:cubicBezTo>
                <a:cubicBezTo>
                  <a:pt x="217491" y="261526"/>
                  <a:pt x="130707" y="298039"/>
                  <a:pt x="114303" y="315501"/>
                </a:cubicBezTo>
                <a:cubicBezTo>
                  <a:pt x="97899" y="332964"/>
                  <a:pt x="139703" y="325026"/>
                  <a:pt x="120653" y="353601"/>
                </a:cubicBezTo>
                <a:cubicBezTo>
                  <a:pt x="101603" y="382176"/>
                  <a:pt x="532" y="486951"/>
                  <a:pt x="3" y="486951"/>
                </a:cubicBezTo>
                <a:cubicBezTo>
                  <a:pt x="-526" y="486951"/>
                  <a:pt x="62445" y="421864"/>
                  <a:pt x="117478" y="353601"/>
                </a:cubicBezTo>
                <a:cubicBezTo>
                  <a:pt x="172511" y="285339"/>
                  <a:pt x="297395" y="112301"/>
                  <a:pt x="330203" y="77376"/>
                </a:cubicBezTo>
                <a:cubicBezTo>
                  <a:pt x="363011" y="42451"/>
                  <a:pt x="309566" y="156222"/>
                  <a:pt x="314328" y="144051"/>
                </a:cubicBezTo>
                <a:cubicBezTo>
                  <a:pt x="319090" y="131880"/>
                  <a:pt x="351899" y="22872"/>
                  <a:pt x="358778" y="4351"/>
                </a:cubicBezTo>
                <a:cubicBezTo>
                  <a:pt x="365657" y="-14170"/>
                  <a:pt x="370420" y="32397"/>
                  <a:pt x="355603" y="32926"/>
                </a:cubicBezTo>
                <a:cubicBezTo>
                  <a:pt x="340786" y="33455"/>
                  <a:pt x="246595" y="-4645"/>
                  <a:pt x="241303" y="117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4" name="フリーフォーム 683">
            <a:extLst>
              <a:ext uri="{FF2B5EF4-FFF2-40B4-BE49-F238E27FC236}">
                <a16:creationId xmlns:a16="http://schemas.microsoft.com/office/drawing/2014/main" id="{4FBCE2C1-D858-CDE2-BA88-D08206A4D201}"/>
              </a:ext>
            </a:extLst>
          </p:cNvPr>
          <p:cNvSpPr/>
          <p:nvPr/>
        </p:nvSpPr>
        <p:spPr>
          <a:xfrm>
            <a:off x="7883511" y="4946175"/>
            <a:ext cx="492540" cy="610161"/>
          </a:xfrm>
          <a:custGeom>
            <a:avLst/>
            <a:gdLst>
              <a:gd name="connsiteX0" fmla="*/ 492139 w 492540"/>
              <a:gd name="connsiteY0" fmla="*/ 475 h 610161"/>
              <a:gd name="connsiteX1" fmla="*/ 298464 w 492540"/>
              <a:gd name="connsiteY1" fmla="*/ 308450 h 610161"/>
              <a:gd name="connsiteX2" fmla="*/ 142889 w 492540"/>
              <a:gd name="connsiteY2" fmla="*/ 464025 h 610161"/>
              <a:gd name="connsiteX3" fmla="*/ 25414 w 492540"/>
              <a:gd name="connsiteY3" fmla="*/ 571975 h 610161"/>
              <a:gd name="connsiteX4" fmla="*/ 101614 w 492540"/>
              <a:gd name="connsiteY4" fmla="*/ 521175 h 610161"/>
              <a:gd name="connsiteX5" fmla="*/ 73039 w 492540"/>
              <a:gd name="connsiteY5" fmla="*/ 610075 h 610161"/>
              <a:gd name="connsiteX6" fmla="*/ 14 w 492540"/>
              <a:gd name="connsiteY6" fmla="*/ 502125 h 610161"/>
              <a:gd name="connsiteX7" fmla="*/ 79389 w 492540"/>
              <a:gd name="connsiteY7" fmla="*/ 508475 h 610161"/>
              <a:gd name="connsiteX8" fmla="*/ 149239 w 492540"/>
              <a:gd name="connsiteY8" fmla="*/ 470375 h 610161"/>
              <a:gd name="connsiteX9" fmla="*/ 174639 w 492540"/>
              <a:gd name="connsiteY9" fmla="*/ 467200 h 610161"/>
              <a:gd name="connsiteX10" fmla="*/ 190514 w 492540"/>
              <a:gd name="connsiteY10" fmla="*/ 371950 h 610161"/>
              <a:gd name="connsiteX11" fmla="*/ 238139 w 492540"/>
              <a:gd name="connsiteY11" fmla="*/ 368775 h 610161"/>
              <a:gd name="connsiteX12" fmla="*/ 250839 w 492540"/>
              <a:gd name="connsiteY12" fmla="*/ 317975 h 610161"/>
              <a:gd name="connsiteX13" fmla="*/ 301639 w 492540"/>
              <a:gd name="connsiteY13" fmla="*/ 314800 h 610161"/>
              <a:gd name="connsiteX14" fmla="*/ 288939 w 492540"/>
              <a:gd name="connsiteY14" fmla="*/ 254475 h 610161"/>
              <a:gd name="connsiteX15" fmla="*/ 333389 w 492540"/>
              <a:gd name="connsiteY15" fmla="*/ 241775 h 610161"/>
              <a:gd name="connsiteX16" fmla="*/ 307989 w 492540"/>
              <a:gd name="connsiteY16" fmla="*/ 213200 h 610161"/>
              <a:gd name="connsiteX17" fmla="*/ 368314 w 492540"/>
              <a:gd name="connsiteY17" fmla="*/ 168750 h 610161"/>
              <a:gd name="connsiteX18" fmla="*/ 244489 w 492540"/>
              <a:gd name="connsiteY18" fmla="*/ 235425 h 610161"/>
              <a:gd name="connsiteX19" fmla="*/ 492139 w 492540"/>
              <a:gd name="connsiteY19" fmla="*/ 475 h 61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2540" h="610161">
                <a:moveTo>
                  <a:pt x="492139" y="475"/>
                </a:moveTo>
                <a:cubicBezTo>
                  <a:pt x="501135" y="12646"/>
                  <a:pt x="356672" y="231192"/>
                  <a:pt x="298464" y="308450"/>
                </a:cubicBezTo>
                <a:cubicBezTo>
                  <a:pt x="240256" y="385708"/>
                  <a:pt x="188397" y="420104"/>
                  <a:pt x="142889" y="464025"/>
                </a:cubicBezTo>
                <a:cubicBezTo>
                  <a:pt x="97381" y="507946"/>
                  <a:pt x="32293" y="562450"/>
                  <a:pt x="25414" y="571975"/>
                </a:cubicBezTo>
                <a:cubicBezTo>
                  <a:pt x="18535" y="581500"/>
                  <a:pt x="93677" y="514825"/>
                  <a:pt x="101614" y="521175"/>
                </a:cubicBezTo>
                <a:cubicBezTo>
                  <a:pt x="109551" y="527525"/>
                  <a:pt x="89972" y="613250"/>
                  <a:pt x="73039" y="610075"/>
                </a:cubicBezTo>
                <a:cubicBezTo>
                  <a:pt x="56106" y="606900"/>
                  <a:pt x="-1044" y="519058"/>
                  <a:pt x="14" y="502125"/>
                </a:cubicBezTo>
                <a:cubicBezTo>
                  <a:pt x="1072" y="485192"/>
                  <a:pt x="54518" y="513767"/>
                  <a:pt x="79389" y="508475"/>
                </a:cubicBezTo>
                <a:cubicBezTo>
                  <a:pt x="104260" y="503183"/>
                  <a:pt x="133364" y="477254"/>
                  <a:pt x="149239" y="470375"/>
                </a:cubicBezTo>
                <a:cubicBezTo>
                  <a:pt x="165114" y="463496"/>
                  <a:pt x="167760" y="483604"/>
                  <a:pt x="174639" y="467200"/>
                </a:cubicBezTo>
                <a:cubicBezTo>
                  <a:pt x="181518" y="450796"/>
                  <a:pt x="179931" y="388354"/>
                  <a:pt x="190514" y="371950"/>
                </a:cubicBezTo>
                <a:cubicBezTo>
                  <a:pt x="201097" y="355546"/>
                  <a:pt x="228085" y="377771"/>
                  <a:pt x="238139" y="368775"/>
                </a:cubicBezTo>
                <a:cubicBezTo>
                  <a:pt x="248193" y="359779"/>
                  <a:pt x="240256" y="326971"/>
                  <a:pt x="250839" y="317975"/>
                </a:cubicBezTo>
                <a:cubicBezTo>
                  <a:pt x="261422" y="308979"/>
                  <a:pt x="295289" y="325383"/>
                  <a:pt x="301639" y="314800"/>
                </a:cubicBezTo>
                <a:cubicBezTo>
                  <a:pt x="307989" y="304217"/>
                  <a:pt x="283647" y="266646"/>
                  <a:pt x="288939" y="254475"/>
                </a:cubicBezTo>
                <a:cubicBezTo>
                  <a:pt x="294231" y="242304"/>
                  <a:pt x="330214" y="248654"/>
                  <a:pt x="333389" y="241775"/>
                </a:cubicBezTo>
                <a:cubicBezTo>
                  <a:pt x="336564" y="234896"/>
                  <a:pt x="302168" y="225371"/>
                  <a:pt x="307989" y="213200"/>
                </a:cubicBezTo>
                <a:cubicBezTo>
                  <a:pt x="313810" y="201029"/>
                  <a:pt x="378897" y="165046"/>
                  <a:pt x="368314" y="168750"/>
                </a:cubicBezTo>
                <a:cubicBezTo>
                  <a:pt x="357731" y="172454"/>
                  <a:pt x="226497" y="257121"/>
                  <a:pt x="244489" y="235425"/>
                </a:cubicBezTo>
                <a:cubicBezTo>
                  <a:pt x="262481" y="213729"/>
                  <a:pt x="483143" y="-11696"/>
                  <a:pt x="492139" y="4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5" name="フリーフォーム 684">
            <a:extLst>
              <a:ext uri="{FF2B5EF4-FFF2-40B4-BE49-F238E27FC236}">
                <a16:creationId xmlns:a16="http://schemas.microsoft.com/office/drawing/2014/main" id="{D11B108E-BAB3-AAB5-63AF-5820268561C7}"/>
              </a:ext>
            </a:extLst>
          </p:cNvPr>
          <p:cNvSpPr/>
          <p:nvPr/>
        </p:nvSpPr>
        <p:spPr>
          <a:xfrm>
            <a:off x="7953136" y="5054525"/>
            <a:ext cx="429125" cy="619200"/>
          </a:xfrm>
          <a:custGeom>
            <a:avLst/>
            <a:gdLst>
              <a:gd name="connsiteX0" fmla="*/ 428864 w 429125"/>
              <a:gd name="connsiteY0" fmla="*/ 75 h 619200"/>
              <a:gd name="connsiteX1" fmla="*/ 251064 w 429125"/>
              <a:gd name="connsiteY1" fmla="*/ 317575 h 619200"/>
              <a:gd name="connsiteX2" fmla="*/ 16114 w 429125"/>
              <a:gd name="connsiteY2" fmla="*/ 514425 h 619200"/>
              <a:gd name="connsiteX3" fmla="*/ 162164 w 429125"/>
              <a:gd name="connsiteY3" fmla="*/ 409650 h 619200"/>
              <a:gd name="connsiteX4" fmla="*/ 239 w 429125"/>
              <a:gd name="connsiteY4" fmla="*/ 619200 h 619200"/>
              <a:gd name="connsiteX5" fmla="*/ 206614 w 429125"/>
              <a:gd name="connsiteY5" fmla="*/ 409650 h 619200"/>
              <a:gd name="connsiteX6" fmla="*/ 117714 w 429125"/>
              <a:gd name="connsiteY6" fmla="*/ 590625 h 619200"/>
              <a:gd name="connsiteX7" fmla="*/ 187564 w 429125"/>
              <a:gd name="connsiteY7" fmla="*/ 416000 h 619200"/>
              <a:gd name="connsiteX8" fmla="*/ 108189 w 429125"/>
              <a:gd name="connsiteY8" fmla="*/ 444575 h 619200"/>
              <a:gd name="connsiteX9" fmla="*/ 285989 w 429125"/>
              <a:gd name="connsiteY9" fmla="*/ 289000 h 619200"/>
              <a:gd name="connsiteX10" fmla="*/ 428864 w 429125"/>
              <a:gd name="connsiteY10" fmla="*/ 75 h 6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9125" h="619200">
                <a:moveTo>
                  <a:pt x="428864" y="75"/>
                </a:moveTo>
                <a:cubicBezTo>
                  <a:pt x="423043" y="4837"/>
                  <a:pt x="319856" y="231850"/>
                  <a:pt x="251064" y="317575"/>
                </a:cubicBezTo>
                <a:cubicBezTo>
                  <a:pt x="182272" y="403300"/>
                  <a:pt x="30931" y="499079"/>
                  <a:pt x="16114" y="514425"/>
                </a:cubicBezTo>
                <a:cubicBezTo>
                  <a:pt x="1297" y="529771"/>
                  <a:pt x="164810" y="392187"/>
                  <a:pt x="162164" y="409650"/>
                </a:cubicBezTo>
                <a:cubicBezTo>
                  <a:pt x="159518" y="427113"/>
                  <a:pt x="-7169" y="619200"/>
                  <a:pt x="239" y="619200"/>
                </a:cubicBezTo>
                <a:cubicBezTo>
                  <a:pt x="7647" y="619200"/>
                  <a:pt x="187035" y="414412"/>
                  <a:pt x="206614" y="409650"/>
                </a:cubicBezTo>
                <a:cubicBezTo>
                  <a:pt x="226193" y="404888"/>
                  <a:pt x="120889" y="589567"/>
                  <a:pt x="117714" y="590625"/>
                </a:cubicBezTo>
                <a:cubicBezTo>
                  <a:pt x="114539" y="591683"/>
                  <a:pt x="189151" y="440342"/>
                  <a:pt x="187564" y="416000"/>
                </a:cubicBezTo>
                <a:cubicBezTo>
                  <a:pt x="185976" y="391658"/>
                  <a:pt x="91785" y="465742"/>
                  <a:pt x="108189" y="444575"/>
                </a:cubicBezTo>
                <a:cubicBezTo>
                  <a:pt x="124593" y="423408"/>
                  <a:pt x="229897" y="360967"/>
                  <a:pt x="285989" y="289000"/>
                </a:cubicBezTo>
                <a:cubicBezTo>
                  <a:pt x="342081" y="217033"/>
                  <a:pt x="434685" y="-4687"/>
                  <a:pt x="428864" y="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6" name="フリーフォーム 685">
            <a:extLst>
              <a:ext uri="{FF2B5EF4-FFF2-40B4-BE49-F238E27FC236}">
                <a16:creationId xmlns:a16="http://schemas.microsoft.com/office/drawing/2014/main" id="{725E1110-723B-353E-D989-89DB69625EFE}"/>
              </a:ext>
            </a:extLst>
          </p:cNvPr>
          <p:cNvSpPr/>
          <p:nvPr/>
        </p:nvSpPr>
        <p:spPr>
          <a:xfrm>
            <a:off x="8629646" y="5900893"/>
            <a:ext cx="158772" cy="801532"/>
          </a:xfrm>
          <a:custGeom>
            <a:avLst/>
            <a:gdLst>
              <a:gd name="connsiteX0" fmla="*/ 158754 w 158772"/>
              <a:gd name="connsiteY0" fmla="*/ 1432 h 801532"/>
              <a:gd name="connsiteX1" fmla="*/ 31754 w 158772"/>
              <a:gd name="connsiteY1" fmla="*/ 169707 h 801532"/>
              <a:gd name="connsiteX2" fmla="*/ 79379 w 158772"/>
              <a:gd name="connsiteY2" fmla="*/ 239557 h 801532"/>
              <a:gd name="connsiteX3" fmla="*/ 47629 w 158772"/>
              <a:gd name="connsiteY3" fmla="*/ 309407 h 801532"/>
              <a:gd name="connsiteX4" fmla="*/ 79379 w 158772"/>
              <a:gd name="connsiteY4" fmla="*/ 357032 h 801532"/>
              <a:gd name="connsiteX5" fmla="*/ 50804 w 158772"/>
              <a:gd name="connsiteY5" fmla="*/ 499907 h 801532"/>
              <a:gd name="connsiteX6" fmla="*/ 98429 w 158772"/>
              <a:gd name="connsiteY6" fmla="*/ 639607 h 801532"/>
              <a:gd name="connsiteX7" fmla="*/ 73029 w 158772"/>
              <a:gd name="connsiteY7" fmla="*/ 563407 h 801532"/>
              <a:gd name="connsiteX8" fmla="*/ 4 w 158772"/>
              <a:gd name="connsiteY8" fmla="*/ 801532 h 801532"/>
              <a:gd name="connsiteX9" fmla="*/ 69854 w 158772"/>
              <a:gd name="connsiteY9" fmla="*/ 560232 h 801532"/>
              <a:gd name="connsiteX10" fmla="*/ 130179 w 158772"/>
              <a:gd name="connsiteY10" fmla="*/ 236382 h 801532"/>
              <a:gd name="connsiteX11" fmla="*/ 38104 w 158772"/>
              <a:gd name="connsiteY11" fmla="*/ 461807 h 801532"/>
              <a:gd name="connsiteX12" fmla="*/ 12704 w 158772"/>
              <a:gd name="connsiteY12" fmla="*/ 128432 h 801532"/>
              <a:gd name="connsiteX13" fmla="*/ 34929 w 158772"/>
              <a:gd name="connsiteY13" fmla="*/ 261782 h 801532"/>
              <a:gd name="connsiteX14" fmla="*/ 41279 w 158772"/>
              <a:gd name="connsiteY14" fmla="*/ 96682 h 801532"/>
              <a:gd name="connsiteX15" fmla="*/ 158754 w 158772"/>
              <a:gd name="connsiteY15" fmla="*/ 1432 h 801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8772" h="801532">
                <a:moveTo>
                  <a:pt x="158754" y="1432"/>
                </a:moveTo>
                <a:cubicBezTo>
                  <a:pt x="157167" y="13603"/>
                  <a:pt x="44983" y="130020"/>
                  <a:pt x="31754" y="169707"/>
                </a:cubicBezTo>
                <a:cubicBezTo>
                  <a:pt x="18525" y="209394"/>
                  <a:pt x="76733" y="216274"/>
                  <a:pt x="79379" y="239557"/>
                </a:cubicBezTo>
                <a:cubicBezTo>
                  <a:pt x="82025" y="262840"/>
                  <a:pt x="47629" y="289828"/>
                  <a:pt x="47629" y="309407"/>
                </a:cubicBezTo>
                <a:cubicBezTo>
                  <a:pt x="47629" y="328986"/>
                  <a:pt x="78850" y="325282"/>
                  <a:pt x="79379" y="357032"/>
                </a:cubicBezTo>
                <a:cubicBezTo>
                  <a:pt x="79908" y="388782"/>
                  <a:pt x="47629" y="452811"/>
                  <a:pt x="50804" y="499907"/>
                </a:cubicBezTo>
                <a:cubicBezTo>
                  <a:pt x="53979" y="547003"/>
                  <a:pt x="94725" y="629024"/>
                  <a:pt x="98429" y="639607"/>
                </a:cubicBezTo>
                <a:cubicBezTo>
                  <a:pt x="102133" y="650190"/>
                  <a:pt x="89433" y="536420"/>
                  <a:pt x="73029" y="563407"/>
                </a:cubicBezTo>
                <a:cubicBezTo>
                  <a:pt x="56625" y="590394"/>
                  <a:pt x="533" y="802061"/>
                  <a:pt x="4" y="801532"/>
                </a:cubicBezTo>
                <a:cubicBezTo>
                  <a:pt x="-525" y="801003"/>
                  <a:pt x="48158" y="654424"/>
                  <a:pt x="69854" y="560232"/>
                </a:cubicBezTo>
                <a:cubicBezTo>
                  <a:pt x="91550" y="466040"/>
                  <a:pt x="135471" y="252786"/>
                  <a:pt x="130179" y="236382"/>
                </a:cubicBezTo>
                <a:cubicBezTo>
                  <a:pt x="124887" y="219978"/>
                  <a:pt x="57683" y="479799"/>
                  <a:pt x="38104" y="461807"/>
                </a:cubicBezTo>
                <a:cubicBezTo>
                  <a:pt x="18525" y="443815"/>
                  <a:pt x="13233" y="161769"/>
                  <a:pt x="12704" y="128432"/>
                </a:cubicBezTo>
                <a:cubicBezTo>
                  <a:pt x="12175" y="95095"/>
                  <a:pt x="30166" y="267074"/>
                  <a:pt x="34929" y="261782"/>
                </a:cubicBezTo>
                <a:cubicBezTo>
                  <a:pt x="39691" y="256490"/>
                  <a:pt x="21171" y="135840"/>
                  <a:pt x="41279" y="96682"/>
                </a:cubicBezTo>
                <a:cubicBezTo>
                  <a:pt x="61387" y="57524"/>
                  <a:pt x="160341" y="-10739"/>
                  <a:pt x="158754" y="143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7" name="フリーフォーム 686">
            <a:extLst>
              <a:ext uri="{FF2B5EF4-FFF2-40B4-BE49-F238E27FC236}">
                <a16:creationId xmlns:a16="http://schemas.microsoft.com/office/drawing/2014/main" id="{25D6D90F-141C-31FC-4C8F-10F97CBC2219}"/>
              </a:ext>
            </a:extLst>
          </p:cNvPr>
          <p:cNvSpPr/>
          <p:nvPr/>
        </p:nvSpPr>
        <p:spPr>
          <a:xfrm>
            <a:off x="8713663" y="5759389"/>
            <a:ext cx="114390" cy="400461"/>
          </a:xfrm>
          <a:custGeom>
            <a:avLst/>
            <a:gdLst>
              <a:gd name="connsiteX0" fmla="*/ 58862 w 114390"/>
              <a:gd name="connsiteY0" fmla="*/ 61 h 400461"/>
              <a:gd name="connsiteX1" fmla="*/ 23937 w 114390"/>
              <a:gd name="connsiteY1" fmla="*/ 228661 h 400461"/>
              <a:gd name="connsiteX2" fmla="*/ 112837 w 114390"/>
              <a:gd name="connsiteY2" fmla="*/ 400111 h 400461"/>
              <a:gd name="connsiteX3" fmla="*/ 74737 w 114390"/>
              <a:gd name="connsiteY3" fmla="*/ 269936 h 400461"/>
              <a:gd name="connsiteX4" fmla="*/ 1712 w 114390"/>
              <a:gd name="connsiteY4" fmla="*/ 155636 h 400461"/>
              <a:gd name="connsiteX5" fmla="*/ 23937 w 114390"/>
              <a:gd name="connsiteY5" fmla="*/ 250886 h 400461"/>
              <a:gd name="connsiteX6" fmla="*/ 58862 w 114390"/>
              <a:gd name="connsiteY6" fmla="*/ 61 h 40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90" h="400461">
                <a:moveTo>
                  <a:pt x="58862" y="61"/>
                </a:moveTo>
                <a:cubicBezTo>
                  <a:pt x="58862" y="-3643"/>
                  <a:pt x="14941" y="161986"/>
                  <a:pt x="23937" y="228661"/>
                </a:cubicBezTo>
                <a:cubicBezTo>
                  <a:pt x="32933" y="295336"/>
                  <a:pt x="104370" y="393232"/>
                  <a:pt x="112837" y="400111"/>
                </a:cubicBezTo>
                <a:cubicBezTo>
                  <a:pt x="121304" y="406990"/>
                  <a:pt x="93258" y="310682"/>
                  <a:pt x="74737" y="269936"/>
                </a:cubicBezTo>
                <a:cubicBezTo>
                  <a:pt x="56216" y="229190"/>
                  <a:pt x="10179" y="158811"/>
                  <a:pt x="1712" y="155636"/>
                </a:cubicBezTo>
                <a:cubicBezTo>
                  <a:pt x="-6755" y="152461"/>
                  <a:pt x="18645" y="275228"/>
                  <a:pt x="23937" y="250886"/>
                </a:cubicBezTo>
                <a:cubicBezTo>
                  <a:pt x="29229" y="226544"/>
                  <a:pt x="58862" y="3765"/>
                  <a:pt x="58862" y="6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8" name="フリーフォーム 687">
            <a:extLst>
              <a:ext uri="{FF2B5EF4-FFF2-40B4-BE49-F238E27FC236}">
                <a16:creationId xmlns:a16="http://schemas.microsoft.com/office/drawing/2014/main" id="{693983F9-98DB-1E5D-E8BF-BBD7399EC8E5}"/>
              </a:ext>
            </a:extLst>
          </p:cNvPr>
          <p:cNvSpPr/>
          <p:nvPr/>
        </p:nvSpPr>
        <p:spPr>
          <a:xfrm>
            <a:off x="8635851" y="5908326"/>
            <a:ext cx="227152" cy="923218"/>
          </a:xfrm>
          <a:custGeom>
            <a:avLst/>
            <a:gdLst>
              <a:gd name="connsiteX0" fmla="*/ 212874 w 227152"/>
              <a:gd name="connsiteY0" fmla="*/ 349 h 923218"/>
              <a:gd name="connsiteX1" fmla="*/ 136674 w 227152"/>
              <a:gd name="connsiteY1" fmla="*/ 238474 h 923218"/>
              <a:gd name="connsiteX2" fmla="*/ 120799 w 227152"/>
              <a:gd name="connsiteY2" fmla="*/ 597249 h 923218"/>
              <a:gd name="connsiteX3" fmla="*/ 127149 w 227152"/>
              <a:gd name="connsiteY3" fmla="*/ 403574 h 923218"/>
              <a:gd name="connsiteX4" fmla="*/ 149374 w 227152"/>
              <a:gd name="connsiteY4" fmla="*/ 727424 h 923218"/>
              <a:gd name="connsiteX5" fmla="*/ 225574 w 227152"/>
              <a:gd name="connsiteY5" fmla="*/ 917924 h 923218"/>
              <a:gd name="connsiteX6" fmla="*/ 184299 w 227152"/>
              <a:gd name="connsiteY6" fmla="*/ 844899 h 923218"/>
              <a:gd name="connsiteX7" fmla="*/ 149 w 227152"/>
              <a:gd name="connsiteY7" fmla="*/ 584549 h 923218"/>
              <a:gd name="connsiteX8" fmla="*/ 152549 w 227152"/>
              <a:gd name="connsiteY8" fmla="*/ 781399 h 923218"/>
              <a:gd name="connsiteX9" fmla="*/ 127149 w 227152"/>
              <a:gd name="connsiteY9" fmla="*/ 575024 h 923218"/>
              <a:gd name="connsiteX10" fmla="*/ 92224 w 227152"/>
              <a:gd name="connsiteY10" fmla="*/ 340074 h 923218"/>
              <a:gd name="connsiteX11" fmla="*/ 123974 w 227152"/>
              <a:gd name="connsiteY11" fmla="*/ 476599 h 923218"/>
              <a:gd name="connsiteX12" fmla="*/ 89049 w 227152"/>
              <a:gd name="connsiteY12" fmla="*/ 174974 h 923218"/>
              <a:gd name="connsiteX13" fmla="*/ 111274 w 227152"/>
              <a:gd name="connsiteY13" fmla="*/ 289274 h 923218"/>
              <a:gd name="connsiteX14" fmla="*/ 212874 w 227152"/>
              <a:gd name="connsiteY14" fmla="*/ 349 h 92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152" h="923218">
                <a:moveTo>
                  <a:pt x="212874" y="349"/>
                </a:moveTo>
                <a:cubicBezTo>
                  <a:pt x="217107" y="-8118"/>
                  <a:pt x="152020" y="138991"/>
                  <a:pt x="136674" y="238474"/>
                </a:cubicBezTo>
                <a:cubicBezTo>
                  <a:pt x="121328" y="337957"/>
                  <a:pt x="122386" y="569732"/>
                  <a:pt x="120799" y="597249"/>
                </a:cubicBezTo>
                <a:cubicBezTo>
                  <a:pt x="119212" y="624766"/>
                  <a:pt x="122387" y="381878"/>
                  <a:pt x="127149" y="403574"/>
                </a:cubicBezTo>
                <a:cubicBezTo>
                  <a:pt x="131911" y="425270"/>
                  <a:pt x="132970" y="641699"/>
                  <a:pt x="149374" y="727424"/>
                </a:cubicBezTo>
                <a:cubicBezTo>
                  <a:pt x="165778" y="813149"/>
                  <a:pt x="219753" y="898345"/>
                  <a:pt x="225574" y="917924"/>
                </a:cubicBezTo>
                <a:cubicBezTo>
                  <a:pt x="231395" y="937503"/>
                  <a:pt x="221870" y="900461"/>
                  <a:pt x="184299" y="844899"/>
                </a:cubicBezTo>
                <a:cubicBezTo>
                  <a:pt x="146728" y="789337"/>
                  <a:pt x="5441" y="595132"/>
                  <a:pt x="149" y="584549"/>
                </a:cubicBezTo>
                <a:cubicBezTo>
                  <a:pt x="-5143" y="573966"/>
                  <a:pt x="131382" y="782986"/>
                  <a:pt x="152549" y="781399"/>
                </a:cubicBezTo>
                <a:cubicBezTo>
                  <a:pt x="173716" y="779812"/>
                  <a:pt x="137203" y="648578"/>
                  <a:pt x="127149" y="575024"/>
                </a:cubicBezTo>
                <a:cubicBezTo>
                  <a:pt x="117095" y="501470"/>
                  <a:pt x="92753" y="356478"/>
                  <a:pt x="92224" y="340074"/>
                </a:cubicBezTo>
                <a:cubicBezTo>
                  <a:pt x="91695" y="323670"/>
                  <a:pt x="124503" y="504116"/>
                  <a:pt x="123974" y="476599"/>
                </a:cubicBezTo>
                <a:cubicBezTo>
                  <a:pt x="123445" y="449082"/>
                  <a:pt x="91166" y="206195"/>
                  <a:pt x="89049" y="174974"/>
                </a:cubicBezTo>
                <a:cubicBezTo>
                  <a:pt x="86932" y="143753"/>
                  <a:pt x="93282" y="315732"/>
                  <a:pt x="111274" y="289274"/>
                </a:cubicBezTo>
                <a:cubicBezTo>
                  <a:pt x="129266" y="262816"/>
                  <a:pt x="208641" y="8816"/>
                  <a:pt x="212874" y="3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9" name="フリーフォーム 688">
            <a:extLst>
              <a:ext uri="{FF2B5EF4-FFF2-40B4-BE49-F238E27FC236}">
                <a16:creationId xmlns:a16="http://schemas.microsoft.com/office/drawing/2014/main" id="{442C0188-8FF8-E5C1-2698-D13CA7292D6F}"/>
              </a:ext>
            </a:extLst>
          </p:cNvPr>
          <p:cNvSpPr/>
          <p:nvPr/>
        </p:nvSpPr>
        <p:spPr>
          <a:xfrm>
            <a:off x="8807460" y="5851101"/>
            <a:ext cx="187395" cy="604694"/>
          </a:xfrm>
          <a:custGeom>
            <a:avLst/>
            <a:gdLst>
              <a:gd name="connsiteX0" fmla="*/ 6340 w 187395"/>
              <a:gd name="connsiteY0" fmla="*/ 424 h 604694"/>
              <a:gd name="connsiteX1" fmla="*/ 57140 w 187395"/>
              <a:gd name="connsiteY1" fmla="*/ 203624 h 604694"/>
              <a:gd name="connsiteX2" fmla="*/ 12690 w 187395"/>
              <a:gd name="connsiteY2" fmla="*/ 302049 h 604694"/>
              <a:gd name="connsiteX3" fmla="*/ 187315 w 187395"/>
              <a:gd name="connsiteY3" fmla="*/ 356024 h 604694"/>
              <a:gd name="connsiteX4" fmla="*/ 34915 w 187395"/>
              <a:gd name="connsiteY4" fmla="*/ 356024 h 604694"/>
              <a:gd name="connsiteX5" fmla="*/ 3165 w 187395"/>
              <a:gd name="connsiteY5" fmla="*/ 429049 h 604694"/>
              <a:gd name="connsiteX6" fmla="*/ 88890 w 187395"/>
              <a:gd name="connsiteY6" fmla="*/ 603674 h 604694"/>
              <a:gd name="connsiteX7" fmla="*/ 28565 w 187395"/>
              <a:gd name="connsiteY7" fmla="*/ 495724 h 604694"/>
              <a:gd name="connsiteX8" fmla="*/ 6340 w 187395"/>
              <a:gd name="connsiteY8" fmla="*/ 384599 h 604694"/>
              <a:gd name="connsiteX9" fmla="*/ 69840 w 187395"/>
              <a:gd name="connsiteY9" fmla="*/ 200449 h 604694"/>
              <a:gd name="connsiteX10" fmla="*/ 82540 w 187395"/>
              <a:gd name="connsiteY10" fmla="*/ 152824 h 604694"/>
              <a:gd name="connsiteX11" fmla="*/ 6340 w 187395"/>
              <a:gd name="connsiteY11" fmla="*/ 424 h 60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7395" h="604694">
                <a:moveTo>
                  <a:pt x="6340" y="424"/>
                </a:moveTo>
                <a:cubicBezTo>
                  <a:pt x="2107" y="8891"/>
                  <a:pt x="56082" y="153353"/>
                  <a:pt x="57140" y="203624"/>
                </a:cubicBezTo>
                <a:cubicBezTo>
                  <a:pt x="58198" y="253895"/>
                  <a:pt x="-9006" y="276649"/>
                  <a:pt x="12690" y="302049"/>
                </a:cubicBezTo>
                <a:cubicBezTo>
                  <a:pt x="34386" y="327449"/>
                  <a:pt x="183611" y="347028"/>
                  <a:pt x="187315" y="356024"/>
                </a:cubicBezTo>
                <a:cubicBezTo>
                  <a:pt x="191019" y="365020"/>
                  <a:pt x="65607" y="343853"/>
                  <a:pt x="34915" y="356024"/>
                </a:cubicBezTo>
                <a:cubicBezTo>
                  <a:pt x="4223" y="368195"/>
                  <a:pt x="-5831" y="387774"/>
                  <a:pt x="3165" y="429049"/>
                </a:cubicBezTo>
                <a:cubicBezTo>
                  <a:pt x="12161" y="470324"/>
                  <a:pt x="84657" y="592562"/>
                  <a:pt x="88890" y="603674"/>
                </a:cubicBezTo>
                <a:cubicBezTo>
                  <a:pt x="93123" y="614787"/>
                  <a:pt x="42323" y="532236"/>
                  <a:pt x="28565" y="495724"/>
                </a:cubicBezTo>
                <a:cubicBezTo>
                  <a:pt x="14807" y="459212"/>
                  <a:pt x="-539" y="433811"/>
                  <a:pt x="6340" y="384599"/>
                </a:cubicBezTo>
                <a:cubicBezTo>
                  <a:pt x="13219" y="335387"/>
                  <a:pt x="57140" y="239078"/>
                  <a:pt x="69840" y="200449"/>
                </a:cubicBezTo>
                <a:cubicBezTo>
                  <a:pt x="82540" y="161820"/>
                  <a:pt x="97357" y="193041"/>
                  <a:pt x="82540" y="152824"/>
                </a:cubicBezTo>
                <a:cubicBezTo>
                  <a:pt x="67723" y="112607"/>
                  <a:pt x="10573" y="-8043"/>
                  <a:pt x="6340" y="4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0" name="フリーフォーム 689">
            <a:extLst>
              <a:ext uri="{FF2B5EF4-FFF2-40B4-BE49-F238E27FC236}">
                <a16:creationId xmlns:a16="http://schemas.microsoft.com/office/drawing/2014/main" id="{C6ACA9BD-B49F-1A7B-9F0E-C7C2F8B8AD0D}"/>
              </a:ext>
            </a:extLst>
          </p:cNvPr>
          <p:cNvSpPr/>
          <p:nvPr/>
        </p:nvSpPr>
        <p:spPr>
          <a:xfrm>
            <a:off x="8779640" y="5847311"/>
            <a:ext cx="726310" cy="267765"/>
          </a:xfrm>
          <a:custGeom>
            <a:avLst/>
            <a:gdLst>
              <a:gd name="connsiteX0" fmla="*/ 65910 w 726310"/>
              <a:gd name="connsiteY0" fmla="*/ 1039 h 267765"/>
              <a:gd name="connsiteX1" fmla="*/ 202435 w 726310"/>
              <a:gd name="connsiteY1" fmla="*/ 245514 h 267765"/>
              <a:gd name="connsiteX2" fmla="*/ 2410 w 726310"/>
              <a:gd name="connsiteY2" fmla="*/ 255039 h 267765"/>
              <a:gd name="connsiteX3" fmla="*/ 367535 w 726310"/>
              <a:gd name="connsiteY3" fmla="*/ 232814 h 267765"/>
              <a:gd name="connsiteX4" fmla="*/ 253235 w 726310"/>
              <a:gd name="connsiteY4" fmla="*/ 232814 h 267765"/>
              <a:gd name="connsiteX5" fmla="*/ 592960 w 726310"/>
              <a:gd name="connsiteY5" fmla="*/ 229639 h 267765"/>
              <a:gd name="connsiteX6" fmla="*/ 726310 w 726310"/>
              <a:gd name="connsiteY6" fmla="*/ 242339 h 267765"/>
              <a:gd name="connsiteX7" fmla="*/ 358010 w 726310"/>
              <a:gd name="connsiteY7" fmla="*/ 207414 h 267765"/>
              <a:gd name="connsiteX8" fmla="*/ 170685 w 726310"/>
              <a:gd name="connsiteY8" fmla="*/ 223289 h 267765"/>
              <a:gd name="connsiteX9" fmla="*/ 180210 w 726310"/>
              <a:gd name="connsiteY9" fmla="*/ 159789 h 267765"/>
              <a:gd name="connsiteX10" fmla="*/ 65910 w 726310"/>
              <a:gd name="connsiteY10" fmla="*/ 1039 h 2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6310" h="267765">
                <a:moveTo>
                  <a:pt x="65910" y="1039"/>
                </a:moveTo>
                <a:cubicBezTo>
                  <a:pt x="69614" y="15326"/>
                  <a:pt x="213018" y="203181"/>
                  <a:pt x="202435" y="245514"/>
                </a:cubicBezTo>
                <a:cubicBezTo>
                  <a:pt x="191852" y="287847"/>
                  <a:pt x="-25107" y="257156"/>
                  <a:pt x="2410" y="255039"/>
                </a:cubicBezTo>
                <a:cubicBezTo>
                  <a:pt x="29927" y="252922"/>
                  <a:pt x="325731" y="236518"/>
                  <a:pt x="367535" y="232814"/>
                </a:cubicBezTo>
                <a:cubicBezTo>
                  <a:pt x="409339" y="229110"/>
                  <a:pt x="253235" y="232814"/>
                  <a:pt x="253235" y="232814"/>
                </a:cubicBezTo>
                <a:lnTo>
                  <a:pt x="592960" y="229639"/>
                </a:lnTo>
                <a:cubicBezTo>
                  <a:pt x="671806" y="231226"/>
                  <a:pt x="726310" y="242339"/>
                  <a:pt x="726310" y="242339"/>
                </a:cubicBezTo>
                <a:cubicBezTo>
                  <a:pt x="687152" y="238635"/>
                  <a:pt x="450614" y="210589"/>
                  <a:pt x="358010" y="207414"/>
                </a:cubicBezTo>
                <a:cubicBezTo>
                  <a:pt x="265406" y="204239"/>
                  <a:pt x="200318" y="231226"/>
                  <a:pt x="170685" y="223289"/>
                </a:cubicBezTo>
                <a:cubicBezTo>
                  <a:pt x="141052" y="215352"/>
                  <a:pt x="199260" y="195772"/>
                  <a:pt x="180210" y="159789"/>
                </a:cubicBezTo>
                <a:cubicBezTo>
                  <a:pt x="161160" y="123806"/>
                  <a:pt x="62206" y="-13248"/>
                  <a:pt x="65910" y="10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1" name="フリーフォーム 690">
            <a:extLst>
              <a:ext uri="{FF2B5EF4-FFF2-40B4-BE49-F238E27FC236}">
                <a16:creationId xmlns:a16="http://schemas.microsoft.com/office/drawing/2014/main" id="{F07B2C34-8CC8-A43A-22A5-73862EED8FB6}"/>
              </a:ext>
            </a:extLst>
          </p:cNvPr>
          <p:cNvSpPr/>
          <p:nvPr/>
        </p:nvSpPr>
        <p:spPr>
          <a:xfrm>
            <a:off x="8943173" y="6016573"/>
            <a:ext cx="570692" cy="151129"/>
          </a:xfrm>
          <a:custGeom>
            <a:avLst/>
            <a:gdLst>
              <a:gd name="connsiteX0" fmla="*/ 146852 w 570692"/>
              <a:gd name="connsiteY0" fmla="*/ 52 h 151129"/>
              <a:gd name="connsiteX1" fmla="*/ 32552 w 570692"/>
              <a:gd name="connsiteY1" fmla="*/ 95302 h 151129"/>
              <a:gd name="connsiteX2" fmla="*/ 264327 w 570692"/>
              <a:gd name="connsiteY2" fmla="*/ 146102 h 151129"/>
              <a:gd name="connsiteX3" fmla="*/ 150027 w 570692"/>
              <a:gd name="connsiteY3" fmla="*/ 149277 h 151129"/>
              <a:gd name="connsiteX4" fmla="*/ 445302 w 570692"/>
              <a:gd name="connsiteY4" fmla="*/ 142927 h 151129"/>
              <a:gd name="connsiteX5" fmla="*/ 569127 w 570692"/>
              <a:gd name="connsiteY5" fmla="*/ 85777 h 151129"/>
              <a:gd name="connsiteX6" fmla="*/ 369102 w 570692"/>
              <a:gd name="connsiteY6" fmla="*/ 123877 h 151129"/>
              <a:gd name="connsiteX7" fmla="*/ 29377 w 570692"/>
              <a:gd name="connsiteY7" fmla="*/ 142927 h 151129"/>
              <a:gd name="connsiteX8" fmla="*/ 102402 w 570692"/>
              <a:gd name="connsiteY8" fmla="*/ 130227 h 151129"/>
              <a:gd name="connsiteX9" fmla="*/ 802 w 570692"/>
              <a:gd name="connsiteY9" fmla="*/ 82602 h 151129"/>
              <a:gd name="connsiteX10" fmla="*/ 146852 w 570692"/>
              <a:gd name="connsiteY10" fmla="*/ 52 h 151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0692" h="151129">
                <a:moveTo>
                  <a:pt x="146852" y="52"/>
                </a:moveTo>
                <a:cubicBezTo>
                  <a:pt x="152144" y="2169"/>
                  <a:pt x="12973" y="70960"/>
                  <a:pt x="32552" y="95302"/>
                </a:cubicBezTo>
                <a:cubicBezTo>
                  <a:pt x="52131" y="119644"/>
                  <a:pt x="244748" y="137106"/>
                  <a:pt x="264327" y="146102"/>
                </a:cubicBezTo>
                <a:cubicBezTo>
                  <a:pt x="283906" y="155098"/>
                  <a:pt x="150027" y="149277"/>
                  <a:pt x="150027" y="149277"/>
                </a:cubicBezTo>
                <a:lnTo>
                  <a:pt x="445302" y="142927"/>
                </a:lnTo>
                <a:cubicBezTo>
                  <a:pt x="515152" y="132344"/>
                  <a:pt x="581827" y="88952"/>
                  <a:pt x="569127" y="85777"/>
                </a:cubicBezTo>
                <a:cubicBezTo>
                  <a:pt x="556427" y="82602"/>
                  <a:pt x="459060" y="114352"/>
                  <a:pt x="369102" y="123877"/>
                </a:cubicBezTo>
                <a:cubicBezTo>
                  <a:pt x="279144" y="133402"/>
                  <a:pt x="73827" y="141869"/>
                  <a:pt x="29377" y="142927"/>
                </a:cubicBezTo>
                <a:cubicBezTo>
                  <a:pt x="-15073" y="143985"/>
                  <a:pt x="107164" y="140281"/>
                  <a:pt x="102402" y="130227"/>
                </a:cubicBezTo>
                <a:cubicBezTo>
                  <a:pt x="97639" y="120173"/>
                  <a:pt x="-10310" y="104298"/>
                  <a:pt x="802" y="82602"/>
                </a:cubicBezTo>
                <a:cubicBezTo>
                  <a:pt x="11914" y="60906"/>
                  <a:pt x="141560" y="-2065"/>
                  <a:pt x="146852" y="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2" name="フリーフォーム 691">
            <a:extLst>
              <a:ext uri="{FF2B5EF4-FFF2-40B4-BE49-F238E27FC236}">
                <a16:creationId xmlns:a16="http://schemas.microsoft.com/office/drawing/2014/main" id="{3C03F701-7121-FF17-E145-31B1C9B24D47}"/>
              </a:ext>
            </a:extLst>
          </p:cNvPr>
          <p:cNvSpPr/>
          <p:nvPr/>
        </p:nvSpPr>
        <p:spPr>
          <a:xfrm>
            <a:off x="10089357" y="5995613"/>
            <a:ext cx="175469" cy="1054173"/>
          </a:xfrm>
          <a:custGeom>
            <a:avLst/>
            <a:gdLst>
              <a:gd name="connsiteX0" fmla="*/ 32543 w 175469"/>
              <a:gd name="connsiteY0" fmla="*/ 1962 h 1054173"/>
              <a:gd name="connsiteX1" fmla="*/ 83343 w 175469"/>
              <a:gd name="connsiteY1" fmla="*/ 595687 h 1054173"/>
              <a:gd name="connsiteX2" fmla="*/ 76993 w 175469"/>
              <a:gd name="connsiteY2" fmla="*/ 233737 h 1054173"/>
              <a:gd name="connsiteX3" fmla="*/ 99218 w 175469"/>
              <a:gd name="connsiteY3" fmla="*/ 735387 h 1054173"/>
              <a:gd name="connsiteX4" fmla="*/ 172243 w 175469"/>
              <a:gd name="connsiteY4" fmla="*/ 1046537 h 1054173"/>
              <a:gd name="connsiteX5" fmla="*/ 150018 w 175469"/>
              <a:gd name="connsiteY5" fmla="*/ 925887 h 1054173"/>
              <a:gd name="connsiteX6" fmla="*/ 38893 w 175469"/>
              <a:gd name="connsiteY6" fmla="*/ 567112 h 1054173"/>
              <a:gd name="connsiteX7" fmla="*/ 48418 w 175469"/>
              <a:gd name="connsiteY7" fmla="*/ 646487 h 1054173"/>
              <a:gd name="connsiteX8" fmla="*/ 793 w 175469"/>
              <a:gd name="connsiteY8" fmla="*/ 259137 h 1054173"/>
              <a:gd name="connsiteX9" fmla="*/ 19843 w 175469"/>
              <a:gd name="connsiteY9" fmla="*/ 398837 h 1054173"/>
              <a:gd name="connsiteX10" fmla="*/ 32543 w 175469"/>
              <a:gd name="connsiteY10" fmla="*/ 1962 h 105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469" h="1054173">
                <a:moveTo>
                  <a:pt x="32543" y="1962"/>
                </a:moveTo>
                <a:cubicBezTo>
                  <a:pt x="43126" y="34770"/>
                  <a:pt x="75935" y="557058"/>
                  <a:pt x="83343" y="595687"/>
                </a:cubicBezTo>
                <a:cubicBezTo>
                  <a:pt x="90751" y="634316"/>
                  <a:pt x="74347" y="210454"/>
                  <a:pt x="76993" y="233737"/>
                </a:cubicBezTo>
                <a:cubicBezTo>
                  <a:pt x="79639" y="257020"/>
                  <a:pt x="83343" y="599920"/>
                  <a:pt x="99218" y="735387"/>
                </a:cubicBezTo>
                <a:cubicBezTo>
                  <a:pt x="115093" y="870854"/>
                  <a:pt x="163776" y="1014787"/>
                  <a:pt x="172243" y="1046537"/>
                </a:cubicBezTo>
                <a:cubicBezTo>
                  <a:pt x="180710" y="1078287"/>
                  <a:pt x="172243" y="1005791"/>
                  <a:pt x="150018" y="925887"/>
                </a:cubicBezTo>
                <a:cubicBezTo>
                  <a:pt x="127793" y="845983"/>
                  <a:pt x="55826" y="613679"/>
                  <a:pt x="38893" y="567112"/>
                </a:cubicBezTo>
                <a:cubicBezTo>
                  <a:pt x="21960" y="520545"/>
                  <a:pt x="54768" y="697816"/>
                  <a:pt x="48418" y="646487"/>
                </a:cubicBezTo>
                <a:cubicBezTo>
                  <a:pt x="42068" y="595158"/>
                  <a:pt x="5555" y="300412"/>
                  <a:pt x="793" y="259137"/>
                </a:cubicBezTo>
                <a:cubicBezTo>
                  <a:pt x="-3969" y="217862"/>
                  <a:pt x="14022" y="439583"/>
                  <a:pt x="19843" y="398837"/>
                </a:cubicBezTo>
                <a:cubicBezTo>
                  <a:pt x="25664" y="358091"/>
                  <a:pt x="21960" y="-30846"/>
                  <a:pt x="32543" y="196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3" name="フリーフォーム 692">
            <a:extLst>
              <a:ext uri="{FF2B5EF4-FFF2-40B4-BE49-F238E27FC236}">
                <a16:creationId xmlns:a16="http://schemas.microsoft.com/office/drawing/2014/main" id="{0BFA6F0E-5B54-2734-9913-347C7CB0BD92}"/>
              </a:ext>
            </a:extLst>
          </p:cNvPr>
          <p:cNvSpPr/>
          <p:nvPr/>
        </p:nvSpPr>
        <p:spPr>
          <a:xfrm>
            <a:off x="8877259" y="6257490"/>
            <a:ext cx="123284" cy="626511"/>
          </a:xfrm>
          <a:custGeom>
            <a:avLst/>
            <a:gdLst>
              <a:gd name="connsiteX0" fmla="*/ 79416 w 123284"/>
              <a:gd name="connsiteY0" fmla="*/ 435 h 626511"/>
              <a:gd name="connsiteX1" fmla="*/ 31791 w 123284"/>
              <a:gd name="connsiteY1" fmla="*/ 219510 h 626511"/>
              <a:gd name="connsiteX2" fmla="*/ 41 w 123284"/>
              <a:gd name="connsiteY2" fmla="*/ 502085 h 626511"/>
              <a:gd name="connsiteX3" fmla="*/ 38141 w 123284"/>
              <a:gd name="connsiteY3" fmla="*/ 273485 h 626511"/>
              <a:gd name="connsiteX4" fmla="*/ 117516 w 123284"/>
              <a:gd name="connsiteY4" fmla="*/ 622735 h 626511"/>
              <a:gd name="connsiteX5" fmla="*/ 107991 w 123284"/>
              <a:gd name="connsiteY5" fmla="*/ 441760 h 626511"/>
              <a:gd name="connsiteX6" fmla="*/ 34966 w 123284"/>
              <a:gd name="connsiteY6" fmla="*/ 178235 h 626511"/>
              <a:gd name="connsiteX7" fmla="*/ 19091 w 123284"/>
              <a:gd name="connsiteY7" fmla="*/ 435410 h 626511"/>
              <a:gd name="connsiteX8" fmla="*/ 22266 w 123284"/>
              <a:gd name="connsiteY8" fmla="*/ 171885 h 626511"/>
              <a:gd name="connsiteX9" fmla="*/ 79416 w 123284"/>
              <a:gd name="connsiteY9" fmla="*/ 435 h 62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284" h="626511">
                <a:moveTo>
                  <a:pt x="79416" y="435"/>
                </a:moveTo>
                <a:cubicBezTo>
                  <a:pt x="81004" y="8373"/>
                  <a:pt x="45020" y="135902"/>
                  <a:pt x="31791" y="219510"/>
                </a:cubicBezTo>
                <a:cubicBezTo>
                  <a:pt x="18562" y="303118"/>
                  <a:pt x="-1017" y="493089"/>
                  <a:pt x="41" y="502085"/>
                </a:cubicBezTo>
                <a:cubicBezTo>
                  <a:pt x="1099" y="511081"/>
                  <a:pt x="18562" y="253377"/>
                  <a:pt x="38141" y="273485"/>
                </a:cubicBezTo>
                <a:cubicBezTo>
                  <a:pt x="57720" y="293593"/>
                  <a:pt x="105874" y="594689"/>
                  <a:pt x="117516" y="622735"/>
                </a:cubicBezTo>
                <a:cubicBezTo>
                  <a:pt x="129158" y="650781"/>
                  <a:pt x="121749" y="515843"/>
                  <a:pt x="107991" y="441760"/>
                </a:cubicBezTo>
                <a:cubicBezTo>
                  <a:pt x="94233" y="367677"/>
                  <a:pt x="49783" y="179293"/>
                  <a:pt x="34966" y="178235"/>
                </a:cubicBezTo>
                <a:cubicBezTo>
                  <a:pt x="20149" y="177177"/>
                  <a:pt x="21208" y="436468"/>
                  <a:pt x="19091" y="435410"/>
                </a:cubicBezTo>
                <a:cubicBezTo>
                  <a:pt x="16974" y="434352"/>
                  <a:pt x="13799" y="249143"/>
                  <a:pt x="22266" y="171885"/>
                </a:cubicBezTo>
                <a:cubicBezTo>
                  <a:pt x="30733" y="94627"/>
                  <a:pt x="77828" y="-7503"/>
                  <a:pt x="79416" y="43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4" name="フリーフォーム 693">
            <a:extLst>
              <a:ext uri="{FF2B5EF4-FFF2-40B4-BE49-F238E27FC236}">
                <a16:creationId xmlns:a16="http://schemas.microsoft.com/office/drawing/2014/main" id="{04D376A3-F185-3233-8867-7EC284F992CC}"/>
              </a:ext>
            </a:extLst>
          </p:cNvPr>
          <p:cNvSpPr/>
          <p:nvPr/>
        </p:nvSpPr>
        <p:spPr>
          <a:xfrm>
            <a:off x="8975706" y="6045096"/>
            <a:ext cx="1146209" cy="390839"/>
          </a:xfrm>
          <a:custGeom>
            <a:avLst/>
            <a:gdLst>
              <a:gd name="connsiteX0" fmla="*/ 19 w 1146209"/>
              <a:gd name="connsiteY0" fmla="*/ 279504 h 390839"/>
              <a:gd name="connsiteX1" fmla="*/ 295294 w 1146209"/>
              <a:gd name="connsiteY1" fmla="*/ 250929 h 390839"/>
              <a:gd name="connsiteX2" fmla="*/ 219094 w 1146209"/>
              <a:gd name="connsiteY2" fmla="*/ 206479 h 390839"/>
              <a:gd name="connsiteX3" fmla="*/ 381019 w 1146209"/>
              <a:gd name="connsiteY3" fmla="*/ 266804 h 390839"/>
              <a:gd name="connsiteX4" fmla="*/ 504844 w 1146209"/>
              <a:gd name="connsiteY4" fmla="*/ 390629 h 390839"/>
              <a:gd name="connsiteX5" fmla="*/ 466744 w 1146209"/>
              <a:gd name="connsiteY5" fmla="*/ 295379 h 390839"/>
              <a:gd name="connsiteX6" fmla="*/ 603269 w 1146209"/>
              <a:gd name="connsiteY6" fmla="*/ 254104 h 390839"/>
              <a:gd name="connsiteX7" fmla="*/ 784244 w 1146209"/>
              <a:gd name="connsiteY7" fmla="*/ 311254 h 390839"/>
              <a:gd name="connsiteX8" fmla="*/ 701694 w 1146209"/>
              <a:gd name="connsiteY8" fmla="*/ 235054 h 390839"/>
              <a:gd name="connsiteX9" fmla="*/ 638194 w 1146209"/>
              <a:gd name="connsiteY9" fmla="*/ 181079 h 390839"/>
              <a:gd name="connsiteX10" fmla="*/ 758844 w 1146209"/>
              <a:gd name="connsiteY10" fmla="*/ 168379 h 390839"/>
              <a:gd name="connsiteX11" fmla="*/ 1057294 w 1146209"/>
              <a:gd name="connsiteY11" fmla="*/ 76304 h 390839"/>
              <a:gd name="connsiteX12" fmla="*/ 949344 w 1146209"/>
              <a:gd name="connsiteY12" fmla="*/ 89004 h 390839"/>
              <a:gd name="connsiteX13" fmla="*/ 1085869 w 1146209"/>
              <a:gd name="connsiteY13" fmla="*/ 22329 h 390839"/>
              <a:gd name="connsiteX14" fmla="*/ 1082694 w 1146209"/>
              <a:gd name="connsiteY14" fmla="*/ 69954 h 390839"/>
              <a:gd name="connsiteX15" fmla="*/ 1146194 w 1146209"/>
              <a:gd name="connsiteY15" fmla="*/ 203304 h 390839"/>
              <a:gd name="connsiteX16" fmla="*/ 1076344 w 1146209"/>
              <a:gd name="connsiteY16" fmla="*/ 9629 h 390839"/>
              <a:gd name="connsiteX17" fmla="*/ 965219 w 1146209"/>
              <a:gd name="connsiteY17" fmla="*/ 47729 h 390839"/>
              <a:gd name="connsiteX18" fmla="*/ 628669 w 1146209"/>
              <a:gd name="connsiteY18" fmla="*/ 104 h 390839"/>
              <a:gd name="connsiteX19" fmla="*/ 939819 w 1146209"/>
              <a:gd name="connsiteY19" fmla="*/ 63604 h 390839"/>
              <a:gd name="connsiteX20" fmla="*/ 384194 w 1146209"/>
              <a:gd name="connsiteY20" fmla="*/ 76304 h 390839"/>
              <a:gd name="connsiteX21" fmla="*/ 854094 w 1146209"/>
              <a:gd name="connsiteY21" fmla="*/ 79479 h 390839"/>
              <a:gd name="connsiteX22" fmla="*/ 552469 w 1146209"/>
              <a:gd name="connsiteY22" fmla="*/ 98529 h 390839"/>
              <a:gd name="connsiteX23" fmla="*/ 212744 w 1146209"/>
              <a:gd name="connsiteY23" fmla="*/ 28679 h 390839"/>
              <a:gd name="connsiteX24" fmla="*/ 765194 w 1146209"/>
              <a:gd name="connsiteY24" fmla="*/ 136629 h 390839"/>
              <a:gd name="connsiteX25" fmla="*/ 625494 w 1146209"/>
              <a:gd name="connsiteY25" fmla="*/ 149329 h 390839"/>
              <a:gd name="connsiteX26" fmla="*/ 679469 w 1146209"/>
              <a:gd name="connsiteY26" fmla="*/ 165204 h 390839"/>
              <a:gd name="connsiteX27" fmla="*/ 546119 w 1146209"/>
              <a:gd name="connsiteY27" fmla="*/ 276329 h 390839"/>
              <a:gd name="connsiteX28" fmla="*/ 520719 w 1146209"/>
              <a:gd name="connsiteY28" fmla="*/ 282679 h 390839"/>
              <a:gd name="connsiteX29" fmla="*/ 311169 w 1146209"/>
              <a:gd name="connsiteY29" fmla="*/ 231879 h 390839"/>
              <a:gd name="connsiteX30" fmla="*/ 19 w 1146209"/>
              <a:gd name="connsiteY30" fmla="*/ 279504 h 39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46209" h="390839">
                <a:moveTo>
                  <a:pt x="19" y="279504"/>
                </a:moveTo>
                <a:cubicBezTo>
                  <a:pt x="-2627" y="282679"/>
                  <a:pt x="258782" y="263100"/>
                  <a:pt x="295294" y="250929"/>
                </a:cubicBezTo>
                <a:cubicBezTo>
                  <a:pt x="331806" y="238758"/>
                  <a:pt x="204807" y="203833"/>
                  <a:pt x="219094" y="206479"/>
                </a:cubicBezTo>
                <a:cubicBezTo>
                  <a:pt x="233381" y="209125"/>
                  <a:pt x="333394" y="236112"/>
                  <a:pt x="381019" y="266804"/>
                </a:cubicBezTo>
                <a:cubicBezTo>
                  <a:pt x="428644" y="297496"/>
                  <a:pt x="490556" y="385866"/>
                  <a:pt x="504844" y="390629"/>
                </a:cubicBezTo>
                <a:cubicBezTo>
                  <a:pt x="519132" y="395392"/>
                  <a:pt x="450340" y="318133"/>
                  <a:pt x="466744" y="295379"/>
                </a:cubicBezTo>
                <a:cubicBezTo>
                  <a:pt x="483148" y="272625"/>
                  <a:pt x="550353" y="251458"/>
                  <a:pt x="603269" y="254104"/>
                </a:cubicBezTo>
                <a:cubicBezTo>
                  <a:pt x="656185" y="256750"/>
                  <a:pt x="767840" y="314429"/>
                  <a:pt x="784244" y="311254"/>
                </a:cubicBezTo>
                <a:cubicBezTo>
                  <a:pt x="800648" y="308079"/>
                  <a:pt x="726035" y="256750"/>
                  <a:pt x="701694" y="235054"/>
                </a:cubicBezTo>
                <a:cubicBezTo>
                  <a:pt x="677353" y="213358"/>
                  <a:pt x="628669" y="192191"/>
                  <a:pt x="638194" y="181079"/>
                </a:cubicBezTo>
                <a:cubicBezTo>
                  <a:pt x="647719" y="169966"/>
                  <a:pt x="688994" y="185841"/>
                  <a:pt x="758844" y="168379"/>
                </a:cubicBezTo>
                <a:cubicBezTo>
                  <a:pt x="828694" y="150917"/>
                  <a:pt x="1025544" y="89533"/>
                  <a:pt x="1057294" y="76304"/>
                </a:cubicBezTo>
                <a:cubicBezTo>
                  <a:pt x="1089044" y="63075"/>
                  <a:pt x="944582" y="98000"/>
                  <a:pt x="949344" y="89004"/>
                </a:cubicBezTo>
                <a:cubicBezTo>
                  <a:pt x="954106" y="80008"/>
                  <a:pt x="1063644" y="25504"/>
                  <a:pt x="1085869" y="22329"/>
                </a:cubicBezTo>
                <a:cubicBezTo>
                  <a:pt x="1108094" y="19154"/>
                  <a:pt x="1072640" y="39792"/>
                  <a:pt x="1082694" y="69954"/>
                </a:cubicBezTo>
                <a:cubicBezTo>
                  <a:pt x="1092748" y="100116"/>
                  <a:pt x="1147252" y="213358"/>
                  <a:pt x="1146194" y="203304"/>
                </a:cubicBezTo>
                <a:cubicBezTo>
                  <a:pt x="1145136" y="193250"/>
                  <a:pt x="1106506" y="35558"/>
                  <a:pt x="1076344" y="9629"/>
                </a:cubicBezTo>
                <a:cubicBezTo>
                  <a:pt x="1046182" y="-16300"/>
                  <a:pt x="1039831" y="49316"/>
                  <a:pt x="965219" y="47729"/>
                </a:cubicBezTo>
                <a:cubicBezTo>
                  <a:pt x="890607" y="46142"/>
                  <a:pt x="632902" y="-2542"/>
                  <a:pt x="628669" y="104"/>
                </a:cubicBezTo>
                <a:cubicBezTo>
                  <a:pt x="624436" y="2750"/>
                  <a:pt x="980565" y="50904"/>
                  <a:pt x="939819" y="63604"/>
                </a:cubicBezTo>
                <a:cubicBezTo>
                  <a:pt x="899073" y="76304"/>
                  <a:pt x="398481" y="73658"/>
                  <a:pt x="384194" y="76304"/>
                </a:cubicBezTo>
                <a:cubicBezTo>
                  <a:pt x="369907" y="78950"/>
                  <a:pt x="826048" y="75775"/>
                  <a:pt x="854094" y="79479"/>
                </a:cubicBezTo>
                <a:cubicBezTo>
                  <a:pt x="882140" y="83183"/>
                  <a:pt x="659361" y="106996"/>
                  <a:pt x="552469" y="98529"/>
                </a:cubicBezTo>
                <a:cubicBezTo>
                  <a:pt x="445577" y="90062"/>
                  <a:pt x="177290" y="22329"/>
                  <a:pt x="212744" y="28679"/>
                </a:cubicBezTo>
                <a:cubicBezTo>
                  <a:pt x="248198" y="35029"/>
                  <a:pt x="696402" y="116521"/>
                  <a:pt x="765194" y="136629"/>
                </a:cubicBezTo>
                <a:cubicBezTo>
                  <a:pt x="833986" y="156737"/>
                  <a:pt x="639782" y="144566"/>
                  <a:pt x="625494" y="149329"/>
                </a:cubicBezTo>
                <a:cubicBezTo>
                  <a:pt x="611206" y="154092"/>
                  <a:pt x="692698" y="144037"/>
                  <a:pt x="679469" y="165204"/>
                </a:cubicBezTo>
                <a:cubicBezTo>
                  <a:pt x="666240" y="186371"/>
                  <a:pt x="572577" y="256750"/>
                  <a:pt x="546119" y="276329"/>
                </a:cubicBezTo>
                <a:cubicBezTo>
                  <a:pt x="519661" y="295908"/>
                  <a:pt x="559877" y="290087"/>
                  <a:pt x="520719" y="282679"/>
                </a:cubicBezTo>
                <a:cubicBezTo>
                  <a:pt x="481561" y="275271"/>
                  <a:pt x="396365" y="231879"/>
                  <a:pt x="311169" y="231879"/>
                </a:cubicBezTo>
                <a:cubicBezTo>
                  <a:pt x="225973" y="231879"/>
                  <a:pt x="2665" y="276329"/>
                  <a:pt x="19" y="2795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5" name="フリーフォーム 694">
            <a:extLst>
              <a:ext uri="{FF2B5EF4-FFF2-40B4-BE49-F238E27FC236}">
                <a16:creationId xmlns:a16="http://schemas.microsoft.com/office/drawing/2014/main" id="{F8537649-E14A-473A-95A8-252272FDD2DB}"/>
              </a:ext>
            </a:extLst>
          </p:cNvPr>
          <p:cNvSpPr/>
          <p:nvPr/>
        </p:nvSpPr>
        <p:spPr>
          <a:xfrm>
            <a:off x="8505679" y="6407119"/>
            <a:ext cx="980223" cy="955596"/>
          </a:xfrm>
          <a:custGeom>
            <a:avLst/>
            <a:gdLst>
              <a:gd name="connsiteX0" fmla="*/ 146 w 980223"/>
              <a:gd name="connsiteY0" fmla="*/ 31 h 955596"/>
              <a:gd name="connsiteX1" fmla="*/ 247796 w 980223"/>
              <a:gd name="connsiteY1" fmla="*/ 435006 h 955596"/>
              <a:gd name="connsiteX2" fmla="*/ 311296 w 980223"/>
              <a:gd name="connsiteY2" fmla="*/ 676306 h 955596"/>
              <a:gd name="connsiteX3" fmla="*/ 295421 w 980223"/>
              <a:gd name="connsiteY3" fmla="*/ 523906 h 955596"/>
              <a:gd name="connsiteX4" fmla="*/ 441471 w 980223"/>
              <a:gd name="connsiteY4" fmla="*/ 755681 h 955596"/>
              <a:gd name="connsiteX5" fmla="*/ 619271 w 980223"/>
              <a:gd name="connsiteY5" fmla="*/ 882681 h 955596"/>
              <a:gd name="connsiteX6" fmla="*/ 476396 w 980223"/>
              <a:gd name="connsiteY6" fmla="*/ 812831 h 955596"/>
              <a:gd name="connsiteX7" fmla="*/ 974871 w 980223"/>
              <a:gd name="connsiteY7" fmla="*/ 949356 h 955596"/>
              <a:gd name="connsiteX8" fmla="*/ 708171 w 980223"/>
              <a:gd name="connsiteY8" fmla="*/ 895381 h 955596"/>
              <a:gd name="connsiteX9" fmla="*/ 216046 w 980223"/>
              <a:gd name="connsiteY9" fmla="*/ 574706 h 955596"/>
              <a:gd name="connsiteX10" fmla="*/ 212871 w 980223"/>
              <a:gd name="connsiteY10" fmla="*/ 396906 h 955596"/>
              <a:gd name="connsiteX11" fmla="*/ 285896 w 980223"/>
              <a:gd name="connsiteY11" fmla="*/ 457231 h 955596"/>
              <a:gd name="connsiteX12" fmla="*/ 146 w 980223"/>
              <a:gd name="connsiteY12" fmla="*/ 31 h 955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0223" h="955596">
                <a:moveTo>
                  <a:pt x="146" y="31"/>
                </a:moveTo>
                <a:cubicBezTo>
                  <a:pt x="-6204" y="-3673"/>
                  <a:pt x="195938" y="322294"/>
                  <a:pt x="247796" y="435006"/>
                </a:cubicBezTo>
                <a:cubicBezTo>
                  <a:pt x="299654" y="547718"/>
                  <a:pt x="303359" y="661489"/>
                  <a:pt x="311296" y="676306"/>
                </a:cubicBezTo>
                <a:cubicBezTo>
                  <a:pt x="319234" y="691123"/>
                  <a:pt x="273725" y="510677"/>
                  <a:pt x="295421" y="523906"/>
                </a:cubicBezTo>
                <a:cubicBezTo>
                  <a:pt x="317117" y="537135"/>
                  <a:pt x="387496" y="695885"/>
                  <a:pt x="441471" y="755681"/>
                </a:cubicBezTo>
                <a:cubicBezTo>
                  <a:pt x="495446" y="815477"/>
                  <a:pt x="613450" y="873156"/>
                  <a:pt x="619271" y="882681"/>
                </a:cubicBezTo>
                <a:cubicBezTo>
                  <a:pt x="625092" y="892206"/>
                  <a:pt x="417129" y="801719"/>
                  <a:pt x="476396" y="812831"/>
                </a:cubicBezTo>
                <a:cubicBezTo>
                  <a:pt x="535663" y="823944"/>
                  <a:pt x="936242" y="935598"/>
                  <a:pt x="974871" y="949356"/>
                </a:cubicBezTo>
                <a:cubicBezTo>
                  <a:pt x="1013500" y="963114"/>
                  <a:pt x="834642" y="957823"/>
                  <a:pt x="708171" y="895381"/>
                </a:cubicBezTo>
                <a:cubicBezTo>
                  <a:pt x="581700" y="832939"/>
                  <a:pt x="298596" y="657785"/>
                  <a:pt x="216046" y="574706"/>
                </a:cubicBezTo>
                <a:cubicBezTo>
                  <a:pt x="133496" y="491627"/>
                  <a:pt x="201229" y="416485"/>
                  <a:pt x="212871" y="396906"/>
                </a:cubicBezTo>
                <a:cubicBezTo>
                  <a:pt x="224513" y="377327"/>
                  <a:pt x="319233" y="521260"/>
                  <a:pt x="285896" y="457231"/>
                </a:cubicBezTo>
                <a:cubicBezTo>
                  <a:pt x="252559" y="393202"/>
                  <a:pt x="6496" y="3735"/>
                  <a:pt x="146" y="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6" name="フリーフォーム 695">
            <a:extLst>
              <a:ext uri="{FF2B5EF4-FFF2-40B4-BE49-F238E27FC236}">
                <a16:creationId xmlns:a16="http://schemas.microsoft.com/office/drawing/2014/main" id="{90DC1576-8C53-8C64-36B3-83829DACFD12}"/>
              </a:ext>
            </a:extLst>
          </p:cNvPr>
          <p:cNvSpPr/>
          <p:nvPr/>
        </p:nvSpPr>
        <p:spPr>
          <a:xfrm>
            <a:off x="8578791" y="6372217"/>
            <a:ext cx="1721641" cy="786446"/>
          </a:xfrm>
          <a:custGeom>
            <a:avLst/>
            <a:gdLst>
              <a:gd name="connsiteX0" fmla="*/ 59 w 1721641"/>
              <a:gd name="connsiteY0" fmla="*/ 8 h 786446"/>
              <a:gd name="connsiteX1" fmla="*/ 136584 w 1721641"/>
              <a:gd name="connsiteY1" fmla="*/ 298458 h 786446"/>
              <a:gd name="connsiteX2" fmla="*/ 314384 w 1721641"/>
              <a:gd name="connsiteY2" fmla="*/ 450858 h 786446"/>
              <a:gd name="connsiteX3" fmla="*/ 228659 w 1721641"/>
              <a:gd name="connsiteY3" fmla="*/ 320683 h 786446"/>
              <a:gd name="connsiteX4" fmla="*/ 311209 w 1721641"/>
              <a:gd name="connsiteY4" fmla="*/ 482608 h 786446"/>
              <a:gd name="connsiteX5" fmla="*/ 422334 w 1721641"/>
              <a:gd name="connsiteY5" fmla="*/ 565158 h 786446"/>
              <a:gd name="connsiteX6" fmla="*/ 381059 w 1721641"/>
              <a:gd name="connsiteY6" fmla="*/ 530233 h 786446"/>
              <a:gd name="connsiteX7" fmla="*/ 549334 w 1721641"/>
              <a:gd name="connsiteY7" fmla="*/ 698508 h 786446"/>
              <a:gd name="connsiteX8" fmla="*/ 879534 w 1721641"/>
              <a:gd name="connsiteY8" fmla="*/ 784233 h 786446"/>
              <a:gd name="connsiteX9" fmla="*/ 790634 w 1721641"/>
              <a:gd name="connsiteY9" fmla="*/ 762008 h 786446"/>
              <a:gd name="connsiteX10" fmla="*/ 1184334 w 1721641"/>
              <a:gd name="connsiteY10" fmla="*/ 771533 h 786446"/>
              <a:gd name="connsiteX11" fmla="*/ 873184 w 1721641"/>
              <a:gd name="connsiteY11" fmla="*/ 730258 h 786446"/>
              <a:gd name="connsiteX12" fmla="*/ 1225609 w 1721641"/>
              <a:gd name="connsiteY12" fmla="*/ 733433 h 786446"/>
              <a:gd name="connsiteX13" fmla="*/ 1457384 w 1721641"/>
              <a:gd name="connsiteY13" fmla="*/ 730258 h 786446"/>
              <a:gd name="connsiteX14" fmla="*/ 1378009 w 1721641"/>
              <a:gd name="connsiteY14" fmla="*/ 714383 h 786446"/>
              <a:gd name="connsiteX15" fmla="*/ 1581209 w 1721641"/>
              <a:gd name="connsiteY15" fmla="*/ 711208 h 786446"/>
              <a:gd name="connsiteX16" fmla="*/ 1714559 w 1721641"/>
              <a:gd name="connsiteY16" fmla="*/ 660408 h 786446"/>
              <a:gd name="connsiteX17" fmla="*/ 1362134 w 1721641"/>
              <a:gd name="connsiteY17" fmla="*/ 727083 h 786446"/>
              <a:gd name="connsiteX18" fmla="*/ 736659 w 1721641"/>
              <a:gd name="connsiteY18" fmla="*/ 746133 h 786446"/>
              <a:gd name="connsiteX19" fmla="*/ 463609 w 1721641"/>
              <a:gd name="connsiteY19" fmla="*/ 584208 h 786446"/>
              <a:gd name="connsiteX20" fmla="*/ 225484 w 1721641"/>
              <a:gd name="connsiteY20" fmla="*/ 358783 h 786446"/>
              <a:gd name="connsiteX21" fmla="*/ 273109 w 1721641"/>
              <a:gd name="connsiteY21" fmla="*/ 428633 h 786446"/>
              <a:gd name="connsiteX22" fmla="*/ 152459 w 1721641"/>
              <a:gd name="connsiteY22" fmla="*/ 307983 h 786446"/>
              <a:gd name="connsiteX23" fmla="*/ 59 w 1721641"/>
              <a:gd name="connsiteY23" fmla="*/ 8 h 78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21641" h="786446">
                <a:moveTo>
                  <a:pt x="59" y="8"/>
                </a:moveTo>
                <a:cubicBezTo>
                  <a:pt x="-2587" y="-1580"/>
                  <a:pt x="84197" y="223316"/>
                  <a:pt x="136584" y="298458"/>
                </a:cubicBezTo>
                <a:cubicBezTo>
                  <a:pt x="188971" y="373600"/>
                  <a:pt x="299038" y="447154"/>
                  <a:pt x="314384" y="450858"/>
                </a:cubicBezTo>
                <a:cubicBezTo>
                  <a:pt x="329730" y="454562"/>
                  <a:pt x="229188" y="315391"/>
                  <a:pt x="228659" y="320683"/>
                </a:cubicBezTo>
                <a:cubicBezTo>
                  <a:pt x="228130" y="325975"/>
                  <a:pt x="278930" y="441862"/>
                  <a:pt x="311209" y="482608"/>
                </a:cubicBezTo>
                <a:cubicBezTo>
                  <a:pt x="343488" y="523354"/>
                  <a:pt x="410692" y="557221"/>
                  <a:pt x="422334" y="565158"/>
                </a:cubicBezTo>
                <a:cubicBezTo>
                  <a:pt x="433976" y="573096"/>
                  <a:pt x="359892" y="508008"/>
                  <a:pt x="381059" y="530233"/>
                </a:cubicBezTo>
                <a:cubicBezTo>
                  <a:pt x="402226" y="552458"/>
                  <a:pt x="466255" y="656175"/>
                  <a:pt x="549334" y="698508"/>
                </a:cubicBezTo>
                <a:cubicBezTo>
                  <a:pt x="632413" y="740841"/>
                  <a:pt x="839317" y="773650"/>
                  <a:pt x="879534" y="784233"/>
                </a:cubicBezTo>
                <a:cubicBezTo>
                  <a:pt x="919751" y="794816"/>
                  <a:pt x="739834" y="764125"/>
                  <a:pt x="790634" y="762008"/>
                </a:cubicBezTo>
                <a:cubicBezTo>
                  <a:pt x="841434" y="759891"/>
                  <a:pt x="1170576" y="776825"/>
                  <a:pt x="1184334" y="771533"/>
                </a:cubicBezTo>
                <a:cubicBezTo>
                  <a:pt x="1198092" y="766241"/>
                  <a:pt x="866305" y="736608"/>
                  <a:pt x="873184" y="730258"/>
                </a:cubicBezTo>
                <a:cubicBezTo>
                  <a:pt x="880063" y="723908"/>
                  <a:pt x="1128242" y="733433"/>
                  <a:pt x="1225609" y="733433"/>
                </a:cubicBezTo>
                <a:cubicBezTo>
                  <a:pt x="1322976" y="733433"/>
                  <a:pt x="1431984" y="733433"/>
                  <a:pt x="1457384" y="730258"/>
                </a:cubicBezTo>
                <a:cubicBezTo>
                  <a:pt x="1482784" y="727083"/>
                  <a:pt x="1357372" y="717558"/>
                  <a:pt x="1378009" y="714383"/>
                </a:cubicBezTo>
                <a:cubicBezTo>
                  <a:pt x="1398647" y="711208"/>
                  <a:pt x="1525117" y="720204"/>
                  <a:pt x="1581209" y="711208"/>
                </a:cubicBezTo>
                <a:cubicBezTo>
                  <a:pt x="1637301" y="702212"/>
                  <a:pt x="1751071" y="657762"/>
                  <a:pt x="1714559" y="660408"/>
                </a:cubicBezTo>
                <a:cubicBezTo>
                  <a:pt x="1678047" y="663054"/>
                  <a:pt x="1525117" y="712796"/>
                  <a:pt x="1362134" y="727083"/>
                </a:cubicBezTo>
                <a:cubicBezTo>
                  <a:pt x="1199151" y="741370"/>
                  <a:pt x="886413" y="769945"/>
                  <a:pt x="736659" y="746133"/>
                </a:cubicBezTo>
                <a:cubicBezTo>
                  <a:pt x="586905" y="722321"/>
                  <a:pt x="548805" y="648766"/>
                  <a:pt x="463609" y="584208"/>
                </a:cubicBezTo>
                <a:cubicBezTo>
                  <a:pt x="378413" y="519650"/>
                  <a:pt x="257234" y="384712"/>
                  <a:pt x="225484" y="358783"/>
                </a:cubicBezTo>
                <a:cubicBezTo>
                  <a:pt x="193734" y="332854"/>
                  <a:pt x="285280" y="437100"/>
                  <a:pt x="273109" y="428633"/>
                </a:cubicBezTo>
                <a:cubicBezTo>
                  <a:pt x="260938" y="420166"/>
                  <a:pt x="195851" y="376245"/>
                  <a:pt x="152459" y="307983"/>
                </a:cubicBezTo>
                <a:cubicBezTo>
                  <a:pt x="109067" y="239721"/>
                  <a:pt x="2705" y="1596"/>
                  <a:pt x="59" y="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7" name="フリーフォーム 696">
            <a:extLst>
              <a:ext uri="{FF2B5EF4-FFF2-40B4-BE49-F238E27FC236}">
                <a16:creationId xmlns:a16="http://schemas.microsoft.com/office/drawing/2014/main" id="{F718A177-418A-7663-413A-7D0CF26699A6}"/>
              </a:ext>
            </a:extLst>
          </p:cNvPr>
          <p:cNvSpPr/>
          <p:nvPr/>
        </p:nvSpPr>
        <p:spPr>
          <a:xfrm>
            <a:off x="8747146" y="6775451"/>
            <a:ext cx="1544958" cy="498624"/>
          </a:xfrm>
          <a:custGeom>
            <a:avLst/>
            <a:gdLst>
              <a:gd name="connsiteX0" fmla="*/ 6329 w 1544958"/>
              <a:gd name="connsiteY0" fmla="*/ 3174 h 498624"/>
              <a:gd name="connsiteX1" fmla="*/ 542904 w 1544958"/>
              <a:gd name="connsiteY1" fmla="*/ 441324 h 498624"/>
              <a:gd name="connsiteX2" fmla="*/ 469879 w 1544958"/>
              <a:gd name="connsiteY2" fmla="*/ 384174 h 498624"/>
              <a:gd name="connsiteX3" fmla="*/ 939779 w 1544958"/>
              <a:gd name="connsiteY3" fmla="*/ 454024 h 498624"/>
              <a:gd name="connsiteX4" fmla="*/ 736579 w 1544958"/>
              <a:gd name="connsiteY4" fmla="*/ 412749 h 498624"/>
              <a:gd name="connsiteX5" fmla="*/ 1114404 w 1544958"/>
              <a:gd name="connsiteY5" fmla="*/ 412749 h 498624"/>
              <a:gd name="connsiteX6" fmla="*/ 1327129 w 1544958"/>
              <a:gd name="connsiteY6" fmla="*/ 396874 h 498624"/>
              <a:gd name="connsiteX7" fmla="*/ 942954 w 1544958"/>
              <a:gd name="connsiteY7" fmla="*/ 419099 h 498624"/>
              <a:gd name="connsiteX8" fmla="*/ 1317604 w 1544958"/>
              <a:gd name="connsiteY8" fmla="*/ 371474 h 498624"/>
              <a:gd name="connsiteX9" fmla="*/ 1393804 w 1544958"/>
              <a:gd name="connsiteY9" fmla="*/ 352424 h 498624"/>
              <a:gd name="connsiteX10" fmla="*/ 1254104 w 1544958"/>
              <a:gd name="connsiteY10" fmla="*/ 317499 h 498624"/>
              <a:gd name="connsiteX11" fmla="*/ 1489054 w 1544958"/>
              <a:gd name="connsiteY11" fmla="*/ 333374 h 498624"/>
              <a:gd name="connsiteX12" fmla="*/ 1523979 w 1544958"/>
              <a:gd name="connsiteY12" fmla="*/ 323849 h 498624"/>
              <a:gd name="connsiteX13" fmla="*/ 1492229 w 1544958"/>
              <a:gd name="connsiteY13" fmla="*/ 361949 h 498624"/>
              <a:gd name="connsiteX14" fmla="*/ 1536679 w 1544958"/>
              <a:gd name="connsiteY14" fmla="*/ 393699 h 498624"/>
              <a:gd name="connsiteX15" fmla="*/ 1295379 w 1544958"/>
              <a:gd name="connsiteY15" fmla="*/ 498474 h 498624"/>
              <a:gd name="connsiteX16" fmla="*/ 1511279 w 1544958"/>
              <a:gd name="connsiteY16" fmla="*/ 368299 h 498624"/>
              <a:gd name="connsiteX17" fmla="*/ 669904 w 1544958"/>
              <a:gd name="connsiteY17" fmla="*/ 403224 h 498624"/>
              <a:gd name="connsiteX18" fmla="*/ 273029 w 1544958"/>
              <a:gd name="connsiteY18" fmla="*/ 250824 h 498624"/>
              <a:gd name="connsiteX19" fmla="*/ 6329 w 1544958"/>
              <a:gd name="connsiteY19" fmla="*/ 3174 h 49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44958" h="498624">
                <a:moveTo>
                  <a:pt x="6329" y="3174"/>
                </a:moveTo>
                <a:cubicBezTo>
                  <a:pt x="51308" y="34924"/>
                  <a:pt x="465646" y="377824"/>
                  <a:pt x="542904" y="441324"/>
                </a:cubicBezTo>
                <a:cubicBezTo>
                  <a:pt x="620162" y="504824"/>
                  <a:pt x="403733" y="382057"/>
                  <a:pt x="469879" y="384174"/>
                </a:cubicBezTo>
                <a:cubicBezTo>
                  <a:pt x="536025" y="386291"/>
                  <a:pt x="895329" y="449262"/>
                  <a:pt x="939779" y="454024"/>
                </a:cubicBezTo>
                <a:cubicBezTo>
                  <a:pt x="984229" y="458787"/>
                  <a:pt x="707475" y="419628"/>
                  <a:pt x="736579" y="412749"/>
                </a:cubicBezTo>
                <a:cubicBezTo>
                  <a:pt x="765683" y="405870"/>
                  <a:pt x="1015979" y="415395"/>
                  <a:pt x="1114404" y="412749"/>
                </a:cubicBezTo>
                <a:cubicBezTo>
                  <a:pt x="1212829" y="410103"/>
                  <a:pt x="1355704" y="395816"/>
                  <a:pt x="1327129" y="396874"/>
                </a:cubicBezTo>
                <a:cubicBezTo>
                  <a:pt x="1298554" y="397932"/>
                  <a:pt x="944541" y="423332"/>
                  <a:pt x="942954" y="419099"/>
                </a:cubicBezTo>
                <a:cubicBezTo>
                  <a:pt x="941367" y="414866"/>
                  <a:pt x="1242462" y="382587"/>
                  <a:pt x="1317604" y="371474"/>
                </a:cubicBezTo>
                <a:cubicBezTo>
                  <a:pt x="1392746" y="360362"/>
                  <a:pt x="1404387" y="361420"/>
                  <a:pt x="1393804" y="352424"/>
                </a:cubicBezTo>
                <a:cubicBezTo>
                  <a:pt x="1383221" y="343428"/>
                  <a:pt x="1238229" y="320674"/>
                  <a:pt x="1254104" y="317499"/>
                </a:cubicBezTo>
                <a:cubicBezTo>
                  <a:pt x="1269979" y="314324"/>
                  <a:pt x="1444075" y="332316"/>
                  <a:pt x="1489054" y="333374"/>
                </a:cubicBezTo>
                <a:cubicBezTo>
                  <a:pt x="1534033" y="334432"/>
                  <a:pt x="1523450" y="319087"/>
                  <a:pt x="1523979" y="323849"/>
                </a:cubicBezTo>
                <a:cubicBezTo>
                  <a:pt x="1524508" y="328612"/>
                  <a:pt x="1490112" y="350307"/>
                  <a:pt x="1492229" y="361949"/>
                </a:cubicBezTo>
                <a:cubicBezTo>
                  <a:pt x="1494346" y="373591"/>
                  <a:pt x="1569487" y="370945"/>
                  <a:pt x="1536679" y="393699"/>
                </a:cubicBezTo>
                <a:cubicBezTo>
                  <a:pt x="1503871" y="416453"/>
                  <a:pt x="1299612" y="502707"/>
                  <a:pt x="1295379" y="498474"/>
                </a:cubicBezTo>
                <a:cubicBezTo>
                  <a:pt x="1291146" y="494241"/>
                  <a:pt x="1615525" y="384174"/>
                  <a:pt x="1511279" y="368299"/>
                </a:cubicBezTo>
                <a:cubicBezTo>
                  <a:pt x="1407033" y="352424"/>
                  <a:pt x="876279" y="422803"/>
                  <a:pt x="669904" y="403224"/>
                </a:cubicBezTo>
                <a:cubicBezTo>
                  <a:pt x="463529" y="383645"/>
                  <a:pt x="378862" y="314853"/>
                  <a:pt x="273029" y="250824"/>
                </a:cubicBezTo>
                <a:cubicBezTo>
                  <a:pt x="167196" y="186795"/>
                  <a:pt x="-38650" y="-28576"/>
                  <a:pt x="6329" y="317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8" name="フリーフォーム 697">
            <a:extLst>
              <a:ext uri="{FF2B5EF4-FFF2-40B4-BE49-F238E27FC236}">
                <a16:creationId xmlns:a16="http://schemas.microsoft.com/office/drawing/2014/main" id="{B2F825E5-0D22-40D8-63CB-F89DCBF52A8B}"/>
              </a:ext>
            </a:extLst>
          </p:cNvPr>
          <p:cNvSpPr/>
          <p:nvPr/>
        </p:nvSpPr>
        <p:spPr>
          <a:xfrm>
            <a:off x="8791550" y="6724455"/>
            <a:ext cx="429191" cy="542737"/>
          </a:xfrm>
          <a:custGeom>
            <a:avLst/>
            <a:gdLst>
              <a:gd name="connsiteX0" fmla="*/ 25 w 429191"/>
              <a:gd name="connsiteY0" fmla="*/ 195 h 542737"/>
              <a:gd name="connsiteX1" fmla="*/ 142900 w 429191"/>
              <a:gd name="connsiteY1" fmla="*/ 317695 h 542737"/>
              <a:gd name="connsiteX2" fmla="*/ 425475 w 429191"/>
              <a:gd name="connsiteY2" fmla="*/ 539945 h 542737"/>
              <a:gd name="connsiteX3" fmla="*/ 285775 w 429191"/>
              <a:gd name="connsiteY3" fmla="*/ 431995 h 542737"/>
              <a:gd name="connsiteX4" fmla="*/ 19075 w 429191"/>
              <a:gd name="connsiteY4" fmla="*/ 276420 h 542737"/>
              <a:gd name="connsiteX5" fmla="*/ 152425 w 429191"/>
              <a:gd name="connsiteY5" fmla="*/ 365320 h 542737"/>
              <a:gd name="connsiteX6" fmla="*/ 25 w 429191"/>
              <a:gd name="connsiteY6" fmla="*/ 195 h 54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191" h="542737">
                <a:moveTo>
                  <a:pt x="25" y="195"/>
                </a:moveTo>
                <a:cubicBezTo>
                  <a:pt x="-1563" y="-7743"/>
                  <a:pt x="71992" y="227737"/>
                  <a:pt x="142900" y="317695"/>
                </a:cubicBezTo>
                <a:cubicBezTo>
                  <a:pt x="213808" y="407653"/>
                  <a:pt x="401663" y="520895"/>
                  <a:pt x="425475" y="539945"/>
                </a:cubicBezTo>
                <a:cubicBezTo>
                  <a:pt x="449287" y="558995"/>
                  <a:pt x="353508" y="475916"/>
                  <a:pt x="285775" y="431995"/>
                </a:cubicBezTo>
                <a:cubicBezTo>
                  <a:pt x="218042" y="388074"/>
                  <a:pt x="41300" y="287532"/>
                  <a:pt x="19075" y="276420"/>
                </a:cubicBezTo>
                <a:cubicBezTo>
                  <a:pt x="-3150" y="265308"/>
                  <a:pt x="155600" y="405537"/>
                  <a:pt x="152425" y="365320"/>
                </a:cubicBezTo>
                <a:cubicBezTo>
                  <a:pt x="149250" y="325103"/>
                  <a:pt x="1613" y="8133"/>
                  <a:pt x="25" y="19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9" name="フリーフォーム 698">
            <a:extLst>
              <a:ext uri="{FF2B5EF4-FFF2-40B4-BE49-F238E27FC236}">
                <a16:creationId xmlns:a16="http://schemas.microsoft.com/office/drawing/2014/main" id="{B86ECA8A-F11C-D28F-E058-F99533E3210A}"/>
              </a:ext>
            </a:extLst>
          </p:cNvPr>
          <p:cNvSpPr/>
          <p:nvPr/>
        </p:nvSpPr>
        <p:spPr>
          <a:xfrm>
            <a:off x="9702381" y="7134222"/>
            <a:ext cx="596171" cy="165692"/>
          </a:xfrm>
          <a:custGeom>
            <a:avLst/>
            <a:gdLst>
              <a:gd name="connsiteX0" fmla="*/ 460794 w 596171"/>
              <a:gd name="connsiteY0" fmla="*/ 3 h 165692"/>
              <a:gd name="connsiteX1" fmla="*/ 584619 w 596171"/>
              <a:gd name="connsiteY1" fmla="*/ 92078 h 165692"/>
              <a:gd name="connsiteX2" fmla="*/ 352844 w 596171"/>
              <a:gd name="connsiteY2" fmla="*/ 161928 h 165692"/>
              <a:gd name="connsiteX3" fmla="*/ 476669 w 596171"/>
              <a:gd name="connsiteY3" fmla="*/ 152403 h 165692"/>
              <a:gd name="connsiteX4" fmla="*/ 321094 w 596171"/>
              <a:gd name="connsiteY4" fmla="*/ 152403 h 165692"/>
              <a:gd name="connsiteX5" fmla="*/ 419 w 596171"/>
              <a:gd name="connsiteY5" fmla="*/ 155578 h 165692"/>
              <a:gd name="connsiteX6" fmla="*/ 260769 w 596171"/>
              <a:gd name="connsiteY6" fmla="*/ 165103 h 165692"/>
              <a:gd name="connsiteX7" fmla="*/ 584619 w 596171"/>
              <a:gd name="connsiteY7" fmla="*/ 136528 h 165692"/>
              <a:gd name="connsiteX8" fmla="*/ 527469 w 596171"/>
              <a:gd name="connsiteY8" fmla="*/ 98428 h 165692"/>
              <a:gd name="connsiteX9" fmla="*/ 562394 w 596171"/>
              <a:gd name="connsiteY9" fmla="*/ 95253 h 165692"/>
              <a:gd name="connsiteX10" fmla="*/ 460794 w 596171"/>
              <a:gd name="connsiteY10" fmla="*/ 3 h 16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6171" h="165692">
                <a:moveTo>
                  <a:pt x="460794" y="3"/>
                </a:moveTo>
                <a:cubicBezTo>
                  <a:pt x="464498" y="-526"/>
                  <a:pt x="602611" y="65091"/>
                  <a:pt x="584619" y="92078"/>
                </a:cubicBezTo>
                <a:cubicBezTo>
                  <a:pt x="566627" y="119065"/>
                  <a:pt x="370836" y="151874"/>
                  <a:pt x="352844" y="161928"/>
                </a:cubicBezTo>
                <a:cubicBezTo>
                  <a:pt x="334852" y="171982"/>
                  <a:pt x="481961" y="153990"/>
                  <a:pt x="476669" y="152403"/>
                </a:cubicBezTo>
                <a:cubicBezTo>
                  <a:pt x="471377" y="150816"/>
                  <a:pt x="321094" y="152403"/>
                  <a:pt x="321094" y="152403"/>
                </a:cubicBezTo>
                <a:lnTo>
                  <a:pt x="419" y="155578"/>
                </a:lnTo>
                <a:cubicBezTo>
                  <a:pt x="-9635" y="157695"/>
                  <a:pt x="163402" y="168278"/>
                  <a:pt x="260769" y="165103"/>
                </a:cubicBezTo>
                <a:cubicBezTo>
                  <a:pt x="358136" y="161928"/>
                  <a:pt x="540169" y="147641"/>
                  <a:pt x="584619" y="136528"/>
                </a:cubicBezTo>
                <a:cubicBezTo>
                  <a:pt x="629069" y="125415"/>
                  <a:pt x="531173" y="105307"/>
                  <a:pt x="527469" y="98428"/>
                </a:cubicBezTo>
                <a:cubicBezTo>
                  <a:pt x="523765" y="91549"/>
                  <a:pt x="569273" y="110599"/>
                  <a:pt x="562394" y="95253"/>
                </a:cubicBezTo>
                <a:cubicBezTo>
                  <a:pt x="555515" y="79907"/>
                  <a:pt x="457090" y="532"/>
                  <a:pt x="460794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0" name="フリーフォーム 699">
            <a:extLst>
              <a:ext uri="{FF2B5EF4-FFF2-40B4-BE49-F238E27FC236}">
                <a16:creationId xmlns:a16="http://schemas.microsoft.com/office/drawing/2014/main" id="{8759D53F-347C-8187-E4F2-F543980C752A}"/>
              </a:ext>
            </a:extLst>
          </p:cNvPr>
          <p:cNvSpPr/>
          <p:nvPr/>
        </p:nvSpPr>
        <p:spPr>
          <a:xfrm>
            <a:off x="9074127" y="7162723"/>
            <a:ext cx="1179846" cy="137023"/>
          </a:xfrm>
          <a:custGeom>
            <a:avLst/>
            <a:gdLst>
              <a:gd name="connsiteX0" fmla="*/ 23 w 1179846"/>
              <a:gd name="connsiteY0" fmla="*/ 3252 h 137023"/>
              <a:gd name="connsiteX1" fmla="*/ 431823 w 1179846"/>
              <a:gd name="connsiteY1" fmla="*/ 130252 h 137023"/>
              <a:gd name="connsiteX2" fmla="*/ 508023 w 1179846"/>
              <a:gd name="connsiteY2" fmla="*/ 120727 h 137023"/>
              <a:gd name="connsiteX3" fmla="*/ 692173 w 1179846"/>
              <a:gd name="connsiteY3" fmla="*/ 92152 h 137023"/>
              <a:gd name="connsiteX4" fmla="*/ 590573 w 1179846"/>
              <a:gd name="connsiteY4" fmla="*/ 85802 h 137023"/>
              <a:gd name="connsiteX5" fmla="*/ 777898 w 1179846"/>
              <a:gd name="connsiteY5" fmla="*/ 127077 h 137023"/>
              <a:gd name="connsiteX6" fmla="*/ 847748 w 1179846"/>
              <a:gd name="connsiteY6" fmla="*/ 44527 h 137023"/>
              <a:gd name="connsiteX7" fmla="*/ 806473 w 1179846"/>
              <a:gd name="connsiteY7" fmla="*/ 98502 h 137023"/>
              <a:gd name="connsiteX8" fmla="*/ 1060473 w 1179846"/>
              <a:gd name="connsiteY8" fmla="*/ 69927 h 137023"/>
              <a:gd name="connsiteX9" fmla="*/ 1174773 w 1179846"/>
              <a:gd name="connsiteY9" fmla="*/ 44527 h 137023"/>
              <a:gd name="connsiteX10" fmla="*/ 904898 w 1179846"/>
              <a:gd name="connsiteY10" fmla="*/ 66752 h 137023"/>
              <a:gd name="connsiteX11" fmla="*/ 742973 w 1179846"/>
              <a:gd name="connsiteY11" fmla="*/ 82627 h 137023"/>
              <a:gd name="connsiteX12" fmla="*/ 542948 w 1179846"/>
              <a:gd name="connsiteY12" fmla="*/ 95327 h 137023"/>
              <a:gd name="connsiteX13" fmla="*/ 136548 w 1179846"/>
              <a:gd name="connsiteY13" fmla="*/ 77 h 137023"/>
              <a:gd name="connsiteX14" fmla="*/ 565173 w 1179846"/>
              <a:gd name="connsiteY14" fmla="*/ 79452 h 137023"/>
              <a:gd name="connsiteX15" fmla="*/ 412773 w 1179846"/>
              <a:gd name="connsiteY15" fmla="*/ 98502 h 137023"/>
              <a:gd name="connsiteX16" fmla="*/ 23 w 1179846"/>
              <a:gd name="connsiteY16" fmla="*/ 3252 h 13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79846" h="137023">
                <a:moveTo>
                  <a:pt x="23" y="3252"/>
                </a:moveTo>
                <a:cubicBezTo>
                  <a:pt x="3198" y="8544"/>
                  <a:pt x="347156" y="110673"/>
                  <a:pt x="431823" y="130252"/>
                </a:cubicBezTo>
                <a:cubicBezTo>
                  <a:pt x="516490" y="149831"/>
                  <a:pt x="508023" y="120727"/>
                  <a:pt x="508023" y="120727"/>
                </a:cubicBezTo>
                <a:cubicBezTo>
                  <a:pt x="551415" y="114377"/>
                  <a:pt x="678415" y="97973"/>
                  <a:pt x="692173" y="92152"/>
                </a:cubicBezTo>
                <a:cubicBezTo>
                  <a:pt x="705931" y="86331"/>
                  <a:pt x="576286" y="79981"/>
                  <a:pt x="590573" y="85802"/>
                </a:cubicBezTo>
                <a:cubicBezTo>
                  <a:pt x="604860" y="91623"/>
                  <a:pt x="735036" y="133956"/>
                  <a:pt x="777898" y="127077"/>
                </a:cubicBezTo>
                <a:cubicBezTo>
                  <a:pt x="820761" y="120198"/>
                  <a:pt x="842986" y="49289"/>
                  <a:pt x="847748" y="44527"/>
                </a:cubicBezTo>
                <a:cubicBezTo>
                  <a:pt x="852510" y="39765"/>
                  <a:pt x="771019" y="94269"/>
                  <a:pt x="806473" y="98502"/>
                </a:cubicBezTo>
                <a:cubicBezTo>
                  <a:pt x="841927" y="102735"/>
                  <a:pt x="999090" y="78923"/>
                  <a:pt x="1060473" y="69927"/>
                </a:cubicBezTo>
                <a:cubicBezTo>
                  <a:pt x="1121856" y="60931"/>
                  <a:pt x="1200702" y="45056"/>
                  <a:pt x="1174773" y="44527"/>
                </a:cubicBezTo>
                <a:cubicBezTo>
                  <a:pt x="1148844" y="43998"/>
                  <a:pt x="904898" y="66752"/>
                  <a:pt x="904898" y="66752"/>
                </a:cubicBezTo>
                <a:cubicBezTo>
                  <a:pt x="832931" y="73102"/>
                  <a:pt x="803298" y="77865"/>
                  <a:pt x="742973" y="82627"/>
                </a:cubicBezTo>
                <a:cubicBezTo>
                  <a:pt x="682648" y="87390"/>
                  <a:pt x="644019" y="109085"/>
                  <a:pt x="542948" y="95327"/>
                </a:cubicBezTo>
                <a:cubicBezTo>
                  <a:pt x="441877" y="81569"/>
                  <a:pt x="132844" y="2723"/>
                  <a:pt x="136548" y="77"/>
                </a:cubicBezTo>
                <a:cubicBezTo>
                  <a:pt x="140252" y="-2569"/>
                  <a:pt x="519135" y="63048"/>
                  <a:pt x="565173" y="79452"/>
                </a:cubicBezTo>
                <a:cubicBezTo>
                  <a:pt x="611211" y="95856"/>
                  <a:pt x="505377" y="109615"/>
                  <a:pt x="412773" y="98502"/>
                </a:cubicBezTo>
                <a:cubicBezTo>
                  <a:pt x="320169" y="87390"/>
                  <a:pt x="-3152" y="-2040"/>
                  <a:pt x="23" y="325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1" name="フリーフォーム 700">
            <a:extLst>
              <a:ext uri="{FF2B5EF4-FFF2-40B4-BE49-F238E27FC236}">
                <a16:creationId xmlns:a16="http://schemas.microsoft.com/office/drawing/2014/main" id="{52CBD03A-9635-7654-D8E0-A066158564D3}"/>
              </a:ext>
            </a:extLst>
          </p:cNvPr>
          <p:cNvSpPr/>
          <p:nvPr/>
        </p:nvSpPr>
        <p:spPr>
          <a:xfrm>
            <a:off x="6644832" y="5657850"/>
            <a:ext cx="363129" cy="982743"/>
          </a:xfrm>
          <a:custGeom>
            <a:avLst/>
            <a:gdLst>
              <a:gd name="connsiteX0" fmla="*/ 276668 w 363129"/>
              <a:gd name="connsiteY0" fmla="*/ 0 h 982743"/>
              <a:gd name="connsiteX1" fmla="*/ 314768 w 363129"/>
              <a:gd name="connsiteY1" fmla="*/ 257175 h 982743"/>
              <a:gd name="connsiteX2" fmla="*/ 308418 w 363129"/>
              <a:gd name="connsiteY2" fmla="*/ 177800 h 982743"/>
              <a:gd name="connsiteX3" fmla="*/ 349693 w 363129"/>
              <a:gd name="connsiteY3" fmla="*/ 266700 h 982743"/>
              <a:gd name="connsiteX4" fmla="*/ 286193 w 363129"/>
              <a:gd name="connsiteY4" fmla="*/ 333375 h 982743"/>
              <a:gd name="connsiteX5" fmla="*/ 95693 w 363129"/>
              <a:gd name="connsiteY5" fmla="*/ 368300 h 982743"/>
              <a:gd name="connsiteX6" fmla="*/ 279843 w 363129"/>
              <a:gd name="connsiteY6" fmla="*/ 355600 h 982743"/>
              <a:gd name="connsiteX7" fmla="*/ 102043 w 363129"/>
              <a:gd name="connsiteY7" fmla="*/ 390525 h 982743"/>
              <a:gd name="connsiteX8" fmla="*/ 362393 w 363129"/>
              <a:gd name="connsiteY8" fmla="*/ 469900 h 982743"/>
              <a:gd name="connsiteX9" fmla="*/ 3618 w 363129"/>
              <a:gd name="connsiteY9" fmla="*/ 396875 h 982743"/>
              <a:gd name="connsiteX10" fmla="*/ 168718 w 363129"/>
              <a:gd name="connsiteY10" fmla="*/ 444500 h 982743"/>
              <a:gd name="connsiteX11" fmla="*/ 22668 w 363129"/>
              <a:gd name="connsiteY11" fmla="*/ 463550 h 982743"/>
              <a:gd name="connsiteX12" fmla="*/ 146493 w 363129"/>
              <a:gd name="connsiteY12" fmla="*/ 530225 h 982743"/>
              <a:gd name="connsiteX13" fmla="*/ 16318 w 363129"/>
              <a:gd name="connsiteY13" fmla="*/ 488950 h 982743"/>
              <a:gd name="connsiteX14" fmla="*/ 184593 w 363129"/>
              <a:gd name="connsiteY14" fmla="*/ 590550 h 982743"/>
              <a:gd name="connsiteX15" fmla="*/ 6793 w 363129"/>
              <a:gd name="connsiteY15" fmla="*/ 590550 h 982743"/>
              <a:gd name="connsiteX16" fmla="*/ 44893 w 363129"/>
              <a:gd name="connsiteY16" fmla="*/ 708025 h 982743"/>
              <a:gd name="connsiteX17" fmla="*/ 44893 w 363129"/>
              <a:gd name="connsiteY17" fmla="*/ 685800 h 982743"/>
              <a:gd name="connsiteX18" fmla="*/ 114743 w 363129"/>
              <a:gd name="connsiteY18" fmla="*/ 809625 h 982743"/>
              <a:gd name="connsiteX19" fmla="*/ 57593 w 363129"/>
              <a:gd name="connsiteY19" fmla="*/ 981075 h 982743"/>
              <a:gd name="connsiteX20" fmla="*/ 60768 w 363129"/>
              <a:gd name="connsiteY20" fmla="*/ 873125 h 982743"/>
              <a:gd name="connsiteX21" fmla="*/ 146493 w 363129"/>
              <a:gd name="connsiteY21" fmla="*/ 511175 h 982743"/>
              <a:gd name="connsiteX22" fmla="*/ 263968 w 363129"/>
              <a:gd name="connsiteY22" fmla="*/ 260350 h 982743"/>
              <a:gd name="connsiteX23" fmla="*/ 276668 w 363129"/>
              <a:gd name="connsiteY23" fmla="*/ 0 h 98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3129" h="982743">
                <a:moveTo>
                  <a:pt x="276668" y="0"/>
                </a:moveTo>
                <a:cubicBezTo>
                  <a:pt x="285135" y="-529"/>
                  <a:pt x="309476" y="227542"/>
                  <a:pt x="314768" y="257175"/>
                </a:cubicBezTo>
                <a:cubicBezTo>
                  <a:pt x="320060" y="286808"/>
                  <a:pt x="302597" y="176213"/>
                  <a:pt x="308418" y="177800"/>
                </a:cubicBezTo>
                <a:cubicBezTo>
                  <a:pt x="314239" y="179388"/>
                  <a:pt x="353397" y="240771"/>
                  <a:pt x="349693" y="266700"/>
                </a:cubicBezTo>
                <a:cubicBezTo>
                  <a:pt x="345989" y="292629"/>
                  <a:pt x="328526" y="316442"/>
                  <a:pt x="286193" y="333375"/>
                </a:cubicBezTo>
                <a:cubicBezTo>
                  <a:pt x="243860" y="350308"/>
                  <a:pt x="96751" y="364596"/>
                  <a:pt x="95693" y="368300"/>
                </a:cubicBezTo>
                <a:cubicBezTo>
                  <a:pt x="94635" y="372004"/>
                  <a:pt x="278785" y="351896"/>
                  <a:pt x="279843" y="355600"/>
                </a:cubicBezTo>
                <a:cubicBezTo>
                  <a:pt x="280901" y="359304"/>
                  <a:pt x="88285" y="371475"/>
                  <a:pt x="102043" y="390525"/>
                </a:cubicBezTo>
                <a:cubicBezTo>
                  <a:pt x="115801" y="409575"/>
                  <a:pt x="378797" y="468842"/>
                  <a:pt x="362393" y="469900"/>
                </a:cubicBezTo>
                <a:cubicBezTo>
                  <a:pt x="345989" y="470958"/>
                  <a:pt x="35897" y="401108"/>
                  <a:pt x="3618" y="396875"/>
                </a:cubicBezTo>
                <a:cubicBezTo>
                  <a:pt x="-28661" y="392642"/>
                  <a:pt x="165543" y="433387"/>
                  <a:pt x="168718" y="444500"/>
                </a:cubicBezTo>
                <a:cubicBezTo>
                  <a:pt x="171893" y="455613"/>
                  <a:pt x="26372" y="449263"/>
                  <a:pt x="22668" y="463550"/>
                </a:cubicBezTo>
                <a:cubicBezTo>
                  <a:pt x="18964" y="477837"/>
                  <a:pt x="147551" y="525992"/>
                  <a:pt x="146493" y="530225"/>
                </a:cubicBezTo>
                <a:cubicBezTo>
                  <a:pt x="145435" y="534458"/>
                  <a:pt x="9968" y="478896"/>
                  <a:pt x="16318" y="488950"/>
                </a:cubicBezTo>
                <a:cubicBezTo>
                  <a:pt x="22668" y="499004"/>
                  <a:pt x="186180" y="573617"/>
                  <a:pt x="184593" y="590550"/>
                </a:cubicBezTo>
                <a:cubicBezTo>
                  <a:pt x="183005" y="607483"/>
                  <a:pt x="30076" y="570971"/>
                  <a:pt x="6793" y="590550"/>
                </a:cubicBezTo>
                <a:cubicBezTo>
                  <a:pt x="-16490" y="610129"/>
                  <a:pt x="38543" y="692150"/>
                  <a:pt x="44893" y="708025"/>
                </a:cubicBezTo>
                <a:cubicBezTo>
                  <a:pt x="51243" y="723900"/>
                  <a:pt x="33251" y="668867"/>
                  <a:pt x="44893" y="685800"/>
                </a:cubicBezTo>
                <a:cubicBezTo>
                  <a:pt x="56535" y="702733"/>
                  <a:pt x="112626" y="760413"/>
                  <a:pt x="114743" y="809625"/>
                </a:cubicBezTo>
                <a:cubicBezTo>
                  <a:pt x="116860" y="858837"/>
                  <a:pt x="66589" y="970492"/>
                  <a:pt x="57593" y="981075"/>
                </a:cubicBezTo>
                <a:cubicBezTo>
                  <a:pt x="48597" y="991658"/>
                  <a:pt x="45951" y="951442"/>
                  <a:pt x="60768" y="873125"/>
                </a:cubicBezTo>
                <a:cubicBezTo>
                  <a:pt x="75585" y="794808"/>
                  <a:pt x="112626" y="613304"/>
                  <a:pt x="146493" y="511175"/>
                </a:cubicBezTo>
                <a:cubicBezTo>
                  <a:pt x="180360" y="409046"/>
                  <a:pt x="242272" y="339196"/>
                  <a:pt x="263968" y="260350"/>
                </a:cubicBezTo>
                <a:cubicBezTo>
                  <a:pt x="285664" y="181504"/>
                  <a:pt x="268201" y="529"/>
                  <a:pt x="27666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2" name="フリーフォーム 701">
            <a:extLst>
              <a:ext uri="{FF2B5EF4-FFF2-40B4-BE49-F238E27FC236}">
                <a16:creationId xmlns:a16="http://schemas.microsoft.com/office/drawing/2014/main" id="{C8E895CA-853B-10D8-B64F-A882C6DAC21A}"/>
              </a:ext>
            </a:extLst>
          </p:cNvPr>
          <p:cNvSpPr/>
          <p:nvPr/>
        </p:nvSpPr>
        <p:spPr>
          <a:xfrm>
            <a:off x="7073900" y="5679887"/>
            <a:ext cx="165102" cy="378306"/>
          </a:xfrm>
          <a:custGeom>
            <a:avLst/>
            <a:gdLst>
              <a:gd name="connsiteX0" fmla="*/ 165100 w 165102"/>
              <a:gd name="connsiteY0" fmla="*/ 188 h 378306"/>
              <a:gd name="connsiteX1" fmla="*/ 44450 w 165102"/>
              <a:gd name="connsiteY1" fmla="*/ 165288 h 378306"/>
              <a:gd name="connsiteX2" fmla="*/ 0 w 165102"/>
              <a:gd name="connsiteY2" fmla="*/ 378013 h 378306"/>
              <a:gd name="connsiteX3" fmla="*/ 44450 w 165102"/>
              <a:gd name="connsiteY3" fmla="*/ 209738 h 378306"/>
              <a:gd name="connsiteX4" fmla="*/ 47625 w 165102"/>
              <a:gd name="connsiteY4" fmla="*/ 133538 h 378306"/>
              <a:gd name="connsiteX5" fmla="*/ 165100 w 165102"/>
              <a:gd name="connsiteY5" fmla="*/ 188 h 37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102" h="378306">
                <a:moveTo>
                  <a:pt x="165100" y="188"/>
                </a:moveTo>
                <a:cubicBezTo>
                  <a:pt x="164571" y="5480"/>
                  <a:pt x="71967" y="102317"/>
                  <a:pt x="44450" y="165288"/>
                </a:cubicBezTo>
                <a:cubicBezTo>
                  <a:pt x="16933" y="228259"/>
                  <a:pt x="0" y="370605"/>
                  <a:pt x="0" y="378013"/>
                </a:cubicBezTo>
                <a:cubicBezTo>
                  <a:pt x="0" y="385421"/>
                  <a:pt x="36513" y="250484"/>
                  <a:pt x="44450" y="209738"/>
                </a:cubicBezTo>
                <a:cubicBezTo>
                  <a:pt x="52387" y="168992"/>
                  <a:pt x="29104" y="164759"/>
                  <a:pt x="47625" y="133538"/>
                </a:cubicBezTo>
                <a:cubicBezTo>
                  <a:pt x="66146" y="102317"/>
                  <a:pt x="165629" y="-5104"/>
                  <a:pt x="165100" y="18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3" name="フリーフォーム 702">
            <a:extLst>
              <a:ext uri="{FF2B5EF4-FFF2-40B4-BE49-F238E27FC236}">
                <a16:creationId xmlns:a16="http://schemas.microsoft.com/office/drawing/2014/main" id="{466672BC-FF04-1BB5-CC89-C53C99A51793}"/>
              </a:ext>
            </a:extLst>
          </p:cNvPr>
          <p:cNvSpPr/>
          <p:nvPr/>
        </p:nvSpPr>
        <p:spPr>
          <a:xfrm>
            <a:off x="7515528" y="6041223"/>
            <a:ext cx="1048202" cy="889557"/>
          </a:xfrm>
          <a:custGeom>
            <a:avLst/>
            <a:gdLst>
              <a:gd name="connsiteX0" fmla="*/ 9222 w 1048202"/>
              <a:gd name="connsiteY0" fmla="*/ 3977 h 889557"/>
              <a:gd name="connsiteX1" fmla="*/ 869647 w 1048202"/>
              <a:gd name="connsiteY1" fmla="*/ 511977 h 889557"/>
              <a:gd name="connsiteX2" fmla="*/ 761697 w 1048202"/>
              <a:gd name="connsiteY2" fmla="*/ 524677 h 889557"/>
              <a:gd name="connsiteX3" fmla="*/ 910922 w 1048202"/>
              <a:gd name="connsiteY3" fmla="*/ 677077 h 889557"/>
              <a:gd name="connsiteX4" fmla="*/ 787097 w 1048202"/>
              <a:gd name="connsiteY4" fmla="*/ 597702 h 889557"/>
              <a:gd name="connsiteX5" fmla="*/ 1044272 w 1048202"/>
              <a:gd name="connsiteY5" fmla="*/ 886627 h 889557"/>
              <a:gd name="connsiteX6" fmla="*/ 936322 w 1048202"/>
              <a:gd name="connsiteY6" fmla="*/ 734227 h 889557"/>
              <a:gd name="connsiteX7" fmla="*/ 847422 w 1048202"/>
              <a:gd name="connsiteY7" fmla="*/ 527852 h 889557"/>
              <a:gd name="connsiteX8" fmla="*/ 294972 w 1048202"/>
              <a:gd name="connsiteY8" fmla="*/ 169077 h 889557"/>
              <a:gd name="connsiteX9" fmla="*/ 406097 w 1048202"/>
              <a:gd name="connsiteY9" fmla="*/ 270677 h 889557"/>
              <a:gd name="connsiteX10" fmla="*/ 9222 w 1048202"/>
              <a:gd name="connsiteY10" fmla="*/ 3977 h 88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202" h="889557">
                <a:moveTo>
                  <a:pt x="9222" y="3977"/>
                </a:moveTo>
                <a:cubicBezTo>
                  <a:pt x="86480" y="44194"/>
                  <a:pt x="744235" y="425194"/>
                  <a:pt x="869647" y="511977"/>
                </a:cubicBezTo>
                <a:cubicBezTo>
                  <a:pt x="995059" y="598760"/>
                  <a:pt x="754818" y="497160"/>
                  <a:pt x="761697" y="524677"/>
                </a:cubicBezTo>
                <a:cubicBezTo>
                  <a:pt x="768576" y="552194"/>
                  <a:pt x="906689" y="664906"/>
                  <a:pt x="910922" y="677077"/>
                </a:cubicBezTo>
                <a:cubicBezTo>
                  <a:pt x="915155" y="689248"/>
                  <a:pt x="764872" y="562777"/>
                  <a:pt x="787097" y="597702"/>
                </a:cubicBezTo>
                <a:cubicBezTo>
                  <a:pt x="809322" y="632627"/>
                  <a:pt x="1019401" y="863873"/>
                  <a:pt x="1044272" y="886627"/>
                </a:cubicBezTo>
                <a:cubicBezTo>
                  <a:pt x="1069143" y="909381"/>
                  <a:pt x="969130" y="794023"/>
                  <a:pt x="936322" y="734227"/>
                </a:cubicBezTo>
                <a:cubicBezTo>
                  <a:pt x="903514" y="674431"/>
                  <a:pt x="954314" y="622044"/>
                  <a:pt x="847422" y="527852"/>
                </a:cubicBezTo>
                <a:cubicBezTo>
                  <a:pt x="740530" y="433660"/>
                  <a:pt x="368526" y="211940"/>
                  <a:pt x="294972" y="169077"/>
                </a:cubicBezTo>
                <a:cubicBezTo>
                  <a:pt x="221418" y="126215"/>
                  <a:pt x="447901" y="300310"/>
                  <a:pt x="406097" y="270677"/>
                </a:cubicBezTo>
                <a:cubicBezTo>
                  <a:pt x="364293" y="241044"/>
                  <a:pt x="-68036" y="-36240"/>
                  <a:pt x="9222" y="397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4" name="フリーフォーム 703">
            <a:extLst>
              <a:ext uri="{FF2B5EF4-FFF2-40B4-BE49-F238E27FC236}">
                <a16:creationId xmlns:a16="http://schemas.microsoft.com/office/drawing/2014/main" id="{15A3521E-58BA-EEF6-4980-7481520F027F}"/>
              </a:ext>
            </a:extLst>
          </p:cNvPr>
          <p:cNvSpPr/>
          <p:nvPr/>
        </p:nvSpPr>
        <p:spPr>
          <a:xfrm>
            <a:off x="7426769" y="6671977"/>
            <a:ext cx="1730826" cy="757541"/>
          </a:xfrm>
          <a:custGeom>
            <a:avLst/>
            <a:gdLst>
              <a:gd name="connsiteX0" fmla="*/ 2731 w 1730826"/>
              <a:gd name="connsiteY0" fmla="*/ 1873 h 757541"/>
              <a:gd name="connsiteX1" fmla="*/ 847281 w 1730826"/>
              <a:gd name="connsiteY1" fmla="*/ 408273 h 757541"/>
              <a:gd name="connsiteX2" fmla="*/ 752031 w 1730826"/>
              <a:gd name="connsiteY2" fmla="*/ 430498 h 757541"/>
              <a:gd name="connsiteX3" fmla="*/ 1171131 w 1730826"/>
              <a:gd name="connsiteY3" fmla="*/ 665448 h 757541"/>
              <a:gd name="connsiteX4" fmla="*/ 971106 w 1730826"/>
              <a:gd name="connsiteY4" fmla="*/ 640048 h 757541"/>
              <a:gd name="connsiteX5" fmla="*/ 1129856 w 1730826"/>
              <a:gd name="connsiteY5" fmla="*/ 757523 h 757541"/>
              <a:gd name="connsiteX6" fmla="*/ 1729931 w 1730826"/>
              <a:gd name="connsiteY6" fmla="*/ 630523 h 757541"/>
              <a:gd name="connsiteX7" fmla="*/ 1260031 w 1730826"/>
              <a:gd name="connsiteY7" fmla="*/ 728948 h 757541"/>
              <a:gd name="connsiteX8" fmla="*/ 1053656 w 1730826"/>
              <a:gd name="connsiteY8" fmla="*/ 662273 h 757541"/>
              <a:gd name="connsiteX9" fmla="*/ 380556 w 1730826"/>
              <a:gd name="connsiteY9" fmla="*/ 170148 h 757541"/>
              <a:gd name="connsiteX10" fmla="*/ 571056 w 1730826"/>
              <a:gd name="connsiteY10" fmla="*/ 252698 h 757541"/>
              <a:gd name="connsiteX11" fmla="*/ 2731 w 1730826"/>
              <a:gd name="connsiteY11" fmla="*/ 1873 h 757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30826" h="757541">
                <a:moveTo>
                  <a:pt x="2731" y="1873"/>
                </a:moveTo>
                <a:cubicBezTo>
                  <a:pt x="48769" y="27802"/>
                  <a:pt x="722398" y="336836"/>
                  <a:pt x="847281" y="408273"/>
                </a:cubicBezTo>
                <a:cubicBezTo>
                  <a:pt x="972164" y="479711"/>
                  <a:pt x="698056" y="387636"/>
                  <a:pt x="752031" y="430498"/>
                </a:cubicBezTo>
                <a:cubicBezTo>
                  <a:pt x="806006" y="473360"/>
                  <a:pt x="1134619" y="630523"/>
                  <a:pt x="1171131" y="665448"/>
                </a:cubicBezTo>
                <a:cubicBezTo>
                  <a:pt x="1207643" y="700373"/>
                  <a:pt x="977985" y="624702"/>
                  <a:pt x="971106" y="640048"/>
                </a:cubicBezTo>
                <a:cubicBezTo>
                  <a:pt x="964227" y="655394"/>
                  <a:pt x="1003385" y="759111"/>
                  <a:pt x="1129856" y="757523"/>
                </a:cubicBezTo>
                <a:cubicBezTo>
                  <a:pt x="1256327" y="755936"/>
                  <a:pt x="1708235" y="635285"/>
                  <a:pt x="1729931" y="630523"/>
                </a:cubicBezTo>
                <a:cubicBezTo>
                  <a:pt x="1751627" y="625761"/>
                  <a:pt x="1372743" y="723656"/>
                  <a:pt x="1260031" y="728948"/>
                </a:cubicBezTo>
                <a:cubicBezTo>
                  <a:pt x="1147319" y="734240"/>
                  <a:pt x="1200235" y="755406"/>
                  <a:pt x="1053656" y="662273"/>
                </a:cubicBezTo>
                <a:cubicBezTo>
                  <a:pt x="907077" y="569140"/>
                  <a:pt x="460989" y="238410"/>
                  <a:pt x="380556" y="170148"/>
                </a:cubicBezTo>
                <a:cubicBezTo>
                  <a:pt x="300123" y="101886"/>
                  <a:pt x="635085" y="278098"/>
                  <a:pt x="571056" y="252698"/>
                </a:cubicBezTo>
                <a:cubicBezTo>
                  <a:pt x="507027" y="227298"/>
                  <a:pt x="-43307" y="-24056"/>
                  <a:pt x="2731" y="187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5" name="フリーフォーム 704">
            <a:extLst>
              <a:ext uri="{FF2B5EF4-FFF2-40B4-BE49-F238E27FC236}">
                <a16:creationId xmlns:a16="http://schemas.microsoft.com/office/drawing/2014/main" id="{289F1E72-604F-DB44-6B79-0964A6A87C17}"/>
              </a:ext>
            </a:extLst>
          </p:cNvPr>
          <p:cNvSpPr/>
          <p:nvPr/>
        </p:nvSpPr>
        <p:spPr>
          <a:xfrm>
            <a:off x="7048500" y="5816368"/>
            <a:ext cx="359454" cy="780201"/>
          </a:xfrm>
          <a:custGeom>
            <a:avLst/>
            <a:gdLst>
              <a:gd name="connsiteX0" fmla="*/ 323850 w 359454"/>
              <a:gd name="connsiteY0" fmla="*/ 232 h 780201"/>
              <a:gd name="connsiteX1" fmla="*/ 358775 w 359454"/>
              <a:gd name="connsiteY1" fmla="*/ 190732 h 780201"/>
              <a:gd name="connsiteX2" fmla="*/ 285750 w 359454"/>
              <a:gd name="connsiteY2" fmla="*/ 241532 h 780201"/>
              <a:gd name="connsiteX3" fmla="*/ 0 w 359454"/>
              <a:gd name="connsiteY3" fmla="*/ 203432 h 780201"/>
              <a:gd name="connsiteX4" fmla="*/ 288925 w 359454"/>
              <a:gd name="connsiteY4" fmla="*/ 295507 h 780201"/>
              <a:gd name="connsiteX5" fmla="*/ 111125 w 359454"/>
              <a:gd name="connsiteY5" fmla="*/ 301857 h 780201"/>
              <a:gd name="connsiteX6" fmla="*/ 222250 w 359454"/>
              <a:gd name="connsiteY6" fmla="*/ 324082 h 780201"/>
              <a:gd name="connsiteX7" fmla="*/ 206375 w 359454"/>
              <a:gd name="connsiteY7" fmla="*/ 362182 h 780201"/>
              <a:gd name="connsiteX8" fmla="*/ 206375 w 359454"/>
              <a:gd name="connsiteY8" fmla="*/ 466957 h 780201"/>
              <a:gd name="connsiteX9" fmla="*/ 158750 w 359454"/>
              <a:gd name="connsiteY9" fmla="*/ 384407 h 780201"/>
              <a:gd name="connsiteX10" fmla="*/ 320675 w 359454"/>
              <a:gd name="connsiteY10" fmla="*/ 778107 h 780201"/>
              <a:gd name="connsiteX11" fmla="*/ 234950 w 359454"/>
              <a:gd name="connsiteY11" fmla="*/ 527282 h 780201"/>
              <a:gd name="connsiteX12" fmla="*/ 304800 w 359454"/>
              <a:gd name="connsiteY12" fmla="*/ 241532 h 780201"/>
              <a:gd name="connsiteX13" fmla="*/ 352425 w 359454"/>
              <a:gd name="connsiteY13" fmla="*/ 152632 h 780201"/>
              <a:gd name="connsiteX14" fmla="*/ 323850 w 359454"/>
              <a:gd name="connsiteY14" fmla="*/ 232 h 780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9454" h="780201">
                <a:moveTo>
                  <a:pt x="323850" y="232"/>
                </a:moveTo>
                <a:cubicBezTo>
                  <a:pt x="324908" y="6582"/>
                  <a:pt x="365125" y="150515"/>
                  <a:pt x="358775" y="190732"/>
                </a:cubicBezTo>
                <a:cubicBezTo>
                  <a:pt x="352425" y="230949"/>
                  <a:pt x="345546" y="239415"/>
                  <a:pt x="285750" y="241532"/>
                </a:cubicBezTo>
                <a:cubicBezTo>
                  <a:pt x="225954" y="243649"/>
                  <a:pt x="-529" y="194436"/>
                  <a:pt x="0" y="203432"/>
                </a:cubicBezTo>
                <a:cubicBezTo>
                  <a:pt x="529" y="212428"/>
                  <a:pt x="270404" y="279103"/>
                  <a:pt x="288925" y="295507"/>
                </a:cubicBezTo>
                <a:cubicBezTo>
                  <a:pt x="307446" y="311911"/>
                  <a:pt x="122237" y="297095"/>
                  <a:pt x="111125" y="301857"/>
                </a:cubicBezTo>
                <a:cubicBezTo>
                  <a:pt x="100013" y="306619"/>
                  <a:pt x="206375" y="314028"/>
                  <a:pt x="222250" y="324082"/>
                </a:cubicBezTo>
                <a:cubicBezTo>
                  <a:pt x="238125" y="334136"/>
                  <a:pt x="209021" y="338370"/>
                  <a:pt x="206375" y="362182"/>
                </a:cubicBezTo>
                <a:cubicBezTo>
                  <a:pt x="203729" y="385994"/>
                  <a:pt x="214312" y="463253"/>
                  <a:pt x="206375" y="466957"/>
                </a:cubicBezTo>
                <a:cubicBezTo>
                  <a:pt x="198438" y="470661"/>
                  <a:pt x="139700" y="332549"/>
                  <a:pt x="158750" y="384407"/>
                </a:cubicBezTo>
                <a:cubicBezTo>
                  <a:pt x="177800" y="436265"/>
                  <a:pt x="307975" y="754295"/>
                  <a:pt x="320675" y="778107"/>
                </a:cubicBezTo>
                <a:cubicBezTo>
                  <a:pt x="333375" y="801920"/>
                  <a:pt x="237596" y="616711"/>
                  <a:pt x="234950" y="527282"/>
                </a:cubicBezTo>
                <a:cubicBezTo>
                  <a:pt x="232304" y="437853"/>
                  <a:pt x="285221" y="303974"/>
                  <a:pt x="304800" y="241532"/>
                </a:cubicBezTo>
                <a:cubicBezTo>
                  <a:pt x="324379" y="179090"/>
                  <a:pt x="346075" y="185970"/>
                  <a:pt x="352425" y="152632"/>
                </a:cubicBezTo>
                <a:cubicBezTo>
                  <a:pt x="358775" y="119295"/>
                  <a:pt x="322792" y="-6118"/>
                  <a:pt x="323850" y="23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6" name="フリーフォーム 705">
            <a:extLst>
              <a:ext uri="{FF2B5EF4-FFF2-40B4-BE49-F238E27FC236}">
                <a16:creationId xmlns:a16="http://schemas.microsoft.com/office/drawing/2014/main" id="{A85E201E-6424-1556-2552-B2D95629F831}"/>
              </a:ext>
            </a:extLst>
          </p:cNvPr>
          <p:cNvSpPr/>
          <p:nvPr/>
        </p:nvSpPr>
        <p:spPr>
          <a:xfrm>
            <a:off x="7318375" y="6187994"/>
            <a:ext cx="1545809" cy="1044974"/>
          </a:xfrm>
          <a:custGeom>
            <a:avLst/>
            <a:gdLst>
              <a:gd name="connsiteX0" fmla="*/ 0 w 1545809"/>
              <a:gd name="connsiteY0" fmla="*/ 81 h 1044974"/>
              <a:gd name="connsiteX1" fmla="*/ 400050 w 1545809"/>
              <a:gd name="connsiteY1" fmla="*/ 368381 h 1044974"/>
              <a:gd name="connsiteX2" fmla="*/ 276225 w 1545809"/>
              <a:gd name="connsiteY2" fmla="*/ 285831 h 1044974"/>
              <a:gd name="connsiteX3" fmla="*/ 755650 w 1545809"/>
              <a:gd name="connsiteY3" fmla="*/ 577931 h 1044974"/>
              <a:gd name="connsiteX4" fmla="*/ 517525 w 1545809"/>
              <a:gd name="connsiteY4" fmla="*/ 492206 h 1044974"/>
              <a:gd name="connsiteX5" fmla="*/ 981075 w 1545809"/>
              <a:gd name="connsiteY5" fmla="*/ 711281 h 1044974"/>
              <a:gd name="connsiteX6" fmla="*/ 1152525 w 1545809"/>
              <a:gd name="connsiteY6" fmla="*/ 739856 h 1044974"/>
              <a:gd name="connsiteX7" fmla="*/ 946150 w 1545809"/>
              <a:gd name="connsiteY7" fmla="*/ 717631 h 1044974"/>
              <a:gd name="connsiteX8" fmla="*/ 1241425 w 1545809"/>
              <a:gd name="connsiteY8" fmla="*/ 866856 h 1044974"/>
              <a:gd name="connsiteX9" fmla="*/ 1085850 w 1545809"/>
              <a:gd name="connsiteY9" fmla="*/ 860506 h 1044974"/>
              <a:gd name="connsiteX10" fmla="*/ 1543050 w 1545809"/>
              <a:gd name="connsiteY10" fmla="*/ 1041481 h 1044974"/>
              <a:gd name="connsiteX11" fmla="*/ 1250950 w 1545809"/>
              <a:gd name="connsiteY11" fmla="*/ 946231 h 1044974"/>
              <a:gd name="connsiteX12" fmla="*/ 730250 w 1545809"/>
              <a:gd name="connsiteY12" fmla="*/ 558881 h 1044974"/>
              <a:gd name="connsiteX13" fmla="*/ 396875 w 1545809"/>
              <a:gd name="connsiteY13" fmla="*/ 336631 h 1044974"/>
              <a:gd name="connsiteX14" fmla="*/ 0 w 1545809"/>
              <a:gd name="connsiteY14" fmla="*/ 81 h 104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45809" h="1044974">
                <a:moveTo>
                  <a:pt x="0" y="81"/>
                </a:moveTo>
                <a:cubicBezTo>
                  <a:pt x="529" y="5373"/>
                  <a:pt x="354013" y="320756"/>
                  <a:pt x="400050" y="368381"/>
                </a:cubicBezTo>
                <a:cubicBezTo>
                  <a:pt x="446088" y="416006"/>
                  <a:pt x="216958" y="250906"/>
                  <a:pt x="276225" y="285831"/>
                </a:cubicBezTo>
                <a:cubicBezTo>
                  <a:pt x="335492" y="320756"/>
                  <a:pt x="715433" y="543535"/>
                  <a:pt x="755650" y="577931"/>
                </a:cubicBezTo>
                <a:cubicBezTo>
                  <a:pt x="795867" y="612327"/>
                  <a:pt x="479954" y="469981"/>
                  <a:pt x="517525" y="492206"/>
                </a:cubicBezTo>
                <a:cubicBezTo>
                  <a:pt x="555096" y="514431"/>
                  <a:pt x="875242" y="670006"/>
                  <a:pt x="981075" y="711281"/>
                </a:cubicBezTo>
                <a:cubicBezTo>
                  <a:pt x="1086908" y="752556"/>
                  <a:pt x="1158346" y="738798"/>
                  <a:pt x="1152525" y="739856"/>
                </a:cubicBezTo>
                <a:cubicBezTo>
                  <a:pt x="1146704" y="740914"/>
                  <a:pt x="931333" y="696464"/>
                  <a:pt x="946150" y="717631"/>
                </a:cubicBezTo>
                <a:cubicBezTo>
                  <a:pt x="960967" y="738798"/>
                  <a:pt x="1218142" y="843044"/>
                  <a:pt x="1241425" y="866856"/>
                </a:cubicBezTo>
                <a:cubicBezTo>
                  <a:pt x="1264708" y="890669"/>
                  <a:pt x="1035579" y="831402"/>
                  <a:pt x="1085850" y="860506"/>
                </a:cubicBezTo>
                <a:cubicBezTo>
                  <a:pt x="1136121" y="889610"/>
                  <a:pt x="1515533" y="1027194"/>
                  <a:pt x="1543050" y="1041481"/>
                </a:cubicBezTo>
                <a:cubicBezTo>
                  <a:pt x="1570567" y="1055769"/>
                  <a:pt x="1386417" y="1026664"/>
                  <a:pt x="1250950" y="946231"/>
                </a:cubicBezTo>
                <a:cubicBezTo>
                  <a:pt x="1115483" y="865798"/>
                  <a:pt x="872596" y="660481"/>
                  <a:pt x="730250" y="558881"/>
                </a:cubicBezTo>
                <a:cubicBezTo>
                  <a:pt x="587904" y="457281"/>
                  <a:pt x="516467" y="425002"/>
                  <a:pt x="396875" y="336631"/>
                </a:cubicBezTo>
                <a:cubicBezTo>
                  <a:pt x="277283" y="248260"/>
                  <a:pt x="-529" y="-5211"/>
                  <a:pt x="0" y="8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7" name="フリーフォーム 706">
            <a:extLst>
              <a:ext uri="{FF2B5EF4-FFF2-40B4-BE49-F238E27FC236}">
                <a16:creationId xmlns:a16="http://schemas.microsoft.com/office/drawing/2014/main" id="{B685FA68-23D4-7600-85FE-94CE469F246F}"/>
              </a:ext>
            </a:extLst>
          </p:cNvPr>
          <p:cNvSpPr/>
          <p:nvPr/>
        </p:nvSpPr>
        <p:spPr>
          <a:xfrm>
            <a:off x="8350250" y="7442523"/>
            <a:ext cx="1345905" cy="305483"/>
          </a:xfrm>
          <a:custGeom>
            <a:avLst/>
            <a:gdLst>
              <a:gd name="connsiteX0" fmla="*/ 1327150 w 1345905"/>
              <a:gd name="connsiteY0" fmla="*/ 9202 h 305483"/>
              <a:gd name="connsiteX1" fmla="*/ 847725 w 1345905"/>
              <a:gd name="connsiteY1" fmla="*/ 231452 h 305483"/>
              <a:gd name="connsiteX2" fmla="*/ 819150 w 1345905"/>
              <a:gd name="connsiteY2" fmla="*/ 294952 h 305483"/>
              <a:gd name="connsiteX3" fmla="*/ 606425 w 1345905"/>
              <a:gd name="connsiteY3" fmla="*/ 282252 h 305483"/>
              <a:gd name="connsiteX4" fmla="*/ 0 w 1345905"/>
              <a:gd name="connsiteY4" fmla="*/ 75877 h 305483"/>
              <a:gd name="connsiteX5" fmla="*/ 609600 w 1345905"/>
              <a:gd name="connsiteY5" fmla="*/ 266377 h 305483"/>
              <a:gd name="connsiteX6" fmla="*/ 882650 w 1345905"/>
              <a:gd name="connsiteY6" fmla="*/ 250502 h 305483"/>
              <a:gd name="connsiteX7" fmla="*/ 936625 w 1345905"/>
              <a:gd name="connsiteY7" fmla="*/ 202877 h 305483"/>
              <a:gd name="connsiteX8" fmla="*/ 1219200 w 1345905"/>
              <a:gd name="connsiteY8" fmla="*/ 56827 h 305483"/>
              <a:gd name="connsiteX9" fmla="*/ 1327150 w 1345905"/>
              <a:gd name="connsiteY9" fmla="*/ 9202 h 305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45905" h="305483">
                <a:moveTo>
                  <a:pt x="1327150" y="9202"/>
                </a:moveTo>
                <a:cubicBezTo>
                  <a:pt x="1265237" y="38306"/>
                  <a:pt x="932392" y="183827"/>
                  <a:pt x="847725" y="231452"/>
                </a:cubicBezTo>
                <a:cubicBezTo>
                  <a:pt x="763058" y="279077"/>
                  <a:pt x="859366" y="286485"/>
                  <a:pt x="819150" y="294952"/>
                </a:cubicBezTo>
                <a:cubicBezTo>
                  <a:pt x="778934" y="303419"/>
                  <a:pt x="742950" y="318764"/>
                  <a:pt x="606425" y="282252"/>
                </a:cubicBezTo>
                <a:cubicBezTo>
                  <a:pt x="469900" y="245740"/>
                  <a:pt x="-529" y="78523"/>
                  <a:pt x="0" y="75877"/>
                </a:cubicBezTo>
                <a:cubicBezTo>
                  <a:pt x="529" y="73231"/>
                  <a:pt x="462492" y="237273"/>
                  <a:pt x="609600" y="266377"/>
                </a:cubicBezTo>
                <a:cubicBezTo>
                  <a:pt x="756708" y="295481"/>
                  <a:pt x="828146" y="261085"/>
                  <a:pt x="882650" y="250502"/>
                </a:cubicBezTo>
                <a:cubicBezTo>
                  <a:pt x="937154" y="239919"/>
                  <a:pt x="880533" y="235156"/>
                  <a:pt x="936625" y="202877"/>
                </a:cubicBezTo>
                <a:cubicBezTo>
                  <a:pt x="992717" y="170598"/>
                  <a:pt x="1155171" y="86989"/>
                  <a:pt x="1219200" y="56827"/>
                </a:cubicBezTo>
                <a:cubicBezTo>
                  <a:pt x="1283229" y="26665"/>
                  <a:pt x="1389063" y="-19902"/>
                  <a:pt x="1327150" y="920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8" name="フリーフォーム 707">
            <a:extLst>
              <a:ext uri="{FF2B5EF4-FFF2-40B4-BE49-F238E27FC236}">
                <a16:creationId xmlns:a16="http://schemas.microsoft.com/office/drawing/2014/main" id="{EA6BD3DB-64B6-0A28-618B-046E8936FEE2}"/>
              </a:ext>
            </a:extLst>
          </p:cNvPr>
          <p:cNvSpPr/>
          <p:nvPr/>
        </p:nvSpPr>
        <p:spPr>
          <a:xfrm>
            <a:off x="9399495" y="6362700"/>
            <a:ext cx="113218" cy="844639"/>
          </a:xfrm>
          <a:custGeom>
            <a:avLst/>
            <a:gdLst>
              <a:gd name="connsiteX0" fmla="*/ 112805 w 113218"/>
              <a:gd name="connsiteY0" fmla="*/ 0 h 844639"/>
              <a:gd name="connsiteX1" fmla="*/ 46130 w 113218"/>
              <a:gd name="connsiteY1" fmla="*/ 301625 h 844639"/>
              <a:gd name="connsiteX2" fmla="*/ 87405 w 113218"/>
              <a:gd name="connsiteY2" fmla="*/ 241300 h 844639"/>
              <a:gd name="connsiteX3" fmla="*/ 58830 w 113218"/>
              <a:gd name="connsiteY3" fmla="*/ 361950 h 844639"/>
              <a:gd name="connsiteX4" fmla="*/ 77880 w 113218"/>
              <a:gd name="connsiteY4" fmla="*/ 447675 h 844639"/>
              <a:gd name="connsiteX5" fmla="*/ 81055 w 113218"/>
              <a:gd name="connsiteY5" fmla="*/ 282575 h 844639"/>
              <a:gd name="connsiteX6" fmla="*/ 112805 w 113218"/>
              <a:gd name="connsiteY6" fmla="*/ 428625 h 844639"/>
              <a:gd name="connsiteX7" fmla="*/ 58830 w 113218"/>
              <a:gd name="connsiteY7" fmla="*/ 558800 h 844639"/>
              <a:gd name="connsiteX8" fmla="*/ 27080 w 113218"/>
              <a:gd name="connsiteY8" fmla="*/ 844550 h 844639"/>
              <a:gd name="connsiteX9" fmla="*/ 68355 w 113218"/>
              <a:gd name="connsiteY9" fmla="*/ 587375 h 844639"/>
              <a:gd name="connsiteX10" fmla="*/ 93755 w 113218"/>
              <a:gd name="connsiteY10" fmla="*/ 387350 h 844639"/>
              <a:gd name="connsiteX11" fmla="*/ 49305 w 113218"/>
              <a:gd name="connsiteY11" fmla="*/ 558800 h 844639"/>
              <a:gd name="connsiteX12" fmla="*/ 11205 w 113218"/>
              <a:gd name="connsiteY12" fmla="*/ 244475 h 844639"/>
              <a:gd name="connsiteX13" fmla="*/ 8030 w 113218"/>
              <a:gd name="connsiteY13" fmla="*/ 298450 h 844639"/>
              <a:gd name="connsiteX14" fmla="*/ 112805 w 113218"/>
              <a:gd name="connsiteY14" fmla="*/ 0 h 844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3218" h="844639">
                <a:moveTo>
                  <a:pt x="112805" y="0"/>
                </a:moveTo>
                <a:cubicBezTo>
                  <a:pt x="119155" y="529"/>
                  <a:pt x="50363" y="261408"/>
                  <a:pt x="46130" y="301625"/>
                </a:cubicBezTo>
                <a:cubicBezTo>
                  <a:pt x="41897" y="341842"/>
                  <a:pt x="85288" y="231246"/>
                  <a:pt x="87405" y="241300"/>
                </a:cubicBezTo>
                <a:cubicBezTo>
                  <a:pt x="89522" y="251354"/>
                  <a:pt x="60417" y="327554"/>
                  <a:pt x="58830" y="361950"/>
                </a:cubicBezTo>
                <a:cubicBezTo>
                  <a:pt x="57242" y="396346"/>
                  <a:pt x="74176" y="460904"/>
                  <a:pt x="77880" y="447675"/>
                </a:cubicBezTo>
                <a:cubicBezTo>
                  <a:pt x="81584" y="434446"/>
                  <a:pt x="75234" y="285750"/>
                  <a:pt x="81055" y="282575"/>
                </a:cubicBezTo>
                <a:cubicBezTo>
                  <a:pt x="86876" y="279400"/>
                  <a:pt x="116509" y="382588"/>
                  <a:pt x="112805" y="428625"/>
                </a:cubicBezTo>
                <a:cubicBezTo>
                  <a:pt x="109101" y="474662"/>
                  <a:pt x="73117" y="489479"/>
                  <a:pt x="58830" y="558800"/>
                </a:cubicBezTo>
                <a:cubicBezTo>
                  <a:pt x="44542" y="628121"/>
                  <a:pt x="25493" y="839788"/>
                  <a:pt x="27080" y="844550"/>
                </a:cubicBezTo>
                <a:cubicBezTo>
                  <a:pt x="28667" y="849312"/>
                  <a:pt x="57243" y="663575"/>
                  <a:pt x="68355" y="587375"/>
                </a:cubicBezTo>
                <a:cubicBezTo>
                  <a:pt x="79467" y="511175"/>
                  <a:pt x="96930" y="392112"/>
                  <a:pt x="93755" y="387350"/>
                </a:cubicBezTo>
                <a:cubicBezTo>
                  <a:pt x="90580" y="382588"/>
                  <a:pt x="63063" y="582612"/>
                  <a:pt x="49305" y="558800"/>
                </a:cubicBezTo>
                <a:cubicBezTo>
                  <a:pt x="35547" y="534988"/>
                  <a:pt x="18084" y="287867"/>
                  <a:pt x="11205" y="244475"/>
                </a:cubicBezTo>
                <a:cubicBezTo>
                  <a:pt x="4326" y="201083"/>
                  <a:pt x="-8374" y="332317"/>
                  <a:pt x="8030" y="298450"/>
                </a:cubicBezTo>
                <a:cubicBezTo>
                  <a:pt x="24434" y="264583"/>
                  <a:pt x="106455" y="-529"/>
                  <a:pt x="112805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9" name="フリーフォーム 708">
            <a:extLst>
              <a:ext uri="{FF2B5EF4-FFF2-40B4-BE49-F238E27FC236}">
                <a16:creationId xmlns:a16="http://schemas.microsoft.com/office/drawing/2014/main" id="{A1941D9E-89C6-BEDB-F48D-7A2379E0F79F}"/>
              </a:ext>
            </a:extLst>
          </p:cNvPr>
          <p:cNvSpPr/>
          <p:nvPr/>
        </p:nvSpPr>
        <p:spPr>
          <a:xfrm>
            <a:off x="9546227" y="6229275"/>
            <a:ext cx="440503" cy="1029058"/>
          </a:xfrm>
          <a:custGeom>
            <a:avLst/>
            <a:gdLst>
              <a:gd name="connsiteX0" fmla="*/ 191498 w 440503"/>
              <a:gd name="connsiteY0" fmla="*/ 75 h 1029058"/>
              <a:gd name="connsiteX1" fmla="*/ 137523 w 440503"/>
              <a:gd name="connsiteY1" fmla="*/ 273125 h 1029058"/>
              <a:gd name="connsiteX2" fmla="*/ 61323 w 440503"/>
              <a:gd name="connsiteY2" fmla="*/ 333450 h 1029058"/>
              <a:gd name="connsiteX3" fmla="*/ 127998 w 440503"/>
              <a:gd name="connsiteY3" fmla="*/ 333450 h 1029058"/>
              <a:gd name="connsiteX4" fmla="*/ 7348 w 440503"/>
              <a:gd name="connsiteY4" fmla="*/ 327100 h 1029058"/>
              <a:gd name="connsiteX5" fmla="*/ 381998 w 440503"/>
              <a:gd name="connsiteY5" fmla="*/ 374725 h 1029058"/>
              <a:gd name="connsiteX6" fmla="*/ 166098 w 440503"/>
              <a:gd name="connsiteY6" fmla="*/ 438225 h 1029058"/>
              <a:gd name="connsiteX7" fmla="*/ 220073 w 440503"/>
              <a:gd name="connsiteY7" fmla="*/ 781125 h 1029058"/>
              <a:gd name="connsiteX8" fmla="*/ 67673 w 440503"/>
              <a:gd name="connsiteY8" fmla="*/ 670000 h 1029058"/>
              <a:gd name="connsiteX9" fmla="*/ 86723 w 440503"/>
              <a:gd name="connsiteY9" fmla="*/ 679525 h 1029058"/>
              <a:gd name="connsiteX10" fmla="*/ 245473 w 440503"/>
              <a:gd name="connsiteY10" fmla="*/ 819225 h 1029058"/>
              <a:gd name="connsiteX11" fmla="*/ 274048 w 440503"/>
              <a:gd name="connsiteY11" fmla="*/ 911300 h 1029058"/>
              <a:gd name="connsiteX12" fmla="*/ 185148 w 440503"/>
              <a:gd name="connsiteY12" fmla="*/ 841450 h 1029058"/>
              <a:gd name="connsiteX13" fmla="*/ 239123 w 440503"/>
              <a:gd name="connsiteY13" fmla="*/ 981150 h 1029058"/>
              <a:gd name="connsiteX14" fmla="*/ 70848 w 440503"/>
              <a:gd name="connsiteY14" fmla="*/ 1028775 h 1029058"/>
              <a:gd name="connsiteX15" fmla="*/ 439148 w 440503"/>
              <a:gd name="connsiteY15" fmla="*/ 1000200 h 1029058"/>
              <a:gd name="connsiteX16" fmla="*/ 194673 w 440503"/>
              <a:gd name="connsiteY16" fmla="*/ 984325 h 1029058"/>
              <a:gd name="connsiteX17" fmla="*/ 175623 w 440503"/>
              <a:gd name="connsiteY17" fmla="*/ 739850 h 1029058"/>
              <a:gd name="connsiteX18" fmla="*/ 124823 w 440503"/>
              <a:gd name="connsiteY18" fmla="*/ 628725 h 1029058"/>
              <a:gd name="connsiteX19" fmla="*/ 178798 w 440503"/>
              <a:gd name="connsiteY19" fmla="*/ 755725 h 1029058"/>
              <a:gd name="connsiteX20" fmla="*/ 153398 w 440503"/>
              <a:gd name="connsiteY20" fmla="*/ 447750 h 1029058"/>
              <a:gd name="connsiteX21" fmla="*/ 121648 w 440503"/>
              <a:gd name="connsiteY21" fmla="*/ 209625 h 1029058"/>
              <a:gd name="connsiteX22" fmla="*/ 108948 w 440503"/>
              <a:gd name="connsiteY22" fmla="*/ 301700 h 1029058"/>
              <a:gd name="connsiteX23" fmla="*/ 191498 w 440503"/>
              <a:gd name="connsiteY23" fmla="*/ 75 h 102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40503" h="1029058">
                <a:moveTo>
                  <a:pt x="191498" y="75"/>
                </a:moveTo>
                <a:cubicBezTo>
                  <a:pt x="196260" y="-4687"/>
                  <a:pt x="159219" y="217563"/>
                  <a:pt x="137523" y="273125"/>
                </a:cubicBezTo>
                <a:cubicBezTo>
                  <a:pt x="115827" y="328687"/>
                  <a:pt x="62910" y="323396"/>
                  <a:pt x="61323" y="333450"/>
                </a:cubicBezTo>
                <a:cubicBezTo>
                  <a:pt x="59736" y="343504"/>
                  <a:pt x="136994" y="334508"/>
                  <a:pt x="127998" y="333450"/>
                </a:cubicBezTo>
                <a:cubicBezTo>
                  <a:pt x="119002" y="332392"/>
                  <a:pt x="-34985" y="320221"/>
                  <a:pt x="7348" y="327100"/>
                </a:cubicBezTo>
                <a:cubicBezTo>
                  <a:pt x="49681" y="333979"/>
                  <a:pt x="355540" y="356204"/>
                  <a:pt x="381998" y="374725"/>
                </a:cubicBezTo>
                <a:cubicBezTo>
                  <a:pt x="408456" y="393246"/>
                  <a:pt x="193086" y="370492"/>
                  <a:pt x="166098" y="438225"/>
                </a:cubicBezTo>
                <a:cubicBezTo>
                  <a:pt x="139110" y="505958"/>
                  <a:pt x="236477" y="742496"/>
                  <a:pt x="220073" y="781125"/>
                </a:cubicBezTo>
                <a:cubicBezTo>
                  <a:pt x="203669" y="819754"/>
                  <a:pt x="89898" y="686933"/>
                  <a:pt x="67673" y="670000"/>
                </a:cubicBezTo>
                <a:cubicBezTo>
                  <a:pt x="45448" y="653067"/>
                  <a:pt x="57090" y="654654"/>
                  <a:pt x="86723" y="679525"/>
                </a:cubicBezTo>
                <a:cubicBezTo>
                  <a:pt x="116356" y="704396"/>
                  <a:pt x="214252" y="780596"/>
                  <a:pt x="245473" y="819225"/>
                </a:cubicBezTo>
                <a:cubicBezTo>
                  <a:pt x="276694" y="857854"/>
                  <a:pt x="284102" y="907596"/>
                  <a:pt x="274048" y="911300"/>
                </a:cubicBezTo>
                <a:cubicBezTo>
                  <a:pt x="263994" y="915004"/>
                  <a:pt x="190969" y="829808"/>
                  <a:pt x="185148" y="841450"/>
                </a:cubicBezTo>
                <a:cubicBezTo>
                  <a:pt x="179327" y="853092"/>
                  <a:pt x="258173" y="949929"/>
                  <a:pt x="239123" y="981150"/>
                </a:cubicBezTo>
                <a:cubicBezTo>
                  <a:pt x="220073" y="1012371"/>
                  <a:pt x="37511" y="1025600"/>
                  <a:pt x="70848" y="1028775"/>
                </a:cubicBezTo>
                <a:cubicBezTo>
                  <a:pt x="104185" y="1031950"/>
                  <a:pt x="418511" y="1007608"/>
                  <a:pt x="439148" y="1000200"/>
                </a:cubicBezTo>
                <a:cubicBezTo>
                  <a:pt x="459785" y="992792"/>
                  <a:pt x="238594" y="1027717"/>
                  <a:pt x="194673" y="984325"/>
                </a:cubicBezTo>
                <a:cubicBezTo>
                  <a:pt x="150752" y="940933"/>
                  <a:pt x="187265" y="799117"/>
                  <a:pt x="175623" y="739850"/>
                </a:cubicBezTo>
                <a:cubicBezTo>
                  <a:pt x="163981" y="680583"/>
                  <a:pt x="124294" y="626079"/>
                  <a:pt x="124823" y="628725"/>
                </a:cubicBezTo>
                <a:cubicBezTo>
                  <a:pt x="125352" y="631371"/>
                  <a:pt x="174035" y="785888"/>
                  <a:pt x="178798" y="755725"/>
                </a:cubicBezTo>
                <a:cubicBezTo>
                  <a:pt x="183560" y="725563"/>
                  <a:pt x="162923" y="538767"/>
                  <a:pt x="153398" y="447750"/>
                </a:cubicBezTo>
                <a:cubicBezTo>
                  <a:pt x="143873" y="356733"/>
                  <a:pt x="129056" y="233967"/>
                  <a:pt x="121648" y="209625"/>
                </a:cubicBezTo>
                <a:cubicBezTo>
                  <a:pt x="114240" y="185283"/>
                  <a:pt x="99952" y="330275"/>
                  <a:pt x="108948" y="301700"/>
                </a:cubicBezTo>
                <a:cubicBezTo>
                  <a:pt x="117944" y="273125"/>
                  <a:pt x="186736" y="4837"/>
                  <a:pt x="191498" y="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0" name="フリーフォーム 709">
            <a:extLst>
              <a:ext uri="{FF2B5EF4-FFF2-40B4-BE49-F238E27FC236}">
                <a16:creationId xmlns:a16="http://schemas.microsoft.com/office/drawing/2014/main" id="{29E96410-093D-ACFF-1189-585BB1C31405}"/>
              </a:ext>
            </a:extLst>
          </p:cNvPr>
          <p:cNvSpPr/>
          <p:nvPr/>
        </p:nvSpPr>
        <p:spPr>
          <a:xfrm>
            <a:off x="9499201" y="6247929"/>
            <a:ext cx="591575" cy="122855"/>
          </a:xfrm>
          <a:custGeom>
            <a:avLst/>
            <a:gdLst>
              <a:gd name="connsiteX0" fmla="*/ 399 w 591575"/>
              <a:gd name="connsiteY0" fmla="*/ 111596 h 122855"/>
              <a:gd name="connsiteX1" fmla="*/ 235349 w 591575"/>
              <a:gd name="connsiteY1" fmla="*/ 105246 h 122855"/>
              <a:gd name="connsiteX2" fmla="*/ 375049 w 591575"/>
              <a:gd name="connsiteY2" fmla="*/ 48096 h 122855"/>
              <a:gd name="connsiteX3" fmla="*/ 317899 w 591575"/>
              <a:gd name="connsiteY3" fmla="*/ 102071 h 122855"/>
              <a:gd name="connsiteX4" fmla="*/ 444899 w 591575"/>
              <a:gd name="connsiteY4" fmla="*/ 6821 h 122855"/>
              <a:gd name="connsiteX5" fmla="*/ 590949 w 591575"/>
              <a:gd name="connsiteY5" fmla="*/ 9996 h 122855"/>
              <a:gd name="connsiteX6" fmla="*/ 489349 w 591575"/>
              <a:gd name="connsiteY6" fmla="*/ 29046 h 122855"/>
              <a:gd name="connsiteX7" fmla="*/ 295674 w 591575"/>
              <a:gd name="connsiteY7" fmla="*/ 117946 h 122855"/>
              <a:gd name="connsiteX8" fmla="*/ 399 w 591575"/>
              <a:gd name="connsiteY8" fmla="*/ 111596 h 12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575" h="122855">
                <a:moveTo>
                  <a:pt x="399" y="111596"/>
                </a:moveTo>
                <a:cubicBezTo>
                  <a:pt x="-9655" y="109479"/>
                  <a:pt x="172907" y="115829"/>
                  <a:pt x="235349" y="105246"/>
                </a:cubicBezTo>
                <a:cubicBezTo>
                  <a:pt x="297791" y="94663"/>
                  <a:pt x="361291" y="48625"/>
                  <a:pt x="375049" y="48096"/>
                </a:cubicBezTo>
                <a:cubicBezTo>
                  <a:pt x="388807" y="47567"/>
                  <a:pt x="306257" y="108950"/>
                  <a:pt x="317899" y="102071"/>
                </a:cubicBezTo>
                <a:cubicBezTo>
                  <a:pt x="329541" y="95192"/>
                  <a:pt x="399391" y="22167"/>
                  <a:pt x="444899" y="6821"/>
                </a:cubicBezTo>
                <a:cubicBezTo>
                  <a:pt x="490407" y="-8525"/>
                  <a:pt x="583541" y="6292"/>
                  <a:pt x="590949" y="9996"/>
                </a:cubicBezTo>
                <a:cubicBezTo>
                  <a:pt x="598357" y="13700"/>
                  <a:pt x="538561" y="11054"/>
                  <a:pt x="489349" y="29046"/>
                </a:cubicBezTo>
                <a:cubicBezTo>
                  <a:pt x="440137" y="47038"/>
                  <a:pt x="375578" y="104717"/>
                  <a:pt x="295674" y="117946"/>
                </a:cubicBezTo>
                <a:cubicBezTo>
                  <a:pt x="215770" y="131175"/>
                  <a:pt x="10453" y="113713"/>
                  <a:pt x="399" y="11159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1" name="フリーフォーム 710">
            <a:extLst>
              <a:ext uri="{FF2B5EF4-FFF2-40B4-BE49-F238E27FC236}">
                <a16:creationId xmlns:a16="http://schemas.microsoft.com/office/drawing/2014/main" id="{52E5F5CD-40BD-D393-B5C4-756FAAC850F2}"/>
              </a:ext>
            </a:extLst>
          </p:cNvPr>
          <p:cNvSpPr/>
          <p:nvPr/>
        </p:nvSpPr>
        <p:spPr>
          <a:xfrm>
            <a:off x="9838807" y="6227090"/>
            <a:ext cx="115067" cy="988583"/>
          </a:xfrm>
          <a:custGeom>
            <a:avLst/>
            <a:gdLst>
              <a:gd name="connsiteX0" fmla="*/ 6868 w 115067"/>
              <a:gd name="connsiteY0" fmla="*/ 5435 h 988583"/>
              <a:gd name="connsiteX1" fmla="*/ 92593 w 115067"/>
              <a:gd name="connsiteY1" fmla="*/ 488035 h 988583"/>
              <a:gd name="connsiteX2" fmla="*/ 89418 w 115067"/>
              <a:gd name="connsiteY2" fmla="*/ 456285 h 988583"/>
              <a:gd name="connsiteX3" fmla="*/ 67193 w 115067"/>
              <a:gd name="connsiteY3" fmla="*/ 551535 h 988583"/>
              <a:gd name="connsiteX4" fmla="*/ 79893 w 115067"/>
              <a:gd name="connsiteY4" fmla="*/ 624560 h 988583"/>
              <a:gd name="connsiteX5" fmla="*/ 518 w 115067"/>
              <a:gd name="connsiteY5" fmla="*/ 983335 h 988583"/>
              <a:gd name="connsiteX6" fmla="*/ 44968 w 115067"/>
              <a:gd name="connsiteY6" fmla="*/ 821410 h 988583"/>
              <a:gd name="connsiteX7" fmla="*/ 32268 w 115067"/>
              <a:gd name="connsiteY7" fmla="*/ 589635 h 988583"/>
              <a:gd name="connsiteX8" fmla="*/ 54493 w 115067"/>
              <a:gd name="connsiteY8" fmla="*/ 649960 h 988583"/>
              <a:gd name="connsiteX9" fmla="*/ 114818 w 115067"/>
              <a:gd name="connsiteY9" fmla="*/ 411835 h 988583"/>
              <a:gd name="connsiteX10" fmla="*/ 29093 w 115067"/>
              <a:gd name="connsiteY10" fmla="*/ 94335 h 988583"/>
              <a:gd name="connsiteX11" fmla="*/ 41793 w 115067"/>
              <a:gd name="connsiteY11" fmla="*/ 218160 h 988583"/>
              <a:gd name="connsiteX12" fmla="*/ 6868 w 115067"/>
              <a:gd name="connsiteY12" fmla="*/ 5435 h 98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067" h="988583">
                <a:moveTo>
                  <a:pt x="6868" y="5435"/>
                </a:moveTo>
                <a:cubicBezTo>
                  <a:pt x="15335" y="50414"/>
                  <a:pt x="78835" y="412893"/>
                  <a:pt x="92593" y="488035"/>
                </a:cubicBezTo>
                <a:cubicBezTo>
                  <a:pt x="106351" y="563177"/>
                  <a:pt x="93651" y="445702"/>
                  <a:pt x="89418" y="456285"/>
                </a:cubicBezTo>
                <a:cubicBezTo>
                  <a:pt x="85185" y="466868"/>
                  <a:pt x="68780" y="523489"/>
                  <a:pt x="67193" y="551535"/>
                </a:cubicBezTo>
                <a:cubicBezTo>
                  <a:pt x="65606" y="579581"/>
                  <a:pt x="91006" y="552593"/>
                  <a:pt x="79893" y="624560"/>
                </a:cubicBezTo>
                <a:cubicBezTo>
                  <a:pt x="68781" y="696527"/>
                  <a:pt x="6339" y="950527"/>
                  <a:pt x="518" y="983335"/>
                </a:cubicBezTo>
                <a:cubicBezTo>
                  <a:pt x="-5303" y="1016143"/>
                  <a:pt x="39676" y="887027"/>
                  <a:pt x="44968" y="821410"/>
                </a:cubicBezTo>
                <a:cubicBezTo>
                  <a:pt x="50260" y="755793"/>
                  <a:pt x="30681" y="618210"/>
                  <a:pt x="32268" y="589635"/>
                </a:cubicBezTo>
                <a:cubicBezTo>
                  <a:pt x="33856" y="561060"/>
                  <a:pt x="40735" y="679593"/>
                  <a:pt x="54493" y="649960"/>
                </a:cubicBezTo>
                <a:cubicBezTo>
                  <a:pt x="68251" y="620327"/>
                  <a:pt x="119051" y="504439"/>
                  <a:pt x="114818" y="411835"/>
                </a:cubicBezTo>
                <a:cubicBezTo>
                  <a:pt x="110585" y="319231"/>
                  <a:pt x="41264" y="126614"/>
                  <a:pt x="29093" y="94335"/>
                </a:cubicBezTo>
                <a:cubicBezTo>
                  <a:pt x="16922" y="62056"/>
                  <a:pt x="42322" y="227156"/>
                  <a:pt x="41793" y="218160"/>
                </a:cubicBezTo>
                <a:cubicBezTo>
                  <a:pt x="41264" y="209164"/>
                  <a:pt x="-1599" y="-39544"/>
                  <a:pt x="6868" y="543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2" name="フリーフォーム 711">
            <a:extLst>
              <a:ext uri="{FF2B5EF4-FFF2-40B4-BE49-F238E27FC236}">
                <a16:creationId xmlns:a16="http://schemas.microsoft.com/office/drawing/2014/main" id="{EC7DBC07-DEC3-0C94-6ACF-1CA2574EED79}"/>
              </a:ext>
            </a:extLst>
          </p:cNvPr>
          <p:cNvSpPr/>
          <p:nvPr/>
        </p:nvSpPr>
        <p:spPr>
          <a:xfrm>
            <a:off x="8296203" y="2698701"/>
            <a:ext cx="508103" cy="289028"/>
          </a:xfrm>
          <a:custGeom>
            <a:avLst/>
            <a:gdLst>
              <a:gd name="connsiteX0" fmla="*/ 508072 w 508103"/>
              <a:gd name="connsiteY0" fmla="*/ 49 h 289028"/>
              <a:gd name="connsiteX1" fmla="*/ 130247 w 508103"/>
              <a:gd name="connsiteY1" fmla="*/ 187374 h 289028"/>
              <a:gd name="connsiteX2" fmla="*/ 161997 w 508103"/>
              <a:gd name="connsiteY2" fmla="*/ 238174 h 289028"/>
              <a:gd name="connsiteX3" fmla="*/ 76272 w 508103"/>
              <a:gd name="connsiteY3" fmla="*/ 260399 h 289028"/>
              <a:gd name="connsiteX4" fmla="*/ 19122 w 508103"/>
              <a:gd name="connsiteY4" fmla="*/ 238174 h 289028"/>
              <a:gd name="connsiteX5" fmla="*/ 101672 w 508103"/>
              <a:gd name="connsiteY5" fmla="*/ 158799 h 289028"/>
              <a:gd name="connsiteX6" fmla="*/ 72 w 508103"/>
              <a:gd name="connsiteY6" fmla="*/ 279449 h 289028"/>
              <a:gd name="connsiteX7" fmla="*/ 120722 w 508103"/>
              <a:gd name="connsiteY7" fmla="*/ 273099 h 289028"/>
              <a:gd name="connsiteX8" fmla="*/ 108022 w 508103"/>
              <a:gd name="connsiteY8" fmla="*/ 206424 h 289028"/>
              <a:gd name="connsiteX9" fmla="*/ 508072 w 508103"/>
              <a:gd name="connsiteY9" fmla="*/ 49 h 28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8103" h="289028">
                <a:moveTo>
                  <a:pt x="508072" y="49"/>
                </a:moveTo>
                <a:cubicBezTo>
                  <a:pt x="511776" y="-3126"/>
                  <a:pt x="187926" y="147686"/>
                  <a:pt x="130247" y="187374"/>
                </a:cubicBezTo>
                <a:cubicBezTo>
                  <a:pt x="72568" y="227062"/>
                  <a:pt x="170993" y="226003"/>
                  <a:pt x="161997" y="238174"/>
                </a:cubicBezTo>
                <a:cubicBezTo>
                  <a:pt x="153001" y="250345"/>
                  <a:pt x="100084" y="260399"/>
                  <a:pt x="76272" y="260399"/>
                </a:cubicBezTo>
                <a:cubicBezTo>
                  <a:pt x="52460" y="260399"/>
                  <a:pt x="14889" y="255107"/>
                  <a:pt x="19122" y="238174"/>
                </a:cubicBezTo>
                <a:cubicBezTo>
                  <a:pt x="23355" y="221241"/>
                  <a:pt x="104847" y="151920"/>
                  <a:pt x="101672" y="158799"/>
                </a:cubicBezTo>
                <a:cubicBezTo>
                  <a:pt x="98497" y="165678"/>
                  <a:pt x="-3103" y="260399"/>
                  <a:pt x="72" y="279449"/>
                </a:cubicBezTo>
                <a:cubicBezTo>
                  <a:pt x="3247" y="298499"/>
                  <a:pt x="102730" y="285270"/>
                  <a:pt x="120722" y="273099"/>
                </a:cubicBezTo>
                <a:cubicBezTo>
                  <a:pt x="138714" y="260928"/>
                  <a:pt x="49814" y="246641"/>
                  <a:pt x="108022" y="206424"/>
                </a:cubicBezTo>
                <a:cubicBezTo>
                  <a:pt x="166230" y="166207"/>
                  <a:pt x="504368" y="3224"/>
                  <a:pt x="508072" y="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3" name="フリーフォーム 712">
            <a:extLst>
              <a:ext uri="{FF2B5EF4-FFF2-40B4-BE49-F238E27FC236}">
                <a16:creationId xmlns:a16="http://schemas.microsoft.com/office/drawing/2014/main" id="{70279105-040D-05FB-2DEC-87A68C9BCF2B}"/>
              </a:ext>
            </a:extLst>
          </p:cNvPr>
          <p:cNvSpPr/>
          <p:nvPr/>
        </p:nvSpPr>
        <p:spPr>
          <a:xfrm>
            <a:off x="7987954" y="2736810"/>
            <a:ext cx="543363" cy="593906"/>
          </a:xfrm>
          <a:custGeom>
            <a:avLst/>
            <a:gdLst>
              <a:gd name="connsiteX0" fmla="*/ 543271 w 543363"/>
              <a:gd name="connsiteY0" fmla="*/ 40 h 593906"/>
              <a:gd name="connsiteX1" fmla="*/ 286096 w 543363"/>
              <a:gd name="connsiteY1" fmla="*/ 292140 h 593906"/>
              <a:gd name="connsiteX2" fmla="*/ 311496 w 543363"/>
              <a:gd name="connsiteY2" fmla="*/ 269915 h 593906"/>
              <a:gd name="connsiteX3" fmla="*/ 238471 w 543363"/>
              <a:gd name="connsiteY3" fmla="*/ 406440 h 593906"/>
              <a:gd name="connsiteX4" fmla="*/ 238471 w 543363"/>
              <a:gd name="connsiteY4" fmla="*/ 488990 h 593906"/>
              <a:gd name="connsiteX5" fmla="*/ 235296 w 543363"/>
              <a:gd name="connsiteY5" fmla="*/ 444540 h 593906"/>
              <a:gd name="connsiteX6" fmla="*/ 260696 w 543363"/>
              <a:gd name="connsiteY6" fmla="*/ 536615 h 593906"/>
              <a:gd name="connsiteX7" fmla="*/ 184496 w 543363"/>
              <a:gd name="connsiteY7" fmla="*/ 593765 h 593906"/>
              <a:gd name="connsiteX8" fmla="*/ 346 w 543363"/>
              <a:gd name="connsiteY8" fmla="*/ 520740 h 593906"/>
              <a:gd name="connsiteX9" fmla="*/ 235296 w 543363"/>
              <a:gd name="connsiteY9" fmla="*/ 571540 h 593906"/>
              <a:gd name="connsiteX10" fmla="*/ 228946 w 543363"/>
              <a:gd name="connsiteY10" fmla="*/ 498515 h 593906"/>
              <a:gd name="connsiteX11" fmla="*/ 282921 w 543363"/>
              <a:gd name="connsiteY11" fmla="*/ 263565 h 593906"/>
              <a:gd name="connsiteX12" fmla="*/ 254346 w 543363"/>
              <a:gd name="connsiteY12" fmla="*/ 314365 h 593906"/>
              <a:gd name="connsiteX13" fmla="*/ 543271 w 543363"/>
              <a:gd name="connsiteY13" fmla="*/ 40 h 59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3363" h="593906">
                <a:moveTo>
                  <a:pt x="543271" y="40"/>
                </a:moveTo>
                <a:cubicBezTo>
                  <a:pt x="548563" y="-3664"/>
                  <a:pt x="324725" y="247161"/>
                  <a:pt x="286096" y="292140"/>
                </a:cubicBezTo>
                <a:cubicBezTo>
                  <a:pt x="247467" y="337119"/>
                  <a:pt x="319433" y="250865"/>
                  <a:pt x="311496" y="269915"/>
                </a:cubicBezTo>
                <a:cubicBezTo>
                  <a:pt x="303559" y="288965"/>
                  <a:pt x="250642" y="369928"/>
                  <a:pt x="238471" y="406440"/>
                </a:cubicBezTo>
                <a:cubicBezTo>
                  <a:pt x="226300" y="442952"/>
                  <a:pt x="239000" y="482640"/>
                  <a:pt x="238471" y="488990"/>
                </a:cubicBezTo>
                <a:cubicBezTo>
                  <a:pt x="237942" y="495340"/>
                  <a:pt x="231592" y="436603"/>
                  <a:pt x="235296" y="444540"/>
                </a:cubicBezTo>
                <a:cubicBezTo>
                  <a:pt x="239000" y="452477"/>
                  <a:pt x="269163" y="511744"/>
                  <a:pt x="260696" y="536615"/>
                </a:cubicBezTo>
                <a:cubicBezTo>
                  <a:pt x="252229" y="561486"/>
                  <a:pt x="227888" y="596411"/>
                  <a:pt x="184496" y="593765"/>
                </a:cubicBezTo>
                <a:cubicBezTo>
                  <a:pt x="141104" y="591119"/>
                  <a:pt x="-8121" y="524444"/>
                  <a:pt x="346" y="520740"/>
                </a:cubicBezTo>
                <a:cubicBezTo>
                  <a:pt x="8813" y="517036"/>
                  <a:pt x="197196" y="575244"/>
                  <a:pt x="235296" y="571540"/>
                </a:cubicBezTo>
                <a:cubicBezTo>
                  <a:pt x="273396" y="567836"/>
                  <a:pt x="221008" y="549844"/>
                  <a:pt x="228946" y="498515"/>
                </a:cubicBezTo>
                <a:cubicBezTo>
                  <a:pt x="236883" y="447186"/>
                  <a:pt x="278688" y="294257"/>
                  <a:pt x="282921" y="263565"/>
                </a:cubicBezTo>
                <a:cubicBezTo>
                  <a:pt x="287154" y="232873"/>
                  <a:pt x="205663" y="356169"/>
                  <a:pt x="254346" y="314365"/>
                </a:cubicBezTo>
                <a:cubicBezTo>
                  <a:pt x="303029" y="272561"/>
                  <a:pt x="537979" y="3744"/>
                  <a:pt x="543271" y="4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4" name="フリーフォーム 713">
            <a:extLst>
              <a:ext uri="{FF2B5EF4-FFF2-40B4-BE49-F238E27FC236}">
                <a16:creationId xmlns:a16="http://schemas.microsoft.com/office/drawing/2014/main" id="{E36F0272-4FA9-38D5-30FA-586D57884346}"/>
              </a:ext>
            </a:extLst>
          </p:cNvPr>
          <p:cNvSpPr/>
          <p:nvPr/>
        </p:nvSpPr>
        <p:spPr>
          <a:xfrm>
            <a:off x="8214158" y="2908241"/>
            <a:ext cx="329768" cy="446506"/>
          </a:xfrm>
          <a:custGeom>
            <a:avLst/>
            <a:gdLst>
              <a:gd name="connsiteX0" fmla="*/ 329767 w 329768"/>
              <a:gd name="connsiteY0" fmla="*/ 59 h 446506"/>
              <a:gd name="connsiteX1" fmla="*/ 126567 w 329768"/>
              <a:gd name="connsiteY1" fmla="*/ 174684 h 446506"/>
              <a:gd name="connsiteX2" fmla="*/ 2742 w 329768"/>
              <a:gd name="connsiteY2" fmla="*/ 441384 h 446506"/>
              <a:gd name="connsiteX3" fmla="*/ 44017 w 329768"/>
              <a:gd name="connsiteY3" fmla="*/ 339784 h 446506"/>
              <a:gd name="connsiteX4" fmla="*/ 82117 w 329768"/>
              <a:gd name="connsiteY4" fmla="*/ 209609 h 446506"/>
              <a:gd name="connsiteX5" fmla="*/ 59892 w 329768"/>
              <a:gd name="connsiteY5" fmla="*/ 136584 h 446506"/>
              <a:gd name="connsiteX6" fmla="*/ 63067 w 329768"/>
              <a:gd name="connsiteY6" fmla="*/ 196909 h 446506"/>
              <a:gd name="connsiteX7" fmla="*/ 123392 w 329768"/>
              <a:gd name="connsiteY7" fmla="*/ 155634 h 446506"/>
              <a:gd name="connsiteX8" fmla="*/ 329767 w 329768"/>
              <a:gd name="connsiteY8" fmla="*/ 59 h 44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768" h="446506">
                <a:moveTo>
                  <a:pt x="329767" y="59"/>
                </a:moveTo>
                <a:cubicBezTo>
                  <a:pt x="330296" y="3234"/>
                  <a:pt x="181071" y="101130"/>
                  <a:pt x="126567" y="174684"/>
                </a:cubicBezTo>
                <a:cubicBezTo>
                  <a:pt x="72063" y="248238"/>
                  <a:pt x="16500" y="413867"/>
                  <a:pt x="2742" y="441384"/>
                </a:cubicBezTo>
                <a:cubicBezTo>
                  <a:pt x="-11016" y="468901"/>
                  <a:pt x="30788" y="378413"/>
                  <a:pt x="44017" y="339784"/>
                </a:cubicBezTo>
                <a:cubicBezTo>
                  <a:pt x="57246" y="301155"/>
                  <a:pt x="79471" y="243476"/>
                  <a:pt x="82117" y="209609"/>
                </a:cubicBezTo>
                <a:cubicBezTo>
                  <a:pt x="84763" y="175742"/>
                  <a:pt x="63067" y="138701"/>
                  <a:pt x="59892" y="136584"/>
                </a:cubicBezTo>
                <a:cubicBezTo>
                  <a:pt x="56717" y="134467"/>
                  <a:pt x="52484" y="193734"/>
                  <a:pt x="63067" y="196909"/>
                </a:cubicBezTo>
                <a:cubicBezTo>
                  <a:pt x="73650" y="200084"/>
                  <a:pt x="80530" y="190559"/>
                  <a:pt x="123392" y="155634"/>
                </a:cubicBezTo>
                <a:cubicBezTo>
                  <a:pt x="166254" y="120709"/>
                  <a:pt x="329238" y="-3116"/>
                  <a:pt x="329767" y="5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5" name="フリーフォーム 714">
            <a:extLst>
              <a:ext uri="{FF2B5EF4-FFF2-40B4-BE49-F238E27FC236}">
                <a16:creationId xmlns:a16="http://schemas.microsoft.com/office/drawing/2014/main" id="{EC34C390-4771-D649-35C5-7146DD61A154}"/>
              </a:ext>
            </a:extLst>
          </p:cNvPr>
          <p:cNvSpPr/>
          <p:nvPr/>
        </p:nvSpPr>
        <p:spPr>
          <a:xfrm>
            <a:off x="8505824" y="2689860"/>
            <a:ext cx="332500" cy="609229"/>
          </a:xfrm>
          <a:custGeom>
            <a:avLst/>
            <a:gdLst>
              <a:gd name="connsiteX0" fmla="*/ 330201 w 332500"/>
              <a:gd name="connsiteY0" fmla="*/ 2540 h 609229"/>
              <a:gd name="connsiteX1" fmla="*/ 174626 w 332500"/>
              <a:gd name="connsiteY1" fmla="*/ 300990 h 609229"/>
              <a:gd name="connsiteX2" fmla="*/ 53976 w 332500"/>
              <a:gd name="connsiteY2" fmla="*/ 434340 h 609229"/>
              <a:gd name="connsiteX3" fmla="*/ 130176 w 332500"/>
              <a:gd name="connsiteY3" fmla="*/ 354965 h 609229"/>
              <a:gd name="connsiteX4" fmla="*/ 225426 w 332500"/>
              <a:gd name="connsiteY4" fmla="*/ 386715 h 609229"/>
              <a:gd name="connsiteX5" fmla="*/ 88901 w 332500"/>
              <a:gd name="connsiteY5" fmla="*/ 424815 h 609229"/>
              <a:gd name="connsiteX6" fmla="*/ 146051 w 332500"/>
              <a:gd name="connsiteY6" fmla="*/ 450215 h 609229"/>
              <a:gd name="connsiteX7" fmla="*/ 1 w 332500"/>
              <a:gd name="connsiteY7" fmla="*/ 608965 h 609229"/>
              <a:gd name="connsiteX8" fmla="*/ 149226 w 332500"/>
              <a:gd name="connsiteY8" fmla="*/ 481965 h 609229"/>
              <a:gd name="connsiteX9" fmla="*/ 190501 w 332500"/>
              <a:gd name="connsiteY9" fmla="*/ 266065 h 609229"/>
              <a:gd name="connsiteX10" fmla="*/ 263526 w 332500"/>
              <a:gd name="connsiteY10" fmla="*/ 161290 h 609229"/>
              <a:gd name="connsiteX11" fmla="*/ 330201 w 332500"/>
              <a:gd name="connsiteY11" fmla="*/ 2540 h 60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2500" h="609229">
                <a:moveTo>
                  <a:pt x="330201" y="2540"/>
                </a:moveTo>
                <a:cubicBezTo>
                  <a:pt x="315384" y="25823"/>
                  <a:pt x="220663" y="229023"/>
                  <a:pt x="174626" y="300990"/>
                </a:cubicBezTo>
                <a:cubicBezTo>
                  <a:pt x="128588" y="372957"/>
                  <a:pt x="61384" y="425344"/>
                  <a:pt x="53976" y="434340"/>
                </a:cubicBezTo>
                <a:cubicBezTo>
                  <a:pt x="46568" y="443336"/>
                  <a:pt x="101601" y="362903"/>
                  <a:pt x="130176" y="354965"/>
                </a:cubicBezTo>
                <a:cubicBezTo>
                  <a:pt x="158751" y="347027"/>
                  <a:pt x="232305" y="375073"/>
                  <a:pt x="225426" y="386715"/>
                </a:cubicBezTo>
                <a:cubicBezTo>
                  <a:pt x="218547" y="398357"/>
                  <a:pt x="102130" y="414232"/>
                  <a:pt x="88901" y="424815"/>
                </a:cubicBezTo>
                <a:cubicBezTo>
                  <a:pt x="75672" y="435398"/>
                  <a:pt x="160868" y="419523"/>
                  <a:pt x="146051" y="450215"/>
                </a:cubicBezTo>
                <a:cubicBezTo>
                  <a:pt x="131234" y="480907"/>
                  <a:pt x="-528" y="603673"/>
                  <a:pt x="1" y="608965"/>
                </a:cubicBezTo>
                <a:cubicBezTo>
                  <a:pt x="530" y="614257"/>
                  <a:pt x="117476" y="539115"/>
                  <a:pt x="149226" y="481965"/>
                </a:cubicBezTo>
                <a:cubicBezTo>
                  <a:pt x="180976" y="424815"/>
                  <a:pt x="171451" y="319511"/>
                  <a:pt x="190501" y="266065"/>
                </a:cubicBezTo>
                <a:cubicBezTo>
                  <a:pt x="209551" y="212619"/>
                  <a:pt x="242888" y="199919"/>
                  <a:pt x="263526" y="161290"/>
                </a:cubicBezTo>
                <a:cubicBezTo>
                  <a:pt x="284164" y="122661"/>
                  <a:pt x="345018" y="-20743"/>
                  <a:pt x="330201" y="254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6" name="フリーフォーム 715">
            <a:extLst>
              <a:ext uri="{FF2B5EF4-FFF2-40B4-BE49-F238E27FC236}">
                <a16:creationId xmlns:a16="http://schemas.microsoft.com/office/drawing/2014/main" id="{FEC0C5EC-6645-FBF8-D509-5825D4AB431D}"/>
              </a:ext>
            </a:extLst>
          </p:cNvPr>
          <p:cNvSpPr/>
          <p:nvPr/>
        </p:nvSpPr>
        <p:spPr>
          <a:xfrm>
            <a:off x="8734337" y="2489732"/>
            <a:ext cx="948937" cy="242918"/>
          </a:xfrm>
          <a:custGeom>
            <a:avLst/>
            <a:gdLst>
              <a:gd name="connsiteX0" fmla="*/ 47713 w 948937"/>
              <a:gd name="connsiteY0" fmla="*/ 8993 h 242918"/>
              <a:gd name="connsiteX1" fmla="*/ 158838 w 948937"/>
              <a:gd name="connsiteY1" fmla="*/ 59793 h 242918"/>
              <a:gd name="connsiteX2" fmla="*/ 88 w 948937"/>
              <a:gd name="connsiteY2" fmla="*/ 202668 h 242918"/>
              <a:gd name="connsiteX3" fmla="*/ 142963 w 948937"/>
              <a:gd name="connsiteY3" fmla="*/ 75668 h 242918"/>
              <a:gd name="connsiteX4" fmla="*/ 530313 w 948937"/>
              <a:gd name="connsiteY4" fmla="*/ 82018 h 242918"/>
              <a:gd name="connsiteX5" fmla="*/ 425538 w 948937"/>
              <a:gd name="connsiteY5" fmla="*/ 24868 h 242918"/>
              <a:gd name="connsiteX6" fmla="*/ 695413 w 948937"/>
              <a:gd name="connsiteY6" fmla="*/ 85193 h 242918"/>
              <a:gd name="connsiteX7" fmla="*/ 504913 w 948937"/>
              <a:gd name="connsiteY7" fmla="*/ 66143 h 242918"/>
              <a:gd name="connsiteX8" fmla="*/ 831938 w 948937"/>
              <a:gd name="connsiteY8" fmla="*/ 205843 h 242918"/>
              <a:gd name="connsiteX9" fmla="*/ 943063 w 948937"/>
              <a:gd name="connsiteY9" fmla="*/ 234418 h 242918"/>
              <a:gd name="connsiteX10" fmla="*/ 676363 w 948937"/>
              <a:gd name="connsiteY10" fmla="*/ 78843 h 242918"/>
              <a:gd name="connsiteX11" fmla="*/ 314413 w 948937"/>
              <a:gd name="connsiteY11" fmla="*/ 5818 h 242918"/>
              <a:gd name="connsiteX12" fmla="*/ 47713 w 948937"/>
              <a:gd name="connsiteY12" fmla="*/ 8993 h 24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48937" h="242918">
                <a:moveTo>
                  <a:pt x="47713" y="8993"/>
                </a:moveTo>
                <a:cubicBezTo>
                  <a:pt x="21784" y="17989"/>
                  <a:pt x="166775" y="27514"/>
                  <a:pt x="158838" y="59793"/>
                </a:cubicBezTo>
                <a:cubicBezTo>
                  <a:pt x="150901" y="92072"/>
                  <a:pt x="2734" y="200022"/>
                  <a:pt x="88" y="202668"/>
                </a:cubicBezTo>
                <a:cubicBezTo>
                  <a:pt x="-2558" y="205314"/>
                  <a:pt x="54592" y="95776"/>
                  <a:pt x="142963" y="75668"/>
                </a:cubicBezTo>
                <a:cubicBezTo>
                  <a:pt x="231334" y="55560"/>
                  <a:pt x="483217" y="90485"/>
                  <a:pt x="530313" y="82018"/>
                </a:cubicBezTo>
                <a:cubicBezTo>
                  <a:pt x="577409" y="73551"/>
                  <a:pt x="398021" y="24339"/>
                  <a:pt x="425538" y="24868"/>
                </a:cubicBezTo>
                <a:cubicBezTo>
                  <a:pt x="453055" y="25397"/>
                  <a:pt x="682184" y="78314"/>
                  <a:pt x="695413" y="85193"/>
                </a:cubicBezTo>
                <a:cubicBezTo>
                  <a:pt x="708642" y="92072"/>
                  <a:pt x="482159" y="46035"/>
                  <a:pt x="504913" y="66143"/>
                </a:cubicBezTo>
                <a:cubicBezTo>
                  <a:pt x="527667" y="86251"/>
                  <a:pt x="758913" y="177797"/>
                  <a:pt x="831938" y="205843"/>
                </a:cubicBezTo>
                <a:cubicBezTo>
                  <a:pt x="904963" y="233889"/>
                  <a:pt x="968992" y="255585"/>
                  <a:pt x="943063" y="234418"/>
                </a:cubicBezTo>
                <a:cubicBezTo>
                  <a:pt x="917134" y="213251"/>
                  <a:pt x="781138" y="116943"/>
                  <a:pt x="676363" y="78843"/>
                </a:cubicBezTo>
                <a:cubicBezTo>
                  <a:pt x="571588" y="40743"/>
                  <a:pt x="425009" y="15872"/>
                  <a:pt x="314413" y="5818"/>
                </a:cubicBezTo>
                <a:cubicBezTo>
                  <a:pt x="203817" y="-4236"/>
                  <a:pt x="73642" y="-3"/>
                  <a:pt x="47713" y="89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7" name="フリーフォーム 716">
            <a:extLst>
              <a:ext uri="{FF2B5EF4-FFF2-40B4-BE49-F238E27FC236}">
                <a16:creationId xmlns:a16="http://schemas.microsoft.com/office/drawing/2014/main" id="{6C4684CE-F115-AD8E-33F3-5B0B81A68E9D}"/>
              </a:ext>
            </a:extLst>
          </p:cNvPr>
          <p:cNvSpPr/>
          <p:nvPr/>
        </p:nvSpPr>
        <p:spPr>
          <a:xfrm>
            <a:off x="8886821" y="2677415"/>
            <a:ext cx="467316" cy="100790"/>
          </a:xfrm>
          <a:custGeom>
            <a:avLst/>
            <a:gdLst>
              <a:gd name="connsiteX0" fmla="*/ 4 w 467316"/>
              <a:gd name="connsiteY0" fmla="*/ 100710 h 100790"/>
              <a:gd name="connsiteX1" fmla="*/ 250829 w 467316"/>
              <a:gd name="connsiteY1" fmla="*/ 27685 h 100790"/>
              <a:gd name="connsiteX2" fmla="*/ 466729 w 467316"/>
              <a:gd name="connsiteY2" fmla="*/ 27685 h 100790"/>
              <a:gd name="connsiteX3" fmla="*/ 184154 w 467316"/>
              <a:gd name="connsiteY3" fmla="*/ 2285 h 100790"/>
              <a:gd name="connsiteX4" fmla="*/ 92079 w 467316"/>
              <a:gd name="connsiteY4" fmla="*/ 2285 h 100790"/>
              <a:gd name="connsiteX5" fmla="*/ 257179 w 467316"/>
              <a:gd name="connsiteY5" fmla="*/ 11810 h 100790"/>
              <a:gd name="connsiteX6" fmla="*/ 4 w 467316"/>
              <a:gd name="connsiteY6" fmla="*/ 100710 h 10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316" h="100790">
                <a:moveTo>
                  <a:pt x="4" y="100710"/>
                </a:moveTo>
                <a:cubicBezTo>
                  <a:pt x="-1054" y="103356"/>
                  <a:pt x="173041" y="39856"/>
                  <a:pt x="250829" y="27685"/>
                </a:cubicBezTo>
                <a:cubicBezTo>
                  <a:pt x="328617" y="15514"/>
                  <a:pt x="477842" y="31918"/>
                  <a:pt x="466729" y="27685"/>
                </a:cubicBezTo>
                <a:cubicBezTo>
                  <a:pt x="455617" y="23452"/>
                  <a:pt x="246596" y="6518"/>
                  <a:pt x="184154" y="2285"/>
                </a:cubicBezTo>
                <a:cubicBezTo>
                  <a:pt x="121712" y="-1948"/>
                  <a:pt x="79908" y="698"/>
                  <a:pt x="92079" y="2285"/>
                </a:cubicBezTo>
                <a:cubicBezTo>
                  <a:pt x="104250" y="3872"/>
                  <a:pt x="268291" y="-4594"/>
                  <a:pt x="257179" y="11810"/>
                </a:cubicBezTo>
                <a:cubicBezTo>
                  <a:pt x="246067" y="28214"/>
                  <a:pt x="1062" y="98064"/>
                  <a:pt x="4" y="1007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8" name="フリーフォーム 717">
            <a:extLst>
              <a:ext uri="{FF2B5EF4-FFF2-40B4-BE49-F238E27FC236}">
                <a16:creationId xmlns:a16="http://schemas.microsoft.com/office/drawing/2014/main" id="{10A4DEEE-CA6F-3C50-B3AC-D89C617B72C3}"/>
              </a:ext>
            </a:extLst>
          </p:cNvPr>
          <p:cNvSpPr/>
          <p:nvPr/>
        </p:nvSpPr>
        <p:spPr>
          <a:xfrm>
            <a:off x="8832609" y="2578050"/>
            <a:ext cx="289166" cy="217081"/>
          </a:xfrm>
          <a:custGeom>
            <a:avLst/>
            <a:gdLst>
              <a:gd name="connsiteX0" fmla="*/ 200266 w 289166"/>
              <a:gd name="connsiteY0" fmla="*/ 50 h 217081"/>
              <a:gd name="connsiteX1" fmla="*/ 111366 w 289166"/>
              <a:gd name="connsiteY1" fmla="*/ 142925 h 217081"/>
              <a:gd name="connsiteX2" fmla="*/ 241 w 289166"/>
              <a:gd name="connsiteY2" fmla="*/ 215950 h 217081"/>
              <a:gd name="connsiteX3" fmla="*/ 143116 w 289166"/>
              <a:gd name="connsiteY3" fmla="*/ 187375 h 217081"/>
              <a:gd name="connsiteX4" fmla="*/ 289166 w 289166"/>
              <a:gd name="connsiteY4" fmla="*/ 187375 h 217081"/>
              <a:gd name="connsiteX5" fmla="*/ 85966 w 289166"/>
              <a:gd name="connsiteY5" fmla="*/ 187375 h 217081"/>
              <a:gd name="connsiteX6" fmla="*/ 60566 w 289166"/>
              <a:gd name="connsiteY6" fmla="*/ 187375 h 217081"/>
              <a:gd name="connsiteX7" fmla="*/ 155816 w 289166"/>
              <a:gd name="connsiteY7" fmla="*/ 127050 h 217081"/>
              <a:gd name="connsiteX8" fmla="*/ 200266 w 289166"/>
              <a:gd name="connsiteY8" fmla="*/ 50 h 21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166" h="217081">
                <a:moveTo>
                  <a:pt x="200266" y="50"/>
                </a:moveTo>
                <a:cubicBezTo>
                  <a:pt x="192858" y="2696"/>
                  <a:pt x="144704" y="106942"/>
                  <a:pt x="111366" y="142925"/>
                </a:cubicBezTo>
                <a:cubicBezTo>
                  <a:pt x="78028" y="178908"/>
                  <a:pt x="-5051" y="208542"/>
                  <a:pt x="241" y="215950"/>
                </a:cubicBezTo>
                <a:cubicBezTo>
                  <a:pt x="5533" y="223358"/>
                  <a:pt x="94962" y="192137"/>
                  <a:pt x="143116" y="187375"/>
                </a:cubicBezTo>
                <a:cubicBezTo>
                  <a:pt x="191270" y="182613"/>
                  <a:pt x="289166" y="187375"/>
                  <a:pt x="289166" y="187375"/>
                </a:cubicBezTo>
                <a:lnTo>
                  <a:pt x="85966" y="187375"/>
                </a:lnTo>
                <a:cubicBezTo>
                  <a:pt x="47866" y="187375"/>
                  <a:pt x="48924" y="197429"/>
                  <a:pt x="60566" y="187375"/>
                </a:cubicBezTo>
                <a:cubicBezTo>
                  <a:pt x="72208" y="177321"/>
                  <a:pt x="133062" y="154038"/>
                  <a:pt x="155816" y="127050"/>
                </a:cubicBezTo>
                <a:cubicBezTo>
                  <a:pt x="178570" y="100063"/>
                  <a:pt x="207674" y="-2596"/>
                  <a:pt x="200266" y="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9" name="フリーフォーム 718">
            <a:extLst>
              <a:ext uri="{FF2B5EF4-FFF2-40B4-BE49-F238E27FC236}">
                <a16:creationId xmlns:a16="http://schemas.microsoft.com/office/drawing/2014/main" id="{5143B346-83E8-B1F8-BA30-B8A77247D73C}"/>
              </a:ext>
            </a:extLst>
          </p:cNvPr>
          <p:cNvSpPr/>
          <p:nvPr/>
        </p:nvSpPr>
        <p:spPr>
          <a:xfrm>
            <a:off x="9400877" y="2688653"/>
            <a:ext cx="197247" cy="511748"/>
          </a:xfrm>
          <a:custGeom>
            <a:avLst/>
            <a:gdLst>
              <a:gd name="connsiteX0" fmla="*/ 35223 w 197247"/>
              <a:gd name="connsiteY0" fmla="*/ 572 h 511748"/>
              <a:gd name="connsiteX1" fmla="*/ 197148 w 197247"/>
              <a:gd name="connsiteY1" fmla="*/ 76772 h 511748"/>
              <a:gd name="connsiteX2" fmla="*/ 60623 w 197247"/>
              <a:gd name="connsiteY2" fmla="*/ 102172 h 511748"/>
              <a:gd name="connsiteX3" fmla="*/ 146348 w 197247"/>
              <a:gd name="connsiteY3" fmla="*/ 149797 h 511748"/>
              <a:gd name="connsiteX4" fmla="*/ 3473 w 197247"/>
              <a:gd name="connsiteY4" fmla="*/ 149797 h 511748"/>
              <a:gd name="connsiteX5" fmla="*/ 41573 w 197247"/>
              <a:gd name="connsiteY5" fmla="*/ 222822 h 511748"/>
              <a:gd name="connsiteX6" fmla="*/ 12998 w 197247"/>
              <a:gd name="connsiteY6" fmla="*/ 276797 h 511748"/>
              <a:gd name="connsiteX7" fmla="*/ 98723 w 197247"/>
              <a:gd name="connsiteY7" fmla="*/ 333947 h 511748"/>
              <a:gd name="connsiteX8" fmla="*/ 159048 w 197247"/>
              <a:gd name="connsiteY8" fmla="*/ 499047 h 511748"/>
              <a:gd name="connsiteX9" fmla="*/ 133648 w 197247"/>
              <a:gd name="connsiteY9" fmla="*/ 438722 h 511748"/>
              <a:gd name="connsiteX10" fmla="*/ 54273 w 197247"/>
              <a:gd name="connsiteY10" fmla="*/ 365697 h 511748"/>
              <a:gd name="connsiteX11" fmla="*/ 76498 w 197247"/>
              <a:gd name="connsiteY11" fmla="*/ 511747 h 511748"/>
              <a:gd name="connsiteX12" fmla="*/ 54273 w 197247"/>
              <a:gd name="connsiteY12" fmla="*/ 362522 h 511748"/>
              <a:gd name="connsiteX13" fmla="*/ 298 w 197247"/>
              <a:gd name="connsiteY13" fmla="*/ 118047 h 511748"/>
              <a:gd name="connsiteX14" fmla="*/ 70148 w 197247"/>
              <a:gd name="connsiteY14" fmla="*/ 210122 h 511748"/>
              <a:gd name="connsiteX15" fmla="*/ 136823 w 197247"/>
              <a:gd name="connsiteY15" fmla="*/ 121222 h 511748"/>
              <a:gd name="connsiteX16" fmla="*/ 35223 w 197247"/>
              <a:gd name="connsiteY16" fmla="*/ 572 h 51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7247" h="511748">
                <a:moveTo>
                  <a:pt x="35223" y="572"/>
                </a:moveTo>
                <a:cubicBezTo>
                  <a:pt x="45277" y="-6836"/>
                  <a:pt x="192915" y="59839"/>
                  <a:pt x="197148" y="76772"/>
                </a:cubicBezTo>
                <a:cubicBezTo>
                  <a:pt x="201381" y="93705"/>
                  <a:pt x="69090" y="90001"/>
                  <a:pt x="60623" y="102172"/>
                </a:cubicBezTo>
                <a:cubicBezTo>
                  <a:pt x="52156" y="114343"/>
                  <a:pt x="155873" y="141860"/>
                  <a:pt x="146348" y="149797"/>
                </a:cubicBezTo>
                <a:cubicBezTo>
                  <a:pt x="136823" y="157734"/>
                  <a:pt x="20935" y="137626"/>
                  <a:pt x="3473" y="149797"/>
                </a:cubicBezTo>
                <a:cubicBezTo>
                  <a:pt x="-13989" y="161968"/>
                  <a:pt x="39986" y="201655"/>
                  <a:pt x="41573" y="222822"/>
                </a:cubicBezTo>
                <a:cubicBezTo>
                  <a:pt x="43160" y="243989"/>
                  <a:pt x="3473" y="258276"/>
                  <a:pt x="12998" y="276797"/>
                </a:cubicBezTo>
                <a:cubicBezTo>
                  <a:pt x="22523" y="295318"/>
                  <a:pt x="74381" y="296905"/>
                  <a:pt x="98723" y="333947"/>
                </a:cubicBezTo>
                <a:cubicBezTo>
                  <a:pt x="123065" y="370989"/>
                  <a:pt x="153227" y="481585"/>
                  <a:pt x="159048" y="499047"/>
                </a:cubicBezTo>
                <a:cubicBezTo>
                  <a:pt x="164869" y="516509"/>
                  <a:pt x="151110" y="460947"/>
                  <a:pt x="133648" y="438722"/>
                </a:cubicBezTo>
                <a:cubicBezTo>
                  <a:pt x="116186" y="416497"/>
                  <a:pt x="63798" y="353526"/>
                  <a:pt x="54273" y="365697"/>
                </a:cubicBezTo>
                <a:cubicBezTo>
                  <a:pt x="44748" y="377868"/>
                  <a:pt x="76498" y="512276"/>
                  <a:pt x="76498" y="511747"/>
                </a:cubicBezTo>
                <a:cubicBezTo>
                  <a:pt x="76498" y="511218"/>
                  <a:pt x="66973" y="428139"/>
                  <a:pt x="54273" y="362522"/>
                </a:cubicBezTo>
                <a:cubicBezTo>
                  <a:pt x="41573" y="296905"/>
                  <a:pt x="-2348" y="143447"/>
                  <a:pt x="298" y="118047"/>
                </a:cubicBezTo>
                <a:cubicBezTo>
                  <a:pt x="2944" y="92647"/>
                  <a:pt x="47394" y="209593"/>
                  <a:pt x="70148" y="210122"/>
                </a:cubicBezTo>
                <a:cubicBezTo>
                  <a:pt x="92902" y="210651"/>
                  <a:pt x="136294" y="156147"/>
                  <a:pt x="136823" y="121222"/>
                </a:cubicBezTo>
                <a:cubicBezTo>
                  <a:pt x="137352" y="86297"/>
                  <a:pt x="25169" y="7980"/>
                  <a:pt x="35223" y="57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0" name="フリーフォーム 719">
            <a:extLst>
              <a:ext uri="{FF2B5EF4-FFF2-40B4-BE49-F238E27FC236}">
                <a16:creationId xmlns:a16="http://schemas.microsoft.com/office/drawing/2014/main" id="{8607D7D3-9216-284B-BE7A-A100F02E17A6}"/>
              </a:ext>
            </a:extLst>
          </p:cNvPr>
          <p:cNvSpPr/>
          <p:nvPr/>
        </p:nvSpPr>
        <p:spPr>
          <a:xfrm>
            <a:off x="8108909" y="3362322"/>
            <a:ext cx="187265" cy="178129"/>
          </a:xfrm>
          <a:custGeom>
            <a:avLst/>
            <a:gdLst>
              <a:gd name="connsiteX0" fmla="*/ 41 w 187265"/>
              <a:gd name="connsiteY0" fmla="*/ 3 h 178129"/>
              <a:gd name="connsiteX1" fmla="*/ 149266 w 187265"/>
              <a:gd name="connsiteY1" fmla="*/ 85728 h 178129"/>
              <a:gd name="connsiteX2" fmla="*/ 168316 w 187265"/>
              <a:gd name="connsiteY2" fmla="*/ 168278 h 178129"/>
              <a:gd name="connsiteX3" fmla="*/ 127041 w 187265"/>
              <a:gd name="connsiteY3" fmla="*/ 168278 h 178129"/>
              <a:gd name="connsiteX4" fmla="*/ 117516 w 187265"/>
              <a:gd name="connsiteY4" fmla="*/ 120653 h 178129"/>
              <a:gd name="connsiteX5" fmla="*/ 181016 w 187265"/>
              <a:gd name="connsiteY5" fmla="*/ 177803 h 178129"/>
              <a:gd name="connsiteX6" fmla="*/ 165141 w 187265"/>
              <a:gd name="connsiteY6" fmla="*/ 88903 h 178129"/>
              <a:gd name="connsiteX7" fmla="*/ 41 w 187265"/>
              <a:gd name="connsiteY7" fmla="*/ 3 h 17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265" h="178129">
                <a:moveTo>
                  <a:pt x="41" y="3"/>
                </a:moveTo>
                <a:cubicBezTo>
                  <a:pt x="-2605" y="-526"/>
                  <a:pt x="121220" y="57682"/>
                  <a:pt x="149266" y="85728"/>
                </a:cubicBezTo>
                <a:cubicBezTo>
                  <a:pt x="177312" y="113774"/>
                  <a:pt x="172020" y="154520"/>
                  <a:pt x="168316" y="168278"/>
                </a:cubicBezTo>
                <a:cubicBezTo>
                  <a:pt x="164612" y="182036"/>
                  <a:pt x="135508" y="176216"/>
                  <a:pt x="127041" y="168278"/>
                </a:cubicBezTo>
                <a:cubicBezTo>
                  <a:pt x="118574" y="160341"/>
                  <a:pt x="108520" y="119066"/>
                  <a:pt x="117516" y="120653"/>
                </a:cubicBezTo>
                <a:cubicBezTo>
                  <a:pt x="126512" y="122240"/>
                  <a:pt x="173079" y="183095"/>
                  <a:pt x="181016" y="177803"/>
                </a:cubicBezTo>
                <a:cubicBezTo>
                  <a:pt x="188953" y="172511"/>
                  <a:pt x="194245" y="120124"/>
                  <a:pt x="165141" y="88903"/>
                </a:cubicBezTo>
                <a:cubicBezTo>
                  <a:pt x="136037" y="57682"/>
                  <a:pt x="2687" y="532"/>
                  <a:pt x="41" y="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1" name="フリーフォーム 720">
            <a:extLst>
              <a:ext uri="{FF2B5EF4-FFF2-40B4-BE49-F238E27FC236}">
                <a16:creationId xmlns:a16="http://schemas.microsoft.com/office/drawing/2014/main" id="{F9136689-7EE2-D4E0-2E9A-7B7A3602DB6C}"/>
              </a:ext>
            </a:extLst>
          </p:cNvPr>
          <p:cNvSpPr/>
          <p:nvPr/>
        </p:nvSpPr>
        <p:spPr>
          <a:xfrm>
            <a:off x="8130683" y="3438172"/>
            <a:ext cx="226967" cy="1118981"/>
          </a:xfrm>
          <a:custGeom>
            <a:avLst/>
            <a:gdLst>
              <a:gd name="connsiteX0" fmla="*/ 492 w 226967"/>
              <a:gd name="connsiteY0" fmla="*/ 353 h 1118981"/>
              <a:gd name="connsiteX1" fmla="*/ 95742 w 226967"/>
              <a:gd name="connsiteY1" fmla="*/ 222603 h 1118981"/>
              <a:gd name="connsiteX2" fmla="*/ 76692 w 226967"/>
              <a:gd name="connsiteY2" fmla="*/ 397228 h 1118981"/>
              <a:gd name="connsiteX3" fmla="*/ 105267 w 226967"/>
              <a:gd name="connsiteY3" fmla="*/ 267053 h 1118981"/>
              <a:gd name="connsiteX4" fmla="*/ 105267 w 226967"/>
              <a:gd name="connsiteY4" fmla="*/ 451203 h 1118981"/>
              <a:gd name="connsiteX5" fmla="*/ 95742 w 226967"/>
              <a:gd name="connsiteY5" fmla="*/ 597253 h 1118981"/>
              <a:gd name="connsiteX6" fmla="*/ 225917 w 226967"/>
              <a:gd name="connsiteY6" fmla="*/ 1114778 h 1118981"/>
              <a:gd name="connsiteX7" fmla="*/ 156067 w 226967"/>
              <a:gd name="connsiteY7" fmla="*/ 851253 h 1118981"/>
              <a:gd name="connsiteX8" fmla="*/ 137017 w 226967"/>
              <a:gd name="connsiteY8" fmla="*/ 1025878 h 1118981"/>
              <a:gd name="connsiteX9" fmla="*/ 146542 w 226967"/>
              <a:gd name="connsiteY9" fmla="*/ 714728 h 1118981"/>
              <a:gd name="connsiteX10" fmla="*/ 143367 w 226967"/>
              <a:gd name="connsiteY10" fmla="*/ 276578 h 1118981"/>
              <a:gd name="connsiteX11" fmla="*/ 492 w 226967"/>
              <a:gd name="connsiteY11" fmla="*/ 353 h 111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967" h="1118981">
                <a:moveTo>
                  <a:pt x="492" y="353"/>
                </a:moveTo>
                <a:cubicBezTo>
                  <a:pt x="-7446" y="-8643"/>
                  <a:pt x="83042" y="156457"/>
                  <a:pt x="95742" y="222603"/>
                </a:cubicBezTo>
                <a:cubicBezTo>
                  <a:pt x="108442" y="288749"/>
                  <a:pt x="75105" y="389820"/>
                  <a:pt x="76692" y="397228"/>
                </a:cubicBezTo>
                <a:cubicBezTo>
                  <a:pt x="78279" y="404636"/>
                  <a:pt x="100505" y="258057"/>
                  <a:pt x="105267" y="267053"/>
                </a:cubicBezTo>
                <a:cubicBezTo>
                  <a:pt x="110029" y="276049"/>
                  <a:pt x="106854" y="396170"/>
                  <a:pt x="105267" y="451203"/>
                </a:cubicBezTo>
                <a:cubicBezTo>
                  <a:pt x="103680" y="506236"/>
                  <a:pt x="75634" y="486657"/>
                  <a:pt x="95742" y="597253"/>
                </a:cubicBezTo>
                <a:cubicBezTo>
                  <a:pt x="115850" y="707849"/>
                  <a:pt x="215863" y="1072445"/>
                  <a:pt x="225917" y="1114778"/>
                </a:cubicBezTo>
                <a:cubicBezTo>
                  <a:pt x="235971" y="1157111"/>
                  <a:pt x="170884" y="866070"/>
                  <a:pt x="156067" y="851253"/>
                </a:cubicBezTo>
                <a:cubicBezTo>
                  <a:pt x="141250" y="836436"/>
                  <a:pt x="138604" y="1048632"/>
                  <a:pt x="137017" y="1025878"/>
                </a:cubicBezTo>
                <a:cubicBezTo>
                  <a:pt x="135430" y="1003124"/>
                  <a:pt x="145484" y="839611"/>
                  <a:pt x="146542" y="714728"/>
                </a:cubicBezTo>
                <a:cubicBezTo>
                  <a:pt x="147600" y="589845"/>
                  <a:pt x="168238" y="395641"/>
                  <a:pt x="143367" y="276578"/>
                </a:cubicBezTo>
                <a:cubicBezTo>
                  <a:pt x="118496" y="157516"/>
                  <a:pt x="8430" y="9349"/>
                  <a:pt x="492" y="3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2" name="フリーフォーム 721">
            <a:extLst>
              <a:ext uri="{FF2B5EF4-FFF2-40B4-BE49-F238E27FC236}">
                <a16:creationId xmlns:a16="http://schemas.microsoft.com/office/drawing/2014/main" id="{091E56C9-3DAB-BF4F-8297-B176F9D3FA77}"/>
              </a:ext>
            </a:extLst>
          </p:cNvPr>
          <p:cNvSpPr/>
          <p:nvPr/>
        </p:nvSpPr>
        <p:spPr>
          <a:xfrm>
            <a:off x="8286378" y="3316676"/>
            <a:ext cx="178842" cy="1252168"/>
          </a:xfrm>
          <a:custGeom>
            <a:avLst/>
            <a:gdLst>
              <a:gd name="connsiteX0" fmla="*/ 178172 w 178842"/>
              <a:gd name="connsiteY0" fmla="*/ 10724 h 1252168"/>
              <a:gd name="connsiteX1" fmla="*/ 38472 w 178842"/>
              <a:gd name="connsiteY1" fmla="*/ 305999 h 1252168"/>
              <a:gd name="connsiteX2" fmla="*/ 54347 w 178842"/>
              <a:gd name="connsiteY2" fmla="*/ 464749 h 1252168"/>
              <a:gd name="connsiteX3" fmla="*/ 28947 w 178842"/>
              <a:gd name="connsiteY3" fmla="*/ 398074 h 1252168"/>
              <a:gd name="connsiteX4" fmla="*/ 127372 w 178842"/>
              <a:gd name="connsiteY4" fmla="*/ 702874 h 1252168"/>
              <a:gd name="connsiteX5" fmla="*/ 121022 w 178842"/>
              <a:gd name="connsiteY5" fmla="*/ 969574 h 1252168"/>
              <a:gd name="connsiteX6" fmla="*/ 117847 w 178842"/>
              <a:gd name="connsiteY6" fmla="*/ 829874 h 1252168"/>
              <a:gd name="connsiteX7" fmla="*/ 143247 w 178842"/>
              <a:gd name="connsiteY7" fmla="*/ 1045774 h 1252168"/>
              <a:gd name="connsiteX8" fmla="*/ 372 w 178842"/>
              <a:gd name="connsiteY8" fmla="*/ 1052124 h 1252168"/>
              <a:gd name="connsiteX9" fmla="*/ 101972 w 178842"/>
              <a:gd name="connsiteY9" fmla="*/ 1061649 h 1252168"/>
              <a:gd name="connsiteX10" fmla="*/ 108322 w 178842"/>
              <a:gd name="connsiteY10" fmla="*/ 1252149 h 1252168"/>
              <a:gd name="connsiteX11" fmla="*/ 117847 w 178842"/>
              <a:gd name="connsiteY11" fmla="*/ 1071174 h 1252168"/>
              <a:gd name="connsiteX12" fmla="*/ 155947 w 178842"/>
              <a:gd name="connsiteY12" fmla="*/ 744149 h 1252168"/>
              <a:gd name="connsiteX13" fmla="*/ 19422 w 178842"/>
              <a:gd name="connsiteY13" fmla="*/ 325049 h 1252168"/>
              <a:gd name="connsiteX14" fmla="*/ 28947 w 178842"/>
              <a:gd name="connsiteY14" fmla="*/ 413949 h 1252168"/>
              <a:gd name="connsiteX15" fmla="*/ 60697 w 178842"/>
              <a:gd name="connsiteY15" fmla="*/ 226624 h 1252168"/>
              <a:gd name="connsiteX16" fmla="*/ 44822 w 178842"/>
              <a:gd name="connsiteY16" fmla="*/ 258374 h 1252168"/>
              <a:gd name="connsiteX17" fmla="*/ 89272 w 178842"/>
              <a:gd name="connsiteY17" fmla="*/ 86924 h 1252168"/>
              <a:gd name="connsiteX18" fmla="*/ 178172 w 178842"/>
              <a:gd name="connsiteY18" fmla="*/ 10724 h 125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8842" h="1252168">
                <a:moveTo>
                  <a:pt x="178172" y="10724"/>
                </a:moveTo>
                <a:cubicBezTo>
                  <a:pt x="169705" y="47237"/>
                  <a:pt x="59109" y="230328"/>
                  <a:pt x="38472" y="305999"/>
                </a:cubicBezTo>
                <a:cubicBezTo>
                  <a:pt x="17834" y="381670"/>
                  <a:pt x="55934" y="449403"/>
                  <a:pt x="54347" y="464749"/>
                </a:cubicBezTo>
                <a:cubicBezTo>
                  <a:pt x="52759" y="480095"/>
                  <a:pt x="16776" y="358387"/>
                  <a:pt x="28947" y="398074"/>
                </a:cubicBezTo>
                <a:cubicBezTo>
                  <a:pt x="41118" y="437761"/>
                  <a:pt x="112026" y="607624"/>
                  <a:pt x="127372" y="702874"/>
                </a:cubicBezTo>
                <a:cubicBezTo>
                  <a:pt x="142718" y="798124"/>
                  <a:pt x="122609" y="948407"/>
                  <a:pt x="121022" y="969574"/>
                </a:cubicBezTo>
                <a:cubicBezTo>
                  <a:pt x="119435" y="990741"/>
                  <a:pt x="114143" y="817174"/>
                  <a:pt x="117847" y="829874"/>
                </a:cubicBezTo>
                <a:cubicBezTo>
                  <a:pt x="121551" y="842574"/>
                  <a:pt x="162826" y="1008732"/>
                  <a:pt x="143247" y="1045774"/>
                </a:cubicBezTo>
                <a:cubicBezTo>
                  <a:pt x="123668" y="1082816"/>
                  <a:pt x="7251" y="1049478"/>
                  <a:pt x="372" y="1052124"/>
                </a:cubicBezTo>
                <a:cubicBezTo>
                  <a:pt x="-6507" y="1054770"/>
                  <a:pt x="83980" y="1028312"/>
                  <a:pt x="101972" y="1061649"/>
                </a:cubicBezTo>
                <a:cubicBezTo>
                  <a:pt x="119964" y="1094986"/>
                  <a:pt x="105676" y="1250562"/>
                  <a:pt x="108322" y="1252149"/>
                </a:cubicBezTo>
                <a:cubicBezTo>
                  <a:pt x="110968" y="1253737"/>
                  <a:pt x="109909" y="1155841"/>
                  <a:pt x="117847" y="1071174"/>
                </a:cubicBezTo>
                <a:cubicBezTo>
                  <a:pt x="125784" y="986507"/>
                  <a:pt x="172351" y="868503"/>
                  <a:pt x="155947" y="744149"/>
                </a:cubicBezTo>
                <a:cubicBezTo>
                  <a:pt x="139543" y="619795"/>
                  <a:pt x="40589" y="380082"/>
                  <a:pt x="19422" y="325049"/>
                </a:cubicBezTo>
                <a:cubicBezTo>
                  <a:pt x="-1745" y="270016"/>
                  <a:pt x="22068" y="430353"/>
                  <a:pt x="28947" y="413949"/>
                </a:cubicBezTo>
                <a:cubicBezTo>
                  <a:pt x="35826" y="397545"/>
                  <a:pt x="58051" y="252553"/>
                  <a:pt x="60697" y="226624"/>
                </a:cubicBezTo>
                <a:cubicBezTo>
                  <a:pt x="63343" y="200695"/>
                  <a:pt x="40059" y="281657"/>
                  <a:pt x="44822" y="258374"/>
                </a:cubicBezTo>
                <a:cubicBezTo>
                  <a:pt x="49584" y="235091"/>
                  <a:pt x="65989" y="135078"/>
                  <a:pt x="89272" y="86924"/>
                </a:cubicBezTo>
                <a:cubicBezTo>
                  <a:pt x="112555" y="38770"/>
                  <a:pt x="186639" y="-25789"/>
                  <a:pt x="178172" y="107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3" name="フリーフォーム 722">
            <a:extLst>
              <a:ext uri="{FF2B5EF4-FFF2-40B4-BE49-F238E27FC236}">
                <a16:creationId xmlns:a16="http://schemas.microsoft.com/office/drawing/2014/main" id="{A3A774C0-D99B-0445-5028-804B41623382}"/>
              </a:ext>
            </a:extLst>
          </p:cNvPr>
          <p:cNvSpPr/>
          <p:nvPr/>
        </p:nvSpPr>
        <p:spPr>
          <a:xfrm>
            <a:off x="8409421" y="3339795"/>
            <a:ext cx="515902" cy="1171694"/>
          </a:xfrm>
          <a:custGeom>
            <a:avLst/>
            <a:gdLst>
              <a:gd name="connsiteX0" fmla="*/ 458354 w 515902"/>
              <a:gd name="connsiteY0" fmla="*/ 305 h 1171694"/>
              <a:gd name="connsiteX1" fmla="*/ 137679 w 515902"/>
              <a:gd name="connsiteY1" fmla="*/ 152705 h 1171694"/>
              <a:gd name="connsiteX2" fmla="*/ 175779 w 515902"/>
              <a:gd name="connsiteY2" fmla="*/ 222555 h 1171694"/>
              <a:gd name="connsiteX3" fmla="*/ 67829 w 515902"/>
              <a:gd name="connsiteY3" fmla="*/ 470205 h 1171694"/>
              <a:gd name="connsiteX4" fmla="*/ 144029 w 515902"/>
              <a:gd name="connsiteY4" fmla="*/ 419405 h 1171694"/>
              <a:gd name="connsiteX5" fmla="*/ 80529 w 515902"/>
              <a:gd name="connsiteY5" fmla="*/ 568630 h 1171694"/>
              <a:gd name="connsiteX6" fmla="*/ 156729 w 515902"/>
              <a:gd name="connsiteY6" fmla="*/ 705155 h 1171694"/>
              <a:gd name="connsiteX7" fmla="*/ 121804 w 515902"/>
              <a:gd name="connsiteY7" fmla="*/ 651180 h 1171694"/>
              <a:gd name="connsiteX8" fmla="*/ 134504 w 515902"/>
              <a:gd name="connsiteY8" fmla="*/ 784530 h 1171694"/>
              <a:gd name="connsiteX9" fmla="*/ 207529 w 515902"/>
              <a:gd name="connsiteY9" fmla="*/ 914705 h 1171694"/>
              <a:gd name="connsiteX10" fmla="*/ 147204 w 515902"/>
              <a:gd name="connsiteY10" fmla="*/ 886130 h 1171694"/>
              <a:gd name="connsiteX11" fmla="*/ 169429 w 515902"/>
              <a:gd name="connsiteY11" fmla="*/ 1086155 h 1171694"/>
              <a:gd name="connsiteX12" fmla="*/ 10679 w 515902"/>
              <a:gd name="connsiteY12" fmla="*/ 1121080 h 1171694"/>
              <a:gd name="connsiteX13" fmla="*/ 515504 w 515902"/>
              <a:gd name="connsiteY13" fmla="*/ 1121080 h 1171694"/>
              <a:gd name="connsiteX14" fmla="*/ 96404 w 515902"/>
              <a:gd name="connsiteY14" fmla="*/ 1168705 h 1171694"/>
              <a:gd name="connsiteX15" fmla="*/ 159904 w 515902"/>
              <a:gd name="connsiteY15" fmla="*/ 1022655 h 1171694"/>
              <a:gd name="connsiteX16" fmla="*/ 77354 w 515902"/>
              <a:gd name="connsiteY16" fmla="*/ 473380 h 1171694"/>
              <a:gd name="connsiteX17" fmla="*/ 77354 w 515902"/>
              <a:gd name="connsiteY17" fmla="*/ 527355 h 1171694"/>
              <a:gd name="connsiteX18" fmla="*/ 232929 w 515902"/>
              <a:gd name="connsiteY18" fmla="*/ 51105 h 1171694"/>
              <a:gd name="connsiteX19" fmla="*/ 191654 w 515902"/>
              <a:gd name="connsiteY19" fmla="*/ 111430 h 1171694"/>
              <a:gd name="connsiteX20" fmla="*/ 458354 w 515902"/>
              <a:gd name="connsiteY20" fmla="*/ 305 h 117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5902" h="1171694">
                <a:moveTo>
                  <a:pt x="458354" y="305"/>
                </a:moveTo>
                <a:cubicBezTo>
                  <a:pt x="449358" y="7184"/>
                  <a:pt x="184775" y="115663"/>
                  <a:pt x="137679" y="152705"/>
                </a:cubicBezTo>
                <a:cubicBezTo>
                  <a:pt x="90583" y="189747"/>
                  <a:pt x="187421" y="169638"/>
                  <a:pt x="175779" y="222555"/>
                </a:cubicBezTo>
                <a:cubicBezTo>
                  <a:pt x="164137" y="275472"/>
                  <a:pt x="73121" y="437397"/>
                  <a:pt x="67829" y="470205"/>
                </a:cubicBezTo>
                <a:cubicBezTo>
                  <a:pt x="62537" y="503013"/>
                  <a:pt x="141912" y="403001"/>
                  <a:pt x="144029" y="419405"/>
                </a:cubicBezTo>
                <a:cubicBezTo>
                  <a:pt x="146146" y="435809"/>
                  <a:pt x="78412" y="521005"/>
                  <a:pt x="80529" y="568630"/>
                </a:cubicBezTo>
                <a:cubicBezTo>
                  <a:pt x="82646" y="616255"/>
                  <a:pt x="149850" y="691397"/>
                  <a:pt x="156729" y="705155"/>
                </a:cubicBezTo>
                <a:cubicBezTo>
                  <a:pt x="163608" y="718913"/>
                  <a:pt x="125508" y="637951"/>
                  <a:pt x="121804" y="651180"/>
                </a:cubicBezTo>
                <a:cubicBezTo>
                  <a:pt x="118100" y="664409"/>
                  <a:pt x="120217" y="740609"/>
                  <a:pt x="134504" y="784530"/>
                </a:cubicBezTo>
                <a:cubicBezTo>
                  <a:pt x="148791" y="828451"/>
                  <a:pt x="205412" y="897772"/>
                  <a:pt x="207529" y="914705"/>
                </a:cubicBezTo>
                <a:cubicBezTo>
                  <a:pt x="209646" y="931638"/>
                  <a:pt x="153554" y="857555"/>
                  <a:pt x="147204" y="886130"/>
                </a:cubicBezTo>
                <a:cubicBezTo>
                  <a:pt x="140854" y="914705"/>
                  <a:pt x="192183" y="1046997"/>
                  <a:pt x="169429" y="1086155"/>
                </a:cubicBezTo>
                <a:cubicBezTo>
                  <a:pt x="146675" y="1125313"/>
                  <a:pt x="-47000" y="1115259"/>
                  <a:pt x="10679" y="1121080"/>
                </a:cubicBezTo>
                <a:cubicBezTo>
                  <a:pt x="68358" y="1126901"/>
                  <a:pt x="501217" y="1113143"/>
                  <a:pt x="515504" y="1121080"/>
                </a:cubicBezTo>
                <a:cubicBezTo>
                  <a:pt x="529791" y="1129017"/>
                  <a:pt x="155671" y="1185109"/>
                  <a:pt x="96404" y="1168705"/>
                </a:cubicBezTo>
                <a:cubicBezTo>
                  <a:pt x="37137" y="1152301"/>
                  <a:pt x="163079" y="1138542"/>
                  <a:pt x="159904" y="1022655"/>
                </a:cubicBezTo>
                <a:cubicBezTo>
                  <a:pt x="156729" y="906768"/>
                  <a:pt x="91112" y="555930"/>
                  <a:pt x="77354" y="473380"/>
                </a:cubicBezTo>
                <a:cubicBezTo>
                  <a:pt x="63596" y="390830"/>
                  <a:pt x="51425" y="597734"/>
                  <a:pt x="77354" y="527355"/>
                </a:cubicBezTo>
                <a:cubicBezTo>
                  <a:pt x="103283" y="456976"/>
                  <a:pt x="213879" y="120426"/>
                  <a:pt x="232929" y="51105"/>
                </a:cubicBezTo>
                <a:cubicBezTo>
                  <a:pt x="251979" y="-18216"/>
                  <a:pt x="157787" y="117780"/>
                  <a:pt x="191654" y="111430"/>
                </a:cubicBezTo>
                <a:cubicBezTo>
                  <a:pt x="225521" y="105080"/>
                  <a:pt x="467350" y="-6574"/>
                  <a:pt x="458354" y="30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4" name="フリーフォーム 723">
            <a:extLst>
              <a:ext uri="{FF2B5EF4-FFF2-40B4-BE49-F238E27FC236}">
                <a16:creationId xmlns:a16="http://schemas.microsoft.com/office/drawing/2014/main" id="{030AB877-9EDC-51CC-B34C-6B7CC02C78FF}"/>
              </a:ext>
            </a:extLst>
          </p:cNvPr>
          <p:cNvSpPr/>
          <p:nvPr/>
        </p:nvSpPr>
        <p:spPr>
          <a:xfrm>
            <a:off x="8826160" y="3338436"/>
            <a:ext cx="334441" cy="520383"/>
          </a:xfrm>
          <a:custGeom>
            <a:avLst/>
            <a:gdLst>
              <a:gd name="connsiteX0" fmla="*/ 340 w 334441"/>
              <a:gd name="connsiteY0" fmla="*/ 68339 h 520383"/>
              <a:gd name="connsiteX1" fmla="*/ 184490 w 334441"/>
              <a:gd name="connsiteY1" fmla="*/ 61989 h 520383"/>
              <a:gd name="connsiteX2" fmla="*/ 127340 w 334441"/>
              <a:gd name="connsiteY2" fmla="*/ 27064 h 520383"/>
              <a:gd name="connsiteX3" fmla="*/ 324190 w 334441"/>
              <a:gd name="connsiteY3" fmla="*/ 77864 h 520383"/>
              <a:gd name="connsiteX4" fmla="*/ 298790 w 334441"/>
              <a:gd name="connsiteY4" fmla="*/ 179464 h 520383"/>
              <a:gd name="connsiteX5" fmla="*/ 232115 w 334441"/>
              <a:gd name="connsiteY5" fmla="*/ 516014 h 520383"/>
              <a:gd name="connsiteX6" fmla="*/ 267040 w 334441"/>
              <a:gd name="connsiteY6" fmla="*/ 354089 h 520383"/>
              <a:gd name="connsiteX7" fmla="*/ 324190 w 334441"/>
              <a:gd name="connsiteY7" fmla="*/ 109614 h 520383"/>
              <a:gd name="connsiteX8" fmla="*/ 79715 w 334441"/>
              <a:gd name="connsiteY8" fmla="*/ 1664 h 520383"/>
              <a:gd name="connsiteX9" fmla="*/ 238465 w 334441"/>
              <a:gd name="connsiteY9" fmla="*/ 46114 h 520383"/>
              <a:gd name="connsiteX10" fmla="*/ 340 w 334441"/>
              <a:gd name="connsiteY10" fmla="*/ 68339 h 52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4441" h="520383">
                <a:moveTo>
                  <a:pt x="340" y="68339"/>
                </a:moveTo>
                <a:cubicBezTo>
                  <a:pt x="-8656" y="70985"/>
                  <a:pt x="163324" y="68868"/>
                  <a:pt x="184490" y="61989"/>
                </a:cubicBezTo>
                <a:cubicBezTo>
                  <a:pt x="205656" y="55110"/>
                  <a:pt x="104057" y="24418"/>
                  <a:pt x="127340" y="27064"/>
                </a:cubicBezTo>
                <a:cubicBezTo>
                  <a:pt x="150623" y="29710"/>
                  <a:pt x="295615" y="52464"/>
                  <a:pt x="324190" y="77864"/>
                </a:cubicBezTo>
                <a:cubicBezTo>
                  <a:pt x="352765" y="103264"/>
                  <a:pt x="314136" y="106439"/>
                  <a:pt x="298790" y="179464"/>
                </a:cubicBezTo>
                <a:cubicBezTo>
                  <a:pt x="283444" y="252489"/>
                  <a:pt x="237407" y="486910"/>
                  <a:pt x="232115" y="516014"/>
                </a:cubicBezTo>
                <a:cubicBezTo>
                  <a:pt x="226823" y="545118"/>
                  <a:pt x="251694" y="421822"/>
                  <a:pt x="267040" y="354089"/>
                </a:cubicBezTo>
                <a:cubicBezTo>
                  <a:pt x="282386" y="286356"/>
                  <a:pt x="355411" y="168352"/>
                  <a:pt x="324190" y="109614"/>
                </a:cubicBezTo>
                <a:cubicBezTo>
                  <a:pt x="292969" y="50876"/>
                  <a:pt x="94003" y="12247"/>
                  <a:pt x="79715" y="1664"/>
                </a:cubicBezTo>
                <a:cubicBezTo>
                  <a:pt x="65428" y="-8919"/>
                  <a:pt x="245344" y="33943"/>
                  <a:pt x="238465" y="46114"/>
                </a:cubicBezTo>
                <a:cubicBezTo>
                  <a:pt x="231586" y="58285"/>
                  <a:pt x="9336" y="65693"/>
                  <a:pt x="340" y="6833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5" name="フリーフォーム 724">
            <a:extLst>
              <a:ext uri="{FF2B5EF4-FFF2-40B4-BE49-F238E27FC236}">
                <a16:creationId xmlns:a16="http://schemas.microsoft.com/office/drawing/2014/main" id="{DE031D80-9BFE-DADE-DFD9-2B105D85748C}"/>
              </a:ext>
            </a:extLst>
          </p:cNvPr>
          <p:cNvSpPr/>
          <p:nvPr/>
        </p:nvSpPr>
        <p:spPr>
          <a:xfrm>
            <a:off x="8483023" y="3470147"/>
            <a:ext cx="604822" cy="391748"/>
          </a:xfrm>
          <a:custGeom>
            <a:avLst/>
            <a:gdLst>
              <a:gd name="connsiteX0" fmla="*/ 410152 w 604822"/>
              <a:gd name="connsiteY0" fmla="*/ 128 h 391748"/>
              <a:gd name="connsiteX1" fmla="*/ 368877 w 604822"/>
              <a:gd name="connsiteY1" fmla="*/ 143003 h 391748"/>
              <a:gd name="connsiteX2" fmla="*/ 241877 w 604822"/>
              <a:gd name="connsiteY2" fmla="*/ 273178 h 391748"/>
              <a:gd name="connsiteX3" fmla="*/ 311727 w 604822"/>
              <a:gd name="connsiteY3" fmla="*/ 244603 h 391748"/>
              <a:gd name="connsiteX4" fmla="*/ 168852 w 604822"/>
              <a:gd name="connsiteY4" fmla="*/ 320803 h 391748"/>
              <a:gd name="connsiteX5" fmla="*/ 3752 w 604822"/>
              <a:gd name="connsiteY5" fmla="*/ 390653 h 391748"/>
              <a:gd name="connsiteX6" fmla="*/ 340302 w 604822"/>
              <a:gd name="connsiteY6" fmla="*/ 263653 h 391748"/>
              <a:gd name="connsiteX7" fmla="*/ 457777 w 604822"/>
              <a:gd name="connsiteY7" fmla="*/ 289053 h 391748"/>
              <a:gd name="connsiteX8" fmla="*/ 556202 w 604822"/>
              <a:gd name="connsiteY8" fmla="*/ 282703 h 391748"/>
              <a:gd name="connsiteX9" fmla="*/ 603827 w 604822"/>
              <a:gd name="connsiteY9" fmla="*/ 250953 h 391748"/>
              <a:gd name="connsiteX10" fmla="*/ 514927 w 604822"/>
              <a:gd name="connsiteY10" fmla="*/ 320803 h 391748"/>
              <a:gd name="connsiteX11" fmla="*/ 327602 w 604822"/>
              <a:gd name="connsiteY11" fmla="*/ 247778 h 391748"/>
              <a:gd name="connsiteX12" fmla="*/ 270452 w 604822"/>
              <a:gd name="connsiteY12" fmla="*/ 276353 h 391748"/>
              <a:gd name="connsiteX13" fmla="*/ 353002 w 604822"/>
              <a:gd name="connsiteY13" fmla="*/ 146178 h 391748"/>
              <a:gd name="connsiteX14" fmla="*/ 356177 w 604822"/>
              <a:gd name="connsiteY14" fmla="*/ 168403 h 391748"/>
              <a:gd name="connsiteX15" fmla="*/ 410152 w 604822"/>
              <a:gd name="connsiteY15" fmla="*/ 128 h 39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4822" h="391748">
                <a:moveTo>
                  <a:pt x="410152" y="128"/>
                </a:moveTo>
                <a:cubicBezTo>
                  <a:pt x="412269" y="-4105"/>
                  <a:pt x="396923" y="97495"/>
                  <a:pt x="368877" y="143003"/>
                </a:cubicBezTo>
                <a:cubicBezTo>
                  <a:pt x="340831" y="188511"/>
                  <a:pt x="251402" y="256245"/>
                  <a:pt x="241877" y="273178"/>
                </a:cubicBezTo>
                <a:cubicBezTo>
                  <a:pt x="232352" y="290111"/>
                  <a:pt x="323898" y="236666"/>
                  <a:pt x="311727" y="244603"/>
                </a:cubicBezTo>
                <a:cubicBezTo>
                  <a:pt x="299556" y="252540"/>
                  <a:pt x="220181" y="296461"/>
                  <a:pt x="168852" y="320803"/>
                </a:cubicBezTo>
                <a:cubicBezTo>
                  <a:pt x="117523" y="345145"/>
                  <a:pt x="-24823" y="400178"/>
                  <a:pt x="3752" y="390653"/>
                </a:cubicBezTo>
                <a:cubicBezTo>
                  <a:pt x="32327" y="381128"/>
                  <a:pt x="264631" y="280586"/>
                  <a:pt x="340302" y="263653"/>
                </a:cubicBezTo>
                <a:cubicBezTo>
                  <a:pt x="415973" y="246720"/>
                  <a:pt x="421794" y="285878"/>
                  <a:pt x="457777" y="289053"/>
                </a:cubicBezTo>
                <a:cubicBezTo>
                  <a:pt x="493760" y="292228"/>
                  <a:pt x="531860" y="289053"/>
                  <a:pt x="556202" y="282703"/>
                </a:cubicBezTo>
                <a:cubicBezTo>
                  <a:pt x="580544" y="276353"/>
                  <a:pt x="610706" y="244603"/>
                  <a:pt x="603827" y="250953"/>
                </a:cubicBezTo>
                <a:cubicBezTo>
                  <a:pt x="596948" y="257303"/>
                  <a:pt x="560964" y="321332"/>
                  <a:pt x="514927" y="320803"/>
                </a:cubicBezTo>
                <a:cubicBezTo>
                  <a:pt x="468890" y="320274"/>
                  <a:pt x="368348" y="255186"/>
                  <a:pt x="327602" y="247778"/>
                </a:cubicBezTo>
                <a:cubicBezTo>
                  <a:pt x="286856" y="240370"/>
                  <a:pt x="266219" y="293286"/>
                  <a:pt x="270452" y="276353"/>
                </a:cubicBezTo>
                <a:cubicBezTo>
                  <a:pt x="274685" y="259420"/>
                  <a:pt x="338714" y="164170"/>
                  <a:pt x="353002" y="146178"/>
                </a:cubicBezTo>
                <a:cubicBezTo>
                  <a:pt x="367290" y="128186"/>
                  <a:pt x="346652" y="185336"/>
                  <a:pt x="356177" y="168403"/>
                </a:cubicBezTo>
                <a:cubicBezTo>
                  <a:pt x="365702" y="151470"/>
                  <a:pt x="408035" y="4361"/>
                  <a:pt x="410152" y="12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6" name="フリーフォーム 725">
            <a:extLst>
              <a:ext uri="{FF2B5EF4-FFF2-40B4-BE49-F238E27FC236}">
                <a16:creationId xmlns:a16="http://schemas.microsoft.com/office/drawing/2014/main" id="{6CB440D5-F94E-4644-6F31-6FBE533AC1AC}"/>
              </a:ext>
            </a:extLst>
          </p:cNvPr>
          <p:cNvSpPr/>
          <p:nvPr/>
        </p:nvSpPr>
        <p:spPr>
          <a:xfrm>
            <a:off x="9261398" y="3387687"/>
            <a:ext cx="164290" cy="626273"/>
          </a:xfrm>
          <a:custGeom>
            <a:avLst/>
            <a:gdLst>
              <a:gd name="connsiteX0" fmla="*/ 85802 w 164290"/>
              <a:gd name="connsiteY0" fmla="*/ 38 h 626273"/>
              <a:gd name="connsiteX1" fmla="*/ 28652 w 164290"/>
              <a:gd name="connsiteY1" fmla="*/ 165138 h 626273"/>
              <a:gd name="connsiteX2" fmla="*/ 79452 w 164290"/>
              <a:gd name="connsiteY2" fmla="*/ 295313 h 626273"/>
              <a:gd name="connsiteX3" fmla="*/ 25477 w 164290"/>
              <a:gd name="connsiteY3" fmla="*/ 298488 h 626273"/>
              <a:gd name="connsiteX4" fmla="*/ 108027 w 164290"/>
              <a:gd name="connsiteY4" fmla="*/ 387388 h 626273"/>
              <a:gd name="connsiteX5" fmla="*/ 114377 w 164290"/>
              <a:gd name="connsiteY5" fmla="*/ 622338 h 626273"/>
              <a:gd name="connsiteX6" fmla="*/ 162002 w 164290"/>
              <a:gd name="connsiteY6" fmla="*/ 514388 h 626273"/>
              <a:gd name="connsiteX7" fmla="*/ 31827 w 164290"/>
              <a:gd name="connsiteY7" fmla="*/ 257213 h 626273"/>
              <a:gd name="connsiteX8" fmla="*/ 77 w 164290"/>
              <a:gd name="connsiteY8" fmla="*/ 355638 h 626273"/>
              <a:gd name="connsiteX9" fmla="*/ 22302 w 164290"/>
              <a:gd name="connsiteY9" fmla="*/ 133388 h 626273"/>
              <a:gd name="connsiteX10" fmla="*/ 3252 w 164290"/>
              <a:gd name="connsiteY10" fmla="*/ 101638 h 626273"/>
              <a:gd name="connsiteX11" fmla="*/ 19127 w 164290"/>
              <a:gd name="connsiteY11" fmla="*/ 149263 h 626273"/>
              <a:gd name="connsiteX12" fmla="*/ 85802 w 164290"/>
              <a:gd name="connsiteY12" fmla="*/ 38 h 626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4290" h="626273">
                <a:moveTo>
                  <a:pt x="85802" y="38"/>
                </a:moveTo>
                <a:cubicBezTo>
                  <a:pt x="87390" y="2684"/>
                  <a:pt x="29710" y="115926"/>
                  <a:pt x="28652" y="165138"/>
                </a:cubicBezTo>
                <a:cubicBezTo>
                  <a:pt x="27594" y="214350"/>
                  <a:pt x="79981" y="273088"/>
                  <a:pt x="79452" y="295313"/>
                </a:cubicBezTo>
                <a:cubicBezTo>
                  <a:pt x="78923" y="317538"/>
                  <a:pt x="20714" y="283142"/>
                  <a:pt x="25477" y="298488"/>
                </a:cubicBezTo>
                <a:cubicBezTo>
                  <a:pt x="30240" y="313834"/>
                  <a:pt x="93210" y="333413"/>
                  <a:pt x="108027" y="387388"/>
                </a:cubicBezTo>
                <a:cubicBezTo>
                  <a:pt x="122844" y="441363"/>
                  <a:pt x="105381" y="601171"/>
                  <a:pt x="114377" y="622338"/>
                </a:cubicBezTo>
                <a:cubicBezTo>
                  <a:pt x="123373" y="643505"/>
                  <a:pt x="175760" y="575242"/>
                  <a:pt x="162002" y="514388"/>
                </a:cubicBezTo>
                <a:cubicBezTo>
                  <a:pt x="148244" y="453534"/>
                  <a:pt x="58815" y="283671"/>
                  <a:pt x="31827" y="257213"/>
                </a:cubicBezTo>
                <a:cubicBezTo>
                  <a:pt x="4839" y="230755"/>
                  <a:pt x="1664" y="376275"/>
                  <a:pt x="77" y="355638"/>
                </a:cubicBezTo>
                <a:cubicBezTo>
                  <a:pt x="-1510" y="335001"/>
                  <a:pt x="21773" y="175721"/>
                  <a:pt x="22302" y="133388"/>
                </a:cubicBezTo>
                <a:cubicBezTo>
                  <a:pt x="22831" y="91055"/>
                  <a:pt x="3781" y="98992"/>
                  <a:pt x="3252" y="101638"/>
                </a:cubicBezTo>
                <a:cubicBezTo>
                  <a:pt x="2723" y="104284"/>
                  <a:pt x="1135" y="168313"/>
                  <a:pt x="19127" y="149263"/>
                </a:cubicBezTo>
                <a:cubicBezTo>
                  <a:pt x="37119" y="130213"/>
                  <a:pt x="84214" y="-2608"/>
                  <a:pt x="85802" y="3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7" name="フリーフォーム 726">
            <a:extLst>
              <a:ext uri="{FF2B5EF4-FFF2-40B4-BE49-F238E27FC236}">
                <a16:creationId xmlns:a16="http://schemas.microsoft.com/office/drawing/2014/main" id="{3995EA97-14C6-CB16-C6B2-0D23EC048334}"/>
              </a:ext>
            </a:extLst>
          </p:cNvPr>
          <p:cNvSpPr/>
          <p:nvPr/>
        </p:nvSpPr>
        <p:spPr>
          <a:xfrm>
            <a:off x="10240516" y="3584565"/>
            <a:ext cx="199479" cy="989560"/>
          </a:xfrm>
          <a:custGeom>
            <a:avLst/>
            <a:gdLst>
              <a:gd name="connsiteX0" fmla="*/ 90934 w 199479"/>
              <a:gd name="connsiteY0" fmla="*/ 10 h 989560"/>
              <a:gd name="connsiteX1" fmla="*/ 40134 w 199479"/>
              <a:gd name="connsiteY1" fmla="*/ 133360 h 989560"/>
              <a:gd name="connsiteX2" fmla="*/ 43309 w 199479"/>
              <a:gd name="connsiteY2" fmla="*/ 333385 h 989560"/>
              <a:gd name="connsiteX3" fmla="*/ 40134 w 199479"/>
              <a:gd name="connsiteY3" fmla="*/ 349260 h 989560"/>
              <a:gd name="connsiteX4" fmla="*/ 65534 w 199479"/>
              <a:gd name="connsiteY4" fmla="*/ 479435 h 989560"/>
              <a:gd name="connsiteX5" fmla="*/ 62359 w 199479"/>
              <a:gd name="connsiteY5" fmla="*/ 650885 h 989560"/>
              <a:gd name="connsiteX6" fmla="*/ 113159 w 199479"/>
              <a:gd name="connsiteY6" fmla="*/ 736610 h 989560"/>
              <a:gd name="connsiteX7" fmla="*/ 71884 w 199479"/>
              <a:gd name="connsiteY7" fmla="*/ 714385 h 989560"/>
              <a:gd name="connsiteX8" fmla="*/ 125859 w 199479"/>
              <a:gd name="connsiteY8" fmla="*/ 787410 h 989560"/>
              <a:gd name="connsiteX9" fmla="*/ 195709 w 199479"/>
              <a:gd name="connsiteY9" fmla="*/ 733435 h 989560"/>
              <a:gd name="connsiteX10" fmla="*/ 2034 w 199479"/>
              <a:gd name="connsiteY10" fmla="*/ 987435 h 989560"/>
              <a:gd name="connsiteX11" fmla="*/ 90934 w 199479"/>
              <a:gd name="connsiteY11" fmla="*/ 835035 h 989560"/>
              <a:gd name="connsiteX12" fmla="*/ 36959 w 199479"/>
              <a:gd name="connsiteY12" fmla="*/ 495310 h 989560"/>
              <a:gd name="connsiteX13" fmla="*/ 2034 w 199479"/>
              <a:gd name="connsiteY13" fmla="*/ 184160 h 989560"/>
              <a:gd name="connsiteX14" fmla="*/ 43309 w 199479"/>
              <a:gd name="connsiteY14" fmla="*/ 381010 h 989560"/>
              <a:gd name="connsiteX15" fmla="*/ 17909 w 199479"/>
              <a:gd name="connsiteY15" fmla="*/ 139710 h 989560"/>
              <a:gd name="connsiteX16" fmla="*/ 90934 w 199479"/>
              <a:gd name="connsiteY16" fmla="*/ 10 h 98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9479" h="989560">
                <a:moveTo>
                  <a:pt x="90934" y="10"/>
                </a:moveTo>
                <a:cubicBezTo>
                  <a:pt x="94638" y="-1048"/>
                  <a:pt x="48071" y="77798"/>
                  <a:pt x="40134" y="133360"/>
                </a:cubicBezTo>
                <a:cubicBezTo>
                  <a:pt x="32197" y="188922"/>
                  <a:pt x="43309" y="297402"/>
                  <a:pt x="43309" y="333385"/>
                </a:cubicBezTo>
                <a:cubicBezTo>
                  <a:pt x="43309" y="369368"/>
                  <a:pt x="36430" y="324918"/>
                  <a:pt x="40134" y="349260"/>
                </a:cubicBezTo>
                <a:cubicBezTo>
                  <a:pt x="43838" y="373602"/>
                  <a:pt x="61830" y="429164"/>
                  <a:pt x="65534" y="479435"/>
                </a:cubicBezTo>
                <a:cubicBezTo>
                  <a:pt x="69238" y="529706"/>
                  <a:pt x="54422" y="608023"/>
                  <a:pt x="62359" y="650885"/>
                </a:cubicBezTo>
                <a:cubicBezTo>
                  <a:pt x="70296" y="693747"/>
                  <a:pt x="111572" y="726027"/>
                  <a:pt x="113159" y="736610"/>
                </a:cubicBezTo>
                <a:cubicBezTo>
                  <a:pt x="114747" y="747193"/>
                  <a:pt x="69767" y="705918"/>
                  <a:pt x="71884" y="714385"/>
                </a:cubicBezTo>
                <a:cubicBezTo>
                  <a:pt x="74001" y="722852"/>
                  <a:pt x="105222" y="784235"/>
                  <a:pt x="125859" y="787410"/>
                </a:cubicBezTo>
                <a:cubicBezTo>
                  <a:pt x="146497" y="790585"/>
                  <a:pt x="216347" y="700098"/>
                  <a:pt x="195709" y="733435"/>
                </a:cubicBezTo>
                <a:cubicBezTo>
                  <a:pt x="175072" y="766773"/>
                  <a:pt x="19496" y="970502"/>
                  <a:pt x="2034" y="987435"/>
                </a:cubicBezTo>
                <a:cubicBezTo>
                  <a:pt x="-15428" y="1004368"/>
                  <a:pt x="85113" y="917056"/>
                  <a:pt x="90934" y="835035"/>
                </a:cubicBezTo>
                <a:cubicBezTo>
                  <a:pt x="96755" y="753014"/>
                  <a:pt x="51776" y="603789"/>
                  <a:pt x="36959" y="495310"/>
                </a:cubicBezTo>
                <a:cubicBezTo>
                  <a:pt x="22142" y="386831"/>
                  <a:pt x="976" y="203210"/>
                  <a:pt x="2034" y="184160"/>
                </a:cubicBezTo>
                <a:cubicBezTo>
                  <a:pt x="3092" y="165110"/>
                  <a:pt x="40663" y="388418"/>
                  <a:pt x="43309" y="381010"/>
                </a:cubicBezTo>
                <a:cubicBezTo>
                  <a:pt x="45955" y="373602"/>
                  <a:pt x="4151" y="206385"/>
                  <a:pt x="17909" y="139710"/>
                </a:cubicBezTo>
                <a:cubicBezTo>
                  <a:pt x="31667" y="73035"/>
                  <a:pt x="87230" y="1068"/>
                  <a:pt x="90934" y="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8" name="フリーフォーム 727">
            <a:extLst>
              <a:ext uri="{FF2B5EF4-FFF2-40B4-BE49-F238E27FC236}">
                <a16:creationId xmlns:a16="http://schemas.microsoft.com/office/drawing/2014/main" id="{2DC9B85D-7C5C-95C0-0444-EBBAB6CFC953}"/>
              </a:ext>
            </a:extLst>
          </p:cNvPr>
          <p:cNvSpPr/>
          <p:nvPr/>
        </p:nvSpPr>
        <p:spPr>
          <a:xfrm>
            <a:off x="8861398" y="3809979"/>
            <a:ext cx="346434" cy="606828"/>
          </a:xfrm>
          <a:custGeom>
            <a:avLst/>
            <a:gdLst>
              <a:gd name="connsiteX0" fmla="*/ 231802 w 346434"/>
              <a:gd name="connsiteY0" fmla="*/ 21 h 606828"/>
              <a:gd name="connsiteX1" fmla="*/ 228627 w 346434"/>
              <a:gd name="connsiteY1" fmla="*/ 180996 h 606828"/>
              <a:gd name="connsiteX2" fmla="*/ 174652 w 346434"/>
              <a:gd name="connsiteY2" fmla="*/ 241321 h 606828"/>
              <a:gd name="connsiteX3" fmla="*/ 98452 w 346434"/>
              <a:gd name="connsiteY3" fmla="*/ 269896 h 606828"/>
              <a:gd name="connsiteX4" fmla="*/ 330227 w 346434"/>
              <a:gd name="connsiteY4" fmla="*/ 215921 h 606828"/>
              <a:gd name="connsiteX5" fmla="*/ 27 w 346434"/>
              <a:gd name="connsiteY5" fmla="*/ 377846 h 606828"/>
              <a:gd name="connsiteX6" fmla="*/ 311177 w 346434"/>
              <a:gd name="connsiteY6" fmla="*/ 298471 h 606828"/>
              <a:gd name="connsiteX7" fmla="*/ 263552 w 346434"/>
              <a:gd name="connsiteY7" fmla="*/ 336571 h 606828"/>
              <a:gd name="connsiteX8" fmla="*/ 234977 w 346434"/>
              <a:gd name="connsiteY8" fmla="*/ 466746 h 606828"/>
              <a:gd name="connsiteX9" fmla="*/ 346102 w 346434"/>
              <a:gd name="connsiteY9" fmla="*/ 606446 h 606828"/>
              <a:gd name="connsiteX10" fmla="*/ 266727 w 346434"/>
              <a:gd name="connsiteY10" fmla="*/ 422296 h 606828"/>
              <a:gd name="connsiteX11" fmla="*/ 193702 w 346434"/>
              <a:gd name="connsiteY11" fmla="*/ 111146 h 606828"/>
              <a:gd name="connsiteX12" fmla="*/ 200052 w 346434"/>
              <a:gd name="connsiteY12" fmla="*/ 168296 h 606828"/>
              <a:gd name="connsiteX13" fmla="*/ 231802 w 346434"/>
              <a:gd name="connsiteY13" fmla="*/ 21 h 60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6434" h="606828">
                <a:moveTo>
                  <a:pt x="231802" y="21"/>
                </a:moveTo>
                <a:cubicBezTo>
                  <a:pt x="236564" y="2138"/>
                  <a:pt x="238152" y="140779"/>
                  <a:pt x="228627" y="180996"/>
                </a:cubicBezTo>
                <a:cubicBezTo>
                  <a:pt x="219102" y="221213"/>
                  <a:pt x="196348" y="226504"/>
                  <a:pt x="174652" y="241321"/>
                </a:cubicBezTo>
                <a:cubicBezTo>
                  <a:pt x="152956" y="256138"/>
                  <a:pt x="72523" y="274129"/>
                  <a:pt x="98452" y="269896"/>
                </a:cubicBezTo>
                <a:cubicBezTo>
                  <a:pt x="124381" y="265663"/>
                  <a:pt x="346631" y="197929"/>
                  <a:pt x="330227" y="215921"/>
                </a:cubicBezTo>
                <a:cubicBezTo>
                  <a:pt x="313823" y="233913"/>
                  <a:pt x="3202" y="364088"/>
                  <a:pt x="27" y="377846"/>
                </a:cubicBezTo>
                <a:cubicBezTo>
                  <a:pt x="-3148" y="391604"/>
                  <a:pt x="267256" y="305350"/>
                  <a:pt x="311177" y="298471"/>
                </a:cubicBezTo>
                <a:cubicBezTo>
                  <a:pt x="355098" y="291592"/>
                  <a:pt x="276252" y="308525"/>
                  <a:pt x="263552" y="336571"/>
                </a:cubicBezTo>
                <a:cubicBezTo>
                  <a:pt x="250852" y="364617"/>
                  <a:pt x="221219" y="421767"/>
                  <a:pt x="234977" y="466746"/>
                </a:cubicBezTo>
                <a:cubicBezTo>
                  <a:pt x="248735" y="511725"/>
                  <a:pt x="340810" y="613854"/>
                  <a:pt x="346102" y="606446"/>
                </a:cubicBezTo>
                <a:cubicBezTo>
                  <a:pt x="351394" y="599038"/>
                  <a:pt x="292127" y="504846"/>
                  <a:pt x="266727" y="422296"/>
                </a:cubicBezTo>
                <a:cubicBezTo>
                  <a:pt x="241327" y="339746"/>
                  <a:pt x="204814" y="153479"/>
                  <a:pt x="193702" y="111146"/>
                </a:cubicBezTo>
                <a:cubicBezTo>
                  <a:pt x="182590" y="68813"/>
                  <a:pt x="191056" y="183113"/>
                  <a:pt x="200052" y="168296"/>
                </a:cubicBezTo>
                <a:cubicBezTo>
                  <a:pt x="209048" y="153479"/>
                  <a:pt x="227040" y="-2096"/>
                  <a:pt x="231802" y="2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9" name="フリーフォーム 728">
            <a:extLst>
              <a:ext uri="{FF2B5EF4-FFF2-40B4-BE49-F238E27FC236}">
                <a16:creationId xmlns:a16="http://schemas.microsoft.com/office/drawing/2014/main" id="{C0678502-9C8A-F1A7-03A1-522F837F1645}"/>
              </a:ext>
            </a:extLst>
          </p:cNvPr>
          <p:cNvSpPr/>
          <p:nvPr/>
        </p:nvSpPr>
        <p:spPr>
          <a:xfrm>
            <a:off x="8581462" y="3685297"/>
            <a:ext cx="339060" cy="926253"/>
          </a:xfrm>
          <a:custGeom>
            <a:avLst/>
            <a:gdLst>
              <a:gd name="connsiteX0" fmla="*/ 563 w 339060"/>
              <a:gd name="connsiteY0" fmla="*/ 118353 h 926253"/>
              <a:gd name="connsiteX1" fmla="*/ 318063 w 339060"/>
              <a:gd name="connsiteY1" fmla="*/ 878 h 926253"/>
              <a:gd name="connsiteX2" fmla="*/ 311713 w 339060"/>
              <a:gd name="connsiteY2" fmla="*/ 67553 h 926253"/>
              <a:gd name="connsiteX3" fmla="*/ 333938 w 339060"/>
              <a:gd name="connsiteY3" fmla="*/ 121528 h 926253"/>
              <a:gd name="connsiteX4" fmla="*/ 318063 w 339060"/>
              <a:gd name="connsiteY4" fmla="*/ 219953 h 926253"/>
              <a:gd name="connsiteX5" fmla="*/ 311713 w 339060"/>
              <a:gd name="connsiteY5" fmla="*/ 366003 h 926253"/>
              <a:gd name="connsiteX6" fmla="*/ 203763 w 339060"/>
              <a:gd name="connsiteY6" fmla="*/ 378703 h 926253"/>
              <a:gd name="connsiteX7" fmla="*/ 210113 w 339060"/>
              <a:gd name="connsiteY7" fmla="*/ 505703 h 926253"/>
              <a:gd name="connsiteX8" fmla="*/ 327588 w 339060"/>
              <a:gd name="connsiteY8" fmla="*/ 921628 h 926253"/>
              <a:gd name="connsiteX9" fmla="*/ 241863 w 339060"/>
              <a:gd name="connsiteY9" fmla="*/ 708903 h 926253"/>
              <a:gd name="connsiteX10" fmla="*/ 178363 w 339060"/>
              <a:gd name="connsiteY10" fmla="*/ 404103 h 926253"/>
              <a:gd name="connsiteX11" fmla="*/ 232338 w 339060"/>
              <a:gd name="connsiteY11" fmla="*/ 343778 h 926253"/>
              <a:gd name="connsiteX12" fmla="*/ 264088 w 339060"/>
              <a:gd name="connsiteY12" fmla="*/ 264403 h 926253"/>
              <a:gd name="connsiteX13" fmla="*/ 245038 w 339060"/>
              <a:gd name="connsiteY13" fmla="*/ 375528 h 926253"/>
              <a:gd name="connsiteX14" fmla="*/ 311713 w 339060"/>
              <a:gd name="connsiteY14" fmla="*/ 140578 h 926253"/>
              <a:gd name="connsiteX15" fmla="*/ 165663 w 339060"/>
              <a:gd name="connsiteY15" fmla="*/ 143753 h 926253"/>
              <a:gd name="connsiteX16" fmla="*/ 165663 w 339060"/>
              <a:gd name="connsiteY16" fmla="*/ 143753 h 926253"/>
              <a:gd name="connsiteX17" fmla="*/ 238688 w 339060"/>
              <a:gd name="connsiteY17" fmla="*/ 80253 h 926253"/>
              <a:gd name="connsiteX18" fmla="*/ 563 w 339060"/>
              <a:gd name="connsiteY18" fmla="*/ 118353 h 92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9060" h="926253">
                <a:moveTo>
                  <a:pt x="563" y="118353"/>
                </a:moveTo>
                <a:cubicBezTo>
                  <a:pt x="13792" y="105124"/>
                  <a:pt x="266205" y="9345"/>
                  <a:pt x="318063" y="878"/>
                </a:cubicBezTo>
                <a:cubicBezTo>
                  <a:pt x="369921" y="-7589"/>
                  <a:pt x="309067" y="47445"/>
                  <a:pt x="311713" y="67553"/>
                </a:cubicBezTo>
                <a:cubicBezTo>
                  <a:pt x="314359" y="87661"/>
                  <a:pt x="332880" y="96128"/>
                  <a:pt x="333938" y="121528"/>
                </a:cubicBezTo>
                <a:cubicBezTo>
                  <a:pt x="334996" y="146928"/>
                  <a:pt x="321767" y="179207"/>
                  <a:pt x="318063" y="219953"/>
                </a:cubicBezTo>
                <a:cubicBezTo>
                  <a:pt x="314359" y="260699"/>
                  <a:pt x="330763" y="339545"/>
                  <a:pt x="311713" y="366003"/>
                </a:cubicBezTo>
                <a:cubicBezTo>
                  <a:pt x="292663" y="392461"/>
                  <a:pt x="220696" y="355420"/>
                  <a:pt x="203763" y="378703"/>
                </a:cubicBezTo>
                <a:cubicBezTo>
                  <a:pt x="186830" y="401986"/>
                  <a:pt x="189476" y="415216"/>
                  <a:pt x="210113" y="505703"/>
                </a:cubicBezTo>
                <a:cubicBezTo>
                  <a:pt x="230751" y="596191"/>
                  <a:pt x="322296" y="887761"/>
                  <a:pt x="327588" y="921628"/>
                </a:cubicBezTo>
                <a:cubicBezTo>
                  <a:pt x="332880" y="955495"/>
                  <a:pt x="266734" y="795157"/>
                  <a:pt x="241863" y="708903"/>
                </a:cubicBezTo>
                <a:cubicBezTo>
                  <a:pt x="216992" y="622649"/>
                  <a:pt x="179950" y="464957"/>
                  <a:pt x="178363" y="404103"/>
                </a:cubicBezTo>
                <a:cubicBezTo>
                  <a:pt x="176776" y="343249"/>
                  <a:pt x="218051" y="367061"/>
                  <a:pt x="232338" y="343778"/>
                </a:cubicBezTo>
                <a:cubicBezTo>
                  <a:pt x="246625" y="320495"/>
                  <a:pt x="261971" y="259111"/>
                  <a:pt x="264088" y="264403"/>
                </a:cubicBezTo>
                <a:cubicBezTo>
                  <a:pt x="266205" y="269695"/>
                  <a:pt x="237101" y="396166"/>
                  <a:pt x="245038" y="375528"/>
                </a:cubicBezTo>
                <a:cubicBezTo>
                  <a:pt x="252976" y="354891"/>
                  <a:pt x="324942" y="179207"/>
                  <a:pt x="311713" y="140578"/>
                </a:cubicBezTo>
                <a:cubicBezTo>
                  <a:pt x="298484" y="101949"/>
                  <a:pt x="165663" y="143753"/>
                  <a:pt x="165663" y="143753"/>
                </a:cubicBezTo>
                <a:lnTo>
                  <a:pt x="165663" y="143753"/>
                </a:lnTo>
                <a:cubicBezTo>
                  <a:pt x="177834" y="133170"/>
                  <a:pt x="266205" y="86074"/>
                  <a:pt x="238688" y="80253"/>
                </a:cubicBezTo>
                <a:cubicBezTo>
                  <a:pt x="211171" y="74432"/>
                  <a:pt x="-12666" y="131582"/>
                  <a:pt x="563" y="11835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0" name="フリーフォーム 729">
            <a:extLst>
              <a:ext uri="{FF2B5EF4-FFF2-40B4-BE49-F238E27FC236}">
                <a16:creationId xmlns:a16="http://schemas.microsoft.com/office/drawing/2014/main" id="{E7D09C2C-4D7E-384D-A652-9E874CEEAC4C}"/>
              </a:ext>
            </a:extLst>
          </p:cNvPr>
          <p:cNvSpPr/>
          <p:nvPr/>
        </p:nvSpPr>
        <p:spPr>
          <a:xfrm>
            <a:off x="8442265" y="3660770"/>
            <a:ext cx="223000" cy="463979"/>
          </a:xfrm>
          <a:custGeom>
            <a:avLst/>
            <a:gdLst>
              <a:gd name="connsiteX0" fmla="*/ 60 w 223000"/>
              <a:gd name="connsiteY0" fmla="*/ 5 h 463979"/>
              <a:gd name="connsiteX1" fmla="*/ 193735 w 223000"/>
              <a:gd name="connsiteY1" fmla="*/ 215905 h 463979"/>
              <a:gd name="connsiteX2" fmla="*/ 174685 w 223000"/>
              <a:gd name="connsiteY2" fmla="*/ 460380 h 463979"/>
              <a:gd name="connsiteX3" fmla="*/ 187385 w 223000"/>
              <a:gd name="connsiteY3" fmla="*/ 352430 h 463979"/>
              <a:gd name="connsiteX4" fmla="*/ 215960 w 223000"/>
              <a:gd name="connsiteY4" fmla="*/ 222255 h 463979"/>
              <a:gd name="connsiteX5" fmla="*/ 60 w 223000"/>
              <a:gd name="connsiteY5" fmla="*/ 5 h 46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000" h="463979">
                <a:moveTo>
                  <a:pt x="60" y="5"/>
                </a:moveTo>
                <a:cubicBezTo>
                  <a:pt x="-3644" y="-1053"/>
                  <a:pt x="164631" y="139176"/>
                  <a:pt x="193735" y="215905"/>
                </a:cubicBezTo>
                <a:cubicBezTo>
                  <a:pt x="222839" y="292634"/>
                  <a:pt x="175743" y="437626"/>
                  <a:pt x="174685" y="460380"/>
                </a:cubicBezTo>
                <a:cubicBezTo>
                  <a:pt x="173627" y="483134"/>
                  <a:pt x="180506" y="392117"/>
                  <a:pt x="187385" y="352430"/>
                </a:cubicBezTo>
                <a:cubicBezTo>
                  <a:pt x="194264" y="312743"/>
                  <a:pt x="240302" y="280463"/>
                  <a:pt x="215960" y="222255"/>
                </a:cubicBezTo>
                <a:cubicBezTo>
                  <a:pt x="191618" y="164047"/>
                  <a:pt x="3764" y="1063"/>
                  <a:pt x="60" y="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1" name="フリーフォーム 730">
            <a:extLst>
              <a:ext uri="{FF2B5EF4-FFF2-40B4-BE49-F238E27FC236}">
                <a16:creationId xmlns:a16="http://schemas.microsoft.com/office/drawing/2014/main" id="{D1092124-2280-6DC0-89A6-FFCF53300BCE}"/>
              </a:ext>
            </a:extLst>
          </p:cNvPr>
          <p:cNvSpPr/>
          <p:nvPr/>
        </p:nvSpPr>
        <p:spPr>
          <a:xfrm>
            <a:off x="8581985" y="3756024"/>
            <a:ext cx="252286" cy="769174"/>
          </a:xfrm>
          <a:custGeom>
            <a:avLst/>
            <a:gdLst>
              <a:gd name="connsiteX0" fmla="*/ 40 w 252286"/>
              <a:gd name="connsiteY0" fmla="*/ 1 h 769174"/>
              <a:gd name="connsiteX1" fmla="*/ 203240 w 252286"/>
              <a:gd name="connsiteY1" fmla="*/ 187326 h 769174"/>
              <a:gd name="connsiteX2" fmla="*/ 114340 w 252286"/>
              <a:gd name="connsiteY2" fmla="*/ 279401 h 769174"/>
              <a:gd name="connsiteX3" fmla="*/ 98465 w 252286"/>
              <a:gd name="connsiteY3" fmla="*/ 533401 h 769174"/>
              <a:gd name="connsiteX4" fmla="*/ 104815 w 252286"/>
              <a:gd name="connsiteY4" fmla="*/ 463551 h 769174"/>
              <a:gd name="connsiteX5" fmla="*/ 250865 w 252286"/>
              <a:gd name="connsiteY5" fmla="*/ 765176 h 769174"/>
              <a:gd name="connsiteX6" fmla="*/ 171490 w 252286"/>
              <a:gd name="connsiteY6" fmla="*/ 615951 h 769174"/>
              <a:gd name="connsiteX7" fmla="*/ 47665 w 252286"/>
              <a:gd name="connsiteY7" fmla="*/ 323851 h 769174"/>
              <a:gd name="connsiteX8" fmla="*/ 69890 w 252286"/>
              <a:gd name="connsiteY8" fmla="*/ 409576 h 769174"/>
              <a:gd name="connsiteX9" fmla="*/ 184190 w 252286"/>
              <a:gd name="connsiteY9" fmla="*/ 184151 h 769174"/>
              <a:gd name="connsiteX10" fmla="*/ 40 w 252286"/>
              <a:gd name="connsiteY10" fmla="*/ 1 h 76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286" h="769174">
                <a:moveTo>
                  <a:pt x="40" y="1"/>
                </a:moveTo>
                <a:cubicBezTo>
                  <a:pt x="3215" y="530"/>
                  <a:pt x="184190" y="140759"/>
                  <a:pt x="203240" y="187326"/>
                </a:cubicBezTo>
                <a:cubicBezTo>
                  <a:pt x="222290" y="233893"/>
                  <a:pt x="131802" y="221722"/>
                  <a:pt x="114340" y="279401"/>
                </a:cubicBezTo>
                <a:cubicBezTo>
                  <a:pt x="96878" y="337080"/>
                  <a:pt x="100053" y="502709"/>
                  <a:pt x="98465" y="533401"/>
                </a:cubicBezTo>
                <a:cubicBezTo>
                  <a:pt x="96878" y="564093"/>
                  <a:pt x="79415" y="424922"/>
                  <a:pt x="104815" y="463551"/>
                </a:cubicBezTo>
                <a:cubicBezTo>
                  <a:pt x="130215" y="502180"/>
                  <a:pt x="239753" y="739776"/>
                  <a:pt x="250865" y="765176"/>
                </a:cubicBezTo>
                <a:cubicBezTo>
                  <a:pt x="261977" y="790576"/>
                  <a:pt x="205357" y="689505"/>
                  <a:pt x="171490" y="615951"/>
                </a:cubicBezTo>
                <a:cubicBezTo>
                  <a:pt x="137623" y="542397"/>
                  <a:pt x="64598" y="358247"/>
                  <a:pt x="47665" y="323851"/>
                </a:cubicBezTo>
                <a:cubicBezTo>
                  <a:pt x="30732" y="289455"/>
                  <a:pt x="47136" y="432859"/>
                  <a:pt x="69890" y="409576"/>
                </a:cubicBezTo>
                <a:cubicBezTo>
                  <a:pt x="92644" y="386293"/>
                  <a:pt x="188423" y="248709"/>
                  <a:pt x="184190" y="184151"/>
                </a:cubicBezTo>
                <a:cubicBezTo>
                  <a:pt x="179957" y="119593"/>
                  <a:pt x="-3135" y="-528"/>
                  <a:pt x="40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2" name="フリーフォーム 731">
            <a:extLst>
              <a:ext uri="{FF2B5EF4-FFF2-40B4-BE49-F238E27FC236}">
                <a16:creationId xmlns:a16="http://schemas.microsoft.com/office/drawing/2014/main" id="{76D62E78-146E-0311-183B-EB8F5055116F}"/>
              </a:ext>
            </a:extLst>
          </p:cNvPr>
          <p:cNvSpPr/>
          <p:nvPr/>
        </p:nvSpPr>
        <p:spPr>
          <a:xfrm>
            <a:off x="11652283" y="5656307"/>
            <a:ext cx="184826" cy="1684769"/>
          </a:xfrm>
          <a:custGeom>
            <a:avLst/>
            <a:gdLst>
              <a:gd name="connsiteX0" fmla="*/ 8414 w 184826"/>
              <a:gd name="connsiteY0" fmla="*/ 6262 h 1684769"/>
              <a:gd name="connsiteX1" fmla="*/ 33581 w 184826"/>
              <a:gd name="connsiteY1" fmla="*/ 610269 h 1684769"/>
              <a:gd name="connsiteX2" fmla="*/ 184583 w 184826"/>
              <a:gd name="connsiteY2" fmla="*/ 1642115 h 1684769"/>
              <a:gd name="connsiteX3" fmla="*/ 67137 w 184826"/>
              <a:gd name="connsiteY3" fmla="*/ 1365278 h 1684769"/>
              <a:gd name="connsiteX4" fmla="*/ 25 w 184826"/>
              <a:gd name="connsiteY4" fmla="*/ 249543 h 1684769"/>
              <a:gd name="connsiteX5" fmla="*/ 58748 w 184826"/>
              <a:gd name="connsiteY5" fmla="*/ 517990 h 1684769"/>
              <a:gd name="connsiteX6" fmla="*/ 25192 w 184826"/>
              <a:gd name="connsiteY6" fmla="*/ 308265 h 1684769"/>
              <a:gd name="connsiteX7" fmla="*/ 8414 w 184826"/>
              <a:gd name="connsiteY7" fmla="*/ 6262 h 168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26" h="1684769">
                <a:moveTo>
                  <a:pt x="8414" y="6262"/>
                </a:moveTo>
                <a:cubicBezTo>
                  <a:pt x="9812" y="56596"/>
                  <a:pt x="4219" y="337627"/>
                  <a:pt x="33581" y="610269"/>
                </a:cubicBezTo>
                <a:cubicBezTo>
                  <a:pt x="62943" y="882911"/>
                  <a:pt x="178990" y="1516280"/>
                  <a:pt x="184583" y="1642115"/>
                </a:cubicBezTo>
                <a:cubicBezTo>
                  <a:pt x="190176" y="1767950"/>
                  <a:pt x="97897" y="1597373"/>
                  <a:pt x="67137" y="1365278"/>
                </a:cubicBezTo>
                <a:cubicBezTo>
                  <a:pt x="36377" y="1133183"/>
                  <a:pt x="1423" y="390758"/>
                  <a:pt x="25" y="249543"/>
                </a:cubicBezTo>
                <a:cubicBezTo>
                  <a:pt x="-1373" y="108328"/>
                  <a:pt x="54554" y="508203"/>
                  <a:pt x="58748" y="517990"/>
                </a:cubicBezTo>
                <a:cubicBezTo>
                  <a:pt x="62942" y="527777"/>
                  <a:pt x="29387" y="393553"/>
                  <a:pt x="25192" y="308265"/>
                </a:cubicBezTo>
                <a:cubicBezTo>
                  <a:pt x="20998" y="222977"/>
                  <a:pt x="7016" y="-44072"/>
                  <a:pt x="8414" y="626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3" name="フリーフォーム 732">
            <a:extLst>
              <a:ext uri="{FF2B5EF4-FFF2-40B4-BE49-F238E27FC236}">
                <a16:creationId xmlns:a16="http://schemas.microsoft.com/office/drawing/2014/main" id="{C650AF77-7C53-7B8B-EFB4-1394409BF8B2}"/>
              </a:ext>
            </a:extLst>
          </p:cNvPr>
          <p:cNvSpPr/>
          <p:nvPr/>
        </p:nvSpPr>
        <p:spPr>
          <a:xfrm>
            <a:off x="10837702" y="3829720"/>
            <a:ext cx="865280" cy="2959104"/>
          </a:xfrm>
          <a:custGeom>
            <a:avLst/>
            <a:gdLst>
              <a:gd name="connsiteX0" fmla="*/ 874 w 865280"/>
              <a:gd name="connsiteY0" fmla="*/ 4049 h 2959104"/>
              <a:gd name="connsiteX1" fmla="*/ 588104 w 865280"/>
              <a:gd name="connsiteY1" fmla="*/ 1094618 h 2959104"/>
              <a:gd name="connsiteX2" fmla="*/ 479047 w 865280"/>
              <a:gd name="connsiteY2" fmla="*/ 960394 h 2959104"/>
              <a:gd name="connsiteX3" fmla="*/ 680382 w 865280"/>
              <a:gd name="connsiteY3" fmla="*/ 1765737 h 2959104"/>
              <a:gd name="connsiteX4" fmla="*/ 705549 w 865280"/>
              <a:gd name="connsiteY4" fmla="*/ 1992240 h 2959104"/>
              <a:gd name="connsiteX5" fmla="*/ 864940 w 865280"/>
              <a:gd name="connsiteY5" fmla="*/ 2940196 h 2959104"/>
              <a:gd name="connsiteX6" fmla="*/ 739105 w 865280"/>
              <a:gd name="connsiteY6" fmla="*/ 2478801 h 2959104"/>
              <a:gd name="connsiteX7" fmla="*/ 462269 w 865280"/>
              <a:gd name="connsiteY7" fmla="*/ 792614 h 2959104"/>
              <a:gd name="connsiteX8" fmla="*/ 874 w 865280"/>
              <a:gd name="connsiteY8" fmla="*/ 4049 h 295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280" h="2959104">
                <a:moveTo>
                  <a:pt x="874" y="4049"/>
                </a:moveTo>
                <a:cubicBezTo>
                  <a:pt x="21847" y="54383"/>
                  <a:pt x="508409" y="935227"/>
                  <a:pt x="588104" y="1094618"/>
                </a:cubicBezTo>
                <a:cubicBezTo>
                  <a:pt x="667799" y="1254009"/>
                  <a:pt x="463667" y="848541"/>
                  <a:pt x="479047" y="960394"/>
                </a:cubicBezTo>
                <a:cubicBezTo>
                  <a:pt x="494427" y="1072247"/>
                  <a:pt x="642632" y="1593763"/>
                  <a:pt x="680382" y="1765737"/>
                </a:cubicBezTo>
                <a:cubicBezTo>
                  <a:pt x="718132" y="1937711"/>
                  <a:pt x="674789" y="1796497"/>
                  <a:pt x="705549" y="1992240"/>
                </a:cubicBezTo>
                <a:cubicBezTo>
                  <a:pt x="736309" y="2187983"/>
                  <a:pt x="859347" y="2859103"/>
                  <a:pt x="864940" y="2940196"/>
                </a:cubicBezTo>
                <a:cubicBezTo>
                  <a:pt x="870533" y="3021290"/>
                  <a:pt x="806217" y="2836731"/>
                  <a:pt x="739105" y="2478801"/>
                </a:cubicBezTo>
                <a:cubicBezTo>
                  <a:pt x="671993" y="2120871"/>
                  <a:pt x="582511" y="1203674"/>
                  <a:pt x="462269" y="792614"/>
                </a:cubicBezTo>
                <a:cubicBezTo>
                  <a:pt x="342027" y="381554"/>
                  <a:pt x="-20099" y="-46285"/>
                  <a:pt x="874" y="404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4" name="フリーフォーム 733">
            <a:extLst>
              <a:ext uri="{FF2B5EF4-FFF2-40B4-BE49-F238E27FC236}">
                <a16:creationId xmlns:a16="http://schemas.microsoft.com/office/drawing/2014/main" id="{56A3CDFF-44DD-4690-D2D5-BBE3D97C7EB3}"/>
              </a:ext>
            </a:extLst>
          </p:cNvPr>
          <p:cNvSpPr/>
          <p:nvPr/>
        </p:nvSpPr>
        <p:spPr>
          <a:xfrm>
            <a:off x="10097604" y="4580301"/>
            <a:ext cx="1041840" cy="939580"/>
          </a:xfrm>
          <a:custGeom>
            <a:avLst/>
            <a:gdLst>
              <a:gd name="connsiteX0" fmla="*/ 2741 w 1041840"/>
              <a:gd name="connsiteY0" fmla="*/ 88 h 939580"/>
              <a:gd name="connsiteX1" fmla="*/ 472524 w 1041840"/>
              <a:gd name="connsiteY1" fmla="*/ 411149 h 939580"/>
              <a:gd name="connsiteX2" fmla="*/ 1034587 w 1041840"/>
              <a:gd name="connsiteY2" fmla="*/ 931266 h 939580"/>
              <a:gd name="connsiteX3" fmla="*/ 774528 w 1041840"/>
              <a:gd name="connsiteY3" fmla="*/ 704763 h 939580"/>
              <a:gd name="connsiteX4" fmla="*/ 522858 w 1041840"/>
              <a:gd name="connsiteY4" fmla="*/ 352426 h 939580"/>
              <a:gd name="connsiteX5" fmla="*/ 690638 w 1041840"/>
              <a:gd name="connsiteY5" fmla="*/ 444705 h 939580"/>
              <a:gd name="connsiteX6" fmla="*/ 2741 w 1041840"/>
              <a:gd name="connsiteY6" fmla="*/ 88 h 93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840" h="939580">
                <a:moveTo>
                  <a:pt x="2741" y="88"/>
                </a:moveTo>
                <a:cubicBezTo>
                  <a:pt x="-33611" y="-5505"/>
                  <a:pt x="300550" y="255953"/>
                  <a:pt x="472524" y="411149"/>
                </a:cubicBezTo>
                <a:cubicBezTo>
                  <a:pt x="644498" y="566345"/>
                  <a:pt x="984253" y="882330"/>
                  <a:pt x="1034587" y="931266"/>
                </a:cubicBezTo>
                <a:cubicBezTo>
                  <a:pt x="1084921" y="980202"/>
                  <a:pt x="859816" y="801236"/>
                  <a:pt x="774528" y="704763"/>
                </a:cubicBezTo>
                <a:cubicBezTo>
                  <a:pt x="689240" y="608290"/>
                  <a:pt x="536840" y="395769"/>
                  <a:pt x="522858" y="352426"/>
                </a:cubicBezTo>
                <a:cubicBezTo>
                  <a:pt x="508876" y="309083"/>
                  <a:pt x="775926" y="499233"/>
                  <a:pt x="690638" y="444705"/>
                </a:cubicBezTo>
                <a:cubicBezTo>
                  <a:pt x="605350" y="390177"/>
                  <a:pt x="39093" y="5681"/>
                  <a:pt x="2741" y="8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5" name="フリーフォーム 734">
            <a:extLst>
              <a:ext uri="{FF2B5EF4-FFF2-40B4-BE49-F238E27FC236}">
                <a16:creationId xmlns:a16="http://schemas.microsoft.com/office/drawing/2014/main" id="{4D061146-3576-2F43-3404-153CD2BE1AD9}"/>
              </a:ext>
            </a:extLst>
          </p:cNvPr>
          <p:cNvSpPr/>
          <p:nvPr/>
        </p:nvSpPr>
        <p:spPr>
          <a:xfrm>
            <a:off x="10197493" y="4737685"/>
            <a:ext cx="1320595" cy="3232642"/>
          </a:xfrm>
          <a:custGeom>
            <a:avLst/>
            <a:gdLst>
              <a:gd name="connsiteX0" fmla="*/ 3520 w 1320595"/>
              <a:gd name="connsiteY0" fmla="*/ 2095 h 3232642"/>
              <a:gd name="connsiteX1" fmla="*/ 523637 w 1320595"/>
              <a:gd name="connsiteY1" fmla="*/ 513823 h 3232642"/>
              <a:gd name="connsiteX2" fmla="*/ 792085 w 1320595"/>
              <a:gd name="connsiteY2" fmla="*/ 622880 h 3232642"/>
              <a:gd name="connsiteX3" fmla="*/ 414580 w 1320595"/>
              <a:gd name="connsiteY3" fmla="*/ 513823 h 3232642"/>
              <a:gd name="connsiteX4" fmla="*/ 867586 w 1320595"/>
              <a:gd name="connsiteY4" fmla="*/ 832605 h 3232642"/>
              <a:gd name="connsiteX5" fmla="*/ 1043755 w 1320595"/>
              <a:gd name="connsiteY5" fmla="*/ 1168165 h 3232642"/>
              <a:gd name="connsiteX6" fmla="*/ 976643 w 1320595"/>
              <a:gd name="connsiteY6" fmla="*/ 1503724 h 3232642"/>
              <a:gd name="connsiteX7" fmla="*/ 1287035 w 1320595"/>
              <a:gd name="connsiteY7" fmla="*/ 2090954 h 3232642"/>
              <a:gd name="connsiteX8" fmla="*/ 1236701 w 1320595"/>
              <a:gd name="connsiteY8" fmla="*/ 2049009 h 3232642"/>
              <a:gd name="connsiteX9" fmla="*/ 1278646 w 1320595"/>
              <a:gd name="connsiteY9" fmla="*/ 2619460 h 3232642"/>
              <a:gd name="connsiteX10" fmla="*/ 1001810 w 1320595"/>
              <a:gd name="connsiteY10" fmla="*/ 3231856 h 3232642"/>
              <a:gd name="connsiteX11" fmla="*/ 1236701 w 1320595"/>
              <a:gd name="connsiteY11" fmla="*/ 2736906 h 3232642"/>
              <a:gd name="connsiteX12" fmla="*/ 1194757 w 1320595"/>
              <a:gd name="connsiteY12" fmla="*/ 2250344 h 3232642"/>
              <a:gd name="connsiteX13" fmla="*/ 850808 w 1320595"/>
              <a:gd name="connsiteY13" fmla="*/ 1889618 h 3232642"/>
              <a:gd name="connsiteX14" fmla="*/ 1320591 w 1320595"/>
              <a:gd name="connsiteY14" fmla="*/ 1998675 h 3232642"/>
              <a:gd name="connsiteX15" fmla="*/ 859197 w 1320595"/>
              <a:gd name="connsiteY15" fmla="*/ 916495 h 3232642"/>
              <a:gd name="connsiteX16" fmla="*/ 322301 w 1320595"/>
              <a:gd name="connsiteY16" fmla="*/ 354432 h 3232642"/>
              <a:gd name="connsiteX17" fmla="*/ 3520 w 1320595"/>
              <a:gd name="connsiteY17" fmla="*/ 2095 h 323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20595" h="3232642">
                <a:moveTo>
                  <a:pt x="3520" y="2095"/>
                </a:moveTo>
                <a:cubicBezTo>
                  <a:pt x="37076" y="28660"/>
                  <a:pt x="392210" y="410359"/>
                  <a:pt x="523637" y="513823"/>
                </a:cubicBezTo>
                <a:cubicBezTo>
                  <a:pt x="655064" y="617287"/>
                  <a:pt x="810261" y="622880"/>
                  <a:pt x="792085" y="622880"/>
                </a:cubicBezTo>
                <a:cubicBezTo>
                  <a:pt x="773909" y="622880"/>
                  <a:pt x="401997" y="478869"/>
                  <a:pt x="414580" y="513823"/>
                </a:cubicBezTo>
                <a:cubicBezTo>
                  <a:pt x="427163" y="548777"/>
                  <a:pt x="762724" y="723548"/>
                  <a:pt x="867586" y="832605"/>
                </a:cubicBezTo>
                <a:cubicBezTo>
                  <a:pt x="972449" y="941662"/>
                  <a:pt x="1025579" y="1056312"/>
                  <a:pt x="1043755" y="1168165"/>
                </a:cubicBezTo>
                <a:cubicBezTo>
                  <a:pt x="1061931" y="1280018"/>
                  <a:pt x="936096" y="1349926"/>
                  <a:pt x="976643" y="1503724"/>
                </a:cubicBezTo>
                <a:cubicBezTo>
                  <a:pt x="1017190" y="1657522"/>
                  <a:pt x="1287035" y="2090954"/>
                  <a:pt x="1287035" y="2090954"/>
                </a:cubicBezTo>
                <a:cubicBezTo>
                  <a:pt x="1330378" y="2181835"/>
                  <a:pt x="1238099" y="1960925"/>
                  <a:pt x="1236701" y="2049009"/>
                </a:cubicBezTo>
                <a:cubicBezTo>
                  <a:pt x="1235303" y="2137093"/>
                  <a:pt x="1317794" y="2422319"/>
                  <a:pt x="1278646" y="2619460"/>
                </a:cubicBezTo>
                <a:cubicBezTo>
                  <a:pt x="1239498" y="2816601"/>
                  <a:pt x="1008801" y="3212282"/>
                  <a:pt x="1001810" y="3231856"/>
                </a:cubicBezTo>
                <a:cubicBezTo>
                  <a:pt x="994819" y="3251430"/>
                  <a:pt x="1204543" y="2900491"/>
                  <a:pt x="1236701" y="2736906"/>
                </a:cubicBezTo>
                <a:cubicBezTo>
                  <a:pt x="1268859" y="2573321"/>
                  <a:pt x="1259073" y="2391559"/>
                  <a:pt x="1194757" y="2250344"/>
                </a:cubicBezTo>
                <a:cubicBezTo>
                  <a:pt x="1130441" y="2109129"/>
                  <a:pt x="829836" y="1931563"/>
                  <a:pt x="850808" y="1889618"/>
                </a:cubicBezTo>
                <a:cubicBezTo>
                  <a:pt x="871780" y="1847673"/>
                  <a:pt x="1319193" y="2160862"/>
                  <a:pt x="1320591" y="1998675"/>
                </a:cubicBezTo>
                <a:cubicBezTo>
                  <a:pt x="1321989" y="1836488"/>
                  <a:pt x="1025579" y="1190535"/>
                  <a:pt x="859197" y="916495"/>
                </a:cubicBezTo>
                <a:cubicBezTo>
                  <a:pt x="692815" y="642455"/>
                  <a:pt x="460719" y="501239"/>
                  <a:pt x="322301" y="354432"/>
                </a:cubicBezTo>
                <a:cubicBezTo>
                  <a:pt x="183883" y="207625"/>
                  <a:pt x="-30036" y="-24470"/>
                  <a:pt x="3520" y="209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6" name="フリーフォーム 735">
            <a:extLst>
              <a:ext uri="{FF2B5EF4-FFF2-40B4-BE49-F238E27FC236}">
                <a16:creationId xmlns:a16="http://schemas.microsoft.com/office/drawing/2014/main" id="{4BF0B0B0-4C1A-F45D-6D1D-DEBD703EA13D}"/>
              </a:ext>
            </a:extLst>
          </p:cNvPr>
          <p:cNvSpPr/>
          <p:nvPr/>
        </p:nvSpPr>
        <p:spPr>
          <a:xfrm>
            <a:off x="8335871" y="7769909"/>
            <a:ext cx="629576" cy="1261318"/>
          </a:xfrm>
          <a:custGeom>
            <a:avLst/>
            <a:gdLst>
              <a:gd name="connsiteX0" fmla="*/ 615182 w 629576"/>
              <a:gd name="connsiteY0" fmla="*/ 23463 h 1261318"/>
              <a:gd name="connsiteX1" fmla="*/ 464180 w 629576"/>
              <a:gd name="connsiteY1" fmla="*/ 308689 h 1261318"/>
              <a:gd name="connsiteX2" fmla="*/ 506125 w 629576"/>
              <a:gd name="connsiteY2" fmla="*/ 275133 h 1261318"/>
              <a:gd name="connsiteX3" fmla="*/ 397068 w 629576"/>
              <a:gd name="connsiteY3" fmla="*/ 535192 h 1261318"/>
              <a:gd name="connsiteX4" fmla="*/ 2786 w 629576"/>
              <a:gd name="connsiteY4" fmla="*/ 1256645 h 1261318"/>
              <a:gd name="connsiteX5" fmla="*/ 229289 w 629576"/>
              <a:gd name="connsiteY5" fmla="*/ 820418 h 1261318"/>
              <a:gd name="connsiteX6" fmla="*/ 388679 w 629576"/>
              <a:gd name="connsiteY6" fmla="*/ 317078 h 1261318"/>
              <a:gd name="connsiteX7" fmla="*/ 254456 w 629576"/>
              <a:gd name="connsiteY7" fmla="*/ 585526 h 1261318"/>
              <a:gd name="connsiteX8" fmla="*/ 581626 w 629576"/>
              <a:gd name="connsiteY8" fmla="*/ 82186 h 1261318"/>
              <a:gd name="connsiteX9" fmla="*/ 615182 w 629576"/>
              <a:gd name="connsiteY9" fmla="*/ 23463 h 126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9576" h="1261318">
                <a:moveTo>
                  <a:pt x="615182" y="23463"/>
                </a:moveTo>
                <a:cubicBezTo>
                  <a:pt x="595608" y="61213"/>
                  <a:pt x="482356" y="266744"/>
                  <a:pt x="464180" y="308689"/>
                </a:cubicBezTo>
                <a:cubicBezTo>
                  <a:pt x="446004" y="350634"/>
                  <a:pt x="517310" y="237383"/>
                  <a:pt x="506125" y="275133"/>
                </a:cubicBezTo>
                <a:cubicBezTo>
                  <a:pt x="494940" y="312884"/>
                  <a:pt x="480958" y="371607"/>
                  <a:pt x="397068" y="535192"/>
                </a:cubicBezTo>
                <a:cubicBezTo>
                  <a:pt x="313178" y="698777"/>
                  <a:pt x="30749" y="1209107"/>
                  <a:pt x="2786" y="1256645"/>
                </a:cubicBezTo>
                <a:cubicBezTo>
                  <a:pt x="-25177" y="1304183"/>
                  <a:pt x="164973" y="977013"/>
                  <a:pt x="229289" y="820418"/>
                </a:cubicBezTo>
                <a:cubicBezTo>
                  <a:pt x="293605" y="663823"/>
                  <a:pt x="384484" y="356227"/>
                  <a:pt x="388679" y="317078"/>
                </a:cubicBezTo>
                <a:cubicBezTo>
                  <a:pt x="392873" y="277929"/>
                  <a:pt x="222298" y="624675"/>
                  <a:pt x="254456" y="585526"/>
                </a:cubicBezTo>
                <a:cubicBezTo>
                  <a:pt x="286614" y="546377"/>
                  <a:pt x="520107" y="178659"/>
                  <a:pt x="581626" y="82186"/>
                </a:cubicBezTo>
                <a:cubicBezTo>
                  <a:pt x="643145" y="-14287"/>
                  <a:pt x="634756" y="-14287"/>
                  <a:pt x="615182" y="2346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7" name="フリーフォーム 736">
            <a:extLst>
              <a:ext uri="{FF2B5EF4-FFF2-40B4-BE49-F238E27FC236}">
                <a16:creationId xmlns:a16="http://schemas.microsoft.com/office/drawing/2014/main" id="{15949F61-8D37-ACAD-A907-36EF0361F50A}"/>
              </a:ext>
            </a:extLst>
          </p:cNvPr>
          <p:cNvSpPr/>
          <p:nvPr/>
        </p:nvSpPr>
        <p:spPr>
          <a:xfrm>
            <a:off x="11845776" y="7009616"/>
            <a:ext cx="387037" cy="1909687"/>
          </a:xfrm>
          <a:custGeom>
            <a:avLst/>
            <a:gdLst>
              <a:gd name="connsiteX0" fmla="*/ 16257 w 387037"/>
              <a:gd name="connsiteY0" fmla="*/ 62303 h 1909687"/>
              <a:gd name="connsiteX1" fmla="*/ 150481 w 387037"/>
              <a:gd name="connsiteY1" fmla="*/ 825701 h 1909687"/>
              <a:gd name="connsiteX2" fmla="*/ 49813 w 387037"/>
              <a:gd name="connsiteY2" fmla="*/ 632755 h 1909687"/>
              <a:gd name="connsiteX3" fmla="*/ 326650 w 387037"/>
              <a:gd name="connsiteY3" fmla="*/ 1228373 h 1909687"/>
              <a:gd name="connsiteX4" fmla="*/ 368595 w 387037"/>
              <a:gd name="connsiteY4" fmla="*/ 1907881 h 1909687"/>
              <a:gd name="connsiteX5" fmla="*/ 368595 w 387037"/>
              <a:gd name="connsiteY5" fmla="*/ 1404542 h 1909687"/>
              <a:gd name="connsiteX6" fmla="*/ 142092 w 387037"/>
              <a:gd name="connsiteY6" fmla="*/ 725034 h 1909687"/>
              <a:gd name="connsiteX7" fmla="*/ 133703 w 387037"/>
              <a:gd name="connsiteY7" fmla="*/ 943147 h 1909687"/>
              <a:gd name="connsiteX8" fmla="*/ 16257 w 387037"/>
              <a:gd name="connsiteY8" fmla="*/ 146193 h 1909687"/>
              <a:gd name="connsiteX9" fmla="*/ 16257 w 387037"/>
              <a:gd name="connsiteY9" fmla="*/ 62303 h 19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7037" h="1909687">
                <a:moveTo>
                  <a:pt x="16257" y="62303"/>
                </a:moveTo>
                <a:cubicBezTo>
                  <a:pt x="38628" y="175554"/>
                  <a:pt x="144888" y="730626"/>
                  <a:pt x="150481" y="825701"/>
                </a:cubicBezTo>
                <a:cubicBezTo>
                  <a:pt x="156074" y="920776"/>
                  <a:pt x="20452" y="565643"/>
                  <a:pt x="49813" y="632755"/>
                </a:cubicBezTo>
                <a:cubicBezTo>
                  <a:pt x="79174" y="699867"/>
                  <a:pt x="273520" y="1015852"/>
                  <a:pt x="326650" y="1228373"/>
                </a:cubicBezTo>
                <a:cubicBezTo>
                  <a:pt x="379780" y="1440894"/>
                  <a:pt x="361604" y="1878520"/>
                  <a:pt x="368595" y="1907881"/>
                </a:cubicBezTo>
                <a:cubicBezTo>
                  <a:pt x="375586" y="1937243"/>
                  <a:pt x="406346" y="1601683"/>
                  <a:pt x="368595" y="1404542"/>
                </a:cubicBezTo>
                <a:cubicBezTo>
                  <a:pt x="330845" y="1207401"/>
                  <a:pt x="181241" y="801933"/>
                  <a:pt x="142092" y="725034"/>
                </a:cubicBezTo>
                <a:cubicBezTo>
                  <a:pt x="102943" y="648135"/>
                  <a:pt x="154675" y="1039620"/>
                  <a:pt x="133703" y="943147"/>
                </a:cubicBezTo>
                <a:cubicBezTo>
                  <a:pt x="112731" y="846674"/>
                  <a:pt x="37229" y="294398"/>
                  <a:pt x="16257" y="146193"/>
                </a:cubicBezTo>
                <a:cubicBezTo>
                  <a:pt x="-4715" y="-2012"/>
                  <a:pt x="-6114" y="-50948"/>
                  <a:pt x="16257" y="6230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8" name="フリーフォーム 737">
            <a:extLst>
              <a:ext uri="{FF2B5EF4-FFF2-40B4-BE49-F238E27FC236}">
                <a16:creationId xmlns:a16="http://schemas.microsoft.com/office/drawing/2014/main" id="{518B629C-F66E-9CD5-7CC5-7CBFEE491AA5}"/>
              </a:ext>
            </a:extLst>
          </p:cNvPr>
          <p:cNvSpPr/>
          <p:nvPr/>
        </p:nvSpPr>
        <p:spPr>
          <a:xfrm>
            <a:off x="10320612" y="4918745"/>
            <a:ext cx="728823" cy="1953647"/>
          </a:xfrm>
          <a:custGeom>
            <a:avLst/>
            <a:gdLst>
              <a:gd name="connsiteX0" fmla="*/ 6236 w 728823"/>
              <a:gd name="connsiteY0" fmla="*/ 215317 h 1953647"/>
              <a:gd name="connsiteX1" fmla="*/ 526353 w 728823"/>
              <a:gd name="connsiteY1" fmla="*/ 701879 h 1953647"/>
              <a:gd name="connsiteX2" fmla="*/ 635410 w 728823"/>
              <a:gd name="connsiteY2" fmla="*/ 1121328 h 1953647"/>
              <a:gd name="connsiteX3" fmla="*/ 627021 w 728823"/>
              <a:gd name="connsiteY3" fmla="*/ 903215 h 1953647"/>
              <a:gd name="connsiteX4" fmla="*/ 551520 w 728823"/>
              <a:gd name="connsiteY4" fmla="*/ 1238774 h 1953647"/>
              <a:gd name="connsiteX5" fmla="*/ 492797 w 728823"/>
              <a:gd name="connsiteY5" fmla="*/ 1054216 h 1953647"/>
              <a:gd name="connsiteX6" fmla="*/ 39792 w 728823"/>
              <a:gd name="connsiteY6" fmla="*/ 743824 h 1953647"/>
              <a:gd name="connsiteX7" fmla="*/ 450852 w 728823"/>
              <a:gd name="connsiteY7" fmla="*/ 1221996 h 1953647"/>
              <a:gd name="connsiteX8" fmla="*/ 610243 w 728823"/>
              <a:gd name="connsiteY8" fmla="*/ 1448499 h 1953647"/>
              <a:gd name="connsiteX9" fmla="*/ 484408 w 728823"/>
              <a:gd name="connsiteY9" fmla="*/ 1675002 h 1953647"/>
              <a:gd name="connsiteX10" fmla="*/ 635410 w 728823"/>
              <a:gd name="connsiteY10" fmla="*/ 1951838 h 1953647"/>
              <a:gd name="connsiteX11" fmla="*/ 593465 w 728823"/>
              <a:gd name="connsiteY11" fmla="*/ 1532389 h 1953647"/>
              <a:gd name="connsiteX12" fmla="*/ 710911 w 728823"/>
              <a:gd name="connsiteY12" fmla="*/ 869659 h 1953647"/>
              <a:gd name="connsiteX13" fmla="*/ 148849 w 728823"/>
              <a:gd name="connsiteY13" fmla="*/ 13982 h 1953647"/>
              <a:gd name="connsiteX14" fmla="*/ 232738 w 728823"/>
              <a:gd name="connsiteY14" fmla="*/ 332763 h 1953647"/>
              <a:gd name="connsiteX15" fmla="*/ 6236 w 728823"/>
              <a:gd name="connsiteY15" fmla="*/ 215317 h 195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28823" h="1953647">
                <a:moveTo>
                  <a:pt x="6236" y="215317"/>
                </a:moveTo>
                <a:cubicBezTo>
                  <a:pt x="55172" y="276836"/>
                  <a:pt x="421491" y="550877"/>
                  <a:pt x="526353" y="701879"/>
                </a:cubicBezTo>
                <a:cubicBezTo>
                  <a:pt x="631215" y="852881"/>
                  <a:pt x="618632" y="1087772"/>
                  <a:pt x="635410" y="1121328"/>
                </a:cubicBezTo>
                <a:cubicBezTo>
                  <a:pt x="652188" y="1154884"/>
                  <a:pt x="641003" y="883641"/>
                  <a:pt x="627021" y="903215"/>
                </a:cubicBezTo>
                <a:cubicBezTo>
                  <a:pt x="613039" y="922789"/>
                  <a:pt x="573891" y="1213607"/>
                  <a:pt x="551520" y="1238774"/>
                </a:cubicBezTo>
                <a:cubicBezTo>
                  <a:pt x="529149" y="1263941"/>
                  <a:pt x="578085" y="1136708"/>
                  <a:pt x="492797" y="1054216"/>
                </a:cubicBezTo>
                <a:cubicBezTo>
                  <a:pt x="407509" y="971724"/>
                  <a:pt x="46783" y="715861"/>
                  <a:pt x="39792" y="743824"/>
                </a:cubicBezTo>
                <a:cubicBezTo>
                  <a:pt x="32801" y="771787"/>
                  <a:pt x="355777" y="1104550"/>
                  <a:pt x="450852" y="1221996"/>
                </a:cubicBezTo>
                <a:cubicBezTo>
                  <a:pt x="545927" y="1339442"/>
                  <a:pt x="604650" y="1372998"/>
                  <a:pt x="610243" y="1448499"/>
                </a:cubicBezTo>
                <a:cubicBezTo>
                  <a:pt x="615836" y="1524000"/>
                  <a:pt x="480214" y="1591112"/>
                  <a:pt x="484408" y="1675002"/>
                </a:cubicBezTo>
                <a:cubicBezTo>
                  <a:pt x="488602" y="1758892"/>
                  <a:pt x="617234" y="1975607"/>
                  <a:pt x="635410" y="1951838"/>
                </a:cubicBezTo>
                <a:cubicBezTo>
                  <a:pt x="653586" y="1928069"/>
                  <a:pt x="580882" y="1712752"/>
                  <a:pt x="593465" y="1532389"/>
                </a:cubicBezTo>
                <a:cubicBezTo>
                  <a:pt x="606049" y="1352026"/>
                  <a:pt x="785014" y="1122727"/>
                  <a:pt x="710911" y="869659"/>
                </a:cubicBezTo>
                <a:cubicBezTo>
                  <a:pt x="636808" y="616591"/>
                  <a:pt x="228544" y="103465"/>
                  <a:pt x="148849" y="13982"/>
                </a:cubicBezTo>
                <a:cubicBezTo>
                  <a:pt x="69154" y="-75501"/>
                  <a:pt x="253710" y="292216"/>
                  <a:pt x="232738" y="332763"/>
                </a:cubicBezTo>
                <a:cubicBezTo>
                  <a:pt x="211766" y="373310"/>
                  <a:pt x="-42700" y="153798"/>
                  <a:pt x="6236" y="21531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9" name="フリーフォーム 738">
            <a:extLst>
              <a:ext uri="{FF2B5EF4-FFF2-40B4-BE49-F238E27FC236}">
                <a16:creationId xmlns:a16="http://schemas.microsoft.com/office/drawing/2014/main" id="{49C59591-9A53-66B6-0F54-63C228222B6B}"/>
              </a:ext>
            </a:extLst>
          </p:cNvPr>
          <p:cNvSpPr/>
          <p:nvPr/>
        </p:nvSpPr>
        <p:spPr>
          <a:xfrm>
            <a:off x="10083476" y="4665689"/>
            <a:ext cx="537038" cy="1483834"/>
          </a:xfrm>
          <a:custGeom>
            <a:avLst/>
            <a:gdLst>
              <a:gd name="connsiteX0" fmla="*/ 142704 w 537038"/>
              <a:gd name="connsiteY0" fmla="*/ 74091 h 1483834"/>
              <a:gd name="connsiteX1" fmla="*/ 302095 w 537038"/>
              <a:gd name="connsiteY1" fmla="*/ 619375 h 1483834"/>
              <a:gd name="connsiteX2" fmla="*/ 142704 w 537038"/>
              <a:gd name="connsiteY2" fmla="*/ 686487 h 1483834"/>
              <a:gd name="connsiteX3" fmla="*/ 369207 w 537038"/>
              <a:gd name="connsiteY3" fmla="*/ 1173049 h 1483834"/>
              <a:gd name="connsiteX4" fmla="*/ 234983 w 537038"/>
              <a:gd name="connsiteY4" fmla="*/ 1038825 h 1483834"/>
              <a:gd name="connsiteX5" fmla="*/ 478263 w 537038"/>
              <a:gd name="connsiteY5" fmla="*/ 1483441 h 1483834"/>
              <a:gd name="connsiteX6" fmla="*/ 91 w 537038"/>
              <a:gd name="connsiteY6" fmla="*/ 1122715 h 1483834"/>
              <a:gd name="connsiteX7" fmla="*/ 436318 w 537038"/>
              <a:gd name="connsiteY7" fmla="*/ 1416329 h 1483834"/>
              <a:gd name="connsiteX8" fmla="*/ 276928 w 537038"/>
              <a:gd name="connsiteY8" fmla="*/ 912990 h 1483834"/>
              <a:gd name="connsiteX9" fmla="*/ 536986 w 537038"/>
              <a:gd name="connsiteY9" fmla="*/ 1072381 h 1483834"/>
              <a:gd name="connsiteX10" fmla="*/ 251761 w 537038"/>
              <a:gd name="connsiteY10" fmla="*/ 728432 h 1483834"/>
              <a:gd name="connsiteX11" fmla="*/ 318873 w 537038"/>
              <a:gd name="connsiteY11" fmla="*/ 896212 h 1483834"/>
              <a:gd name="connsiteX12" fmla="*/ 193038 w 537038"/>
              <a:gd name="connsiteY12" fmla="*/ 124425 h 1483834"/>
              <a:gd name="connsiteX13" fmla="*/ 151093 w 537038"/>
              <a:gd name="connsiteY13" fmla="*/ 6979 h 1483834"/>
              <a:gd name="connsiteX14" fmla="*/ 142704 w 537038"/>
              <a:gd name="connsiteY14" fmla="*/ 74091 h 148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038" h="1483834">
                <a:moveTo>
                  <a:pt x="142704" y="74091"/>
                </a:moveTo>
                <a:cubicBezTo>
                  <a:pt x="167871" y="176157"/>
                  <a:pt x="302095" y="517309"/>
                  <a:pt x="302095" y="619375"/>
                </a:cubicBezTo>
                <a:cubicBezTo>
                  <a:pt x="302095" y="721441"/>
                  <a:pt x="131519" y="594208"/>
                  <a:pt x="142704" y="686487"/>
                </a:cubicBezTo>
                <a:cubicBezTo>
                  <a:pt x="153889" y="778766"/>
                  <a:pt x="353827" y="1114326"/>
                  <a:pt x="369207" y="1173049"/>
                </a:cubicBezTo>
                <a:cubicBezTo>
                  <a:pt x="384587" y="1231772"/>
                  <a:pt x="216807" y="987093"/>
                  <a:pt x="234983" y="1038825"/>
                </a:cubicBezTo>
                <a:cubicBezTo>
                  <a:pt x="253159" y="1090557"/>
                  <a:pt x="517412" y="1469459"/>
                  <a:pt x="478263" y="1483441"/>
                </a:cubicBezTo>
                <a:cubicBezTo>
                  <a:pt x="439114" y="1497423"/>
                  <a:pt x="7082" y="1133900"/>
                  <a:pt x="91" y="1122715"/>
                </a:cubicBezTo>
                <a:cubicBezTo>
                  <a:pt x="-6900" y="1111530"/>
                  <a:pt x="390179" y="1451283"/>
                  <a:pt x="436318" y="1416329"/>
                </a:cubicBezTo>
                <a:cubicBezTo>
                  <a:pt x="482457" y="1381375"/>
                  <a:pt x="260150" y="970315"/>
                  <a:pt x="276928" y="912990"/>
                </a:cubicBezTo>
                <a:cubicBezTo>
                  <a:pt x="293706" y="855665"/>
                  <a:pt x="541181" y="1103141"/>
                  <a:pt x="536986" y="1072381"/>
                </a:cubicBezTo>
                <a:cubicBezTo>
                  <a:pt x="532792" y="1041621"/>
                  <a:pt x="288113" y="757793"/>
                  <a:pt x="251761" y="728432"/>
                </a:cubicBezTo>
                <a:cubicBezTo>
                  <a:pt x="215409" y="699071"/>
                  <a:pt x="328660" y="996880"/>
                  <a:pt x="318873" y="896212"/>
                </a:cubicBezTo>
                <a:cubicBezTo>
                  <a:pt x="309086" y="795544"/>
                  <a:pt x="221001" y="272630"/>
                  <a:pt x="193038" y="124425"/>
                </a:cubicBezTo>
                <a:cubicBezTo>
                  <a:pt x="165075" y="-23780"/>
                  <a:pt x="153889" y="9775"/>
                  <a:pt x="151093" y="6979"/>
                </a:cubicBezTo>
                <a:cubicBezTo>
                  <a:pt x="148297" y="4183"/>
                  <a:pt x="117537" y="-27975"/>
                  <a:pt x="142704" y="7409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0" name="フリーフォーム 739">
            <a:extLst>
              <a:ext uri="{FF2B5EF4-FFF2-40B4-BE49-F238E27FC236}">
                <a16:creationId xmlns:a16="http://schemas.microsoft.com/office/drawing/2014/main" id="{26B04A36-FF7B-18B8-CE63-061C3B55222C}"/>
              </a:ext>
            </a:extLst>
          </p:cNvPr>
          <p:cNvSpPr/>
          <p:nvPr/>
        </p:nvSpPr>
        <p:spPr>
          <a:xfrm>
            <a:off x="10122378" y="5685769"/>
            <a:ext cx="1078794" cy="2252107"/>
          </a:xfrm>
          <a:custGeom>
            <a:avLst/>
            <a:gdLst>
              <a:gd name="connsiteX0" fmla="*/ 45079 w 1078794"/>
              <a:gd name="connsiteY0" fmla="*/ 43912 h 2252107"/>
              <a:gd name="connsiteX1" fmla="*/ 196081 w 1078794"/>
              <a:gd name="connsiteY1" fmla="*/ 572418 h 2252107"/>
              <a:gd name="connsiteX2" fmla="*/ 682642 w 1078794"/>
              <a:gd name="connsiteY2" fmla="*/ 1268704 h 2252107"/>
              <a:gd name="connsiteX3" fmla="*/ 481306 w 1078794"/>
              <a:gd name="connsiteY3" fmla="*/ 1109314 h 2252107"/>
              <a:gd name="connsiteX4" fmla="*/ 766532 w 1078794"/>
              <a:gd name="connsiteY4" fmla="*/ 1579097 h 2252107"/>
              <a:gd name="connsiteX5" fmla="*/ 1043369 w 1078794"/>
              <a:gd name="connsiteY5" fmla="*/ 2040492 h 2252107"/>
              <a:gd name="connsiteX6" fmla="*/ 1026591 w 1078794"/>
              <a:gd name="connsiteY6" fmla="*/ 2250216 h 2252107"/>
              <a:gd name="connsiteX7" fmla="*/ 1026591 w 1078794"/>
              <a:gd name="connsiteY7" fmla="*/ 1931435 h 2252107"/>
              <a:gd name="connsiteX8" fmla="*/ 313527 w 1078794"/>
              <a:gd name="connsiteY8" fmla="*/ 1075758 h 2252107"/>
              <a:gd name="connsiteX9" fmla="*/ 422583 w 1078794"/>
              <a:gd name="connsiteY9" fmla="*/ 1176425 h 2252107"/>
              <a:gd name="connsiteX10" fmla="*/ 296749 w 1078794"/>
              <a:gd name="connsiteY10" fmla="*/ 740198 h 2252107"/>
              <a:gd name="connsiteX11" fmla="*/ 19912 w 1078794"/>
              <a:gd name="connsiteY11" fmla="*/ 111024 h 2252107"/>
              <a:gd name="connsiteX12" fmla="*/ 45079 w 1078794"/>
              <a:gd name="connsiteY12" fmla="*/ 43912 h 2252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8794" h="2252107">
                <a:moveTo>
                  <a:pt x="45079" y="43912"/>
                </a:moveTo>
                <a:cubicBezTo>
                  <a:pt x="74440" y="120811"/>
                  <a:pt x="89821" y="368286"/>
                  <a:pt x="196081" y="572418"/>
                </a:cubicBezTo>
                <a:cubicBezTo>
                  <a:pt x="302341" y="776550"/>
                  <a:pt x="635105" y="1179221"/>
                  <a:pt x="682642" y="1268704"/>
                </a:cubicBezTo>
                <a:cubicBezTo>
                  <a:pt x="730179" y="1358187"/>
                  <a:pt x="467324" y="1057582"/>
                  <a:pt x="481306" y="1109314"/>
                </a:cubicBezTo>
                <a:cubicBezTo>
                  <a:pt x="495288" y="1161046"/>
                  <a:pt x="766532" y="1579097"/>
                  <a:pt x="766532" y="1579097"/>
                </a:cubicBezTo>
                <a:cubicBezTo>
                  <a:pt x="860209" y="1734293"/>
                  <a:pt x="1000026" y="1928639"/>
                  <a:pt x="1043369" y="2040492"/>
                </a:cubicBezTo>
                <a:cubicBezTo>
                  <a:pt x="1086712" y="2152345"/>
                  <a:pt x="1029387" y="2268392"/>
                  <a:pt x="1026591" y="2250216"/>
                </a:cubicBezTo>
                <a:cubicBezTo>
                  <a:pt x="1023795" y="2232040"/>
                  <a:pt x="1145435" y="2127178"/>
                  <a:pt x="1026591" y="1931435"/>
                </a:cubicBezTo>
                <a:cubicBezTo>
                  <a:pt x="907747" y="1735692"/>
                  <a:pt x="414195" y="1201593"/>
                  <a:pt x="313527" y="1075758"/>
                </a:cubicBezTo>
                <a:cubicBezTo>
                  <a:pt x="212859" y="949923"/>
                  <a:pt x="425379" y="1232352"/>
                  <a:pt x="422583" y="1176425"/>
                </a:cubicBezTo>
                <a:cubicBezTo>
                  <a:pt x="419787" y="1120498"/>
                  <a:pt x="363861" y="917765"/>
                  <a:pt x="296749" y="740198"/>
                </a:cubicBezTo>
                <a:cubicBezTo>
                  <a:pt x="229637" y="562631"/>
                  <a:pt x="64653" y="229868"/>
                  <a:pt x="19912" y="111024"/>
                </a:cubicBezTo>
                <a:cubicBezTo>
                  <a:pt x="-24829" y="-7820"/>
                  <a:pt x="15718" y="-32987"/>
                  <a:pt x="45079" y="439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1" name="フリーフォーム 740">
            <a:extLst>
              <a:ext uri="{FF2B5EF4-FFF2-40B4-BE49-F238E27FC236}">
                <a16:creationId xmlns:a16="http://schemas.microsoft.com/office/drawing/2014/main" id="{F0EDBEE7-F211-65F8-F33B-3823A38D7839}"/>
              </a:ext>
            </a:extLst>
          </p:cNvPr>
          <p:cNvSpPr/>
          <p:nvPr/>
        </p:nvSpPr>
        <p:spPr>
          <a:xfrm>
            <a:off x="10484673" y="6199645"/>
            <a:ext cx="926585" cy="1890566"/>
          </a:xfrm>
          <a:custGeom>
            <a:avLst/>
            <a:gdLst>
              <a:gd name="connsiteX0" fmla="*/ 26733 w 926585"/>
              <a:gd name="connsiteY0" fmla="*/ 58542 h 1890566"/>
              <a:gd name="connsiteX1" fmla="*/ 471349 w 926585"/>
              <a:gd name="connsiteY1" fmla="*/ 914219 h 1890566"/>
              <a:gd name="connsiteX2" fmla="*/ 764964 w 926585"/>
              <a:gd name="connsiteY2" fmla="*/ 1132333 h 1890566"/>
              <a:gd name="connsiteX3" fmla="*/ 622351 w 926585"/>
              <a:gd name="connsiteY3" fmla="*/ 964553 h 1890566"/>
              <a:gd name="connsiteX4" fmla="*/ 924355 w 926585"/>
              <a:gd name="connsiteY4" fmla="*/ 1073610 h 1890566"/>
              <a:gd name="connsiteX5" fmla="*/ 756575 w 926585"/>
              <a:gd name="connsiteY5" fmla="*/ 1191056 h 1890566"/>
              <a:gd name="connsiteX6" fmla="*/ 697852 w 926585"/>
              <a:gd name="connsiteY6" fmla="*/ 1761507 h 1890566"/>
              <a:gd name="connsiteX7" fmla="*/ 697852 w 926585"/>
              <a:gd name="connsiteY7" fmla="*/ 1853786 h 1890566"/>
              <a:gd name="connsiteX8" fmla="*/ 773353 w 926585"/>
              <a:gd name="connsiteY8" fmla="*/ 1274946 h 1890566"/>
              <a:gd name="connsiteX9" fmla="*/ 421015 w 926585"/>
              <a:gd name="connsiteY9" fmla="*/ 645772 h 1890566"/>
              <a:gd name="connsiteX10" fmla="*/ 110622 w 926585"/>
              <a:gd name="connsiteY10" fmla="*/ 310212 h 1890566"/>
              <a:gd name="connsiteX11" fmla="*/ 60288 w 926585"/>
              <a:gd name="connsiteY11" fmla="*/ 100487 h 1890566"/>
              <a:gd name="connsiteX12" fmla="*/ 26733 w 926585"/>
              <a:gd name="connsiteY12" fmla="*/ 58542 h 1890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6585" h="1890566">
                <a:moveTo>
                  <a:pt x="26733" y="58542"/>
                </a:moveTo>
                <a:cubicBezTo>
                  <a:pt x="95243" y="194164"/>
                  <a:pt x="348311" y="735254"/>
                  <a:pt x="471349" y="914219"/>
                </a:cubicBezTo>
                <a:cubicBezTo>
                  <a:pt x="594387" y="1093184"/>
                  <a:pt x="739797" y="1123944"/>
                  <a:pt x="764964" y="1132333"/>
                </a:cubicBezTo>
                <a:cubicBezTo>
                  <a:pt x="790131" y="1140722"/>
                  <a:pt x="595786" y="974340"/>
                  <a:pt x="622351" y="964553"/>
                </a:cubicBezTo>
                <a:cubicBezTo>
                  <a:pt x="648916" y="954766"/>
                  <a:pt x="901984" y="1035860"/>
                  <a:pt x="924355" y="1073610"/>
                </a:cubicBezTo>
                <a:cubicBezTo>
                  <a:pt x="946726" y="1111361"/>
                  <a:pt x="794325" y="1076407"/>
                  <a:pt x="756575" y="1191056"/>
                </a:cubicBezTo>
                <a:cubicBezTo>
                  <a:pt x="718825" y="1305705"/>
                  <a:pt x="707639" y="1651052"/>
                  <a:pt x="697852" y="1761507"/>
                </a:cubicBezTo>
                <a:cubicBezTo>
                  <a:pt x="688065" y="1871962"/>
                  <a:pt x="685268" y="1934880"/>
                  <a:pt x="697852" y="1853786"/>
                </a:cubicBezTo>
                <a:cubicBezTo>
                  <a:pt x="710436" y="1772692"/>
                  <a:pt x="819492" y="1476282"/>
                  <a:pt x="773353" y="1274946"/>
                </a:cubicBezTo>
                <a:cubicBezTo>
                  <a:pt x="727214" y="1073610"/>
                  <a:pt x="531470" y="806561"/>
                  <a:pt x="421015" y="645772"/>
                </a:cubicBezTo>
                <a:cubicBezTo>
                  <a:pt x="310560" y="484983"/>
                  <a:pt x="170743" y="401093"/>
                  <a:pt x="110622" y="310212"/>
                </a:cubicBezTo>
                <a:cubicBezTo>
                  <a:pt x="50501" y="219331"/>
                  <a:pt x="79862" y="141034"/>
                  <a:pt x="60288" y="100487"/>
                </a:cubicBezTo>
                <a:cubicBezTo>
                  <a:pt x="40714" y="59940"/>
                  <a:pt x="-41777" y="-77080"/>
                  <a:pt x="26733" y="5854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2" name="フリーフォーム 741">
            <a:extLst>
              <a:ext uri="{FF2B5EF4-FFF2-40B4-BE49-F238E27FC236}">
                <a16:creationId xmlns:a16="http://schemas.microsoft.com/office/drawing/2014/main" id="{896AC5F7-F242-9085-D4AB-3EB261A8F341}"/>
              </a:ext>
            </a:extLst>
          </p:cNvPr>
          <p:cNvSpPr/>
          <p:nvPr/>
        </p:nvSpPr>
        <p:spPr>
          <a:xfrm>
            <a:off x="11283098" y="5264521"/>
            <a:ext cx="763551" cy="3007387"/>
          </a:xfrm>
          <a:custGeom>
            <a:avLst/>
            <a:gdLst>
              <a:gd name="connsiteX0" fmla="*/ 42040 w 763551"/>
              <a:gd name="connsiteY0" fmla="*/ 213490 h 3007387"/>
              <a:gd name="connsiteX1" fmla="*/ 50429 w 763551"/>
              <a:gd name="connsiteY1" fmla="*/ 297380 h 3007387"/>
              <a:gd name="connsiteX2" fmla="*/ 427933 w 763551"/>
              <a:gd name="connsiteY2" fmla="*/ 2235237 h 3007387"/>
              <a:gd name="connsiteX3" fmla="*/ 763493 w 763551"/>
              <a:gd name="connsiteY3" fmla="*/ 3007024 h 3007387"/>
              <a:gd name="connsiteX4" fmla="*/ 402766 w 763551"/>
              <a:gd name="connsiteY4" fmla="*/ 2302349 h 3007387"/>
              <a:gd name="connsiteX5" fmla="*/ 42040 w 763551"/>
              <a:gd name="connsiteY5" fmla="*/ 213490 h 300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551" h="3007387">
                <a:moveTo>
                  <a:pt x="42040" y="213490"/>
                </a:moveTo>
                <a:cubicBezTo>
                  <a:pt x="-16683" y="-120671"/>
                  <a:pt x="-13886" y="-39578"/>
                  <a:pt x="50429" y="297380"/>
                </a:cubicBezTo>
                <a:cubicBezTo>
                  <a:pt x="114744" y="634338"/>
                  <a:pt x="309089" y="1783630"/>
                  <a:pt x="427933" y="2235237"/>
                </a:cubicBezTo>
                <a:cubicBezTo>
                  <a:pt x="546777" y="2686844"/>
                  <a:pt x="767688" y="2995839"/>
                  <a:pt x="763493" y="3007024"/>
                </a:cubicBezTo>
                <a:cubicBezTo>
                  <a:pt x="759299" y="3018209"/>
                  <a:pt x="528601" y="2770734"/>
                  <a:pt x="402766" y="2302349"/>
                </a:cubicBezTo>
                <a:cubicBezTo>
                  <a:pt x="276931" y="1833964"/>
                  <a:pt x="100763" y="547651"/>
                  <a:pt x="42040" y="2134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3" name="フリーフォーム 742">
            <a:extLst>
              <a:ext uri="{FF2B5EF4-FFF2-40B4-BE49-F238E27FC236}">
                <a16:creationId xmlns:a16="http://schemas.microsoft.com/office/drawing/2014/main" id="{1451C83D-2A1B-8325-7ADB-1792A3FFF207}"/>
              </a:ext>
            </a:extLst>
          </p:cNvPr>
          <p:cNvSpPr/>
          <p:nvPr/>
        </p:nvSpPr>
        <p:spPr>
          <a:xfrm>
            <a:off x="8655695" y="2272669"/>
            <a:ext cx="295987" cy="941881"/>
          </a:xfrm>
          <a:custGeom>
            <a:avLst/>
            <a:gdLst>
              <a:gd name="connsiteX0" fmla="*/ 1744 w 295987"/>
              <a:gd name="connsiteY0" fmla="*/ 748 h 941881"/>
              <a:gd name="connsiteX1" fmla="*/ 295358 w 295987"/>
              <a:gd name="connsiteY1" fmla="*/ 738979 h 941881"/>
              <a:gd name="connsiteX2" fmla="*/ 85633 w 295987"/>
              <a:gd name="connsiteY2" fmla="*/ 931925 h 941881"/>
              <a:gd name="connsiteX3" fmla="*/ 77244 w 295987"/>
              <a:gd name="connsiteY3" fmla="*/ 881592 h 941881"/>
              <a:gd name="connsiteX4" fmla="*/ 169523 w 295987"/>
              <a:gd name="connsiteY4" fmla="*/ 604755 h 941881"/>
              <a:gd name="connsiteX5" fmla="*/ 1744 w 295987"/>
              <a:gd name="connsiteY5" fmla="*/ 748 h 94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987" h="941881">
                <a:moveTo>
                  <a:pt x="1744" y="748"/>
                </a:moveTo>
                <a:cubicBezTo>
                  <a:pt x="22716" y="23119"/>
                  <a:pt x="281377" y="583783"/>
                  <a:pt x="295358" y="738979"/>
                </a:cubicBezTo>
                <a:cubicBezTo>
                  <a:pt x="309339" y="894175"/>
                  <a:pt x="85633" y="931925"/>
                  <a:pt x="85633" y="931925"/>
                </a:cubicBezTo>
                <a:cubicBezTo>
                  <a:pt x="49281" y="955694"/>
                  <a:pt x="63262" y="936120"/>
                  <a:pt x="77244" y="881592"/>
                </a:cubicBezTo>
                <a:cubicBezTo>
                  <a:pt x="91226" y="827064"/>
                  <a:pt x="183504" y="745970"/>
                  <a:pt x="169523" y="604755"/>
                </a:cubicBezTo>
                <a:cubicBezTo>
                  <a:pt x="155542" y="463540"/>
                  <a:pt x="-19228" y="-21623"/>
                  <a:pt x="1744" y="74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4" name="フリーフォーム 743">
            <a:extLst>
              <a:ext uri="{FF2B5EF4-FFF2-40B4-BE49-F238E27FC236}">
                <a16:creationId xmlns:a16="http://schemas.microsoft.com/office/drawing/2014/main" id="{6C40DDD7-997B-88F9-3526-B2A893E66797}"/>
              </a:ext>
            </a:extLst>
          </p:cNvPr>
          <p:cNvSpPr/>
          <p:nvPr/>
        </p:nvSpPr>
        <p:spPr>
          <a:xfrm>
            <a:off x="8914354" y="2522905"/>
            <a:ext cx="749830" cy="589966"/>
          </a:xfrm>
          <a:custGeom>
            <a:avLst/>
            <a:gdLst>
              <a:gd name="connsiteX0" fmla="*/ 749763 w 749830"/>
              <a:gd name="connsiteY0" fmla="*/ 2181 h 589966"/>
              <a:gd name="connsiteX1" fmla="*/ 53477 w 749830"/>
              <a:gd name="connsiteY1" fmla="*/ 304185 h 589966"/>
              <a:gd name="connsiteX2" fmla="*/ 45088 w 749830"/>
              <a:gd name="connsiteY2" fmla="*/ 589411 h 589966"/>
              <a:gd name="connsiteX3" fmla="*/ 28310 w 749830"/>
              <a:gd name="connsiteY3" fmla="*/ 371297 h 589966"/>
              <a:gd name="connsiteX4" fmla="*/ 95422 w 749830"/>
              <a:gd name="connsiteY4" fmla="*/ 178350 h 589966"/>
              <a:gd name="connsiteX5" fmla="*/ 749763 w 749830"/>
              <a:gd name="connsiteY5" fmla="*/ 2181 h 58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830" h="589966">
                <a:moveTo>
                  <a:pt x="749763" y="2181"/>
                </a:moveTo>
                <a:cubicBezTo>
                  <a:pt x="742772" y="23153"/>
                  <a:pt x="170923" y="206313"/>
                  <a:pt x="53477" y="304185"/>
                </a:cubicBezTo>
                <a:cubicBezTo>
                  <a:pt x="-63969" y="402057"/>
                  <a:pt x="49282" y="578226"/>
                  <a:pt x="45088" y="589411"/>
                </a:cubicBezTo>
                <a:cubicBezTo>
                  <a:pt x="40893" y="600596"/>
                  <a:pt x="19921" y="439807"/>
                  <a:pt x="28310" y="371297"/>
                </a:cubicBezTo>
                <a:cubicBezTo>
                  <a:pt x="36699" y="302787"/>
                  <a:pt x="-30413" y="239869"/>
                  <a:pt x="95422" y="178350"/>
                </a:cubicBezTo>
                <a:cubicBezTo>
                  <a:pt x="221257" y="116831"/>
                  <a:pt x="756754" y="-18791"/>
                  <a:pt x="749763" y="218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5" name="フリーフォーム 744">
            <a:extLst>
              <a:ext uri="{FF2B5EF4-FFF2-40B4-BE49-F238E27FC236}">
                <a16:creationId xmlns:a16="http://schemas.microsoft.com/office/drawing/2014/main" id="{0C752739-06E2-6CFF-E249-7EE5D3A53732}"/>
              </a:ext>
            </a:extLst>
          </p:cNvPr>
          <p:cNvSpPr/>
          <p:nvPr/>
        </p:nvSpPr>
        <p:spPr>
          <a:xfrm>
            <a:off x="9253009" y="2985088"/>
            <a:ext cx="397912" cy="1068248"/>
          </a:xfrm>
          <a:custGeom>
            <a:avLst/>
            <a:gdLst>
              <a:gd name="connsiteX0" fmla="*/ 48 w 397912"/>
              <a:gd name="connsiteY0" fmla="*/ 1393 h 1068248"/>
              <a:gd name="connsiteX1" fmla="*/ 352385 w 397912"/>
              <a:gd name="connsiteY1" fmla="*/ 454398 h 1068248"/>
              <a:gd name="connsiteX2" fmla="*/ 226551 w 397912"/>
              <a:gd name="connsiteY2" fmla="*/ 731235 h 1068248"/>
              <a:gd name="connsiteX3" fmla="*/ 109105 w 397912"/>
              <a:gd name="connsiteY3" fmla="*/ 1066795 h 1068248"/>
              <a:gd name="connsiteX4" fmla="*/ 151050 w 397912"/>
              <a:gd name="connsiteY4" fmla="*/ 840292 h 1068248"/>
              <a:gd name="connsiteX5" fmla="*/ 385941 w 397912"/>
              <a:gd name="connsiteY5" fmla="*/ 538288 h 1068248"/>
              <a:gd name="connsiteX6" fmla="*/ 327219 w 397912"/>
              <a:gd name="connsiteY6" fmla="*/ 320174 h 1068248"/>
              <a:gd name="connsiteX7" fmla="*/ 48 w 397912"/>
              <a:gd name="connsiteY7" fmla="*/ 1393 h 106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912" h="1068248">
                <a:moveTo>
                  <a:pt x="48" y="1393"/>
                </a:moveTo>
                <a:cubicBezTo>
                  <a:pt x="4242" y="23764"/>
                  <a:pt x="314635" y="332758"/>
                  <a:pt x="352385" y="454398"/>
                </a:cubicBezTo>
                <a:cubicBezTo>
                  <a:pt x="390135" y="576038"/>
                  <a:pt x="267098" y="629169"/>
                  <a:pt x="226551" y="731235"/>
                </a:cubicBezTo>
                <a:cubicBezTo>
                  <a:pt x="186004" y="833301"/>
                  <a:pt x="121688" y="1048619"/>
                  <a:pt x="109105" y="1066795"/>
                </a:cubicBezTo>
                <a:cubicBezTo>
                  <a:pt x="96522" y="1084971"/>
                  <a:pt x="104911" y="928377"/>
                  <a:pt x="151050" y="840292"/>
                </a:cubicBezTo>
                <a:cubicBezTo>
                  <a:pt x="197189" y="752207"/>
                  <a:pt x="356580" y="624974"/>
                  <a:pt x="385941" y="538288"/>
                </a:cubicBezTo>
                <a:cubicBezTo>
                  <a:pt x="415302" y="451602"/>
                  <a:pt x="388738" y="408258"/>
                  <a:pt x="327219" y="320174"/>
                </a:cubicBezTo>
                <a:cubicBezTo>
                  <a:pt x="265700" y="232090"/>
                  <a:pt x="-4146" y="-20978"/>
                  <a:pt x="48" y="13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6" name="フリーフォーム 745">
            <a:extLst>
              <a:ext uri="{FF2B5EF4-FFF2-40B4-BE49-F238E27FC236}">
                <a16:creationId xmlns:a16="http://schemas.microsoft.com/office/drawing/2014/main" id="{C8C2526F-DA2B-A34D-501E-497CE0056DE9}"/>
              </a:ext>
            </a:extLst>
          </p:cNvPr>
          <p:cNvSpPr/>
          <p:nvPr/>
        </p:nvSpPr>
        <p:spPr>
          <a:xfrm>
            <a:off x="9454207" y="2709607"/>
            <a:ext cx="656292" cy="1990605"/>
          </a:xfrm>
          <a:custGeom>
            <a:avLst/>
            <a:gdLst>
              <a:gd name="connsiteX0" fmla="*/ 186 w 656292"/>
              <a:gd name="connsiteY0" fmla="*/ 37 h 1990605"/>
              <a:gd name="connsiteX1" fmla="*/ 646138 w 656292"/>
              <a:gd name="connsiteY1" fmla="*/ 444654 h 1990605"/>
              <a:gd name="connsiteX2" fmla="*/ 402857 w 656292"/>
              <a:gd name="connsiteY2" fmla="*/ 578877 h 1990605"/>
              <a:gd name="connsiteX3" fmla="*/ 503525 w 656292"/>
              <a:gd name="connsiteY3" fmla="*/ 763435 h 1990605"/>
              <a:gd name="connsiteX4" fmla="*/ 369301 w 656292"/>
              <a:gd name="connsiteY4" fmla="*/ 1023494 h 1990605"/>
              <a:gd name="connsiteX5" fmla="*/ 167965 w 656292"/>
              <a:gd name="connsiteY5" fmla="*/ 1434554 h 1990605"/>
              <a:gd name="connsiteX6" fmla="*/ 235077 w 656292"/>
              <a:gd name="connsiteY6" fmla="*/ 1132551 h 1990605"/>
              <a:gd name="connsiteX7" fmla="*/ 134410 w 656292"/>
              <a:gd name="connsiteY7" fmla="*/ 1375832 h 1990605"/>
              <a:gd name="connsiteX8" fmla="*/ 243466 w 656292"/>
              <a:gd name="connsiteY8" fmla="*/ 1979839 h 1990605"/>
              <a:gd name="connsiteX9" fmla="*/ 251855 w 656292"/>
              <a:gd name="connsiteY9" fmla="*/ 1736558 h 1990605"/>
              <a:gd name="connsiteX10" fmla="*/ 285411 w 656292"/>
              <a:gd name="connsiteY10" fmla="*/ 1400999 h 1990605"/>
              <a:gd name="connsiteX11" fmla="*/ 553859 w 656292"/>
              <a:gd name="connsiteY11" fmla="*/ 612433 h 1990605"/>
              <a:gd name="connsiteX12" fmla="*/ 579026 w 656292"/>
              <a:gd name="connsiteY12" fmla="*/ 469821 h 1990605"/>
              <a:gd name="connsiteX13" fmla="*/ 186 w 656292"/>
              <a:gd name="connsiteY13" fmla="*/ 37 h 199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6292" h="1990605">
                <a:moveTo>
                  <a:pt x="186" y="37"/>
                </a:moveTo>
                <a:cubicBezTo>
                  <a:pt x="11371" y="-4158"/>
                  <a:pt x="579026" y="348181"/>
                  <a:pt x="646138" y="444654"/>
                </a:cubicBezTo>
                <a:cubicBezTo>
                  <a:pt x="713250" y="541127"/>
                  <a:pt x="426626" y="525747"/>
                  <a:pt x="402857" y="578877"/>
                </a:cubicBezTo>
                <a:cubicBezTo>
                  <a:pt x="379088" y="632007"/>
                  <a:pt x="509118" y="689332"/>
                  <a:pt x="503525" y="763435"/>
                </a:cubicBezTo>
                <a:cubicBezTo>
                  <a:pt x="497932" y="837538"/>
                  <a:pt x="425228" y="911641"/>
                  <a:pt x="369301" y="1023494"/>
                </a:cubicBezTo>
                <a:cubicBezTo>
                  <a:pt x="313374" y="1135347"/>
                  <a:pt x="190336" y="1416378"/>
                  <a:pt x="167965" y="1434554"/>
                </a:cubicBezTo>
                <a:cubicBezTo>
                  <a:pt x="145594" y="1452730"/>
                  <a:pt x="240669" y="1142338"/>
                  <a:pt x="235077" y="1132551"/>
                </a:cubicBezTo>
                <a:cubicBezTo>
                  <a:pt x="229485" y="1122764"/>
                  <a:pt x="133012" y="1234617"/>
                  <a:pt x="134410" y="1375832"/>
                </a:cubicBezTo>
                <a:cubicBezTo>
                  <a:pt x="135808" y="1517047"/>
                  <a:pt x="223892" y="1919718"/>
                  <a:pt x="243466" y="1979839"/>
                </a:cubicBezTo>
                <a:cubicBezTo>
                  <a:pt x="263040" y="2039960"/>
                  <a:pt x="244864" y="1833031"/>
                  <a:pt x="251855" y="1736558"/>
                </a:cubicBezTo>
                <a:cubicBezTo>
                  <a:pt x="258846" y="1640085"/>
                  <a:pt x="235077" y="1588353"/>
                  <a:pt x="285411" y="1400999"/>
                </a:cubicBezTo>
                <a:cubicBezTo>
                  <a:pt x="335745" y="1213645"/>
                  <a:pt x="504923" y="767629"/>
                  <a:pt x="553859" y="612433"/>
                </a:cubicBezTo>
                <a:cubicBezTo>
                  <a:pt x="602795" y="457237"/>
                  <a:pt x="674101" y="573285"/>
                  <a:pt x="579026" y="469821"/>
                </a:cubicBezTo>
                <a:cubicBezTo>
                  <a:pt x="483951" y="366357"/>
                  <a:pt x="-10999" y="4232"/>
                  <a:pt x="186" y="3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7" name="フリーフォーム 746">
            <a:extLst>
              <a:ext uri="{FF2B5EF4-FFF2-40B4-BE49-F238E27FC236}">
                <a16:creationId xmlns:a16="http://schemas.microsoft.com/office/drawing/2014/main" id="{CEC668CC-E7F4-C65E-1CF6-C96FCE35649B}"/>
              </a:ext>
            </a:extLst>
          </p:cNvPr>
          <p:cNvSpPr/>
          <p:nvPr/>
        </p:nvSpPr>
        <p:spPr>
          <a:xfrm>
            <a:off x="10712113" y="3950239"/>
            <a:ext cx="490970" cy="1498008"/>
          </a:xfrm>
          <a:custGeom>
            <a:avLst/>
            <a:gdLst>
              <a:gd name="connsiteX0" fmla="*/ 628 w 490970"/>
              <a:gd name="connsiteY0" fmla="*/ 17754 h 1498008"/>
              <a:gd name="connsiteX1" fmla="*/ 470412 w 490970"/>
              <a:gd name="connsiteY1" fmla="*/ 1091544 h 1498008"/>
              <a:gd name="connsiteX2" fmla="*/ 411689 w 490970"/>
              <a:gd name="connsiteY2" fmla="*/ 739207 h 1498008"/>
              <a:gd name="connsiteX3" fmla="*/ 453634 w 490970"/>
              <a:gd name="connsiteY3" fmla="*/ 1250935 h 1498008"/>
              <a:gd name="connsiteX4" fmla="*/ 420078 w 490970"/>
              <a:gd name="connsiteY4" fmla="*/ 1494216 h 1498008"/>
              <a:gd name="connsiteX5" fmla="*/ 361355 w 490970"/>
              <a:gd name="connsiteY5" fmla="*/ 1074767 h 1498008"/>
              <a:gd name="connsiteX6" fmla="*/ 369744 w 490970"/>
              <a:gd name="connsiteY6" fmla="*/ 470759 h 1498008"/>
              <a:gd name="connsiteX7" fmla="*/ 628 w 490970"/>
              <a:gd name="connsiteY7" fmla="*/ 17754 h 149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970" h="1498008">
                <a:moveTo>
                  <a:pt x="628" y="17754"/>
                </a:moveTo>
                <a:cubicBezTo>
                  <a:pt x="17406" y="121218"/>
                  <a:pt x="401902" y="971302"/>
                  <a:pt x="470412" y="1091544"/>
                </a:cubicBezTo>
                <a:cubicBezTo>
                  <a:pt x="538922" y="1211786"/>
                  <a:pt x="414485" y="712642"/>
                  <a:pt x="411689" y="739207"/>
                </a:cubicBezTo>
                <a:cubicBezTo>
                  <a:pt x="408893" y="765772"/>
                  <a:pt x="452236" y="1125100"/>
                  <a:pt x="453634" y="1250935"/>
                </a:cubicBezTo>
                <a:cubicBezTo>
                  <a:pt x="455032" y="1376770"/>
                  <a:pt x="435458" y="1523577"/>
                  <a:pt x="420078" y="1494216"/>
                </a:cubicBezTo>
                <a:cubicBezTo>
                  <a:pt x="404698" y="1464855"/>
                  <a:pt x="369744" y="1245343"/>
                  <a:pt x="361355" y="1074767"/>
                </a:cubicBezTo>
                <a:cubicBezTo>
                  <a:pt x="352966" y="904191"/>
                  <a:pt x="431263" y="652521"/>
                  <a:pt x="369744" y="470759"/>
                </a:cubicBezTo>
                <a:cubicBezTo>
                  <a:pt x="308225" y="288997"/>
                  <a:pt x="-16150" y="-85710"/>
                  <a:pt x="628" y="1775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9" name="フリーフォーム 748">
            <a:extLst>
              <a:ext uri="{FF2B5EF4-FFF2-40B4-BE49-F238E27FC236}">
                <a16:creationId xmlns:a16="http://schemas.microsoft.com/office/drawing/2014/main" id="{12F9F590-BCF0-630A-09FC-D3D936DF5046}"/>
              </a:ext>
            </a:extLst>
          </p:cNvPr>
          <p:cNvSpPr/>
          <p:nvPr/>
        </p:nvSpPr>
        <p:spPr>
          <a:xfrm>
            <a:off x="10050044" y="7247639"/>
            <a:ext cx="289263" cy="326923"/>
          </a:xfrm>
          <a:custGeom>
            <a:avLst/>
            <a:gdLst>
              <a:gd name="connsiteX0" fmla="*/ 287756 w 289263"/>
              <a:gd name="connsiteY0" fmla="*/ 886 h 326923"/>
              <a:gd name="connsiteX1" fmla="*/ 182981 w 289263"/>
              <a:gd name="connsiteY1" fmla="*/ 92961 h 326923"/>
              <a:gd name="connsiteX2" fmla="*/ 5181 w 289263"/>
              <a:gd name="connsiteY2" fmla="*/ 321561 h 326923"/>
              <a:gd name="connsiteX3" fmla="*/ 52806 w 289263"/>
              <a:gd name="connsiteY3" fmla="*/ 245361 h 326923"/>
              <a:gd name="connsiteX4" fmla="*/ 106781 w 289263"/>
              <a:gd name="connsiteY4" fmla="*/ 140586 h 326923"/>
              <a:gd name="connsiteX5" fmla="*/ 287756 w 289263"/>
              <a:gd name="connsiteY5" fmla="*/ 886 h 32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263" h="326923">
                <a:moveTo>
                  <a:pt x="287756" y="886"/>
                </a:moveTo>
                <a:cubicBezTo>
                  <a:pt x="300456" y="-7051"/>
                  <a:pt x="230077" y="39515"/>
                  <a:pt x="182981" y="92961"/>
                </a:cubicBezTo>
                <a:cubicBezTo>
                  <a:pt x="135885" y="146407"/>
                  <a:pt x="26877" y="296161"/>
                  <a:pt x="5181" y="321561"/>
                </a:cubicBezTo>
                <a:cubicBezTo>
                  <a:pt x="-16515" y="346961"/>
                  <a:pt x="35873" y="275523"/>
                  <a:pt x="52806" y="245361"/>
                </a:cubicBezTo>
                <a:cubicBezTo>
                  <a:pt x="69739" y="215199"/>
                  <a:pt x="72914" y="178157"/>
                  <a:pt x="106781" y="140586"/>
                </a:cubicBezTo>
                <a:cubicBezTo>
                  <a:pt x="140648" y="103015"/>
                  <a:pt x="275056" y="8823"/>
                  <a:pt x="287756" y="88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0" name="フリーフォーム 749">
            <a:extLst>
              <a:ext uri="{FF2B5EF4-FFF2-40B4-BE49-F238E27FC236}">
                <a16:creationId xmlns:a16="http://schemas.microsoft.com/office/drawing/2014/main" id="{17A47105-615C-5045-170B-6F0BF56D6261}"/>
              </a:ext>
            </a:extLst>
          </p:cNvPr>
          <p:cNvSpPr/>
          <p:nvPr/>
        </p:nvSpPr>
        <p:spPr>
          <a:xfrm>
            <a:off x="9927281" y="7193748"/>
            <a:ext cx="312690" cy="446073"/>
          </a:xfrm>
          <a:custGeom>
            <a:avLst/>
            <a:gdLst>
              <a:gd name="connsiteX0" fmla="*/ 258119 w 312690"/>
              <a:gd name="connsiteY0" fmla="*/ 802 h 446073"/>
              <a:gd name="connsiteX1" fmla="*/ 93019 w 312690"/>
              <a:gd name="connsiteY1" fmla="*/ 130977 h 446073"/>
              <a:gd name="connsiteX2" fmla="*/ 23169 w 312690"/>
              <a:gd name="connsiteY2" fmla="*/ 264327 h 446073"/>
              <a:gd name="connsiteX3" fmla="*/ 197794 w 312690"/>
              <a:gd name="connsiteY3" fmla="*/ 115102 h 446073"/>
              <a:gd name="connsiteX4" fmla="*/ 4119 w 312690"/>
              <a:gd name="connsiteY4" fmla="*/ 305602 h 446073"/>
              <a:gd name="connsiteX5" fmla="*/ 312094 w 312690"/>
              <a:gd name="connsiteY5" fmla="*/ 73827 h 446073"/>
              <a:gd name="connsiteX6" fmla="*/ 86669 w 312690"/>
              <a:gd name="connsiteY6" fmla="*/ 315127 h 446073"/>
              <a:gd name="connsiteX7" fmla="*/ 248594 w 312690"/>
              <a:gd name="connsiteY7" fmla="*/ 216702 h 446073"/>
              <a:gd name="connsiteX8" fmla="*/ 32694 w 312690"/>
              <a:gd name="connsiteY8" fmla="*/ 445302 h 446073"/>
              <a:gd name="connsiteX9" fmla="*/ 140644 w 312690"/>
              <a:gd name="connsiteY9" fmla="*/ 289727 h 446073"/>
              <a:gd name="connsiteX10" fmla="*/ 64444 w 312690"/>
              <a:gd name="connsiteY10" fmla="*/ 251627 h 446073"/>
              <a:gd name="connsiteX11" fmla="*/ 80319 w 312690"/>
              <a:gd name="connsiteY11" fmla="*/ 137327 h 446073"/>
              <a:gd name="connsiteX12" fmla="*/ 7294 w 312690"/>
              <a:gd name="connsiteY12" fmla="*/ 194477 h 446073"/>
              <a:gd name="connsiteX13" fmla="*/ 258119 w 312690"/>
              <a:gd name="connsiteY13" fmla="*/ 802 h 44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2690" h="446073">
                <a:moveTo>
                  <a:pt x="258119" y="802"/>
                </a:moveTo>
                <a:cubicBezTo>
                  <a:pt x="272407" y="-9781"/>
                  <a:pt x="132177" y="87056"/>
                  <a:pt x="93019" y="130977"/>
                </a:cubicBezTo>
                <a:cubicBezTo>
                  <a:pt x="53861" y="174898"/>
                  <a:pt x="5706" y="266973"/>
                  <a:pt x="23169" y="264327"/>
                </a:cubicBezTo>
                <a:cubicBezTo>
                  <a:pt x="40632" y="261681"/>
                  <a:pt x="200969" y="108223"/>
                  <a:pt x="197794" y="115102"/>
                </a:cubicBezTo>
                <a:cubicBezTo>
                  <a:pt x="194619" y="121981"/>
                  <a:pt x="-14931" y="312481"/>
                  <a:pt x="4119" y="305602"/>
                </a:cubicBezTo>
                <a:cubicBezTo>
                  <a:pt x="23169" y="298723"/>
                  <a:pt x="298336" y="72240"/>
                  <a:pt x="312094" y="73827"/>
                </a:cubicBezTo>
                <a:cubicBezTo>
                  <a:pt x="325852" y="75414"/>
                  <a:pt x="97252" y="291315"/>
                  <a:pt x="86669" y="315127"/>
                </a:cubicBezTo>
                <a:cubicBezTo>
                  <a:pt x="76086" y="338939"/>
                  <a:pt x="257590" y="195006"/>
                  <a:pt x="248594" y="216702"/>
                </a:cubicBezTo>
                <a:cubicBezTo>
                  <a:pt x="239598" y="238398"/>
                  <a:pt x="50686" y="433131"/>
                  <a:pt x="32694" y="445302"/>
                </a:cubicBezTo>
                <a:cubicBezTo>
                  <a:pt x="14702" y="457473"/>
                  <a:pt x="135352" y="322006"/>
                  <a:pt x="140644" y="289727"/>
                </a:cubicBezTo>
                <a:cubicBezTo>
                  <a:pt x="145936" y="257448"/>
                  <a:pt x="74498" y="277027"/>
                  <a:pt x="64444" y="251627"/>
                </a:cubicBezTo>
                <a:cubicBezTo>
                  <a:pt x="54390" y="226227"/>
                  <a:pt x="89844" y="146852"/>
                  <a:pt x="80319" y="137327"/>
                </a:cubicBezTo>
                <a:cubicBezTo>
                  <a:pt x="70794" y="127802"/>
                  <a:pt x="-27102" y="215644"/>
                  <a:pt x="7294" y="194477"/>
                </a:cubicBezTo>
                <a:cubicBezTo>
                  <a:pt x="41690" y="173310"/>
                  <a:pt x="243831" y="11385"/>
                  <a:pt x="258119" y="80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1" name="フリーフォーム 750">
            <a:extLst>
              <a:ext uri="{FF2B5EF4-FFF2-40B4-BE49-F238E27FC236}">
                <a16:creationId xmlns:a16="http://schemas.microsoft.com/office/drawing/2014/main" id="{C0B87ED1-4B1F-6A68-1638-56C606553122}"/>
              </a:ext>
            </a:extLst>
          </p:cNvPr>
          <p:cNvSpPr/>
          <p:nvPr/>
        </p:nvSpPr>
        <p:spPr>
          <a:xfrm>
            <a:off x="9950137" y="7270085"/>
            <a:ext cx="505277" cy="640285"/>
          </a:xfrm>
          <a:custGeom>
            <a:avLst/>
            <a:gdLst>
              <a:gd name="connsiteX0" fmla="*/ 505138 w 505277"/>
              <a:gd name="connsiteY0" fmla="*/ 665 h 640285"/>
              <a:gd name="connsiteX1" fmla="*/ 86038 w 505277"/>
              <a:gd name="connsiteY1" fmla="*/ 314990 h 640285"/>
              <a:gd name="connsiteX2" fmla="*/ 9838 w 505277"/>
              <a:gd name="connsiteY2" fmla="*/ 441990 h 640285"/>
              <a:gd name="connsiteX3" fmla="*/ 38413 w 505277"/>
              <a:gd name="connsiteY3" fmla="*/ 391190 h 640285"/>
              <a:gd name="connsiteX4" fmla="*/ 313 w 505277"/>
              <a:gd name="connsiteY4" fmla="*/ 457865 h 640285"/>
              <a:gd name="connsiteX5" fmla="*/ 28888 w 505277"/>
              <a:gd name="connsiteY5" fmla="*/ 527715 h 640285"/>
              <a:gd name="connsiteX6" fmla="*/ 159063 w 505277"/>
              <a:gd name="connsiteY6" fmla="*/ 635665 h 640285"/>
              <a:gd name="connsiteX7" fmla="*/ 111438 w 505277"/>
              <a:gd name="connsiteY7" fmla="*/ 607090 h 640285"/>
              <a:gd name="connsiteX8" fmla="*/ 13013 w 505277"/>
              <a:gd name="connsiteY8" fmla="*/ 486440 h 640285"/>
              <a:gd name="connsiteX9" fmla="*/ 216213 w 505277"/>
              <a:gd name="connsiteY9" fmla="*/ 280065 h 640285"/>
              <a:gd name="connsiteX10" fmla="*/ 70163 w 505277"/>
              <a:gd name="connsiteY10" fmla="*/ 362615 h 640285"/>
              <a:gd name="connsiteX11" fmla="*/ 247963 w 505277"/>
              <a:gd name="connsiteY11" fmla="*/ 149890 h 640285"/>
              <a:gd name="connsiteX12" fmla="*/ 133663 w 505277"/>
              <a:gd name="connsiteY12" fmla="*/ 229265 h 640285"/>
              <a:gd name="connsiteX13" fmla="*/ 505138 w 505277"/>
              <a:gd name="connsiteY13" fmla="*/ 665 h 64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5277" h="640285">
                <a:moveTo>
                  <a:pt x="505138" y="665"/>
                </a:moveTo>
                <a:cubicBezTo>
                  <a:pt x="497201" y="14952"/>
                  <a:pt x="168588" y="241436"/>
                  <a:pt x="86038" y="314990"/>
                </a:cubicBezTo>
                <a:cubicBezTo>
                  <a:pt x="3488" y="388544"/>
                  <a:pt x="17775" y="429290"/>
                  <a:pt x="9838" y="441990"/>
                </a:cubicBezTo>
                <a:cubicBezTo>
                  <a:pt x="1901" y="454690"/>
                  <a:pt x="40000" y="388544"/>
                  <a:pt x="38413" y="391190"/>
                </a:cubicBezTo>
                <a:cubicBezTo>
                  <a:pt x="36825" y="393836"/>
                  <a:pt x="1900" y="435111"/>
                  <a:pt x="313" y="457865"/>
                </a:cubicBezTo>
                <a:cubicBezTo>
                  <a:pt x="-1274" y="480619"/>
                  <a:pt x="2430" y="498082"/>
                  <a:pt x="28888" y="527715"/>
                </a:cubicBezTo>
                <a:cubicBezTo>
                  <a:pt x="55346" y="557348"/>
                  <a:pt x="145305" y="622436"/>
                  <a:pt x="159063" y="635665"/>
                </a:cubicBezTo>
                <a:cubicBezTo>
                  <a:pt x="172821" y="648894"/>
                  <a:pt x="135780" y="631961"/>
                  <a:pt x="111438" y="607090"/>
                </a:cubicBezTo>
                <a:cubicBezTo>
                  <a:pt x="87096" y="582219"/>
                  <a:pt x="-4449" y="540944"/>
                  <a:pt x="13013" y="486440"/>
                </a:cubicBezTo>
                <a:cubicBezTo>
                  <a:pt x="30475" y="431936"/>
                  <a:pt x="206688" y="300702"/>
                  <a:pt x="216213" y="280065"/>
                </a:cubicBezTo>
                <a:cubicBezTo>
                  <a:pt x="225738" y="259428"/>
                  <a:pt x="64871" y="384311"/>
                  <a:pt x="70163" y="362615"/>
                </a:cubicBezTo>
                <a:cubicBezTo>
                  <a:pt x="75455" y="340919"/>
                  <a:pt x="237380" y="172115"/>
                  <a:pt x="247963" y="149890"/>
                </a:cubicBezTo>
                <a:cubicBezTo>
                  <a:pt x="258546" y="127665"/>
                  <a:pt x="87626" y="252019"/>
                  <a:pt x="133663" y="229265"/>
                </a:cubicBezTo>
                <a:cubicBezTo>
                  <a:pt x="179700" y="206511"/>
                  <a:pt x="513075" y="-13622"/>
                  <a:pt x="505138" y="66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2" name="フリーフォーム 751">
            <a:extLst>
              <a:ext uri="{FF2B5EF4-FFF2-40B4-BE49-F238E27FC236}">
                <a16:creationId xmlns:a16="http://schemas.microsoft.com/office/drawing/2014/main" id="{B6E38EE9-79FF-AB83-1809-0E20C24F522F}"/>
              </a:ext>
            </a:extLst>
          </p:cNvPr>
          <p:cNvSpPr/>
          <p:nvPr/>
        </p:nvSpPr>
        <p:spPr>
          <a:xfrm>
            <a:off x="10115278" y="7518390"/>
            <a:ext cx="430512" cy="314572"/>
          </a:xfrm>
          <a:custGeom>
            <a:avLst/>
            <a:gdLst>
              <a:gd name="connsiteX0" fmla="*/ 428897 w 430512"/>
              <a:gd name="connsiteY0" fmla="*/ 10 h 314572"/>
              <a:gd name="connsiteX1" fmla="*/ 232047 w 430512"/>
              <a:gd name="connsiteY1" fmla="*/ 98435 h 314572"/>
              <a:gd name="connsiteX2" fmla="*/ 60597 w 430512"/>
              <a:gd name="connsiteY2" fmla="*/ 161935 h 314572"/>
              <a:gd name="connsiteX3" fmla="*/ 272 w 430512"/>
              <a:gd name="connsiteY3" fmla="*/ 314335 h 314572"/>
              <a:gd name="connsiteX4" fmla="*/ 79647 w 430512"/>
              <a:gd name="connsiteY4" fmla="*/ 123835 h 314572"/>
              <a:gd name="connsiteX5" fmla="*/ 12972 w 430512"/>
              <a:gd name="connsiteY5" fmla="*/ 180985 h 314572"/>
              <a:gd name="connsiteX6" fmla="*/ 238397 w 430512"/>
              <a:gd name="connsiteY6" fmla="*/ 69860 h 314572"/>
              <a:gd name="connsiteX7" fmla="*/ 117747 w 430512"/>
              <a:gd name="connsiteY7" fmla="*/ 92085 h 314572"/>
              <a:gd name="connsiteX8" fmla="*/ 428897 w 430512"/>
              <a:gd name="connsiteY8" fmla="*/ 10 h 31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0512" h="314572">
                <a:moveTo>
                  <a:pt x="428897" y="10"/>
                </a:moveTo>
                <a:cubicBezTo>
                  <a:pt x="447947" y="1068"/>
                  <a:pt x="293430" y="71448"/>
                  <a:pt x="232047" y="98435"/>
                </a:cubicBezTo>
                <a:cubicBezTo>
                  <a:pt x="170664" y="125422"/>
                  <a:pt x="99226" y="125952"/>
                  <a:pt x="60597" y="161935"/>
                </a:cubicBezTo>
                <a:cubicBezTo>
                  <a:pt x="21968" y="197918"/>
                  <a:pt x="-2903" y="320685"/>
                  <a:pt x="272" y="314335"/>
                </a:cubicBezTo>
                <a:cubicBezTo>
                  <a:pt x="3447" y="307985"/>
                  <a:pt x="77530" y="146060"/>
                  <a:pt x="79647" y="123835"/>
                </a:cubicBezTo>
                <a:cubicBezTo>
                  <a:pt x="81764" y="101610"/>
                  <a:pt x="-13486" y="189981"/>
                  <a:pt x="12972" y="180985"/>
                </a:cubicBezTo>
                <a:cubicBezTo>
                  <a:pt x="39430" y="171989"/>
                  <a:pt x="220935" y="84677"/>
                  <a:pt x="238397" y="69860"/>
                </a:cubicBezTo>
                <a:cubicBezTo>
                  <a:pt x="255859" y="55043"/>
                  <a:pt x="91289" y="104785"/>
                  <a:pt x="117747" y="92085"/>
                </a:cubicBezTo>
                <a:cubicBezTo>
                  <a:pt x="144205" y="79385"/>
                  <a:pt x="409847" y="-1048"/>
                  <a:pt x="428897" y="1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3" name="フリーフォーム 752">
            <a:extLst>
              <a:ext uri="{FF2B5EF4-FFF2-40B4-BE49-F238E27FC236}">
                <a16:creationId xmlns:a16="http://schemas.microsoft.com/office/drawing/2014/main" id="{510B66F7-8EC0-1021-3A81-E2C0132A0CF9}"/>
              </a:ext>
            </a:extLst>
          </p:cNvPr>
          <p:cNvSpPr/>
          <p:nvPr/>
        </p:nvSpPr>
        <p:spPr>
          <a:xfrm>
            <a:off x="9979604" y="7600499"/>
            <a:ext cx="238356" cy="319591"/>
          </a:xfrm>
          <a:custGeom>
            <a:avLst/>
            <a:gdLst>
              <a:gd name="connsiteX0" fmla="*/ 34346 w 238356"/>
              <a:gd name="connsiteY0" fmla="*/ 451 h 319591"/>
              <a:gd name="connsiteX1" fmla="*/ 31171 w 238356"/>
              <a:gd name="connsiteY1" fmla="*/ 127451 h 319591"/>
              <a:gd name="connsiteX2" fmla="*/ 53396 w 238356"/>
              <a:gd name="connsiteY2" fmla="*/ 216351 h 319591"/>
              <a:gd name="connsiteX3" fmla="*/ 2596 w 238356"/>
              <a:gd name="connsiteY3" fmla="*/ 187776 h 319591"/>
              <a:gd name="connsiteX4" fmla="*/ 148646 w 238356"/>
              <a:gd name="connsiteY4" fmla="*/ 267151 h 319591"/>
              <a:gd name="connsiteX5" fmla="*/ 97846 w 238356"/>
              <a:gd name="connsiteY5" fmla="*/ 317951 h 319591"/>
              <a:gd name="connsiteX6" fmla="*/ 142296 w 238356"/>
              <a:gd name="connsiteY6" fmla="*/ 283026 h 319591"/>
              <a:gd name="connsiteX7" fmla="*/ 237546 w 238356"/>
              <a:gd name="connsiteY7" fmla="*/ 63951 h 319591"/>
              <a:gd name="connsiteX8" fmla="*/ 186746 w 238356"/>
              <a:gd name="connsiteY8" fmla="*/ 257626 h 319591"/>
              <a:gd name="connsiteX9" fmla="*/ 161346 w 238356"/>
              <a:gd name="connsiteY9" fmla="*/ 283026 h 319591"/>
              <a:gd name="connsiteX10" fmla="*/ 15296 w 238356"/>
              <a:gd name="connsiteY10" fmla="*/ 111576 h 319591"/>
              <a:gd name="connsiteX11" fmla="*/ 24821 w 238356"/>
              <a:gd name="connsiteY11" fmla="*/ 175076 h 319591"/>
              <a:gd name="connsiteX12" fmla="*/ 34346 w 238356"/>
              <a:gd name="connsiteY12" fmla="*/ 451 h 31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8356" h="319591">
                <a:moveTo>
                  <a:pt x="34346" y="451"/>
                </a:moveTo>
                <a:cubicBezTo>
                  <a:pt x="35404" y="-7486"/>
                  <a:pt x="27996" y="91468"/>
                  <a:pt x="31171" y="127451"/>
                </a:cubicBezTo>
                <a:cubicBezTo>
                  <a:pt x="34346" y="163434"/>
                  <a:pt x="58159" y="206297"/>
                  <a:pt x="53396" y="216351"/>
                </a:cubicBezTo>
                <a:cubicBezTo>
                  <a:pt x="48634" y="226405"/>
                  <a:pt x="-13279" y="179309"/>
                  <a:pt x="2596" y="187776"/>
                </a:cubicBezTo>
                <a:cubicBezTo>
                  <a:pt x="18471" y="196243"/>
                  <a:pt x="132771" y="245455"/>
                  <a:pt x="148646" y="267151"/>
                </a:cubicBezTo>
                <a:cubicBezTo>
                  <a:pt x="164521" y="288847"/>
                  <a:pt x="98904" y="315305"/>
                  <a:pt x="97846" y="317951"/>
                </a:cubicBezTo>
                <a:cubicBezTo>
                  <a:pt x="96788" y="320597"/>
                  <a:pt x="119013" y="325359"/>
                  <a:pt x="142296" y="283026"/>
                </a:cubicBezTo>
                <a:cubicBezTo>
                  <a:pt x="165579" y="240693"/>
                  <a:pt x="230138" y="68184"/>
                  <a:pt x="237546" y="63951"/>
                </a:cubicBezTo>
                <a:cubicBezTo>
                  <a:pt x="244954" y="59718"/>
                  <a:pt x="199446" y="221114"/>
                  <a:pt x="186746" y="257626"/>
                </a:cubicBezTo>
                <a:cubicBezTo>
                  <a:pt x="174046" y="294139"/>
                  <a:pt x="189921" y="307368"/>
                  <a:pt x="161346" y="283026"/>
                </a:cubicBezTo>
                <a:cubicBezTo>
                  <a:pt x="132771" y="258684"/>
                  <a:pt x="38050" y="129568"/>
                  <a:pt x="15296" y="111576"/>
                </a:cubicBezTo>
                <a:cubicBezTo>
                  <a:pt x="-7458" y="93584"/>
                  <a:pt x="20058" y="190422"/>
                  <a:pt x="24821" y="175076"/>
                </a:cubicBezTo>
                <a:cubicBezTo>
                  <a:pt x="29584" y="159730"/>
                  <a:pt x="33288" y="8388"/>
                  <a:pt x="34346" y="4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4" name="フリーフォーム 753">
            <a:extLst>
              <a:ext uri="{FF2B5EF4-FFF2-40B4-BE49-F238E27FC236}">
                <a16:creationId xmlns:a16="http://schemas.microsoft.com/office/drawing/2014/main" id="{CF6E95C3-D416-8D08-B779-3A59D661098C}"/>
              </a:ext>
            </a:extLst>
          </p:cNvPr>
          <p:cNvSpPr/>
          <p:nvPr/>
        </p:nvSpPr>
        <p:spPr>
          <a:xfrm>
            <a:off x="10448191" y="7111587"/>
            <a:ext cx="348900" cy="28988"/>
          </a:xfrm>
          <a:custGeom>
            <a:avLst/>
            <a:gdLst>
              <a:gd name="connsiteX0" fmla="*/ 734 w 348900"/>
              <a:gd name="connsiteY0" fmla="*/ 413 h 28988"/>
              <a:gd name="connsiteX1" fmla="*/ 153134 w 348900"/>
              <a:gd name="connsiteY1" fmla="*/ 6763 h 28988"/>
              <a:gd name="connsiteX2" fmla="*/ 340459 w 348900"/>
              <a:gd name="connsiteY2" fmla="*/ 28988 h 28988"/>
              <a:gd name="connsiteX3" fmla="*/ 299184 w 348900"/>
              <a:gd name="connsiteY3" fmla="*/ 6763 h 28988"/>
              <a:gd name="connsiteX4" fmla="*/ 143609 w 348900"/>
              <a:gd name="connsiteY4" fmla="*/ 16288 h 28988"/>
              <a:gd name="connsiteX5" fmla="*/ 216634 w 348900"/>
              <a:gd name="connsiteY5" fmla="*/ 16288 h 28988"/>
              <a:gd name="connsiteX6" fmla="*/ 734 w 348900"/>
              <a:gd name="connsiteY6" fmla="*/ 413 h 2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900" h="28988">
                <a:moveTo>
                  <a:pt x="734" y="413"/>
                </a:moveTo>
                <a:cubicBezTo>
                  <a:pt x="-9849" y="-1175"/>
                  <a:pt x="96513" y="2001"/>
                  <a:pt x="153134" y="6763"/>
                </a:cubicBezTo>
                <a:cubicBezTo>
                  <a:pt x="209755" y="11526"/>
                  <a:pt x="316117" y="28988"/>
                  <a:pt x="340459" y="28988"/>
                </a:cubicBezTo>
                <a:cubicBezTo>
                  <a:pt x="364801" y="28988"/>
                  <a:pt x="331992" y="8880"/>
                  <a:pt x="299184" y="6763"/>
                </a:cubicBezTo>
                <a:lnTo>
                  <a:pt x="143609" y="16288"/>
                </a:lnTo>
                <a:cubicBezTo>
                  <a:pt x="129851" y="17875"/>
                  <a:pt x="241505" y="18405"/>
                  <a:pt x="216634" y="16288"/>
                </a:cubicBezTo>
                <a:cubicBezTo>
                  <a:pt x="191763" y="14171"/>
                  <a:pt x="11317" y="2001"/>
                  <a:pt x="734" y="4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5" name="フリーフォーム 754">
            <a:extLst>
              <a:ext uri="{FF2B5EF4-FFF2-40B4-BE49-F238E27FC236}">
                <a16:creationId xmlns:a16="http://schemas.microsoft.com/office/drawing/2014/main" id="{7B36EA5C-5A7C-5822-4DA7-BABA43E54CBC}"/>
              </a:ext>
            </a:extLst>
          </p:cNvPr>
          <p:cNvSpPr/>
          <p:nvPr/>
        </p:nvSpPr>
        <p:spPr>
          <a:xfrm>
            <a:off x="10439376" y="7157252"/>
            <a:ext cx="365851" cy="78771"/>
          </a:xfrm>
          <a:custGeom>
            <a:avLst/>
            <a:gdLst>
              <a:gd name="connsiteX0" fmla="*/ 24 w 365851"/>
              <a:gd name="connsiteY0" fmla="*/ 78573 h 78771"/>
              <a:gd name="connsiteX1" fmla="*/ 200049 w 365851"/>
              <a:gd name="connsiteY1" fmla="*/ 24598 h 78771"/>
              <a:gd name="connsiteX2" fmla="*/ 361974 w 365851"/>
              <a:gd name="connsiteY2" fmla="*/ 27773 h 78771"/>
              <a:gd name="connsiteX3" fmla="*/ 304824 w 365851"/>
              <a:gd name="connsiteY3" fmla="*/ 21423 h 78771"/>
              <a:gd name="connsiteX4" fmla="*/ 187349 w 365851"/>
              <a:gd name="connsiteY4" fmla="*/ 2373 h 78771"/>
              <a:gd name="connsiteX5" fmla="*/ 24 w 365851"/>
              <a:gd name="connsiteY5" fmla="*/ 78573 h 7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851" h="78771">
                <a:moveTo>
                  <a:pt x="24" y="78573"/>
                </a:moveTo>
                <a:cubicBezTo>
                  <a:pt x="2141" y="82277"/>
                  <a:pt x="139724" y="33065"/>
                  <a:pt x="200049" y="24598"/>
                </a:cubicBezTo>
                <a:cubicBezTo>
                  <a:pt x="260374" y="16131"/>
                  <a:pt x="344512" y="28302"/>
                  <a:pt x="361974" y="27773"/>
                </a:cubicBezTo>
                <a:cubicBezTo>
                  <a:pt x="379436" y="27244"/>
                  <a:pt x="333928" y="25656"/>
                  <a:pt x="304824" y="21423"/>
                </a:cubicBezTo>
                <a:cubicBezTo>
                  <a:pt x="275720" y="17190"/>
                  <a:pt x="242912" y="-7681"/>
                  <a:pt x="187349" y="2373"/>
                </a:cubicBezTo>
                <a:cubicBezTo>
                  <a:pt x="131787" y="12427"/>
                  <a:pt x="-2093" y="74869"/>
                  <a:pt x="24" y="7857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6" name="フリーフォーム 755">
            <a:extLst>
              <a:ext uri="{FF2B5EF4-FFF2-40B4-BE49-F238E27FC236}">
                <a16:creationId xmlns:a16="http://schemas.microsoft.com/office/drawing/2014/main" id="{C3DB1C47-C3BA-EF3C-532C-D39F720FC90E}"/>
              </a:ext>
            </a:extLst>
          </p:cNvPr>
          <p:cNvSpPr/>
          <p:nvPr/>
        </p:nvSpPr>
        <p:spPr>
          <a:xfrm>
            <a:off x="10382235" y="7248467"/>
            <a:ext cx="296224" cy="239266"/>
          </a:xfrm>
          <a:custGeom>
            <a:avLst/>
            <a:gdLst>
              <a:gd name="connsiteX0" fmla="*/ 15 w 296224"/>
              <a:gd name="connsiteY0" fmla="*/ 58 h 239266"/>
              <a:gd name="connsiteX1" fmla="*/ 88915 w 296224"/>
              <a:gd name="connsiteY1" fmla="*/ 127058 h 239266"/>
              <a:gd name="connsiteX2" fmla="*/ 34940 w 296224"/>
              <a:gd name="connsiteY2" fmla="*/ 88958 h 239266"/>
              <a:gd name="connsiteX3" fmla="*/ 184165 w 296224"/>
              <a:gd name="connsiteY3" fmla="*/ 184208 h 239266"/>
              <a:gd name="connsiteX4" fmla="*/ 38115 w 296224"/>
              <a:gd name="connsiteY4" fmla="*/ 139758 h 239266"/>
              <a:gd name="connsiteX5" fmla="*/ 292115 w 296224"/>
              <a:gd name="connsiteY5" fmla="*/ 238183 h 239266"/>
              <a:gd name="connsiteX6" fmla="*/ 187340 w 296224"/>
              <a:gd name="connsiteY6" fmla="*/ 187383 h 239266"/>
              <a:gd name="connsiteX7" fmla="*/ 82565 w 296224"/>
              <a:gd name="connsiteY7" fmla="*/ 111183 h 239266"/>
              <a:gd name="connsiteX8" fmla="*/ 15 w 296224"/>
              <a:gd name="connsiteY8" fmla="*/ 58 h 23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224" h="239266">
                <a:moveTo>
                  <a:pt x="15" y="58"/>
                </a:moveTo>
                <a:cubicBezTo>
                  <a:pt x="1073" y="2704"/>
                  <a:pt x="83094" y="112241"/>
                  <a:pt x="88915" y="127058"/>
                </a:cubicBezTo>
                <a:cubicBezTo>
                  <a:pt x="94736" y="141875"/>
                  <a:pt x="19065" y="79433"/>
                  <a:pt x="34940" y="88958"/>
                </a:cubicBezTo>
                <a:cubicBezTo>
                  <a:pt x="50815" y="98483"/>
                  <a:pt x="183636" y="175741"/>
                  <a:pt x="184165" y="184208"/>
                </a:cubicBezTo>
                <a:cubicBezTo>
                  <a:pt x="184694" y="192675"/>
                  <a:pt x="20123" y="130762"/>
                  <a:pt x="38115" y="139758"/>
                </a:cubicBezTo>
                <a:cubicBezTo>
                  <a:pt x="56107" y="148754"/>
                  <a:pt x="267244" y="230246"/>
                  <a:pt x="292115" y="238183"/>
                </a:cubicBezTo>
                <a:cubicBezTo>
                  <a:pt x="316986" y="246120"/>
                  <a:pt x="222265" y="208550"/>
                  <a:pt x="187340" y="187383"/>
                </a:cubicBezTo>
                <a:cubicBezTo>
                  <a:pt x="152415" y="166216"/>
                  <a:pt x="111669" y="137112"/>
                  <a:pt x="82565" y="111183"/>
                </a:cubicBezTo>
                <a:cubicBezTo>
                  <a:pt x="53461" y="85254"/>
                  <a:pt x="-1043" y="-2588"/>
                  <a:pt x="15" y="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7" name="フリーフォーム 756">
            <a:extLst>
              <a:ext uri="{FF2B5EF4-FFF2-40B4-BE49-F238E27FC236}">
                <a16:creationId xmlns:a16="http://schemas.microsoft.com/office/drawing/2014/main" id="{738ED02D-30FC-0A2C-8C7B-999A90442518}"/>
              </a:ext>
            </a:extLst>
          </p:cNvPr>
          <p:cNvSpPr/>
          <p:nvPr/>
        </p:nvSpPr>
        <p:spPr>
          <a:xfrm>
            <a:off x="10109194" y="7302124"/>
            <a:ext cx="354888" cy="347670"/>
          </a:xfrm>
          <a:custGeom>
            <a:avLst/>
            <a:gdLst>
              <a:gd name="connsiteX0" fmla="*/ 352431 w 354888"/>
              <a:gd name="connsiteY0" fmla="*/ 376 h 347670"/>
              <a:gd name="connsiteX1" fmla="*/ 155581 w 354888"/>
              <a:gd name="connsiteY1" fmla="*/ 184526 h 347670"/>
              <a:gd name="connsiteX2" fmla="*/ 92081 w 354888"/>
              <a:gd name="connsiteY2" fmla="*/ 228976 h 347670"/>
              <a:gd name="connsiteX3" fmla="*/ 79381 w 354888"/>
              <a:gd name="connsiteY3" fmla="*/ 279776 h 347670"/>
              <a:gd name="connsiteX4" fmla="*/ 104781 w 354888"/>
              <a:gd name="connsiteY4" fmla="*/ 308351 h 347670"/>
              <a:gd name="connsiteX5" fmla="*/ 244481 w 354888"/>
              <a:gd name="connsiteY5" fmla="*/ 346451 h 347670"/>
              <a:gd name="connsiteX6" fmla="*/ 158756 w 354888"/>
              <a:gd name="connsiteY6" fmla="*/ 333751 h 347670"/>
              <a:gd name="connsiteX7" fmla="*/ 9531 w 354888"/>
              <a:gd name="connsiteY7" fmla="*/ 289301 h 347670"/>
              <a:gd name="connsiteX8" fmla="*/ 168281 w 354888"/>
              <a:gd name="connsiteY8" fmla="*/ 162301 h 347670"/>
              <a:gd name="connsiteX9" fmla="*/ 3181 w 354888"/>
              <a:gd name="connsiteY9" fmla="*/ 238501 h 347670"/>
              <a:gd name="connsiteX10" fmla="*/ 352431 w 354888"/>
              <a:gd name="connsiteY10" fmla="*/ 376 h 34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4888" h="347670">
                <a:moveTo>
                  <a:pt x="352431" y="376"/>
                </a:moveTo>
                <a:cubicBezTo>
                  <a:pt x="377831" y="-8620"/>
                  <a:pt x="198973" y="146426"/>
                  <a:pt x="155581" y="184526"/>
                </a:cubicBezTo>
                <a:cubicBezTo>
                  <a:pt x="112189" y="222626"/>
                  <a:pt x="104781" y="213101"/>
                  <a:pt x="92081" y="228976"/>
                </a:cubicBezTo>
                <a:cubicBezTo>
                  <a:pt x="79381" y="244851"/>
                  <a:pt x="77264" y="266547"/>
                  <a:pt x="79381" y="279776"/>
                </a:cubicBezTo>
                <a:cubicBezTo>
                  <a:pt x="81498" y="293005"/>
                  <a:pt x="77264" y="297239"/>
                  <a:pt x="104781" y="308351"/>
                </a:cubicBezTo>
                <a:cubicBezTo>
                  <a:pt x="132298" y="319463"/>
                  <a:pt x="235485" y="342218"/>
                  <a:pt x="244481" y="346451"/>
                </a:cubicBezTo>
                <a:cubicBezTo>
                  <a:pt x="253477" y="350684"/>
                  <a:pt x="197914" y="343276"/>
                  <a:pt x="158756" y="333751"/>
                </a:cubicBezTo>
                <a:cubicBezTo>
                  <a:pt x="119598" y="324226"/>
                  <a:pt x="7943" y="317876"/>
                  <a:pt x="9531" y="289301"/>
                </a:cubicBezTo>
                <a:cubicBezTo>
                  <a:pt x="11118" y="260726"/>
                  <a:pt x="169339" y="170768"/>
                  <a:pt x="168281" y="162301"/>
                </a:cubicBezTo>
                <a:cubicBezTo>
                  <a:pt x="167223" y="153834"/>
                  <a:pt x="-26981" y="266018"/>
                  <a:pt x="3181" y="238501"/>
                </a:cubicBezTo>
                <a:cubicBezTo>
                  <a:pt x="33343" y="210984"/>
                  <a:pt x="327031" y="9372"/>
                  <a:pt x="352431" y="37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8" name="フリーフォーム 757">
            <a:extLst>
              <a:ext uri="{FF2B5EF4-FFF2-40B4-BE49-F238E27FC236}">
                <a16:creationId xmlns:a16="http://schemas.microsoft.com/office/drawing/2014/main" id="{F5E32E8F-9206-7904-2B40-01ACD1916974}"/>
              </a:ext>
            </a:extLst>
          </p:cNvPr>
          <p:cNvSpPr/>
          <p:nvPr/>
        </p:nvSpPr>
        <p:spPr>
          <a:xfrm>
            <a:off x="10186853" y="7124699"/>
            <a:ext cx="329166" cy="495767"/>
          </a:xfrm>
          <a:custGeom>
            <a:avLst/>
            <a:gdLst>
              <a:gd name="connsiteX0" fmla="*/ 287472 w 329166"/>
              <a:gd name="connsiteY0" fmla="*/ 1 h 495767"/>
              <a:gd name="connsiteX1" fmla="*/ 328747 w 329166"/>
              <a:gd name="connsiteY1" fmla="*/ 158751 h 495767"/>
              <a:gd name="connsiteX2" fmla="*/ 255722 w 329166"/>
              <a:gd name="connsiteY2" fmla="*/ 273051 h 495767"/>
              <a:gd name="connsiteX3" fmla="*/ 65222 w 329166"/>
              <a:gd name="connsiteY3" fmla="*/ 390526 h 495767"/>
              <a:gd name="connsiteX4" fmla="*/ 4897 w 329166"/>
              <a:gd name="connsiteY4" fmla="*/ 419101 h 495767"/>
              <a:gd name="connsiteX5" fmla="*/ 176347 w 329166"/>
              <a:gd name="connsiteY5" fmla="*/ 371476 h 495767"/>
              <a:gd name="connsiteX6" fmla="*/ 58872 w 329166"/>
              <a:gd name="connsiteY6" fmla="*/ 412751 h 495767"/>
              <a:gd name="connsiteX7" fmla="*/ 157297 w 329166"/>
              <a:gd name="connsiteY7" fmla="*/ 441326 h 495767"/>
              <a:gd name="connsiteX8" fmla="*/ 33472 w 329166"/>
              <a:gd name="connsiteY8" fmla="*/ 488951 h 495767"/>
              <a:gd name="connsiteX9" fmla="*/ 65222 w 329166"/>
              <a:gd name="connsiteY9" fmla="*/ 492126 h 495767"/>
              <a:gd name="connsiteX10" fmla="*/ 169997 w 329166"/>
              <a:gd name="connsiteY10" fmla="*/ 457201 h 495767"/>
              <a:gd name="connsiteX11" fmla="*/ 62047 w 329166"/>
              <a:gd name="connsiteY11" fmla="*/ 415926 h 495767"/>
              <a:gd name="connsiteX12" fmla="*/ 281122 w 329166"/>
              <a:gd name="connsiteY12" fmla="*/ 247651 h 495767"/>
              <a:gd name="connsiteX13" fmla="*/ 227147 w 329166"/>
              <a:gd name="connsiteY13" fmla="*/ 187326 h 495767"/>
              <a:gd name="connsiteX14" fmla="*/ 296997 w 329166"/>
              <a:gd name="connsiteY14" fmla="*/ 212726 h 495767"/>
              <a:gd name="connsiteX15" fmla="*/ 328747 w 329166"/>
              <a:gd name="connsiteY15" fmla="*/ 161926 h 495767"/>
              <a:gd name="connsiteX16" fmla="*/ 287472 w 329166"/>
              <a:gd name="connsiteY16" fmla="*/ 1 h 49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9166" h="495767">
                <a:moveTo>
                  <a:pt x="287472" y="1"/>
                </a:moveTo>
                <a:cubicBezTo>
                  <a:pt x="287472" y="-528"/>
                  <a:pt x="334039" y="113243"/>
                  <a:pt x="328747" y="158751"/>
                </a:cubicBezTo>
                <a:cubicBezTo>
                  <a:pt x="323455" y="204259"/>
                  <a:pt x="299643" y="234422"/>
                  <a:pt x="255722" y="273051"/>
                </a:cubicBezTo>
                <a:cubicBezTo>
                  <a:pt x="211801" y="311680"/>
                  <a:pt x="107026" y="366184"/>
                  <a:pt x="65222" y="390526"/>
                </a:cubicBezTo>
                <a:cubicBezTo>
                  <a:pt x="23418" y="414868"/>
                  <a:pt x="-13624" y="422276"/>
                  <a:pt x="4897" y="419101"/>
                </a:cubicBezTo>
                <a:cubicBezTo>
                  <a:pt x="23418" y="415926"/>
                  <a:pt x="167351" y="372534"/>
                  <a:pt x="176347" y="371476"/>
                </a:cubicBezTo>
                <a:cubicBezTo>
                  <a:pt x="185343" y="370418"/>
                  <a:pt x="62047" y="401109"/>
                  <a:pt x="58872" y="412751"/>
                </a:cubicBezTo>
                <a:cubicBezTo>
                  <a:pt x="55697" y="424393"/>
                  <a:pt x="161530" y="428626"/>
                  <a:pt x="157297" y="441326"/>
                </a:cubicBezTo>
                <a:cubicBezTo>
                  <a:pt x="153064" y="454026"/>
                  <a:pt x="48818" y="480484"/>
                  <a:pt x="33472" y="488951"/>
                </a:cubicBezTo>
                <a:cubicBezTo>
                  <a:pt x="18126" y="497418"/>
                  <a:pt x="42468" y="497418"/>
                  <a:pt x="65222" y="492126"/>
                </a:cubicBezTo>
                <a:cubicBezTo>
                  <a:pt x="87976" y="486834"/>
                  <a:pt x="170526" y="469901"/>
                  <a:pt x="169997" y="457201"/>
                </a:cubicBezTo>
                <a:cubicBezTo>
                  <a:pt x="169468" y="444501"/>
                  <a:pt x="43526" y="450851"/>
                  <a:pt x="62047" y="415926"/>
                </a:cubicBezTo>
                <a:cubicBezTo>
                  <a:pt x="80568" y="381001"/>
                  <a:pt x="253605" y="285751"/>
                  <a:pt x="281122" y="247651"/>
                </a:cubicBezTo>
                <a:cubicBezTo>
                  <a:pt x="308639" y="209551"/>
                  <a:pt x="224501" y="193147"/>
                  <a:pt x="227147" y="187326"/>
                </a:cubicBezTo>
                <a:cubicBezTo>
                  <a:pt x="229793" y="181505"/>
                  <a:pt x="280064" y="216959"/>
                  <a:pt x="296997" y="212726"/>
                </a:cubicBezTo>
                <a:cubicBezTo>
                  <a:pt x="313930" y="208493"/>
                  <a:pt x="327160" y="191559"/>
                  <a:pt x="328747" y="161926"/>
                </a:cubicBezTo>
                <a:cubicBezTo>
                  <a:pt x="330334" y="132293"/>
                  <a:pt x="287472" y="530"/>
                  <a:pt x="287472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9" name="フリーフォーム 758">
            <a:extLst>
              <a:ext uri="{FF2B5EF4-FFF2-40B4-BE49-F238E27FC236}">
                <a16:creationId xmlns:a16="http://schemas.microsoft.com/office/drawing/2014/main" id="{DE4E835A-9EC5-A1CA-6278-1B8976DE2487}"/>
              </a:ext>
            </a:extLst>
          </p:cNvPr>
          <p:cNvSpPr/>
          <p:nvPr/>
        </p:nvSpPr>
        <p:spPr>
          <a:xfrm>
            <a:off x="10182202" y="7189646"/>
            <a:ext cx="607680" cy="386452"/>
          </a:xfrm>
          <a:custGeom>
            <a:avLst/>
            <a:gdLst>
              <a:gd name="connsiteX0" fmla="*/ 603273 w 607680"/>
              <a:gd name="connsiteY0" fmla="*/ 1729 h 386452"/>
              <a:gd name="connsiteX1" fmla="*/ 419123 w 607680"/>
              <a:gd name="connsiteY1" fmla="*/ 106504 h 386452"/>
              <a:gd name="connsiteX2" fmla="*/ 165123 w 607680"/>
              <a:gd name="connsiteY2" fmla="*/ 284304 h 386452"/>
              <a:gd name="connsiteX3" fmla="*/ 244498 w 607680"/>
              <a:gd name="connsiteY3" fmla="*/ 246204 h 386452"/>
              <a:gd name="connsiteX4" fmla="*/ 23 w 607680"/>
              <a:gd name="connsiteY4" fmla="*/ 385904 h 386452"/>
              <a:gd name="connsiteX5" fmla="*/ 260373 w 607680"/>
              <a:gd name="connsiteY5" fmla="*/ 293829 h 386452"/>
              <a:gd name="connsiteX6" fmla="*/ 488973 w 607680"/>
              <a:gd name="connsiteY6" fmla="*/ 268429 h 386452"/>
              <a:gd name="connsiteX7" fmla="*/ 161948 w 607680"/>
              <a:gd name="connsiteY7" fmla="*/ 297004 h 386452"/>
              <a:gd name="connsiteX8" fmla="*/ 374673 w 607680"/>
              <a:gd name="connsiteY8" fmla="*/ 144604 h 386452"/>
              <a:gd name="connsiteX9" fmla="*/ 231798 w 607680"/>
              <a:gd name="connsiteY9" fmla="*/ 189054 h 386452"/>
              <a:gd name="connsiteX10" fmla="*/ 603273 w 607680"/>
              <a:gd name="connsiteY10" fmla="*/ 1729 h 38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7680" h="386452">
                <a:moveTo>
                  <a:pt x="603273" y="1729"/>
                </a:moveTo>
                <a:cubicBezTo>
                  <a:pt x="634494" y="-12029"/>
                  <a:pt x="492148" y="59408"/>
                  <a:pt x="419123" y="106504"/>
                </a:cubicBezTo>
                <a:cubicBezTo>
                  <a:pt x="346098" y="153600"/>
                  <a:pt x="194227" y="261021"/>
                  <a:pt x="165123" y="284304"/>
                </a:cubicBezTo>
                <a:cubicBezTo>
                  <a:pt x="136019" y="307587"/>
                  <a:pt x="272015" y="229271"/>
                  <a:pt x="244498" y="246204"/>
                </a:cubicBezTo>
                <a:cubicBezTo>
                  <a:pt x="216981" y="263137"/>
                  <a:pt x="-2623" y="377967"/>
                  <a:pt x="23" y="385904"/>
                </a:cubicBezTo>
                <a:cubicBezTo>
                  <a:pt x="2669" y="393841"/>
                  <a:pt x="178881" y="313408"/>
                  <a:pt x="260373" y="293829"/>
                </a:cubicBezTo>
                <a:cubicBezTo>
                  <a:pt x="341865" y="274250"/>
                  <a:pt x="505377" y="267900"/>
                  <a:pt x="488973" y="268429"/>
                </a:cubicBezTo>
                <a:cubicBezTo>
                  <a:pt x="472569" y="268958"/>
                  <a:pt x="180998" y="317641"/>
                  <a:pt x="161948" y="297004"/>
                </a:cubicBezTo>
                <a:cubicBezTo>
                  <a:pt x="142898" y="276367"/>
                  <a:pt x="363031" y="162596"/>
                  <a:pt x="374673" y="144604"/>
                </a:cubicBezTo>
                <a:cubicBezTo>
                  <a:pt x="386315" y="126612"/>
                  <a:pt x="191052" y="211808"/>
                  <a:pt x="231798" y="189054"/>
                </a:cubicBezTo>
                <a:cubicBezTo>
                  <a:pt x="272544" y="166300"/>
                  <a:pt x="572052" y="15487"/>
                  <a:pt x="603273" y="17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0" name="フリーフォーム 759">
            <a:extLst>
              <a:ext uri="{FF2B5EF4-FFF2-40B4-BE49-F238E27FC236}">
                <a16:creationId xmlns:a16="http://schemas.microsoft.com/office/drawing/2014/main" id="{D8E2EC3D-200A-A59C-F788-7F1924C99B86}"/>
              </a:ext>
            </a:extLst>
          </p:cNvPr>
          <p:cNvSpPr/>
          <p:nvPr/>
        </p:nvSpPr>
        <p:spPr>
          <a:xfrm>
            <a:off x="10310203" y="7334071"/>
            <a:ext cx="445268" cy="175872"/>
          </a:xfrm>
          <a:custGeom>
            <a:avLst/>
            <a:gdLst>
              <a:gd name="connsiteX0" fmla="*/ 11722 w 445268"/>
              <a:gd name="connsiteY0" fmla="*/ 179 h 175872"/>
              <a:gd name="connsiteX1" fmla="*/ 68872 w 445268"/>
              <a:gd name="connsiteY1" fmla="*/ 124004 h 175872"/>
              <a:gd name="connsiteX2" fmla="*/ 18072 w 445268"/>
              <a:gd name="connsiteY2" fmla="*/ 95429 h 175872"/>
              <a:gd name="connsiteX3" fmla="*/ 275247 w 445268"/>
              <a:gd name="connsiteY3" fmla="*/ 120829 h 175872"/>
              <a:gd name="connsiteX4" fmla="*/ 443522 w 445268"/>
              <a:gd name="connsiteY4" fmla="*/ 171629 h 175872"/>
              <a:gd name="connsiteX5" fmla="*/ 341922 w 445268"/>
              <a:gd name="connsiteY5" fmla="*/ 155754 h 175872"/>
              <a:gd name="connsiteX6" fmla="*/ 11722 w 445268"/>
              <a:gd name="connsiteY6" fmla="*/ 179 h 17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268" h="175872">
                <a:moveTo>
                  <a:pt x="11722" y="179"/>
                </a:moveTo>
                <a:cubicBezTo>
                  <a:pt x="-33786" y="-5113"/>
                  <a:pt x="67814" y="108129"/>
                  <a:pt x="68872" y="124004"/>
                </a:cubicBezTo>
                <a:cubicBezTo>
                  <a:pt x="69930" y="139879"/>
                  <a:pt x="-16324" y="95958"/>
                  <a:pt x="18072" y="95429"/>
                </a:cubicBezTo>
                <a:cubicBezTo>
                  <a:pt x="52468" y="94900"/>
                  <a:pt x="204339" y="108129"/>
                  <a:pt x="275247" y="120829"/>
                </a:cubicBezTo>
                <a:cubicBezTo>
                  <a:pt x="346155" y="133529"/>
                  <a:pt x="432410" y="165808"/>
                  <a:pt x="443522" y="171629"/>
                </a:cubicBezTo>
                <a:cubicBezTo>
                  <a:pt x="454634" y="177450"/>
                  <a:pt x="411772" y="181154"/>
                  <a:pt x="341922" y="155754"/>
                </a:cubicBezTo>
                <a:cubicBezTo>
                  <a:pt x="272072" y="130354"/>
                  <a:pt x="57230" y="5471"/>
                  <a:pt x="11722" y="1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1" name="フリーフォーム 760">
            <a:extLst>
              <a:ext uri="{FF2B5EF4-FFF2-40B4-BE49-F238E27FC236}">
                <a16:creationId xmlns:a16="http://schemas.microsoft.com/office/drawing/2014/main" id="{148DE03F-189D-5C3D-ABDF-7D5651E58EFA}"/>
              </a:ext>
            </a:extLst>
          </p:cNvPr>
          <p:cNvSpPr/>
          <p:nvPr/>
        </p:nvSpPr>
        <p:spPr>
          <a:xfrm>
            <a:off x="10133126" y="7486422"/>
            <a:ext cx="433600" cy="429380"/>
          </a:xfrm>
          <a:custGeom>
            <a:avLst/>
            <a:gdLst>
              <a:gd name="connsiteX0" fmla="*/ 433274 w 433600"/>
              <a:gd name="connsiteY0" fmla="*/ 228 h 429380"/>
              <a:gd name="connsiteX1" fmla="*/ 182449 w 433600"/>
              <a:gd name="connsiteY1" fmla="*/ 152628 h 429380"/>
              <a:gd name="connsiteX2" fmla="*/ 80849 w 433600"/>
              <a:gd name="connsiteY2" fmla="*/ 184378 h 429380"/>
              <a:gd name="connsiteX3" fmla="*/ 141174 w 433600"/>
              <a:gd name="connsiteY3" fmla="*/ 184378 h 429380"/>
              <a:gd name="connsiteX4" fmla="*/ 80849 w 433600"/>
              <a:gd name="connsiteY4" fmla="*/ 257403 h 429380"/>
              <a:gd name="connsiteX5" fmla="*/ 207849 w 433600"/>
              <a:gd name="connsiteY5" fmla="*/ 251053 h 429380"/>
              <a:gd name="connsiteX6" fmla="*/ 1474 w 433600"/>
              <a:gd name="connsiteY6" fmla="*/ 428853 h 429380"/>
              <a:gd name="connsiteX7" fmla="*/ 115774 w 433600"/>
              <a:gd name="connsiteY7" fmla="*/ 301853 h 429380"/>
              <a:gd name="connsiteX8" fmla="*/ 125299 w 433600"/>
              <a:gd name="connsiteY8" fmla="*/ 190728 h 429380"/>
              <a:gd name="connsiteX9" fmla="*/ 433274 w 433600"/>
              <a:gd name="connsiteY9" fmla="*/ 228 h 429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600" h="429380">
                <a:moveTo>
                  <a:pt x="433274" y="228"/>
                </a:moveTo>
                <a:cubicBezTo>
                  <a:pt x="442799" y="-6122"/>
                  <a:pt x="241186" y="121936"/>
                  <a:pt x="182449" y="152628"/>
                </a:cubicBezTo>
                <a:cubicBezTo>
                  <a:pt x="123712" y="183320"/>
                  <a:pt x="87728" y="179086"/>
                  <a:pt x="80849" y="184378"/>
                </a:cubicBezTo>
                <a:cubicBezTo>
                  <a:pt x="73970" y="189670"/>
                  <a:pt x="141174" y="172207"/>
                  <a:pt x="141174" y="184378"/>
                </a:cubicBezTo>
                <a:cubicBezTo>
                  <a:pt x="141174" y="196549"/>
                  <a:pt x="69737" y="246291"/>
                  <a:pt x="80849" y="257403"/>
                </a:cubicBezTo>
                <a:cubicBezTo>
                  <a:pt x="91961" y="268515"/>
                  <a:pt x="221078" y="222478"/>
                  <a:pt x="207849" y="251053"/>
                </a:cubicBezTo>
                <a:cubicBezTo>
                  <a:pt x="194620" y="279628"/>
                  <a:pt x="16820" y="420386"/>
                  <a:pt x="1474" y="428853"/>
                </a:cubicBezTo>
                <a:cubicBezTo>
                  <a:pt x="-13872" y="437320"/>
                  <a:pt x="95136" y="341541"/>
                  <a:pt x="115774" y="301853"/>
                </a:cubicBezTo>
                <a:cubicBezTo>
                  <a:pt x="136411" y="262166"/>
                  <a:pt x="69737" y="237295"/>
                  <a:pt x="125299" y="190728"/>
                </a:cubicBezTo>
                <a:cubicBezTo>
                  <a:pt x="180861" y="144161"/>
                  <a:pt x="423749" y="6578"/>
                  <a:pt x="433274" y="22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2" name="フリーフォーム 761">
            <a:extLst>
              <a:ext uri="{FF2B5EF4-FFF2-40B4-BE49-F238E27FC236}">
                <a16:creationId xmlns:a16="http://schemas.microsoft.com/office/drawing/2014/main" id="{620FA058-41F9-CAC6-6402-A257E0630E2B}"/>
              </a:ext>
            </a:extLst>
          </p:cNvPr>
          <p:cNvSpPr/>
          <p:nvPr/>
        </p:nvSpPr>
        <p:spPr>
          <a:xfrm>
            <a:off x="10089693" y="7384847"/>
            <a:ext cx="592096" cy="553466"/>
          </a:xfrm>
          <a:custGeom>
            <a:avLst/>
            <a:gdLst>
              <a:gd name="connsiteX0" fmla="*/ 591007 w 592096"/>
              <a:gd name="connsiteY0" fmla="*/ 203 h 553466"/>
              <a:gd name="connsiteX1" fmla="*/ 362407 w 592096"/>
              <a:gd name="connsiteY1" fmla="*/ 184353 h 553466"/>
              <a:gd name="connsiteX2" fmla="*/ 229057 w 592096"/>
              <a:gd name="connsiteY2" fmla="*/ 279603 h 553466"/>
              <a:gd name="connsiteX3" fmla="*/ 457 w 592096"/>
              <a:gd name="connsiteY3" fmla="*/ 552653 h 553466"/>
              <a:gd name="connsiteX4" fmla="*/ 175082 w 592096"/>
              <a:gd name="connsiteY4" fmla="*/ 355803 h 553466"/>
              <a:gd name="connsiteX5" fmla="*/ 346532 w 592096"/>
              <a:gd name="connsiteY5" fmla="*/ 130378 h 553466"/>
              <a:gd name="connsiteX6" fmla="*/ 260807 w 592096"/>
              <a:gd name="connsiteY6" fmla="*/ 222453 h 553466"/>
              <a:gd name="connsiteX7" fmla="*/ 591007 w 592096"/>
              <a:gd name="connsiteY7" fmla="*/ 203 h 55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96" h="553466">
                <a:moveTo>
                  <a:pt x="591007" y="203"/>
                </a:moveTo>
                <a:cubicBezTo>
                  <a:pt x="607940" y="-6147"/>
                  <a:pt x="422732" y="137786"/>
                  <a:pt x="362407" y="184353"/>
                </a:cubicBezTo>
                <a:cubicBezTo>
                  <a:pt x="302082" y="230920"/>
                  <a:pt x="289382" y="218220"/>
                  <a:pt x="229057" y="279603"/>
                </a:cubicBezTo>
                <a:cubicBezTo>
                  <a:pt x="168732" y="340986"/>
                  <a:pt x="9453" y="539953"/>
                  <a:pt x="457" y="552653"/>
                </a:cubicBezTo>
                <a:cubicBezTo>
                  <a:pt x="-8539" y="565353"/>
                  <a:pt x="117403" y="426182"/>
                  <a:pt x="175082" y="355803"/>
                </a:cubicBezTo>
                <a:cubicBezTo>
                  <a:pt x="232761" y="285424"/>
                  <a:pt x="332244" y="152603"/>
                  <a:pt x="346532" y="130378"/>
                </a:cubicBezTo>
                <a:cubicBezTo>
                  <a:pt x="360820" y="108153"/>
                  <a:pt x="224824" y="238857"/>
                  <a:pt x="260807" y="222453"/>
                </a:cubicBezTo>
                <a:cubicBezTo>
                  <a:pt x="296790" y="206049"/>
                  <a:pt x="574074" y="6553"/>
                  <a:pt x="591007" y="20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3" name="フリーフォーム 762">
            <a:extLst>
              <a:ext uri="{FF2B5EF4-FFF2-40B4-BE49-F238E27FC236}">
                <a16:creationId xmlns:a16="http://schemas.microsoft.com/office/drawing/2014/main" id="{D098D1F3-1157-8D94-2980-7ABBFF79B6A9}"/>
              </a:ext>
            </a:extLst>
          </p:cNvPr>
          <p:cNvSpPr/>
          <p:nvPr/>
        </p:nvSpPr>
        <p:spPr>
          <a:xfrm>
            <a:off x="10227966" y="7360903"/>
            <a:ext cx="392671" cy="574092"/>
          </a:xfrm>
          <a:custGeom>
            <a:avLst/>
            <a:gdLst>
              <a:gd name="connsiteX0" fmla="*/ 386059 w 392671"/>
              <a:gd name="connsiteY0" fmla="*/ 11447 h 574092"/>
              <a:gd name="connsiteX1" fmla="*/ 208259 w 392671"/>
              <a:gd name="connsiteY1" fmla="*/ 195597 h 574092"/>
              <a:gd name="connsiteX2" fmla="*/ 1884 w 392671"/>
              <a:gd name="connsiteY2" fmla="*/ 570247 h 574092"/>
              <a:gd name="connsiteX3" fmla="*/ 116184 w 392671"/>
              <a:gd name="connsiteY3" fmla="*/ 376572 h 574092"/>
              <a:gd name="connsiteX4" fmla="*/ 287634 w 392671"/>
              <a:gd name="connsiteY4" fmla="*/ 157497 h 574092"/>
              <a:gd name="connsiteX5" fmla="*/ 211434 w 392671"/>
              <a:gd name="connsiteY5" fmla="*/ 249572 h 574092"/>
              <a:gd name="connsiteX6" fmla="*/ 341609 w 392671"/>
              <a:gd name="connsiteY6" fmla="*/ 46372 h 574092"/>
              <a:gd name="connsiteX7" fmla="*/ 386059 w 392671"/>
              <a:gd name="connsiteY7" fmla="*/ 11447 h 57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671" h="574092">
                <a:moveTo>
                  <a:pt x="386059" y="11447"/>
                </a:moveTo>
                <a:cubicBezTo>
                  <a:pt x="363834" y="36318"/>
                  <a:pt x="272288" y="102464"/>
                  <a:pt x="208259" y="195597"/>
                </a:cubicBezTo>
                <a:cubicBezTo>
                  <a:pt x="144230" y="288730"/>
                  <a:pt x="17230" y="540085"/>
                  <a:pt x="1884" y="570247"/>
                </a:cubicBezTo>
                <a:cubicBezTo>
                  <a:pt x="-13462" y="600410"/>
                  <a:pt x="68559" y="445364"/>
                  <a:pt x="116184" y="376572"/>
                </a:cubicBezTo>
                <a:cubicBezTo>
                  <a:pt x="163809" y="307780"/>
                  <a:pt x="271759" y="178664"/>
                  <a:pt x="287634" y="157497"/>
                </a:cubicBezTo>
                <a:cubicBezTo>
                  <a:pt x="303509" y="136330"/>
                  <a:pt x="202438" y="268093"/>
                  <a:pt x="211434" y="249572"/>
                </a:cubicBezTo>
                <a:cubicBezTo>
                  <a:pt x="220430" y="231051"/>
                  <a:pt x="313563" y="88705"/>
                  <a:pt x="341609" y="46372"/>
                </a:cubicBezTo>
                <a:cubicBezTo>
                  <a:pt x="369655" y="4039"/>
                  <a:pt x="408284" y="-13424"/>
                  <a:pt x="386059" y="1144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4" name="フリーフォーム 763">
            <a:extLst>
              <a:ext uri="{FF2B5EF4-FFF2-40B4-BE49-F238E27FC236}">
                <a16:creationId xmlns:a16="http://schemas.microsoft.com/office/drawing/2014/main" id="{7F17FBAC-3314-8EA7-8E19-6E59E20D189D}"/>
              </a:ext>
            </a:extLst>
          </p:cNvPr>
          <p:cNvSpPr/>
          <p:nvPr/>
        </p:nvSpPr>
        <p:spPr>
          <a:xfrm>
            <a:off x="9914242" y="7802870"/>
            <a:ext cx="135206" cy="371923"/>
          </a:xfrm>
          <a:custGeom>
            <a:avLst/>
            <a:gdLst>
              <a:gd name="connsiteX0" fmla="*/ 134633 w 135206"/>
              <a:gd name="connsiteY0" fmla="*/ 1280 h 371923"/>
              <a:gd name="connsiteX1" fmla="*/ 48908 w 135206"/>
              <a:gd name="connsiteY1" fmla="*/ 147330 h 371923"/>
              <a:gd name="connsiteX2" fmla="*/ 33033 w 135206"/>
              <a:gd name="connsiteY2" fmla="*/ 207655 h 371923"/>
              <a:gd name="connsiteX3" fmla="*/ 29858 w 135206"/>
              <a:gd name="connsiteY3" fmla="*/ 255280 h 371923"/>
              <a:gd name="connsiteX4" fmla="*/ 106058 w 135206"/>
              <a:gd name="connsiteY4" fmla="*/ 369580 h 371923"/>
              <a:gd name="connsiteX5" fmla="*/ 55258 w 135206"/>
              <a:gd name="connsiteY5" fmla="*/ 325130 h 371923"/>
              <a:gd name="connsiteX6" fmla="*/ 1283 w 135206"/>
              <a:gd name="connsiteY6" fmla="*/ 239405 h 371923"/>
              <a:gd name="connsiteX7" fmla="*/ 134633 w 135206"/>
              <a:gd name="connsiteY7" fmla="*/ 1280 h 37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206" h="371923">
                <a:moveTo>
                  <a:pt x="134633" y="1280"/>
                </a:moveTo>
                <a:cubicBezTo>
                  <a:pt x="142570" y="-14066"/>
                  <a:pt x="65841" y="112934"/>
                  <a:pt x="48908" y="147330"/>
                </a:cubicBezTo>
                <a:cubicBezTo>
                  <a:pt x="31975" y="181726"/>
                  <a:pt x="36208" y="189663"/>
                  <a:pt x="33033" y="207655"/>
                </a:cubicBezTo>
                <a:cubicBezTo>
                  <a:pt x="29858" y="225647"/>
                  <a:pt x="17687" y="228293"/>
                  <a:pt x="29858" y="255280"/>
                </a:cubicBezTo>
                <a:cubicBezTo>
                  <a:pt x="42029" y="282268"/>
                  <a:pt x="101825" y="357938"/>
                  <a:pt x="106058" y="369580"/>
                </a:cubicBezTo>
                <a:cubicBezTo>
                  <a:pt x="110291" y="381222"/>
                  <a:pt x="72720" y="346826"/>
                  <a:pt x="55258" y="325130"/>
                </a:cubicBezTo>
                <a:cubicBezTo>
                  <a:pt x="37796" y="303434"/>
                  <a:pt x="-8242" y="290734"/>
                  <a:pt x="1283" y="239405"/>
                </a:cubicBezTo>
                <a:cubicBezTo>
                  <a:pt x="10808" y="188076"/>
                  <a:pt x="126696" y="16626"/>
                  <a:pt x="134633" y="128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5" name="フリーフォーム 764">
            <a:extLst>
              <a:ext uri="{FF2B5EF4-FFF2-40B4-BE49-F238E27FC236}">
                <a16:creationId xmlns:a16="http://schemas.microsoft.com/office/drawing/2014/main" id="{94EDE0C8-E0EF-A646-FC12-ED364E0AF996}"/>
              </a:ext>
            </a:extLst>
          </p:cNvPr>
          <p:cNvSpPr/>
          <p:nvPr/>
        </p:nvSpPr>
        <p:spPr>
          <a:xfrm>
            <a:off x="9839295" y="7750117"/>
            <a:ext cx="235460" cy="487005"/>
          </a:xfrm>
          <a:custGeom>
            <a:avLst/>
            <a:gdLst>
              <a:gd name="connsiteX0" fmla="*/ 228630 w 235460"/>
              <a:gd name="connsiteY0" fmla="*/ 58 h 487005"/>
              <a:gd name="connsiteX1" fmla="*/ 88930 w 235460"/>
              <a:gd name="connsiteY1" fmla="*/ 95308 h 487005"/>
              <a:gd name="connsiteX2" fmla="*/ 22255 w 235460"/>
              <a:gd name="connsiteY2" fmla="*/ 250883 h 487005"/>
              <a:gd name="connsiteX3" fmla="*/ 54005 w 235460"/>
              <a:gd name="connsiteY3" fmla="*/ 92133 h 487005"/>
              <a:gd name="connsiteX4" fmla="*/ 47655 w 235460"/>
              <a:gd name="connsiteY4" fmla="*/ 273108 h 487005"/>
              <a:gd name="connsiteX5" fmla="*/ 234980 w 235460"/>
              <a:gd name="connsiteY5" fmla="*/ 485833 h 487005"/>
              <a:gd name="connsiteX6" fmla="*/ 98455 w 235460"/>
              <a:gd name="connsiteY6" fmla="*/ 352483 h 487005"/>
              <a:gd name="connsiteX7" fmla="*/ 30 w 235460"/>
              <a:gd name="connsiteY7" fmla="*/ 219133 h 487005"/>
              <a:gd name="connsiteX8" fmla="*/ 107980 w 235460"/>
              <a:gd name="connsiteY8" fmla="*/ 54033 h 487005"/>
              <a:gd name="connsiteX9" fmla="*/ 50830 w 235460"/>
              <a:gd name="connsiteY9" fmla="*/ 108008 h 487005"/>
              <a:gd name="connsiteX10" fmla="*/ 228630 w 235460"/>
              <a:gd name="connsiteY10" fmla="*/ 58 h 48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460" h="487005">
                <a:moveTo>
                  <a:pt x="228630" y="58"/>
                </a:moveTo>
                <a:cubicBezTo>
                  <a:pt x="234980" y="-2059"/>
                  <a:pt x="123326" y="53504"/>
                  <a:pt x="88930" y="95308"/>
                </a:cubicBezTo>
                <a:cubicBezTo>
                  <a:pt x="54534" y="137112"/>
                  <a:pt x="28076" y="251412"/>
                  <a:pt x="22255" y="250883"/>
                </a:cubicBezTo>
                <a:cubicBezTo>
                  <a:pt x="16434" y="250354"/>
                  <a:pt x="49772" y="88429"/>
                  <a:pt x="54005" y="92133"/>
                </a:cubicBezTo>
                <a:cubicBezTo>
                  <a:pt x="58238" y="95837"/>
                  <a:pt x="17493" y="207491"/>
                  <a:pt x="47655" y="273108"/>
                </a:cubicBezTo>
                <a:cubicBezTo>
                  <a:pt x="77817" y="338725"/>
                  <a:pt x="226513" y="472604"/>
                  <a:pt x="234980" y="485833"/>
                </a:cubicBezTo>
                <a:cubicBezTo>
                  <a:pt x="243447" y="499062"/>
                  <a:pt x="137613" y="396933"/>
                  <a:pt x="98455" y="352483"/>
                </a:cubicBezTo>
                <a:cubicBezTo>
                  <a:pt x="59297" y="308033"/>
                  <a:pt x="-1558" y="268875"/>
                  <a:pt x="30" y="219133"/>
                </a:cubicBezTo>
                <a:cubicBezTo>
                  <a:pt x="1617" y="169391"/>
                  <a:pt x="99513" y="72554"/>
                  <a:pt x="107980" y="54033"/>
                </a:cubicBezTo>
                <a:cubicBezTo>
                  <a:pt x="116447" y="35512"/>
                  <a:pt x="33367" y="112771"/>
                  <a:pt x="50830" y="108008"/>
                </a:cubicBezTo>
                <a:cubicBezTo>
                  <a:pt x="68293" y="103245"/>
                  <a:pt x="222280" y="2175"/>
                  <a:pt x="228630" y="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6" name="フリーフォーム 765">
            <a:extLst>
              <a:ext uri="{FF2B5EF4-FFF2-40B4-BE49-F238E27FC236}">
                <a16:creationId xmlns:a16="http://schemas.microsoft.com/office/drawing/2014/main" id="{F7352548-1B4D-16BC-EAA7-76B172BE632B}"/>
              </a:ext>
            </a:extLst>
          </p:cNvPr>
          <p:cNvSpPr/>
          <p:nvPr/>
        </p:nvSpPr>
        <p:spPr>
          <a:xfrm>
            <a:off x="10185338" y="7505450"/>
            <a:ext cx="486406" cy="409832"/>
          </a:xfrm>
          <a:custGeom>
            <a:avLst/>
            <a:gdLst>
              <a:gd name="connsiteX0" fmla="*/ 485837 w 486406"/>
              <a:gd name="connsiteY0" fmla="*/ 250 h 409832"/>
              <a:gd name="connsiteX1" fmla="*/ 390587 w 486406"/>
              <a:gd name="connsiteY1" fmla="*/ 114550 h 409832"/>
              <a:gd name="connsiteX2" fmla="*/ 330262 w 486406"/>
              <a:gd name="connsiteY2" fmla="*/ 238375 h 409832"/>
              <a:gd name="connsiteX3" fmla="*/ 377887 w 486406"/>
              <a:gd name="connsiteY3" fmla="*/ 206625 h 409832"/>
              <a:gd name="connsiteX4" fmla="*/ 235012 w 486406"/>
              <a:gd name="connsiteY4" fmla="*/ 349500 h 409832"/>
              <a:gd name="connsiteX5" fmla="*/ 62 w 486406"/>
              <a:gd name="connsiteY5" fmla="*/ 409825 h 409832"/>
              <a:gd name="connsiteX6" fmla="*/ 212787 w 486406"/>
              <a:gd name="connsiteY6" fmla="*/ 346325 h 409832"/>
              <a:gd name="connsiteX7" fmla="*/ 330262 w 486406"/>
              <a:gd name="connsiteY7" fmla="*/ 206625 h 409832"/>
              <a:gd name="connsiteX8" fmla="*/ 301687 w 486406"/>
              <a:gd name="connsiteY8" fmla="*/ 247900 h 409832"/>
              <a:gd name="connsiteX9" fmla="*/ 342962 w 486406"/>
              <a:gd name="connsiteY9" fmla="*/ 146300 h 409832"/>
              <a:gd name="connsiteX10" fmla="*/ 485837 w 486406"/>
              <a:gd name="connsiteY10" fmla="*/ 250 h 40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6406" h="409832">
                <a:moveTo>
                  <a:pt x="485837" y="250"/>
                </a:moveTo>
                <a:cubicBezTo>
                  <a:pt x="493774" y="-5042"/>
                  <a:pt x="416516" y="74863"/>
                  <a:pt x="390587" y="114550"/>
                </a:cubicBezTo>
                <a:cubicBezTo>
                  <a:pt x="364658" y="154237"/>
                  <a:pt x="332379" y="223029"/>
                  <a:pt x="330262" y="238375"/>
                </a:cubicBezTo>
                <a:cubicBezTo>
                  <a:pt x="328145" y="253721"/>
                  <a:pt x="393762" y="188104"/>
                  <a:pt x="377887" y="206625"/>
                </a:cubicBezTo>
                <a:cubicBezTo>
                  <a:pt x="362012" y="225146"/>
                  <a:pt x="297983" y="315633"/>
                  <a:pt x="235012" y="349500"/>
                </a:cubicBezTo>
                <a:cubicBezTo>
                  <a:pt x="172041" y="383367"/>
                  <a:pt x="3766" y="410354"/>
                  <a:pt x="62" y="409825"/>
                </a:cubicBezTo>
                <a:cubicBezTo>
                  <a:pt x="-3642" y="409296"/>
                  <a:pt x="157754" y="380192"/>
                  <a:pt x="212787" y="346325"/>
                </a:cubicBezTo>
                <a:cubicBezTo>
                  <a:pt x="267820" y="312458"/>
                  <a:pt x="315445" y="223029"/>
                  <a:pt x="330262" y="206625"/>
                </a:cubicBezTo>
                <a:cubicBezTo>
                  <a:pt x="345079" y="190221"/>
                  <a:pt x="299570" y="257954"/>
                  <a:pt x="301687" y="247900"/>
                </a:cubicBezTo>
                <a:cubicBezTo>
                  <a:pt x="303804" y="237846"/>
                  <a:pt x="313858" y="183342"/>
                  <a:pt x="342962" y="146300"/>
                </a:cubicBezTo>
                <a:cubicBezTo>
                  <a:pt x="372066" y="109258"/>
                  <a:pt x="477900" y="5542"/>
                  <a:pt x="485837" y="2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7" name="フリーフォーム 766">
            <a:extLst>
              <a:ext uri="{FF2B5EF4-FFF2-40B4-BE49-F238E27FC236}">
                <a16:creationId xmlns:a16="http://schemas.microsoft.com/office/drawing/2014/main" id="{0753EF19-8059-56D5-BCE8-6A6A9DB75AE2}"/>
              </a:ext>
            </a:extLst>
          </p:cNvPr>
          <p:cNvSpPr/>
          <p:nvPr/>
        </p:nvSpPr>
        <p:spPr>
          <a:xfrm>
            <a:off x="10036038" y="7433989"/>
            <a:ext cx="626645" cy="478375"/>
          </a:xfrm>
          <a:custGeom>
            <a:avLst/>
            <a:gdLst>
              <a:gd name="connsiteX0" fmla="*/ 625612 w 626645"/>
              <a:gd name="connsiteY0" fmla="*/ 1861 h 478375"/>
              <a:gd name="connsiteX1" fmla="*/ 482737 w 626645"/>
              <a:gd name="connsiteY1" fmla="*/ 186011 h 478375"/>
              <a:gd name="connsiteX2" fmla="*/ 393837 w 626645"/>
              <a:gd name="connsiteY2" fmla="*/ 338411 h 478375"/>
              <a:gd name="connsiteX3" fmla="*/ 311287 w 626645"/>
              <a:gd name="connsiteY3" fmla="*/ 398736 h 478375"/>
              <a:gd name="connsiteX4" fmla="*/ 137 w 626645"/>
              <a:gd name="connsiteY4" fmla="*/ 478111 h 478375"/>
              <a:gd name="connsiteX5" fmla="*/ 352562 w 626645"/>
              <a:gd name="connsiteY5" fmla="*/ 370161 h 478375"/>
              <a:gd name="connsiteX6" fmla="*/ 422412 w 626645"/>
              <a:gd name="connsiteY6" fmla="*/ 319361 h 478375"/>
              <a:gd name="connsiteX7" fmla="*/ 304937 w 626645"/>
              <a:gd name="connsiteY7" fmla="*/ 370161 h 478375"/>
              <a:gd name="connsiteX8" fmla="*/ 444637 w 626645"/>
              <a:gd name="connsiteY8" fmla="*/ 189186 h 478375"/>
              <a:gd name="connsiteX9" fmla="*/ 403362 w 626645"/>
              <a:gd name="connsiteY9" fmla="*/ 306661 h 478375"/>
              <a:gd name="connsiteX10" fmla="*/ 625612 w 626645"/>
              <a:gd name="connsiteY10" fmla="*/ 1861 h 47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6645" h="478375">
                <a:moveTo>
                  <a:pt x="625612" y="1861"/>
                </a:moveTo>
                <a:cubicBezTo>
                  <a:pt x="638841" y="-18247"/>
                  <a:pt x="521366" y="129919"/>
                  <a:pt x="482737" y="186011"/>
                </a:cubicBezTo>
                <a:cubicBezTo>
                  <a:pt x="444108" y="242103"/>
                  <a:pt x="422412" y="302957"/>
                  <a:pt x="393837" y="338411"/>
                </a:cubicBezTo>
                <a:cubicBezTo>
                  <a:pt x="365262" y="373865"/>
                  <a:pt x="376904" y="375453"/>
                  <a:pt x="311287" y="398736"/>
                </a:cubicBezTo>
                <a:cubicBezTo>
                  <a:pt x="245670" y="422019"/>
                  <a:pt x="-6742" y="482873"/>
                  <a:pt x="137" y="478111"/>
                </a:cubicBezTo>
                <a:cubicBezTo>
                  <a:pt x="7016" y="473349"/>
                  <a:pt x="282183" y="396619"/>
                  <a:pt x="352562" y="370161"/>
                </a:cubicBezTo>
                <a:cubicBezTo>
                  <a:pt x="422941" y="343703"/>
                  <a:pt x="430349" y="319361"/>
                  <a:pt x="422412" y="319361"/>
                </a:cubicBezTo>
                <a:cubicBezTo>
                  <a:pt x="414475" y="319361"/>
                  <a:pt x="301233" y="391857"/>
                  <a:pt x="304937" y="370161"/>
                </a:cubicBezTo>
                <a:cubicBezTo>
                  <a:pt x="308641" y="348465"/>
                  <a:pt x="428233" y="199769"/>
                  <a:pt x="444637" y="189186"/>
                </a:cubicBezTo>
                <a:cubicBezTo>
                  <a:pt x="461041" y="178603"/>
                  <a:pt x="374787" y="334178"/>
                  <a:pt x="403362" y="306661"/>
                </a:cubicBezTo>
                <a:cubicBezTo>
                  <a:pt x="431937" y="279144"/>
                  <a:pt x="612383" y="21969"/>
                  <a:pt x="625612" y="186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8" name="フリーフォーム 767">
            <a:extLst>
              <a:ext uri="{FF2B5EF4-FFF2-40B4-BE49-F238E27FC236}">
                <a16:creationId xmlns:a16="http://schemas.microsoft.com/office/drawing/2014/main" id="{DCD700B6-5B4F-2829-43D9-5E3CC438950E}"/>
              </a:ext>
            </a:extLst>
          </p:cNvPr>
          <p:cNvSpPr/>
          <p:nvPr/>
        </p:nvSpPr>
        <p:spPr>
          <a:xfrm>
            <a:off x="10276285" y="7790996"/>
            <a:ext cx="471573" cy="496349"/>
          </a:xfrm>
          <a:custGeom>
            <a:avLst/>
            <a:gdLst>
              <a:gd name="connsiteX0" fmla="*/ 20240 w 471573"/>
              <a:gd name="connsiteY0" fmla="*/ 454 h 496349"/>
              <a:gd name="connsiteX1" fmla="*/ 39290 w 471573"/>
              <a:gd name="connsiteY1" fmla="*/ 175079 h 496349"/>
              <a:gd name="connsiteX2" fmla="*/ 86915 w 471573"/>
              <a:gd name="connsiteY2" fmla="*/ 248104 h 496349"/>
              <a:gd name="connsiteX3" fmla="*/ 39290 w 471573"/>
              <a:gd name="connsiteY3" fmla="*/ 311604 h 496349"/>
              <a:gd name="connsiteX4" fmla="*/ 131365 w 471573"/>
              <a:gd name="connsiteY4" fmla="*/ 251279 h 496349"/>
              <a:gd name="connsiteX5" fmla="*/ 137715 w 471573"/>
              <a:gd name="connsiteY5" fmla="*/ 305254 h 496349"/>
              <a:gd name="connsiteX6" fmla="*/ 198040 w 471573"/>
              <a:gd name="connsiteY6" fmla="*/ 295729 h 496349"/>
              <a:gd name="connsiteX7" fmla="*/ 150415 w 471573"/>
              <a:gd name="connsiteY7" fmla="*/ 365579 h 496349"/>
              <a:gd name="connsiteX8" fmla="*/ 213915 w 471573"/>
              <a:gd name="connsiteY8" fmla="*/ 375104 h 496349"/>
              <a:gd name="connsiteX9" fmla="*/ 344090 w 471573"/>
              <a:gd name="connsiteY9" fmla="*/ 390979 h 496349"/>
              <a:gd name="connsiteX10" fmla="*/ 325040 w 471573"/>
              <a:gd name="connsiteY10" fmla="*/ 448129 h 496349"/>
              <a:gd name="connsiteX11" fmla="*/ 464740 w 471573"/>
              <a:gd name="connsiteY11" fmla="*/ 489404 h 496349"/>
              <a:gd name="connsiteX12" fmla="*/ 420290 w 471573"/>
              <a:gd name="connsiteY12" fmla="*/ 476704 h 496349"/>
              <a:gd name="connsiteX13" fmla="*/ 166290 w 471573"/>
              <a:gd name="connsiteY13" fmla="*/ 305254 h 496349"/>
              <a:gd name="connsiteX14" fmla="*/ 4365 w 471573"/>
              <a:gd name="connsiteY14" fmla="*/ 162379 h 496349"/>
              <a:gd name="connsiteX15" fmla="*/ 42465 w 471573"/>
              <a:gd name="connsiteY15" fmla="*/ 232229 h 496349"/>
              <a:gd name="connsiteX16" fmla="*/ 20240 w 471573"/>
              <a:gd name="connsiteY16" fmla="*/ 454 h 49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1573" h="496349">
                <a:moveTo>
                  <a:pt x="20240" y="454"/>
                </a:moveTo>
                <a:cubicBezTo>
                  <a:pt x="19711" y="-9071"/>
                  <a:pt x="28178" y="133804"/>
                  <a:pt x="39290" y="175079"/>
                </a:cubicBezTo>
                <a:cubicBezTo>
                  <a:pt x="50402" y="216354"/>
                  <a:pt x="86915" y="225350"/>
                  <a:pt x="86915" y="248104"/>
                </a:cubicBezTo>
                <a:cubicBezTo>
                  <a:pt x="86915" y="270858"/>
                  <a:pt x="31882" y="311075"/>
                  <a:pt x="39290" y="311604"/>
                </a:cubicBezTo>
                <a:cubicBezTo>
                  <a:pt x="46698" y="312133"/>
                  <a:pt x="114961" y="252337"/>
                  <a:pt x="131365" y="251279"/>
                </a:cubicBezTo>
                <a:cubicBezTo>
                  <a:pt x="147769" y="250221"/>
                  <a:pt x="126603" y="297846"/>
                  <a:pt x="137715" y="305254"/>
                </a:cubicBezTo>
                <a:cubicBezTo>
                  <a:pt x="148828" y="312662"/>
                  <a:pt x="195923" y="285675"/>
                  <a:pt x="198040" y="295729"/>
                </a:cubicBezTo>
                <a:cubicBezTo>
                  <a:pt x="200157" y="305783"/>
                  <a:pt x="147769" y="352350"/>
                  <a:pt x="150415" y="365579"/>
                </a:cubicBezTo>
                <a:cubicBezTo>
                  <a:pt x="153061" y="378808"/>
                  <a:pt x="213915" y="375104"/>
                  <a:pt x="213915" y="375104"/>
                </a:cubicBezTo>
                <a:cubicBezTo>
                  <a:pt x="246194" y="379337"/>
                  <a:pt x="325569" y="378808"/>
                  <a:pt x="344090" y="390979"/>
                </a:cubicBezTo>
                <a:cubicBezTo>
                  <a:pt x="362611" y="403150"/>
                  <a:pt x="304932" y="431725"/>
                  <a:pt x="325040" y="448129"/>
                </a:cubicBezTo>
                <a:cubicBezTo>
                  <a:pt x="345148" y="464533"/>
                  <a:pt x="448865" y="484642"/>
                  <a:pt x="464740" y="489404"/>
                </a:cubicBezTo>
                <a:cubicBezTo>
                  <a:pt x="480615" y="494166"/>
                  <a:pt x="470032" y="507396"/>
                  <a:pt x="420290" y="476704"/>
                </a:cubicBezTo>
                <a:cubicBezTo>
                  <a:pt x="370548" y="446012"/>
                  <a:pt x="235611" y="357641"/>
                  <a:pt x="166290" y="305254"/>
                </a:cubicBezTo>
                <a:cubicBezTo>
                  <a:pt x="96969" y="252867"/>
                  <a:pt x="25002" y="174550"/>
                  <a:pt x="4365" y="162379"/>
                </a:cubicBezTo>
                <a:cubicBezTo>
                  <a:pt x="-16272" y="150208"/>
                  <a:pt x="42994" y="252866"/>
                  <a:pt x="42465" y="232229"/>
                </a:cubicBezTo>
                <a:cubicBezTo>
                  <a:pt x="41936" y="211592"/>
                  <a:pt x="20769" y="9979"/>
                  <a:pt x="20240" y="45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9" name="フリーフォーム 768">
            <a:extLst>
              <a:ext uri="{FF2B5EF4-FFF2-40B4-BE49-F238E27FC236}">
                <a16:creationId xmlns:a16="http://schemas.microsoft.com/office/drawing/2014/main" id="{5490BC2C-3652-357C-C0D1-78A6285DD1A9}"/>
              </a:ext>
            </a:extLst>
          </p:cNvPr>
          <p:cNvSpPr/>
          <p:nvPr/>
        </p:nvSpPr>
        <p:spPr>
          <a:xfrm>
            <a:off x="10453863" y="7587792"/>
            <a:ext cx="613631" cy="447830"/>
          </a:xfrm>
          <a:custGeom>
            <a:avLst/>
            <a:gdLst>
              <a:gd name="connsiteX0" fmla="*/ 1412 w 613631"/>
              <a:gd name="connsiteY0" fmla="*/ 458 h 447830"/>
              <a:gd name="connsiteX1" fmla="*/ 239537 w 613631"/>
              <a:gd name="connsiteY1" fmla="*/ 38558 h 447830"/>
              <a:gd name="connsiteX2" fmla="*/ 449087 w 613631"/>
              <a:gd name="connsiteY2" fmla="*/ 229058 h 447830"/>
              <a:gd name="connsiteX3" fmla="*/ 325262 w 613631"/>
              <a:gd name="connsiteY3" fmla="*/ 178258 h 447830"/>
              <a:gd name="connsiteX4" fmla="*/ 598312 w 613631"/>
              <a:gd name="connsiteY4" fmla="*/ 435433 h 447830"/>
              <a:gd name="connsiteX5" fmla="*/ 550687 w 613631"/>
              <a:gd name="connsiteY5" fmla="*/ 375108 h 447830"/>
              <a:gd name="connsiteX6" fmla="*/ 312562 w 613631"/>
              <a:gd name="connsiteY6" fmla="*/ 95708 h 447830"/>
              <a:gd name="connsiteX7" fmla="*/ 150637 w 613631"/>
              <a:gd name="connsiteY7" fmla="*/ 22683 h 447830"/>
              <a:gd name="connsiteX8" fmla="*/ 1412 w 613631"/>
              <a:gd name="connsiteY8" fmla="*/ 458 h 44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631" h="447830">
                <a:moveTo>
                  <a:pt x="1412" y="458"/>
                </a:moveTo>
                <a:cubicBezTo>
                  <a:pt x="16229" y="3104"/>
                  <a:pt x="164925" y="458"/>
                  <a:pt x="239537" y="38558"/>
                </a:cubicBezTo>
                <a:cubicBezTo>
                  <a:pt x="314150" y="76658"/>
                  <a:pt x="434800" y="205775"/>
                  <a:pt x="449087" y="229058"/>
                </a:cubicBezTo>
                <a:cubicBezTo>
                  <a:pt x="463374" y="252341"/>
                  <a:pt x="300391" y="143862"/>
                  <a:pt x="325262" y="178258"/>
                </a:cubicBezTo>
                <a:cubicBezTo>
                  <a:pt x="350133" y="212654"/>
                  <a:pt x="560741" y="402625"/>
                  <a:pt x="598312" y="435433"/>
                </a:cubicBezTo>
                <a:cubicBezTo>
                  <a:pt x="635883" y="468241"/>
                  <a:pt x="598312" y="431729"/>
                  <a:pt x="550687" y="375108"/>
                </a:cubicBezTo>
                <a:cubicBezTo>
                  <a:pt x="503062" y="318487"/>
                  <a:pt x="379237" y="154445"/>
                  <a:pt x="312562" y="95708"/>
                </a:cubicBezTo>
                <a:cubicBezTo>
                  <a:pt x="245887" y="36971"/>
                  <a:pt x="209374" y="38558"/>
                  <a:pt x="150637" y="22683"/>
                </a:cubicBezTo>
                <a:cubicBezTo>
                  <a:pt x="91900" y="6808"/>
                  <a:pt x="-13405" y="-2188"/>
                  <a:pt x="1412" y="4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0" name="フリーフォーム 769">
            <a:extLst>
              <a:ext uri="{FF2B5EF4-FFF2-40B4-BE49-F238E27FC236}">
                <a16:creationId xmlns:a16="http://schemas.microsoft.com/office/drawing/2014/main" id="{41675E61-F8F2-FC10-9A3C-27C7B56C5A7E}"/>
              </a:ext>
            </a:extLst>
          </p:cNvPr>
          <p:cNvSpPr/>
          <p:nvPr/>
        </p:nvSpPr>
        <p:spPr>
          <a:xfrm>
            <a:off x="10403186" y="7605981"/>
            <a:ext cx="370496" cy="195154"/>
          </a:xfrm>
          <a:custGeom>
            <a:avLst/>
            <a:gdLst>
              <a:gd name="connsiteX0" fmla="*/ 17164 w 370496"/>
              <a:gd name="connsiteY0" fmla="*/ 10844 h 195154"/>
              <a:gd name="connsiteX1" fmla="*/ 363239 w 370496"/>
              <a:gd name="connsiteY1" fmla="*/ 115619 h 195154"/>
              <a:gd name="connsiteX2" fmla="*/ 255289 w 370496"/>
              <a:gd name="connsiteY2" fmla="*/ 131494 h 195154"/>
              <a:gd name="connsiteX3" fmla="*/ 290214 w 370496"/>
              <a:gd name="connsiteY3" fmla="*/ 194994 h 195154"/>
              <a:gd name="connsiteX4" fmla="*/ 334664 w 370496"/>
              <a:gd name="connsiteY4" fmla="*/ 147369 h 195154"/>
              <a:gd name="connsiteX5" fmla="*/ 236239 w 370496"/>
              <a:gd name="connsiteY5" fmla="*/ 77519 h 195154"/>
              <a:gd name="connsiteX6" fmla="*/ 71139 w 370496"/>
              <a:gd name="connsiteY6" fmla="*/ 10844 h 195154"/>
              <a:gd name="connsiteX7" fmla="*/ 17164 w 370496"/>
              <a:gd name="connsiteY7" fmla="*/ 10844 h 19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496" h="195154">
                <a:moveTo>
                  <a:pt x="17164" y="10844"/>
                </a:moveTo>
                <a:cubicBezTo>
                  <a:pt x="65847" y="28306"/>
                  <a:pt x="323551" y="95511"/>
                  <a:pt x="363239" y="115619"/>
                </a:cubicBezTo>
                <a:cubicBezTo>
                  <a:pt x="402927" y="135727"/>
                  <a:pt x="267460" y="118265"/>
                  <a:pt x="255289" y="131494"/>
                </a:cubicBezTo>
                <a:cubicBezTo>
                  <a:pt x="243118" y="144723"/>
                  <a:pt x="276985" y="192348"/>
                  <a:pt x="290214" y="194994"/>
                </a:cubicBezTo>
                <a:cubicBezTo>
                  <a:pt x="303443" y="197640"/>
                  <a:pt x="343660" y="166948"/>
                  <a:pt x="334664" y="147369"/>
                </a:cubicBezTo>
                <a:cubicBezTo>
                  <a:pt x="325668" y="127790"/>
                  <a:pt x="280160" y="100273"/>
                  <a:pt x="236239" y="77519"/>
                </a:cubicBezTo>
                <a:cubicBezTo>
                  <a:pt x="192318" y="54765"/>
                  <a:pt x="107122" y="21957"/>
                  <a:pt x="71139" y="10844"/>
                </a:cubicBezTo>
                <a:cubicBezTo>
                  <a:pt x="35156" y="-269"/>
                  <a:pt x="-31519" y="-6618"/>
                  <a:pt x="17164" y="10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1" name="フリーフォーム 770">
            <a:extLst>
              <a:ext uri="{FF2B5EF4-FFF2-40B4-BE49-F238E27FC236}">
                <a16:creationId xmlns:a16="http://schemas.microsoft.com/office/drawing/2014/main" id="{15283E71-0F3A-6E40-BEC4-BDE6AE480B61}"/>
              </a:ext>
            </a:extLst>
          </p:cNvPr>
          <p:cNvSpPr/>
          <p:nvPr/>
        </p:nvSpPr>
        <p:spPr>
          <a:xfrm>
            <a:off x="10359720" y="7747830"/>
            <a:ext cx="469113" cy="372829"/>
          </a:xfrm>
          <a:custGeom>
            <a:avLst/>
            <a:gdLst>
              <a:gd name="connsiteX0" fmla="*/ 305 w 469113"/>
              <a:gd name="connsiteY0" fmla="*/ 27745 h 372829"/>
              <a:gd name="connsiteX1" fmla="*/ 298755 w 469113"/>
              <a:gd name="connsiteY1" fmla="*/ 49970 h 372829"/>
              <a:gd name="connsiteX2" fmla="*/ 403530 w 469113"/>
              <a:gd name="connsiteY2" fmla="*/ 129345 h 372829"/>
              <a:gd name="connsiteX3" fmla="*/ 381305 w 469113"/>
              <a:gd name="connsiteY3" fmla="*/ 84895 h 372829"/>
              <a:gd name="connsiteX4" fmla="*/ 444805 w 469113"/>
              <a:gd name="connsiteY4" fmla="*/ 259520 h 372829"/>
              <a:gd name="connsiteX5" fmla="*/ 435280 w 469113"/>
              <a:gd name="connsiteY5" fmla="*/ 361120 h 372829"/>
              <a:gd name="connsiteX6" fmla="*/ 57455 w 469113"/>
              <a:gd name="connsiteY6" fmla="*/ 370645 h 372829"/>
              <a:gd name="connsiteX7" fmla="*/ 359080 w 469113"/>
              <a:gd name="connsiteY7" fmla="*/ 361120 h 372829"/>
              <a:gd name="connsiteX8" fmla="*/ 428930 w 469113"/>
              <a:gd name="connsiteY8" fmla="*/ 313495 h 372829"/>
              <a:gd name="connsiteX9" fmla="*/ 289230 w 469113"/>
              <a:gd name="connsiteY9" fmla="*/ 15045 h 372829"/>
              <a:gd name="connsiteX10" fmla="*/ 359080 w 469113"/>
              <a:gd name="connsiteY10" fmla="*/ 43620 h 372829"/>
              <a:gd name="connsiteX11" fmla="*/ 305 w 469113"/>
              <a:gd name="connsiteY11" fmla="*/ 27745 h 372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9113" h="372829">
                <a:moveTo>
                  <a:pt x="305" y="27745"/>
                </a:moveTo>
                <a:cubicBezTo>
                  <a:pt x="-9749" y="28803"/>
                  <a:pt x="231551" y="33037"/>
                  <a:pt x="298755" y="49970"/>
                </a:cubicBezTo>
                <a:cubicBezTo>
                  <a:pt x="365959" y="66903"/>
                  <a:pt x="389772" y="123524"/>
                  <a:pt x="403530" y="129345"/>
                </a:cubicBezTo>
                <a:cubicBezTo>
                  <a:pt x="417288" y="135166"/>
                  <a:pt x="374426" y="63199"/>
                  <a:pt x="381305" y="84895"/>
                </a:cubicBezTo>
                <a:cubicBezTo>
                  <a:pt x="388184" y="106591"/>
                  <a:pt x="435809" y="213483"/>
                  <a:pt x="444805" y="259520"/>
                </a:cubicBezTo>
                <a:cubicBezTo>
                  <a:pt x="453801" y="305557"/>
                  <a:pt x="499838" y="342599"/>
                  <a:pt x="435280" y="361120"/>
                </a:cubicBezTo>
                <a:cubicBezTo>
                  <a:pt x="370722" y="379641"/>
                  <a:pt x="70155" y="370645"/>
                  <a:pt x="57455" y="370645"/>
                </a:cubicBezTo>
                <a:cubicBezTo>
                  <a:pt x="44755" y="370645"/>
                  <a:pt x="297168" y="370645"/>
                  <a:pt x="359080" y="361120"/>
                </a:cubicBezTo>
                <a:cubicBezTo>
                  <a:pt x="420993" y="351595"/>
                  <a:pt x="440572" y="371174"/>
                  <a:pt x="428930" y="313495"/>
                </a:cubicBezTo>
                <a:cubicBezTo>
                  <a:pt x="417288" y="255816"/>
                  <a:pt x="300872" y="60024"/>
                  <a:pt x="289230" y="15045"/>
                </a:cubicBezTo>
                <a:cubicBezTo>
                  <a:pt x="277588" y="-29934"/>
                  <a:pt x="410409" y="39916"/>
                  <a:pt x="359080" y="43620"/>
                </a:cubicBezTo>
                <a:cubicBezTo>
                  <a:pt x="307751" y="47324"/>
                  <a:pt x="10359" y="26687"/>
                  <a:pt x="305" y="2774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2" name="フリーフォーム 771">
            <a:extLst>
              <a:ext uri="{FF2B5EF4-FFF2-40B4-BE49-F238E27FC236}">
                <a16:creationId xmlns:a16="http://schemas.microsoft.com/office/drawing/2014/main" id="{EB84EC81-DBC9-5291-B314-D467A95F424A}"/>
              </a:ext>
            </a:extLst>
          </p:cNvPr>
          <p:cNvSpPr/>
          <p:nvPr/>
        </p:nvSpPr>
        <p:spPr>
          <a:xfrm>
            <a:off x="10188531" y="7707712"/>
            <a:ext cx="647732" cy="435192"/>
          </a:xfrm>
          <a:custGeom>
            <a:avLst/>
            <a:gdLst>
              <a:gd name="connsiteX0" fmla="*/ 44 w 647732"/>
              <a:gd name="connsiteY0" fmla="*/ 194863 h 435192"/>
              <a:gd name="connsiteX1" fmla="*/ 374694 w 647732"/>
              <a:gd name="connsiteY1" fmla="*/ 121838 h 435192"/>
              <a:gd name="connsiteX2" fmla="*/ 441369 w 647732"/>
              <a:gd name="connsiteY2" fmla="*/ 182163 h 435192"/>
              <a:gd name="connsiteX3" fmla="*/ 508044 w 647732"/>
              <a:gd name="connsiteY3" fmla="*/ 229788 h 435192"/>
              <a:gd name="connsiteX4" fmla="*/ 565194 w 647732"/>
              <a:gd name="connsiteY4" fmla="*/ 315513 h 435192"/>
              <a:gd name="connsiteX5" fmla="*/ 555669 w 647732"/>
              <a:gd name="connsiteY5" fmla="*/ 375838 h 435192"/>
              <a:gd name="connsiteX6" fmla="*/ 174669 w 647732"/>
              <a:gd name="connsiteY6" fmla="*/ 353613 h 435192"/>
              <a:gd name="connsiteX7" fmla="*/ 609644 w 647732"/>
              <a:gd name="connsiteY7" fmla="*/ 426638 h 435192"/>
              <a:gd name="connsiteX8" fmla="*/ 603294 w 647732"/>
              <a:gd name="connsiteY8" fmla="*/ 398063 h 435192"/>
              <a:gd name="connsiteX9" fmla="*/ 412794 w 647732"/>
              <a:gd name="connsiteY9" fmla="*/ 109138 h 435192"/>
              <a:gd name="connsiteX10" fmla="*/ 304844 w 647732"/>
              <a:gd name="connsiteY10" fmla="*/ 1188 h 435192"/>
              <a:gd name="connsiteX11" fmla="*/ 349294 w 647732"/>
              <a:gd name="connsiteY11" fmla="*/ 55163 h 435192"/>
              <a:gd name="connsiteX12" fmla="*/ 349294 w 647732"/>
              <a:gd name="connsiteY12" fmla="*/ 112313 h 435192"/>
              <a:gd name="connsiteX13" fmla="*/ 44 w 647732"/>
              <a:gd name="connsiteY13" fmla="*/ 194863 h 435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47732" h="435192">
                <a:moveTo>
                  <a:pt x="44" y="194863"/>
                </a:moveTo>
                <a:cubicBezTo>
                  <a:pt x="4277" y="196450"/>
                  <a:pt x="301140" y="123955"/>
                  <a:pt x="374694" y="121838"/>
                </a:cubicBezTo>
                <a:cubicBezTo>
                  <a:pt x="448248" y="119721"/>
                  <a:pt x="419144" y="164171"/>
                  <a:pt x="441369" y="182163"/>
                </a:cubicBezTo>
                <a:cubicBezTo>
                  <a:pt x="463594" y="200155"/>
                  <a:pt x="487407" y="207563"/>
                  <a:pt x="508044" y="229788"/>
                </a:cubicBezTo>
                <a:cubicBezTo>
                  <a:pt x="528681" y="252013"/>
                  <a:pt x="557257" y="291171"/>
                  <a:pt x="565194" y="315513"/>
                </a:cubicBezTo>
                <a:cubicBezTo>
                  <a:pt x="573131" y="339855"/>
                  <a:pt x="620756" y="369488"/>
                  <a:pt x="555669" y="375838"/>
                </a:cubicBezTo>
                <a:cubicBezTo>
                  <a:pt x="490582" y="382188"/>
                  <a:pt x="165673" y="345146"/>
                  <a:pt x="174669" y="353613"/>
                </a:cubicBezTo>
                <a:cubicBezTo>
                  <a:pt x="183665" y="362080"/>
                  <a:pt x="538207" y="419230"/>
                  <a:pt x="609644" y="426638"/>
                </a:cubicBezTo>
                <a:cubicBezTo>
                  <a:pt x="681081" y="434046"/>
                  <a:pt x="636102" y="450980"/>
                  <a:pt x="603294" y="398063"/>
                </a:cubicBezTo>
                <a:cubicBezTo>
                  <a:pt x="570486" y="345146"/>
                  <a:pt x="462536" y="175284"/>
                  <a:pt x="412794" y="109138"/>
                </a:cubicBezTo>
                <a:cubicBezTo>
                  <a:pt x="363052" y="42992"/>
                  <a:pt x="315427" y="10184"/>
                  <a:pt x="304844" y="1188"/>
                </a:cubicBezTo>
                <a:cubicBezTo>
                  <a:pt x="294261" y="-7808"/>
                  <a:pt x="341886" y="36642"/>
                  <a:pt x="349294" y="55163"/>
                </a:cubicBezTo>
                <a:cubicBezTo>
                  <a:pt x="356702" y="73684"/>
                  <a:pt x="401152" y="92205"/>
                  <a:pt x="349294" y="112313"/>
                </a:cubicBezTo>
                <a:cubicBezTo>
                  <a:pt x="297436" y="132421"/>
                  <a:pt x="-4189" y="193276"/>
                  <a:pt x="44" y="19486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3" name="フリーフォーム 772">
            <a:extLst>
              <a:ext uri="{FF2B5EF4-FFF2-40B4-BE49-F238E27FC236}">
                <a16:creationId xmlns:a16="http://schemas.microsoft.com/office/drawing/2014/main" id="{9B34EE95-9E0C-4759-8FEE-87DFF978BC6C}"/>
              </a:ext>
            </a:extLst>
          </p:cNvPr>
          <p:cNvSpPr/>
          <p:nvPr/>
        </p:nvSpPr>
        <p:spPr>
          <a:xfrm>
            <a:off x="10226465" y="7686629"/>
            <a:ext cx="395367" cy="417798"/>
          </a:xfrm>
          <a:custGeom>
            <a:avLst/>
            <a:gdLst>
              <a:gd name="connsiteX0" fmla="*/ 393910 w 395367"/>
              <a:gd name="connsiteY0" fmla="*/ 46 h 417798"/>
              <a:gd name="connsiteX1" fmla="*/ 216110 w 395367"/>
              <a:gd name="connsiteY1" fmla="*/ 177846 h 417798"/>
              <a:gd name="connsiteX2" fmla="*/ 254210 w 395367"/>
              <a:gd name="connsiteY2" fmla="*/ 412796 h 417798"/>
              <a:gd name="connsiteX3" fmla="*/ 228810 w 395367"/>
              <a:gd name="connsiteY3" fmla="*/ 327071 h 417798"/>
              <a:gd name="connsiteX4" fmla="*/ 210 w 395367"/>
              <a:gd name="connsiteY4" fmla="*/ 193721 h 417798"/>
              <a:gd name="connsiteX5" fmla="*/ 187535 w 395367"/>
              <a:gd name="connsiteY5" fmla="*/ 250871 h 417798"/>
              <a:gd name="connsiteX6" fmla="*/ 181185 w 395367"/>
              <a:gd name="connsiteY6" fmla="*/ 133396 h 417798"/>
              <a:gd name="connsiteX7" fmla="*/ 101810 w 395367"/>
              <a:gd name="connsiteY7" fmla="*/ 193721 h 417798"/>
              <a:gd name="connsiteX8" fmla="*/ 393910 w 395367"/>
              <a:gd name="connsiteY8" fmla="*/ 46 h 417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367" h="417798">
                <a:moveTo>
                  <a:pt x="393910" y="46"/>
                </a:moveTo>
                <a:cubicBezTo>
                  <a:pt x="412960" y="-2600"/>
                  <a:pt x="239393" y="109054"/>
                  <a:pt x="216110" y="177846"/>
                </a:cubicBezTo>
                <a:cubicBezTo>
                  <a:pt x="192827" y="246638"/>
                  <a:pt x="252093" y="387925"/>
                  <a:pt x="254210" y="412796"/>
                </a:cubicBezTo>
                <a:cubicBezTo>
                  <a:pt x="256327" y="437667"/>
                  <a:pt x="271143" y="363584"/>
                  <a:pt x="228810" y="327071"/>
                </a:cubicBezTo>
                <a:cubicBezTo>
                  <a:pt x="186477" y="290559"/>
                  <a:pt x="7089" y="206421"/>
                  <a:pt x="210" y="193721"/>
                </a:cubicBezTo>
                <a:cubicBezTo>
                  <a:pt x="-6669" y="181021"/>
                  <a:pt x="157373" y="260925"/>
                  <a:pt x="187535" y="250871"/>
                </a:cubicBezTo>
                <a:cubicBezTo>
                  <a:pt x="217697" y="240817"/>
                  <a:pt x="195472" y="142921"/>
                  <a:pt x="181185" y="133396"/>
                </a:cubicBezTo>
                <a:cubicBezTo>
                  <a:pt x="166898" y="123871"/>
                  <a:pt x="68472" y="213300"/>
                  <a:pt x="101810" y="193721"/>
                </a:cubicBezTo>
                <a:cubicBezTo>
                  <a:pt x="135147" y="174142"/>
                  <a:pt x="374860" y="2692"/>
                  <a:pt x="393910" y="4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4" name="フリーフォーム 773">
            <a:extLst>
              <a:ext uri="{FF2B5EF4-FFF2-40B4-BE49-F238E27FC236}">
                <a16:creationId xmlns:a16="http://schemas.microsoft.com/office/drawing/2014/main" id="{CCF1FDD2-BCEA-5E34-C206-953276B97943}"/>
              </a:ext>
            </a:extLst>
          </p:cNvPr>
          <p:cNvSpPr/>
          <p:nvPr/>
        </p:nvSpPr>
        <p:spPr>
          <a:xfrm>
            <a:off x="10442220" y="7677054"/>
            <a:ext cx="140178" cy="435307"/>
          </a:xfrm>
          <a:custGeom>
            <a:avLst/>
            <a:gdLst>
              <a:gd name="connsiteX0" fmla="*/ 82905 w 140178"/>
              <a:gd name="connsiteY0" fmla="*/ 96 h 435307"/>
              <a:gd name="connsiteX1" fmla="*/ 140055 w 140178"/>
              <a:gd name="connsiteY1" fmla="*/ 104871 h 435307"/>
              <a:gd name="connsiteX2" fmla="*/ 63855 w 140178"/>
              <a:gd name="connsiteY2" fmla="*/ 190596 h 435307"/>
              <a:gd name="connsiteX3" fmla="*/ 25755 w 140178"/>
              <a:gd name="connsiteY3" fmla="*/ 292196 h 435307"/>
              <a:gd name="connsiteX4" fmla="*/ 38455 w 140178"/>
              <a:gd name="connsiteY4" fmla="*/ 435071 h 435307"/>
              <a:gd name="connsiteX5" fmla="*/ 355 w 140178"/>
              <a:gd name="connsiteY5" fmla="*/ 320771 h 435307"/>
              <a:gd name="connsiteX6" fmla="*/ 19405 w 140178"/>
              <a:gd name="connsiteY6" fmla="*/ 130271 h 435307"/>
              <a:gd name="connsiteX7" fmla="*/ 19405 w 140178"/>
              <a:gd name="connsiteY7" fmla="*/ 222346 h 435307"/>
              <a:gd name="connsiteX8" fmla="*/ 133705 w 140178"/>
              <a:gd name="connsiteY8" fmla="*/ 123921 h 435307"/>
              <a:gd name="connsiteX9" fmla="*/ 82905 w 140178"/>
              <a:gd name="connsiteY9" fmla="*/ 96 h 43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178" h="435307">
                <a:moveTo>
                  <a:pt x="82905" y="96"/>
                </a:moveTo>
                <a:cubicBezTo>
                  <a:pt x="83963" y="-3079"/>
                  <a:pt x="143230" y="73121"/>
                  <a:pt x="140055" y="104871"/>
                </a:cubicBezTo>
                <a:cubicBezTo>
                  <a:pt x="136880" y="136621"/>
                  <a:pt x="82905" y="159375"/>
                  <a:pt x="63855" y="190596"/>
                </a:cubicBezTo>
                <a:cubicBezTo>
                  <a:pt x="44805" y="221817"/>
                  <a:pt x="29988" y="251450"/>
                  <a:pt x="25755" y="292196"/>
                </a:cubicBezTo>
                <a:cubicBezTo>
                  <a:pt x="21522" y="332942"/>
                  <a:pt x="42688" y="430309"/>
                  <a:pt x="38455" y="435071"/>
                </a:cubicBezTo>
                <a:cubicBezTo>
                  <a:pt x="34222" y="439833"/>
                  <a:pt x="3530" y="371571"/>
                  <a:pt x="355" y="320771"/>
                </a:cubicBezTo>
                <a:cubicBezTo>
                  <a:pt x="-2820" y="269971"/>
                  <a:pt x="16230" y="146675"/>
                  <a:pt x="19405" y="130271"/>
                </a:cubicBezTo>
                <a:cubicBezTo>
                  <a:pt x="22580" y="113867"/>
                  <a:pt x="355" y="223404"/>
                  <a:pt x="19405" y="222346"/>
                </a:cubicBezTo>
                <a:cubicBezTo>
                  <a:pt x="38455" y="221288"/>
                  <a:pt x="122063" y="158317"/>
                  <a:pt x="133705" y="123921"/>
                </a:cubicBezTo>
                <a:cubicBezTo>
                  <a:pt x="145347" y="89525"/>
                  <a:pt x="81847" y="3271"/>
                  <a:pt x="82905" y="9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5" name="フリーフォーム 774">
            <a:extLst>
              <a:ext uri="{FF2B5EF4-FFF2-40B4-BE49-F238E27FC236}">
                <a16:creationId xmlns:a16="http://schemas.microsoft.com/office/drawing/2014/main" id="{EB72D83E-9B87-6350-8375-208067E713F3}"/>
              </a:ext>
            </a:extLst>
          </p:cNvPr>
          <p:cNvSpPr/>
          <p:nvPr/>
        </p:nvSpPr>
        <p:spPr>
          <a:xfrm>
            <a:off x="10480643" y="7951491"/>
            <a:ext cx="238555" cy="163825"/>
          </a:xfrm>
          <a:custGeom>
            <a:avLst/>
            <a:gdLst>
              <a:gd name="connsiteX0" fmla="*/ 32 w 238555"/>
              <a:gd name="connsiteY0" fmla="*/ 163809 h 163825"/>
              <a:gd name="connsiteX1" fmla="*/ 79407 w 238555"/>
              <a:gd name="connsiteY1" fmla="*/ 90784 h 163825"/>
              <a:gd name="connsiteX2" fmla="*/ 73057 w 238555"/>
              <a:gd name="connsiteY2" fmla="*/ 8234 h 163825"/>
              <a:gd name="connsiteX3" fmla="*/ 238157 w 238555"/>
              <a:gd name="connsiteY3" fmla="*/ 8234 h 163825"/>
              <a:gd name="connsiteX4" fmla="*/ 117507 w 238555"/>
              <a:gd name="connsiteY4" fmla="*/ 1884 h 163825"/>
              <a:gd name="connsiteX5" fmla="*/ 57182 w 238555"/>
              <a:gd name="connsiteY5" fmla="*/ 46334 h 163825"/>
              <a:gd name="connsiteX6" fmla="*/ 69882 w 238555"/>
              <a:gd name="connsiteY6" fmla="*/ 97134 h 163825"/>
              <a:gd name="connsiteX7" fmla="*/ 32 w 238555"/>
              <a:gd name="connsiteY7" fmla="*/ 163809 h 16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555" h="163825">
                <a:moveTo>
                  <a:pt x="32" y="163809"/>
                </a:moveTo>
                <a:cubicBezTo>
                  <a:pt x="1620" y="162751"/>
                  <a:pt x="67236" y="116713"/>
                  <a:pt x="79407" y="90784"/>
                </a:cubicBezTo>
                <a:cubicBezTo>
                  <a:pt x="91578" y="64855"/>
                  <a:pt x="46599" y="21992"/>
                  <a:pt x="73057" y="8234"/>
                </a:cubicBezTo>
                <a:cubicBezTo>
                  <a:pt x="99515" y="-5524"/>
                  <a:pt x="230749" y="9292"/>
                  <a:pt x="238157" y="8234"/>
                </a:cubicBezTo>
                <a:cubicBezTo>
                  <a:pt x="245565" y="7176"/>
                  <a:pt x="147669" y="-4466"/>
                  <a:pt x="117507" y="1884"/>
                </a:cubicBezTo>
                <a:cubicBezTo>
                  <a:pt x="87345" y="8234"/>
                  <a:pt x="65119" y="30459"/>
                  <a:pt x="57182" y="46334"/>
                </a:cubicBezTo>
                <a:cubicBezTo>
                  <a:pt x="49245" y="62209"/>
                  <a:pt x="83640" y="80201"/>
                  <a:pt x="69882" y="97134"/>
                </a:cubicBezTo>
                <a:cubicBezTo>
                  <a:pt x="56124" y="114067"/>
                  <a:pt x="-1556" y="164867"/>
                  <a:pt x="32" y="16380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6" name="フリーフォーム 775">
            <a:extLst>
              <a:ext uri="{FF2B5EF4-FFF2-40B4-BE49-F238E27FC236}">
                <a16:creationId xmlns:a16="http://schemas.microsoft.com/office/drawing/2014/main" id="{B2736916-538E-8313-961B-61C9FE62443B}"/>
              </a:ext>
            </a:extLst>
          </p:cNvPr>
          <p:cNvSpPr/>
          <p:nvPr/>
        </p:nvSpPr>
        <p:spPr>
          <a:xfrm>
            <a:off x="10556043" y="7500867"/>
            <a:ext cx="519170" cy="765473"/>
          </a:xfrm>
          <a:custGeom>
            <a:avLst/>
            <a:gdLst>
              <a:gd name="connsiteX0" fmla="*/ 832 w 519170"/>
              <a:gd name="connsiteY0" fmla="*/ 1658 h 765473"/>
              <a:gd name="connsiteX1" fmla="*/ 311982 w 519170"/>
              <a:gd name="connsiteY1" fmla="*/ 252483 h 765473"/>
              <a:gd name="connsiteX2" fmla="*/ 496132 w 519170"/>
              <a:gd name="connsiteY2" fmla="*/ 516008 h 765473"/>
              <a:gd name="connsiteX3" fmla="*/ 505657 w 519170"/>
              <a:gd name="connsiteY3" fmla="*/ 481083 h 765473"/>
              <a:gd name="connsiteX4" fmla="*/ 397707 w 519170"/>
              <a:gd name="connsiteY4" fmla="*/ 687458 h 765473"/>
              <a:gd name="connsiteX5" fmla="*/ 375482 w 519170"/>
              <a:gd name="connsiteY5" fmla="*/ 760483 h 765473"/>
              <a:gd name="connsiteX6" fmla="*/ 473907 w 519170"/>
              <a:gd name="connsiteY6" fmla="*/ 563633 h 765473"/>
              <a:gd name="connsiteX7" fmla="*/ 356432 w 519170"/>
              <a:gd name="connsiteY7" fmla="*/ 338208 h 765473"/>
              <a:gd name="connsiteX8" fmla="*/ 410407 w 519170"/>
              <a:gd name="connsiteY8" fmla="*/ 417583 h 765473"/>
              <a:gd name="connsiteX9" fmla="*/ 207207 w 519170"/>
              <a:gd name="connsiteY9" fmla="*/ 109608 h 765473"/>
              <a:gd name="connsiteX10" fmla="*/ 219907 w 519170"/>
              <a:gd name="connsiteY10" fmla="*/ 141358 h 765473"/>
              <a:gd name="connsiteX11" fmla="*/ 832 w 519170"/>
              <a:gd name="connsiteY11" fmla="*/ 1658 h 76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9170" h="765473">
                <a:moveTo>
                  <a:pt x="832" y="1658"/>
                </a:moveTo>
                <a:cubicBezTo>
                  <a:pt x="16178" y="20179"/>
                  <a:pt x="229432" y="166758"/>
                  <a:pt x="311982" y="252483"/>
                </a:cubicBezTo>
                <a:cubicBezTo>
                  <a:pt x="394532" y="338208"/>
                  <a:pt x="463853" y="477908"/>
                  <a:pt x="496132" y="516008"/>
                </a:cubicBezTo>
                <a:cubicBezTo>
                  <a:pt x="528411" y="554108"/>
                  <a:pt x="522061" y="452508"/>
                  <a:pt x="505657" y="481083"/>
                </a:cubicBezTo>
                <a:cubicBezTo>
                  <a:pt x="489253" y="509658"/>
                  <a:pt x="419403" y="640891"/>
                  <a:pt x="397707" y="687458"/>
                </a:cubicBezTo>
                <a:cubicBezTo>
                  <a:pt x="376011" y="734025"/>
                  <a:pt x="362782" y="781120"/>
                  <a:pt x="375482" y="760483"/>
                </a:cubicBezTo>
                <a:cubicBezTo>
                  <a:pt x="388182" y="739846"/>
                  <a:pt x="477082" y="634012"/>
                  <a:pt x="473907" y="563633"/>
                </a:cubicBezTo>
                <a:cubicBezTo>
                  <a:pt x="470732" y="493254"/>
                  <a:pt x="367015" y="362550"/>
                  <a:pt x="356432" y="338208"/>
                </a:cubicBezTo>
                <a:cubicBezTo>
                  <a:pt x="345849" y="313866"/>
                  <a:pt x="435278" y="455683"/>
                  <a:pt x="410407" y="417583"/>
                </a:cubicBezTo>
                <a:cubicBezTo>
                  <a:pt x="385536" y="379483"/>
                  <a:pt x="238957" y="155645"/>
                  <a:pt x="207207" y="109608"/>
                </a:cubicBezTo>
                <a:cubicBezTo>
                  <a:pt x="175457" y="63571"/>
                  <a:pt x="252715" y="157233"/>
                  <a:pt x="219907" y="141358"/>
                </a:cubicBezTo>
                <a:cubicBezTo>
                  <a:pt x="187099" y="125483"/>
                  <a:pt x="-14514" y="-16863"/>
                  <a:pt x="832" y="16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7" name="フリーフォーム 776">
            <a:extLst>
              <a:ext uri="{FF2B5EF4-FFF2-40B4-BE49-F238E27FC236}">
                <a16:creationId xmlns:a16="http://schemas.microsoft.com/office/drawing/2014/main" id="{FFAE336A-FA8D-B548-7C2D-298A96FF3359}"/>
              </a:ext>
            </a:extLst>
          </p:cNvPr>
          <p:cNvSpPr/>
          <p:nvPr/>
        </p:nvSpPr>
        <p:spPr>
          <a:xfrm>
            <a:off x="10676550" y="7864295"/>
            <a:ext cx="354226" cy="423161"/>
          </a:xfrm>
          <a:custGeom>
            <a:avLst/>
            <a:gdLst>
              <a:gd name="connsiteX0" fmla="*/ 340700 w 354226"/>
              <a:gd name="connsiteY0" fmla="*/ 180 h 423161"/>
              <a:gd name="connsiteX1" fmla="*/ 343875 w 354226"/>
              <a:gd name="connsiteY1" fmla="*/ 219255 h 423161"/>
              <a:gd name="connsiteX2" fmla="*/ 280375 w 354226"/>
              <a:gd name="connsiteY2" fmla="*/ 378005 h 423161"/>
              <a:gd name="connsiteX3" fmla="*/ 975 w 354226"/>
              <a:gd name="connsiteY3" fmla="*/ 403405 h 423161"/>
              <a:gd name="connsiteX4" fmla="*/ 191475 w 354226"/>
              <a:gd name="connsiteY4" fmla="*/ 422455 h 423161"/>
              <a:gd name="connsiteX5" fmla="*/ 283550 w 354226"/>
              <a:gd name="connsiteY5" fmla="*/ 378005 h 423161"/>
              <a:gd name="connsiteX6" fmla="*/ 350225 w 354226"/>
              <a:gd name="connsiteY6" fmla="*/ 168455 h 423161"/>
              <a:gd name="connsiteX7" fmla="*/ 347050 w 354226"/>
              <a:gd name="connsiteY7" fmla="*/ 257355 h 423161"/>
              <a:gd name="connsiteX8" fmla="*/ 340700 w 354226"/>
              <a:gd name="connsiteY8" fmla="*/ 180 h 42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226" h="423161">
                <a:moveTo>
                  <a:pt x="340700" y="180"/>
                </a:moveTo>
                <a:cubicBezTo>
                  <a:pt x="340171" y="-6170"/>
                  <a:pt x="353929" y="156284"/>
                  <a:pt x="343875" y="219255"/>
                </a:cubicBezTo>
                <a:cubicBezTo>
                  <a:pt x="333821" y="282226"/>
                  <a:pt x="337525" y="347313"/>
                  <a:pt x="280375" y="378005"/>
                </a:cubicBezTo>
                <a:cubicBezTo>
                  <a:pt x="223225" y="408697"/>
                  <a:pt x="15792" y="395997"/>
                  <a:pt x="975" y="403405"/>
                </a:cubicBezTo>
                <a:cubicBezTo>
                  <a:pt x="-13842" y="410813"/>
                  <a:pt x="144379" y="426688"/>
                  <a:pt x="191475" y="422455"/>
                </a:cubicBezTo>
                <a:cubicBezTo>
                  <a:pt x="238571" y="418222"/>
                  <a:pt x="257092" y="420338"/>
                  <a:pt x="283550" y="378005"/>
                </a:cubicBezTo>
                <a:cubicBezTo>
                  <a:pt x="310008" y="335672"/>
                  <a:pt x="339642" y="188563"/>
                  <a:pt x="350225" y="168455"/>
                </a:cubicBezTo>
                <a:cubicBezTo>
                  <a:pt x="360808" y="148347"/>
                  <a:pt x="347050" y="278522"/>
                  <a:pt x="347050" y="257355"/>
                </a:cubicBezTo>
                <a:cubicBezTo>
                  <a:pt x="347050" y="236188"/>
                  <a:pt x="341229" y="6530"/>
                  <a:pt x="340700" y="18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8" name="フリーフォーム 777">
            <a:extLst>
              <a:ext uri="{FF2B5EF4-FFF2-40B4-BE49-F238E27FC236}">
                <a16:creationId xmlns:a16="http://schemas.microsoft.com/office/drawing/2014/main" id="{C88A6BCB-19E1-1157-A1EF-EF1366FEBC6B}"/>
              </a:ext>
            </a:extLst>
          </p:cNvPr>
          <p:cNvSpPr/>
          <p:nvPr/>
        </p:nvSpPr>
        <p:spPr>
          <a:xfrm>
            <a:off x="11001084" y="7842079"/>
            <a:ext cx="1126765" cy="1172988"/>
          </a:xfrm>
          <a:custGeom>
            <a:avLst/>
            <a:gdLst>
              <a:gd name="connsiteX0" fmla="*/ 291 w 1126765"/>
              <a:gd name="connsiteY0" fmla="*/ 171 h 1172988"/>
              <a:gd name="connsiteX1" fmla="*/ 251116 w 1126765"/>
              <a:gd name="connsiteY1" fmla="*/ 270046 h 1172988"/>
              <a:gd name="connsiteX2" fmla="*/ 200316 w 1126765"/>
              <a:gd name="connsiteY2" fmla="*/ 250996 h 1172988"/>
              <a:gd name="connsiteX3" fmla="*/ 517816 w 1126765"/>
              <a:gd name="connsiteY3" fmla="*/ 597071 h 1172988"/>
              <a:gd name="connsiteX4" fmla="*/ 495591 w 1126765"/>
              <a:gd name="connsiteY4" fmla="*/ 552621 h 1172988"/>
              <a:gd name="connsiteX5" fmla="*/ 743241 w 1126765"/>
              <a:gd name="connsiteY5" fmla="*/ 787571 h 1172988"/>
              <a:gd name="connsiteX6" fmla="*/ 1092491 w 1126765"/>
              <a:gd name="connsiteY6" fmla="*/ 1130471 h 1172988"/>
              <a:gd name="connsiteX7" fmla="*/ 1016291 w 1126765"/>
              <a:gd name="connsiteY7" fmla="*/ 1066971 h 1172988"/>
              <a:gd name="connsiteX8" fmla="*/ 232066 w 1126765"/>
              <a:gd name="connsiteY8" fmla="*/ 225596 h 1172988"/>
              <a:gd name="connsiteX9" fmla="*/ 308266 w 1126765"/>
              <a:gd name="connsiteY9" fmla="*/ 314496 h 1172988"/>
              <a:gd name="connsiteX10" fmla="*/ 291 w 1126765"/>
              <a:gd name="connsiteY10" fmla="*/ 171 h 117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6765" h="1172988">
                <a:moveTo>
                  <a:pt x="291" y="171"/>
                </a:moveTo>
                <a:cubicBezTo>
                  <a:pt x="-9234" y="-7237"/>
                  <a:pt x="217779" y="228242"/>
                  <a:pt x="251116" y="270046"/>
                </a:cubicBezTo>
                <a:cubicBezTo>
                  <a:pt x="284453" y="311850"/>
                  <a:pt x="155866" y="196492"/>
                  <a:pt x="200316" y="250996"/>
                </a:cubicBezTo>
                <a:cubicBezTo>
                  <a:pt x="244766" y="305500"/>
                  <a:pt x="468604" y="546800"/>
                  <a:pt x="517816" y="597071"/>
                </a:cubicBezTo>
                <a:cubicBezTo>
                  <a:pt x="567028" y="647342"/>
                  <a:pt x="458020" y="520871"/>
                  <a:pt x="495591" y="552621"/>
                </a:cubicBezTo>
                <a:cubicBezTo>
                  <a:pt x="533162" y="584371"/>
                  <a:pt x="643758" y="691263"/>
                  <a:pt x="743241" y="787571"/>
                </a:cubicBezTo>
                <a:cubicBezTo>
                  <a:pt x="842724" y="883879"/>
                  <a:pt x="1046983" y="1083904"/>
                  <a:pt x="1092491" y="1130471"/>
                </a:cubicBezTo>
                <a:cubicBezTo>
                  <a:pt x="1137999" y="1177038"/>
                  <a:pt x="1159695" y="1217783"/>
                  <a:pt x="1016291" y="1066971"/>
                </a:cubicBezTo>
                <a:cubicBezTo>
                  <a:pt x="872887" y="916159"/>
                  <a:pt x="350070" y="351008"/>
                  <a:pt x="232066" y="225596"/>
                </a:cubicBezTo>
                <a:cubicBezTo>
                  <a:pt x="114062" y="100184"/>
                  <a:pt x="350070" y="351009"/>
                  <a:pt x="308266" y="314496"/>
                </a:cubicBezTo>
                <a:cubicBezTo>
                  <a:pt x="266462" y="277983"/>
                  <a:pt x="9816" y="7579"/>
                  <a:pt x="291" y="17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9" name="フリーフォーム 778">
            <a:extLst>
              <a:ext uri="{FF2B5EF4-FFF2-40B4-BE49-F238E27FC236}">
                <a16:creationId xmlns:a16="http://schemas.microsoft.com/office/drawing/2014/main" id="{F1A4ABA6-03B4-1D8E-EF6C-C4990A4C9D70}"/>
              </a:ext>
            </a:extLst>
          </p:cNvPr>
          <p:cNvSpPr/>
          <p:nvPr/>
        </p:nvSpPr>
        <p:spPr>
          <a:xfrm>
            <a:off x="10924583" y="7836300"/>
            <a:ext cx="219427" cy="475052"/>
          </a:xfrm>
          <a:custGeom>
            <a:avLst/>
            <a:gdLst>
              <a:gd name="connsiteX0" fmla="*/ 124417 w 219427"/>
              <a:gd name="connsiteY0" fmla="*/ 2775 h 475052"/>
              <a:gd name="connsiteX1" fmla="*/ 121242 w 219427"/>
              <a:gd name="connsiteY1" fmla="*/ 88500 h 475052"/>
              <a:gd name="connsiteX2" fmla="*/ 206967 w 219427"/>
              <a:gd name="connsiteY2" fmla="*/ 205975 h 475052"/>
              <a:gd name="connsiteX3" fmla="*/ 213317 w 219427"/>
              <a:gd name="connsiteY3" fmla="*/ 221850 h 475052"/>
              <a:gd name="connsiteX4" fmla="*/ 152992 w 219427"/>
              <a:gd name="connsiteY4" fmla="*/ 282175 h 475052"/>
              <a:gd name="connsiteX5" fmla="*/ 592 w 219427"/>
              <a:gd name="connsiteY5" fmla="*/ 472675 h 475052"/>
              <a:gd name="connsiteX6" fmla="*/ 102192 w 219427"/>
              <a:gd name="connsiteY6" fmla="*/ 377425 h 475052"/>
              <a:gd name="connsiteX7" fmla="*/ 152992 w 219427"/>
              <a:gd name="connsiteY7" fmla="*/ 209150 h 475052"/>
              <a:gd name="connsiteX8" fmla="*/ 99017 w 219427"/>
              <a:gd name="connsiteY8" fmla="*/ 336150 h 475052"/>
              <a:gd name="connsiteX9" fmla="*/ 175217 w 219427"/>
              <a:gd name="connsiteY9" fmla="*/ 256775 h 475052"/>
              <a:gd name="connsiteX10" fmla="*/ 95842 w 219427"/>
              <a:gd name="connsiteY10" fmla="*/ 164700 h 475052"/>
              <a:gd name="connsiteX11" fmla="*/ 140292 w 219427"/>
              <a:gd name="connsiteY11" fmla="*/ 193275 h 475052"/>
              <a:gd name="connsiteX12" fmla="*/ 124417 w 219427"/>
              <a:gd name="connsiteY12" fmla="*/ 2775 h 47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427" h="475052">
                <a:moveTo>
                  <a:pt x="124417" y="2775"/>
                </a:moveTo>
                <a:cubicBezTo>
                  <a:pt x="121242" y="-14688"/>
                  <a:pt x="107484" y="54633"/>
                  <a:pt x="121242" y="88500"/>
                </a:cubicBezTo>
                <a:cubicBezTo>
                  <a:pt x="135000" y="122367"/>
                  <a:pt x="191621" y="183750"/>
                  <a:pt x="206967" y="205975"/>
                </a:cubicBezTo>
                <a:cubicBezTo>
                  <a:pt x="222313" y="228200"/>
                  <a:pt x="222313" y="209150"/>
                  <a:pt x="213317" y="221850"/>
                </a:cubicBezTo>
                <a:cubicBezTo>
                  <a:pt x="204321" y="234550"/>
                  <a:pt x="188446" y="240371"/>
                  <a:pt x="152992" y="282175"/>
                </a:cubicBezTo>
                <a:cubicBezTo>
                  <a:pt x="117538" y="323979"/>
                  <a:pt x="9059" y="456800"/>
                  <a:pt x="592" y="472675"/>
                </a:cubicBezTo>
                <a:cubicBezTo>
                  <a:pt x="-7875" y="488550"/>
                  <a:pt x="76792" y="421346"/>
                  <a:pt x="102192" y="377425"/>
                </a:cubicBezTo>
                <a:cubicBezTo>
                  <a:pt x="127592" y="333504"/>
                  <a:pt x="153521" y="216029"/>
                  <a:pt x="152992" y="209150"/>
                </a:cubicBezTo>
                <a:cubicBezTo>
                  <a:pt x="152463" y="202271"/>
                  <a:pt x="95313" y="328213"/>
                  <a:pt x="99017" y="336150"/>
                </a:cubicBezTo>
                <a:cubicBezTo>
                  <a:pt x="102721" y="344087"/>
                  <a:pt x="175746" y="285350"/>
                  <a:pt x="175217" y="256775"/>
                </a:cubicBezTo>
                <a:cubicBezTo>
                  <a:pt x="174688" y="228200"/>
                  <a:pt x="101663" y="175283"/>
                  <a:pt x="95842" y="164700"/>
                </a:cubicBezTo>
                <a:cubicBezTo>
                  <a:pt x="90021" y="154117"/>
                  <a:pt x="135530" y="214442"/>
                  <a:pt x="140292" y="193275"/>
                </a:cubicBezTo>
                <a:cubicBezTo>
                  <a:pt x="145054" y="172108"/>
                  <a:pt x="127592" y="20238"/>
                  <a:pt x="124417" y="277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0" name="フリーフォーム 779">
            <a:extLst>
              <a:ext uri="{FF2B5EF4-FFF2-40B4-BE49-F238E27FC236}">
                <a16:creationId xmlns:a16="http://schemas.microsoft.com/office/drawing/2014/main" id="{0A4E8590-7DD0-D327-BAE3-17BCF56EAFFC}"/>
              </a:ext>
            </a:extLst>
          </p:cNvPr>
          <p:cNvSpPr/>
          <p:nvPr/>
        </p:nvSpPr>
        <p:spPr>
          <a:xfrm>
            <a:off x="11109611" y="8085721"/>
            <a:ext cx="929133" cy="896336"/>
          </a:xfrm>
          <a:custGeom>
            <a:avLst/>
            <a:gdLst>
              <a:gd name="connsiteX0" fmla="*/ 9239 w 929133"/>
              <a:gd name="connsiteY0" fmla="*/ 7354 h 896336"/>
              <a:gd name="connsiteX1" fmla="*/ 288639 w 929133"/>
              <a:gd name="connsiteY1" fmla="*/ 251829 h 896336"/>
              <a:gd name="connsiteX2" fmla="*/ 202914 w 929133"/>
              <a:gd name="connsiteY2" fmla="*/ 178804 h 896336"/>
              <a:gd name="connsiteX3" fmla="*/ 548989 w 929133"/>
              <a:gd name="connsiteY3" fmla="*/ 515354 h 896336"/>
              <a:gd name="connsiteX4" fmla="*/ 548989 w 929133"/>
              <a:gd name="connsiteY4" fmla="*/ 528054 h 896336"/>
              <a:gd name="connsiteX5" fmla="*/ 774414 w 929133"/>
              <a:gd name="connsiteY5" fmla="*/ 775704 h 896336"/>
              <a:gd name="connsiteX6" fmla="*/ 926814 w 929133"/>
              <a:gd name="connsiteY6" fmla="*/ 890004 h 896336"/>
              <a:gd name="connsiteX7" fmla="*/ 656939 w 929133"/>
              <a:gd name="connsiteY7" fmla="*/ 594729 h 896336"/>
              <a:gd name="connsiteX8" fmla="*/ 120364 w 929133"/>
              <a:gd name="connsiteY8" fmla="*/ 112129 h 896336"/>
              <a:gd name="connsiteX9" fmla="*/ 9239 w 929133"/>
              <a:gd name="connsiteY9" fmla="*/ 7354 h 896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133" h="896336">
                <a:moveTo>
                  <a:pt x="9239" y="7354"/>
                </a:moveTo>
                <a:cubicBezTo>
                  <a:pt x="37285" y="30637"/>
                  <a:pt x="256360" y="223254"/>
                  <a:pt x="288639" y="251829"/>
                </a:cubicBezTo>
                <a:cubicBezTo>
                  <a:pt x="320918" y="280404"/>
                  <a:pt x="159522" y="134883"/>
                  <a:pt x="202914" y="178804"/>
                </a:cubicBezTo>
                <a:cubicBezTo>
                  <a:pt x="246306" y="222725"/>
                  <a:pt x="491310" y="457146"/>
                  <a:pt x="548989" y="515354"/>
                </a:cubicBezTo>
                <a:cubicBezTo>
                  <a:pt x="606668" y="573562"/>
                  <a:pt x="511418" y="484662"/>
                  <a:pt x="548989" y="528054"/>
                </a:cubicBezTo>
                <a:cubicBezTo>
                  <a:pt x="586560" y="571446"/>
                  <a:pt x="711443" y="715379"/>
                  <a:pt x="774414" y="775704"/>
                </a:cubicBezTo>
                <a:cubicBezTo>
                  <a:pt x="837385" y="836029"/>
                  <a:pt x="946393" y="920167"/>
                  <a:pt x="926814" y="890004"/>
                </a:cubicBezTo>
                <a:cubicBezTo>
                  <a:pt x="907235" y="859842"/>
                  <a:pt x="791347" y="724375"/>
                  <a:pt x="656939" y="594729"/>
                </a:cubicBezTo>
                <a:cubicBezTo>
                  <a:pt x="522531" y="465083"/>
                  <a:pt x="224081" y="208967"/>
                  <a:pt x="120364" y="112129"/>
                </a:cubicBezTo>
                <a:cubicBezTo>
                  <a:pt x="16647" y="15292"/>
                  <a:pt x="-18807" y="-15929"/>
                  <a:pt x="9239" y="735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1" name="フリーフォーム 780">
            <a:extLst>
              <a:ext uri="{FF2B5EF4-FFF2-40B4-BE49-F238E27FC236}">
                <a16:creationId xmlns:a16="http://schemas.microsoft.com/office/drawing/2014/main" id="{6D9BB94C-3D60-E46F-3E3A-E07DFA6FC188}"/>
              </a:ext>
            </a:extLst>
          </p:cNvPr>
          <p:cNvSpPr/>
          <p:nvPr/>
        </p:nvSpPr>
        <p:spPr>
          <a:xfrm>
            <a:off x="10921118" y="8216063"/>
            <a:ext cx="832778" cy="834034"/>
          </a:xfrm>
          <a:custGeom>
            <a:avLst/>
            <a:gdLst>
              <a:gd name="connsiteX0" fmla="*/ 4057 w 832778"/>
              <a:gd name="connsiteY0" fmla="*/ 4012 h 834034"/>
              <a:gd name="connsiteX1" fmla="*/ 499357 w 832778"/>
              <a:gd name="connsiteY1" fmla="*/ 480262 h 834034"/>
              <a:gd name="connsiteX2" fmla="*/ 381882 w 832778"/>
              <a:gd name="connsiteY2" fmla="*/ 423112 h 834034"/>
              <a:gd name="connsiteX3" fmla="*/ 829557 w 832778"/>
              <a:gd name="connsiteY3" fmla="*/ 832687 h 834034"/>
              <a:gd name="connsiteX4" fmla="*/ 559682 w 832778"/>
              <a:gd name="connsiteY4" fmla="*/ 540587 h 834034"/>
              <a:gd name="connsiteX5" fmla="*/ 121532 w 832778"/>
              <a:gd name="connsiteY5" fmla="*/ 153237 h 834034"/>
              <a:gd name="connsiteX6" fmla="*/ 258057 w 832778"/>
              <a:gd name="connsiteY6" fmla="*/ 245312 h 834034"/>
              <a:gd name="connsiteX7" fmla="*/ 4057 w 832778"/>
              <a:gd name="connsiteY7" fmla="*/ 4012 h 83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2778" h="834034">
                <a:moveTo>
                  <a:pt x="4057" y="4012"/>
                </a:moveTo>
                <a:cubicBezTo>
                  <a:pt x="44274" y="43170"/>
                  <a:pt x="436386" y="410412"/>
                  <a:pt x="499357" y="480262"/>
                </a:cubicBezTo>
                <a:cubicBezTo>
                  <a:pt x="562328" y="550112"/>
                  <a:pt x="326849" y="364375"/>
                  <a:pt x="381882" y="423112"/>
                </a:cubicBezTo>
                <a:cubicBezTo>
                  <a:pt x="436915" y="481850"/>
                  <a:pt x="799924" y="813108"/>
                  <a:pt x="829557" y="832687"/>
                </a:cubicBezTo>
                <a:cubicBezTo>
                  <a:pt x="859190" y="852266"/>
                  <a:pt x="677686" y="653829"/>
                  <a:pt x="559682" y="540587"/>
                </a:cubicBezTo>
                <a:cubicBezTo>
                  <a:pt x="441678" y="427345"/>
                  <a:pt x="171803" y="202449"/>
                  <a:pt x="121532" y="153237"/>
                </a:cubicBezTo>
                <a:cubicBezTo>
                  <a:pt x="71261" y="104025"/>
                  <a:pt x="280811" y="265949"/>
                  <a:pt x="258057" y="245312"/>
                </a:cubicBezTo>
                <a:cubicBezTo>
                  <a:pt x="235303" y="224675"/>
                  <a:pt x="-36160" y="-35146"/>
                  <a:pt x="4057" y="401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2" name="フリーフォーム 781">
            <a:extLst>
              <a:ext uri="{FF2B5EF4-FFF2-40B4-BE49-F238E27FC236}">
                <a16:creationId xmlns:a16="http://schemas.microsoft.com/office/drawing/2014/main" id="{0269D57A-D31A-986C-BFD4-8EE015555EC5}"/>
              </a:ext>
            </a:extLst>
          </p:cNvPr>
          <p:cNvSpPr/>
          <p:nvPr/>
        </p:nvSpPr>
        <p:spPr>
          <a:xfrm>
            <a:off x="11414123" y="8134214"/>
            <a:ext cx="719806" cy="924812"/>
          </a:xfrm>
          <a:custGeom>
            <a:avLst/>
            <a:gdLst>
              <a:gd name="connsiteX0" fmla="*/ 2 w 719806"/>
              <a:gd name="connsiteY0" fmla="*/ 114436 h 924812"/>
              <a:gd name="connsiteX1" fmla="*/ 412752 w 719806"/>
              <a:gd name="connsiteY1" fmla="*/ 428761 h 924812"/>
              <a:gd name="connsiteX2" fmla="*/ 701677 w 719806"/>
              <a:gd name="connsiteY2" fmla="*/ 889136 h 924812"/>
              <a:gd name="connsiteX3" fmla="*/ 666752 w 719806"/>
              <a:gd name="connsiteY3" fmla="*/ 793886 h 924812"/>
              <a:gd name="connsiteX4" fmla="*/ 479427 w 719806"/>
              <a:gd name="connsiteY4" fmla="*/ 136 h 924812"/>
              <a:gd name="connsiteX5" fmla="*/ 631827 w 719806"/>
              <a:gd name="connsiteY5" fmla="*/ 727211 h 924812"/>
              <a:gd name="connsiteX6" fmla="*/ 419102 w 719806"/>
              <a:gd name="connsiteY6" fmla="*/ 400186 h 924812"/>
              <a:gd name="connsiteX7" fmla="*/ 2 w 719806"/>
              <a:gd name="connsiteY7" fmla="*/ 114436 h 92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9806" h="924812">
                <a:moveTo>
                  <a:pt x="2" y="114436"/>
                </a:moveTo>
                <a:cubicBezTo>
                  <a:pt x="-1056" y="119198"/>
                  <a:pt x="295806" y="299644"/>
                  <a:pt x="412752" y="428761"/>
                </a:cubicBezTo>
                <a:cubicBezTo>
                  <a:pt x="529698" y="557878"/>
                  <a:pt x="659344" y="828282"/>
                  <a:pt x="701677" y="889136"/>
                </a:cubicBezTo>
                <a:cubicBezTo>
                  <a:pt x="744010" y="949990"/>
                  <a:pt x="703794" y="942052"/>
                  <a:pt x="666752" y="793886"/>
                </a:cubicBezTo>
                <a:cubicBezTo>
                  <a:pt x="629710" y="645720"/>
                  <a:pt x="485248" y="11248"/>
                  <a:pt x="479427" y="136"/>
                </a:cubicBezTo>
                <a:cubicBezTo>
                  <a:pt x="473606" y="-10976"/>
                  <a:pt x="641881" y="660536"/>
                  <a:pt x="631827" y="727211"/>
                </a:cubicBezTo>
                <a:cubicBezTo>
                  <a:pt x="621773" y="793886"/>
                  <a:pt x="521231" y="504961"/>
                  <a:pt x="419102" y="400186"/>
                </a:cubicBezTo>
                <a:cubicBezTo>
                  <a:pt x="316973" y="295411"/>
                  <a:pt x="1060" y="109674"/>
                  <a:pt x="2" y="11443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3" name="フリーフォーム 782">
            <a:extLst>
              <a:ext uri="{FF2B5EF4-FFF2-40B4-BE49-F238E27FC236}">
                <a16:creationId xmlns:a16="http://schemas.microsoft.com/office/drawing/2014/main" id="{45C9079C-24DD-725F-4900-0E33FE20B189}"/>
              </a:ext>
            </a:extLst>
          </p:cNvPr>
          <p:cNvSpPr/>
          <p:nvPr/>
        </p:nvSpPr>
        <p:spPr>
          <a:xfrm>
            <a:off x="11283778" y="7372100"/>
            <a:ext cx="373133" cy="921013"/>
          </a:xfrm>
          <a:custGeom>
            <a:avLst/>
            <a:gdLst>
              <a:gd name="connsiteX0" fmla="*/ 295447 w 373133"/>
              <a:gd name="connsiteY0" fmla="*/ 250 h 921013"/>
              <a:gd name="connsiteX1" fmla="*/ 362122 w 373133"/>
              <a:gd name="connsiteY1" fmla="*/ 152650 h 921013"/>
              <a:gd name="connsiteX2" fmla="*/ 66847 w 373133"/>
              <a:gd name="connsiteY2" fmla="*/ 492375 h 921013"/>
              <a:gd name="connsiteX3" fmla="*/ 190672 w 373133"/>
              <a:gd name="connsiteY3" fmla="*/ 441575 h 921013"/>
              <a:gd name="connsiteX4" fmla="*/ 31922 w 373133"/>
              <a:gd name="connsiteY4" fmla="*/ 574925 h 921013"/>
              <a:gd name="connsiteX5" fmla="*/ 98597 w 373133"/>
              <a:gd name="connsiteY5" fmla="*/ 914650 h 921013"/>
              <a:gd name="connsiteX6" fmla="*/ 47797 w 373133"/>
              <a:gd name="connsiteY6" fmla="*/ 771775 h 921013"/>
              <a:gd name="connsiteX7" fmla="*/ 172 w 373133"/>
              <a:gd name="connsiteY7" fmla="*/ 466975 h 921013"/>
              <a:gd name="connsiteX8" fmla="*/ 41447 w 373133"/>
              <a:gd name="connsiteY8" fmla="*/ 524125 h 921013"/>
              <a:gd name="connsiteX9" fmla="*/ 238297 w 373133"/>
              <a:gd name="connsiteY9" fmla="*/ 311400 h 921013"/>
              <a:gd name="connsiteX10" fmla="*/ 130347 w 373133"/>
              <a:gd name="connsiteY10" fmla="*/ 390775 h 921013"/>
              <a:gd name="connsiteX11" fmla="*/ 368472 w 373133"/>
              <a:gd name="connsiteY11" fmla="*/ 124075 h 921013"/>
              <a:gd name="connsiteX12" fmla="*/ 295447 w 373133"/>
              <a:gd name="connsiteY12" fmla="*/ 250 h 92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3133" h="921013">
                <a:moveTo>
                  <a:pt x="295447" y="250"/>
                </a:moveTo>
                <a:cubicBezTo>
                  <a:pt x="294389" y="5012"/>
                  <a:pt x="400222" y="70629"/>
                  <a:pt x="362122" y="152650"/>
                </a:cubicBezTo>
                <a:cubicBezTo>
                  <a:pt x="324022" y="234671"/>
                  <a:pt x="95422" y="444221"/>
                  <a:pt x="66847" y="492375"/>
                </a:cubicBezTo>
                <a:cubicBezTo>
                  <a:pt x="38272" y="540529"/>
                  <a:pt x="196493" y="427817"/>
                  <a:pt x="190672" y="441575"/>
                </a:cubicBezTo>
                <a:cubicBezTo>
                  <a:pt x="184851" y="455333"/>
                  <a:pt x="47268" y="496079"/>
                  <a:pt x="31922" y="574925"/>
                </a:cubicBezTo>
                <a:cubicBezTo>
                  <a:pt x="16576" y="653771"/>
                  <a:pt x="95951" y="881842"/>
                  <a:pt x="98597" y="914650"/>
                </a:cubicBezTo>
                <a:cubicBezTo>
                  <a:pt x="101243" y="947458"/>
                  <a:pt x="64201" y="846387"/>
                  <a:pt x="47797" y="771775"/>
                </a:cubicBezTo>
                <a:cubicBezTo>
                  <a:pt x="31393" y="697163"/>
                  <a:pt x="1230" y="508250"/>
                  <a:pt x="172" y="466975"/>
                </a:cubicBezTo>
                <a:cubicBezTo>
                  <a:pt x="-886" y="425700"/>
                  <a:pt x="1760" y="550054"/>
                  <a:pt x="41447" y="524125"/>
                </a:cubicBezTo>
                <a:cubicBezTo>
                  <a:pt x="81134" y="498196"/>
                  <a:pt x="223480" y="333625"/>
                  <a:pt x="238297" y="311400"/>
                </a:cubicBezTo>
                <a:cubicBezTo>
                  <a:pt x="253114" y="289175"/>
                  <a:pt x="108651" y="421996"/>
                  <a:pt x="130347" y="390775"/>
                </a:cubicBezTo>
                <a:cubicBezTo>
                  <a:pt x="152043" y="359554"/>
                  <a:pt x="341485" y="188633"/>
                  <a:pt x="368472" y="124075"/>
                </a:cubicBezTo>
                <a:cubicBezTo>
                  <a:pt x="395459" y="59517"/>
                  <a:pt x="296505" y="-4512"/>
                  <a:pt x="295447" y="25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4" name="フリーフォーム 783">
            <a:extLst>
              <a:ext uri="{FF2B5EF4-FFF2-40B4-BE49-F238E27FC236}">
                <a16:creationId xmlns:a16="http://schemas.microsoft.com/office/drawing/2014/main" id="{651C2557-9071-DFA5-9317-77765A7B3BF9}"/>
              </a:ext>
            </a:extLst>
          </p:cNvPr>
          <p:cNvSpPr/>
          <p:nvPr/>
        </p:nvSpPr>
        <p:spPr>
          <a:xfrm>
            <a:off x="3720480" y="3993507"/>
            <a:ext cx="282488" cy="1462421"/>
          </a:xfrm>
          <a:custGeom>
            <a:avLst/>
            <a:gdLst>
              <a:gd name="connsiteX0" fmla="*/ 620 w 282488"/>
              <a:gd name="connsiteY0" fmla="*/ 6993 h 1462421"/>
              <a:gd name="connsiteX1" fmla="*/ 241920 w 282488"/>
              <a:gd name="connsiteY1" fmla="*/ 988068 h 1462421"/>
              <a:gd name="connsiteX2" fmla="*/ 210170 w 282488"/>
              <a:gd name="connsiteY2" fmla="*/ 832493 h 1462421"/>
              <a:gd name="connsiteX3" fmla="*/ 276845 w 282488"/>
              <a:gd name="connsiteY3" fmla="*/ 1451618 h 1462421"/>
              <a:gd name="connsiteX4" fmla="*/ 267320 w 282488"/>
              <a:gd name="connsiteY4" fmla="*/ 1178568 h 1462421"/>
              <a:gd name="connsiteX5" fmla="*/ 175245 w 282488"/>
              <a:gd name="connsiteY5" fmla="*/ 578493 h 1462421"/>
              <a:gd name="connsiteX6" fmla="*/ 620 w 282488"/>
              <a:gd name="connsiteY6" fmla="*/ 6993 h 146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488" h="1462421">
                <a:moveTo>
                  <a:pt x="620" y="6993"/>
                </a:moveTo>
                <a:cubicBezTo>
                  <a:pt x="11732" y="75255"/>
                  <a:pt x="206995" y="850485"/>
                  <a:pt x="241920" y="988068"/>
                </a:cubicBezTo>
                <a:cubicBezTo>
                  <a:pt x="276845" y="1125651"/>
                  <a:pt x="204349" y="755235"/>
                  <a:pt x="210170" y="832493"/>
                </a:cubicBezTo>
                <a:cubicBezTo>
                  <a:pt x="215991" y="909751"/>
                  <a:pt x="267320" y="1393939"/>
                  <a:pt x="276845" y="1451618"/>
                </a:cubicBezTo>
                <a:cubicBezTo>
                  <a:pt x="286370" y="1509297"/>
                  <a:pt x="284253" y="1324089"/>
                  <a:pt x="267320" y="1178568"/>
                </a:cubicBezTo>
                <a:cubicBezTo>
                  <a:pt x="250387" y="1033047"/>
                  <a:pt x="219695" y="768993"/>
                  <a:pt x="175245" y="578493"/>
                </a:cubicBezTo>
                <a:cubicBezTo>
                  <a:pt x="130795" y="387993"/>
                  <a:pt x="-10492" y="-61269"/>
                  <a:pt x="620" y="699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5" name="フリーフォーム 784">
            <a:extLst>
              <a:ext uri="{FF2B5EF4-FFF2-40B4-BE49-F238E27FC236}">
                <a16:creationId xmlns:a16="http://schemas.microsoft.com/office/drawing/2014/main" id="{1B5A3878-151C-4188-D555-5BA0A8DD6D01}"/>
              </a:ext>
            </a:extLst>
          </p:cNvPr>
          <p:cNvSpPr/>
          <p:nvPr/>
        </p:nvSpPr>
        <p:spPr>
          <a:xfrm>
            <a:off x="3694575" y="4625811"/>
            <a:ext cx="210985" cy="1469061"/>
          </a:xfrm>
          <a:custGeom>
            <a:avLst/>
            <a:gdLst>
              <a:gd name="connsiteX0" fmla="*/ 1125 w 210985"/>
              <a:gd name="connsiteY0" fmla="*/ 9689 h 1469061"/>
              <a:gd name="connsiteX1" fmla="*/ 140825 w 210985"/>
              <a:gd name="connsiteY1" fmla="*/ 949489 h 1469061"/>
              <a:gd name="connsiteX2" fmla="*/ 137650 w 210985"/>
              <a:gd name="connsiteY2" fmla="*/ 879639 h 1469061"/>
              <a:gd name="connsiteX3" fmla="*/ 210675 w 210985"/>
              <a:gd name="connsiteY3" fmla="*/ 1463839 h 1469061"/>
              <a:gd name="connsiteX4" fmla="*/ 159875 w 210985"/>
              <a:gd name="connsiteY4" fmla="*/ 1120939 h 1469061"/>
              <a:gd name="connsiteX5" fmla="*/ 64625 w 210985"/>
              <a:gd name="connsiteY5" fmla="*/ 362114 h 1469061"/>
              <a:gd name="connsiteX6" fmla="*/ 74150 w 210985"/>
              <a:gd name="connsiteY6" fmla="*/ 454189 h 1469061"/>
              <a:gd name="connsiteX7" fmla="*/ 1125 w 210985"/>
              <a:gd name="connsiteY7" fmla="*/ 9689 h 146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985" h="1469061">
                <a:moveTo>
                  <a:pt x="1125" y="9689"/>
                </a:moveTo>
                <a:cubicBezTo>
                  <a:pt x="12237" y="92239"/>
                  <a:pt x="118071" y="804497"/>
                  <a:pt x="140825" y="949489"/>
                </a:cubicBezTo>
                <a:cubicBezTo>
                  <a:pt x="163579" y="1094481"/>
                  <a:pt x="126008" y="793914"/>
                  <a:pt x="137650" y="879639"/>
                </a:cubicBezTo>
                <a:cubicBezTo>
                  <a:pt x="149292" y="965364"/>
                  <a:pt x="206971" y="1423622"/>
                  <a:pt x="210675" y="1463839"/>
                </a:cubicBezTo>
                <a:cubicBezTo>
                  <a:pt x="214379" y="1504056"/>
                  <a:pt x="184217" y="1304560"/>
                  <a:pt x="159875" y="1120939"/>
                </a:cubicBezTo>
                <a:cubicBezTo>
                  <a:pt x="135533" y="937318"/>
                  <a:pt x="78912" y="473239"/>
                  <a:pt x="64625" y="362114"/>
                </a:cubicBezTo>
                <a:cubicBezTo>
                  <a:pt x="50338" y="250989"/>
                  <a:pt x="83675" y="510810"/>
                  <a:pt x="74150" y="454189"/>
                </a:cubicBezTo>
                <a:cubicBezTo>
                  <a:pt x="64625" y="397568"/>
                  <a:pt x="-9987" y="-72861"/>
                  <a:pt x="1125" y="968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6" name="フリーフォーム 785">
            <a:extLst>
              <a:ext uri="{FF2B5EF4-FFF2-40B4-BE49-F238E27FC236}">
                <a16:creationId xmlns:a16="http://schemas.microsoft.com/office/drawing/2014/main" id="{A25DBA3A-6654-715F-3FE1-BD6BABE8644D}"/>
              </a:ext>
            </a:extLst>
          </p:cNvPr>
          <p:cNvSpPr/>
          <p:nvPr/>
        </p:nvSpPr>
        <p:spPr>
          <a:xfrm>
            <a:off x="3543280" y="4800445"/>
            <a:ext cx="89068" cy="1245189"/>
          </a:xfrm>
          <a:custGeom>
            <a:avLst/>
            <a:gdLst>
              <a:gd name="connsiteX0" fmla="*/ 88920 w 89068"/>
              <a:gd name="connsiteY0" fmla="*/ 155 h 1245189"/>
              <a:gd name="connsiteX1" fmla="*/ 19070 w 89068"/>
              <a:gd name="connsiteY1" fmla="*/ 368455 h 1245189"/>
              <a:gd name="connsiteX2" fmla="*/ 31770 w 89068"/>
              <a:gd name="connsiteY2" fmla="*/ 1066955 h 1245189"/>
              <a:gd name="connsiteX3" fmla="*/ 9545 w 89068"/>
              <a:gd name="connsiteY3" fmla="*/ 806605 h 1245189"/>
              <a:gd name="connsiteX4" fmla="*/ 41295 w 89068"/>
              <a:gd name="connsiteY4" fmla="*/ 1244755 h 1245189"/>
              <a:gd name="connsiteX5" fmla="*/ 20 w 89068"/>
              <a:gd name="connsiteY5" fmla="*/ 711355 h 1245189"/>
              <a:gd name="connsiteX6" fmla="*/ 47645 w 89068"/>
              <a:gd name="connsiteY6" fmla="*/ 181130 h 1245189"/>
              <a:gd name="connsiteX7" fmla="*/ 38120 w 89068"/>
              <a:gd name="connsiteY7" fmla="*/ 320830 h 1245189"/>
              <a:gd name="connsiteX8" fmla="*/ 88920 w 89068"/>
              <a:gd name="connsiteY8" fmla="*/ 155 h 124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68" h="1245189">
                <a:moveTo>
                  <a:pt x="88920" y="155"/>
                </a:moveTo>
                <a:cubicBezTo>
                  <a:pt x="85745" y="8093"/>
                  <a:pt x="28595" y="190655"/>
                  <a:pt x="19070" y="368455"/>
                </a:cubicBezTo>
                <a:cubicBezTo>
                  <a:pt x="9545" y="546255"/>
                  <a:pt x="33357" y="993930"/>
                  <a:pt x="31770" y="1066955"/>
                </a:cubicBezTo>
                <a:cubicBezTo>
                  <a:pt x="30183" y="1139980"/>
                  <a:pt x="7958" y="776972"/>
                  <a:pt x="9545" y="806605"/>
                </a:cubicBezTo>
                <a:cubicBezTo>
                  <a:pt x="11132" y="836238"/>
                  <a:pt x="42882" y="1260630"/>
                  <a:pt x="41295" y="1244755"/>
                </a:cubicBezTo>
                <a:cubicBezTo>
                  <a:pt x="39707" y="1228880"/>
                  <a:pt x="-1038" y="888626"/>
                  <a:pt x="20" y="711355"/>
                </a:cubicBezTo>
                <a:cubicBezTo>
                  <a:pt x="1078" y="534084"/>
                  <a:pt x="41295" y="246217"/>
                  <a:pt x="47645" y="181130"/>
                </a:cubicBezTo>
                <a:cubicBezTo>
                  <a:pt x="53995" y="116043"/>
                  <a:pt x="32828" y="351522"/>
                  <a:pt x="38120" y="320830"/>
                </a:cubicBezTo>
                <a:cubicBezTo>
                  <a:pt x="43412" y="290138"/>
                  <a:pt x="92095" y="-7783"/>
                  <a:pt x="88920" y="15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7" name="フリーフォーム 786">
            <a:extLst>
              <a:ext uri="{FF2B5EF4-FFF2-40B4-BE49-F238E27FC236}">
                <a16:creationId xmlns:a16="http://schemas.microsoft.com/office/drawing/2014/main" id="{1D14498D-DEE9-1F3D-B318-D73C4A5CB28E}"/>
              </a:ext>
            </a:extLst>
          </p:cNvPr>
          <p:cNvSpPr/>
          <p:nvPr/>
        </p:nvSpPr>
        <p:spPr>
          <a:xfrm>
            <a:off x="3184248" y="4791624"/>
            <a:ext cx="284364" cy="1314463"/>
          </a:xfrm>
          <a:custGeom>
            <a:avLst/>
            <a:gdLst>
              <a:gd name="connsiteX0" fmla="*/ 277 w 284364"/>
              <a:gd name="connsiteY0" fmla="*/ 2626 h 1314463"/>
              <a:gd name="connsiteX1" fmla="*/ 200302 w 284364"/>
              <a:gd name="connsiteY1" fmla="*/ 748751 h 1314463"/>
              <a:gd name="connsiteX2" fmla="*/ 171727 w 284364"/>
              <a:gd name="connsiteY2" fmla="*/ 628101 h 1314463"/>
              <a:gd name="connsiteX3" fmla="*/ 282852 w 284364"/>
              <a:gd name="connsiteY3" fmla="*/ 1310726 h 1314463"/>
              <a:gd name="connsiteX4" fmla="*/ 228877 w 284364"/>
              <a:gd name="connsiteY4" fmla="*/ 875751 h 1314463"/>
              <a:gd name="connsiteX5" fmla="*/ 127277 w 284364"/>
              <a:gd name="connsiteY5" fmla="*/ 316951 h 1314463"/>
              <a:gd name="connsiteX6" fmla="*/ 155852 w 284364"/>
              <a:gd name="connsiteY6" fmla="*/ 494751 h 1314463"/>
              <a:gd name="connsiteX7" fmla="*/ 277 w 284364"/>
              <a:gd name="connsiteY7" fmla="*/ 2626 h 13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364" h="1314463">
                <a:moveTo>
                  <a:pt x="277" y="2626"/>
                </a:moveTo>
                <a:cubicBezTo>
                  <a:pt x="7685" y="44959"/>
                  <a:pt x="171727" y="644505"/>
                  <a:pt x="200302" y="748751"/>
                </a:cubicBezTo>
                <a:cubicBezTo>
                  <a:pt x="228877" y="852997"/>
                  <a:pt x="157969" y="534439"/>
                  <a:pt x="171727" y="628101"/>
                </a:cubicBezTo>
                <a:cubicBezTo>
                  <a:pt x="185485" y="721764"/>
                  <a:pt x="273327" y="1269451"/>
                  <a:pt x="282852" y="1310726"/>
                </a:cubicBezTo>
                <a:cubicBezTo>
                  <a:pt x="292377" y="1352001"/>
                  <a:pt x="254806" y="1041380"/>
                  <a:pt x="228877" y="875751"/>
                </a:cubicBezTo>
                <a:cubicBezTo>
                  <a:pt x="202948" y="710122"/>
                  <a:pt x="139448" y="380451"/>
                  <a:pt x="127277" y="316951"/>
                </a:cubicBezTo>
                <a:cubicBezTo>
                  <a:pt x="115106" y="253451"/>
                  <a:pt x="175431" y="546609"/>
                  <a:pt x="155852" y="494751"/>
                </a:cubicBezTo>
                <a:cubicBezTo>
                  <a:pt x="136273" y="442893"/>
                  <a:pt x="-7131" y="-39707"/>
                  <a:pt x="277" y="262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8" name="フリーフォーム 787">
            <a:extLst>
              <a:ext uri="{FF2B5EF4-FFF2-40B4-BE49-F238E27FC236}">
                <a16:creationId xmlns:a16="http://schemas.microsoft.com/office/drawing/2014/main" id="{81824B9A-8D3D-A764-62EF-9831052D1A37}"/>
              </a:ext>
            </a:extLst>
          </p:cNvPr>
          <p:cNvSpPr/>
          <p:nvPr/>
        </p:nvSpPr>
        <p:spPr>
          <a:xfrm>
            <a:off x="3028889" y="4883094"/>
            <a:ext cx="155075" cy="1186523"/>
          </a:xfrm>
          <a:custGeom>
            <a:avLst/>
            <a:gdLst>
              <a:gd name="connsiteX0" fmla="*/ 61 w 155075"/>
              <a:gd name="connsiteY0" fmla="*/ 56 h 1186523"/>
              <a:gd name="connsiteX1" fmla="*/ 34986 w 155075"/>
              <a:gd name="connsiteY1" fmla="*/ 628706 h 1186523"/>
              <a:gd name="connsiteX2" fmla="*/ 41336 w 155075"/>
              <a:gd name="connsiteY2" fmla="*/ 520756 h 1186523"/>
              <a:gd name="connsiteX3" fmla="*/ 152461 w 155075"/>
              <a:gd name="connsiteY3" fmla="*/ 1184331 h 1186523"/>
              <a:gd name="connsiteX4" fmla="*/ 114361 w 155075"/>
              <a:gd name="connsiteY4" fmla="*/ 723956 h 1186523"/>
              <a:gd name="connsiteX5" fmla="*/ 50861 w 155075"/>
              <a:gd name="connsiteY5" fmla="*/ 425506 h 1186523"/>
              <a:gd name="connsiteX6" fmla="*/ 44511 w 155075"/>
              <a:gd name="connsiteY6" fmla="*/ 590606 h 1186523"/>
              <a:gd name="connsiteX7" fmla="*/ 61 w 155075"/>
              <a:gd name="connsiteY7" fmla="*/ 56 h 118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75" h="1186523">
                <a:moveTo>
                  <a:pt x="61" y="56"/>
                </a:moveTo>
                <a:cubicBezTo>
                  <a:pt x="-1527" y="6406"/>
                  <a:pt x="28107" y="541923"/>
                  <a:pt x="34986" y="628706"/>
                </a:cubicBezTo>
                <a:cubicBezTo>
                  <a:pt x="41865" y="715489"/>
                  <a:pt x="21757" y="428152"/>
                  <a:pt x="41336" y="520756"/>
                </a:cubicBezTo>
                <a:cubicBezTo>
                  <a:pt x="60915" y="613360"/>
                  <a:pt x="140290" y="1150464"/>
                  <a:pt x="152461" y="1184331"/>
                </a:cubicBezTo>
                <a:cubicBezTo>
                  <a:pt x="164632" y="1218198"/>
                  <a:pt x="131294" y="850427"/>
                  <a:pt x="114361" y="723956"/>
                </a:cubicBezTo>
                <a:cubicBezTo>
                  <a:pt x="97428" y="597485"/>
                  <a:pt x="62503" y="447731"/>
                  <a:pt x="50861" y="425506"/>
                </a:cubicBezTo>
                <a:cubicBezTo>
                  <a:pt x="39219" y="403281"/>
                  <a:pt x="51919" y="653577"/>
                  <a:pt x="44511" y="590606"/>
                </a:cubicBezTo>
                <a:cubicBezTo>
                  <a:pt x="37103" y="527635"/>
                  <a:pt x="1649" y="-6294"/>
                  <a:pt x="61" y="5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9" name="フリーフォーム 788">
            <a:extLst>
              <a:ext uri="{FF2B5EF4-FFF2-40B4-BE49-F238E27FC236}">
                <a16:creationId xmlns:a16="http://schemas.microsoft.com/office/drawing/2014/main" id="{33EE4251-AFE3-3DE6-2004-11D6C084ED9F}"/>
              </a:ext>
            </a:extLst>
          </p:cNvPr>
          <p:cNvSpPr/>
          <p:nvPr/>
        </p:nvSpPr>
        <p:spPr>
          <a:xfrm>
            <a:off x="1890579" y="4881269"/>
            <a:ext cx="356580" cy="1234493"/>
          </a:xfrm>
          <a:custGeom>
            <a:avLst/>
            <a:gdLst>
              <a:gd name="connsiteX0" fmla="*/ 4896 w 356580"/>
              <a:gd name="connsiteY0" fmla="*/ 20931 h 1234493"/>
              <a:gd name="connsiteX1" fmla="*/ 341446 w 356580"/>
              <a:gd name="connsiteY1" fmla="*/ 1192506 h 1234493"/>
              <a:gd name="connsiteX2" fmla="*/ 277946 w 356580"/>
              <a:gd name="connsiteY2" fmla="*/ 909931 h 1234493"/>
              <a:gd name="connsiteX3" fmla="*/ 93796 w 356580"/>
              <a:gd name="connsiteY3" fmla="*/ 287631 h 1234493"/>
              <a:gd name="connsiteX4" fmla="*/ 138246 w 356580"/>
              <a:gd name="connsiteY4" fmla="*/ 427331 h 1234493"/>
              <a:gd name="connsiteX5" fmla="*/ 4896 w 356580"/>
              <a:gd name="connsiteY5" fmla="*/ 20931 h 123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580" h="1234493">
                <a:moveTo>
                  <a:pt x="4896" y="20931"/>
                </a:moveTo>
                <a:cubicBezTo>
                  <a:pt x="38763" y="148460"/>
                  <a:pt x="295938" y="1044339"/>
                  <a:pt x="341446" y="1192506"/>
                </a:cubicBezTo>
                <a:cubicBezTo>
                  <a:pt x="386954" y="1340673"/>
                  <a:pt x="319221" y="1060743"/>
                  <a:pt x="277946" y="909931"/>
                </a:cubicBezTo>
                <a:cubicBezTo>
                  <a:pt x="236671" y="759119"/>
                  <a:pt x="117079" y="368064"/>
                  <a:pt x="93796" y="287631"/>
                </a:cubicBezTo>
                <a:cubicBezTo>
                  <a:pt x="70513" y="207198"/>
                  <a:pt x="153063" y="465960"/>
                  <a:pt x="138246" y="427331"/>
                </a:cubicBezTo>
                <a:cubicBezTo>
                  <a:pt x="123429" y="388702"/>
                  <a:pt x="-28971" y="-106598"/>
                  <a:pt x="4896" y="209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0" name="フリーフォーム 789">
            <a:extLst>
              <a:ext uri="{FF2B5EF4-FFF2-40B4-BE49-F238E27FC236}">
                <a16:creationId xmlns:a16="http://schemas.microsoft.com/office/drawing/2014/main" id="{0AD04C3F-56EE-5711-AE89-215BE50F1AB3}"/>
              </a:ext>
            </a:extLst>
          </p:cNvPr>
          <p:cNvSpPr/>
          <p:nvPr/>
        </p:nvSpPr>
        <p:spPr>
          <a:xfrm>
            <a:off x="2191872" y="4922325"/>
            <a:ext cx="248415" cy="1255504"/>
          </a:xfrm>
          <a:custGeom>
            <a:avLst/>
            <a:gdLst>
              <a:gd name="connsiteX0" fmla="*/ 5228 w 248415"/>
              <a:gd name="connsiteY0" fmla="*/ 27500 h 1255504"/>
              <a:gd name="connsiteX1" fmla="*/ 237003 w 248415"/>
              <a:gd name="connsiteY1" fmla="*/ 1189550 h 1255504"/>
              <a:gd name="connsiteX2" fmla="*/ 195728 w 248415"/>
              <a:gd name="connsiteY2" fmla="*/ 1024450 h 1255504"/>
              <a:gd name="connsiteX3" fmla="*/ 46503 w 248415"/>
              <a:gd name="connsiteY3" fmla="*/ 297375 h 1255504"/>
              <a:gd name="connsiteX4" fmla="*/ 75078 w 248415"/>
              <a:gd name="connsiteY4" fmla="*/ 357700 h 1255504"/>
              <a:gd name="connsiteX5" fmla="*/ 5228 w 248415"/>
              <a:gd name="connsiteY5" fmla="*/ 27500 h 125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415" h="1255504">
                <a:moveTo>
                  <a:pt x="5228" y="27500"/>
                </a:moveTo>
                <a:cubicBezTo>
                  <a:pt x="32216" y="166142"/>
                  <a:pt x="205253" y="1023392"/>
                  <a:pt x="237003" y="1189550"/>
                </a:cubicBezTo>
                <a:cubicBezTo>
                  <a:pt x="268753" y="1355708"/>
                  <a:pt x="227478" y="1173146"/>
                  <a:pt x="195728" y="1024450"/>
                </a:cubicBezTo>
                <a:cubicBezTo>
                  <a:pt x="163978" y="875754"/>
                  <a:pt x="66611" y="408500"/>
                  <a:pt x="46503" y="297375"/>
                </a:cubicBezTo>
                <a:cubicBezTo>
                  <a:pt x="26395" y="186250"/>
                  <a:pt x="86191" y="397917"/>
                  <a:pt x="75078" y="357700"/>
                </a:cubicBezTo>
                <a:cubicBezTo>
                  <a:pt x="63966" y="317483"/>
                  <a:pt x="-21760" y="-111142"/>
                  <a:pt x="5228" y="275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1" name="フリーフォーム 790">
            <a:extLst>
              <a:ext uri="{FF2B5EF4-FFF2-40B4-BE49-F238E27FC236}">
                <a16:creationId xmlns:a16="http://schemas.microsoft.com/office/drawing/2014/main" id="{206FE98C-F3A2-0F97-E4DF-80550AE3A783}"/>
              </a:ext>
            </a:extLst>
          </p:cNvPr>
          <p:cNvSpPr/>
          <p:nvPr/>
        </p:nvSpPr>
        <p:spPr>
          <a:xfrm>
            <a:off x="1025021" y="7236067"/>
            <a:ext cx="458722" cy="1536586"/>
          </a:xfrm>
          <a:custGeom>
            <a:avLst/>
            <a:gdLst>
              <a:gd name="connsiteX0" fmla="*/ 457704 w 458722"/>
              <a:gd name="connsiteY0" fmla="*/ 12458 h 1536586"/>
              <a:gd name="connsiteX1" fmla="*/ 95754 w 458722"/>
              <a:gd name="connsiteY1" fmla="*/ 1339608 h 1536586"/>
              <a:gd name="connsiteX2" fmla="*/ 121154 w 458722"/>
              <a:gd name="connsiteY2" fmla="*/ 1168158 h 1536586"/>
              <a:gd name="connsiteX3" fmla="*/ 504 w 458722"/>
              <a:gd name="connsiteY3" fmla="*/ 1536458 h 1536586"/>
              <a:gd name="connsiteX4" fmla="*/ 86229 w 458722"/>
              <a:gd name="connsiteY4" fmla="*/ 1199908 h 1536586"/>
              <a:gd name="connsiteX5" fmla="*/ 276729 w 458722"/>
              <a:gd name="connsiteY5" fmla="*/ 441083 h 1536586"/>
              <a:gd name="connsiteX6" fmla="*/ 206879 w 458722"/>
              <a:gd name="connsiteY6" fmla="*/ 660158 h 1536586"/>
              <a:gd name="connsiteX7" fmla="*/ 457704 w 458722"/>
              <a:gd name="connsiteY7" fmla="*/ 12458 h 153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8722" h="1536586">
                <a:moveTo>
                  <a:pt x="457704" y="12458"/>
                </a:moveTo>
                <a:cubicBezTo>
                  <a:pt x="439183" y="125699"/>
                  <a:pt x="151846" y="1146991"/>
                  <a:pt x="95754" y="1339608"/>
                </a:cubicBezTo>
                <a:cubicBezTo>
                  <a:pt x="39662" y="1532225"/>
                  <a:pt x="137029" y="1135350"/>
                  <a:pt x="121154" y="1168158"/>
                </a:cubicBezTo>
                <a:cubicBezTo>
                  <a:pt x="105279" y="1200966"/>
                  <a:pt x="6325" y="1531166"/>
                  <a:pt x="504" y="1536458"/>
                </a:cubicBezTo>
                <a:cubicBezTo>
                  <a:pt x="-5317" y="1541750"/>
                  <a:pt x="40192" y="1382470"/>
                  <a:pt x="86229" y="1199908"/>
                </a:cubicBezTo>
                <a:cubicBezTo>
                  <a:pt x="132266" y="1017346"/>
                  <a:pt x="256621" y="531041"/>
                  <a:pt x="276729" y="441083"/>
                </a:cubicBezTo>
                <a:cubicBezTo>
                  <a:pt x="296837" y="351125"/>
                  <a:pt x="177246" y="726833"/>
                  <a:pt x="206879" y="660158"/>
                </a:cubicBezTo>
                <a:cubicBezTo>
                  <a:pt x="236512" y="593483"/>
                  <a:pt x="476225" y="-100783"/>
                  <a:pt x="457704" y="124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2" name="フリーフォーム 791">
            <a:extLst>
              <a:ext uri="{FF2B5EF4-FFF2-40B4-BE49-F238E27FC236}">
                <a16:creationId xmlns:a16="http://schemas.microsoft.com/office/drawing/2014/main" id="{BCD946F8-FC57-4B5D-6A6E-DE9950FB725A}"/>
              </a:ext>
            </a:extLst>
          </p:cNvPr>
          <p:cNvSpPr/>
          <p:nvPr/>
        </p:nvSpPr>
        <p:spPr>
          <a:xfrm>
            <a:off x="4362036" y="7318480"/>
            <a:ext cx="640995" cy="1673966"/>
          </a:xfrm>
          <a:custGeom>
            <a:avLst/>
            <a:gdLst>
              <a:gd name="connsiteX0" fmla="*/ 54389 w 640995"/>
              <a:gd name="connsiteY0" fmla="*/ 85620 h 1673966"/>
              <a:gd name="connsiteX1" fmla="*/ 89314 w 640995"/>
              <a:gd name="connsiteY1" fmla="*/ 149120 h 1673966"/>
              <a:gd name="connsiteX2" fmla="*/ 613189 w 640995"/>
              <a:gd name="connsiteY2" fmla="*/ 1603270 h 1673966"/>
              <a:gd name="connsiteX3" fmla="*/ 527464 w 640995"/>
              <a:gd name="connsiteY3" fmla="*/ 1336570 h 1673966"/>
              <a:gd name="connsiteX4" fmla="*/ 175039 w 640995"/>
              <a:gd name="connsiteY4" fmla="*/ 371370 h 1673966"/>
              <a:gd name="connsiteX5" fmla="*/ 305214 w 640995"/>
              <a:gd name="connsiteY5" fmla="*/ 625370 h 1673966"/>
              <a:gd name="connsiteX6" fmla="*/ 13114 w 640995"/>
              <a:gd name="connsiteY6" fmla="*/ 34820 h 1673966"/>
              <a:gd name="connsiteX7" fmla="*/ 54389 w 640995"/>
              <a:gd name="connsiteY7" fmla="*/ 85620 h 167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995" h="1673966">
                <a:moveTo>
                  <a:pt x="54389" y="85620"/>
                </a:moveTo>
                <a:cubicBezTo>
                  <a:pt x="67089" y="104670"/>
                  <a:pt x="-3819" y="-103822"/>
                  <a:pt x="89314" y="149120"/>
                </a:cubicBezTo>
                <a:cubicBezTo>
                  <a:pt x="182447" y="402062"/>
                  <a:pt x="540164" y="1405362"/>
                  <a:pt x="613189" y="1603270"/>
                </a:cubicBezTo>
                <a:cubicBezTo>
                  <a:pt x="686214" y="1801178"/>
                  <a:pt x="600489" y="1541887"/>
                  <a:pt x="527464" y="1336570"/>
                </a:cubicBezTo>
                <a:cubicBezTo>
                  <a:pt x="454439" y="1131253"/>
                  <a:pt x="212081" y="489903"/>
                  <a:pt x="175039" y="371370"/>
                </a:cubicBezTo>
                <a:cubicBezTo>
                  <a:pt x="137997" y="252837"/>
                  <a:pt x="332202" y="681462"/>
                  <a:pt x="305214" y="625370"/>
                </a:cubicBezTo>
                <a:cubicBezTo>
                  <a:pt x="278226" y="569278"/>
                  <a:pt x="54918" y="129541"/>
                  <a:pt x="13114" y="34820"/>
                </a:cubicBezTo>
                <a:cubicBezTo>
                  <a:pt x="-28690" y="-59901"/>
                  <a:pt x="41689" y="66570"/>
                  <a:pt x="54389" y="8562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3" name="フリーフォーム 792">
            <a:extLst>
              <a:ext uri="{FF2B5EF4-FFF2-40B4-BE49-F238E27FC236}">
                <a16:creationId xmlns:a16="http://schemas.microsoft.com/office/drawing/2014/main" id="{F631777D-76D9-0E66-D7E1-1881BB410947}"/>
              </a:ext>
            </a:extLst>
          </p:cNvPr>
          <p:cNvSpPr/>
          <p:nvPr/>
        </p:nvSpPr>
        <p:spPr>
          <a:xfrm>
            <a:off x="1218773" y="7568406"/>
            <a:ext cx="263334" cy="1462729"/>
          </a:xfrm>
          <a:custGeom>
            <a:avLst/>
            <a:gdLst>
              <a:gd name="connsiteX0" fmla="*/ 257602 w 263334"/>
              <a:gd name="connsiteY0" fmla="*/ 35719 h 1462729"/>
              <a:gd name="connsiteX1" fmla="*/ 29002 w 263334"/>
              <a:gd name="connsiteY1" fmla="*/ 778669 h 1462729"/>
              <a:gd name="connsiteX2" fmla="*/ 114727 w 263334"/>
              <a:gd name="connsiteY2" fmla="*/ 604044 h 1462729"/>
              <a:gd name="connsiteX3" fmla="*/ 29002 w 263334"/>
              <a:gd name="connsiteY3" fmla="*/ 1061244 h 1462729"/>
              <a:gd name="connsiteX4" fmla="*/ 187752 w 263334"/>
              <a:gd name="connsiteY4" fmla="*/ 635794 h 1462729"/>
              <a:gd name="connsiteX5" fmla="*/ 3602 w 263334"/>
              <a:gd name="connsiteY5" fmla="*/ 1445419 h 1462729"/>
              <a:gd name="connsiteX6" fmla="*/ 73452 w 263334"/>
              <a:gd name="connsiteY6" fmla="*/ 1134269 h 1462729"/>
              <a:gd name="connsiteX7" fmla="*/ 168702 w 263334"/>
              <a:gd name="connsiteY7" fmla="*/ 486569 h 1462729"/>
              <a:gd name="connsiteX8" fmla="*/ 41702 w 263334"/>
              <a:gd name="connsiteY8" fmla="*/ 721519 h 1462729"/>
              <a:gd name="connsiteX9" fmla="*/ 181402 w 263334"/>
              <a:gd name="connsiteY9" fmla="*/ 178594 h 1462729"/>
              <a:gd name="connsiteX10" fmla="*/ 257602 w 263334"/>
              <a:gd name="connsiteY10" fmla="*/ 35719 h 146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334" h="1462729">
                <a:moveTo>
                  <a:pt x="257602" y="35719"/>
                </a:moveTo>
                <a:cubicBezTo>
                  <a:pt x="232202" y="135732"/>
                  <a:pt x="52814" y="683948"/>
                  <a:pt x="29002" y="778669"/>
                </a:cubicBezTo>
                <a:cubicBezTo>
                  <a:pt x="5190" y="873390"/>
                  <a:pt x="114727" y="556948"/>
                  <a:pt x="114727" y="604044"/>
                </a:cubicBezTo>
                <a:cubicBezTo>
                  <a:pt x="114727" y="651140"/>
                  <a:pt x="16831" y="1055952"/>
                  <a:pt x="29002" y="1061244"/>
                </a:cubicBezTo>
                <a:cubicBezTo>
                  <a:pt x="41173" y="1066536"/>
                  <a:pt x="191985" y="571765"/>
                  <a:pt x="187752" y="635794"/>
                </a:cubicBezTo>
                <a:cubicBezTo>
                  <a:pt x="183519" y="699823"/>
                  <a:pt x="22652" y="1362340"/>
                  <a:pt x="3602" y="1445419"/>
                </a:cubicBezTo>
                <a:cubicBezTo>
                  <a:pt x="-15448" y="1528498"/>
                  <a:pt x="45935" y="1294077"/>
                  <a:pt x="73452" y="1134269"/>
                </a:cubicBezTo>
                <a:cubicBezTo>
                  <a:pt x="100969" y="974461"/>
                  <a:pt x="173994" y="555361"/>
                  <a:pt x="168702" y="486569"/>
                </a:cubicBezTo>
                <a:cubicBezTo>
                  <a:pt x="163410" y="417777"/>
                  <a:pt x="39585" y="772848"/>
                  <a:pt x="41702" y="721519"/>
                </a:cubicBezTo>
                <a:cubicBezTo>
                  <a:pt x="43819" y="670190"/>
                  <a:pt x="144890" y="291306"/>
                  <a:pt x="181402" y="178594"/>
                </a:cubicBezTo>
                <a:cubicBezTo>
                  <a:pt x="217914" y="65882"/>
                  <a:pt x="283002" y="-64294"/>
                  <a:pt x="257602" y="3571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4" name="フリーフォーム 793">
            <a:extLst>
              <a:ext uri="{FF2B5EF4-FFF2-40B4-BE49-F238E27FC236}">
                <a16:creationId xmlns:a16="http://schemas.microsoft.com/office/drawing/2014/main" id="{0BEB5318-197A-0D48-D478-3A4B7DDE2D84}"/>
              </a:ext>
            </a:extLst>
          </p:cNvPr>
          <p:cNvSpPr/>
          <p:nvPr/>
        </p:nvSpPr>
        <p:spPr>
          <a:xfrm>
            <a:off x="1608134" y="7442193"/>
            <a:ext cx="106696" cy="1446806"/>
          </a:xfrm>
          <a:custGeom>
            <a:avLst/>
            <a:gdLst>
              <a:gd name="connsiteX0" fmla="*/ 106366 w 106696"/>
              <a:gd name="connsiteY0" fmla="*/ 7 h 1446806"/>
              <a:gd name="connsiteX1" fmla="*/ 77791 w 106696"/>
              <a:gd name="connsiteY1" fmla="*/ 479432 h 1446806"/>
              <a:gd name="connsiteX2" fmla="*/ 87316 w 106696"/>
              <a:gd name="connsiteY2" fmla="*/ 358782 h 1446806"/>
              <a:gd name="connsiteX3" fmla="*/ 4766 w 106696"/>
              <a:gd name="connsiteY3" fmla="*/ 898532 h 1446806"/>
              <a:gd name="connsiteX4" fmla="*/ 11116 w 106696"/>
              <a:gd name="connsiteY4" fmla="*/ 809632 h 1446806"/>
              <a:gd name="connsiteX5" fmla="*/ 20641 w 106696"/>
              <a:gd name="connsiteY5" fmla="*/ 1425582 h 1446806"/>
              <a:gd name="connsiteX6" fmla="*/ 26991 w 106696"/>
              <a:gd name="connsiteY6" fmla="*/ 1219207 h 1446806"/>
              <a:gd name="connsiteX7" fmla="*/ 106366 w 106696"/>
              <a:gd name="connsiteY7" fmla="*/ 400057 h 1446806"/>
              <a:gd name="connsiteX8" fmla="*/ 55566 w 106696"/>
              <a:gd name="connsiteY8" fmla="*/ 692157 h 1446806"/>
              <a:gd name="connsiteX9" fmla="*/ 61916 w 106696"/>
              <a:gd name="connsiteY9" fmla="*/ 336557 h 1446806"/>
              <a:gd name="connsiteX10" fmla="*/ 61916 w 106696"/>
              <a:gd name="connsiteY10" fmla="*/ 492132 h 1446806"/>
              <a:gd name="connsiteX11" fmla="*/ 106366 w 106696"/>
              <a:gd name="connsiteY11" fmla="*/ 7 h 144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696" h="1446806">
                <a:moveTo>
                  <a:pt x="106366" y="7"/>
                </a:moveTo>
                <a:cubicBezTo>
                  <a:pt x="109012" y="-2110"/>
                  <a:pt x="80966" y="419636"/>
                  <a:pt x="77791" y="479432"/>
                </a:cubicBezTo>
                <a:cubicBezTo>
                  <a:pt x="74616" y="539228"/>
                  <a:pt x="99487" y="288932"/>
                  <a:pt x="87316" y="358782"/>
                </a:cubicBezTo>
                <a:cubicBezTo>
                  <a:pt x="75145" y="428632"/>
                  <a:pt x="17466" y="823390"/>
                  <a:pt x="4766" y="898532"/>
                </a:cubicBezTo>
                <a:cubicBezTo>
                  <a:pt x="-7934" y="973674"/>
                  <a:pt x="8470" y="721790"/>
                  <a:pt x="11116" y="809632"/>
                </a:cubicBezTo>
                <a:cubicBezTo>
                  <a:pt x="13762" y="897474"/>
                  <a:pt x="17995" y="1357320"/>
                  <a:pt x="20641" y="1425582"/>
                </a:cubicBezTo>
                <a:cubicBezTo>
                  <a:pt x="23287" y="1493844"/>
                  <a:pt x="12704" y="1390128"/>
                  <a:pt x="26991" y="1219207"/>
                </a:cubicBezTo>
                <a:cubicBezTo>
                  <a:pt x="41278" y="1048286"/>
                  <a:pt x="101604" y="487899"/>
                  <a:pt x="106366" y="400057"/>
                </a:cubicBezTo>
                <a:cubicBezTo>
                  <a:pt x="111128" y="312215"/>
                  <a:pt x="62974" y="702740"/>
                  <a:pt x="55566" y="692157"/>
                </a:cubicBezTo>
                <a:cubicBezTo>
                  <a:pt x="48158" y="681574"/>
                  <a:pt x="60858" y="369894"/>
                  <a:pt x="61916" y="336557"/>
                </a:cubicBezTo>
                <a:cubicBezTo>
                  <a:pt x="62974" y="303220"/>
                  <a:pt x="55037" y="542932"/>
                  <a:pt x="61916" y="492132"/>
                </a:cubicBezTo>
                <a:cubicBezTo>
                  <a:pt x="68795" y="441332"/>
                  <a:pt x="103720" y="2124"/>
                  <a:pt x="106366" y="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5" name="フリーフォーム 794">
            <a:extLst>
              <a:ext uri="{FF2B5EF4-FFF2-40B4-BE49-F238E27FC236}">
                <a16:creationId xmlns:a16="http://schemas.microsoft.com/office/drawing/2014/main" id="{D76E546A-E41A-1FA5-9804-80958DAA5218}"/>
              </a:ext>
            </a:extLst>
          </p:cNvPr>
          <p:cNvSpPr/>
          <p:nvPr/>
        </p:nvSpPr>
        <p:spPr>
          <a:xfrm>
            <a:off x="1765268" y="7533445"/>
            <a:ext cx="153937" cy="1561671"/>
          </a:xfrm>
          <a:custGeom>
            <a:avLst/>
            <a:gdLst>
              <a:gd name="connsiteX0" fmla="*/ 152432 w 153937"/>
              <a:gd name="connsiteY0" fmla="*/ 4005 h 1561671"/>
              <a:gd name="connsiteX1" fmla="*/ 79407 w 153937"/>
              <a:gd name="connsiteY1" fmla="*/ 264355 h 1561671"/>
              <a:gd name="connsiteX2" fmla="*/ 66707 w 153937"/>
              <a:gd name="connsiteY2" fmla="*/ 842205 h 1561671"/>
              <a:gd name="connsiteX3" fmla="*/ 66707 w 153937"/>
              <a:gd name="connsiteY3" fmla="*/ 702505 h 1561671"/>
              <a:gd name="connsiteX4" fmla="*/ 47657 w 153937"/>
              <a:gd name="connsiteY4" fmla="*/ 1524830 h 1561671"/>
              <a:gd name="connsiteX5" fmla="*/ 38132 w 153937"/>
              <a:gd name="connsiteY5" fmla="*/ 1296230 h 1561671"/>
              <a:gd name="connsiteX6" fmla="*/ 50832 w 153937"/>
              <a:gd name="connsiteY6" fmla="*/ 210380 h 1561671"/>
              <a:gd name="connsiteX7" fmla="*/ 3207 w 153937"/>
              <a:gd name="connsiteY7" fmla="*/ 448505 h 1561671"/>
              <a:gd name="connsiteX8" fmla="*/ 152432 w 153937"/>
              <a:gd name="connsiteY8" fmla="*/ 4005 h 156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937" h="1561671">
                <a:moveTo>
                  <a:pt x="152432" y="4005"/>
                </a:moveTo>
                <a:cubicBezTo>
                  <a:pt x="165132" y="-26687"/>
                  <a:pt x="93695" y="124655"/>
                  <a:pt x="79407" y="264355"/>
                </a:cubicBezTo>
                <a:cubicBezTo>
                  <a:pt x="65119" y="404055"/>
                  <a:pt x="68824" y="769180"/>
                  <a:pt x="66707" y="842205"/>
                </a:cubicBezTo>
                <a:cubicBezTo>
                  <a:pt x="64590" y="915230"/>
                  <a:pt x="69882" y="588734"/>
                  <a:pt x="66707" y="702505"/>
                </a:cubicBezTo>
                <a:cubicBezTo>
                  <a:pt x="63532" y="816276"/>
                  <a:pt x="52420" y="1425876"/>
                  <a:pt x="47657" y="1524830"/>
                </a:cubicBezTo>
                <a:cubicBezTo>
                  <a:pt x="42894" y="1623784"/>
                  <a:pt x="37603" y="1515305"/>
                  <a:pt x="38132" y="1296230"/>
                </a:cubicBezTo>
                <a:cubicBezTo>
                  <a:pt x="38661" y="1077155"/>
                  <a:pt x="56653" y="351668"/>
                  <a:pt x="50832" y="210380"/>
                </a:cubicBezTo>
                <a:cubicBezTo>
                  <a:pt x="45011" y="69092"/>
                  <a:pt x="-14256" y="482372"/>
                  <a:pt x="3207" y="448505"/>
                </a:cubicBezTo>
                <a:cubicBezTo>
                  <a:pt x="20669" y="414638"/>
                  <a:pt x="139732" y="34697"/>
                  <a:pt x="152432" y="400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6" name="フリーフォーム 795">
            <a:extLst>
              <a:ext uri="{FF2B5EF4-FFF2-40B4-BE49-F238E27FC236}">
                <a16:creationId xmlns:a16="http://schemas.microsoft.com/office/drawing/2014/main" id="{4E696C1A-294C-11FC-7E72-46FA433760A5}"/>
              </a:ext>
            </a:extLst>
          </p:cNvPr>
          <p:cNvSpPr/>
          <p:nvPr/>
        </p:nvSpPr>
        <p:spPr>
          <a:xfrm>
            <a:off x="1642964" y="7260844"/>
            <a:ext cx="843230" cy="48647"/>
          </a:xfrm>
          <a:custGeom>
            <a:avLst/>
            <a:gdLst>
              <a:gd name="connsiteX0" fmla="*/ 96936 w 843230"/>
              <a:gd name="connsiteY0" fmla="*/ 32131 h 48647"/>
              <a:gd name="connsiteX1" fmla="*/ 538261 w 843230"/>
              <a:gd name="connsiteY1" fmla="*/ 44831 h 48647"/>
              <a:gd name="connsiteX2" fmla="*/ 316011 w 843230"/>
              <a:gd name="connsiteY2" fmla="*/ 28956 h 48647"/>
              <a:gd name="connsiteX3" fmla="*/ 830361 w 843230"/>
              <a:gd name="connsiteY3" fmla="*/ 48006 h 48647"/>
              <a:gd name="connsiteX4" fmla="*/ 633511 w 843230"/>
              <a:gd name="connsiteY4" fmla="*/ 381 h 48647"/>
              <a:gd name="connsiteX5" fmla="*/ 46136 w 843230"/>
              <a:gd name="connsiteY5" fmla="*/ 25781 h 48647"/>
              <a:gd name="connsiteX6" fmla="*/ 96936 w 843230"/>
              <a:gd name="connsiteY6" fmla="*/ 32131 h 4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30" h="48647">
                <a:moveTo>
                  <a:pt x="96936" y="32131"/>
                </a:moveTo>
                <a:lnTo>
                  <a:pt x="538261" y="44831"/>
                </a:lnTo>
                <a:cubicBezTo>
                  <a:pt x="574773" y="44302"/>
                  <a:pt x="267328" y="28427"/>
                  <a:pt x="316011" y="28956"/>
                </a:cubicBezTo>
                <a:cubicBezTo>
                  <a:pt x="364694" y="29485"/>
                  <a:pt x="777444" y="52768"/>
                  <a:pt x="830361" y="48006"/>
                </a:cubicBezTo>
                <a:cubicBezTo>
                  <a:pt x="883278" y="43244"/>
                  <a:pt x="764215" y="4085"/>
                  <a:pt x="633511" y="381"/>
                </a:cubicBezTo>
                <a:cubicBezTo>
                  <a:pt x="502807" y="-3323"/>
                  <a:pt x="138211" y="21019"/>
                  <a:pt x="46136" y="25781"/>
                </a:cubicBezTo>
                <a:cubicBezTo>
                  <a:pt x="-45939" y="30543"/>
                  <a:pt x="14915" y="28956"/>
                  <a:pt x="96936" y="321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7" name="フリーフォーム 796">
            <a:extLst>
              <a:ext uri="{FF2B5EF4-FFF2-40B4-BE49-F238E27FC236}">
                <a16:creationId xmlns:a16="http://schemas.microsoft.com/office/drawing/2014/main" id="{8BAEB5F8-2699-7D6C-6983-D1902D1BD60B}"/>
              </a:ext>
            </a:extLst>
          </p:cNvPr>
          <p:cNvSpPr/>
          <p:nvPr/>
        </p:nvSpPr>
        <p:spPr>
          <a:xfrm>
            <a:off x="2143959" y="7322812"/>
            <a:ext cx="104668" cy="1504773"/>
          </a:xfrm>
          <a:custGeom>
            <a:avLst/>
            <a:gdLst>
              <a:gd name="connsiteX0" fmla="*/ 103941 w 104668"/>
              <a:gd name="connsiteY0" fmla="*/ 1913 h 1504773"/>
              <a:gd name="connsiteX1" fmla="*/ 46791 w 104668"/>
              <a:gd name="connsiteY1" fmla="*/ 262263 h 1504773"/>
              <a:gd name="connsiteX2" fmla="*/ 24566 w 104668"/>
              <a:gd name="connsiteY2" fmla="*/ 1062363 h 1504773"/>
              <a:gd name="connsiteX3" fmla="*/ 24566 w 104668"/>
              <a:gd name="connsiteY3" fmla="*/ 859163 h 1504773"/>
              <a:gd name="connsiteX4" fmla="*/ 27741 w 104668"/>
              <a:gd name="connsiteY4" fmla="*/ 1497338 h 1504773"/>
              <a:gd name="connsiteX5" fmla="*/ 37266 w 104668"/>
              <a:gd name="connsiteY5" fmla="*/ 1151263 h 1504773"/>
              <a:gd name="connsiteX6" fmla="*/ 11866 w 104668"/>
              <a:gd name="connsiteY6" fmla="*/ 322588 h 1504773"/>
              <a:gd name="connsiteX7" fmla="*/ 30916 w 104668"/>
              <a:gd name="connsiteY7" fmla="*/ 560713 h 1504773"/>
              <a:gd name="connsiteX8" fmla="*/ 2341 w 104668"/>
              <a:gd name="connsiteY8" fmla="*/ 163838 h 1504773"/>
              <a:gd name="connsiteX9" fmla="*/ 103941 w 104668"/>
              <a:gd name="connsiteY9" fmla="*/ 1913 h 150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668" h="1504773">
                <a:moveTo>
                  <a:pt x="103941" y="1913"/>
                </a:moveTo>
                <a:cubicBezTo>
                  <a:pt x="111349" y="18317"/>
                  <a:pt x="60020" y="85521"/>
                  <a:pt x="46791" y="262263"/>
                </a:cubicBezTo>
                <a:cubicBezTo>
                  <a:pt x="33562" y="439005"/>
                  <a:pt x="28270" y="962880"/>
                  <a:pt x="24566" y="1062363"/>
                </a:cubicBezTo>
                <a:cubicBezTo>
                  <a:pt x="20862" y="1161846"/>
                  <a:pt x="24037" y="786667"/>
                  <a:pt x="24566" y="859163"/>
                </a:cubicBezTo>
                <a:cubicBezTo>
                  <a:pt x="25095" y="931659"/>
                  <a:pt x="25624" y="1448655"/>
                  <a:pt x="27741" y="1497338"/>
                </a:cubicBezTo>
                <a:cubicBezTo>
                  <a:pt x="29858" y="1546021"/>
                  <a:pt x="39912" y="1347055"/>
                  <a:pt x="37266" y="1151263"/>
                </a:cubicBezTo>
                <a:cubicBezTo>
                  <a:pt x="34620" y="955471"/>
                  <a:pt x="12924" y="421013"/>
                  <a:pt x="11866" y="322588"/>
                </a:cubicBezTo>
                <a:cubicBezTo>
                  <a:pt x="10808" y="224163"/>
                  <a:pt x="32503" y="587171"/>
                  <a:pt x="30916" y="560713"/>
                </a:cubicBezTo>
                <a:cubicBezTo>
                  <a:pt x="29328" y="534255"/>
                  <a:pt x="-9830" y="250092"/>
                  <a:pt x="2341" y="163838"/>
                </a:cubicBezTo>
                <a:cubicBezTo>
                  <a:pt x="14512" y="77584"/>
                  <a:pt x="96533" y="-14491"/>
                  <a:pt x="103941" y="19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8" name="フリーフォーム 797">
            <a:extLst>
              <a:ext uri="{FF2B5EF4-FFF2-40B4-BE49-F238E27FC236}">
                <a16:creationId xmlns:a16="http://schemas.microsoft.com/office/drawing/2014/main" id="{5CA61A2E-235A-E731-1762-14B640BEEC61}"/>
              </a:ext>
            </a:extLst>
          </p:cNvPr>
          <p:cNvSpPr/>
          <p:nvPr/>
        </p:nvSpPr>
        <p:spPr>
          <a:xfrm>
            <a:off x="2241053" y="7184800"/>
            <a:ext cx="226469" cy="1448379"/>
          </a:xfrm>
          <a:custGeom>
            <a:avLst/>
            <a:gdLst>
              <a:gd name="connsiteX0" fmla="*/ 83047 w 226469"/>
              <a:gd name="connsiteY0" fmla="*/ 225 h 1448379"/>
              <a:gd name="connsiteX1" fmla="*/ 44947 w 226469"/>
              <a:gd name="connsiteY1" fmla="*/ 346300 h 1448379"/>
              <a:gd name="connsiteX2" fmla="*/ 171947 w 226469"/>
              <a:gd name="connsiteY2" fmla="*/ 905100 h 1448379"/>
              <a:gd name="connsiteX3" fmla="*/ 140197 w 226469"/>
              <a:gd name="connsiteY3" fmla="*/ 743175 h 1448379"/>
              <a:gd name="connsiteX4" fmla="*/ 222747 w 226469"/>
              <a:gd name="connsiteY4" fmla="*/ 1428975 h 1448379"/>
              <a:gd name="connsiteX5" fmla="*/ 203697 w 226469"/>
              <a:gd name="connsiteY5" fmla="*/ 1209900 h 1448379"/>
              <a:gd name="connsiteX6" fmla="*/ 127497 w 226469"/>
              <a:gd name="connsiteY6" fmla="*/ 686025 h 1448379"/>
              <a:gd name="connsiteX7" fmla="*/ 10022 w 226469"/>
              <a:gd name="connsiteY7" fmla="*/ 228825 h 1448379"/>
              <a:gd name="connsiteX8" fmla="*/ 13197 w 226469"/>
              <a:gd name="connsiteY8" fmla="*/ 393925 h 1448379"/>
              <a:gd name="connsiteX9" fmla="*/ 83047 w 226469"/>
              <a:gd name="connsiteY9" fmla="*/ 225 h 144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6469" h="1448379">
                <a:moveTo>
                  <a:pt x="83047" y="225"/>
                </a:moveTo>
                <a:cubicBezTo>
                  <a:pt x="88339" y="-7712"/>
                  <a:pt x="30130" y="195488"/>
                  <a:pt x="44947" y="346300"/>
                </a:cubicBezTo>
                <a:cubicBezTo>
                  <a:pt x="59764" y="497112"/>
                  <a:pt x="156072" y="838954"/>
                  <a:pt x="171947" y="905100"/>
                </a:cubicBezTo>
                <a:cubicBezTo>
                  <a:pt x="187822" y="971246"/>
                  <a:pt x="131730" y="655863"/>
                  <a:pt x="140197" y="743175"/>
                </a:cubicBezTo>
                <a:cubicBezTo>
                  <a:pt x="148664" y="830487"/>
                  <a:pt x="212164" y="1351188"/>
                  <a:pt x="222747" y="1428975"/>
                </a:cubicBezTo>
                <a:cubicBezTo>
                  <a:pt x="233330" y="1506762"/>
                  <a:pt x="219572" y="1333725"/>
                  <a:pt x="203697" y="1209900"/>
                </a:cubicBezTo>
                <a:cubicBezTo>
                  <a:pt x="187822" y="1086075"/>
                  <a:pt x="159776" y="849537"/>
                  <a:pt x="127497" y="686025"/>
                </a:cubicBezTo>
                <a:cubicBezTo>
                  <a:pt x="95218" y="522513"/>
                  <a:pt x="29072" y="277508"/>
                  <a:pt x="10022" y="228825"/>
                </a:cubicBezTo>
                <a:cubicBezTo>
                  <a:pt x="-9028" y="180142"/>
                  <a:pt x="3143" y="434671"/>
                  <a:pt x="13197" y="393925"/>
                </a:cubicBezTo>
                <a:cubicBezTo>
                  <a:pt x="23251" y="353179"/>
                  <a:pt x="77755" y="8162"/>
                  <a:pt x="83047" y="2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9" name="フリーフォーム 798">
            <a:extLst>
              <a:ext uri="{FF2B5EF4-FFF2-40B4-BE49-F238E27FC236}">
                <a16:creationId xmlns:a16="http://schemas.microsoft.com/office/drawing/2014/main" id="{A6636B8C-8E88-02B9-751C-0082145F4095}"/>
              </a:ext>
            </a:extLst>
          </p:cNvPr>
          <p:cNvSpPr/>
          <p:nvPr/>
        </p:nvSpPr>
        <p:spPr>
          <a:xfrm>
            <a:off x="2250901" y="7223005"/>
            <a:ext cx="143268" cy="1589000"/>
          </a:xfrm>
          <a:custGeom>
            <a:avLst/>
            <a:gdLst>
              <a:gd name="connsiteX0" fmla="*/ 174 w 143268"/>
              <a:gd name="connsiteY0" fmla="*/ 120 h 1589000"/>
              <a:gd name="connsiteX1" fmla="*/ 79549 w 143268"/>
              <a:gd name="connsiteY1" fmla="*/ 612895 h 1589000"/>
              <a:gd name="connsiteX2" fmla="*/ 57324 w 143268"/>
              <a:gd name="connsiteY2" fmla="*/ 958970 h 1589000"/>
              <a:gd name="connsiteX3" fmla="*/ 143049 w 143268"/>
              <a:gd name="connsiteY3" fmla="*/ 1587620 h 1589000"/>
              <a:gd name="connsiteX4" fmla="*/ 82724 w 143268"/>
              <a:gd name="connsiteY4" fmla="*/ 1111370 h 1589000"/>
              <a:gd name="connsiteX5" fmla="*/ 104949 w 143268"/>
              <a:gd name="connsiteY5" fmla="*/ 565270 h 1589000"/>
              <a:gd name="connsiteX6" fmla="*/ 174 w 143268"/>
              <a:gd name="connsiteY6" fmla="*/ 120 h 15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268" h="1589000">
                <a:moveTo>
                  <a:pt x="174" y="120"/>
                </a:moveTo>
                <a:cubicBezTo>
                  <a:pt x="-4059" y="8057"/>
                  <a:pt x="70024" y="453087"/>
                  <a:pt x="79549" y="612895"/>
                </a:cubicBezTo>
                <a:cubicBezTo>
                  <a:pt x="89074" y="772703"/>
                  <a:pt x="46741" y="796516"/>
                  <a:pt x="57324" y="958970"/>
                </a:cubicBezTo>
                <a:cubicBezTo>
                  <a:pt x="67907" y="1121424"/>
                  <a:pt x="138816" y="1562220"/>
                  <a:pt x="143049" y="1587620"/>
                </a:cubicBezTo>
                <a:cubicBezTo>
                  <a:pt x="147282" y="1613020"/>
                  <a:pt x="89074" y="1281762"/>
                  <a:pt x="82724" y="1111370"/>
                </a:cubicBezTo>
                <a:cubicBezTo>
                  <a:pt x="76374" y="940978"/>
                  <a:pt x="117120" y="752595"/>
                  <a:pt x="104949" y="565270"/>
                </a:cubicBezTo>
                <a:cubicBezTo>
                  <a:pt x="92778" y="377945"/>
                  <a:pt x="4407" y="-7817"/>
                  <a:pt x="174" y="12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0" name="フリーフォーム 799">
            <a:extLst>
              <a:ext uri="{FF2B5EF4-FFF2-40B4-BE49-F238E27FC236}">
                <a16:creationId xmlns:a16="http://schemas.microsoft.com/office/drawing/2014/main" id="{6F14E86B-307F-EBD8-4E2A-1AB3A3178B37}"/>
              </a:ext>
            </a:extLst>
          </p:cNvPr>
          <p:cNvSpPr/>
          <p:nvPr/>
        </p:nvSpPr>
        <p:spPr>
          <a:xfrm>
            <a:off x="2749389" y="7284793"/>
            <a:ext cx="219616" cy="1640776"/>
          </a:xfrm>
          <a:custGeom>
            <a:avLst/>
            <a:gdLst>
              <a:gd name="connsiteX0" fmla="*/ 161 w 219616"/>
              <a:gd name="connsiteY0" fmla="*/ 1832 h 1640776"/>
              <a:gd name="connsiteX1" fmla="*/ 152561 w 219616"/>
              <a:gd name="connsiteY1" fmla="*/ 700332 h 1640776"/>
              <a:gd name="connsiteX2" fmla="*/ 152561 w 219616"/>
              <a:gd name="connsiteY2" fmla="*/ 659057 h 1640776"/>
              <a:gd name="connsiteX3" fmla="*/ 143036 w 219616"/>
              <a:gd name="connsiteY3" fmla="*/ 1008307 h 1640776"/>
              <a:gd name="connsiteX4" fmla="*/ 219236 w 219616"/>
              <a:gd name="connsiteY4" fmla="*/ 1627432 h 1640776"/>
              <a:gd name="connsiteX5" fmla="*/ 171611 w 219616"/>
              <a:gd name="connsiteY5" fmla="*/ 1351207 h 1640776"/>
              <a:gd name="connsiteX6" fmla="*/ 152561 w 219616"/>
              <a:gd name="connsiteY6" fmla="*/ 424107 h 1640776"/>
              <a:gd name="connsiteX7" fmla="*/ 123986 w 219616"/>
              <a:gd name="connsiteY7" fmla="*/ 493957 h 1640776"/>
              <a:gd name="connsiteX8" fmla="*/ 161 w 219616"/>
              <a:gd name="connsiteY8" fmla="*/ 1832 h 1640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16" h="1640776">
                <a:moveTo>
                  <a:pt x="161" y="1832"/>
                </a:moveTo>
                <a:cubicBezTo>
                  <a:pt x="4923" y="36228"/>
                  <a:pt x="127161" y="590795"/>
                  <a:pt x="152561" y="700332"/>
                </a:cubicBezTo>
                <a:cubicBezTo>
                  <a:pt x="177961" y="809870"/>
                  <a:pt x="154148" y="607728"/>
                  <a:pt x="152561" y="659057"/>
                </a:cubicBezTo>
                <a:cubicBezTo>
                  <a:pt x="150974" y="710386"/>
                  <a:pt x="131924" y="846911"/>
                  <a:pt x="143036" y="1008307"/>
                </a:cubicBezTo>
                <a:cubicBezTo>
                  <a:pt x="154148" y="1169703"/>
                  <a:pt x="214474" y="1570282"/>
                  <a:pt x="219236" y="1627432"/>
                </a:cubicBezTo>
                <a:cubicBezTo>
                  <a:pt x="223999" y="1684582"/>
                  <a:pt x="182723" y="1551761"/>
                  <a:pt x="171611" y="1351207"/>
                </a:cubicBezTo>
                <a:cubicBezTo>
                  <a:pt x="160499" y="1150653"/>
                  <a:pt x="160498" y="566982"/>
                  <a:pt x="152561" y="424107"/>
                </a:cubicBezTo>
                <a:cubicBezTo>
                  <a:pt x="144624" y="281232"/>
                  <a:pt x="150974" y="560103"/>
                  <a:pt x="123986" y="493957"/>
                </a:cubicBezTo>
                <a:cubicBezTo>
                  <a:pt x="96999" y="427811"/>
                  <a:pt x="-4601" y="-32564"/>
                  <a:pt x="161" y="183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1" name="フリーフォーム 800">
            <a:extLst>
              <a:ext uri="{FF2B5EF4-FFF2-40B4-BE49-F238E27FC236}">
                <a16:creationId xmlns:a16="http://schemas.microsoft.com/office/drawing/2014/main" id="{A2258179-FB6E-4FB4-4224-009F25C54820}"/>
              </a:ext>
            </a:extLst>
          </p:cNvPr>
          <p:cNvSpPr/>
          <p:nvPr/>
        </p:nvSpPr>
        <p:spPr>
          <a:xfrm>
            <a:off x="2345979" y="7179706"/>
            <a:ext cx="62800" cy="1411070"/>
          </a:xfrm>
          <a:custGeom>
            <a:avLst/>
            <a:gdLst>
              <a:gd name="connsiteX0" fmla="*/ 3521 w 62800"/>
              <a:gd name="connsiteY0" fmla="*/ 2144 h 1411070"/>
              <a:gd name="connsiteX1" fmla="*/ 57496 w 62800"/>
              <a:gd name="connsiteY1" fmla="*/ 729219 h 1411070"/>
              <a:gd name="connsiteX2" fmla="*/ 54321 w 62800"/>
              <a:gd name="connsiteY2" fmla="*/ 757794 h 1411070"/>
              <a:gd name="connsiteX3" fmla="*/ 346 w 62800"/>
              <a:gd name="connsiteY3" fmla="*/ 1408669 h 1411070"/>
              <a:gd name="connsiteX4" fmla="*/ 32096 w 62800"/>
              <a:gd name="connsiteY4" fmla="*/ 954644 h 1411070"/>
              <a:gd name="connsiteX5" fmla="*/ 51146 w 62800"/>
              <a:gd name="connsiteY5" fmla="*/ 354569 h 1411070"/>
              <a:gd name="connsiteX6" fmla="*/ 22571 w 62800"/>
              <a:gd name="connsiteY6" fmla="*/ 500619 h 1411070"/>
              <a:gd name="connsiteX7" fmla="*/ 3521 w 62800"/>
              <a:gd name="connsiteY7" fmla="*/ 2144 h 141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00" h="1411070">
                <a:moveTo>
                  <a:pt x="3521" y="2144"/>
                </a:moveTo>
                <a:cubicBezTo>
                  <a:pt x="9342" y="40244"/>
                  <a:pt x="49029" y="603277"/>
                  <a:pt x="57496" y="729219"/>
                </a:cubicBezTo>
                <a:cubicBezTo>
                  <a:pt x="65963" y="855161"/>
                  <a:pt x="63846" y="644552"/>
                  <a:pt x="54321" y="757794"/>
                </a:cubicBezTo>
                <a:cubicBezTo>
                  <a:pt x="44796" y="871036"/>
                  <a:pt x="4050" y="1375861"/>
                  <a:pt x="346" y="1408669"/>
                </a:cubicBezTo>
                <a:cubicBezTo>
                  <a:pt x="-3358" y="1441477"/>
                  <a:pt x="23629" y="1130327"/>
                  <a:pt x="32096" y="954644"/>
                </a:cubicBezTo>
                <a:cubicBezTo>
                  <a:pt x="40563" y="778961"/>
                  <a:pt x="52733" y="430240"/>
                  <a:pt x="51146" y="354569"/>
                </a:cubicBezTo>
                <a:cubicBezTo>
                  <a:pt x="49559" y="278898"/>
                  <a:pt x="29979" y="555652"/>
                  <a:pt x="22571" y="500619"/>
                </a:cubicBezTo>
                <a:cubicBezTo>
                  <a:pt x="15163" y="445586"/>
                  <a:pt x="-2300" y="-35956"/>
                  <a:pt x="3521" y="21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2" name="フリーフォーム 801">
            <a:extLst>
              <a:ext uri="{FF2B5EF4-FFF2-40B4-BE49-F238E27FC236}">
                <a16:creationId xmlns:a16="http://schemas.microsoft.com/office/drawing/2014/main" id="{FEC90FBF-209B-FDC4-7933-86869B5DAC6E}"/>
              </a:ext>
            </a:extLst>
          </p:cNvPr>
          <p:cNvSpPr/>
          <p:nvPr/>
        </p:nvSpPr>
        <p:spPr>
          <a:xfrm>
            <a:off x="2781299" y="7203485"/>
            <a:ext cx="164510" cy="451336"/>
          </a:xfrm>
          <a:custGeom>
            <a:avLst/>
            <a:gdLst>
              <a:gd name="connsiteX0" fmla="*/ 1 w 164510"/>
              <a:gd name="connsiteY0" fmla="*/ 590 h 451336"/>
              <a:gd name="connsiteX1" fmla="*/ 146051 w 164510"/>
              <a:gd name="connsiteY1" fmla="*/ 432390 h 451336"/>
              <a:gd name="connsiteX2" fmla="*/ 149226 w 164510"/>
              <a:gd name="connsiteY2" fmla="*/ 340315 h 451336"/>
              <a:gd name="connsiteX3" fmla="*/ 1 w 164510"/>
              <a:gd name="connsiteY3" fmla="*/ 590 h 45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10" h="451336">
                <a:moveTo>
                  <a:pt x="1" y="590"/>
                </a:moveTo>
                <a:cubicBezTo>
                  <a:pt x="-528" y="15936"/>
                  <a:pt x="121180" y="375769"/>
                  <a:pt x="146051" y="432390"/>
                </a:cubicBezTo>
                <a:cubicBezTo>
                  <a:pt x="170922" y="489011"/>
                  <a:pt x="169334" y="406990"/>
                  <a:pt x="149226" y="340315"/>
                </a:cubicBezTo>
                <a:cubicBezTo>
                  <a:pt x="129118" y="273640"/>
                  <a:pt x="530" y="-14756"/>
                  <a:pt x="1" y="5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3" name="フリーフォーム 802">
            <a:extLst>
              <a:ext uri="{FF2B5EF4-FFF2-40B4-BE49-F238E27FC236}">
                <a16:creationId xmlns:a16="http://schemas.microsoft.com/office/drawing/2014/main" id="{73D8FEE1-70EF-0B8A-0E78-32BBBCDD75EA}"/>
              </a:ext>
            </a:extLst>
          </p:cNvPr>
          <p:cNvSpPr/>
          <p:nvPr/>
        </p:nvSpPr>
        <p:spPr>
          <a:xfrm>
            <a:off x="3139485" y="7135103"/>
            <a:ext cx="225260" cy="1445808"/>
          </a:xfrm>
          <a:custGeom>
            <a:avLst/>
            <a:gdLst>
              <a:gd name="connsiteX0" fmla="*/ 590 w 225260"/>
              <a:gd name="connsiteY0" fmla="*/ 5472 h 1445808"/>
              <a:gd name="connsiteX1" fmla="*/ 121240 w 225260"/>
              <a:gd name="connsiteY1" fmla="*/ 938922 h 1445808"/>
              <a:gd name="connsiteX2" fmla="*/ 108540 w 225260"/>
              <a:gd name="connsiteY2" fmla="*/ 767472 h 1445808"/>
              <a:gd name="connsiteX3" fmla="*/ 222840 w 225260"/>
              <a:gd name="connsiteY3" fmla="*/ 1427872 h 1445808"/>
              <a:gd name="connsiteX4" fmla="*/ 175215 w 225260"/>
              <a:gd name="connsiteY4" fmla="*/ 1189747 h 1445808"/>
              <a:gd name="connsiteX5" fmla="*/ 45040 w 225260"/>
              <a:gd name="connsiteY5" fmla="*/ 469022 h 1445808"/>
              <a:gd name="connsiteX6" fmla="*/ 73615 w 225260"/>
              <a:gd name="connsiteY6" fmla="*/ 548397 h 1445808"/>
              <a:gd name="connsiteX7" fmla="*/ 590 w 225260"/>
              <a:gd name="connsiteY7" fmla="*/ 5472 h 1445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260" h="1445808">
                <a:moveTo>
                  <a:pt x="590" y="5472"/>
                </a:moveTo>
                <a:cubicBezTo>
                  <a:pt x="8527" y="70559"/>
                  <a:pt x="103248" y="811922"/>
                  <a:pt x="121240" y="938922"/>
                </a:cubicBezTo>
                <a:cubicBezTo>
                  <a:pt x="139232" y="1065922"/>
                  <a:pt x="91607" y="685980"/>
                  <a:pt x="108540" y="767472"/>
                </a:cubicBezTo>
                <a:cubicBezTo>
                  <a:pt x="125473" y="848964"/>
                  <a:pt x="211728" y="1357493"/>
                  <a:pt x="222840" y="1427872"/>
                </a:cubicBezTo>
                <a:cubicBezTo>
                  <a:pt x="233953" y="1498251"/>
                  <a:pt x="204848" y="1349555"/>
                  <a:pt x="175215" y="1189747"/>
                </a:cubicBezTo>
                <a:cubicBezTo>
                  <a:pt x="145582" y="1029939"/>
                  <a:pt x="61973" y="575914"/>
                  <a:pt x="45040" y="469022"/>
                </a:cubicBezTo>
                <a:cubicBezTo>
                  <a:pt x="28107" y="362130"/>
                  <a:pt x="79965" y="620893"/>
                  <a:pt x="73615" y="548397"/>
                </a:cubicBezTo>
                <a:cubicBezTo>
                  <a:pt x="67265" y="475901"/>
                  <a:pt x="-7347" y="-59615"/>
                  <a:pt x="590" y="547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4" name="フリーフォーム 803">
            <a:extLst>
              <a:ext uri="{FF2B5EF4-FFF2-40B4-BE49-F238E27FC236}">
                <a16:creationId xmlns:a16="http://schemas.microsoft.com/office/drawing/2014/main" id="{28B64D40-42D9-18F8-980C-4B472BF62689}"/>
              </a:ext>
            </a:extLst>
          </p:cNvPr>
          <p:cNvSpPr/>
          <p:nvPr/>
        </p:nvSpPr>
        <p:spPr>
          <a:xfrm>
            <a:off x="3333948" y="7140511"/>
            <a:ext cx="364548" cy="1474665"/>
          </a:xfrm>
          <a:custGeom>
            <a:avLst/>
            <a:gdLst>
              <a:gd name="connsiteX0" fmla="*/ 76002 w 364548"/>
              <a:gd name="connsiteY0" fmla="*/ 64 h 1474665"/>
              <a:gd name="connsiteX1" fmla="*/ 56952 w 364548"/>
              <a:gd name="connsiteY1" fmla="*/ 463614 h 1474665"/>
              <a:gd name="connsiteX2" fmla="*/ 63302 w 364548"/>
              <a:gd name="connsiteY2" fmla="*/ 485839 h 1474665"/>
              <a:gd name="connsiteX3" fmla="*/ 206177 w 364548"/>
              <a:gd name="connsiteY3" fmla="*/ 946214 h 1474665"/>
              <a:gd name="connsiteX4" fmla="*/ 164902 w 364548"/>
              <a:gd name="connsiteY4" fmla="*/ 822389 h 1474665"/>
              <a:gd name="connsiteX5" fmla="*/ 361752 w 364548"/>
              <a:gd name="connsiteY5" fmla="*/ 1460564 h 1474665"/>
              <a:gd name="connsiteX6" fmla="*/ 263327 w 364548"/>
              <a:gd name="connsiteY6" fmla="*/ 1206564 h 1474665"/>
              <a:gd name="connsiteX7" fmla="*/ 25202 w 364548"/>
              <a:gd name="connsiteY7" fmla="*/ 549339 h 1474665"/>
              <a:gd name="connsiteX8" fmla="*/ 50602 w 364548"/>
              <a:gd name="connsiteY8" fmla="*/ 650939 h 1474665"/>
              <a:gd name="connsiteX9" fmla="*/ 6152 w 364548"/>
              <a:gd name="connsiteY9" fmla="*/ 215964 h 1474665"/>
              <a:gd name="connsiteX10" fmla="*/ 9327 w 364548"/>
              <a:gd name="connsiteY10" fmla="*/ 498539 h 1474665"/>
              <a:gd name="connsiteX11" fmla="*/ 76002 w 364548"/>
              <a:gd name="connsiteY11" fmla="*/ 64 h 147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4548" h="1474665">
                <a:moveTo>
                  <a:pt x="76002" y="64"/>
                </a:moveTo>
                <a:cubicBezTo>
                  <a:pt x="83939" y="-5757"/>
                  <a:pt x="59069" y="382652"/>
                  <a:pt x="56952" y="463614"/>
                </a:cubicBezTo>
                <a:cubicBezTo>
                  <a:pt x="54835" y="544576"/>
                  <a:pt x="38431" y="405406"/>
                  <a:pt x="63302" y="485839"/>
                </a:cubicBezTo>
                <a:cubicBezTo>
                  <a:pt x="88173" y="566272"/>
                  <a:pt x="189244" y="890122"/>
                  <a:pt x="206177" y="946214"/>
                </a:cubicBezTo>
                <a:cubicBezTo>
                  <a:pt x="223110" y="1002306"/>
                  <a:pt x="138973" y="736664"/>
                  <a:pt x="164902" y="822389"/>
                </a:cubicBezTo>
                <a:cubicBezTo>
                  <a:pt x="190831" y="908114"/>
                  <a:pt x="345348" y="1396535"/>
                  <a:pt x="361752" y="1460564"/>
                </a:cubicBezTo>
                <a:cubicBezTo>
                  <a:pt x="378156" y="1524593"/>
                  <a:pt x="319419" y="1358435"/>
                  <a:pt x="263327" y="1206564"/>
                </a:cubicBezTo>
                <a:cubicBezTo>
                  <a:pt x="207235" y="1054693"/>
                  <a:pt x="60656" y="641943"/>
                  <a:pt x="25202" y="549339"/>
                </a:cubicBezTo>
                <a:cubicBezTo>
                  <a:pt x="-10252" y="456735"/>
                  <a:pt x="53777" y="706501"/>
                  <a:pt x="50602" y="650939"/>
                </a:cubicBezTo>
                <a:cubicBezTo>
                  <a:pt x="47427" y="595377"/>
                  <a:pt x="13031" y="241364"/>
                  <a:pt x="6152" y="215964"/>
                </a:cubicBezTo>
                <a:cubicBezTo>
                  <a:pt x="-727" y="190564"/>
                  <a:pt x="-4431" y="532406"/>
                  <a:pt x="9327" y="498539"/>
                </a:cubicBezTo>
                <a:cubicBezTo>
                  <a:pt x="23085" y="464672"/>
                  <a:pt x="68065" y="5885"/>
                  <a:pt x="76002" y="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5" name="フリーフォーム 804">
            <a:extLst>
              <a:ext uri="{FF2B5EF4-FFF2-40B4-BE49-F238E27FC236}">
                <a16:creationId xmlns:a16="http://schemas.microsoft.com/office/drawing/2014/main" id="{B08E61DD-EAD5-D3CA-5302-A6AEE8F5F815}"/>
              </a:ext>
            </a:extLst>
          </p:cNvPr>
          <p:cNvSpPr/>
          <p:nvPr/>
        </p:nvSpPr>
        <p:spPr>
          <a:xfrm>
            <a:off x="3056795" y="7727281"/>
            <a:ext cx="95991" cy="1301539"/>
          </a:xfrm>
          <a:custGeom>
            <a:avLst/>
            <a:gdLst>
              <a:gd name="connsiteX0" fmla="*/ 730 w 95991"/>
              <a:gd name="connsiteY0" fmla="*/ 3844 h 1301539"/>
              <a:gd name="connsiteX1" fmla="*/ 89630 w 95991"/>
              <a:gd name="connsiteY1" fmla="*/ 953169 h 1301539"/>
              <a:gd name="connsiteX2" fmla="*/ 61055 w 95991"/>
              <a:gd name="connsiteY2" fmla="*/ 845219 h 1301539"/>
              <a:gd name="connsiteX3" fmla="*/ 95980 w 95991"/>
              <a:gd name="connsiteY3" fmla="*/ 1296069 h 1301539"/>
              <a:gd name="connsiteX4" fmla="*/ 64230 w 95991"/>
              <a:gd name="connsiteY4" fmla="*/ 1051594 h 1301539"/>
              <a:gd name="connsiteX5" fmla="*/ 10255 w 95991"/>
              <a:gd name="connsiteY5" fmla="*/ 422944 h 1301539"/>
              <a:gd name="connsiteX6" fmla="*/ 45180 w 95991"/>
              <a:gd name="connsiteY6" fmla="*/ 610269 h 1301539"/>
              <a:gd name="connsiteX7" fmla="*/ 730 w 95991"/>
              <a:gd name="connsiteY7" fmla="*/ 3844 h 1301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991" h="1301539">
                <a:moveTo>
                  <a:pt x="730" y="3844"/>
                </a:moveTo>
                <a:cubicBezTo>
                  <a:pt x="8138" y="60994"/>
                  <a:pt x="79576" y="812940"/>
                  <a:pt x="89630" y="953169"/>
                </a:cubicBezTo>
                <a:cubicBezTo>
                  <a:pt x="99684" y="1093398"/>
                  <a:pt x="59997" y="788069"/>
                  <a:pt x="61055" y="845219"/>
                </a:cubicBezTo>
                <a:cubicBezTo>
                  <a:pt x="62113" y="902369"/>
                  <a:pt x="95451" y="1261673"/>
                  <a:pt x="95980" y="1296069"/>
                </a:cubicBezTo>
                <a:cubicBezTo>
                  <a:pt x="96509" y="1330465"/>
                  <a:pt x="78518" y="1197115"/>
                  <a:pt x="64230" y="1051594"/>
                </a:cubicBezTo>
                <a:cubicBezTo>
                  <a:pt x="49943" y="906073"/>
                  <a:pt x="13430" y="496498"/>
                  <a:pt x="10255" y="422944"/>
                </a:cubicBezTo>
                <a:cubicBezTo>
                  <a:pt x="7080" y="349390"/>
                  <a:pt x="45709" y="675886"/>
                  <a:pt x="45180" y="610269"/>
                </a:cubicBezTo>
                <a:cubicBezTo>
                  <a:pt x="44651" y="544652"/>
                  <a:pt x="-6678" y="-53306"/>
                  <a:pt x="730" y="38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6" name="フリーフォーム 805">
            <a:extLst>
              <a:ext uri="{FF2B5EF4-FFF2-40B4-BE49-F238E27FC236}">
                <a16:creationId xmlns:a16="http://schemas.microsoft.com/office/drawing/2014/main" id="{C90BC874-C790-2EFE-227D-70B30C2BC9EB}"/>
              </a:ext>
            </a:extLst>
          </p:cNvPr>
          <p:cNvSpPr/>
          <p:nvPr/>
        </p:nvSpPr>
        <p:spPr>
          <a:xfrm>
            <a:off x="3253937" y="6990480"/>
            <a:ext cx="415133" cy="770968"/>
          </a:xfrm>
          <a:custGeom>
            <a:avLst/>
            <a:gdLst>
              <a:gd name="connsiteX0" fmla="*/ 438 w 415133"/>
              <a:gd name="connsiteY0" fmla="*/ 870 h 770968"/>
              <a:gd name="connsiteX1" fmla="*/ 263963 w 415133"/>
              <a:gd name="connsiteY1" fmla="*/ 280270 h 770968"/>
              <a:gd name="connsiteX2" fmla="*/ 413188 w 415133"/>
              <a:gd name="connsiteY2" fmla="*/ 762870 h 770968"/>
              <a:gd name="connsiteX3" fmla="*/ 340163 w 415133"/>
              <a:gd name="connsiteY3" fmla="*/ 562845 h 770968"/>
              <a:gd name="connsiteX4" fmla="*/ 213163 w 415133"/>
              <a:gd name="connsiteY4" fmla="*/ 302495 h 770968"/>
              <a:gd name="connsiteX5" fmla="*/ 279838 w 415133"/>
              <a:gd name="connsiteY5" fmla="*/ 439020 h 770968"/>
              <a:gd name="connsiteX6" fmla="*/ 203638 w 415133"/>
              <a:gd name="connsiteY6" fmla="*/ 200895 h 770968"/>
              <a:gd name="connsiteX7" fmla="*/ 438 w 415133"/>
              <a:gd name="connsiteY7" fmla="*/ 870 h 77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133" h="770968">
                <a:moveTo>
                  <a:pt x="438" y="870"/>
                </a:moveTo>
                <a:cubicBezTo>
                  <a:pt x="10492" y="14099"/>
                  <a:pt x="195171" y="153270"/>
                  <a:pt x="263963" y="280270"/>
                </a:cubicBezTo>
                <a:cubicBezTo>
                  <a:pt x="332755" y="407270"/>
                  <a:pt x="400488" y="715774"/>
                  <a:pt x="413188" y="762870"/>
                </a:cubicBezTo>
                <a:cubicBezTo>
                  <a:pt x="425888" y="809966"/>
                  <a:pt x="373500" y="639574"/>
                  <a:pt x="340163" y="562845"/>
                </a:cubicBezTo>
                <a:cubicBezTo>
                  <a:pt x="306826" y="486116"/>
                  <a:pt x="213163" y="302495"/>
                  <a:pt x="213163" y="302495"/>
                </a:cubicBezTo>
                <a:cubicBezTo>
                  <a:pt x="203109" y="281857"/>
                  <a:pt x="281426" y="455953"/>
                  <a:pt x="279838" y="439020"/>
                </a:cubicBezTo>
                <a:cubicBezTo>
                  <a:pt x="278251" y="422087"/>
                  <a:pt x="251263" y="273391"/>
                  <a:pt x="203638" y="200895"/>
                </a:cubicBezTo>
                <a:cubicBezTo>
                  <a:pt x="156013" y="128399"/>
                  <a:pt x="-9616" y="-12359"/>
                  <a:pt x="438" y="87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7" name="フリーフォーム 806">
            <a:extLst>
              <a:ext uri="{FF2B5EF4-FFF2-40B4-BE49-F238E27FC236}">
                <a16:creationId xmlns:a16="http://schemas.microsoft.com/office/drawing/2014/main" id="{A6E84CC7-8B6A-864B-F6AA-3FD11F2E9014}"/>
              </a:ext>
            </a:extLst>
          </p:cNvPr>
          <p:cNvSpPr/>
          <p:nvPr/>
        </p:nvSpPr>
        <p:spPr>
          <a:xfrm>
            <a:off x="3335622" y="7007077"/>
            <a:ext cx="865985" cy="161870"/>
          </a:xfrm>
          <a:custGeom>
            <a:avLst/>
            <a:gdLst>
              <a:gd name="connsiteX0" fmla="*/ 7653 w 865985"/>
              <a:gd name="connsiteY0" fmla="*/ 155723 h 161870"/>
              <a:gd name="connsiteX1" fmla="*/ 741078 w 865985"/>
              <a:gd name="connsiteY1" fmla="*/ 60473 h 161870"/>
              <a:gd name="connsiteX2" fmla="*/ 433103 w 865985"/>
              <a:gd name="connsiteY2" fmla="*/ 89048 h 161870"/>
              <a:gd name="connsiteX3" fmla="*/ 864903 w 865985"/>
              <a:gd name="connsiteY3" fmla="*/ 148 h 161870"/>
              <a:gd name="connsiteX4" fmla="*/ 550578 w 865985"/>
              <a:gd name="connsiteY4" fmla="*/ 69998 h 161870"/>
              <a:gd name="connsiteX5" fmla="*/ 369603 w 865985"/>
              <a:gd name="connsiteY5" fmla="*/ 146198 h 161870"/>
              <a:gd name="connsiteX6" fmla="*/ 7653 w 865985"/>
              <a:gd name="connsiteY6" fmla="*/ 155723 h 161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985" h="161870">
                <a:moveTo>
                  <a:pt x="7653" y="155723"/>
                </a:moveTo>
                <a:cubicBezTo>
                  <a:pt x="69565" y="141436"/>
                  <a:pt x="670170" y="71585"/>
                  <a:pt x="741078" y="60473"/>
                </a:cubicBezTo>
                <a:cubicBezTo>
                  <a:pt x="811986" y="49361"/>
                  <a:pt x="412465" y="99102"/>
                  <a:pt x="433103" y="89048"/>
                </a:cubicBezTo>
                <a:cubicBezTo>
                  <a:pt x="453741" y="78994"/>
                  <a:pt x="845324" y="3323"/>
                  <a:pt x="864903" y="148"/>
                </a:cubicBezTo>
                <a:cubicBezTo>
                  <a:pt x="884482" y="-3027"/>
                  <a:pt x="633128" y="45656"/>
                  <a:pt x="550578" y="69998"/>
                </a:cubicBezTo>
                <a:cubicBezTo>
                  <a:pt x="468028" y="94340"/>
                  <a:pt x="462207" y="136144"/>
                  <a:pt x="369603" y="146198"/>
                </a:cubicBezTo>
                <a:cubicBezTo>
                  <a:pt x="276999" y="156252"/>
                  <a:pt x="-54259" y="170010"/>
                  <a:pt x="7653" y="15572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8" name="フリーフォーム 807">
            <a:extLst>
              <a:ext uri="{FF2B5EF4-FFF2-40B4-BE49-F238E27FC236}">
                <a16:creationId xmlns:a16="http://schemas.microsoft.com/office/drawing/2014/main" id="{CF78A07A-6372-8FFF-324A-EA5C6A1B8AAA}"/>
              </a:ext>
            </a:extLst>
          </p:cNvPr>
          <p:cNvSpPr/>
          <p:nvPr/>
        </p:nvSpPr>
        <p:spPr>
          <a:xfrm>
            <a:off x="3825792" y="7442076"/>
            <a:ext cx="372358" cy="927764"/>
          </a:xfrm>
          <a:custGeom>
            <a:avLst/>
            <a:gdLst>
              <a:gd name="connsiteX0" fmla="*/ 83 w 372358"/>
              <a:gd name="connsiteY0" fmla="*/ 124 h 927764"/>
              <a:gd name="connsiteX1" fmla="*/ 301708 w 372358"/>
              <a:gd name="connsiteY1" fmla="*/ 625599 h 927764"/>
              <a:gd name="connsiteX2" fmla="*/ 362033 w 372358"/>
              <a:gd name="connsiteY2" fmla="*/ 927224 h 927764"/>
              <a:gd name="connsiteX3" fmla="*/ 333458 w 372358"/>
              <a:gd name="connsiteY3" fmla="*/ 679574 h 927764"/>
              <a:gd name="connsiteX4" fmla="*/ 83 w 372358"/>
              <a:gd name="connsiteY4" fmla="*/ 124 h 92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358" h="927764">
                <a:moveTo>
                  <a:pt x="83" y="124"/>
                </a:moveTo>
                <a:cubicBezTo>
                  <a:pt x="-5209" y="-8872"/>
                  <a:pt x="241383" y="471082"/>
                  <a:pt x="301708" y="625599"/>
                </a:cubicBezTo>
                <a:cubicBezTo>
                  <a:pt x="362033" y="780116"/>
                  <a:pt x="356741" y="918228"/>
                  <a:pt x="362033" y="927224"/>
                </a:cubicBezTo>
                <a:cubicBezTo>
                  <a:pt x="367325" y="936220"/>
                  <a:pt x="393783" y="831974"/>
                  <a:pt x="333458" y="679574"/>
                </a:cubicBezTo>
                <a:cubicBezTo>
                  <a:pt x="273133" y="527174"/>
                  <a:pt x="5375" y="9120"/>
                  <a:pt x="83" y="1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9" name="フリーフォーム 808">
            <a:extLst>
              <a:ext uri="{FF2B5EF4-FFF2-40B4-BE49-F238E27FC236}">
                <a16:creationId xmlns:a16="http://schemas.microsoft.com/office/drawing/2014/main" id="{846AAB2E-021A-3682-49BF-D02EBFBE3CBD}"/>
              </a:ext>
            </a:extLst>
          </p:cNvPr>
          <p:cNvSpPr/>
          <p:nvPr/>
        </p:nvSpPr>
        <p:spPr>
          <a:xfrm>
            <a:off x="4022506" y="7759681"/>
            <a:ext cx="295503" cy="1283341"/>
          </a:xfrm>
          <a:custGeom>
            <a:avLst/>
            <a:gdLst>
              <a:gd name="connsiteX0" fmla="*/ 219 w 295503"/>
              <a:gd name="connsiteY0" fmla="*/ 19 h 1283341"/>
              <a:gd name="connsiteX1" fmla="*/ 92294 w 295503"/>
              <a:gd name="connsiteY1" fmla="*/ 412769 h 1283341"/>
              <a:gd name="connsiteX2" fmla="*/ 247869 w 295503"/>
              <a:gd name="connsiteY2" fmla="*/ 914419 h 1283341"/>
              <a:gd name="connsiteX3" fmla="*/ 197069 w 295503"/>
              <a:gd name="connsiteY3" fmla="*/ 854094 h 1283341"/>
              <a:gd name="connsiteX4" fmla="*/ 295494 w 295503"/>
              <a:gd name="connsiteY4" fmla="*/ 1282719 h 1283341"/>
              <a:gd name="connsiteX5" fmla="*/ 190719 w 295503"/>
              <a:gd name="connsiteY5" fmla="*/ 936644 h 1283341"/>
              <a:gd name="connsiteX6" fmla="*/ 70069 w 295503"/>
              <a:gd name="connsiteY6" fmla="*/ 428644 h 1283341"/>
              <a:gd name="connsiteX7" fmla="*/ 219 w 295503"/>
              <a:gd name="connsiteY7" fmla="*/ 19 h 128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3" h="1283341">
                <a:moveTo>
                  <a:pt x="219" y="19"/>
                </a:moveTo>
                <a:cubicBezTo>
                  <a:pt x="3923" y="-2627"/>
                  <a:pt x="51019" y="260369"/>
                  <a:pt x="92294" y="412769"/>
                </a:cubicBezTo>
                <a:cubicBezTo>
                  <a:pt x="133569" y="565169"/>
                  <a:pt x="230407" y="840865"/>
                  <a:pt x="247869" y="914419"/>
                </a:cubicBezTo>
                <a:cubicBezTo>
                  <a:pt x="265331" y="987973"/>
                  <a:pt x="189132" y="792711"/>
                  <a:pt x="197069" y="854094"/>
                </a:cubicBezTo>
                <a:cubicBezTo>
                  <a:pt x="205006" y="915477"/>
                  <a:pt x="296552" y="1268961"/>
                  <a:pt x="295494" y="1282719"/>
                </a:cubicBezTo>
                <a:cubicBezTo>
                  <a:pt x="294436" y="1296477"/>
                  <a:pt x="228290" y="1078990"/>
                  <a:pt x="190719" y="936644"/>
                </a:cubicBezTo>
                <a:cubicBezTo>
                  <a:pt x="153148" y="794298"/>
                  <a:pt x="99702" y="580515"/>
                  <a:pt x="70069" y="428644"/>
                </a:cubicBezTo>
                <a:cubicBezTo>
                  <a:pt x="40436" y="276773"/>
                  <a:pt x="-3485" y="2665"/>
                  <a:pt x="219" y="1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0" name="フリーフォーム 809">
            <a:extLst>
              <a:ext uri="{FF2B5EF4-FFF2-40B4-BE49-F238E27FC236}">
                <a16:creationId xmlns:a16="http://schemas.microsoft.com/office/drawing/2014/main" id="{471E8CDD-53EB-BF7F-42F4-E9F2587DC5EB}"/>
              </a:ext>
            </a:extLst>
          </p:cNvPr>
          <p:cNvSpPr/>
          <p:nvPr/>
        </p:nvSpPr>
        <p:spPr>
          <a:xfrm>
            <a:off x="4035109" y="7667435"/>
            <a:ext cx="58425" cy="1238570"/>
          </a:xfrm>
          <a:custGeom>
            <a:avLst/>
            <a:gdLst>
              <a:gd name="connsiteX0" fmla="*/ 316 w 58425"/>
              <a:gd name="connsiteY0" fmla="*/ 190 h 1238570"/>
              <a:gd name="connsiteX1" fmla="*/ 41591 w 58425"/>
              <a:gd name="connsiteY1" fmla="*/ 689165 h 1238570"/>
              <a:gd name="connsiteX2" fmla="*/ 57466 w 58425"/>
              <a:gd name="connsiteY2" fmla="*/ 1044765 h 1238570"/>
              <a:gd name="connsiteX3" fmla="*/ 16191 w 58425"/>
              <a:gd name="connsiteY3" fmla="*/ 809815 h 1238570"/>
              <a:gd name="connsiteX4" fmla="*/ 16191 w 58425"/>
              <a:gd name="connsiteY4" fmla="*/ 1238440 h 1238570"/>
              <a:gd name="connsiteX5" fmla="*/ 22541 w 58425"/>
              <a:gd name="connsiteY5" fmla="*/ 759015 h 1238570"/>
              <a:gd name="connsiteX6" fmla="*/ 316 w 58425"/>
              <a:gd name="connsiteY6" fmla="*/ 190 h 123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25" h="1238570">
                <a:moveTo>
                  <a:pt x="316" y="190"/>
                </a:moveTo>
                <a:cubicBezTo>
                  <a:pt x="3491" y="-11452"/>
                  <a:pt x="32066" y="515069"/>
                  <a:pt x="41591" y="689165"/>
                </a:cubicBezTo>
                <a:cubicBezTo>
                  <a:pt x="51116" y="863261"/>
                  <a:pt x="61699" y="1024657"/>
                  <a:pt x="57466" y="1044765"/>
                </a:cubicBezTo>
                <a:cubicBezTo>
                  <a:pt x="53233" y="1064873"/>
                  <a:pt x="23070" y="777536"/>
                  <a:pt x="16191" y="809815"/>
                </a:cubicBezTo>
                <a:cubicBezTo>
                  <a:pt x="9312" y="842094"/>
                  <a:pt x="15133" y="1246907"/>
                  <a:pt x="16191" y="1238440"/>
                </a:cubicBezTo>
                <a:cubicBezTo>
                  <a:pt x="17249" y="1229973"/>
                  <a:pt x="26245" y="961157"/>
                  <a:pt x="22541" y="759015"/>
                </a:cubicBezTo>
                <a:cubicBezTo>
                  <a:pt x="18837" y="556873"/>
                  <a:pt x="-2859" y="11832"/>
                  <a:pt x="316" y="19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1" name="フリーフォーム 810">
            <a:extLst>
              <a:ext uri="{FF2B5EF4-FFF2-40B4-BE49-F238E27FC236}">
                <a16:creationId xmlns:a16="http://schemas.microsoft.com/office/drawing/2014/main" id="{39EBF7D6-6333-6247-FC9E-88B189FE5BB7}"/>
              </a:ext>
            </a:extLst>
          </p:cNvPr>
          <p:cNvSpPr/>
          <p:nvPr/>
        </p:nvSpPr>
        <p:spPr>
          <a:xfrm>
            <a:off x="4140682" y="6932898"/>
            <a:ext cx="431709" cy="742019"/>
          </a:xfrm>
          <a:custGeom>
            <a:avLst/>
            <a:gdLst>
              <a:gd name="connsiteX0" fmla="*/ 2693 w 431709"/>
              <a:gd name="connsiteY0" fmla="*/ 1302 h 742019"/>
              <a:gd name="connsiteX1" fmla="*/ 183668 w 431709"/>
              <a:gd name="connsiteY1" fmla="*/ 287052 h 742019"/>
              <a:gd name="connsiteX2" fmla="*/ 428143 w 431709"/>
              <a:gd name="connsiteY2" fmla="*/ 728377 h 742019"/>
              <a:gd name="connsiteX3" fmla="*/ 320193 w 431709"/>
              <a:gd name="connsiteY3" fmla="*/ 601377 h 742019"/>
              <a:gd name="connsiteX4" fmla="*/ 196368 w 431709"/>
              <a:gd name="connsiteY4" fmla="*/ 315627 h 742019"/>
              <a:gd name="connsiteX5" fmla="*/ 323368 w 431709"/>
              <a:gd name="connsiteY5" fmla="*/ 398177 h 742019"/>
              <a:gd name="connsiteX6" fmla="*/ 2693 w 431709"/>
              <a:gd name="connsiteY6" fmla="*/ 1302 h 74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709" h="742019">
                <a:moveTo>
                  <a:pt x="2693" y="1302"/>
                </a:moveTo>
                <a:cubicBezTo>
                  <a:pt x="-20590" y="-17219"/>
                  <a:pt x="112760" y="165873"/>
                  <a:pt x="183668" y="287052"/>
                </a:cubicBezTo>
                <a:cubicBezTo>
                  <a:pt x="254576" y="408231"/>
                  <a:pt x="405389" y="675990"/>
                  <a:pt x="428143" y="728377"/>
                </a:cubicBezTo>
                <a:cubicBezTo>
                  <a:pt x="450897" y="780765"/>
                  <a:pt x="358822" y="670169"/>
                  <a:pt x="320193" y="601377"/>
                </a:cubicBezTo>
                <a:cubicBezTo>
                  <a:pt x="281564" y="532585"/>
                  <a:pt x="195839" y="349494"/>
                  <a:pt x="196368" y="315627"/>
                </a:cubicBezTo>
                <a:cubicBezTo>
                  <a:pt x="196897" y="281760"/>
                  <a:pt x="351943" y="447390"/>
                  <a:pt x="323368" y="398177"/>
                </a:cubicBezTo>
                <a:cubicBezTo>
                  <a:pt x="294793" y="348965"/>
                  <a:pt x="25976" y="19823"/>
                  <a:pt x="2693" y="130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2" name="フリーフォーム 811">
            <a:extLst>
              <a:ext uri="{FF2B5EF4-FFF2-40B4-BE49-F238E27FC236}">
                <a16:creationId xmlns:a16="http://schemas.microsoft.com/office/drawing/2014/main" id="{EE85D3C1-E159-19FB-A26D-A7DC26EB7B90}"/>
              </a:ext>
            </a:extLst>
          </p:cNvPr>
          <p:cNvSpPr/>
          <p:nvPr/>
        </p:nvSpPr>
        <p:spPr>
          <a:xfrm>
            <a:off x="4220645" y="7225699"/>
            <a:ext cx="528503" cy="1390693"/>
          </a:xfrm>
          <a:custGeom>
            <a:avLst/>
            <a:gdLst>
              <a:gd name="connsiteX0" fmla="*/ 8455 w 528503"/>
              <a:gd name="connsiteY0" fmla="*/ 6951 h 1390693"/>
              <a:gd name="connsiteX1" fmla="*/ 227530 w 528503"/>
              <a:gd name="connsiteY1" fmla="*/ 467326 h 1390693"/>
              <a:gd name="connsiteX2" fmla="*/ 183080 w 528503"/>
              <a:gd name="connsiteY2" fmla="*/ 362551 h 1390693"/>
              <a:gd name="connsiteX3" fmla="*/ 325955 w 528503"/>
              <a:gd name="connsiteY3" fmla="*/ 705451 h 1390693"/>
              <a:gd name="connsiteX4" fmla="*/ 519630 w 528503"/>
              <a:gd name="connsiteY4" fmla="*/ 1359501 h 1390693"/>
              <a:gd name="connsiteX5" fmla="*/ 462480 w 528503"/>
              <a:gd name="connsiteY5" fmla="*/ 1194401 h 1390693"/>
              <a:gd name="connsiteX6" fmla="*/ 170380 w 528503"/>
              <a:gd name="connsiteY6" fmla="*/ 397476 h 1390693"/>
              <a:gd name="connsiteX7" fmla="*/ 221180 w 528503"/>
              <a:gd name="connsiteY7" fmla="*/ 514951 h 1390693"/>
              <a:gd name="connsiteX8" fmla="*/ 59255 w 528503"/>
              <a:gd name="connsiteY8" fmla="*/ 210151 h 1390693"/>
              <a:gd name="connsiteX9" fmla="*/ 8455 w 528503"/>
              <a:gd name="connsiteY9" fmla="*/ 6951 h 139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8503" h="1390693">
                <a:moveTo>
                  <a:pt x="8455" y="6951"/>
                </a:moveTo>
                <a:cubicBezTo>
                  <a:pt x="36501" y="49814"/>
                  <a:pt x="198426" y="408059"/>
                  <a:pt x="227530" y="467326"/>
                </a:cubicBezTo>
                <a:cubicBezTo>
                  <a:pt x="256634" y="526593"/>
                  <a:pt x="166676" y="322864"/>
                  <a:pt x="183080" y="362551"/>
                </a:cubicBezTo>
                <a:cubicBezTo>
                  <a:pt x="199484" y="402238"/>
                  <a:pt x="269863" y="539293"/>
                  <a:pt x="325955" y="705451"/>
                </a:cubicBezTo>
                <a:cubicBezTo>
                  <a:pt x="382047" y="871609"/>
                  <a:pt x="496876" y="1278009"/>
                  <a:pt x="519630" y="1359501"/>
                </a:cubicBezTo>
                <a:cubicBezTo>
                  <a:pt x="542384" y="1440993"/>
                  <a:pt x="520688" y="1354738"/>
                  <a:pt x="462480" y="1194401"/>
                </a:cubicBezTo>
                <a:cubicBezTo>
                  <a:pt x="404272" y="1034064"/>
                  <a:pt x="210597" y="510718"/>
                  <a:pt x="170380" y="397476"/>
                </a:cubicBezTo>
                <a:cubicBezTo>
                  <a:pt x="130163" y="284234"/>
                  <a:pt x="239701" y="546172"/>
                  <a:pt x="221180" y="514951"/>
                </a:cubicBezTo>
                <a:cubicBezTo>
                  <a:pt x="202659" y="483730"/>
                  <a:pt x="89947" y="290055"/>
                  <a:pt x="59255" y="210151"/>
                </a:cubicBezTo>
                <a:cubicBezTo>
                  <a:pt x="28563" y="130247"/>
                  <a:pt x="-19591" y="-35912"/>
                  <a:pt x="8455" y="69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3" name="フリーフォーム 812">
            <a:extLst>
              <a:ext uri="{FF2B5EF4-FFF2-40B4-BE49-F238E27FC236}">
                <a16:creationId xmlns:a16="http://schemas.microsoft.com/office/drawing/2014/main" id="{F025F035-32E1-6A86-7F92-89C77F5E93F1}"/>
              </a:ext>
            </a:extLst>
          </p:cNvPr>
          <p:cNvSpPr/>
          <p:nvPr/>
        </p:nvSpPr>
        <p:spPr>
          <a:xfrm>
            <a:off x="3908424" y="6956369"/>
            <a:ext cx="467328" cy="1363449"/>
          </a:xfrm>
          <a:custGeom>
            <a:avLst/>
            <a:gdLst>
              <a:gd name="connsiteX0" fmla="*/ 1 w 467328"/>
              <a:gd name="connsiteY0" fmla="*/ 56 h 1363449"/>
              <a:gd name="connsiteX1" fmla="*/ 231776 w 467328"/>
              <a:gd name="connsiteY1" fmla="*/ 498531 h 1363449"/>
              <a:gd name="connsiteX2" fmla="*/ 193676 w 467328"/>
              <a:gd name="connsiteY2" fmla="*/ 365181 h 1363449"/>
              <a:gd name="connsiteX3" fmla="*/ 327026 w 467328"/>
              <a:gd name="connsiteY3" fmla="*/ 695381 h 1363449"/>
              <a:gd name="connsiteX4" fmla="*/ 466726 w 467328"/>
              <a:gd name="connsiteY4" fmla="*/ 1355781 h 1363449"/>
              <a:gd name="connsiteX5" fmla="*/ 381001 w 467328"/>
              <a:gd name="connsiteY5" fmla="*/ 1073206 h 1363449"/>
              <a:gd name="connsiteX6" fmla="*/ 177801 w 467328"/>
              <a:gd name="connsiteY6" fmla="*/ 403281 h 1363449"/>
              <a:gd name="connsiteX7" fmla="*/ 228601 w 467328"/>
              <a:gd name="connsiteY7" fmla="*/ 533456 h 1363449"/>
              <a:gd name="connsiteX8" fmla="*/ 1 w 467328"/>
              <a:gd name="connsiteY8" fmla="*/ 56 h 136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328" h="1363449">
                <a:moveTo>
                  <a:pt x="1" y="56"/>
                </a:moveTo>
                <a:cubicBezTo>
                  <a:pt x="530" y="-5765"/>
                  <a:pt x="199497" y="437677"/>
                  <a:pt x="231776" y="498531"/>
                </a:cubicBezTo>
                <a:cubicBezTo>
                  <a:pt x="264055" y="559385"/>
                  <a:pt x="177801" y="332373"/>
                  <a:pt x="193676" y="365181"/>
                </a:cubicBezTo>
                <a:cubicBezTo>
                  <a:pt x="209551" y="397989"/>
                  <a:pt x="281518" y="530281"/>
                  <a:pt x="327026" y="695381"/>
                </a:cubicBezTo>
                <a:cubicBezTo>
                  <a:pt x="372534" y="860481"/>
                  <a:pt x="457730" y="1292810"/>
                  <a:pt x="466726" y="1355781"/>
                </a:cubicBezTo>
                <a:cubicBezTo>
                  <a:pt x="475722" y="1418752"/>
                  <a:pt x="381001" y="1073206"/>
                  <a:pt x="381001" y="1073206"/>
                </a:cubicBezTo>
                <a:cubicBezTo>
                  <a:pt x="332847" y="914456"/>
                  <a:pt x="203201" y="493239"/>
                  <a:pt x="177801" y="403281"/>
                </a:cubicBezTo>
                <a:cubicBezTo>
                  <a:pt x="152401" y="313323"/>
                  <a:pt x="258763" y="601189"/>
                  <a:pt x="228601" y="533456"/>
                </a:cubicBezTo>
                <a:cubicBezTo>
                  <a:pt x="198439" y="465723"/>
                  <a:pt x="-528" y="5877"/>
                  <a:pt x="1" y="5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4" name="フリーフォーム 813">
            <a:extLst>
              <a:ext uri="{FF2B5EF4-FFF2-40B4-BE49-F238E27FC236}">
                <a16:creationId xmlns:a16="http://schemas.microsoft.com/office/drawing/2014/main" id="{0FB2506A-7F40-B688-AD08-525E06CE52F0}"/>
              </a:ext>
            </a:extLst>
          </p:cNvPr>
          <p:cNvSpPr/>
          <p:nvPr/>
        </p:nvSpPr>
        <p:spPr>
          <a:xfrm>
            <a:off x="4234272" y="7482878"/>
            <a:ext cx="589086" cy="1513141"/>
          </a:xfrm>
          <a:custGeom>
            <a:avLst/>
            <a:gdLst>
              <a:gd name="connsiteX0" fmla="*/ 7528 w 589086"/>
              <a:gd name="connsiteY0" fmla="*/ 16472 h 1513141"/>
              <a:gd name="connsiteX1" fmla="*/ 353603 w 589086"/>
              <a:gd name="connsiteY1" fmla="*/ 908647 h 1513141"/>
              <a:gd name="connsiteX2" fmla="*/ 286928 w 589086"/>
              <a:gd name="connsiteY2" fmla="*/ 676872 h 1513141"/>
              <a:gd name="connsiteX3" fmla="*/ 579028 w 589086"/>
              <a:gd name="connsiteY3" fmla="*/ 1492847 h 1513141"/>
              <a:gd name="connsiteX4" fmla="*/ 496478 w 589086"/>
              <a:gd name="connsiteY4" fmla="*/ 1207097 h 1513141"/>
              <a:gd name="connsiteX5" fmla="*/ 252003 w 589086"/>
              <a:gd name="connsiteY5" fmla="*/ 565747 h 1513141"/>
              <a:gd name="connsiteX6" fmla="*/ 252003 w 589086"/>
              <a:gd name="connsiteY6" fmla="*/ 622897 h 1513141"/>
              <a:gd name="connsiteX7" fmla="*/ 125003 w 589086"/>
              <a:gd name="connsiteY7" fmla="*/ 353022 h 1513141"/>
              <a:gd name="connsiteX8" fmla="*/ 7528 w 589086"/>
              <a:gd name="connsiteY8" fmla="*/ 16472 h 151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086" h="1513141">
                <a:moveTo>
                  <a:pt x="7528" y="16472"/>
                </a:moveTo>
                <a:cubicBezTo>
                  <a:pt x="45628" y="109076"/>
                  <a:pt x="307036" y="798580"/>
                  <a:pt x="353603" y="908647"/>
                </a:cubicBezTo>
                <a:cubicBezTo>
                  <a:pt x="400170" y="1018714"/>
                  <a:pt x="249357" y="579505"/>
                  <a:pt x="286928" y="676872"/>
                </a:cubicBezTo>
                <a:cubicBezTo>
                  <a:pt x="324499" y="774239"/>
                  <a:pt x="544103" y="1404476"/>
                  <a:pt x="579028" y="1492847"/>
                </a:cubicBezTo>
                <a:cubicBezTo>
                  <a:pt x="613953" y="1581218"/>
                  <a:pt x="550982" y="1361614"/>
                  <a:pt x="496478" y="1207097"/>
                </a:cubicBezTo>
                <a:cubicBezTo>
                  <a:pt x="441974" y="1052580"/>
                  <a:pt x="292749" y="663114"/>
                  <a:pt x="252003" y="565747"/>
                </a:cubicBezTo>
                <a:cubicBezTo>
                  <a:pt x="211257" y="468380"/>
                  <a:pt x="273170" y="658351"/>
                  <a:pt x="252003" y="622897"/>
                </a:cubicBezTo>
                <a:cubicBezTo>
                  <a:pt x="230836" y="587443"/>
                  <a:pt x="163632" y="458855"/>
                  <a:pt x="125003" y="353022"/>
                </a:cubicBezTo>
                <a:cubicBezTo>
                  <a:pt x="86374" y="247189"/>
                  <a:pt x="-30572" y="-76132"/>
                  <a:pt x="7528" y="1647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5" name="フリーフォーム 814">
            <a:extLst>
              <a:ext uri="{FF2B5EF4-FFF2-40B4-BE49-F238E27FC236}">
                <a16:creationId xmlns:a16="http://schemas.microsoft.com/office/drawing/2014/main" id="{4A4FEA9E-34BC-F474-3422-16B1C6ADA5D2}"/>
              </a:ext>
            </a:extLst>
          </p:cNvPr>
          <p:cNvSpPr/>
          <p:nvPr/>
        </p:nvSpPr>
        <p:spPr>
          <a:xfrm>
            <a:off x="3981386" y="7499071"/>
            <a:ext cx="520825" cy="1608606"/>
          </a:xfrm>
          <a:custGeom>
            <a:avLst/>
            <a:gdLst>
              <a:gd name="connsiteX0" fmla="*/ 64 w 520825"/>
              <a:gd name="connsiteY0" fmla="*/ 279 h 1608606"/>
              <a:gd name="connsiteX1" fmla="*/ 260414 w 520825"/>
              <a:gd name="connsiteY1" fmla="*/ 692429 h 1608606"/>
              <a:gd name="connsiteX2" fmla="*/ 244539 w 520825"/>
              <a:gd name="connsiteY2" fmla="*/ 555904 h 1608606"/>
              <a:gd name="connsiteX3" fmla="*/ 295339 w 520825"/>
              <a:gd name="connsiteY3" fmla="*/ 895629 h 1608606"/>
              <a:gd name="connsiteX4" fmla="*/ 514414 w 520825"/>
              <a:gd name="connsiteY4" fmla="*/ 1590954 h 1608606"/>
              <a:gd name="connsiteX5" fmla="*/ 466789 w 520825"/>
              <a:gd name="connsiteY5" fmla="*/ 1416329 h 1608606"/>
              <a:gd name="connsiteX6" fmla="*/ 215964 w 520825"/>
              <a:gd name="connsiteY6" fmla="*/ 495579 h 1608606"/>
              <a:gd name="connsiteX7" fmla="*/ 235014 w 520825"/>
              <a:gd name="connsiteY7" fmla="*/ 606704 h 1608606"/>
              <a:gd name="connsiteX8" fmla="*/ 64 w 520825"/>
              <a:gd name="connsiteY8" fmla="*/ 279 h 16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825" h="1608606">
                <a:moveTo>
                  <a:pt x="64" y="279"/>
                </a:moveTo>
                <a:cubicBezTo>
                  <a:pt x="4297" y="14566"/>
                  <a:pt x="219668" y="599825"/>
                  <a:pt x="260414" y="692429"/>
                </a:cubicBezTo>
                <a:cubicBezTo>
                  <a:pt x="301160" y="785033"/>
                  <a:pt x="238718" y="522037"/>
                  <a:pt x="244539" y="555904"/>
                </a:cubicBezTo>
                <a:cubicBezTo>
                  <a:pt x="250360" y="589771"/>
                  <a:pt x="250360" y="723121"/>
                  <a:pt x="295339" y="895629"/>
                </a:cubicBezTo>
                <a:cubicBezTo>
                  <a:pt x="340318" y="1068137"/>
                  <a:pt x="485839" y="1504171"/>
                  <a:pt x="514414" y="1590954"/>
                </a:cubicBezTo>
                <a:cubicBezTo>
                  <a:pt x="542989" y="1677737"/>
                  <a:pt x="466789" y="1416329"/>
                  <a:pt x="466789" y="1416329"/>
                </a:cubicBezTo>
                <a:cubicBezTo>
                  <a:pt x="417047" y="1233767"/>
                  <a:pt x="254593" y="630517"/>
                  <a:pt x="215964" y="495579"/>
                </a:cubicBezTo>
                <a:cubicBezTo>
                  <a:pt x="177335" y="360642"/>
                  <a:pt x="268881" y="689254"/>
                  <a:pt x="235014" y="606704"/>
                </a:cubicBezTo>
                <a:cubicBezTo>
                  <a:pt x="201147" y="524154"/>
                  <a:pt x="-4169" y="-14008"/>
                  <a:pt x="64" y="27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6" name="フリーフォーム 815">
            <a:extLst>
              <a:ext uri="{FF2B5EF4-FFF2-40B4-BE49-F238E27FC236}">
                <a16:creationId xmlns:a16="http://schemas.microsoft.com/office/drawing/2014/main" id="{C9631C88-E812-0B8B-5520-3EA87B77F8FA}"/>
              </a:ext>
            </a:extLst>
          </p:cNvPr>
          <p:cNvSpPr/>
          <p:nvPr/>
        </p:nvSpPr>
        <p:spPr>
          <a:xfrm>
            <a:off x="4331344" y="7851750"/>
            <a:ext cx="295317" cy="1243161"/>
          </a:xfrm>
          <a:custGeom>
            <a:avLst/>
            <a:gdLst>
              <a:gd name="connsiteX0" fmla="*/ 2531 w 295317"/>
              <a:gd name="connsiteY0" fmla="*/ 25 h 1243161"/>
              <a:gd name="connsiteX1" fmla="*/ 123181 w 295317"/>
              <a:gd name="connsiteY1" fmla="*/ 381025 h 1243161"/>
              <a:gd name="connsiteX2" fmla="*/ 161281 w 295317"/>
              <a:gd name="connsiteY2" fmla="*/ 450875 h 1243161"/>
              <a:gd name="connsiteX3" fmla="*/ 91431 w 295317"/>
              <a:gd name="connsiteY3" fmla="*/ 314350 h 1243161"/>
              <a:gd name="connsiteX4" fmla="*/ 247006 w 295317"/>
              <a:gd name="connsiteY4" fmla="*/ 768375 h 1243161"/>
              <a:gd name="connsiteX5" fmla="*/ 291456 w 295317"/>
              <a:gd name="connsiteY5" fmla="*/ 1238275 h 1243161"/>
              <a:gd name="connsiteX6" fmla="*/ 266056 w 295317"/>
              <a:gd name="connsiteY6" fmla="*/ 974750 h 1243161"/>
              <a:gd name="connsiteX7" fmla="*/ 53331 w 295317"/>
              <a:gd name="connsiteY7" fmla="*/ 371500 h 1243161"/>
              <a:gd name="connsiteX8" fmla="*/ 43806 w 295317"/>
              <a:gd name="connsiteY8" fmla="*/ 361975 h 1243161"/>
              <a:gd name="connsiteX9" fmla="*/ 2531 w 295317"/>
              <a:gd name="connsiteY9" fmla="*/ 25 h 124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317" h="1243161">
                <a:moveTo>
                  <a:pt x="2531" y="25"/>
                </a:moveTo>
                <a:cubicBezTo>
                  <a:pt x="15760" y="3200"/>
                  <a:pt x="96723" y="305883"/>
                  <a:pt x="123181" y="381025"/>
                </a:cubicBezTo>
                <a:cubicBezTo>
                  <a:pt x="149639" y="456167"/>
                  <a:pt x="166573" y="461988"/>
                  <a:pt x="161281" y="450875"/>
                </a:cubicBezTo>
                <a:cubicBezTo>
                  <a:pt x="155989" y="439763"/>
                  <a:pt x="77144" y="261433"/>
                  <a:pt x="91431" y="314350"/>
                </a:cubicBezTo>
                <a:cubicBezTo>
                  <a:pt x="105719" y="367267"/>
                  <a:pt x="213669" y="614388"/>
                  <a:pt x="247006" y="768375"/>
                </a:cubicBezTo>
                <a:cubicBezTo>
                  <a:pt x="280343" y="922362"/>
                  <a:pt x="288281" y="1203879"/>
                  <a:pt x="291456" y="1238275"/>
                </a:cubicBezTo>
                <a:cubicBezTo>
                  <a:pt x="294631" y="1272671"/>
                  <a:pt x="305743" y="1119212"/>
                  <a:pt x="266056" y="974750"/>
                </a:cubicBezTo>
                <a:cubicBezTo>
                  <a:pt x="226369" y="830288"/>
                  <a:pt x="90373" y="473629"/>
                  <a:pt x="53331" y="371500"/>
                </a:cubicBezTo>
                <a:cubicBezTo>
                  <a:pt x="16289" y="269371"/>
                  <a:pt x="55977" y="430238"/>
                  <a:pt x="43806" y="361975"/>
                </a:cubicBezTo>
                <a:cubicBezTo>
                  <a:pt x="31635" y="293713"/>
                  <a:pt x="-10698" y="-3150"/>
                  <a:pt x="2531" y="2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7" name="フリーフォーム 816">
            <a:extLst>
              <a:ext uri="{FF2B5EF4-FFF2-40B4-BE49-F238E27FC236}">
                <a16:creationId xmlns:a16="http://schemas.microsoft.com/office/drawing/2014/main" id="{AC699363-70C9-1496-9939-4C7F81E729FE}"/>
              </a:ext>
            </a:extLst>
          </p:cNvPr>
          <p:cNvSpPr/>
          <p:nvPr/>
        </p:nvSpPr>
        <p:spPr>
          <a:xfrm>
            <a:off x="2028797" y="2591420"/>
            <a:ext cx="543147" cy="1400605"/>
          </a:xfrm>
          <a:custGeom>
            <a:avLst/>
            <a:gdLst>
              <a:gd name="connsiteX0" fmla="*/ 171478 w 543147"/>
              <a:gd name="connsiteY0" fmla="*/ 15255 h 1400605"/>
              <a:gd name="connsiteX1" fmla="*/ 466753 w 543147"/>
              <a:gd name="connsiteY1" fmla="*/ 742330 h 1400605"/>
              <a:gd name="connsiteX2" fmla="*/ 450878 w 543147"/>
              <a:gd name="connsiteY2" fmla="*/ 821705 h 1400605"/>
              <a:gd name="connsiteX3" fmla="*/ 542953 w 543147"/>
              <a:gd name="connsiteY3" fmla="*/ 1329705 h 1400605"/>
              <a:gd name="connsiteX4" fmla="*/ 422303 w 543147"/>
              <a:gd name="connsiteY4" fmla="*/ 1110630 h 1400605"/>
              <a:gd name="connsiteX5" fmla="*/ 209578 w 543147"/>
              <a:gd name="connsiteY5" fmla="*/ 774080 h 1400605"/>
              <a:gd name="connsiteX6" fmla="*/ 22253 w 543147"/>
              <a:gd name="connsiteY6" fmla="*/ 1390030 h 1400605"/>
              <a:gd name="connsiteX7" fmla="*/ 3203 w 543147"/>
              <a:gd name="connsiteY7" fmla="*/ 1107455 h 1400605"/>
              <a:gd name="connsiteX8" fmla="*/ 19078 w 543147"/>
              <a:gd name="connsiteY8" fmla="*/ 402605 h 1400605"/>
              <a:gd name="connsiteX9" fmla="*/ 76228 w 543147"/>
              <a:gd name="connsiteY9" fmla="*/ 526430 h 1400605"/>
              <a:gd name="connsiteX10" fmla="*/ 168303 w 543147"/>
              <a:gd name="connsiteY10" fmla="*/ 266080 h 1400605"/>
              <a:gd name="connsiteX11" fmla="*/ 171478 w 543147"/>
              <a:gd name="connsiteY11" fmla="*/ 15255 h 140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3147" h="1400605">
                <a:moveTo>
                  <a:pt x="171478" y="15255"/>
                </a:moveTo>
                <a:cubicBezTo>
                  <a:pt x="221220" y="94630"/>
                  <a:pt x="420186" y="607922"/>
                  <a:pt x="466753" y="742330"/>
                </a:cubicBezTo>
                <a:cubicBezTo>
                  <a:pt x="513320" y="876738"/>
                  <a:pt x="438178" y="723809"/>
                  <a:pt x="450878" y="821705"/>
                </a:cubicBezTo>
                <a:cubicBezTo>
                  <a:pt x="463578" y="919601"/>
                  <a:pt x="547715" y="1281551"/>
                  <a:pt x="542953" y="1329705"/>
                </a:cubicBezTo>
                <a:cubicBezTo>
                  <a:pt x="538191" y="1377859"/>
                  <a:pt x="477866" y="1203234"/>
                  <a:pt x="422303" y="1110630"/>
                </a:cubicBezTo>
                <a:cubicBezTo>
                  <a:pt x="366740" y="1018026"/>
                  <a:pt x="276253" y="727513"/>
                  <a:pt x="209578" y="774080"/>
                </a:cubicBezTo>
                <a:cubicBezTo>
                  <a:pt x="142903" y="820647"/>
                  <a:pt x="56649" y="1334468"/>
                  <a:pt x="22253" y="1390030"/>
                </a:cubicBezTo>
                <a:cubicBezTo>
                  <a:pt x="-12143" y="1445592"/>
                  <a:pt x="3732" y="1272026"/>
                  <a:pt x="3203" y="1107455"/>
                </a:cubicBezTo>
                <a:cubicBezTo>
                  <a:pt x="2674" y="942884"/>
                  <a:pt x="6907" y="499442"/>
                  <a:pt x="19078" y="402605"/>
                </a:cubicBezTo>
                <a:cubicBezTo>
                  <a:pt x="31249" y="305768"/>
                  <a:pt x="51357" y="549184"/>
                  <a:pt x="76228" y="526430"/>
                </a:cubicBezTo>
                <a:cubicBezTo>
                  <a:pt x="101099" y="503676"/>
                  <a:pt x="152428" y="343867"/>
                  <a:pt x="168303" y="266080"/>
                </a:cubicBezTo>
                <a:cubicBezTo>
                  <a:pt x="184178" y="188293"/>
                  <a:pt x="121736" y="-64120"/>
                  <a:pt x="171478" y="15255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8" name="フリーフォーム 817">
            <a:extLst>
              <a:ext uri="{FF2B5EF4-FFF2-40B4-BE49-F238E27FC236}">
                <a16:creationId xmlns:a16="http://schemas.microsoft.com/office/drawing/2014/main" id="{66F5D8A8-A42C-F0A0-6221-725ED8535381}"/>
              </a:ext>
            </a:extLst>
          </p:cNvPr>
          <p:cNvSpPr/>
          <p:nvPr/>
        </p:nvSpPr>
        <p:spPr>
          <a:xfrm>
            <a:off x="2882399" y="3133495"/>
            <a:ext cx="400890" cy="1385010"/>
          </a:xfrm>
          <a:custGeom>
            <a:avLst/>
            <a:gdLst>
              <a:gd name="connsiteX0" fmla="*/ 397376 w 400890"/>
              <a:gd name="connsiteY0" fmla="*/ 143105 h 1385010"/>
              <a:gd name="connsiteX1" fmla="*/ 130676 w 400890"/>
              <a:gd name="connsiteY1" fmla="*/ 908280 h 1385010"/>
              <a:gd name="connsiteX2" fmla="*/ 235451 w 400890"/>
              <a:gd name="connsiteY2" fmla="*/ 851130 h 1385010"/>
              <a:gd name="connsiteX3" fmla="*/ 22726 w 400890"/>
              <a:gd name="connsiteY3" fmla="*/ 1368655 h 1385010"/>
              <a:gd name="connsiteX4" fmla="*/ 13201 w 400890"/>
              <a:gd name="connsiteY4" fmla="*/ 1168630 h 1385010"/>
              <a:gd name="connsiteX5" fmla="*/ 86226 w 400890"/>
              <a:gd name="connsiteY5" fmla="*/ 317730 h 1385010"/>
              <a:gd name="connsiteX6" fmla="*/ 79876 w 400890"/>
              <a:gd name="connsiteY6" fmla="*/ 460605 h 1385010"/>
              <a:gd name="connsiteX7" fmla="*/ 194176 w 400890"/>
              <a:gd name="connsiteY7" fmla="*/ 3405 h 1385010"/>
              <a:gd name="connsiteX8" fmla="*/ 219576 w 400890"/>
              <a:gd name="connsiteY8" fmla="*/ 247880 h 1385010"/>
              <a:gd name="connsiteX9" fmla="*/ 248151 w 400890"/>
              <a:gd name="connsiteY9" fmla="*/ 168505 h 1385010"/>
              <a:gd name="connsiteX10" fmla="*/ 279901 w 400890"/>
              <a:gd name="connsiteY10" fmla="*/ 200255 h 1385010"/>
              <a:gd name="connsiteX11" fmla="*/ 397376 w 400890"/>
              <a:gd name="connsiteY11" fmla="*/ 143105 h 138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0890" h="1385010">
                <a:moveTo>
                  <a:pt x="397376" y="143105"/>
                </a:moveTo>
                <a:cubicBezTo>
                  <a:pt x="372505" y="261109"/>
                  <a:pt x="157663" y="790276"/>
                  <a:pt x="130676" y="908280"/>
                </a:cubicBezTo>
                <a:cubicBezTo>
                  <a:pt x="103688" y="1026284"/>
                  <a:pt x="253443" y="774401"/>
                  <a:pt x="235451" y="851130"/>
                </a:cubicBezTo>
                <a:cubicBezTo>
                  <a:pt x="217459" y="927859"/>
                  <a:pt x="59768" y="1315738"/>
                  <a:pt x="22726" y="1368655"/>
                </a:cubicBezTo>
                <a:cubicBezTo>
                  <a:pt x="-14316" y="1421572"/>
                  <a:pt x="2618" y="1343784"/>
                  <a:pt x="13201" y="1168630"/>
                </a:cubicBezTo>
                <a:cubicBezTo>
                  <a:pt x="23784" y="993476"/>
                  <a:pt x="75114" y="435734"/>
                  <a:pt x="86226" y="317730"/>
                </a:cubicBezTo>
                <a:cubicBezTo>
                  <a:pt x="97338" y="199726"/>
                  <a:pt x="61884" y="512992"/>
                  <a:pt x="79876" y="460605"/>
                </a:cubicBezTo>
                <a:cubicBezTo>
                  <a:pt x="97868" y="408218"/>
                  <a:pt x="170893" y="38859"/>
                  <a:pt x="194176" y="3405"/>
                </a:cubicBezTo>
                <a:cubicBezTo>
                  <a:pt x="217459" y="-32049"/>
                  <a:pt x="210580" y="220363"/>
                  <a:pt x="219576" y="247880"/>
                </a:cubicBezTo>
                <a:cubicBezTo>
                  <a:pt x="228572" y="275397"/>
                  <a:pt x="238097" y="176442"/>
                  <a:pt x="248151" y="168505"/>
                </a:cubicBezTo>
                <a:cubicBezTo>
                  <a:pt x="258205" y="160568"/>
                  <a:pt x="251855" y="202901"/>
                  <a:pt x="279901" y="200255"/>
                </a:cubicBezTo>
                <a:cubicBezTo>
                  <a:pt x="307947" y="197609"/>
                  <a:pt x="422247" y="25101"/>
                  <a:pt x="397376" y="143105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9" name="フリーフォーム 818">
            <a:extLst>
              <a:ext uri="{FF2B5EF4-FFF2-40B4-BE49-F238E27FC236}">
                <a16:creationId xmlns:a16="http://schemas.microsoft.com/office/drawing/2014/main" id="{F56EF99F-35E6-C5FA-5077-A5EAC4F903A9}"/>
              </a:ext>
            </a:extLst>
          </p:cNvPr>
          <p:cNvSpPr/>
          <p:nvPr/>
        </p:nvSpPr>
        <p:spPr>
          <a:xfrm>
            <a:off x="1938682" y="4316979"/>
            <a:ext cx="1115628" cy="659709"/>
          </a:xfrm>
          <a:custGeom>
            <a:avLst/>
            <a:gdLst>
              <a:gd name="connsiteX0" fmla="*/ 1109318 w 1115628"/>
              <a:gd name="connsiteY0" fmla="*/ 1021 h 659709"/>
              <a:gd name="connsiteX1" fmla="*/ 620368 w 1115628"/>
              <a:gd name="connsiteY1" fmla="*/ 448696 h 659709"/>
              <a:gd name="connsiteX2" fmla="*/ 721968 w 1115628"/>
              <a:gd name="connsiteY2" fmla="*/ 432821 h 659709"/>
              <a:gd name="connsiteX3" fmla="*/ 1243 w 1115628"/>
              <a:gd name="connsiteY3" fmla="*/ 648721 h 659709"/>
              <a:gd name="connsiteX4" fmla="*/ 560043 w 1115628"/>
              <a:gd name="connsiteY4" fmla="*/ 623321 h 659709"/>
              <a:gd name="connsiteX5" fmla="*/ 998193 w 1115628"/>
              <a:gd name="connsiteY5" fmla="*/ 582046 h 659709"/>
              <a:gd name="connsiteX6" fmla="*/ 902943 w 1115628"/>
              <a:gd name="connsiteY6" fmla="*/ 591571 h 659709"/>
              <a:gd name="connsiteX7" fmla="*/ 1109318 w 1115628"/>
              <a:gd name="connsiteY7" fmla="*/ 1021 h 65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5628" h="659709">
                <a:moveTo>
                  <a:pt x="1109318" y="1021"/>
                </a:moveTo>
                <a:cubicBezTo>
                  <a:pt x="1062222" y="-22792"/>
                  <a:pt x="684926" y="376729"/>
                  <a:pt x="620368" y="448696"/>
                </a:cubicBezTo>
                <a:cubicBezTo>
                  <a:pt x="555810" y="520663"/>
                  <a:pt x="825155" y="399484"/>
                  <a:pt x="721968" y="432821"/>
                </a:cubicBezTo>
                <a:cubicBezTo>
                  <a:pt x="618780" y="466159"/>
                  <a:pt x="28230" y="616971"/>
                  <a:pt x="1243" y="648721"/>
                </a:cubicBezTo>
                <a:cubicBezTo>
                  <a:pt x="-25744" y="680471"/>
                  <a:pt x="393885" y="634433"/>
                  <a:pt x="560043" y="623321"/>
                </a:cubicBezTo>
                <a:cubicBezTo>
                  <a:pt x="726201" y="612209"/>
                  <a:pt x="941043" y="587338"/>
                  <a:pt x="998193" y="582046"/>
                </a:cubicBezTo>
                <a:cubicBezTo>
                  <a:pt x="1055343" y="576754"/>
                  <a:pt x="880718" y="690525"/>
                  <a:pt x="902943" y="591571"/>
                </a:cubicBezTo>
                <a:cubicBezTo>
                  <a:pt x="925168" y="492617"/>
                  <a:pt x="1156414" y="24834"/>
                  <a:pt x="1109318" y="1021"/>
                </a:cubicBezTo>
                <a:close/>
              </a:path>
            </a:pathLst>
          </a:custGeom>
          <a:solidFill>
            <a:schemeClr val="accent5">
              <a:lumMod val="75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134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え、もう20年前!? 『ロミオ＋ジュリエット』の13のトリビア">
            <a:extLst>
              <a:ext uri="{FF2B5EF4-FFF2-40B4-BE49-F238E27FC236}">
                <a16:creationId xmlns:a16="http://schemas.microsoft.com/office/drawing/2014/main" id="{A464C9A9-BD01-1C7C-F653-CC522F32B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" y="660400"/>
            <a:ext cx="12790534" cy="82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925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え、もう20年前!? 『ロミオ＋ジュリエット』の13のトリビア">
            <a:extLst>
              <a:ext uri="{FF2B5EF4-FFF2-40B4-BE49-F238E27FC236}">
                <a16:creationId xmlns:a16="http://schemas.microsoft.com/office/drawing/2014/main" id="{A464C9A9-BD01-1C7C-F653-CC522F32B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" y="660400"/>
            <a:ext cx="12790534" cy="828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CA9BA716-BBEA-CCF3-717F-3FBB96B4FC3B}"/>
              </a:ext>
            </a:extLst>
          </p:cNvPr>
          <p:cNvSpPr/>
          <p:nvPr/>
        </p:nvSpPr>
        <p:spPr>
          <a:xfrm>
            <a:off x="3241583" y="1706339"/>
            <a:ext cx="215998" cy="52753"/>
          </a:xfrm>
          <a:custGeom>
            <a:avLst/>
            <a:gdLst>
              <a:gd name="connsiteX0" fmla="*/ 92 w 215998"/>
              <a:gd name="connsiteY0" fmla="*/ 52611 h 52753"/>
              <a:gd name="connsiteX1" fmla="*/ 155667 w 215998"/>
              <a:gd name="connsiteY1" fmla="*/ 1811 h 52753"/>
              <a:gd name="connsiteX2" fmla="*/ 101692 w 215998"/>
              <a:gd name="connsiteY2" fmla="*/ 11336 h 52753"/>
              <a:gd name="connsiteX3" fmla="*/ 209642 w 215998"/>
              <a:gd name="connsiteY3" fmla="*/ 11336 h 52753"/>
              <a:gd name="connsiteX4" fmla="*/ 184242 w 215998"/>
              <a:gd name="connsiteY4" fmla="*/ 24036 h 52753"/>
              <a:gd name="connsiteX5" fmla="*/ 215992 w 215998"/>
              <a:gd name="connsiteY5" fmla="*/ 24036 h 52753"/>
              <a:gd name="connsiteX6" fmla="*/ 181067 w 215998"/>
              <a:gd name="connsiteY6" fmla="*/ 17686 h 52753"/>
              <a:gd name="connsiteX7" fmla="*/ 92 w 215998"/>
              <a:gd name="connsiteY7" fmla="*/ 52611 h 5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998" h="52753">
                <a:moveTo>
                  <a:pt x="92" y="52611"/>
                </a:moveTo>
                <a:cubicBezTo>
                  <a:pt x="-4141" y="49965"/>
                  <a:pt x="138734" y="8690"/>
                  <a:pt x="155667" y="1811"/>
                </a:cubicBezTo>
                <a:cubicBezTo>
                  <a:pt x="172600" y="-5068"/>
                  <a:pt x="92696" y="9749"/>
                  <a:pt x="101692" y="11336"/>
                </a:cubicBezTo>
                <a:cubicBezTo>
                  <a:pt x="110688" y="12923"/>
                  <a:pt x="195884" y="9219"/>
                  <a:pt x="209642" y="11336"/>
                </a:cubicBezTo>
                <a:cubicBezTo>
                  <a:pt x="223400" y="13453"/>
                  <a:pt x="183184" y="21919"/>
                  <a:pt x="184242" y="24036"/>
                </a:cubicBezTo>
                <a:cubicBezTo>
                  <a:pt x="185300" y="26153"/>
                  <a:pt x="216521" y="25094"/>
                  <a:pt x="215992" y="24036"/>
                </a:cubicBezTo>
                <a:cubicBezTo>
                  <a:pt x="215463" y="22978"/>
                  <a:pt x="211229" y="15040"/>
                  <a:pt x="181067" y="17686"/>
                </a:cubicBezTo>
                <a:cubicBezTo>
                  <a:pt x="150905" y="20332"/>
                  <a:pt x="4325" y="55257"/>
                  <a:pt x="92" y="5261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 2">
            <a:extLst>
              <a:ext uri="{FF2B5EF4-FFF2-40B4-BE49-F238E27FC236}">
                <a16:creationId xmlns:a16="http://schemas.microsoft.com/office/drawing/2014/main" id="{F5A7CC7E-7A4E-1FD1-91F4-045771BE8C44}"/>
              </a:ext>
            </a:extLst>
          </p:cNvPr>
          <p:cNvSpPr/>
          <p:nvPr/>
        </p:nvSpPr>
        <p:spPr>
          <a:xfrm>
            <a:off x="3330283" y="1755677"/>
            <a:ext cx="350052" cy="41860"/>
          </a:xfrm>
          <a:custGeom>
            <a:avLst/>
            <a:gdLst>
              <a:gd name="connsiteX0" fmla="*/ 292 w 350052"/>
              <a:gd name="connsiteY0" fmla="*/ 98 h 41860"/>
              <a:gd name="connsiteX1" fmla="*/ 178092 w 350052"/>
              <a:gd name="connsiteY1" fmla="*/ 28673 h 41860"/>
              <a:gd name="connsiteX2" fmla="*/ 143167 w 350052"/>
              <a:gd name="connsiteY2" fmla="*/ 25498 h 41860"/>
              <a:gd name="connsiteX3" fmla="*/ 228892 w 350052"/>
              <a:gd name="connsiteY3" fmla="*/ 25498 h 41860"/>
              <a:gd name="connsiteX4" fmla="*/ 279692 w 350052"/>
              <a:gd name="connsiteY4" fmla="*/ 41373 h 41860"/>
              <a:gd name="connsiteX5" fmla="*/ 349542 w 350052"/>
              <a:gd name="connsiteY5" fmla="*/ 35023 h 41860"/>
              <a:gd name="connsiteX6" fmla="*/ 305092 w 350052"/>
              <a:gd name="connsiteY6" fmla="*/ 41373 h 41860"/>
              <a:gd name="connsiteX7" fmla="*/ 193967 w 350052"/>
              <a:gd name="connsiteY7" fmla="*/ 19148 h 41860"/>
              <a:gd name="connsiteX8" fmla="*/ 136817 w 350052"/>
              <a:gd name="connsiteY8" fmla="*/ 19148 h 41860"/>
              <a:gd name="connsiteX9" fmla="*/ 292 w 350052"/>
              <a:gd name="connsiteY9" fmla="*/ 98 h 4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052" h="41860">
                <a:moveTo>
                  <a:pt x="292" y="98"/>
                </a:moveTo>
                <a:cubicBezTo>
                  <a:pt x="7171" y="1685"/>
                  <a:pt x="154280" y="24440"/>
                  <a:pt x="178092" y="28673"/>
                </a:cubicBezTo>
                <a:cubicBezTo>
                  <a:pt x="201904" y="32906"/>
                  <a:pt x="134700" y="26027"/>
                  <a:pt x="143167" y="25498"/>
                </a:cubicBezTo>
                <a:cubicBezTo>
                  <a:pt x="151634" y="24969"/>
                  <a:pt x="206138" y="22852"/>
                  <a:pt x="228892" y="25498"/>
                </a:cubicBezTo>
                <a:cubicBezTo>
                  <a:pt x="251646" y="28144"/>
                  <a:pt x="259584" y="39786"/>
                  <a:pt x="279692" y="41373"/>
                </a:cubicBezTo>
                <a:cubicBezTo>
                  <a:pt x="299800" y="42961"/>
                  <a:pt x="345309" y="35023"/>
                  <a:pt x="349542" y="35023"/>
                </a:cubicBezTo>
                <a:cubicBezTo>
                  <a:pt x="353775" y="35023"/>
                  <a:pt x="331021" y="44019"/>
                  <a:pt x="305092" y="41373"/>
                </a:cubicBezTo>
                <a:cubicBezTo>
                  <a:pt x="279163" y="38727"/>
                  <a:pt x="222013" y="22852"/>
                  <a:pt x="193967" y="19148"/>
                </a:cubicBezTo>
                <a:cubicBezTo>
                  <a:pt x="165921" y="15444"/>
                  <a:pt x="163805" y="21794"/>
                  <a:pt x="136817" y="19148"/>
                </a:cubicBezTo>
                <a:cubicBezTo>
                  <a:pt x="109830" y="16502"/>
                  <a:pt x="-6587" y="-1489"/>
                  <a:pt x="292" y="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 4">
            <a:extLst>
              <a:ext uri="{FF2B5EF4-FFF2-40B4-BE49-F238E27FC236}">
                <a16:creationId xmlns:a16="http://schemas.microsoft.com/office/drawing/2014/main" id="{2820550E-BA3F-C63E-B721-08495CBDD2BC}"/>
              </a:ext>
            </a:extLst>
          </p:cNvPr>
          <p:cNvSpPr/>
          <p:nvPr/>
        </p:nvSpPr>
        <p:spPr>
          <a:xfrm>
            <a:off x="3340099" y="1717615"/>
            <a:ext cx="327056" cy="57295"/>
          </a:xfrm>
          <a:custGeom>
            <a:avLst/>
            <a:gdLst>
              <a:gd name="connsiteX0" fmla="*/ 1 w 327056"/>
              <a:gd name="connsiteY0" fmla="*/ 28635 h 57295"/>
              <a:gd name="connsiteX1" fmla="*/ 136526 w 327056"/>
              <a:gd name="connsiteY1" fmla="*/ 19110 h 57295"/>
              <a:gd name="connsiteX2" fmla="*/ 73026 w 327056"/>
              <a:gd name="connsiteY2" fmla="*/ 34985 h 57295"/>
              <a:gd name="connsiteX3" fmla="*/ 158751 w 327056"/>
              <a:gd name="connsiteY3" fmla="*/ 19110 h 57295"/>
              <a:gd name="connsiteX4" fmla="*/ 222251 w 327056"/>
              <a:gd name="connsiteY4" fmla="*/ 22285 h 57295"/>
              <a:gd name="connsiteX5" fmla="*/ 212726 w 327056"/>
              <a:gd name="connsiteY5" fmla="*/ 9585 h 57295"/>
              <a:gd name="connsiteX6" fmla="*/ 250826 w 327056"/>
              <a:gd name="connsiteY6" fmla="*/ 31810 h 57295"/>
              <a:gd name="connsiteX7" fmla="*/ 304801 w 327056"/>
              <a:gd name="connsiteY7" fmla="*/ 38160 h 57295"/>
              <a:gd name="connsiteX8" fmla="*/ 327026 w 327056"/>
              <a:gd name="connsiteY8" fmla="*/ 57210 h 57295"/>
              <a:gd name="connsiteX9" fmla="*/ 307976 w 327056"/>
              <a:gd name="connsiteY9" fmla="*/ 44510 h 57295"/>
              <a:gd name="connsiteX10" fmla="*/ 247651 w 327056"/>
              <a:gd name="connsiteY10" fmla="*/ 28635 h 57295"/>
              <a:gd name="connsiteX11" fmla="*/ 184151 w 327056"/>
              <a:gd name="connsiteY11" fmla="*/ 22285 h 57295"/>
              <a:gd name="connsiteX12" fmla="*/ 120651 w 327056"/>
              <a:gd name="connsiteY12" fmla="*/ 60 h 57295"/>
              <a:gd name="connsiteX13" fmla="*/ 133351 w 327056"/>
              <a:gd name="connsiteY13" fmla="*/ 15935 h 57295"/>
              <a:gd name="connsiteX14" fmla="*/ 1 w 327056"/>
              <a:gd name="connsiteY14" fmla="*/ 28635 h 5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7056" h="57295">
                <a:moveTo>
                  <a:pt x="1" y="28635"/>
                </a:moveTo>
                <a:cubicBezTo>
                  <a:pt x="530" y="29164"/>
                  <a:pt x="124355" y="18052"/>
                  <a:pt x="136526" y="19110"/>
                </a:cubicBezTo>
                <a:cubicBezTo>
                  <a:pt x="148697" y="20168"/>
                  <a:pt x="69322" y="34985"/>
                  <a:pt x="73026" y="34985"/>
                </a:cubicBezTo>
                <a:cubicBezTo>
                  <a:pt x="76730" y="34985"/>
                  <a:pt x="133880" y="21227"/>
                  <a:pt x="158751" y="19110"/>
                </a:cubicBezTo>
                <a:cubicBezTo>
                  <a:pt x="183622" y="16993"/>
                  <a:pt x="222251" y="22285"/>
                  <a:pt x="222251" y="22285"/>
                </a:cubicBezTo>
                <a:cubicBezTo>
                  <a:pt x="231247" y="20698"/>
                  <a:pt x="207964" y="7998"/>
                  <a:pt x="212726" y="9585"/>
                </a:cubicBezTo>
                <a:cubicBezTo>
                  <a:pt x="217488" y="11172"/>
                  <a:pt x="235480" y="27047"/>
                  <a:pt x="250826" y="31810"/>
                </a:cubicBezTo>
                <a:cubicBezTo>
                  <a:pt x="266172" y="36573"/>
                  <a:pt x="292101" y="33927"/>
                  <a:pt x="304801" y="38160"/>
                </a:cubicBezTo>
                <a:cubicBezTo>
                  <a:pt x="317501" y="42393"/>
                  <a:pt x="327026" y="57210"/>
                  <a:pt x="327026" y="57210"/>
                </a:cubicBezTo>
                <a:cubicBezTo>
                  <a:pt x="327555" y="58268"/>
                  <a:pt x="321205" y="49272"/>
                  <a:pt x="307976" y="44510"/>
                </a:cubicBezTo>
                <a:cubicBezTo>
                  <a:pt x="294747" y="39748"/>
                  <a:pt x="268289" y="32339"/>
                  <a:pt x="247651" y="28635"/>
                </a:cubicBezTo>
                <a:cubicBezTo>
                  <a:pt x="227013" y="24931"/>
                  <a:pt x="205318" y="27047"/>
                  <a:pt x="184151" y="22285"/>
                </a:cubicBezTo>
                <a:cubicBezTo>
                  <a:pt x="162984" y="17523"/>
                  <a:pt x="120651" y="60"/>
                  <a:pt x="120651" y="60"/>
                </a:cubicBezTo>
                <a:cubicBezTo>
                  <a:pt x="112184" y="-998"/>
                  <a:pt x="146580" y="12231"/>
                  <a:pt x="133351" y="15935"/>
                </a:cubicBezTo>
                <a:cubicBezTo>
                  <a:pt x="120122" y="19639"/>
                  <a:pt x="-528" y="28106"/>
                  <a:pt x="1" y="2863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>
            <a:extLst>
              <a:ext uri="{FF2B5EF4-FFF2-40B4-BE49-F238E27FC236}">
                <a16:creationId xmlns:a16="http://schemas.microsoft.com/office/drawing/2014/main" id="{662E738F-41A1-8CD3-69F4-5E148DDD1549}"/>
              </a:ext>
            </a:extLst>
          </p:cNvPr>
          <p:cNvSpPr/>
          <p:nvPr/>
        </p:nvSpPr>
        <p:spPr>
          <a:xfrm>
            <a:off x="3781350" y="1612696"/>
            <a:ext cx="118892" cy="168843"/>
          </a:xfrm>
          <a:custGeom>
            <a:avLst/>
            <a:gdLst>
              <a:gd name="connsiteX0" fmla="*/ 114375 w 118892"/>
              <a:gd name="connsiteY0" fmla="*/ 204 h 168843"/>
              <a:gd name="connsiteX1" fmla="*/ 111200 w 118892"/>
              <a:gd name="connsiteY1" fmla="*/ 66879 h 168843"/>
              <a:gd name="connsiteX2" fmla="*/ 31825 w 118892"/>
              <a:gd name="connsiteY2" fmla="*/ 136729 h 168843"/>
              <a:gd name="connsiteX3" fmla="*/ 69925 w 118892"/>
              <a:gd name="connsiteY3" fmla="*/ 111329 h 168843"/>
              <a:gd name="connsiteX4" fmla="*/ 75 w 118892"/>
              <a:gd name="connsiteY4" fmla="*/ 168479 h 168843"/>
              <a:gd name="connsiteX5" fmla="*/ 57225 w 118892"/>
              <a:gd name="connsiteY5" fmla="*/ 133554 h 168843"/>
              <a:gd name="connsiteX6" fmla="*/ 98500 w 118892"/>
              <a:gd name="connsiteY6" fmla="*/ 89104 h 168843"/>
              <a:gd name="connsiteX7" fmla="*/ 114375 w 118892"/>
              <a:gd name="connsiteY7" fmla="*/ 204 h 16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892" h="168843">
                <a:moveTo>
                  <a:pt x="114375" y="204"/>
                </a:moveTo>
                <a:cubicBezTo>
                  <a:pt x="116492" y="-3500"/>
                  <a:pt x="124958" y="44125"/>
                  <a:pt x="111200" y="66879"/>
                </a:cubicBezTo>
                <a:cubicBezTo>
                  <a:pt x="97442" y="89633"/>
                  <a:pt x="38704" y="129321"/>
                  <a:pt x="31825" y="136729"/>
                </a:cubicBezTo>
                <a:cubicBezTo>
                  <a:pt x="24946" y="144137"/>
                  <a:pt x="75217" y="106037"/>
                  <a:pt x="69925" y="111329"/>
                </a:cubicBezTo>
                <a:cubicBezTo>
                  <a:pt x="64633" y="116621"/>
                  <a:pt x="2192" y="164775"/>
                  <a:pt x="75" y="168479"/>
                </a:cubicBezTo>
                <a:cubicBezTo>
                  <a:pt x="-2042" y="172183"/>
                  <a:pt x="40821" y="146783"/>
                  <a:pt x="57225" y="133554"/>
                </a:cubicBezTo>
                <a:cubicBezTo>
                  <a:pt x="73629" y="120325"/>
                  <a:pt x="89504" y="105508"/>
                  <a:pt x="98500" y="89104"/>
                </a:cubicBezTo>
                <a:cubicBezTo>
                  <a:pt x="107496" y="72700"/>
                  <a:pt x="112258" y="3908"/>
                  <a:pt x="114375" y="2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B8A15758-60A4-2BCE-E14B-67D44AAFE5BB}"/>
              </a:ext>
            </a:extLst>
          </p:cNvPr>
          <p:cNvSpPr/>
          <p:nvPr/>
        </p:nvSpPr>
        <p:spPr>
          <a:xfrm>
            <a:off x="3818808" y="1676323"/>
            <a:ext cx="108814" cy="108275"/>
          </a:xfrm>
          <a:custGeom>
            <a:avLst/>
            <a:gdLst>
              <a:gd name="connsiteX0" fmla="*/ 108667 w 108814"/>
              <a:gd name="connsiteY0" fmla="*/ 77 h 108275"/>
              <a:gd name="connsiteX1" fmla="*/ 45167 w 108814"/>
              <a:gd name="connsiteY1" fmla="*/ 63577 h 108275"/>
              <a:gd name="connsiteX2" fmla="*/ 717 w 108814"/>
              <a:gd name="connsiteY2" fmla="*/ 108027 h 108275"/>
              <a:gd name="connsiteX3" fmla="*/ 22942 w 108814"/>
              <a:gd name="connsiteY3" fmla="*/ 79452 h 108275"/>
              <a:gd name="connsiteX4" fmla="*/ 108667 w 108814"/>
              <a:gd name="connsiteY4" fmla="*/ 77 h 10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14" h="108275">
                <a:moveTo>
                  <a:pt x="108667" y="77"/>
                </a:moveTo>
                <a:cubicBezTo>
                  <a:pt x="112371" y="-2569"/>
                  <a:pt x="45167" y="63577"/>
                  <a:pt x="45167" y="63577"/>
                </a:cubicBezTo>
                <a:cubicBezTo>
                  <a:pt x="27175" y="81569"/>
                  <a:pt x="4421" y="105381"/>
                  <a:pt x="717" y="108027"/>
                </a:cubicBezTo>
                <a:cubicBezTo>
                  <a:pt x="-2987" y="110673"/>
                  <a:pt x="8125" y="91623"/>
                  <a:pt x="22942" y="79452"/>
                </a:cubicBezTo>
                <a:cubicBezTo>
                  <a:pt x="37759" y="67281"/>
                  <a:pt x="104963" y="2723"/>
                  <a:pt x="108667" y="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67747C0B-2150-737E-CA0A-38BB984E1AF2}"/>
              </a:ext>
            </a:extLst>
          </p:cNvPr>
          <p:cNvSpPr/>
          <p:nvPr/>
        </p:nvSpPr>
        <p:spPr>
          <a:xfrm>
            <a:off x="3221695" y="1816027"/>
            <a:ext cx="284663" cy="76771"/>
          </a:xfrm>
          <a:custGeom>
            <a:avLst/>
            <a:gdLst>
              <a:gd name="connsiteX0" fmla="*/ 930 w 284663"/>
              <a:gd name="connsiteY0" fmla="*/ 76273 h 76771"/>
              <a:gd name="connsiteX1" fmla="*/ 175555 w 284663"/>
              <a:gd name="connsiteY1" fmla="*/ 34998 h 76771"/>
              <a:gd name="connsiteX2" fmla="*/ 99355 w 284663"/>
              <a:gd name="connsiteY2" fmla="*/ 47698 h 76771"/>
              <a:gd name="connsiteX3" fmla="*/ 191430 w 284663"/>
              <a:gd name="connsiteY3" fmla="*/ 31823 h 76771"/>
              <a:gd name="connsiteX4" fmla="*/ 242230 w 284663"/>
              <a:gd name="connsiteY4" fmla="*/ 25473 h 76771"/>
              <a:gd name="connsiteX5" fmla="*/ 283505 w 284663"/>
              <a:gd name="connsiteY5" fmla="*/ 73 h 76771"/>
              <a:gd name="connsiteX6" fmla="*/ 261280 w 284663"/>
              <a:gd name="connsiteY6" fmla="*/ 19123 h 76771"/>
              <a:gd name="connsiteX7" fmla="*/ 143805 w 284663"/>
              <a:gd name="connsiteY7" fmla="*/ 57223 h 76771"/>
              <a:gd name="connsiteX8" fmla="*/ 188255 w 284663"/>
              <a:gd name="connsiteY8" fmla="*/ 44523 h 76771"/>
              <a:gd name="connsiteX9" fmla="*/ 146980 w 284663"/>
              <a:gd name="connsiteY9" fmla="*/ 63573 h 76771"/>
              <a:gd name="connsiteX10" fmla="*/ 172380 w 284663"/>
              <a:gd name="connsiteY10" fmla="*/ 54048 h 76771"/>
              <a:gd name="connsiteX11" fmla="*/ 108880 w 284663"/>
              <a:gd name="connsiteY11" fmla="*/ 57223 h 76771"/>
              <a:gd name="connsiteX12" fmla="*/ 930 w 284663"/>
              <a:gd name="connsiteY12" fmla="*/ 76273 h 7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4663" h="76771">
                <a:moveTo>
                  <a:pt x="930" y="76273"/>
                </a:moveTo>
                <a:cubicBezTo>
                  <a:pt x="12042" y="72569"/>
                  <a:pt x="159151" y="39761"/>
                  <a:pt x="175555" y="34998"/>
                </a:cubicBezTo>
                <a:cubicBezTo>
                  <a:pt x="191959" y="30235"/>
                  <a:pt x="96709" y="48227"/>
                  <a:pt x="99355" y="47698"/>
                </a:cubicBezTo>
                <a:cubicBezTo>
                  <a:pt x="102001" y="47169"/>
                  <a:pt x="167618" y="35527"/>
                  <a:pt x="191430" y="31823"/>
                </a:cubicBezTo>
                <a:cubicBezTo>
                  <a:pt x="215243" y="28119"/>
                  <a:pt x="226884" y="30765"/>
                  <a:pt x="242230" y="25473"/>
                </a:cubicBezTo>
                <a:cubicBezTo>
                  <a:pt x="257576" y="20181"/>
                  <a:pt x="280330" y="1131"/>
                  <a:pt x="283505" y="73"/>
                </a:cubicBezTo>
                <a:cubicBezTo>
                  <a:pt x="286680" y="-985"/>
                  <a:pt x="284563" y="9598"/>
                  <a:pt x="261280" y="19123"/>
                </a:cubicBezTo>
                <a:cubicBezTo>
                  <a:pt x="237997" y="28648"/>
                  <a:pt x="155976" y="52990"/>
                  <a:pt x="143805" y="57223"/>
                </a:cubicBezTo>
                <a:cubicBezTo>
                  <a:pt x="131634" y="61456"/>
                  <a:pt x="187726" y="43465"/>
                  <a:pt x="188255" y="44523"/>
                </a:cubicBezTo>
                <a:cubicBezTo>
                  <a:pt x="188784" y="45581"/>
                  <a:pt x="149626" y="61985"/>
                  <a:pt x="146980" y="63573"/>
                </a:cubicBezTo>
                <a:cubicBezTo>
                  <a:pt x="144334" y="65160"/>
                  <a:pt x="178730" y="55106"/>
                  <a:pt x="172380" y="54048"/>
                </a:cubicBezTo>
                <a:cubicBezTo>
                  <a:pt x="166030" y="52990"/>
                  <a:pt x="136397" y="52461"/>
                  <a:pt x="108880" y="57223"/>
                </a:cubicBezTo>
                <a:cubicBezTo>
                  <a:pt x="81363" y="61985"/>
                  <a:pt x="-10182" y="79977"/>
                  <a:pt x="930" y="762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F2263A1B-C848-4287-68F4-1BBD53E45346}"/>
              </a:ext>
            </a:extLst>
          </p:cNvPr>
          <p:cNvSpPr/>
          <p:nvPr/>
        </p:nvSpPr>
        <p:spPr>
          <a:xfrm>
            <a:off x="3218639" y="1841326"/>
            <a:ext cx="280224" cy="77428"/>
          </a:xfrm>
          <a:custGeom>
            <a:avLst/>
            <a:gdLst>
              <a:gd name="connsiteX0" fmla="*/ 811 w 280224"/>
              <a:gd name="connsiteY0" fmla="*/ 66849 h 77428"/>
              <a:gd name="connsiteX1" fmla="*/ 207186 w 280224"/>
              <a:gd name="connsiteY1" fmla="*/ 60499 h 77428"/>
              <a:gd name="connsiteX2" fmla="*/ 146861 w 280224"/>
              <a:gd name="connsiteY2" fmla="*/ 76374 h 77428"/>
              <a:gd name="connsiteX3" fmla="*/ 242111 w 280224"/>
              <a:gd name="connsiteY3" fmla="*/ 25574 h 77428"/>
              <a:gd name="connsiteX4" fmla="*/ 280211 w 280224"/>
              <a:gd name="connsiteY4" fmla="*/ 174 h 77428"/>
              <a:gd name="connsiteX5" fmla="*/ 245286 w 280224"/>
              <a:gd name="connsiteY5" fmla="*/ 16049 h 77428"/>
              <a:gd name="connsiteX6" fmla="*/ 159561 w 280224"/>
              <a:gd name="connsiteY6" fmla="*/ 47799 h 77428"/>
              <a:gd name="connsiteX7" fmla="*/ 223061 w 280224"/>
              <a:gd name="connsiteY7" fmla="*/ 50974 h 77428"/>
              <a:gd name="connsiteX8" fmla="*/ 137336 w 280224"/>
              <a:gd name="connsiteY8" fmla="*/ 47799 h 77428"/>
              <a:gd name="connsiteX9" fmla="*/ 811 w 280224"/>
              <a:gd name="connsiteY9" fmla="*/ 66849 h 7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224" h="77428">
                <a:moveTo>
                  <a:pt x="811" y="66849"/>
                </a:moveTo>
                <a:cubicBezTo>
                  <a:pt x="12453" y="68966"/>
                  <a:pt x="182844" y="58911"/>
                  <a:pt x="207186" y="60499"/>
                </a:cubicBezTo>
                <a:cubicBezTo>
                  <a:pt x="231528" y="62086"/>
                  <a:pt x="141040" y="82195"/>
                  <a:pt x="146861" y="76374"/>
                </a:cubicBezTo>
                <a:cubicBezTo>
                  <a:pt x="152682" y="70553"/>
                  <a:pt x="219886" y="38274"/>
                  <a:pt x="242111" y="25574"/>
                </a:cubicBezTo>
                <a:cubicBezTo>
                  <a:pt x="264336" y="12874"/>
                  <a:pt x="279682" y="1761"/>
                  <a:pt x="280211" y="174"/>
                </a:cubicBezTo>
                <a:cubicBezTo>
                  <a:pt x="280740" y="-1413"/>
                  <a:pt x="265394" y="8112"/>
                  <a:pt x="245286" y="16049"/>
                </a:cubicBezTo>
                <a:cubicBezTo>
                  <a:pt x="225178" y="23986"/>
                  <a:pt x="163265" y="41978"/>
                  <a:pt x="159561" y="47799"/>
                </a:cubicBezTo>
                <a:cubicBezTo>
                  <a:pt x="155857" y="53620"/>
                  <a:pt x="226765" y="50974"/>
                  <a:pt x="223061" y="50974"/>
                </a:cubicBezTo>
                <a:cubicBezTo>
                  <a:pt x="219357" y="50974"/>
                  <a:pt x="168557" y="46212"/>
                  <a:pt x="137336" y="47799"/>
                </a:cubicBezTo>
                <a:cubicBezTo>
                  <a:pt x="106115" y="49386"/>
                  <a:pt x="-10831" y="64732"/>
                  <a:pt x="811" y="668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DAC77298-DFEC-6123-229B-0AC46536FC0B}"/>
              </a:ext>
            </a:extLst>
          </p:cNvPr>
          <p:cNvSpPr/>
          <p:nvPr/>
        </p:nvSpPr>
        <p:spPr>
          <a:xfrm>
            <a:off x="3435293" y="1857103"/>
            <a:ext cx="146383" cy="133835"/>
          </a:xfrm>
          <a:custGeom>
            <a:avLst/>
            <a:gdLst>
              <a:gd name="connsiteX0" fmla="*/ 146107 w 146383"/>
              <a:gd name="connsiteY0" fmla="*/ 272 h 133835"/>
              <a:gd name="connsiteX1" fmla="*/ 88957 w 146383"/>
              <a:gd name="connsiteY1" fmla="*/ 32022 h 133835"/>
              <a:gd name="connsiteX2" fmla="*/ 50857 w 146383"/>
              <a:gd name="connsiteY2" fmla="*/ 57422 h 133835"/>
              <a:gd name="connsiteX3" fmla="*/ 57 w 146383"/>
              <a:gd name="connsiteY3" fmla="*/ 133622 h 133835"/>
              <a:gd name="connsiteX4" fmla="*/ 41332 w 146383"/>
              <a:gd name="connsiteY4" fmla="*/ 79647 h 133835"/>
              <a:gd name="connsiteX5" fmla="*/ 66732 w 146383"/>
              <a:gd name="connsiteY5" fmla="*/ 60597 h 133835"/>
              <a:gd name="connsiteX6" fmla="*/ 38157 w 146383"/>
              <a:gd name="connsiteY6" fmla="*/ 95522 h 133835"/>
              <a:gd name="connsiteX7" fmla="*/ 63557 w 146383"/>
              <a:gd name="connsiteY7" fmla="*/ 51072 h 133835"/>
              <a:gd name="connsiteX8" fmla="*/ 146107 w 146383"/>
              <a:gd name="connsiteY8" fmla="*/ 272 h 13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383" h="133835">
                <a:moveTo>
                  <a:pt x="146107" y="272"/>
                </a:moveTo>
                <a:cubicBezTo>
                  <a:pt x="150340" y="-2903"/>
                  <a:pt x="104832" y="22497"/>
                  <a:pt x="88957" y="32022"/>
                </a:cubicBezTo>
                <a:cubicBezTo>
                  <a:pt x="73082" y="41547"/>
                  <a:pt x="65674" y="40489"/>
                  <a:pt x="50857" y="57422"/>
                </a:cubicBezTo>
                <a:cubicBezTo>
                  <a:pt x="36040" y="74355"/>
                  <a:pt x="1644" y="129918"/>
                  <a:pt x="57" y="133622"/>
                </a:cubicBezTo>
                <a:cubicBezTo>
                  <a:pt x="-1530" y="137326"/>
                  <a:pt x="30219" y="91818"/>
                  <a:pt x="41332" y="79647"/>
                </a:cubicBezTo>
                <a:cubicBezTo>
                  <a:pt x="52445" y="67476"/>
                  <a:pt x="67261" y="57951"/>
                  <a:pt x="66732" y="60597"/>
                </a:cubicBezTo>
                <a:cubicBezTo>
                  <a:pt x="66203" y="63243"/>
                  <a:pt x="38686" y="97109"/>
                  <a:pt x="38157" y="95522"/>
                </a:cubicBezTo>
                <a:cubicBezTo>
                  <a:pt x="37628" y="93935"/>
                  <a:pt x="51386" y="64830"/>
                  <a:pt x="63557" y="51072"/>
                </a:cubicBezTo>
                <a:cubicBezTo>
                  <a:pt x="75728" y="37314"/>
                  <a:pt x="141874" y="3447"/>
                  <a:pt x="146107" y="27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56BEE182-5828-3600-98FB-B18034A82A59}"/>
              </a:ext>
            </a:extLst>
          </p:cNvPr>
          <p:cNvSpPr/>
          <p:nvPr/>
        </p:nvSpPr>
        <p:spPr>
          <a:xfrm>
            <a:off x="3413123" y="1850650"/>
            <a:ext cx="146414" cy="35656"/>
          </a:xfrm>
          <a:custGeom>
            <a:avLst/>
            <a:gdLst>
              <a:gd name="connsiteX0" fmla="*/ 2 w 146414"/>
              <a:gd name="connsiteY0" fmla="*/ 16250 h 35656"/>
              <a:gd name="connsiteX1" fmla="*/ 101602 w 146414"/>
              <a:gd name="connsiteY1" fmla="*/ 375 h 35656"/>
              <a:gd name="connsiteX2" fmla="*/ 146052 w 146414"/>
              <a:gd name="connsiteY2" fmla="*/ 35300 h 35656"/>
              <a:gd name="connsiteX3" fmla="*/ 123827 w 146414"/>
              <a:gd name="connsiteY3" fmla="*/ 19425 h 35656"/>
              <a:gd name="connsiteX4" fmla="*/ 104777 w 146414"/>
              <a:gd name="connsiteY4" fmla="*/ 6725 h 35656"/>
              <a:gd name="connsiteX5" fmla="*/ 2 w 146414"/>
              <a:gd name="connsiteY5" fmla="*/ 16250 h 35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414" h="35656">
                <a:moveTo>
                  <a:pt x="2" y="16250"/>
                </a:moveTo>
                <a:cubicBezTo>
                  <a:pt x="-527" y="15192"/>
                  <a:pt x="77260" y="-2800"/>
                  <a:pt x="101602" y="375"/>
                </a:cubicBezTo>
                <a:cubicBezTo>
                  <a:pt x="125944" y="3550"/>
                  <a:pt x="142348" y="32125"/>
                  <a:pt x="146052" y="35300"/>
                </a:cubicBezTo>
                <a:cubicBezTo>
                  <a:pt x="149756" y="38475"/>
                  <a:pt x="123827" y="19425"/>
                  <a:pt x="123827" y="19425"/>
                </a:cubicBezTo>
                <a:cubicBezTo>
                  <a:pt x="116948" y="14663"/>
                  <a:pt x="121710" y="8312"/>
                  <a:pt x="104777" y="6725"/>
                </a:cubicBezTo>
                <a:cubicBezTo>
                  <a:pt x="87844" y="5137"/>
                  <a:pt x="531" y="17308"/>
                  <a:pt x="2" y="162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3BE00FF7-95C6-8A63-5F2B-FAF40E205907}"/>
              </a:ext>
            </a:extLst>
          </p:cNvPr>
          <p:cNvSpPr/>
          <p:nvPr/>
        </p:nvSpPr>
        <p:spPr>
          <a:xfrm>
            <a:off x="3222516" y="1831975"/>
            <a:ext cx="262621" cy="63505"/>
          </a:xfrm>
          <a:custGeom>
            <a:avLst/>
            <a:gdLst>
              <a:gd name="connsiteX0" fmla="*/ 109 w 262621"/>
              <a:gd name="connsiteY0" fmla="*/ 63500 h 63505"/>
              <a:gd name="connsiteX1" fmla="*/ 130284 w 262621"/>
              <a:gd name="connsiteY1" fmla="*/ 19050 h 63505"/>
              <a:gd name="connsiteX2" fmla="*/ 257284 w 262621"/>
              <a:gd name="connsiteY2" fmla="*/ 3175 h 63505"/>
              <a:gd name="connsiteX3" fmla="*/ 235059 w 262621"/>
              <a:gd name="connsiteY3" fmla="*/ 0 h 63505"/>
              <a:gd name="connsiteX4" fmla="*/ 200134 w 262621"/>
              <a:gd name="connsiteY4" fmla="*/ 3175 h 63505"/>
              <a:gd name="connsiteX5" fmla="*/ 152509 w 262621"/>
              <a:gd name="connsiteY5" fmla="*/ 15875 h 63505"/>
              <a:gd name="connsiteX6" fmla="*/ 109 w 262621"/>
              <a:gd name="connsiteY6" fmla="*/ 63500 h 6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621" h="63505">
                <a:moveTo>
                  <a:pt x="109" y="63500"/>
                </a:moveTo>
                <a:cubicBezTo>
                  <a:pt x="-3595" y="64029"/>
                  <a:pt x="87422" y="29104"/>
                  <a:pt x="130284" y="19050"/>
                </a:cubicBezTo>
                <a:cubicBezTo>
                  <a:pt x="173147" y="8996"/>
                  <a:pt x="239822" y="6350"/>
                  <a:pt x="257284" y="3175"/>
                </a:cubicBezTo>
                <a:cubicBezTo>
                  <a:pt x="274747" y="0"/>
                  <a:pt x="244584" y="0"/>
                  <a:pt x="235059" y="0"/>
                </a:cubicBezTo>
                <a:cubicBezTo>
                  <a:pt x="225534" y="0"/>
                  <a:pt x="213892" y="529"/>
                  <a:pt x="200134" y="3175"/>
                </a:cubicBezTo>
                <a:cubicBezTo>
                  <a:pt x="186376" y="5821"/>
                  <a:pt x="184259" y="8467"/>
                  <a:pt x="152509" y="15875"/>
                </a:cubicBezTo>
                <a:cubicBezTo>
                  <a:pt x="120759" y="23283"/>
                  <a:pt x="3813" y="62971"/>
                  <a:pt x="109" y="635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>
            <a:extLst>
              <a:ext uri="{FF2B5EF4-FFF2-40B4-BE49-F238E27FC236}">
                <a16:creationId xmlns:a16="http://schemas.microsoft.com/office/drawing/2014/main" id="{636BFB94-0B53-8349-FABC-54F1DA98D96A}"/>
              </a:ext>
            </a:extLst>
          </p:cNvPr>
          <p:cNvSpPr/>
          <p:nvPr/>
        </p:nvSpPr>
        <p:spPr>
          <a:xfrm>
            <a:off x="3228975" y="1872520"/>
            <a:ext cx="258693" cy="49392"/>
          </a:xfrm>
          <a:custGeom>
            <a:avLst/>
            <a:gdLst>
              <a:gd name="connsiteX0" fmla="*/ 0 w 258693"/>
              <a:gd name="connsiteY0" fmla="*/ 45180 h 49392"/>
              <a:gd name="connsiteX1" fmla="*/ 107950 w 258693"/>
              <a:gd name="connsiteY1" fmla="*/ 48355 h 49392"/>
              <a:gd name="connsiteX2" fmla="*/ 219075 w 258693"/>
              <a:gd name="connsiteY2" fmla="*/ 29305 h 49392"/>
              <a:gd name="connsiteX3" fmla="*/ 180975 w 258693"/>
              <a:gd name="connsiteY3" fmla="*/ 42005 h 49392"/>
              <a:gd name="connsiteX4" fmla="*/ 257175 w 258693"/>
              <a:gd name="connsiteY4" fmla="*/ 730 h 49392"/>
              <a:gd name="connsiteX5" fmla="*/ 225425 w 258693"/>
              <a:gd name="connsiteY5" fmla="*/ 16605 h 49392"/>
              <a:gd name="connsiteX6" fmla="*/ 149225 w 258693"/>
              <a:gd name="connsiteY6" fmla="*/ 29305 h 49392"/>
              <a:gd name="connsiteX7" fmla="*/ 0 w 258693"/>
              <a:gd name="connsiteY7" fmla="*/ 45180 h 4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693" h="49392">
                <a:moveTo>
                  <a:pt x="0" y="45180"/>
                </a:moveTo>
                <a:cubicBezTo>
                  <a:pt x="35719" y="48090"/>
                  <a:pt x="71438" y="51001"/>
                  <a:pt x="107950" y="48355"/>
                </a:cubicBezTo>
                <a:cubicBezTo>
                  <a:pt x="144462" y="45709"/>
                  <a:pt x="206904" y="30363"/>
                  <a:pt x="219075" y="29305"/>
                </a:cubicBezTo>
                <a:cubicBezTo>
                  <a:pt x="231246" y="28247"/>
                  <a:pt x="174625" y="46767"/>
                  <a:pt x="180975" y="42005"/>
                </a:cubicBezTo>
                <a:cubicBezTo>
                  <a:pt x="187325" y="37243"/>
                  <a:pt x="249767" y="4963"/>
                  <a:pt x="257175" y="730"/>
                </a:cubicBezTo>
                <a:cubicBezTo>
                  <a:pt x="264583" y="-3503"/>
                  <a:pt x="243417" y="11842"/>
                  <a:pt x="225425" y="16605"/>
                </a:cubicBezTo>
                <a:cubicBezTo>
                  <a:pt x="207433" y="21367"/>
                  <a:pt x="149225" y="29305"/>
                  <a:pt x="149225" y="29305"/>
                </a:cubicBezTo>
                <a:lnTo>
                  <a:pt x="0" y="451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 13">
            <a:extLst>
              <a:ext uri="{FF2B5EF4-FFF2-40B4-BE49-F238E27FC236}">
                <a16:creationId xmlns:a16="http://schemas.microsoft.com/office/drawing/2014/main" id="{AC8E792D-995A-248B-FF5C-22FD583F8FB6}"/>
              </a:ext>
            </a:extLst>
          </p:cNvPr>
          <p:cNvSpPr/>
          <p:nvPr/>
        </p:nvSpPr>
        <p:spPr>
          <a:xfrm>
            <a:off x="3412302" y="1873074"/>
            <a:ext cx="110062" cy="133803"/>
          </a:xfrm>
          <a:custGeom>
            <a:avLst/>
            <a:gdLst>
              <a:gd name="connsiteX0" fmla="*/ 108773 w 110062"/>
              <a:gd name="connsiteY0" fmla="*/ 3351 h 133803"/>
              <a:gd name="connsiteX1" fmla="*/ 67498 w 110062"/>
              <a:gd name="connsiteY1" fmla="*/ 63676 h 133803"/>
              <a:gd name="connsiteX2" fmla="*/ 23048 w 110062"/>
              <a:gd name="connsiteY2" fmla="*/ 133526 h 133803"/>
              <a:gd name="connsiteX3" fmla="*/ 26223 w 110062"/>
              <a:gd name="connsiteY3" fmla="*/ 89076 h 133803"/>
              <a:gd name="connsiteX4" fmla="*/ 16698 w 110062"/>
              <a:gd name="connsiteY4" fmla="*/ 114476 h 133803"/>
              <a:gd name="connsiteX5" fmla="*/ 3998 w 110062"/>
              <a:gd name="connsiteY5" fmla="*/ 47801 h 133803"/>
              <a:gd name="connsiteX6" fmla="*/ 3998 w 110062"/>
              <a:gd name="connsiteY6" fmla="*/ 101776 h 133803"/>
              <a:gd name="connsiteX7" fmla="*/ 3998 w 110062"/>
              <a:gd name="connsiteY7" fmla="*/ 41451 h 133803"/>
              <a:gd name="connsiteX8" fmla="*/ 57973 w 110062"/>
              <a:gd name="connsiteY8" fmla="*/ 176 h 133803"/>
              <a:gd name="connsiteX9" fmla="*/ 7173 w 110062"/>
              <a:gd name="connsiteY9" fmla="*/ 25576 h 133803"/>
              <a:gd name="connsiteX10" fmla="*/ 48448 w 110062"/>
              <a:gd name="connsiteY10" fmla="*/ 176 h 133803"/>
              <a:gd name="connsiteX11" fmla="*/ 16698 w 110062"/>
              <a:gd name="connsiteY11" fmla="*/ 22401 h 133803"/>
              <a:gd name="connsiteX12" fmla="*/ 108773 w 110062"/>
              <a:gd name="connsiteY12" fmla="*/ 3351 h 13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062" h="133803">
                <a:moveTo>
                  <a:pt x="108773" y="3351"/>
                </a:moveTo>
                <a:cubicBezTo>
                  <a:pt x="117240" y="10230"/>
                  <a:pt x="81785" y="41980"/>
                  <a:pt x="67498" y="63676"/>
                </a:cubicBezTo>
                <a:cubicBezTo>
                  <a:pt x="53210" y="85372"/>
                  <a:pt x="29927" y="129293"/>
                  <a:pt x="23048" y="133526"/>
                </a:cubicBezTo>
                <a:cubicBezTo>
                  <a:pt x="16169" y="137759"/>
                  <a:pt x="27281" y="92251"/>
                  <a:pt x="26223" y="89076"/>
                </a:cubicBezTo>
                <a:cubicBezTo>
                  <a:pt x="25165" y="85901"/>
                  <a:pt x="20402" y="121355"/>
                  <a:pt x="16698" y="114476"/>
                </a:cubicBezTo>
                <a:cubicBezTo>
                  <a:pt x="12994" y="107597"/>
                  <a:pt x="6115" y="49918"/>
                  <a:pt x="3998" y="47801"/>
                </a:cubicBezTo>
                <a:lnTo>
                  <a:pt x="3998" y="101776"/>
                </a:lnTo>
                <a:cubicBezTo>
                  <a:pt x="3998" y="100718"/>
                  <a:pt x="-4998" y="58384"/>
                  <a:pt x="3998" y="41451"/>
                </a:cubicBezTo>
                <a:cubicBezTo>
                  <a:pt x="12994" y="24518"/>
                  <a:pt x="57444" y="2822"/>
                  <a:pt x="57973" y="176"/>
                </a:cubicBezTo>
                <a:cubicBezTo>
                  <a:pt x="58502" y="-2470"/>
                  <a:pt x="8760" y="25576"/>
                  <a:pt x="7173" y="25576"/>
                </a:cubicBezTo>
                <a:cubicBezTo>
                  <a:pt x="5586" y="25576"/>
                  <a:pt x="46861" y="705"/>
                  <a:pt x="48448" y="176"/>
                </a:cubicBezTo>
                <a:cubicBezTo>
                  <a:pt x="50035" y="-353"/>
                  <a:pt x="12994" y="23988"/>
                  <a:pt x="16698" y="22401"/>
                </a:cubicBezTo>
                <a:cubicBezTo>
                  <a:pt x="20402" y="20814"/>
                  <a:pt x="100306" y="-3528"/>
                  <a:pt x="108773" y="33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0A72C44F-55D7-3016-0C6D-C4817FE59DBA}"/>
              </a:ext>
            </a:extLst>
          </p:cNvPr>
          <p:cNvSpPr/>
          <p:nvPr/>
        </p:nvSpPr>
        <p:spPr>
          <a:xfrm>
            <a:off x="3244647" y="1876408"/>
            <a:ext cx="244705" cy="155777"/>
          </a:xfrm>
          <a:custGeom>
            <a:avLst/>
            <a:gdLst>
              <a:gd name="connsiteX0" fmla="*/ 63703 w 244705"/>
              <a:gd name="connsiteY0" fmla="*/ 17 h 155777"/>
              <a:gd name="connsiteX1" fmla="*/ 31953 w 244705"/>
              <a:gd name="connsiteY1" fmla="*/ 60342 h 155777"/>
              <a:gd name="connsiteX2" fmla="*/ 203 w 244705"/>
              <a:gd name="connsiteY2" fmla="*/ 79392 h 155777"/>
              <a:gd name="connsiteX3" fmla="*/ 47828 w 244705"/>
              <a:gd name="connsiteY3" fmla="*/ 98442 h 155777"/>
              <a:gd name="connsiteX4" fmla="*/ 31953 w 244705"/>
              <a:gd name="connsiteY4" fmla="*/ 101617 h 155777"/>
              <a:gd name="connsiteX5" fmla="*/ 127203 w 244705"/>
              <a:gd name="connsiteY5" fmla="*/ 133367 h 155777"/>
              <a:gd name="connsiteX6" fmla="*/ 76403 w 244705"/>
              <a:gd name="connsiteY6" fmla="*/ 155592 h 155777"/>
              <a:gd name="connsiteX7" fmla="*/ 187528 w 244705"/>
              <a:gd name="connsiteY7" fmla="*/ 142892 h 155777"/>
              <a:gd name="connsiteX8" fmla="*/ 244678 w 244705"/>
              <a:gd name="connsiteY8" fmla="*/ 123842 h 155777"/>
              <a:gd name="connsiteX9" fmla="*/ 181178 w 244705"/>
              <a:gd name="connsiteY9" fmla="*/ 133367 h 155777"/>
              <a:gd name="connsiteX10" fmla="*/ 124028 w 244705"/>
              <a:gd name="connsiteY10" fmla="*/ 133367 h 155777"/>
              <a:gd name="connsiteX11" fmla="*/ 6553 w 244705"/>
              <a:gd name="connsiteY11" fmla="*/ 104792 h 155777"/>
              <a:gd name="connsiteX12" fmla="*/ 19253 w 244705"/>
              <a:gd name="connsiteY12" fmla="*/ 66692 h 155777"/>
              <a:gd name="connsiteX13" fmla="*/ 63703 w 244705"/>
              <a:gd name="connsiteY13" fmla="*/ 17 h 15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4705" h="155777">
                <a:moveTo>
                  <a:pt x="63703" y="17"/>
                </a:moveTo>
                <a:cubicBezTo>
                  <a:pt x="65820" y="-1041"/>
                  <a:pt x="42536" y="47113"/>
                  <a:pt x="31953" y="60342"/>
                </a:cubicBezTo>
                <a:cubicBezTo>
                  <a:pt x="21370" y="73571"/>
                  <a:pt x="-2443" y="73042"/>
                  <a:pt x="203" y="79392"/>
                </a:cubicBezTo>
                <a:cubicBezTo>
                  <a:pt x="2849" y="85742"/>
                  <a:pt x="47828" y="98442"/>
                  <a:pt x="47828" y="98442"/>
                </a:cubicBezTo>
                <a:cubicBezTo>
                  <a:pt x="53120" y="102146"/>
                  <a:pt x="18724" y="95796"/>
                  <a:pt x="31953" y="101617"/>
                </a:cubicBezTo>
                <a:cubicBezTo>
                  <a:pt x="45182" y="107438"/>
                  <a:pt x="119795" y="124371"/>
                  <a:pt x="127203" y="133367"/>
                </a:cubicBezTo>
                <a:cubicBezTo>
                  <a:pt x="134611" y="142363"/>
                  <a:pt x="66349" y="154005"/>
                  <a:pt x="76403" y="155592"/>
                </a:cubicBezTo>
                <a:cubicBezTo>
                  <a:pt x="86457" y="157179"/>
                  <a:pt x="159482" y="148184"/>
                  <a:pt x="187528" y="142892"/>
                </a:cubicBezTo>
                <a:cubicBezTo>
                  <a:pt x="215574" y="137600"/>
                  <a:pt x="245736" y="125430"/>
                  <a:pt x="244678" y="123842"/>
                </a:cubicBezTo>
                <a:cubicBezTo>
                  <a:pt x="243620" y="122254"/>
                  <a:pt x="201286" y="131780"/>
                  <a:pt x="181178" y="133367"/>
                </a:cubicBezTo>
                <a:cubicBezTo>
                  <a:pt x="161070" y="134955"/>
                  <a:pt x="153132" y="138129"/>
                  <a:pt x="124028" y="133367"/>
                </a:cubicBezTo>
                <a:cubicBezTo>
                  <a:pt x="94924" y="128605"/>
                  <a:pt x="24015" y="115904"/>
                  <a:pt x="6553" y="104792"/>
                </a:cubicBezTo>
                <a:cubicBezTo>
                  <a:pt x="-10909" y="93680"/>
                  <a:pt x="12374" y="80450"/>
                  <a:pt x="19253" y="66692"/>
                </a:cubicBezTo>
                <a:cubicBezTo>
                  <a:pt x="26132" y="52934"/>
                  <a:pt x="61586" y="1075"/>
                  <a:pt x="63703" y="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>
            <a:extLst>
              <a:ext uri="{FF2B5EF4-FFF2-40B4-BE49-F238E27FC236}">
                <a16:creationId xmlns:a16="http://schemas.microsoft.com/office/drawing/2014/main" id="{3814005F-D55C-A20F-8941-FA9FCD4B01C6}"/>
              </a:ext>
            </a:extLst>
          </p:cNvPr>
          <p:cNvSpPr/>
          <p:nvPr/>
        </p:nvSpPr>
        <p:spPr>
          <a:xfrm>
            <a:off x="3273290" y="1882758"/>
            <a:ext cx="188728" cy="127870"/>
          </a:xfrm>
          <a:custGeom>
            <a:avLst/>
            <a:gdLst>
              <a:gd name="connsiteX0" fmla="*/ 79510 w 188728"/>
              <a:gd name="connsiteY0" fmla="*/ 17 h 127870"/>
              <a:gd name="connsiteX1" fmla="*/ 25535 w 188728"/>
              <a:gd name="connsiteY1" fmla="*/ 63517 h 127870"/>
              <a:gd name="connsiteX2" fmla="*/ 38235 w 188728"/>
              <a:gd name="connsiteY2" fmla="*/ 98442 h 127870"/>
              <a:gd name="connsiteX3" fmla="*/ 158885 w 188728"/>
              <a:gd name="connsiteY3" fmla="*/ 127017 h 127870"/>
              <a:gd name="connsiteX4" fmla="*/ 187460 w 188728"/>
              <a:gd name="connsiteY4" fmla="*/ 120667 h 127870"/>
              <a:gd name="connsiteX5" fmla="*/ 130310 w 188728"/>
              <a:gd name="connsiteY5" fmla="*/ 123842 h 127870"/>
              <a:gd name="connsiteX6" fmla="*/ 76335 w 188728"/>
              <a:gd name="connsiteY6" fmla="*/ 120667 h 127870"/>
              <a:gd name="connsiteX7" fmla="*/ 3310 w 188728"/>
              <a:gd name="connsiteY7" fmla="*/ 82567 h 127870"/>
              <a:gd name="connsiteX8" fmla="*/ 12835 w 188728"/>
              <a:gd name="connsiteY8" fmla="*/ 63517 h 127870"/>
              <a:gd name="connsiteX9" fmla="*/ 16010 w 188728"/>
              <a:gd name="connsiteY9" fmla="*/ 69867 h 127870"/>
              <a:gd name="connsiteX10" fmla="*/ 79510 w 188728"/>
              <a:gd name="connsiteY10" fmla="*/ 17 h 12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728" h="127870">
                <a:moveTo>
                  <a:pt x="79510" y="17"/>
                </a:moveTo>
                <a:cubicBezTo>
                  <a:pt x="81098" y="-1041"/>
                  <a:pt x="32414" y="47113"/>
                  <a:pt x="25535" y="63517"/>
                </a:cubicBezTo>
                <a:cubicBezTo>
                  <a:pt x="18656" y="79921"/>
                  <a:pt x="16010" y="87859"/>
                  <a:pt x="38235" y="98442"/>
                </a:cubicBezTo>
                <a:cubicBezTo>
                  <a:pt x="60460" y="109025"/>
                  <a:pt x="134014" y="123313"/>
                  <a:pt x="158885" y="127017"/>
                </a:cubicBezTo>
                <a:cubicBezTo>
                  <a:pt x="183756" y="130721"/>
                  <a:pt x="192223" y="121196"/>
                  <a:pt x="187460" y="120667"/>
                </a:cubicBezTo>
                <a:cubicBezTo>
                  <a:pt x="182698" y="120138"/>
                  <a:pt x="148831" y="123842"/>
                  <a:pt x="130310" y="123842"/>
                </a:cubicBezTo>
                <a:cubicBezTo>
                  <a:pt x="111789" y="123842"/>
                  <a:pt x="97501" y="127546"/>
                  <a:pt x="76335" y="120667"/>
                </a:cubicBezTo>
                <a:cubicBezTo>
                  <a:pt x="55169" y="113788"/>
                  <a:pt x="3310" y="82567"/>
                  <a:pt x="3310" y="82567"/>
                </a:cubicBezTo>
                <a:cubicBezTo>
                  <a:pt x="-7273" y="73042"/>
                  <a:pt x="10718" y="65634"/>
                  <a:pt x="12835" y="63517"/>
                </a:cubicBezTo>
                <a:cubicBezTo>
                  <a:pt x="14952" y="61400"/>
                  <a:pt x="8602" y="76217"/>
                  <a:pt x="16010" y="69867"/>
                </a:cubicBezTo>
                <a:cubicBezTo>
                  <a:pt x="23418" y="63517"/>
                  <a:pt x="77922" y="1075"/>
                  <a:pt x="79510" y="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>
            <a:extLst>
              <a:ext uri="{FF2B5EF4-FFF2-40B4-BE49-F238E27FC236}">
                <a16:creationId xmlns:a16="http://schemas.microsoft.com/office/drawing/2014/main" id="{24D5074E-1FD8-664F-0BCB-1C3BCB0DC678}"/>
              </a:ext>
            </a:extLst>
          </p:cNvPr>
          <p:cNvSpPr/>
          <p:nvPr/>
        </p:nvSpPr>
        <p:spPr>
          <a:xfrm>
            <a:off x="3752800" y="1749328"/>
            <a:ext cx="165614" cy="210084"/>
          </a:xfrm>
          <a:custGeom>
            <a:avLst/>
            <a:gdLst>
              <a:gd name="connsiteX0" fmla="*/ 88950 w 165614"/>
              <a:gd name="connsiteY0" fmla="*/ 97 h 210084"/>
              <a:gd name="connsiteX1" fmla="*/ 66725 w 165614"/>
              <a:gd name="connsiteY1" fmla="*/ 73122 h 210084"/>
              <a:gd name="connsiteX2" fmla="*/ 161975 w 165614"/>
              <a:gd name="connsiteY2" fmla="*/ 73122 h 210084"/>
              <a:gd name="connsiteX3" fmla="*/ 139750 w 165614"/>
              <a:gd name="connsiteY3" fmla="*/ 79472 h 210084"/>
              <a:gd name="connsiteX4" fmla="*/ 82600 w 165614"/>
              <a:gd name="connsiteY4" fmla="*/ 98522 h 210084"/>
              <a:gd name="connsiteX5" fmla="*/ 57200 w 165614"/>
              <a:gd name="connsiteY5" fmla="*/ 123922 h 210084"/>
              <a:gd name="connsiteX6" fmla="*/ 60375 w 165614"/>
              <a:gd name="connsiteY6" fmla="*/ 101697 h 210084"/>
              <a:gd name="connsiteX7" fmla="*/ 44500 w 165614"/>
              <a:gd name="connsiteY7" fmla="*/ 206472 h 210084"/>
              <a:gd name="connsiteX8" fmla="*/ 22275 w 165614"/>
              <a:gd name="connsiteY8" fmla="*/ 181072 h 210084"/>
              <a:gd name="connsiteX9" fmla="*/ 50 w 165614"/>
              <a:gd name="connsiteY9" fmla="*/ 133447 h 210084"/>
              <a:gd name="connsiteX10" fmla="*/ 15925 w 165614"/>
              <a:gd name="connsiteY10" fmla="*/ 69947 h 210084"/>
              <a:gd name="connsiteX11" fmla="*/ 6400 w 165614"/>
              <a:gd name="connsiteY11" fmla="*/ 95347 h 210084"/>
              <a:gd name="connsiteX12" fmla="*/ 41325 w 165614"/>
              <a:gd name="connsiteY12" fmla="*/ 69947 h 210084"/>
              <a:gd name="connsiteX13" fmla="*/ 54025 w 165614"/>
              <a:gd name="connsiteY13" fmla="*/ 73122 h 210084"/>
              <a:gd name="connsiteX14" fmla="*/ 54025 w 165614"/>
              <a:gd name="connsiteY14" fmla="*/ 57247 h 210084"/>
              <a:gd name="connsiteX15" fmla="*/ 88950 w 165614"/>
              <a:gd name="connsiteY15" fmla="*/ 97 h 21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5614" h="210084">
                <a:moveTo>
                  <a:pt x="88950" y="97"/>
                </a:moveTo>
                <a:cubicBezTo>
                  <a:pt x="91067" y="2743"/>
                  <a:pt x="54554" y="60951"/>
                  <a:pt x="66725" y="73122"/>
                </a:cubicBezTo>
                <a:cubicBezTo>
                  <a:pt x="78896" y="85293"/>
                  <a:pt x="149804" y="72064"/>
                  <a:pt x="161975" y="73122"/>
                </a:cubicBezTo>
                <a:cubicBezTo>
                  <a:pt x="174146" y="74180"/>
                  <a:pt x="152979" y="75239"/>
                  <a:pt x="139750" y="79472"/>
                </a:cubicBezTo>
                <a:cubicBezTo>
                  <a:pt x="126521" y="83705"/>
                  <a:pt x="96358" y="91114"/>
                  <a:pt x="82600" y="98522"/>
                </a:cubicBezTo>
                <a:cubicBezTo>
                  <a:pt x="68842" y="105930"/>
                  <a:pt x="60904" y="123393"/>
                  <a:pt x="57200" y="123922"/>
                </a:cubicBezTo>
                <a:cubicBezTo>
                  <a:pt x="53496" y="124451"/>
                  <a:pt x="62492" y="87939"/>
                  <a:pt x="60375" y="101697"/>
                </a:cubicBezTo>
                <a:cubicBezTo>
                  <a:pt x="58258" y="115455"/>
                  <a:pt x="50850" y="193243"/>
                  <a:pt x="44500" y="206472"/>
                </a:cubicBezTo>
                <a:cubicBezTo>
                  <a:pt x="38150" y="219701"/>
                  <a:pt x="29683" y="193243"/>
                  <a:pt x="22275" y="181072"/>
                </a:cubicBezTo>
                <a:cubicBezTo>
                  <a:pt x="14867" y="168901"/>
                  <a:pt x="1108" y="151968"/>
                  <a:pt x="50" y="133447"/>
                </a:cubicBezTo>
                <a:cubicBezTo>
                  <a:pt x="-1008" y="114926"/>
                  <a:pt x="14867" y="76297"/>
                  <a:pt x="15925" y="69947"/>
                </a:cubicBezTo>
                <a:cubicBezTo>
                  <a:pt x="16983" y="63597"/>
                  <a:pt x="2167" y="95347"/>
                  <a:pt x="6400" y="95347"/>
                </a:cubicBezTo>
                <a:cubicBezTo>
                  <a:pt x="10633" y="95347"/>
                  <a:pt x="41325" y="69947"/>
                  <a:pt x="41325" y="69947"/>
                </a:cubicBezTo>
                <a:cubicBezTo>
                  <a:pt x="49262" y="66243"/>
                  <a:pt x="54025" y="73122"/>
                  <a:pt x="54025" y="73122"/>
                </a:cubicBezTo>
                <a:cubicBezTo>
                  <a:pt x="56142" y="71005"/>
                  <a:pt x="48204" y="65184"/>
                  <a:pt x="54025" y="57247"/>
                </a:cubicBezTo>
                <a:cubicBezTo>
                  <a:pt x="59846" y="49310"/>
                  <a:pt x="86833" y="-2549"/>
                  <a:pt x="88950" y="97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>
            <a:extLst>
              <a:ext uri="{FF2B5EF4-FFF2-40B4-BE49-F238E27FC236}">
                <a16:creationId xmlns:a16="http://schemas.microsoft.com/office/drawing/2014/main" id="{5EEC9A51-82A0-1B15-F461-F33245A2C55E}"/>
              </a:ext>
            </a:extLst>
          </p:cNvPr>
          <p:cNvSpPr/>
          <p:nvPr/>
        </p:nvSpPr>
        <p:spPr>
          <a:xfrm>
            <a:off x="3736903" y="1730258"/>
            <a:ext cx="38292" cy="261748"/>
          </a:xfrm>
          <a:custGeom>
            <a:avLst/>
            <a:gdLst>
              <a:gd name="connsiteX0" fmla="*/ 38172 w 38292"/>
              <a:gd name="connsiteY0" fmla="*/ 117 h 261748"/>
              <a:gd name="connsiteX1" fmla="*/ 12772 w 38292"/>
              <a:gd name="connsiteY1" fmla="*/ 123942 h 261748"/>
              <a:gd name="connsiteX2" fmla="*/ 31822 w 38292"/>
              <a:gd name="connsiteY2" fmla="*/ 257292 h 261748"/>
              <a:gd name="connsiteX3" fmla="*/ 28647 w 38292"/>
              <a:gd name="connsiteY3" fmla="*/ 222367 h 261748"/>
              <a:gd name="connsiteX4" fmla="*/ 72 w 38292"/>
              <a:gd name="connsiteY4" fmla="*/ 146167 h 261748"/>
              <a:gd name="connsiteX5" fmla="*/ 38172 w 38292"/>
              <a:gd name="connsiteY5" fmla="*/ 117 h 26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292" h="261748">
                <a:moveTo>
                  <a:pt x="38172" y="117"/>
                </a:moveTo>
                <a:cubicBezTo>
                  <a:pt x="40289" y="-3587"/>
                  <a:pt x="13830" y="81080"/>
                  <a:pt x="12772" y="123942"/>
                </a:cubicBezTo>
                <a:cubicBezTo>
                  <a:pt x="11714" y="166804"/>
                  <a:pt x="29176" y="240888"/>
                  <a:pt x="31822" y="257292"/>
                </a:cubicBezTo>
                <a:cubicBezTo>
                  <a:pt x="34468" y="273696"/>
                  <a:pt x="33939" y="240888"/>
                  <a:pt x="28647" y="222367"/>
                </a:cubicBezTo>
                <a:cubicBezTo>
                  <a:pt x="23355" y="203846"/>
                  <a:pt x="-1516" y="176859"/>
                  <a:pt x="72" y="146167"/>
                </a:cubicBezTo>
                <a:cubicBezTo>
                  <a:pt x="1659" y="115475"/>
                  <a:pt x="36055" y="3821"/>
                  <a:pt x="38172" y="1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>
            <a:extLst>
              <a:ext uri="{FF2B5EF4-FFF2-40B4-BE49-F238E27FC236}">
                <a16:creationId xmlns:a16="http://schemas.microsoft.com/office/drawing/2014/main" id="{8A220BA1-C96D-7ABA-032D-C44610B0F2E4}"/>
              </a:ext>
            </a:extLst>
          </p:cNvPr>
          <p:cNvSpPr/>
          <p:nvPr/>
        </p:nvSpPr>
        <p:spPr>
          <a:xfrm>
            <a:off x="3810000" y="2028789"/>
            <a:ext cx="92127" cy="212868"/>
          </a:xfrm>
          <a:custGeom>
            <a:avLst/>
            <a:gdLst>
              <a:gd name="connsiteX0" fmla="*/ 0 w 92127"/>
              <a:gd name="connsiteY0" fmla="*/ 36 h 212868"/>
              <a:gd name="connsiteX1" fmla="*/ 63500 w 92127"/>
              <a:gd name="connsiteY1" fmla="*/ 114336 h 212868"/>
              <a:gd name="connsiteX2" fmla="*/ 85725 w 92127"/>
              <a:gd name="connsiteY2" fmla="*/ 155611 h 212868"/>
              <a:gd name="connsiteX3" fmla="*/ 92075 w 92127"/>
              <a:gd name="connsiteY3" fmla="*/ 212761 h 212868"/>
              <a:gd name="connsiteX4" fmla="*/ 85725 w 92127"/>
              <a:gd name="connsiteY4" fmla="*/ 168311 h 212868"/>
              <a:gd name="connsiteX5" fmla="*/ 47625 w 92127"/>
              <a:gd name="connsiteY5" fmla="*/ 111161 h 212868"/>
              <a:gd name="connsiteX6" fmla="*/ 63500 w 92127"/>
              <a:gd name="connsiteY6" fmla="*/ 127036 h 212868"/>
              <a:gd name="connsiteX7" fmla="*/ 0 w 92127"/>
              <a:gd name="connsiteY7" fmla="*/ 36 h 21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127" h="212868">
                <a:moveTo>
                  <a:pt x="0" y="36"/>
                </a:moveTo>
                <a:cubicBezTo>
                  <a:pt x="0" y="-2081"/>
                  <a:pt x="49213" y="88407"/>
                  <a:pt x="63500" y="114336"/>
                </a:cubicBezTo>
                <a:cubicBezTo>
                  <a:pt x="77787" y="140265"/>
                  <a:pt x="80962" y="139207"/>
                  <a:pt x="85725" y="155611"/>
                </a:cubicBezTo>
                <a:cubicBezTo>
                  <a:pt x="90488" y="172015"/>
                  <a:pt x="92075" y="210644"/>
                  <a:pt x="92075" y="212761"/>
                </a:cubicBezTo>
                <a:cubicBezTo>
                  <a:pt x="92075" y="214878"/>
                  <a:pt x="93133" y="185244"/>
                  <a:pt x="85725" y="168311"/>
                </a:cubicBezTo>
                <a:cubicBezTo>
                  <a:pt x="78317" y="151378"/>
                  <a:pt x="47625" y="111161"/>
                  <a:pt x="47625" y="111161"/>
                </a:cubicBezTo>
                <a:cubicBezTo>
                  <a:pt x="43921" y="104282"/>
                  <a:pt x="69850" y="141324"/>
                  <a:pt x="63500" y="127036"/>
                </a:cubicBezTo>
                <a:cubicBezTo>
                  <a:pt x="57150" y="112748"/>
                  <a:pt x="0" y="2153"/>
                  <a:pt x="0" y="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 19">
            <a:extLst>
              <a:ext uri="{FF2B5EF4-FFF2-40B4-BE49-F238E27FC236}">
                <a16:creationId xmlns:a16="http://schemas.microsoft.com/office/drawing/2014/main" id="{06B839C0-F7FB-FB25-14F1-ED0D3C53DB0C}"/>
              </a:ext>
            </a:extLst>
          </p:cNvPr>
          <p:cNvSpPr/>
          <p:nvPr/>
        </p:nvSpPr>
        <p:spPr>
          <a:xfrm>
            <a:off x="3879844" y="2228749"/>
            <a:ext cx="40591" cy="117779"/>
          </a:xfrm>
          <a:custGeom>
            <a:avLst/>
            <a:gdLst>
              <a:gd name="connsiteX0" fmla="*/ 34931 w 40591"/>
              <a:gd name="connsiteY0" fmla="*/ 101 h 117779"/>
              <a:gd name="connsiteX1" fmla="*/ 34931 w 40591"/>
              <a:gd name="connsiteY1" fmla="*/ 66776 h 117779"/>
              <a:gd name="connsiteX2" fmla="*/ 6 w 40591"/>
              <a:gd name="connsiteY2" fmla="*/ 117576 h 117779"/>
              <a:gd name="connsiteX3" fmla="*/ 38106 w 40591"/>
              <a:gd name="connsiteY3" fmla="*/ 82651 h 117779"/>
              <a:gd name="connsiteX4" fmla="*/ 34931 w 40591"/>
              <a:gd name="connsiteY4" fmla="*/ 101 h 11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91" h="117779">
                <a:moveTo>
                  <a:pt x="34931" y="101"/>
                </a:moveTo>
                <a:cubicBezTo>
                  <a:pt x="34402" y="-2545"/>
                  <a:pt x="40752" y="47197"/>
                  <a:pt x="34931" y="66776"/>
                </a:cubicBezTo>
                <a:cubicBezTo>
                  <a:pt x="29110" y="86355"/>
                  <a:pt x="-523" y="114930"/>
                  <a:pt x="6" y="117576"/>
                </a:cubicBezTo>
                <a:cubicBezTo>
                  <a:pt x="535" y="120222"/>
                  <a:pt x="31227" y="96409"/>
                  <a:pt x="38106" y="82651"/>
                </a:cubicBezTo>
                <a:cubicBezTo>
                  <a:pt x="44985" y="68893"/>
                  <a:pt x="35460" y="2747"/>
                  <a:pt x="34931" y="1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4FF0C187-39AE-214D-D212-29C09A9E2331}"/>
              </a:ext>
            </a:extLst>
          </p:cNvPr>
          <p:cNvSpPr/>
          <p:nvPr/>
        </p:nvSpPr>
        <p:spPr>
          <a:xfrm>
            <a:off x="3736971" y="1949416"/>
            <a:ext cx="150706" cy="284711"/>
          </a:xfrm>
          <a:custGeom>
            <a:avLst/>
            <a:gdLst>
              <a:gd name="connsiteX0" fmla="*/ 4 w 150706"/>
              <a:gd name="connsiteY0" fmla="*/ 34 h 284711"/>
              <a:gd name="connsiteX1" fmla="*/ 60329 w 150706"/>
              <a:gd name="connsiteY1" fmla="*/ 127034 h 284711"/>
              <a:gd name="connsiteX2" fmla="*/ 76204 w 150706"/>
              <a:gd name="connsiteY2" fmla="*/ 196884 h 284711"/>
              <a:gd name="connsiteX3" fmla="*/ 149229 w 150706"/>
              <a:gd name="connsiteY3" fmla="*/ 282609 h 284711"/>
              <a:gd name="connsiteX4" fmla="*/ 127004 w 150706"/>
              <a:gd name="connsiteY4" fmla="*/ 260384 h 284711"/>
              <a:gd name="connsiteX5" fmla="*/ 69854 w 150706"/>
              <a:gd name="connsiteY5" fmla="*/ 203234 h 284711"/>
              <a:gd name="connsiteX6" fmla="*/ 63504 w 150706"/>
              <a:gd name="connsiteY6" fmla="*/ 142909 h 284711"/>
              <a:gd name="connsiteX7" fmla="*/ 57154 w 150706"/>
              <a:gd name="connsiteY7" fmla="*/ 114334 h 284711"/>
              <a:gd name="connsiteX8" fmla="*/ 4 w 150706"/>
              <a:gd name="connsiteY8" fmla="*/ 34 h 28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706" h="284711">
                <a:moveTo>
                  <a:pt x="4" y="34"/>
                </a:moveTo>
                <a:cubicBezTo>
                  <a:pt x="533" y="2151"/>
                  <a:pt x="47629" y="94226"/>
                  <a:pt x="60329" y="127034"/>
                </a:cubicBezTo>
                <a:cubicBezTo>
                  <a:pt x="73029" y="159842"/>
                  <a:pt x="61387" y="170955"/>
                  <a:pt x="76204" y="196884"/>
                </a:cubicBezTo>
                <a:cubicBezTo>
                  <a:pt x="91021" y="222813"/>
                  <a:pt x="140762" y="272026"/>
                  <a:pt x="149229" y="282609"/>
                </a:cubicBezTo>
                <a:cubicBezTo>
                  <a:pt x="157696" y="293192"/>
                  <a:pt x="127004" y="260384"/>
                  <a:pt x="127004" y="260384"/>
                </a:cubicBezTo>
                <a:cubicBezTo>
                  <a:pt x="113775" y="247155"/>
                  <a:pt x="80437" y="222813"/>
                  <a:pt x="69854" y="203234"/>
                </a:cubicBezTo>
                <a:cubicBezTo>
                  <a:pt x="59271" y="183655"/>
                  <a:pt x="65621" y="157726"/>
                  <a:pt x="63504" y="142909"/>
                </a:cubicBezTo>
                <a:cubicBezTo>
                  <a:pt x="61387" y="128092"/>
                  <a:pt x="64562" y="134442"/>
                  <a:pt x="57154" y="114334"/>
                </a:cubicBezTo>
                <a:cubicBezTo>
                  <a:pt x="49746" y="94226"/>
                  <a:pt x="-525" y="-2083"/>
                  <a:pt x="4" y="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 22">
            <a:extLst>
              <a:ext uri="{FF2B5EF4-FFF2-40B4-BE49-F238E27FC236}">
                <a16:creationId xmlns:a16="http://schemas.microsoft.com/office/drawing/2014/main" id="{49B7E5F6-13A1-6C99-A42A-B49D74BD0B70}"/>
              </a:ext>
            </a:extLst>
          </p:cNvPr>
          <p:cNvSpPr/>
          <p:nvPr/>
        </p:nvSpPr>
        <p:spPr>
          <a:xfrm>
            <a:off x="3622675" y="1815994"/>
            <a:ext cx="76243" cy="117581"/>
          </a:xfrm>
          <a:custGeom>
            <a:avLst/>
            <a:gdLst>
              <a:gd name="connsiteX0" fmla="*/ 76200 w 76243"/>
              <a:gd name="connsiteY0" fmla="*/ 106 h 117581"/>
              <a:gd name="connsiteX1" fmla="*/ 19050 w 76243"/>
              <a:gd name="connsiteY1" fmla="*/ 69956 h 117581"/>
              <a:gd name="connsiteX2" fmla="*/ 0 w 76243"/>
              <a:gd name="connsiteY2" fmla="*/ 117581 h 117581"/>
              <a:gd name="connsiteX3" fmla="*/ 19050 w 76243"/>
              <a:gd name="connsiteY3" fmla="*/ 69956 h 117581"/>
              <a:gd name="connsiteX4" fmla="*/ 12700 w 76243"/>
              <a:gd name="connsiteY4" fmla="*/ 79481 h 117581"/>
              <a:gd name="connsiteX5" fmla="*/ 28575 w 76243"/>
              <a:gd name="connsiteY5" fmla="*/ 54081 h 117581"/>
              <a:gd name="connsiteX6" fmla="*/ 76200 w 76243"/>
              <a:gd name="connsiteY6" fmla="*/ 106 h 117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43" h="117581">
                <a:moveTo>
                  <a:pt x="76200" y="106"/>
                </a:moveTo>
                <a:cubicBezTo>
                  <a:pt x="74612" y="2752"/>
                  <a:pt x="31750" y="50377"/>
                  <a:pt x="19050" y="69956"/>
                </a:cubicBezTo>
                <a:cubicBezTo>
                  <a:pt x="6350" y="89535"/>
                  <a:pt x="0" y="117581"/>
                  <a:pt x="0" y="117581"/>
                </a:cubicBezTo>
                <a:cubicBezTo>
                  <a:pt x="0" y="117581"/>
                  <a:pt x="16933" y="76306"/>
                  <a:pt x="19050" y="69956"/>
                </a:cubicBezTo>
                <a:cubicBezTo>
                  <a:pt x="21167" y="63606"/>
                  <a:pt x="11112" y="82127"/>
                  <a:pt x="12700" y="79481"/>
                </a:cubicBezTo>
                <a:cubicBezTo>
                  <a:pt x="14287" y="76835"/>
                  <a:pt x="21696" y="63077"/>
                  <a:pt x="28575" y="54081"/>
                </a:cubicBezTo>
                <a:cubicBezTo>
                  <a:pt x="35454" y="45085"/>
                  <a:pt x="77788" y="-2540"/>
                  <a:pt x="76200" y="10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B214A3D0-E6F2-63DD-8F4C-86C38619C863}"/>
              </a:ext>
            </a:extLst>
          </p:cNvPr>
          <p:cNvSpPr/>
          <p:nvPr/>
        </p:nvSpPr>
        <p:spPr>
          <a:xfrm>
            <a:off x="3771615" y="2159000"/>
            <a:ext cx="100804" cy="125621"/>
          </a:xfrm>
          <a:custGeom>
            <a:avLst/>
            <a:gdLst>
              <a:gd name="connsiteX0" fmla="*/ 285 w 100804"/>
              <a:gd name="connsiteY0" fmla="*/ 0 h 125621"/>
              <a:gd name="connsiteX1" fmla="*/ 22510 w 100804"/>
              <a:gd name="connsiteY1" fmla="*/ 82550 h 125621"/>
              <a:gd name="connsiteX2" fmla="*/ 51085 w 100804"/>
              <a:gd name="connsiteY2" fmla="*/ 117475 h 125621"/>
              <a:gd name="connsiteX3" fmla="*/ 98710 w 100804"/>
              <a:gd name="connsiteY3" fmla="*/ 73025 h 125621"/>
              <a:gd name="connsiteX4" fmla="*/ 89185 w 100804"/>
              <a:gd name="connsiteY4" fmla="*/ 92075 h 125621"/>
              <a:gd name="connsiteX5" fmla="*/ 60610 w 100804"/>
              <a:gd name="connsiteY5" fmla="*/ 123825 h 125621"/>
              <a:gd name="connsiteX6" fmla="*/ 41560 w 100804"/>
              <a:gd name="connsiteY6" fmla="*/ 117475 h 125621"/>
              <a:gd name="connsiteX7" fmla="*/ 38385 w 100804"/>
              <a:gd name="connsiteY7" fmla="*/ 82550 h 125621"/>
              <a:gd name="connsiteX8" fmla="*/ 285 w 100804"/>
              <a:gd name="connsiteY8" fmla="*/ 0 h 125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804" h="125621">
                <a:moveTo>
                  <a:pt x="285" y="0"/>
                </a:moveTo>
                <a:cubicBezTo>
                  <a:pt x="-2361" y="0"/>
                  <a:pt x="14043" y="62971"/>
                  <a:pt x="22510" y="82550"/>
                </a:cubicBezTo>
                <a:cubicBezTo>
                  <a:pt x="30977" y="102129"/>
                  <a:pt x="38385" y="119062"/>
                  <a:pt x="51085" y="117475"/>
                </a:cubicBezTo>
                <a:cubicBezTo>
                  <a:pt x="63785" y="115888"/>
                  <a:pt x="98710" y="73025"/>
                  <a:pt x="98710" y="73025"/>
                </a:cubicBezTo>
                <a:cubicBezTo>
                  <a:pt x="105060" y="68792"/>
                  <a:pt x="95535" y="83608"/>
                  <a:pt x="89185" y="92075"/>
                </a:cubicBezTo>
                <a:cubicBezTo>
                  <a:pt x="82835" y="100542"/>
                  <a:pt x="60610" y="123825"/>
                  <a:pt x="60610" y="123825"/>
                </a:cubicBezTo>
                <a:cubicBezTo>
                  <a:pt x="52673" y="128058"/>
                  <a:pt x="45264" y="124354"/>
                  <a:pt x="41560" y="117475"/>
                </a:cubicBezTo>
                <a:cubicBezTo>
                  <a:pt x="37856" y="110596"/>
                  <a:pt x="42618" y="98954"/>
                  <a:pt x="38385" y="82550"/>
                </a:cubicBezTo>
                <a:cubicBezTo>
                  <a:pt x="34152" y="66146"/>
                  <a:pt x="2931" y="0"/>
                  <a:pt x="28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FC2CB139-7F76-9A09-85CE-11C5814A860E}"/>
              </a:ext>
            </a:extLst>
          </p:cNvPr>
          <p:cNvSpPr/>
          <p:nvPr/>
        </p:nvSpPr>
        <p:spPr>
          <a:xfrm>
            <a:off x="3719855" y="2212963"/>
            <a:ext cx="161099" cy="120732"/>
          </a:xfrm>
          <a:custGeom>
            <a:avLst/>
            <a:gdLst>
              <a:gd name="connsiteX0" fmla="*/ 134595 w 161099"/>
              <a:gd name="connsiteY0" fmla="*/ 12 h 120732"/>
              <a:gd name="connsiteX1" fmla="*/ 159995 w 161099"/>
              <a:gd name="connsiteY1" fmla="*/ 82562 h 120732"/>
              <a:gd name="connsiteX2" fmla="*/ 90145 w 161099"/>
              <a:gd name="connsiteY2" fmla="*/ 88912 h 120732"/>
              <a:gd name="connsiteX3" fmla="*/ 115545 w 161099"/>
              <a:gd name="connsiteY3" fmla="*/ 104787 h 120732"/>
              <a:gd name="connsiteX4" fmla="*/ 58395 w 161099"/>
              <a:gd name="connsiteY4" fmla="*/ 107962 h 120732"/>
              <a:gd name="connsiteX5" fmla="*/ 1245 w 161099"/>
              <a:gd name="connsiteY5" fmla="*/ 120662 h 120732"/>
              <a:gd name="connsiteX6" fmla="*/ 115545 w 161099"/>
              <a:gd name="connsiteY6" fmla="*/ 101612 h 120732"/>
              <a:gd name="connsiteX7" fmla="*/ 153645 w 161099"/>
              <a:gd name="connsiteY7" fmla="*/ 101612 h 120732"/>
              <a:gd name="connsiteX8" fmla="*/ 156820 w 161099"/>
              <a:gd name="connsiteY8" fmla="*/ 76212 h 120732"/>
              <a:gd name="connsiteX9" fmla="*/ 134595 w 161099"/>
              <a:gd name="connsiteY9" fmla="*/ 12 h 120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099" h="120732">
                <a:moveTo>
                  <a:pt x="134595" y="12"/>
                </a:moveTo>
                <a:cubicBezTo>
                  <a:pt x="135124" y="1070"/>
                  <a:pt x="167403" y="67745"/>
                  <a:pt x="159995" y="82562"/>
                </a:cubicBezTo>
                <a:cubicBezTo>
                  <a:pt x="152587" y="97379"/>
                  <a:pt x="97553" y="85208"/>
                  <a:pt x="90145" y="88912"/>
                </a:cubicBezTo>
                <a:cubicBezTo>
                  <a:pt x="82737" y="92616"/>
                  <a:pt x="120837" y="101612"/>
                  <a:pt x="115545" y="104787"/>
                </a:cubicBezTo>
                <a:cubicBezTo>
                  <a:pt x="110253" y="107962"/>
                  <a:pt x="77445" y="105316"/>
                  <a:pt x="58395" y="107962"/>
                </a:cubicBezTo>
                <a:cubicBezTo>
                  <a:pt x="39345" y="110608"/>
                  <a:pt x="-8280" y="121720"/>
                  <a:pt x="1245" y="120662"/>
                </a:cubicBezTo>
                <a:cubicBezTo>
                  <a:pt x="10770" y="119604"/>
                  <a:pt x="90145" y="104787"/>
                  <a:pt x="115545" y="101612"/>
                </a:cubicBezTo>
                <a:cubicBezTo>
                  <a:pt x="140945" y="98437"/>
                  <a:pt x="146766" y="105845"/>
                  <a:pt x="153645" y="101612"/>
                </a:cubicBezTo>
                <a:cubicBezTo>
                  <a:pt x="160524" y="97379"/>
                  <a:pt x="157349" y="87854"/>
                  <a:pt x="156820" y="76212"/>
                </a:cubicBezTo>
                <a:cubicBezTo>
                  <a:pt x="156291" y="64570"/>
                  <a:pt x="134066" y="-1046"/>
                  <a:pt x="134595" y="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 25">
            <a:extLst>
              <a:ext uri="{FF2B5EF4-FFF2-40B4-BE49-F238E27FC236}">
                <a16:creationId xmlns:a16="http://schemas.microsoft.com/office/drawing/2014/main" id="{6FB0DAED-8B15-E8D8-7683-7C0F50B4A586}"/>
              </a:ext>
            </a:extLst>
          </p:cNvPr>
          <p:cNvSpPr/>
          <p:nvPr/>
        </p:nvSpPr>
        <p:spPr>
          <a:xfrm>
            <a:off x="3663878" y="1924042"/>
            <a:ext cx="86124" cy="123836"/>
          </a:xfrm>
          <a:custGeom>
            <a:avLst/>
            <a:gdLst>
              <a:gd name="connsiteX0" fmla="*/ 72 w 86124"/>
              <a:gd name="connsiteY0" fmla="*/ 8 h 123836"/>
              <a:gd name="connsiteX1" fmla="*/ 57222 w 86124"/>
              <a:gd name="connsiteY1" fmla="*/ 44458 h 123836"/>
              <a:gd name="connsiteX2" fmla="*/ 85797 w 86124"/>
              <a:gd name="connsiteY2" fmla="*/ 123833 h 123836"/>
              <a:gd name="connsiteX3" fmla="*/ 69922 w 86124"/>
              <a:gd name="connsiteY3" fmla="*/ 47633 h 123836"/>
              <a:gd name="connsiteX4" fmla="*/ 72 w 86124"/>
              <a:gd name="connsiteY4" fmla="*/ 8 h 12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24" h="123836">
                <a:moveTo>
                  <a:pt x="72" y="8"/>
                </a:moveTo>
                <a:cubicBezTo>
                  <a:pt x="-2045" y="-521"/>
                  <a:pt x="42935" y="23821"/>
                  <a:pt x="57222" y="44458"/>
                </a:cubicBezTo>
                <a:cubicBezTo>
                  <a:pt x="71509" y="65095"/>
                  <a:pt x="83680" y="123304"/>
                  <a:pt x="85797" y="123833"/>
                </a:cubicBezTo>
                <a:cubicBezTo>
                  <a:pt x="87914" y="124362"/>
                  <a:pt x="79447" y="66683"/>
                  <a:pt x="69922" y="47633"/>
                </a:cubicBezTo>
                <a:cubicBezTo>
                  <a:pt x="60397" y="28583"/>
                  <a:pt x="2189" y="537"/>
                  <a:pt x="72" y="8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 26">
            <a:extLst>
              <a:ext uri="{FF2B5EF4-FFF2-40B4-BE49-F238E27FC236}">
                <a16:creationId xmlns:a16="http://schemas.microsoft.com/office/drawing/2014/main" id="{7BA47E83-FD26-177E-67D3-4D3780981A1A}"/>
              </a:ext>
            </a:extLst>
          </p:cNvPr>
          <p:cNvSpPr/>
          <p:nvPr/>
        </p:nvSpPr>
        <p:spPr>
          <a:xfrm>
            <a:off x="3638203" y="2247765"/>
            <a:ext cx="137170" cy="35066"/>
          </a:xfrm>
          <a:custGeom>
            <a:avLst/>
            <a:gdLst>
              <a:gd name="connsiteX0" fmla="*/ 136872 w 137170"/>
              <a:gd name="connsiteY0" fmla="*/ 35060 h 35066"/>
              <a:gd name="connsiteX1" fmla="*/ 76547 w 137170"/>
              <a:gd name="connsiteY1" fmla="*/ 3310 h 35066"/>
              <a:gd name="connsiteX2" fmla="*/ 347 w 137170"/>
              <a:gd name="connsiteY2" fmla="*/ 31885 h 35066"/>
              <a:gd name="connsiteX3" fmla="*/ 51147 w 137170"/>
              <a:gd name="connsiteY3" fmla="*/ 135 h 35066"/>
              <a:gd name="connsiteX4" fmla="*/ 136872 w 137170"/>
              <a:gd name="connsiteY4" fmla="*/ 35060 h 3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70" h="35066">
                <a:moveTo>
                  <a:pt x="136872" y="35060"/>
                </a:moveTo>
                <a:cubicBezTo>
                  <a:pt x="141105" y="35589"/>
                  <a:pt x="99301" y="3839"/>
                  <a:pt x="76547" y="3310"/>
                </a:cubicBezTo>
                <a:cubicBezTo>
                  <a:pt x="53793" y="2781"/>
                  <a:pt x="4580" y="32414"/>
                  <a:pt x="347" y="31885"/>
                </a:cubicBezTo>
                <a:cubicBezTo>
                  <a:pt x="-3886" y="31356"/>
                  <a:pt x="31568" y="2781"/>
                  <a:pt x="51147" y="135"/>
                </a:cubicBezTo>
                <a:cubicBezTo>
                  <a:pt x="70726" y="-2511"/>
                  <a:pt x="132639" y="34531"/>
                  <a:pt x="136872" y="350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>
            <a:extLst>
              <a:ext uri="{FF2B5EF4-FFF2-40B4-BE49-F238E27FC236}">
                <a16:creationId xmlns:a16="http://schemas.microsoft.com/office/drawing/2014/main" id="{272BA65B-9F42-C777-F9BD-6B50D314522D}"/>
              </a:ext>
            </a:extLst>
          </p:cNvPr>
          <p:cNvSpPr/>
          <p:nvPr/>
        </p:nvSpPr>
        <p:spPr>
          <a:xfrm>
            <a:off x="3583743" y="2219312"/>
            <a:ext cx="58000" cy="187341"/>
          </a:xfrm>
          <a:custGeom>
            <a:avLst/>
            <a:gdLst>
              <a:gd name="connsiteX0" fmla="*/ 45282 w 58000"/>
              <a:gd name="connsiteY0" fmla="*/ 13 h 187341"/>
              <a:gd name="connsiteX1" fmla="*/ 13532 w 58000"/>
              <a:gd name="connsiteY1" fmla="*/ 79388 h 187341"/>
              <a:gd name="connsiteX2" fmla="*/ 7182 w 58000"/>
              <a:gd name="connsiteY2" fmla="*/ 111138 h 187341"/>
              <a:gd name="connsiteX3" fmla="*/ 29407 w 58000"/>
              <a:gd name="connsiteY3" fmla="*/ 161938 h 187341"/>
              <a:gd name="connsiteX4" fmla="*/ 10357 w 58000"/>
              <a:gd name="connsiteY4" fmla="*/ 127013 h 187341"/>
              <a:gd name="connsiteX5" fmla="*/ 57982 w 58000"/>
              <a:gd name="connsiteY5" fmla="*/ 187338 h 187341"/>
              <a:gd name="connsiteX6" fmla="*/ 4007 w 58000"/>
              <a:gd name="connsiteY6" fmla="*/ 123838 h 187341"/>
              <a:gd name="connsiteX7" fmla="*/ 10357 w 58000"/>
              <a:gd name="connsiteY7" fmla="*/ 85738 h 187341"/>
              <a:gd name="connsiteX8" fmla="*/ 45282 w 58000"/>
              <a:gd name="connsiteY8" fmla="*/ 13 h 18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000" h="187341">
                <a:moveTo>
                  <a:pt x="45282" y="13"/>
                </a:moveTo>
                <a:cubicBezTo>
                  <a:pt x="45811" y="-1045"/>
                  <a:pt x="19882" y="60867"/>
                  <a:pt x="13532" y="79388"/>
                </a:cubicBezTo>
                <a:cubicBezTo>
                  <a:pt x="7182" y="97909"/>
                  <a:pt x="4536" y="97380"/>
                  <a:pt x="7182" y="111138"/>
                </a:cubicBezTo>
                <a:cubicBezTo>
                  <a:pt x="9828" y="124896"/>
                  <a:pt x="28878" y="159292"/>
                  <a:pt x="29407" y="161938"/>
                </a:cubicBezTo>
                <a:cubicBezTo>
                  <a:pt x="29936" y="164584"/>
                  <a:pt x="5595" y="122780"/>
                  <a:pt x="10357" y="127013"/>
                </a:cubicBezTo>
                <a:cubicBezTo>
                  <a:pt x="15119" y="131246"/>
                  <a:pt x="59040" y="187867"/>
                  <a:pt x="57982" y="187338"/>
                </a:cubicBezTo>
                <a:cubicBezTo>
                  <a:pt x="56924" y="186809"/>
                  <a:pt x="11944" y="140771"/>
                  <a:pt x="4007" y="123838"/>
                </a:cubicBezTo>
                <a:cubicBezTo>
                  <a:pt x="-3930" y="106905"/>
                  <a:pt x="832" y="101613"/>
                  <a:pt x="10357" y="85738"/>
                </a:cubicBezTo>
                <a:cubicBezTo>
                  <a:pt x="19882" y="69863"/>
                  <a:pt x="44753" y="1071"/>
                  <a:pt x="45282" y="1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フリーフォーム 30">
            <a:extLst>
              <a:ext uri="{FF2B5EF4-FFF2-40B4-BE49-F238E27FC236}">
                <a16:creationId xmlns:a16="http://schemas.microsoft.com/office/drawing/2014/main" id="{5A3AFA00-AA76-54B6-B3A4-BEC43071E459}"/>
              </a:ext>
            </a:extLst>
          </p:cNvPr>
          <p:cNvSpPr/>
          <p:nvPr/>
        </p:nvSpPr>
        <p:spPr>
          <a:xfrm>
            <a:off x="3567881" y="1895380"/>
            <a:ext cx="42137" cy="169773"/>
          </a:xfrm>
          <a:custGeom>
            <a:avLst/>
            <a:gdLst>
              <a:gd name="connsiteX0" fmla="*/ 42094 w 42137"/>
              <a:gd name="connsiteY0" fmla="*/ 95 h 169773"/>
              <a:gd name="connsiteX1" fmla="*/ 23044 w 42137"/>
              <a:gd name="connsiteY1" fmla="*/ 73120 h 169773"/>
              <a:gd name="connsiteX2" fmla="*/ 32569 w 42137"/>
              <a:gd name="connsiteY2" fmla="*/ 168370 h 169773"/>
              <a:gd name="connsiteX3" fmla="*/ 29394 w 42137"/>
              <a:gd name="connsiteY3" fmla="*/ 123920 h 169773"/>
              <a:gd name="connsiteX4" fmla="*/ 819 w 42137"/>
              <a:gd name="connsiteY4" fmla="*/ 41370 h 169773"/>
              <a:gd name="connsiteX5" fmla="*/ 7169 w 42137"/>
              <a:gd name="connsiteY5" fmla="*/ 63595 h 169773"/>
              <a:gd name="connsiteX6" fmla="*/ 16694 w 42137"/>
              <a:gd name="connsiteY6" fmla="*/ 57245 h 169773"/>
              <a:gd name="connsiteX7" fmla="*/ 42094 w 42137"/>
              <a:gd name="connsiteY7" fmla="*/ 95 h 169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137" h="169773">
                <a:moveTo>
                  <a:pt x="42094" y="95"/>
                </a:moveTo>
                <a:cubicBezTo>
                  <a:pt x="43152" y="2741"/>
                  <a:pt x="24631" y="45074"/>
                  <a:pt x="23044" y="73120"/>
                </a:cubicBezTo>
                <a:cubicBezTo>
                  <a:pt x="21457" y="101166"/>
                  <a:pt x="31511" y="159903"/>
                  <a:pt x="32569" y="168370"/>
                </a:cubicBezTo>
                <a:cubicBezTo>
                  <a:pt x="33627" y="176837"/>
                  <a:pt x="34686" y="145086"/>
                  <a:pt x="29394" y="123920"/>
                </a:cubicBezTo>
                <a:cubicBezTo>
                  <a:pt x="24102" y="102754"/>
                  <a:pt x="4523" y="51424"/>
                  <a:pt x="819" y="41370"/>
                </a:cubicBezTo>
                <a:cubicBezTo>
                  <a:pt x="-2885" y="31316"/>
                  <a:pt x="7169" y="63595"/>
                  <a:pt x="7169" y="63595"/>
                </a:cubicBezTo>
                <a:cubicBezTo>
                  <a:pt x="9815" y="66241"/>
                  <a:pt x="11402" y="64124"/>
                  <a:pt x="16694" y="57245"/>
                </a:cubicBezTo>
                <a:cubicBezTo>
                  <a:pt x="21986" y="50366"/>
                  <a:pt x="41036" y="-2551"/>
                  <a:pt x="42094" y="9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>
            <a:extLst>
              <a:ext uri="{FF2B5EF4-FFF2-40B4-BE49-F238E27FC236}">
                <a16:creationId xmlns:a16="http://schemas.microsoft.com/office/drawing/2014/main" id="{FB102ED9-ED6C-1C84-E45E-7D47ED753B69}"/>
              </a:ext>
            </a:extLst>
          </p:cNvPr>
          <p:cNvSpPr/>
          <p:nvPr/>
        </p:nvSpPr>
        <p:spPr>
          <a:xfrm>
            <a:off x="3524220" y="1879560"/>
            <a:ext cx="35840" cy="120742"/>
          </a:xfrm>
          <a:custGeom>
            <a:avLst/>
            <a:gdLst>
              <a:gd name="connsiteX0" fmla="*/ 19080 w 35840"/>
              <a:gd name="connsiteY0" fmla="*/ 40 h 120742"/>
              <a:gd name="connsiteX1" fmla="*/ 28605 w 35840"/>
              <a:gd name="connsiteY1" fmla="*/ 63540 h 120742"/>
              <a:gd name="connsiteX2" fmla="*/ 30 w 35840"/>
              <a:gd name="connsiteY2" fmla="*/ 120690 h 120742"/>
              <a:gd name="connsiteX3" fmla="*/ 34955 w 35840"/>
              <a:gd name="connsiteY3" fmla="*/ 73065 h 120742"/>
              <a:gd name="connsiteX4" fmla="*/ 19080 w 35840"/>
              <a:gd name="connsiteY4" fmla="*/ 40 h 12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40" h="120742">
                <a:moveTo>
                  <a:pt x="19080" y="40"/>
                </a:moveTo>
                <a:cubicBezTo>
                  <a:pt x="18022" y="-1548"/>
                  <a:pt x="31780" y="43432"/>
                  <a:pt x="28605" y="63540"/>
                </a:cubicBezTo>
                <a:cubicBezTo>
                  <a:pt x="25430" y="83648"/>
                  <a:pt x="-1028" y="119102"/>
                  <a:pt x="30" y="120690"/>
                </a:cubicBezTo>
                <a:cubicBezTo>
                  <a:pt x="1088" y="122278"/>
                  <a:pt x="29663" y="87352"/>
                  <a:pt x="34955" y="73065"/>
                </a:cubicBezTo>
                <a:cubicBezTo>
                  <a:pt x="40247" y="58778"/>
                  <a:pt x="20138" y="1628"/>
                  <a:pt x="19080" y="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リーフォーム 32">
            <a:extLst>
              <a:ext uri="{FF2B5EF4-FFF2-40B4-BE49-F238E27FC236}">
                <a16:creationId xmlns:a16="http://schemas.microsoft.com/office/drawing/2014/main" id="{9DA73535-65F2-D3BD-0173-E9B3FFE9D66D}"/>
              </a:ext>
            </a:extLst>
          </p:cNvPr>
          <p:cNvSpPr/>
          <p:nvPr/>
        </p:nvSpPr>
        <p:spPr>
          <a:xfrm>
            <a:off x="3641612" y="2342666"/>
            <a:ext cx="179985" cy="13184"/>
          </a:xfrm>
          <a:custGeom>
            <a:avLst/>
            <a:gdLst>
              <a:gd name="connsiteX0" fmla="*/ 113 w 179985"/>
              <a:gd name="connsiteY0" fmla="*/ 6834 h 13184"/>
              <a:gd name="connsiteX1" fmla="*/ 114413 w 179985"/>
              <a:gd name="connsiteY1" fmla="*/ 3659 h 13184"/>
              <a:gd name="connsiteX2" fmla="*/ 177913 w 179985"/>
              <a:gd name="connsiteY2" fmla="*/ 13184 h 13184"/>
              <a:gd name="connsiteX3" fmla="*/ 162038 w 179985"/>
              <a:gd name="connsiteY3" fmla="*/ 3659 h 13184"/>
              <a:gd name="connsiteX4" fmla="*/ 136638 w 179985"/>
              <a:gd name="connsiteY4" fmla="*/ 484 h 13184"/>
              <a:gd name="connsiteX5" fmla="*/ 113 w 179985"/>
              <a:gd name="connsiteY5" fmla="*/ 6834 h 1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985" h="13184">
                <a:moveTo>
                  <a:pt x="113" y="6834"/>
                </a:moveTo>
                <a:cubicBezTo>
                  <a:pt x="-3591" y="7363"/>
                  <a:pt x="84780" y="2601"/>
                  <a:pt x="114413" y="3659"/>
                </a:cubicBezTo>
                <a:cubicBezTo>
                  <a:pt x="144046" y="4717"/>
                  <a:pt x="177913" y="13184"/>
                  <a:pt x="177913" y="13184"/>
                </a:cubicBezTo>
                <a:cubicBezTo>
                  <a:pt x="185850" y="13184"/>
                  <a:pt x="168917" y="5776"/>
                  <a:pt x="162038" y="3659"/>
                </a:cubicBezTo>
                <a:cubicBezTo>
                  <a:pt x="155159" y="1542"/>
                  <a:pt x="159921" y="-1104"/>
                  <a:pt x="136638" y="484"/>
                </a:cubicBezTo>
                <a:cubicBezTo>
                  <a:pt x="113355" y="2071"/>
                  <a:pt x="3817" y="6305"/>
                  <a:pt x="113" y="68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 33">
            <a:extLst>
              <a:ext uri="{FF2B5EF4-FFF2-40B4-BE49-F238E27FC236}">
                <a16:creationId xmlns:a16="http://schemas.microsoft.com/office/drawing/2014/main" id="{E5DF9F37-D2F7-3B6D-09EF-A11996F2874E}"/>
              </a:ext>
            </a:extLst>
          </p:cNvPr>
          <p:cNvSpPr/>
          <p:nvPr/>
        </p:nvSpPr>
        <p:spPr>
          <a:xfrm>
            <a:off x="3552951" y="2203393"/>
            <a:ext cx="76077" cy="147096"/>
          </a:xfrm>
          <a:custGeom>
            <a:avLst/>
            <a:gdLst>
              <a:gd name="connsiteX0" fmla="*/ 76074 w 76077"/>
              <a:gd name="connsiteY0" fmla="*/ 57 h 147096"/>
              <a:gd name="connsiteX1" fmla="*/ 6224 w 76077"/>
              <a:gd name="connsiteY1" fmla="*/ 79432 h 147096"/>
              <a:gd name="connsiteX2" fmla="*/ 3049 w 76077"/>
              <a:gd name="connsiteY2" fmla="*/ 146107 h 147096"/>
              <a:gd name="connsiteX3" fmla="*/ 3049 w 76077"/>
              <a:gd name="connsiteY3" fmla="*/ 117532 h 147096"/>
              <a:gd name="connsiteX4" fmla="*/ 9399 w 76077"/>
              <a:gd name="connsiteY4" fmla="*/ 92132 h 147096"/>
              <a:gd name="connsiteX5" fmla="*/ 76074 w 76077"/>
              <a:gd name="connsiteY5" fmla="*/ 57 h 14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77" h="147096">
                <a:moveTo>
                  <a:pt x="76074" y="57"/>
                </a:moveTo>
                <a:cubicBezTo>
                  <a:pt x="75545" y="-2060"/>
                  <a:pt x="18395" y="55090"/>
                  <a:pt x="6224" y="79432"/>
                </a:cubicBezTo>
                <a:cubicBezTo>
                  <a:pt x="-5947" y="103774"/>
                  <a:pt x="3578" y="139757"/>
                  <a:pt x="3049" y="146107"/>
                </a:cubicBezTo>
                <a:cubicBezTo>
                  <a:pt x="2520" y="152457"/>
                  <a:pt x="1991" y="126528"/>
                  <a:pt x="3049" y="117532"/>
                </a:cubicBezTo>
                <a:cubicBezTo>
                  <a:pt x="4107" y="108536"/>
                  <a:pt x="1991" y="107478"/>
                  <a:pt x="9399" y="92132"/>
                </a:cubicBezTo>
                <a:cubicBezTo>
                  <a:pt x="16807" y="76786"/>
                  <a:pt x="76603" y="2174"/>
                  <a:pt x="76074" y="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 34">
            <a:extLst>
              <a:ext uri="{FF2B5EF4-FFF2-40B4-BE49-F238E27FC236}">
                <a16:creationId xmlns:a16="http://schemas.microsoft.com/office/drawing/2014/main" id="{F4BB68B4-BEC0-09B2-AF77-F40EFDD23BEC}"/>
              </a:ext>
            </a:extLst>
          </p:cNvPr>
          <p:cNvSpPr/>
          <p:nvPr/>
        </p:nvSpPr>
        <p:spPr>
          <a:xfrm>
            <a:off x="3586156" y="2298464"/>
            <a:ext cx="155705" cy="16192"/>
          </a:xfrm>
          <a:custGeom>
            <a:avLst/>
            <a:gdLst>
              <a:gd name="connsiteX0" fmla="*/ 1594 w 155705"/>
              <a:gd name="connsiteY0" fmla="*/ 6586 h 16192"/>
              <a:gd name="connsiteX1" fmla="*/ 65094 w 155705"/>
              <a:gd name="connsiteY1" fmla="*/ 236 h 16192"/>
              <a:gd name="connsiteX2" fmla="*/ 150819 w 155705"/>
              <a:gd name="connsiteY2" fmla="*/ 16111 h 16192"/>
              <a:gd name="connsiteX3" fmla="*/ 131769 w 155705"/>
              <a:gd name="connsiteY3" fmla="*/ 6586 h 16192"/>
              <a:gd name="connsiteX4" fmla="*/ 1594 w 155705"/>
              <a:gd name="connsiteY4" fmla="*/ 6586 h 1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705" h="16192">
                <a:moveTo>
                  <a:pt x="1594" y="6586"/>
                </a:moveTo>
                <a:cubicBezTo>
                  <a:pt x="-9518" y="5528"/>
                  <a:pt x="40223" y="-1352"/>
                  <a:pt x="65094" y="236"/>
                </a:cubicBezTo>
                <a:cubicBezTo>
                  <a:pt x="89965" y="1823"/>
                  <a:pt x="150819" y="16111"/>
                  <a:pt x="150819" y="16111"/>
                </a:cubicBezTo>
                <a:cubicBezTo>
                  <a:pt x="161931" y="17169"/>
                  <a:pt x="153465" y="7644"/>
                  <a:pt x="131769" y="6586"/>
                </a:cubicBezTo>
                <a:cubicBezTo>
                  <a:pt x="110073" y="5528"/>
                  <a:pt x="12706" y="7644"/>
                  <a:pt x="1594" y="65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 35">
            <a:extLst>
              <a:ext uri="{FF2B5EF4-FFF2-40B4-BE49-F238E27FC236}">
                <a16:creationId xmlns:a16="http://schemas.microsoft.com/office/drawing/2014/main" id="{413EA02A-E269-53C2-68E6-7C02CF5079C8}"/>
              </a:ext>
            </a:extLst>
          </p:cNvPr>
          <p:cNvSpPr/>
          <p:nvPr/>
        </p:nvSpPr>
        <p:spPr>
          <a:xfrm>
            <a:off x="3628486" y="2263702"/>
            <a:ext cx="16430" cy="92358"/>
          </a:xfrm>
          <a:custGeom>
            <a:avLst/>
            <a:gdLst>
              <a:gd name="connsiteX0" fmla="*/ 3714 w 16430"/>
              <a:gd name="connsiteY0" fmla="*/ 73 h 92358"/>
              <a:gd name="connsiteX1" fmla="*/ 539 w 16430"/>
              <a:gd name="connsiteY1" fmla="*/ 57223 h 92358"/>
              <a:gd name="connsiteX2" fmla="*/ 16414 w 16430"/>
              <a:gd name="connsiteY2" fmla="*/ 92148 h 92358"/>
              <a:gd name="connsiteX3" fmla="*/ 3714 w 16430"/>
              <a:gd name="connsiteY3" fmla="*/ 69923 h 92358"/>
              <a:gd name="connsiteX4" fmla="*/ 3714 w 16430"/>
              <a:gd name="connsiteY4" fmla="*/ 73 h 92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0" h="92358">
                <a:moveTo>
                  <a:pt x="3714" y="73"/>
                </a:moveTo>
                <a:cubicBezTo>
                  <a:pt x="3185" y="-2044"/>
                  <a:pt x="-1578" y="41877"/>
                  <a:pt x="539" y="57223"/>
                </a:cubicBezTo>
                <a:cubicBezTo>
                  <a:pt x="2656" y="72569"/>
                  <a:pt x="15885" y="90031"/>
                  <a:pt x="16414" y="92148"/>
                </a:cubicBezTo>
                <a:cubicBezTo>
                  <a:pt x="16943" y="94265"/>
                  <a:pt x="4772" y="79977"/>
                  <a:pt x="3714" y="69923"/>
                </a:cubicBezTo>
                <a:cubicBezTo>
                  <a:pt x="2656" y="59869"/>
                  <a:pt x="4243" y="2190"/>
                  <a:pt x="3714" y="7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 36">
            <a:extLst>
              <a:ext uri="{FF2B5EF4-FFF2-40B4-BE49-F238E27FC236}">
                <a16:creationId xmlns:a16="http://schemas.microsoft.com/office/drawing/2014/main" id="{72857F06-C544-9F2B-0F1B-1D3E0340F974}"/>
              </a:ext>
            </a:extLst>
          </p:cNvPr>
          <p:cNvSpPr/>
          <p:nvPr/>
        </p:nvSpPr>
        <p:spPr>
          <a:xfrm>
            <a:off x="3662830" y="1981064"/>
            <a:ext cx="83731" cy="121113"/>
          </a:xfrm>
          <a:custGeom>
            <a:avLst/>
            <a:gdLst>
              <a:gd name="connsiteX0" fmla="*/ 4295 w 83731"/>
              <a:gd name="connsiteY0" fmla="*/ 136 h 121113"/>
              <a:gd name="connsiteX1" fmla="*/ 7470 w 83731"/>
              <a:gd name="connsiteY1" fmla="*/ 69986 h 121113"/>
              <a:gd name="connsiteX2" fmla="*/ 83670 w 83731"/>
              <a:gd name="connsiteY2" fmla="*/ 120786 h 121113"/>
              <a:gd name="connsiteX3" fmla="*/ 20170 w 83731"/>
              <a:gd name="connsiteY3" fmla="*/ 89036 h 121113"/>
              <a:gd name="connsiteX4" fmla="*/ 4295 w 83731"/>
              <a:gd name="connsiteY4" fmla="*/ 136 h 12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" h="121113">
                <a:moveTo>
                  <a:pt x="4295" y="136"/>
                </a:moveTo>
                <a:cubicBezTo>
                  <a:pt x="2178" y="-3039"/>
                  <a:pt x="-5759" y="49878"/>
                  <a:pt x="7470" y="69986"/>
                </a:cubicBezTo>
                <a:cubicBezTo>
                  <a:pt x="20699" y="90094"/>
                  <a:pt x="81553" y="117611"/>
                  <a:pt x="83670" y="120786"/>
                </a:cubicBezTo>
                <a:cubicBezTo>
                  <a:pt x="85787" y="123961"/>
                  <a:pt x="32341" y="103323"/>
                  <a:pt x="20170" y="89036"/>
                </a:cubicBezTo>
                <a:cubicBezTo>
                  <a:pt x="7999" y="74749"/>
                  <a:pt x="6412" y="3311"/>
                  <a:pt x="4295" y="136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1E9EC5AF-B98A-2B16-46AC-083C00784940}"/>
              </a:ext>
            </a:extLst>
          </p:cNvPr>
          <p:cNvSpPr/>
          <p:nvPr/>
        </p:nvSpPr>
        <p:spPr>
          <a:xfrm>
            <a:off x="3641718" y="2060571"/>
            <a:ext cx="31812" cy="107960"/>
          </a:xfrm>
          <a:custGeom>
            <a:avLst/>
            <a:gdLst>
              <a:gd name="connsiteX0" fmla="*/ 7 w 31812"/>
              <a:gd name="connsiteY0" fmla="*/ 4 h 107960"/>
              <a:gd name="connsiteX1" fmla="*/ 28582 w 31812"/>
              <a:gd name="connsiteY1" fmla="*/ 60329 h 107960"/>
              <a:gd name="connsiteX2" fmla="*/ 12707 w 31812"/>
              <a:gd name="connsiteY2" fmla="*/ 107954 h 107960"/>
              <a:gd name="connsiteX3" fmla="*/ 31757 w 31812"/>
              <a:gd name="connsiteY3" fmla="*/ 57154 h 107960"/>
              <a:gd name="connsiteX4" fmla="*/ 7 w 31812"/>
              <a:gd name="connsiteY4" fmla="*/ 4 h 10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2" h="107960">
                <a:moveTo>
                  <a:pt x="7" y="4"/>
                </a:moveTo>
                <a:cubicBezTo>
                  <a:pt x="-522" y="533"/>
                  <a:pt x="26465" y="42337"/>
                  <a:pt x="28582" y="60329"/>
                </a:cubicBezTo>
                <a:cubicBezTo>
                  <a:pt x="30699" y="78321"/>
                  <a:pt x="12178" y="108483"/>
                  <a:pt x="12707" y="107954"/>
                </a:cubicBezTo>
                <a:cubicBezTo>
                  <a:pt x="13236" y="107425"/>
                  <a:pt x="30170" y="70912"/>
                  <a:pt x="31757" y="57154"/>
                </a:cubicBezTo>
                <a:cubicBezTo>
                  <a:pt x="33344" y="43396"/>
                  <a:pt x="536" y="-525"/>
                  <a:pt x="7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>
            <a:extLst>
              <a:ext uri="{FF2B5EF4-FFF2-40B4-BE49-F238E27FC236}">
                <a16:creationId xmlns:a16="http://schemas.microsoft.com/office/drawing/2014/main" id="{CE504065-CD07-C5C8-5145-9BF5EECB976A}"/>
              </a:ext>
            </a:extLst>
          </p:cNvPr>
          <p:cNvSpPr/>
          <p:nvPr/>
        </p:nvSpPr>
        <p:spPr>
          <a:xfrm>
            <a:off x="3457544" y="1892267"/>
            <a:ext cx="93517" cy="63613"/>
          </a:xfrm>
          <a:custGeom>
            <a:avLst/>
            <a:gdLst>
              <a:gd name="connsiteX0" fmla="*/ 31 w 93517"/>
              <a:gd name="connsiteY0" fmla="*/ 33 h 63613"/>
              <a:gd name="connsiteX1" fmla="*/ 73056 w 93517"/>
              <a:gd name="connsiteY1" fmla="*/ 12733 h 63613"/>
              <a:gd name="connsiteX2" fmla="*/ 92106 w 93517"/>
              <a:gd name="connsiteY2" fmla="*/ 63533 h 63613"/>
              <a:gd name="connsiteX3" fmla="*/ 92106 w 93517"/>
              <a:gd name="connsiteY3" fmla="*/ 25433 h 63613"/>
              <a:gd name="connsiteX4" fmla="*/ 82581 w 93517"/>
              <a:gd name="connsiteY4" fmla="*/ 9558 h 63613"/>
              <a:gd name="connsiteX5" fmla="*/ 31 w 93517"/>
              <a:gd name="connsiteY5" fmla="*/ 33 h 63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517" h="63613">
                <a:moveTo>
                  <a:pt x="31" y="33"/>
                </a:moveTo>
                <a:cubicBezTo>
                  <a:pt x="-1556" y="562"/>
                  <a:pt x="57710" y="2150"/>
                  <a:pt x="73056" y="12733"/>
                </a:cubicBezTo>
                <a:cubicBezTo>
                  <a:pt x="88402" y="23316"/>
                  <a:pt x="88931" y="61416"/>
                  <a:pt x="92106" y="63533"/>
                </a:cubicBezTo>
                <a:cubicBezTo>
                  <a:pt x="95281" y="65650"/>
                  <a:pt x="92106" y="25433"/>
                  <a:pt x="92106" y="25433"/>
                </a:cubicBezTo>
                <a:cubicBezTo>
                  <a:pt x="90519" y="16437"/>
                  <a:pt x="91048" y="13791"/>
                  <a:pt x="82581" y="9558"/>
                </a:cubicBezTo>
                <a:cubicBezTo>
                  <a:pt x="74114" y="5325"/>
                  <a:pt x="1618" y="-496"/>
                  <a:pt x="31" y="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>
            <a:extLst>
              <a:ext uri="{FF2B5EF4-FFF2-40B4-BE49-F238E27FC236}">
                <a16:creationId xmlns:a16="http://schemas.microsoft.com/office/drawing/2014/main" id="{A3EF6E94-AC0C-1A7A-2203-A3C965741DC9}"/>
              </a:ext>
            </a:extLst>
          </p:cNvPr>
          <p:cNvSpPr/>
          <p:nvPr/>
        </p:nvSpPr>
        <p:spPr>
          <a:xfrm>
            <a:off x="3415281" y="1949404"/>
            <a:ext cx="126330" cy="111616"/>
          </a:xfrm>
          <a:custGeom>
            <a:avLst/>
            <a:gdLst>
              <a:gd name="connsiteX0" fmla="*/ 26419 w 126330"/>
              <a:gd name="connsiteY0" fmla="*/ 46 h 111616"/>
              <a:gd name="connsiteX1" fmla="*/ 70869 w 126330"/>
              <a:gd name="connsiteY1" fmla="*/ 50846 h 111616"/>
              <a:gd name="connsiteX2" fmla="*/ 1019 w 126330"/>
              <a:gd name="connsiteY2" fmla="*/ 111171 h 111616"/>
              <a:gd name="connsiteX3" fmla="*/ 35944 w 126330"/>
              <a:gd name="connsiteY3" fmla="*/ 76246 h 111616"/>
              <a:gd name="connsiteX4" fmla="*/ 124844 w 126330"/>
              <a:gd name="connsiteY4" fmla="*/ 38146 h 111616"/>
              <a:gd name="connsiteX5" fmla="*/ 89919 w 126330"/>
              <a:gd name="connsiteY5" fmla="*/ 41321 h 111616"/>
              <a:gd name="connsiteX6" fmla="*/ 26419 w 126330"/>
              <a:gd name="connsiteY6" fmla="*/ 46 h 11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330" h="111616">
                <a:moveTo>
                  <a:pt x="26419" y="46"/>
                </a:moveTo>
                <a:cubicBezTo>
                  <a:pt x="23244" y="1633"/>
                  <a:pt x="75102" y="32325"/>
                  <a:pt x="70869" y="50846"/>
                </a:cubicBezTo>
                <a:cubicBezTo>
                  <a:pt x="66636" y="69367"/>
                  <a:pt x="6840" y="106938"/>
                  <a:pt x="1019" y="111171"/>
                </a:cubicBezTo>
                <a:cubicBezTo>
                  <a:pt x="-4802" y="115404"/>
                  <a:pt x="15307" y="88417"/>
                  <a:pt x="35944" y="76246"/>
                </a:cubicBezTo>
                <a:cubicBezTo>
                  <a:pt x="56581" y="64075"/>
                  <a:pt x="115848" y="43967"/>
                  <a:pt x="124844" y="38146"/>
                </a:cubicBezTo>
                <a:cubicBezTo>
                  <a:pt x="133840" y="32325"/>
                  <a:pt x="99444" y="44496"/>
                  <a:pt x="89919" y="41321"/>
                </a:cubicBezTo>
                <a:cubicBezTo>
                  <a:pt x="80394" y="38146"/>
                  <a:pt x="29594" y="-1541"/>
                  <a:pt x="26419" y="46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>
            <a:extLst>
              <a:ext uri="{FF2B5EF4-FFF2-40B4-BE49-F238E27FC236}">
                <a16:creationId xmlns:a16="http://schemas.microsoft.com/office/drawing/2014/main" id="{144295E5-ECDD-12D0-AC30-9905C25828BA}"/>
              </a:ext>
            </a:extLst>
          </p:cNvPr>
          <p:cNvSpPr/>
          <p:nvPr/>
        </p:nvSpPr>
        <p:spPr>
          <a:xfrm>
            <a:off x="3425186" y="1885773"/>
            <a:ext cx="114960" cy="163509"/>
          </a:xfrm>
          <a:custGeom>
            <a:avLst/>
            <a:gdLst>
              <a:gd name="connsiteX0" fmla="*/ 114939 w 114960"/>
              <a:gd name="connsiteY0" fmla="*/ 177 h 163509"/>
              <a:gd name="connsiteX1" fmla="*/ 51439 w 114960"/>
              <a:gd name="connsiteY1" fmla="*/ 63677 h 163509"/>
              <a:gd name="connsiteX2" fmla="*/ 29214 w 114960"/>
              <a:gd name="connsiteY2" fmla="*/ 89077 h 163509"/>
              <a:gd name="connsiteX3" fmla="*/ 639 w 114960"/>
              <a:gd name="connsiteY3" fmla="*/ 162102 h 163509"/>
              <a:gd name="connsiteX4" fmla="*/ 13339 w 114960"/>
              <a:gd name="connsiteY4" fmla="*/ 130352 h 163509"/>
              <a:gd name="connsiteX5" fmla="*/ 57789 w 114960"/>
              <a:gd name="connsiteY5" fmla="*/ 47802 h 163509"/>
              <a:gd name="connsiteX6" fmla="*/ 114939 w 114960"/>
              <a:gd name="connsiteY6" fmla="*/ 177 h 16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960" h="163509">
                <a:moveTo>
                  <a:pt x="114939" y="177"/>
                </a:moveTo>
                <a:cubicBezTo>
                  <a:pt x="113881" y="2823"/>
                  <a:pt x="65726" y="48860"/>
                  <a:pt x="51439" y="63677"/>
                </a:cubicBezTo>
                <a:cubicBezTo>
                  <a:pt x="37152" y="78494"/>
                  <a:pt x="37681" y="72673"/>
                  <a:pt x="29214" y="89077"/>
                </a:cubicBezTo>
                <a:cubicBezTo>
                  <a:pt x="20747" y="105481"/>
                  <a:pt x="3285" y="155223"/>
                  <a:pt x="639" y="162102"/>
                </a:cubicBezTo>
                <a:cubicBezTo>
                  <a:pt x="-2007" y="168981"/>
                  <a:pt x="3814" y="149402"/>
                  <a:pt x="13339" y="130352"/>
                </a:cubicBezTo>
                <a:cubicBezTo>
                  <a:pt x="22864" y="111302"/>
                  <a:pt x="38739" y="70556"/>
                  <a:pt x="57789" y="47802"/>
                </a:cubicBezTo>
                <a:cubicBezTo>
                  <a:pt x="76839" y="25048"/>
                  <a:pt x="115997" y="-2469"/>
                  <a:pt x="114939" y="1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リーフォーム 41">
            <a:extLst>
              <a:ext uri="{FF2B5EF4-FFF2-40B4-BE49-F238E27FC236}">
                <a16:creationId xmlns:a16="http://schemas.microsoft.com/office/drawing/2014/main" id="{E3DA3901-A195-1F83-74DE-4B53B22458FB}"/>
              </a:ext>
            </a:extLst>
          </p:cNvPr>
          <p:cNvSpPr/>
          <p:nvPr/>
        </p:nvSpPr>
        <p:spPr>
          <a:xfrm>
            <a:off x="3303479" y="1895456"/>
            <a:ext cx="182630" cy="107079"/>
          </a:xfrm>
          <a:custGeom>
            <a:avLst/>
            <a:gdLst>
              <a:gd name="connsiteX0" fmla="*/ 27096 w 182630"/>
              <a:gd name="connsiteY0" fmla="*/ 19 h 107079"/>
              <a:gd name="connsiteX1" fmla="*/ 17571 w 182630"/>
              <a:gd name="connsiteY1" fmla="*/ 57169 h 107079"/>
              <a:gd name="connsiteX2" fmla="*/ 49321 w 182630"/>
              <a:gd name="connsiteY2" fmla="*/ 79394 h 107079"/>
              <a:gd name="connsiteX3" fmla="*/ 176321 w 182630"/>
              <a:gd name="connsiteY3" fmla="*/ 104794 h 107079"/>
              <a:gd name="connsiteX4" fmla="*/ 150921 w 182630"/>
              <a:gd name="connsiteY4" fmla="*/ 104794 h 107079"/>
              <a:gd name="connsiteX5" fmla="*/ 42971 w 182630"/>
              <a:gd name="connsiteY5" fmla="*/ 95269 h 107079"/>
              <a:gd name="connsiteX6" fmla="*/ 68371 w 182630"/>
              <a:gd name="connsiteY6" fmla="*/ 104794 h 107079"/>
              <a:gd name="connsiteX7" fmla="*/ 1696 w 182630"/>
              <a:gd name="connsiteY7" fmla="*/ 76219 h 107079"/>
              <a:gd name="connsiteX8" fmla="*/ 20746 w 182630"/>
              <a:gd name="connsiteY8" fmla="*/ 50819 h 107079"/>
              <a:gd name="connsiteX9" fmla="*/ 27096 w 182630"/>
              <a:gd name="connsiteY9" fmla="*/ 19 h 10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630" h="107079">
                <a:moveTo>
                  <a:pt x="27096" y="19"/>
                </a:moveTo>
                <a:cubicBezTo>
                  <a:pt x="26567" y="1077"/>
                  <a:pt x="13867" y="43940"/>
                  <a:pt x="17571" y="57169"/>
                </a:cubicBezTo>
                <a:cubicBezTo>
                  <a:pt x="21275" y="70398"/>
                  <a:pt x="22863" y="71456"/>
                  <a:pt x="49321" y="79394"/>
                </a:cubicBezTo>
                <a:cubicBezTo>
                  <a:pt x="75779" y="87332"/>
                  <a:pt x="159388" y="100561"/>
                  <a:pt x="176321" y="104794"/>
                </a:cubicBezTo>
                <a:cubicBezTo>
                  <a:pt x="193254" y="109027"/>
                  <a:pt x="173146" y="106381"/>
                  <a:pt x="150921" y="104794"/>
                </a:cubicBezTo>
                <a:cubicBezTo>
                  <a:pt x="128696" y="103207"/>
                  <a:pt x="56729" y="95269"/>
                  <a:pt x="42971" y="95269"/>
                </a:cubicBezTo>
                <a:cubicBezTo>
                  <a:pt x="29213" y="95269"/>
                  <a:pt x="75250" y="107969"/>
                  <a:pt x="68371" y="104794"/>
                </a:cubicBezTo>
                <a:cubicBezTo>
                  <a:pt x="61492" y="101619"/>
                  <a:pt x="9633" y="85215"/>
                  <a:pt x="1696" y="76219"/>
                </a:cubicBezTo>
                <a:cubicBezTo>
                  <a:pt x="-6242" y="67223"/>
                  <a:pt x="15983" y="61402"/>
                  <a:pt x="20746" y="50819"/>
                </a:cubicBezTo>
                <a:cubicBezTo>
                  <a:pt x="25508" y="40236"/>
                  <a:pt x="27625" y="-1039"/>
                  <a:pt x="27096" y="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 42">
            <a:extLst>
              <a:ext uri="{FF2B5EF4-FFF2-40B4-BE49-F238E27FC236}">
                <a16:creationId xmlns:a16="http://schemas.microsoft.com/office/drawing/2014/main" id="{AFBA8019-4007-6510-371D-F041202E6682}"/>
              </a:ext>
            </a:extLst>
          </p:cNvPr>
          <p:cNvSpPr/>
          <p:nvPr/>
        </p:nvSpPr>
        <p:spPr>
          <a:xfrm>
            <a:off x="3564635" y="2050677"/>
            <a:ext cx="58347" cy="178426"/>
          </a:xfrm>
          <a:custGeom>
            <a:avLst/>
            <a:gdLst>
              <a:gd name="connsiteX0" fmla="*/ 58040 w 58347"/>
              <a:gd name="connsiteY0" fmla="*/ 373 h 178426"/>
              <a:gd name="connsiteX1" fmla="*/ 29465 w 58347"/>
              <a:gd name="connsiteY1" fmla="*/ 67048 h 178426"/>
              <a:gd name="connsiteX2" fmla="*/ 890 w 58347"/>
              <a:gd name="connsiteY2" fmla="*/ 178173 h 178426"/>
              <a:gd name="connsiteX3" fmla="*/ 10415 w 58347"/>
              <a:gd name="connsiteY3" fmla="*/ 95623 h 178426"/>
              <a:gd name="connsiteX4" fmla="*/ 58040 w 58347"/>
              <a:gd name="connsiteY4" fmla="*/ 373 h 1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47" h="178426">
                <a:moveTo>
                  <a:pt x="58040" y="373"/>
                </a:moveTo>
                <a:cubicBezTo>
                  <a:pt x="61215" y="-4389"/>
                  <a:pt x="38990" y="37415"/>
                  <a:pt x="29465" y="67048"/>
                </a:cubicBezTo>
                <a:cubicBezTo>
                  <a:pt x="19940" y="96681"/>
                  <a:pt x="4065" y="173411"/>
                  <a:pt x="890" y="178173"/>
                </a:cubicBezTo>
                <a:cubicBezTo>
                  <a:pt x="-2285" y="182935"/>
                  <a:pt x="3536" y="119435"/>
                  <a:pt x="10415" y="95623"/>
                </a:cubicBezTo>
                <a:cubicBezTo>
                  <a:pt x="17294" y="71811"/>
                  <a:pt x="54865" y="5135"/>
                  <a:pt x="58040" y="37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フリーフォーム 43">
            <a:extLst>
              <a:ext uri="{FF2B5EF4-FFF2-40B4-BE49-F238E27FC236}">
                <a16:creationId xmlns:a16="http://schemas.microsoft.com/office/drawing/2014/main" id="{9E37446E-5399-9E01-886E-B5411E53EFF8}"/>
              </a:ext>
            </a:extLst>
          </p:cNvPr>
          <p:cNvSpPr/>
          <p:nvPr/>
        </p:nvSpPr>
        <p:spPr>
          <a:xfrm>
            <a:off x="3590813" y="2082398"/>
            <a:ext cx="73695" cy="121616"/>
          </a:xfrm>
          <a:custGeom>
            <a:avLst/>
            <a:gdLst>
              <a:gd name="connsiteX0" fmla="*/ 112 w 73695"/>
              <a:gd name="connsiteY0" fmla="*/ 402 h 121616"/>
              <a:gd name="connsiteX1" fmla="*/ 54087 w 73695"/>
              <a:gd name="connsiteY1" fmla="*/ 54377 h 121616"/>
              <a:gd name="connsiteX2" fmla="*/ 69962 w 73695"/>
              <a:gd name="connsiteY2" fmla="*/ 121052 h 121616"/>
              <a:gd name="connsiteX3" fmla="*/ 69962 w 73695"/>
              <a:gd name="connsiteY3" fmla="*/ 82952 h 121616"/>
              <a:gd name="connsiteX4" fmla="*/ 112 w 73695"/>
              <a:gd name="connsiteY4" fmla="*/ 402 h 12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95" h="121616">
                <a:moveTo>
                  <a:pt x="112" y="402"/>
                </a:moveTo>
                <a:cubicBezTo>
                  <a:pt x="-2534" y="-4360"/>
                  <a:pt x="42445" y="34269"/>
                  <a:pt x="54087" y="54377"/>
                </a:cubicBezTo>
                <a:cubicBezTo>
                  <a:pt x="65729" y="74485"/>
                  <a:pt x="67316" y="116290"/>
                  <a:pt x="69962" y="121052"/>
                </a:cubicBezTo>
                <a:cubicBezTo>
                  <a:pt x="72608" y="125814"/>
                  <a:pt x="76841" y="99356"/>
                  <a:pt x="69962" y="82952"/>
                </a:cubicBezTo>
                <a:cubicBezTo>
                  <a:pt x="63083" y="66548"/>
                  <a:pt x="2758" y="5164"/>
                  <a:pt x="112" y="40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2E26FDE6-1E0A-8E1C-2BFC-21BE328D98F8}"/>
              </a:ext>
            </a:extLst>
          </p:cNvPr>
          <p:cNvSpPr/>
          <p:nvPr/>
        </p:nvSpPr>
        <p:spPr>
          <a:xfrm>
            <a:off x="3606732" y="2209760"/>
            <a:ext cx="159379" cy="35005"/>
          </a:xfrm>
          <a:custGeom>
            <a:avLst/>
            <a:gdLst>
              <a:gd name="connsiteX0" fmla="*/ 68 w 159379"/>
              <a:gd name="connsiteY0" fmla="*/ 40 h 35005"/>
              <a:gd name="connsiteX1" fmla="*/ 98493 w 159379"/>
              <a:gd name="connsiteY1" fmla="*/ 9565 h 35005"/>
              <a:gd name="connsiteX2" fmla="*/ 158818 w 159379"/>
              <a:gd name="connsiteY2" fmla="*/ 34965 h 35005"/>
              <a:gd name="connsiteX3" fmla="*/ 130243 w 159379"/>
              <a:gd name="connsiteY3" fmla="*/ 15915 h 35005"/>
              <a:gd name="connsiteX4" fmla="*/ 114368 w 159379"/>
              <a:gd name="connsiteY4" fmla="*/ 6390 h 35005"/>
              <a:gd name="connsiteX5" fmla="*/ 68 w 159379"/>
              <a:gd name="connsiteY5" fmla="*/ 40 h 3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379" h="35005">
                <a:moveTo>
                  <a:pt x="68" y="40"/>
                </a:moveTo>
                <a:cubicBezTo>
                  <a:pt x="-2578" y="569"/>
                  <a:pt x="72035" y="3744"/>
                  <a:pt x="98493" y="9565"/>
                </a:cubicBezTo>
                <a:cubicBezTo>
                  <a:pt x="124951" y="15386"/>
                  <a:pt x="153527" y="33907"/>
                  <a:pt x="158818" y="34965"/>
                </a:cubicBezTo>
                <a:cubicBezTo>
                  <a:pt x="164109" y="36023"/>
                  <a:pt x="130243" y="15915"/>
                  <a:pt x="130243" y="15915"/>
                </a:cubicBezTo>
                <a:cubicBezTo>
                  <a:pt x="122835" y="11153"/>
                  <a:pt x="132360" y="8507"/>
                  <a:pt x="114368" y="6390"/>
                </a:cubicBezTo>
                <a:cubicBezTo>
                  <a:pt x="96376" y="4273"/>
                  <a:pt x="2714" y="-489"/>
                  <a:pt x="68" y="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5B940166-4CC3-3525-4DDC-D57F86A364FD}"/>
              </a:ext>
            </a:extLst>
          </p:cNvPr>
          <p:cNvSpPr/>
          <p:nvPr/>
        </p:nvSpPr>
        <p:spPr>
          <a:xfrm>
            <a:off x="3676634" y="1644365"/>
            <a:ext cx="79746" cy="83671"/>
          </a:xfrm>
          <a:custGeom>
            <a:avLst/>
            <a:gdLst>
              <a:gd name="connsiteX0" fmla="*/ 16 w 79746"/>
              <a:gd name="connsiteY0" fmla="*/ 285 h 83671"/>
              <a:gd name="connsiteX1" fmla="*/ 66691 w 79746"/>
              <a:gd name="connsiteY1" fmla="*/ 63785 h 83671"/>
              <a:gd name="connsiteX2" fmla="*/ 79391 w 79746"/>
              <a:gd name="connsiteY2" fmla="*/ 82835 h 83671"/>
              <a:gd name="connsiteX3" fmla="*/ 60341 w 79746"/>
              <a:gd name="connsiteY3" fmla="*/ 41560 h 83671"/>
              <a:gd name="connsiteX4" fmla="*/ 16 w 79746"/>
              <a:gd name="connsiteY4" fmla="*/ 285 h 8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46" h="83671">
                <a:moveTo>
                  <a:pt x="16" y="285"/>
                </a:moveTo>
                <a:cubicBezTo>
                  <a:pt x="1074" y="3989"/>
                  <a:pt x="53462" y="50027"/>
                  <a:pt x="66691" y="63785"/>
                </a:cubicBezTo>
                <a:cubicBezTo>
                  <a:pt x="79920" y="77543"/>
                  <a:pt x="80449" y="86539"/>
                  <a:pt x="79391" y="82835"/>
                </a:cubicBezTo>
                <a:cubicBezTo>
                  <a:pt x="78333" y="79131"/>
                  <a:pt x="71454" y="53202"/>
                  <a:pt x="60341" y="41560"/>
                </a:cubicBezTo>
                <a:cubicBezTo>
                  <a:pt x="49229" y="29918"/>
                  <a:pt x="-1042" y="-3419"/>
                  <a:pt x="16" y="285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B95FB063-F471-6504-AD9D-0C8AC8D4AAC6}"/>
              </a:ext>
            </a:extLst>
          </p:cNvPr>
          <p:cNvSpPr/>
          <p:nvPr/>
        </p:nvSpPr>
        <p:spPr>
          <a:xfrm>
            <a:off x="3470252" y="1695444"/>
            <a:ext cx="244643" cy="42281"/>
          </a:xfrm>
          <a:custGeom>
            <a:avLst/>
            <a:gdLst>
              <a:gd name="connsiteX0" fmla="*/ 23 w 244643"/>
              <a:gd name="connsiteY0" fmla="*/ 6 h 42281"/>
              <a:gd name="connsiteX1" fmla="*/ 177823 w 244643"/>
              <a:gd name="connsiteY1" fmla="*/ 38106 h 42281"/>
              <a:gd name="connsiteX2" fmla="*/ 244498 w 244643"/>
              <a:gd name="connsiteY2" fmla="*/ 31756 h 42281"/>
              <a:gd name="connsiteX3" fmla="*/ 190523 w 244643"/>
              <a:gd name="connsiteY3" fmla="*/ 41281 h 42281"/>
              <a:gd name="connsiteX4" fmla="*/ 23 w 244643"/>
              <a:gd name="connsiteY4" fmla="*/ 6 h 4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643" h="42281">
                <a:moveTo>
                  <a:pt x="23" y="6"/>
                </a:moveTo>
                <a:cubicBezTo>
                  <a:pt x="-2094" y="-523"/>
                  <a:pt x="137077" y="32814"/>
                  <a:pt x="177823" y="38106"/>
                </a:cubicBezTo>
                <a:cubicBezTo>
                  <a:pt x="218569" y="43398"/>
                  <a:pt x="242381" y="31227"/>
                  <a:pt x="244498" y="31756"/>
                </a:cubicBezTo>
                <a:cubicBezTo>
                  <a:pt x="246615" y="32285"/>
                  <a:pt x="225448" y="46044"/>
                  <a:pt x="190523" y="41281"/>
                </a:cubicBezTo>
                <a:cubicBezTo>
                  <a:pt x="155598" y="36519"/>
                  <a:pt x="2140" y="535"/>
                  <a:pt x="23" y="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DE1687CC-46C0-9596-BBF5-96151D009281}"/>
              </a:ext>
            </a:extLst>
          </p:cNvPr>
          <p:cNvSpPr/>
          <p:nvPr/>
        </p:nvSpPr>
        <p:spPr>
          <a:xfrm>
            <a:off x="3479505" y="1691820"/>
            <a:ext cx="153910" cy="36864"/>
          </a:xfrm>
          <a:custGeom>
            <a:avLst/>
            <a:gdLst>
              <a:gd name="connsiteX0" fmla="*/ 295 w 153910"/>
              <a:gd name="connsiteY0" fmla="*/ 455 h 36864"/>
              <a:gd name="connsiteX1" fmla="*/ 146345 w 153910"/>
              <a:gd name="connsiteY1" fmla="*/ 35380 h 36864"/>
              <a:gd name="connsiteX2" fmla="*/ 130470 w 153910"/>
              <a:gd name="connsiteY2" fmla="*/ 29030 h 36864"/>
              <a:gd name="connsiteX3" fmla="*/ 108245 w 153910"/>
              <a:gd name="connsiteY3" fmla="*/ 16330 h 36864"/>
              <a:gd name="connsiteX4" fmla="*/ 295 w 153910"/>
              <a:gd name="connsiteY4" fmla="*/ 455 h 3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910" h="36864">
                <a:moveTo>
                  <a:pt x="295" y="455"/>
                </a:moveTo>
                <a:cubicBezTo>
                  <a:pt x="6645" y="3630"/>
                  <a:pt x="146345" y="35380"/>
                  <a:pt x="146345" y="35380"/>
                </a:cubicBezTo>
                <a:cubicBezTo>
                  <a:pt x="168041" y="40142"/>
                  <a:pt x="136820" y="32205"/>
                  <a:pt x="130470" y="29030"/>
                </a:cubicBezTo>
                <a:cubicBezTo>
                  <a:pt x="124120" y="25855"/>
                  <a:pt x="124649" y="21093"/>
                  <a:pt x="108245" y="16330"/>
                </a:cubicBezTo>
                <a:cubicBezTo>
                  <a:pt x="91841" y="11567"/>
                  <a:pt x="-6055" y="-2720"/>
                  <a:pt x="295" y="4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45C71F1C-8E54-1849-F25F-2F2D74469AB1}"/>
              </a:ext>
            </a:extLst>
          </p:cNvPr>
          <p:cNvSpPr/>
          <p:nvPr/>
        </p:nvSpPr>
        <p:spPr>
          <a:xfrm>
            <a:off x="3781396" y="1562084"/>
            <a:ext cx="92383" cy="146475"/>
          </a:xfrm>
          <a:custGeom>
            <a:avLst/>
            <a:gdLst>
              <a:gd name="connsiteX0" fmla="*/ 82579 w 92383"/>
              <a:gd name="connsiteY0" fmla="*/ 16 h 146475"/>
              <a:gd name="connsiteX1" fmla="*/ 85754 w 92383"/>
              <a:gd name="connsiteY1" fmla="*/ 73041 h 146475"/>
              <a:gd name="connsiteX2" fmla="*/ 29 w 92383"/>
              <a:gd name="connsiteY2" fmla="*/ 146066 h 146475"/>
              <a:gd name="connsiteX3" fmla="*/ 76229 w 92383"/>
              <a:gd name="connsiteY3" fmla="*/ 101616 h 146475"/>
              <a:gd name="connsiteX4" fmla="*/ 92104 w 92383"/>
              <a:gd name="connsiteY4" fmla="*/ 79391 h 146475"/>
              <a:gd name="connsiteX5" fmla="*/ 82579 w 92383"/>
              <a:gd name="connsiteY5" fmla="*/ 16 h 14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383" h="146475">
                <a:moveTo>
                  <a:pt x="82579" y="16"/>
                </a:moveTo>
                <a:cubicBezTo>
                  <a:pt x="81521" y="-1042"/>
                  <a:pt x="99512" y="48699"/>
                  <a:pt x="85754" y="73041"/>
                </a:cubicBezTo>
                <a:cubicBezTo>
                  <a:pt x="71996" y="97383"/>
                  <a:pt x="1616" y="141304"/>
                  <a:pt x="29" y="146066"/>
                </a:cubicBezTo>
                <a:cubicBezTo>
                  <a:pt x="-1558" y="150828"/>
                  <a:pt x="60883" y="112728"/>
                  <a:pt x="76229" y="101616"/>
                </a:cubicBezTo>
                <a:cubicBezTo>
                  <a:pt x="91575" y="90504"/>
                  <a:pt x="89987" y="92091"/>
                  <a:pt x="92104" y="79391"/>
                </a:cubicBezTo>
                <a:cubicBezTo>
                  <a:pt x="94221" y="66691"/>
                  <a:pt x="83637" y="1074"/>
                  <a:pt x="82579" y="16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リーフォーム 49">
            <a:extLst>
              <a:ext uri="{FF2B5EF4-FFF2-40B4-BE49-F238E27FC236}">
                <a16:creationId xmlns:a16="http://schemas.microsoft.com/office/drawing/2014/main" id="{63C48E24-0AF7-E952-7966-53D1CEF344E9}"/>
              </a:ext>
            </a:extLst>
          </p:cNvPr>
          <p:cNvSpPr/>
          <p:nvPr/>
        </p:nvSpPr>
        <p:spPr>
          <a:xfrm>
            <a:off x="3781379" y="1219197"/>
            <a:ext cx="57300" cy="207186"/>
          </a:xfrm>
          <a:custGeom>
            <a:avLst/>
            <a:gdLst>
              <a:gd name="connsiteX0" fmla="*/ 46 w 57300"/>
              <a:gd name="connsiteY0" fmla="*/ 3 h 207186"/>
              <a:gd name="connsiteX1" fmla="*/ 44496 w 57300"/>
              <a:gd name="connsiteY1" fmla="*/ 82553 h 207186"/>
              <a:gd name="connsiteX2" fmla="*/ 38146 w 57300"/>
              <a:gd name="connsiteY2" fmla="*/ 206378 h 207186"/>
              <a:gd name="connsiteX3" fmla="*/ 54021 w 57300"/>
              <a:gd name="connsiteY3" fmla="*/ 133353 h 207186"/>
              <a:gd name="connsiteX4" fmla="*/ 54021 w 57300"/>
              <a:gd name="connsiteY4" fmla="*/ 79378 h 207186"/>
              <a:gd name="connsiteX5" fmla="*/ 46 w 57300"/>
              <a:gd name="connsiteY5" fmla="*/ 3 h 20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300" h="207186">
                <a:moveTo>
                  <a:pt x="46" y="3"/>
                </a:moveTo>
                <a:cubicBezTo>
                  <a:pt x="-1541" y="532"/>
                  <a:pt x="38146" y="48157"/>
                  <a:pt x="44496" y="82553"/>
                </a:cubicBezTo>
                <a:cubicBezTo>
                  <a:pt x="50846" y="116949"/>
                  <a:pt x="36559" y="197911"/>
                  <a:pt x="38146" y="206378"/>
                </a:cubicBezTo>
                <a:cubicBezTo>
                  <a:pt x="39733" y="214845"/>
                  <a:pt x="51375" y="154520"/>
                  <a:pt x="54021" y="133353"/>
                </a:cubicBezTo>
                <a:cubicBezTo>
                  <a:pt x="56667" y="112186"/>
                  <a:pt x="59842" y="96840"/>
                  <a:pt x="54021" y="79378"/>
                </a:cubicBezTo>
                <a:cubicBezTo>
                  <a:pt x="48200" y="61916"/>
                  <a:pt x="1633" y="-526"/>
                  <a:pt x="46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 50">
            <a:extLst>
              <a:ext uri="{FF2B5EF4-FFF2-40B4-BE49-F238E27FC236}">
                <a16:creationId xmlns:a16="http://schemas.microsoft.com/office/drawing/2014/main" id="{AAC1B220-1774-B2B3-2905-425C5C9F8EFA}"/>
              </a:ext>
            </a:extLst>
          </p:cNvPr>
          <p:cNvSpPr/>
          <p:nvPr/>
        </p:nvSpPr>
        <p:spPr>
          <a:xfrm>
            <a:off x="3760828" y="2409711"/>
            <a:ext cx="36500" cy="120864"/>
          </a:xfrm>
          <a:custGeom>
            <a:avLst/>
            <a:gdLst>
              <a:gd name="connsiteX0" fmla="*/ 30122 w 36500"/>
              <a:gd name="connsiteY0" fmla="*/ 114 h 120864"/>
              <a:gd name="connsiteX1" fmla="*/ 7897 w 36500"/>
              <a:gd name="connsiteY1" fmla="*/ 66789 h 120864"/>
              <a:gd name="connsiteX2" fmla="*/ 36472 w 36500"/>
              <a:gd name="connsiteY2" fmla="*/ 120764 h 120864"/>
              <a:gd name="connsiteX3" fmla="*/ 1547 w 36500"/>
              <a:gd name="connsiteY3" fmla="*/ 79489 h 120864"/>
              <a:gd name="connsiteX4" fmla="*/ 7897 w 36500"/>
              <a:gd name="connsiteY4" fmla="*/ 50914 h 120864"/>
              <a:gd name="connsiteX5" fmla="*/ 30122 w 36500"/>
              <a:gd name="connsiteY5" fmla="*/ 114 h 12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00" h="120864">
                <a:moveTo>
                  <a:pt x="30122" y="114"/>
                </a:moveTo>
                <a:cubicBezTo>
                  <a:pt x="30122" y="2760"/>
                  <a:pt x="6839" y="46681"/>
                  <a:pt x="7897" y="66789"/>
                </a:cubicBezTo>
                <a:cubicBezTo>
                  <a:pt x="8955" y="86897"/>
                  <a:pt x="37530" y="118647"/>
                  <a:pt x="36472" y="120764"/>
                </a:cubicBezTo>
                <a:cubicBezTo>
                  <a:pt x="35414" y="122881"/>
                  <a:pt x="6309" y="91131"/>
                  <a:pt x="1547" y="79489"/>
                </a:cubicBezTo>
                <a:cubicBezTo>
                  <a:pt x="-3215" y="67847"/>
                  <a:pt x="4193" y="60439"/>
                  <a:pt x="7897" y="50914"/>
                </a:cubicBezTo>
                <a:cubicBezTo>
                  <a:pt x="11601" y="41389"/>
                  <a:pt x="30122" y="-2532"/>
                  <a:pt x="30122" y="1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 51">
            <a:extLst>
              <a:ext uri="{FF2B5EF4-FFF2-40B4-BE49-F238E27FC236}">
                <a16:creationId xmlns:a16="http://schemas.microsoft.com/office/drawing/2014/main" id="{2A18E2AF-4F54-064B-7A6C-A30E94C4FEAC}"/>
              </a:ext>
            </a:extLst>
          </p:cNvPr>
          <p:cNvSpPr/>
          <p:nvPr/>
        </p:nvSpPr>
        <p:spPr>
          <a:xfrm>
            <a:off x="3383612" y="2543136"/>
            <a:ext cx="429842" cy="185557"/>
          </a:xfrm>
          <a:custGeom>
            <a:avLst/>
            <a:gdLst>
              <a:gd name="connsiteX0" fmla="*/ 429563 w 429842"/>
              <a:gd name="connsiteY0" fmla="*/ 39 h 185557"/>
              <a:gd name="connsiteX1" fmla="*/ 375588 w 429842"/>
              <a:gd name="connsiteY1" fmla="*/ 25439 h 185557"/>
              <a:gd name="connsiteX2" fmla="*/ 350188 w 429842"/>
              <a:gd name="connsiteY2" fmla="*/ 19089 h 185557"/>
              <a:gd name="connsiteX3" fmla="*/ 296213 w 429842"/>
              <a:gd name="connsiteY3" fmla="*/ 47664 h 185557"/>
              <a:gd name="connsiteX4" fmla="*/ 159688 w 429842"/>
              <a:gd name="connsiteY4" fmla="*/ 82589 h 185557"/>
              <a:gd name="connsiteX5" fmla="*/ 102538 w 429842"/>
              <a:gd name="connsiteY5" fmla="*/ 95289 h 185557"/>
              <a:gd name="connsiteX6" fmla="*/ 51738 w 429842"/>
              <a:gd name="connsiteY6" fmla="*/ 101639 h 185557"/>
              <a:gd name="connsiteX7" fmla="*/ 938 w 429842"/>
              <a:gd name="connsiteY7" fmla="*/ 184189 h 185557"/>
              <a:gd name="connsiteX8" fmla="*/ 23163 w 429842"/>
              <a:gd name="connsiteY8" fmla="*/ 149264 h 185557"/>
              <a:gd name="connsiteX9" fmla="*/ 77138 w 429842"/>
              <a:gd name="connsiteY9" fmla="*/ 98464 h 185557"/>
              <a:gd name="connsiteX10" fmla="*/ 248588 w 429842"/>
              <a:gd name="connsiteY10" fmla="*/ 66714 h 185557"/>
              <a:gd name="connsiteX11" fmla="*/ 334313 w 429842"/>
              <a:gd name="connsiteY11" fmla="*/ 19089 h 185557"/>
              <a:gd name="connsiteX12" fmla="*/ 350188 w 429842"/>
              <a:gd name="connsiteY12" fmla="*/ 19089 h 185557"/>
              <a:gd name="connsiteX13" fmla="*/ 429563 w 429842"/>
              <a:gd name="connsiteY13" fmla="*/ 39 h 185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9842" h="185557">
                <a:moveTo>
                  <a:pt x="429563" y="39"/>
                </a:moveTo>
                <a:cubicBezTo>
                  <a:pt x="433796" y="1097"/>
                  <a:pt x="388817" y="22264"/>
                  <a:pt x="375588" y="25439"/>
                </a:cubicBezTo>
                <a:cubicBezTo>
                  <a:pt x="362359" y="28614"/>
                  <a:pt x="363417" y="15385"/>
                  <a:pt x="350188" y="19089"/>
                </a:cubicBezTo>
                <a:cubicBezTo>
                  <a:pt x="336959" y="22793"/>
                  <a:pt x="327963" y="37081"/>
                  <a:pt x="296213" y="47664"/>
                </a:cubicBezTo>
                <a:cubicBezTo>
                  <a:pt x="264463" y="58247"/>
                  <a:pt x="191967" y="74652"/>
                  <a:pt x="159688" y="82589"/>
                </a:cubicBezTo>
                <a:cubicBezTo>
                  <a:pt x="127409" y="90526"/>
                  <a:pt x="120530" y="92114"/>
                  <a:pt x="102538" y="95289"/>
                </a:cubicBezTo>
                <a:cubicBezTo>
                  <a:pt x="84546" y="98464"/>
                  <a:pt x="68671" y="86822"/>
                  <a:pt x="51738" y="101639"/>
                </a:cubicBezTo>
                <a:cubicBezTo>
                  <a:pt x="34805" y="116456"/>
                  <a:pt x="5700" y="176252"/>
                  <a:pt x="938" y="184189"/>
                </a:cubicBezTo>
                <a:cubicBezTo>
                  <a:pt x="-3825" y="192127"/>
                  <a:pt x="10463" y="163552"/>
                  <a:pt x="23163" y="149264"/>
                </a:cubicBezTo>
                <a:cubicBezTo>
                  <a:pt x="35863" y="134977"/>
                  <a:pt x="39567" y="112222"/>
                  <a:pt x="77138" y="98464"/>
                </a:cubicBezTo>
                <a:cubicBezTo>
                  <a:pt x="114709" y="84706"/>
                  <a:pt x="205726" y="79943"/>
                  <a:pt x="248588" y="66714"/>
                </a:cubicBezTo>
                <a:cubicBezTo>
                  <a:pt x="291450" y="53485"/>
                  <a:pt x="334313" y="19089"/>
                  <a:pt x="334313" y="19089"/>
                </a:cubicBezTo>
                <a:cubicBezTo>
                  <a:pt x="351246" y="11152"/>
                  <a:pt x="341721" y="18560"/>
                  <a:pt x="350188" y="19089"/>
                </a:cubicBezTo>
                <a:cubicBezTo>
                  <a:pt x="358655" y="19618"/>
                  <a:pt x="425330" y="-1019"/>
                  <a:pt x="429563" y="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リーフォーム 52">
            <a:extLst>
              <a:ext uri="{FF2B5EF4-FFF2-40B4-BE49-F238E27FC236}">
                <a16:creationId xmlns:a16="http://schemas.microsoft.com/office/drawing/2014/main" id="{BF5D7D1B-70B0-9009-E1DC-7F5D0343082A}"/>
              </a:ext>
            </a:extLst>
          </p:cNvPr>
          <p:cNvSpPr/>
          <p:nvPr/>
        </p:nvSpPr>
        <p:spPr>
          <a:xfrm>
            <a:off x="3682897" y="2562049"/>
            <a:ext cx="124390" cy="41451"/>
          </a:xfrm>
          <a:custGeom>
            <a:avLst/>
            <a:gdLst>
              <a:gd name="connsiteX0" fmla="*/ 103 w 124390"/>
              <a:gd name="connsiteY0" fmla="*/ 25576 h 41451"/>
              <a:gd name="connsiteX1" fmla="*/ 66778 w 124390"/>
              <a:gd name="connsiteY1" fmla="*/ 35101 h 41451"/>
              <a:gd name="connsiteX2" fmla="*/ 123928 w 124390"/>
              <a:gd name="connsiteY2" fmla="*/ 176 h 41451"/>
              <a:gd name="connsiteX3" fmla="*/ 92178 w 124390"/>
              <a:gd name="connsiteY3" fmla="*/ 22401 h 41451"/>
              <a:gd name="connsiteX4" fmla="*/ 63603 w 124390"/>
              <a:gd name="connsiteY4" fmla="*/ 41451 h 41451"/>
              <a:gd name="connsiteX5" fmla="*/ 82653 w 124390"/>
              <a:gd name="connsiteY5" fmla="*/ 22401 h 41451"/>
              <a:gd name="connsiteX6" fmla="*/ 103 w 124390"/>
              <a:gd name="connsiteY6" fmla="*/ 25576 h 4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90" h="41451">
                <a:moveTo>
                  <a:pt x="103" y="25576"/>
                </a:moveTo>
                <a:cubicBezTo>
                  <a:pt x="-2543" y="27693"/>
                  <a:pt x="46141" y="39334"/>
                  <a:pt x="66778" y="35101"/>
                </a:cubicBezTo>
                <a:cubicBezTo>
                  <a:pt x="87415" y="30868"/>
                  <a:pt x="119695" y="2293"/>
                  <a:pt x="123928" y="176"/>
                </a:cubicBezTo>
                <a:cubicBezTo>
                  <a:pt x="128161" y="-1941"/>
                  <a:pt x="102232" y="15522"/>
                  <a:pt x="92178" y="22401"/>
                </a:cubicBezTo>
                <a:cubicBezTo>
                  <a:pt x="82124" y="29280"/>
                  <a:pt x="65190" y="41451"/>
                  <a:pt x="63603" y="41451"/>
                </a:cubicBezTo>
                <a:cubicBezTo>
                  <a:pt x="62016" y="41451"/>
                  <a:pt x="86357" y="23988"/>
                  <a:pt x="82653" y="22401"/>
                </a:cubicBezTo>
                <a:cubicBezTo>
                  <a:pt x="78949" y="20814"/>
                  <a:pt x="2749" y="23459"/>
                  <a:pt x="103" y="255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 53">
            <a:extLst>
              <a:ext uri="{FF2B5EF4-FFF2-40B4-BE49-F238E27FC236}">
                <a16:creationId xmlns:a16="http://schemas.microsoft.com/office/drawing/2014/main" id="{CB009B06-C29F-A098-856A-4D98249EC4F8}"/>
              </a:ext>
            </a:extLst>
          </p:cNvPr>
          <p:cNvSpPr/>
          <p:nvPr/>
        </p:nvSpPr>
        <p:spPr>
          <a:xfrm>
            <a:off x="3701050" y="2561876"/>
            <a:ext cx="102893" cy="108340"/>
          </a:xfrm>
          <a:custGeom>
            <a:avLst/>
            <a:gdLst>
              <a:gd name="connsiteX0" fmla="*/ 102600 w 102893"/>
              <a:gd name="connsiteY0" fmla="*/ 349 h 108340"/>
              <a:gd name="connsiteX1" fmla="*/ 10525 w 102893"/>
              <a:gd name="connsiteY1" fmla="*/ 67024 h 108340"/>
              <a:gd name="connsiteX2" fmla="*/ 4175 w 102893"/>
              <a:gd name="connsiteY2" fmla="*/ 82899 h 108340"/>
              <a:gd name="connsiteX3" fmla="*/ 10525 w 102893"/>
              <a:gd name="connsiteY3" fmla="*/ 108299 h 108340"/>
              <a:gd name="connsiteX4" fmla="*/ 1000 w 102893"/>
              <a:gd name="connsiteY4" fmla="*/ 76549 h 108340"/>
              <a:gd name="connsiteX5" fmla="*/ 39100 w 102893"/>
              <a:gd name="connsiteY5" fmla="*/ 41624 h 108340"/>
              <a:gd name="connsiteX6" fmla="*/ 102600 w 102893"/>
              <a:gd name="connsiteY6" fmla="*/ 349 h 10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93" h="108340">
                <a:moveTo>
                  <a:pt x="102600" y="349"/>
                </a:moveTo>
                <a:cubicBezTo>
                  <a:pt x="97838" y="4582"/>
                  <a:pt x="10525" y="67024"/>
                  <a:pt x="10525" y="67024"/>
                </a:cubicBezTo>
                <a:cubicBezTo>
                  <a:pt x="-5879" y="80782"/>
                  <a:pt x="4175" y="76020"/>
                  <a:pt x="4175" y="82899"/>
                </a:cubicBezTo>
                <a:cubicBezTo>
                  <a:pt x="4175" y="89778"/>
                  <a:pt x="11054" y="109357"/>
                  <a:pt x="10525" y="108299"/>
                </a:cubicBezTo>
                <a:cubicBezTo>
                  <a:pt x="9996" y="107241"/>
                  <a:pt x="-3762" y="87661"/>
                  <a:pt x="1000" y="76549"/>
                </a:cubicBezTo>
                <a:cubicBezTo>
                  <a:pt x="5762" y="65437"/>
                  <a:pt x="25342" y="51678"/>
                  <a:pt x="39100" y="41624"/>
                </a:cubicBezTo>
                <a:cubicBezTo>
                  <a:pt x="52858" y="31570"/>
                  <a:pt x="107362" y="-3884"/>
                  <a:pt x="102600" y="3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>
            <a:extLst>
              <a:ext uri="{FF2B5EF4-FFF2-40B4-BE49-F238E27FC236}">
                <a16:creationId xmlns:a16="http://schemas.microsoft.com/office/drawing/2014/main" id="{867283CD-BF0F-BF61-3F06-F2C410C6A45A}"/>
              </a:ext>
            </a:extLst>
          </p:cNvPr>
          <p:cNvSpPr/>
          <p:nvPr/>
        </p:nvSpPr>
        <p:spPr>
          <a:xfrm>
            <a:off x="3424535" y="2650949"/>
            <a:ext cx="300224" cy="66868"/>
          </a:xfrm>
          <a:custGeom>
            <a:avLst/>
            <a:gdLst>
              <a:gd name="connsiteX0" fmla="*/ 1290 w 300224"/>
              <a:gd name="connsiteY0" fmla="*/ 35101 h 66868"/>
              <a:gd name="connsiteX1" fmla="*/ 93365 w 300224"/>
              <a:gd name="connsiteY1" fmla="*/ 60501 h 66868"/>
              <a:gd name="connsiteX2" fmla="*/ 277515 w 300224"/>
              <a:gd name="connsiteY2" fmla="*/ 41451 h 66868"/>
              <a:gd name="connsiteX3" fmla="*/ 252115 w 300224"/>
              <a:gd name="connsiteY3" fmla="*/ 50976 h 66868"/>
              <a:gd name="connsiteX4" fmla="*/ 299740 w 300224"/>
              <a:gd name="connsiteY4" fmla="*/ 41451 h 66868"/>
              <a:gd name="connsiteX5" fmla="*/ 277515 w 300224"/>
              <a:gd name="connsiteY5" fmla="*/ 176 h 66868"/>
              <a:gd name="connsiteX6" fmla="*/ 290215 w 300224"/>
              <a:gd name="connsiteY6" fmla="*/ 25576 h 66868"/>
              <a:gd name="connsiteX7" fmla="*/ 274340 w 300224"/>
              <a:gd name="connsiteY7" fmla="*/ 38276 h 66868"/>
              <a:gd name="connsiteX8" fmla="*/ 179090 w 300224"/>
              <a:gd name="connsiteY8" fmla="*/ 50976 h 66868"/>
              <a:gd name="connsiteX9" fmla="*/ 125115 w 300224"/>
              <a:gd name="connsiteY9" fmla="*/ 57326 h 66868"/>
              <a:gd name="connsiteX10" fmla="*/ 293390 w 300224"/>
              <a:gd name="connsiteY10" fmla="*/ 54151 h 66868"/>
              <a:gd name="connsiteX11" fmla="*/ 156865 w 300224"/>
              <a:gd name="connsiteY11" fmla="*/ 66851 h 66868"/>
              <a:gd name="connsiteX12" fmla="*/ 1290 w 300224"/>
              <a:gd name="connsiteY12" fmla="*/ 35101 h 6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0224" h="66868">
                <a:moveTo>
                  <a:pt x="1290" y="35101"/>
                </a:moveTo>
                <a:cubicBezTo>
                  <a:pt x="-9293" y="34043"/>
                  <a:pt x="47328" y="59443"/>
                  <a:pt x="93365" y="60501"/>
                </a:cubicBezTo>
                <a:cubicBezTo>
                  <a:pt x="139402" y="61559"/>
                  <a:pt x="251057" y="43039"/>
                  <a:pt x="277515" y="41451"/>
                </a:cubicBezTo>
                <a:cubicBezTo>
                  <a:pt x="303973" y="39864"/>
                  <a:pt x="248411" y="50976"/>
                  <a:pt x="252115" y="50976"/>
                </a:cubicBezTo>
                <a:cubicBezTo>
                  <a:pt x="255819" y="50976"/>
                  <a:pt x="295507" y="49918"/>
                  <a:pt x="299740" y="41451"/>
                </a:cubicBezTo>
                <a:cubicBezTo>
                  <a:pt x="303973" y="32984"/>
                  <a:pt x="279103" y="2822"/>
                  <a:pt x="277515" y="176"/>
                </a:cubicBezTo>
                <a:cubicBezTo>
                  <a:pt x="275928" y="-2470"/>
                  <a:pt x="290215" y="25576"/>
                  <a:pt x="290215" y="25576"/>
                </a:cubicBezTo>
                <a:cubicBezTo>
                  <a:pt x="289686" y="31926"/>
                  <a:pt x="292861" y="34043"/>
                  <a:pt x="274340" y="38276"/>
                </a:cubicBezTo>
                <a:cubicBezTo>
                  <a:pt x="255819" y="42509"/>
                  <a:pt x="203961" y="47801"/>
                  <a:pt x="179090" y="50976"/>
                </a:cubicBezTo>
                <a:cubicBezTo>
                  <a:pt x="154219" y="54151"/>
                  <a:pt x="125115" y="57326"/>
                  <a:pt x="125115" y="57326"/>
                </a:cubicBezTo>
                <a:cubicBezTo>
                  <a:pt x="144165" y="57855"/>
                  <a:pt x="288098" y="52564"/>
                  <a:pt x="293390" y="54151"/>
                </a:cubicBezTo>
                <a:cubicBezTo>
                  <a:pt x="298682" y="55738"/>
                  <a:pt x="199727" y="67380"/>
                  <a:pt x="156865" y="66851"/>
                </a:cubicBezTo>
                <a:cubicBezTo>
                  <a:pt x="114003" y="66322"/>
                  <a:pt x="11873" y="36159"/>
                  <a:pt x="1290" y="351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 55">
            <a:extLst>
              <a:ext uri="{FF2B5EF4-FFF2-40B4-BE49-F238E27FC236}">
                <a16:creationId xmlns:a16="http://schemas.microsoft.com/office/drawing/2014/main" id="{D08A2BCF-C636-2D9E-C4F6-C810F9F03FC9}"/>
              </a:ext>
            </a:extLst>
          </p:cNvPr>
          <p:cNvSpPr/>
          <p:nvPr/>
        </p:nvSpPr>
        <p:spPr>
          <a:xfrm>
            <a:off x="3505145" y="2707969"/>
            <a:ext cx="200700" cy="35351"/>
          </a:xfrm>
          <a:custGeom>
            <a:avLst/>
            <a:gdLst>
              <a:gd name="connsiteX0" fmla="*/ 55 w 200700"/>
              <a:gd name="connsiteY0" fmla="*/ 35231 h 35351"/>
              <a:gd name="connsiteX1" fmla="*/ 123880 w 200700"/>
              <a:gd name="connsiteY1" fmla="*/ 28881 h 35351"/>
              <a:gd name="connsiteX2" fmla="*/ 200080 w 200700"/>
              <a:gd name="connsiteY2" fmla="*/ 306 h 35351"/>
              <a:gd name="connsiteX3" fmla="*/ 161980 w 200700"/>
              <a:gd name="connsiteY3" fmla="*/ 13006 h 35351"/>
              <a:gd name="connsiteX4" fmla="*/ 142930 w 200700"/>
              <a:gd name="connsiteY4" fmla="*/ 13006 h 35351"/>
              <a:gd name="connsiteX5" fmla="*/ 108005 w 200700"/>
              <a:gd name="connsiteY5" fmla="*/ 25706 h 35351"/>
              <a:gd name="connsiteX6" fmla="*/ 55 w 200700"/>
              <a:gd name="connsiteY6" fmla="*/ 35231 h 3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700" h="35351">
                <a:moveTo>
                  <a:pt x="55" y="35231"/>
                </a:moveTo>
                <a:cubicBezTo>
                  <a:pt x="2701" y="35760"/>
                  <a:pt x="90543" y="34702"/>
                  <a:pt x="123880" y="28881"/>
                </a:cubicBezTo>
                <a:cubicBezTo>
                  <a:pt x="157217" y="23060"/>
                  <a:pt x="193730" y="2952"/>
                  <a:pt x="200080" y="306"/>
                </a:cubicBezTo>
                <a:cubicBezTo>
                  <a:pt x="206430" y="-2340"/>
                  <a:pt x="161980" y="13006"/>
                  <a:pt x="161980" y="13006"/>
                </a:cubicBezTo>
                <a:cubicBezTo>
                  <a:pt x="152455" y="15123"/>
                  <a:pt x="151926" y="10889"/>
                  <a:pt x="142930" y="13006"/>
                </a:cubicBezTo>
                <a:cubicBezTo>
                  <a:pt x="133934" y="15123"/>
                  <a:pt x="125467" y="22002"/>
                  <a:pt x="108005" y="25706"/>
                </a:cubicBezTo>
                <a:cubicBezTo>
                  <a:pt x="90543" y="29410"/>
                  <a:pt x="-2591" y="34702"/>
                  <a:pt x="55" y="352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 56">
            <a:extLst>
              <a:ext uri="{FF2B5EF4-FFF2-40B4-BE49-F238E27FC236}">
                <a16:creationId xmlns:a16="http://schemas.microsoft.com/office/drawing/2014/main" id="{21D617F6-B6BB-5921-0321-08CA88175304}"/>
              </a:ext>
            </a:extLst>
          </p:cNvPr>
          <p:cNvSpPr/>
          <p:nvPr/>
        </p:nvSpPr>
        <p:spPr>
          <a:xfrm>
            <a:off x="3438520" y="2682871"/>
            <a:ext cx="271765" cy="79942"/>
          </a:xfrm>
          <a:custGeom>
            <a:avLst/>
            <a:gdLst>
              <a:gd name="connsiteX0" fmla="*/ 5 w 271765"/>
              <a:gd name="connsiteY0" fmla="*/ 4 h 79942"/>
              <a:gd name="connsiteX1" fmla="*/ 57155 w 271765"/>
              <a:gd name="connsiteY1" fmla="*/ 57154 h 79942"/>
              <a:gd name="connsiteX2" fmla="*/ 133355 w 271765"/>
              <a:gd name="connsiteY2" fmla="*/ 79379 h 79942"/>
              <a:gd name="connsiteX3" fmla="*/ 269880 w 271765"/>
              <a:gd name="connsiteY3" fmla="*/ 60329 h 79942"/>
              <a:gd name="connsiteX4" fmla="*/ 206380 w 271765"/>
              <a:gd name="connsiteY4" fmla="*/ 79379 h 79942"/>
              <a:gd name="connsiteX5" fmla="*/ 114305 w 271765"/>
              <a:gd name="connsiteY5" fmla="*/ 73029 h 79942"/>
              <a:gd name="connsiteX6" fmla="*/ 53980 w 271765"/>
              <a:gd name="connsiteY6" fmla="*/ 53979 h 79942"/>
              <a:gd name="connsiteX7" fmla="*/ 5 w 271765"/>
              <a:gd name="connsiteY7" fmla="*/ 4 h 7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765" h="79942">
                <a:moveTo>
                  <a:pt x="5" y="4"/>
                </a:moveTo>
                <a:cubicBezTo>
                  <a:pt x="534" y="533"/>
                  <a:pt x="34930" y="43925"/>
                  <a:pt x="57155" y="57154"/>
                </a:cubicBezTo>
                <a:cubicBezTo>
                  <a:pt x="79380" y="70383"/>
                  <a:pt x="97901" y="78850"/>
                  <a:pt x="133355" y="79379"/>
                </a:cubicBezTo>
                <a:cubicBezTo>
                  <a:pt x="168809" y="79908"/>
                  <a:pt x="257709" y="60329"/>
                  <a:pt x="269880" y="60329"/>
                </a:cubicBezTo>
                <a:cubicBezTo>
                  <a:pt x="282051" y="60329"/>
                  <a:pt x="232309" y="77262"/>
                  <a:pt x="206380" y="79379"/>
                </a:cubicBezTo>
                <a:cubicBezTo>
                  <a:pt x="180451" y="81496"/>
                  <a:pt x="139705" y="77262"/>
                  <a:pt x="114305" y="73029"/>
                </a:cubicBezTo>
                <a:cubicBezTo>
                  <a:pt x="88905" y="68796"/>
                  <a:pt x="69855" y="61916"/>
                  <a:pt x="53980" y="53979"/>
                </a:cubicBezTo>
                <a:cubicBezTo>
                  <a:pt x="38105" y="46042"/>
                  <a:pt x="-524" y="-525"/>
                  <a:pt x="5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>
            <a:extLst>
              <a:ext uri="{FF2B5EF4-FFF2-40B4-BE49-F238E27FC236}">
                <a16:creationId xmlns:a16="http://schemas.microsoft.com/office/drawing/2014/main" id="{A1A40111-71F1-D455-85E9-56870265B096}"/>
              </a:ext>
            </a:extLst>
          </p:cNvPr>
          <p:cNvSpPr/>
          <p:nvPr/>
        </p:nvSpPr>
        <p:spPr>
          <a:xfrm>
            <a:off x="3663706" y="2673252"/>
            <a:ext cx="59756" cy="105032"/>
          </a:xfrm>
          <a:custGeom>
            <a:avLst/>
            <a:gdLst>
              <a:gd name="connsiteX0" fmla="*/ 57394 w 59756"/>
              <a:gd name="connsiteY0" fmla="*/ 98 h 105032"/>
              <a:gd name="connsiteX1" fmla="*/ 57394 w 59756"/>
              <a:gd name="connsiteY1" fmla="*/ 63598 h 105032"/>
              <a:gd name="connsiteX2" fmla="*/ 35169 w 59756"/>
              <a:gd name="connsiteY2" fmla="*/ 88998 h 105032"/>
              <a:gd name="connsiteX3" fmla="*/ 244 w 59756"/>
              <a:gd name="connsiteY3" fmla="*/ 104873 h 105032"/>
              <a:gd name="connsiteX4" fmla="*/ 54219 w 59756"/>
              <a:gd name="connsiteY4" fmla="*/ 79473 h 105032"/>
              <a:gd name="connsiteX5" fmla="*/ 57394 w 59756"/>
              <a:gd name="connsiteY5" fmla="*/ 98 h 105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756" h="105032">
                <a:moveTo>
                  <a:pt x="57394" y="98"/>
                </a:moveTo>
                <a:cubicBezTo>
                  <a:pt x="57923" y="-2548"/>
                  <a:pt x="61098" y="48781"/>
                  <a:pt x="57394" y="63598"/>
                </a:cubicBezTo>
                <a:cubicBezTo>
                  <a:pt x="53690" y="78415"/>
                  <a:pt x="44694" y="82119"/>
                  <a:pt x="35169" y="88998"/>
                </a:cubicBezTo>
                <a:cubicBezTo>
                  <a:pt x="25644" y="95877"/>
                  <a:pt x="-2931" y="106460"/>
                  <a:pt x="244" y="104873"/>
                </a:cubicBezTo>
                <a:cubicBezTo>
                  <a:pt x="3419" y="103286"/>
                  <a:pt x="43636" y="92173"/>
                  <a:pt x="54219" y="79473"/>
                </a:cubicBezTo>
                <a:cubicBezTo>
                  <a:pt x="64802" y="66773"/>
                  <a:pt x="56865" y="2744"/>
                  <a:pt x="57394" y="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 58">
            <a:extLst>
              <a:ext uri="{FF2B5EF4-FFF2-40B4-BE49-F238E27FC236}">
                <a16:creationId xmlns:a16="http://schemas.microsoft.com/office/drawing/2014/main" id="{89821E47-A9CD-5495-BD2B-19076D7271F1}"/>
              </a:ext>
            </a:extLst>
          </p:cNvPr>
          <p:cNvSpPr/>
          <p:nvPr/>
        </p:nvSpPr>
        <p:spPr>
          <a:xfrm>
            <a:off x="3438525" y="2603496"/>
            <a:ext cx="260350" cy="66752"/>
          </a:xfrm>
          <a:custGeom>
            <a:avLst/>
            <a:gdLst>
              <a:gd name="connsiteX0" fmla="*/ 260350 w 260350"/>
              <a:gd name="connsiteY0" fmla="*/ 4 h 66752"/>
              <a:gd name="connsiteX1" fmla="*/ 98425 w 260350"/>
              <a:gd name="connsiteY1" fmla="*/ 53979 h 66752"/>
              <a:gd name="connsiteX2" fmla="*/ 0 w 260350"/>
              <a:gd name="connsiteY2" fmla="*/ 66679 h 66752"/>
              <a:gd name="connsiteX3" fmla="*/ 98425 w 260350"/>
              <a:gd name="connsiteY3" fmla="*/ 50804 h 66752"/>
              <a:gd name="connsiteX4" fmla="*/ 260350 w 260350"/>
              <a:gd name="connsiteY4" fmla="*/ 4 h 6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350" h="66752">
                <a:moveTo>
                  <a:pt x="260350" y="4"/>
                </a:moveTo>
                <a:cubicBezTo>
                  <a:pt x="260350" y="533"/>
                  <a:pt x="141817" y="42867"/>
                  <a:pt x="98425" y="53979"/>
                </a:cubicBezTo>
                <a:cubicBezTo>
                  <a:pt x="55033" y="65091"/>
                  <a:pt x="0" y="67208"/>
                  <a:pt x="0" y="66679"/>
                </a:cubicBezTo>
                <a:cubicBezTo>
                  <a:pt x="0" y="66150"/>
                  <a:pt x="58208" y="58742"/>
                  <a:pt x="98425" y="50804"/>
                </a:cubicBezTo>
                <a:cubicBezTo>
                  <a:pt x="138642" y="42866"/>
                  <a:pt x="260350" y="-525"/>
                  <a:pt x="260350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 59">
            <a:extLst>
              <a:ext uri="{FF2B5EF4-FFF2-40B4-BE49-F238E27FC236}">
                <a16:creationId xmlns:a16="http://schemas.microsoft.com/office/drawing/2014/main" id="{2E425862-190E-9804-0EDB-445D024BB1E1}"/>
              </a:ext>
            </a:extLst>
          </p:cNvPr>
          <p:cNvSpPr/>
          <p:nvPr/>
        </p:nvSpPr>
        <p:spPr>
          <a:xfrm>
            <a:off x="3457466" y="2676494"/>
            <a:ext cx="239656" cy="9577"/>
          </a:xfrm>
          <a:custGeom>
            <a:avLst/>
            <a:gdLst>
              <a:gd name="connsiteX0" fmla="*/ 109 w 239656"/>
              <a:gd name="connsiteY0" fmla="*/ 31 h 9577"/>
              <a:gd name="connsiteX1" fmla="*/ 127109 w 239656"/>
              <a:gd name="connsiteY1" fmla="*/ 6381 h 9577"/>
              <a:gd name="connsiteX2" fmla="*/ 238234 w 239656"/>
              <a:gd name="connsiteY2" fmla="*/ 3206 h 9577"/>
              <a:gd name="connsiteX3" fmla="*/ 187434 w 239656"/>
              <a:gd name="connsiteY3" fmla="*/ 6381 h 9577"/>
              <a:gd name="connsiteX4" fmla="*/ 149334 w 239656"/>
              <a:gd name="connsiteY4" fmla="*/ 9556 h 9577"/>
              <a:gd name="connsiteX5" fmla="*/ 109 w 239656"/>
              <a:gd name="connsiteY5" fmla="*/ 31 h 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656" h="9577">
                <a:moveTo>
                  <a:pt x="109" y="31"/>
                </a:moveTo>
                <a:cubicBezTo>
                  <a:pt x="-3595" y="-498"/>
                  <a:pt x="87422" y="5852"/>
                  <a:pt x="127109" y="6381"/>
                </a:cubicBezTo>
                <a:cubicBezTo>
                  <a:pt x="166796" y="6910"/>
                  <a:pt x="228180" y="3206"/>
                  <a:pt x="238234" y="3206"/>
                </a:cubicBezTo>
                <a:cubicBezTo>
                  <a:pt x="248288" y="3206"/>
                  <a:pt x="202251" y="5323"/>
                  <a:pt x="187434" y="6381"/>
                </a:cubicBezTo>
                <a:cubicBezTo>
                  <a:pt x="172617" y="7439"/>
                  <a:pt x="173676" y="9027"/>
                  <a:pt x="149334" y="9556"/>
                </a:cubicBezTo>
                <a:cubicBezTo>
                  <a:pt x="124992" y="10085"/>
                  <a:pt x="3813" y="560"/>
                  <a:pt x="109" y="3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 60">
            <a:extLst>
              <a:ext uri="{FF2B5EF4-FFF2-40B4-BE49-F238E27FC236}">
                <a16:creationId xmlns:a16="http://schemas.microsoft.com/office/drawing/2014/main" id="{C1B00373-E564-C8D1-16F7-26DB65BAB544}"/>
              </a:ext>
            </a:extLst>
          </p:cNvPr>
          <p:cNvSpPr/>
          <p:nvPr/>
        </p:nvSpPr>
        <p:spPr>
          <a:xfrm>
            <a:off x="3675596" y="2597086"/>
            <a:ext cx="51858" cy="89237"/>
          </a:xfrm>
          <a:custGeom>
            <a:avLst/>
            <a:gdLst>
              <a:gd name="connsiteX0" fmla="*/ 51854 w 51858"/>
              <a:gd name="connsiteY0" fmla="*/ 64 h 89237"/>
              <a:gd name="connsiteX1" fmla="*/ 1054 w 51858"/>
              <a:gd name="connsiteY1" fmla="*/ 41339 h 89237"/>
              <a:gd name="connsiteX2" fmla="*/ 16929 w 51858"/>
              <a:gd name="connsiteY2" fmla="*/ 88964 h 89237"/>
              <a:gd name="connsiteX3" fmla="*/ 10579 w 51858"/>
              <a:gd name="connsiteY3" fmla="*/ 60389 h 89237"/>
              <a:gd name="connsiteX4" fmla="*/ 4229 w 51858"/>
              <a:gd name="connsiteY4" fmla="*/ 50864 h 89237"/>
              <a:gd name="connsiteX5" fmla="*/ 51854 w 51858"/>
              <a:gd name="connsiteY5" fmla="*/ 64 h 8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58" h="89237">
                <a:moveTo>
                  <a:pt x="51854" y="64"/>
                </a:moveTo>
                <a:cubicBezTo>
                  <a:pt x="51325" y="-1523"/>
                  <a:pt x="6875" y="26522"/>
                  <a:pt x="1054" y="41339"/>
                </a:cubicBezTo>
                <a:cubicBezTo>
                  <a:pt x="-4767" y="56156"/>
                  <a:pt x="15342" y="85789"/>
                  <a:pt x="16929" y="88964"/>
                </a:cubicBezTo>
                <a:cubicBezTo>
                  <a:pt x="18516" y="92139"/>
                  <a:pt x="12696" y="66739"/>
                  <a:pt x="10579" y="60389"/>
                </a:cubicBezTo>
                <a:cubicBezTo>
                  <a:pt x="8462" y="54039"/>
                  <a:pt x="-533" y="57214"/>
                  <a:pt x="4229" y="50864"/>
                </a:cubicBezTo>
                <a:cubicBezTo>
                  <a:pt x="8991" y="44514"/>
                  <a:pt x="52383" y="1651"/>
                  <a:pt x="51854" y="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 61">
            <a:extLst>
              <a:ext uri="{FF2B5EF4-FFF2-40B4-BE49-F238E27FC236}">
                <a16:creationId xmlns:a16="http://schemas.microsoft.com/office/drawing/2014/main" id="{10D5BC4E-676A-5953-808C-133D8DAAA4A0}"/>
              </a:ext>
            </a:extLst>
          </p:cNvPr>
          <p:cNvSpPr/>
          <p:nvPr/>
        </p:nvSpPr>
        <p:spPr>
          <a:xfrm>
            <a:off x="3422337" y="1904942"/>
            <a:ext cx="134245" cy="47808"/>
          </a:xfrm>
          <a:custGeom>
            <a:avLst/>
            <a:gdLst>
              <a:gd name="connsiteX0" fmla="*/ 313 w 134245"/>
              <a:gd name="connsiteY0" fmla="*/ 58 h 47808"/>
              <a:gd name="connsiteX1" fmla="*/ 86038 w 134245"/>
              <a:gd name="connsiteY1" fmla="*/ 12758 h 47808"/>
              <a:gd name="connsiteX2" fmla="*/ 108263 w 134245"/>
              <a:gd name="connsiteY2" fmla="*/ 34983 h 47808"/>
              <a:gd name="connsiteX3" fmla="*/ 101913 w 134245"/>
              <a:gd name="connsiteY3" fmla="*/ 22283 h 47808"/>
              <a:gd name="connsiteX4" fmla="*/ 133663 w 134245"/>
              <a:gd name="connsiteY4" fmla="*/ 47683 h 47808"/>
              <a:gd name="connsiteX5" fmla="*/ 120963 w 134245"/>
              <a:gd name="connsiteY5" fmla="*/ 9583 h 47808"/>
              <a:gd name="connsiteX6" fmla="*/ 101913 w 134245"/>
              <a:gd name="connsiteY6" fmla="*/ 9583 h 47808"/>
              <a:gd name="connsiteX7" fmla="*/ 124138 w 134245"/>
              <a:gd name="connsiteY7" fmla="*/ 19108 h 47808"/>
              <a:gd name="connsiteX8" fmla="*/ 313 w 134245"/>
              <a:gd name="connsiteY8" fmla="*/ 58 h 4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4245" h="47808">
                <a:moveTo>
                  <a:pt x="313" y="58"/>
                </a:moveTo>
                <a:cubicBezTo>
                  <a:pt x="-6037" y="-1000"/>
                  <a:pt x="86038" y="12758"/>
                  <a:pt x="86038" y="12758"/>
                </a:cubicBezTo>
                <a:cubicBezTo>
                  <a:pt x="104030" y="18579"/>
                  <a:pt x="108263" y="34983"/>
                  <a:pt x="108263" y="34983"/>
                </a:cubicBezTo>
                <a:cubicBezTo>
                  <a:pt x="110909" y="36571"/>
                  <a:pt x="97680" y="20166"/>
                  <a:pt x="101913" y="22283"/>
                </a:cubicBezTo>
                <a:cubicBezTo>
                  <a:pt x="106146" y="24400"/>
                  <a:pt x="130488" y="49800"/>
                  <a:pt x="133663" y="47683"/>
                </a:cubicBezTo>
                <a:cubicBezTo>
                  <a:pt x="136838" y="45566"/>
                  <a:pt x="126255" y="15933"/>
                  <a:pt x="120963" y="9583"/>
                </a:cubicBezTo>
                <a:cubicBezTo>
                  <a:pt x="115671" y="3233"/>
                  <a:pt x="101384" y="7996"/>
                  <a:pt x="101913" y="9583"/>
                </a:cubicBezTo>
                <a:cubicBezTo>
                  <a:pt x="102442" y="11170"/>
                  <a:pt x="136309" y="19637"/>
                  <a:pt x="124138" y="19108"/>
                </a:cubicBezTo>
                <a:cubicBezTo>
                  <a:pt x="111967" y="18579"/>
                  <a:pt x="6663" y="1116"/>
                  <a:pt x="313" y="58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フリーフォーム 63">
            <a:extLst>
              <a:ext uri="{FF2B5EF4-FFF2-40B4-BE49-F238E27FC236}">
                <a16:creationId xmlns:a16="http://schemas.microsoft.com/office/drawing/2014/main" id="{2724A336-6F2E-AD4F-157C-820C99A7FD7B}"/>
              </a:ext>
            </a:extLst>
          </p:cNvPr>
          <p:cNvSpPr/>
          <p:nvPr/>
        </p:nvSpPr>
        <p:spPr>
          <a:xfrm>
            <a:off x="3644869" y="2400219"/>
            <a:ext cx="111272" cy="16006"/>
          </a:xfrm>
          <a:custGeom>
            <a:avLst/>
            <a:gdLst>
              <a:gd name="connsiteX0" fmla="*/ 31 w 111272"/>
              <a:gd name="connsiteY0" fmla="*/ 81 h 16006"/>
              <a:gd name="connsiteX1" fmla="*/ 79406 w 111272"/>
              <a:gd name="connsiteY1" fmla="*/ 9606 h 16006"/>
              <a:gd name="connsiteX2" fmla="*/ 111156 w 111272"/>
              <a:gd name="connsiteY2" fmla="*/ 6431 h 16006"/>
              <a:gd name="connsiteX3" fmla="*/ 69881 w 111272"/>
              <a:gd name="connsiteY3" fmla="*/ 15956 h 16006"/>
              <a:gd name="connsiteX4" fmla="*/ 31 w 111272"/>
              <a:gd name="connsiteY4" fmla="*/ 81 h 1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72" h="16006">
                <a:moveTo>
                  <a:pt x="31" y="81"/>
                </a:moveTo>
                <a:cubicBezTo>
                  <a:pt x="1619" y="-977"/>
                  <a:pt x="60885" y="8548"/>
                  <a:pt x="79406" y="9606"/>
                </a:cubicBezTo>
                <a:cubicBezTo>
                  <a:pt x="97927" y="10664"/>
                  <a:pt x="112744" y="5373"/>
                  <a:pt x="111156" y="6431"/>
                </a:cubicBezTo>
                <a:cubicBezTo>
                  <a:pt x="109568" y="7489"/>
                  <a:pt x="82581" y="14898"/>
                  <a:pt x="69881" y="15956"/>
                </a:cubicBezTo>
                <a:cubicBezTo>
                  <a:pt x="57181" y="17014"/>
                  <a:pt x="-1557" y="1139"/>
                  <a:pt x="31" y="8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 64">
            <a:extLst>
              <a:ext uri="{FF2B5EF4-FFF2-40B4-BE49-F238E27FC236}">
                <a16:creationId xmlns:a16="http://schemas.microsoft.com/office/drawing/2014/main" id="{FF3E6160-82D8-E70E-EDE2-20CC00963FF3}"/>
              </a:ext>
            </a:extLst>
          </p:cNvPr>
          <p:cNvSpPr/>
          <p:nvPr/>
        </p:nvSpPr>
        <p:spPr>
          <a:xfrm>
            <a:off x="3733711" y="2403445"/>
            <a:ext cx="35042" cy="117611"/>
          </a:xfrm>
          <a:custGeom>
            <a:avLst/>
            <a:gdLst>
              <a:gd name="connsiteX0" fmla="*/ 35014 w 35042"/>
              <a:gd name="connsiteY0" fmla="*/ 30 h 117611"/>
              <a:gd name="connsiteX1" fmla="*/ 6439 w 35042"/>
              <a:gd name="connsiteY1" fmla="*/ 79405 h 117611"/>
              <a:gd name="connsiteX2" fmla="*/ 31839 w 35042"/>
              <a:gd name="connsiteY2" fmla="*/ 117505 h 117611"/>
              <a:gd name="connsiteX3" fmla="*/ 89 w 35042"/>
              <a:gd name="connsiteY3" fmla="*/ 88930 h 117611"/>
              <a:gd name="connsiteX4" fmla="*/ 35014 w 35042"/>
              <a:gd name="connsiteY4" fmla="*/ 30 h 117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2" h="117611">
                <a:moveTo>
                  <a:pt x="35014" y="30"/>
                </a:moveTo>
                <a:cubicBezTo>
                  <a:pt x="36072" y="-1558"/>
                  <a:pt x="6968" y="59826"/>
                  <a:pt x="6439" y="79405"/>
                </a:cubicBezTo>
                <a:cubicBezTo>
                  <a:pt x="5910" y="98984"/>
                  <a:pt x="32897" y="115917"/>
                  <a:pt x="31839" y="117505"/>
                </a:cubicBezTo>
                <a:cubicBezTo>
                  <a:pt x="30781" y="119093"/>
                  <a:pt x="2206" y="102688"/>
                  <a:pt x="89" y="88930"/>
                </a:cubicBezTo>
                <a:cubicBezTo>
                  <a:pt x="-2028" y="75172"/>
                  <a:pt x="33956" y="1618"/>
                  <a:pt x="35014" y="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>
            <a:extLst>
              <a:ext uri="{FF2B5EF4-FFF2-40B4-BE49-F238E27FC236}">
                <a16:creationId xmlns:a16="http://schemas.microsoft.com/office/drawing/2014/main" id="{F79B0A34-786E-4756-7D51-ED09EDA90BB9}"/>
              </a:ext>
            </a:extLst>
          </p:cNvPr>
          <p:cNvSpPr/>
          <p:nvPr/>
        </p:nvSpPr>
        <p:spPr>
          <a:xfrm>
            <a:off x="3478132" y="2441549"/>
            <a:ext cx="230393" cy="177873"/>
          </a:xfrm>
          <a:custGeom>
            <a:avLst/>
            <a:gdLst>
              <a:gd name="connsiteX0" fmla="*/ 230268 w 230393"/>
              <a:gd name="connsiteY0" fmla="*/ 26 h 177873"/>
              <a:gd name="connsiteX1" fmla="*/ 214393 w 230393"/>
              <a:gd name="connsiteY1" fmla="*/ 88926 h 177873"/>
              <a:gd name="connsiteX2" fmla="*/ 141368 w 230393"/>
              <a:gd name="connsiteY2" fmla="*/ 120676 h 177873"/>
              <a:gd name="connsiteX3" fmla="*/ 185818 w 230393"/>
              <a:gd name="connsiteY3" fmla="*/ 104801 h 177873"/>
              <a:gd name="connsiteX4" fmla="*/ 122318 w 230393"/>
              <a:gd name="connsiteY4" fmla="*/ 139726 h 177873"/>
              <a:gd name="connsiteX5" fmla="*/ 30243 w 230393"/>
              <a:gd name="connsiteY5" fmla="*/ 155601 h 177873"/>
              <a:gd name="connsiteX6" fmla="*/ 1668 w 230393"/>
              <a:gd name="connsiteY6" fmla="*/ 177826 h 177873"/>
              <a:gd name="connsiteX7" fmla="*/ 71518 w 230393"/>
              <a:gd name="connsiteY7" fmla="*/ 149251 h 177873"/>
              <a:gd name="connsiteX8" fmla="*/ 198518 w 230393"/>
              <a:gd name="connsiteY8" fmla="*/ 117501 h 177873"/>
              <a:gd name="connsiteX9" fmla="*/ 220743 w 230393"/>
              <a:gd name="connsiteY9" fmla="*/ 98451 h 177873"/>
              <a:gd name="connsiteX10" fmla="*/ 230268 w 230393"/>
              <a:gd name="connsiteY10" fmla="*/ 26 h 17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0393" h="177873">
                <a:moveTo>
                  <a:pt x="230268" y="26"/>
                </a:moveTo>
                <a:cubicBezTo>
                  <a:pt x="229210" y="-1562"/>
                  <a:pt x="229210" y="68818"/>
                  <a:pt x="214393" y="88926"/>
                </a:cubicBezTo>
                <a:cubicBezTo>
                  <a:pt x="199576" y="109034"/>
                  <a:pt x="146130" y="118030"/>
                  <a:pt x="141368" y="120676"/>
                </a:cubicBezTo>
                <a:cubicBezTo>
                  <a:pt x="136606" y="123322"/>
                  <a:pt x="188993" y="101626"/>
                  <a:pt x="185818" y="104801"/>
                </a:cubicBezTo>
                <a:cubicBezTo>
                  <a:pt x="182643" y="107976"/>
                  <a:pt x="148247" y="131259"/>
                  <a:pt x="122318" y="139726"/>
                </a:cubicBezTo>
                <a:cubicBezTo>
                  <a:pt x="96389" y="148193"/>
                  <a:pt x="50351" y="149251"/>
                  <a:pt x="30243" y="155601"/>
                </a:cubicBezTo>
                <a:cubicBezTo>
                  <a:pt x="10135" y="161951"/>
                  <a:pt x="-5211" y="178884"/>
                  <a:pt x="1668" y="177826"/>
                </a:cubicBezTo>
                <a:cubicBezTo>
                  <a:pt x="8547" y="176768"/>
                  <a:pt x="38710" y="159305"/>
                  <a:pt x="71518" y="149251"/>
                </a:cubicBezTo>
                <a:cubicBezTo>
                  <a:pt x="104326" y="139197"/>
                  <a:pt x="173647" y="125968"/>
                  <a:pt x="198518" y="117501"/>
                </a:cubicBezTo>
                <a:cubicBezTo>
                  <a:pt x="223389" y="109034"/>
                  <a:pt x="215980" y="112739"/>
                  <a:pt x="220743" y="98451"/>
                </a:cubicBezTo>
                <a:cubicBezTo>
                  <a:pt x="225506" y="84163"/>
                  <a:pt x="231326" y="1614"/>
                  <a:pt x="230268" y="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フリーフォーム 66">
            <a:extLst>
              <a:ext uri="{FF2B5EF4-FFF2-40B4-BE49-F238E27FC236}">
                <a16:creationId xmlns:a16="http://schemas.microsoft.com/office/drawing/2014/main" id="{2E9BFE7E-0ACE-E1B5-37F5-99E92E5DD978}"/>
              </a:ext>
            </a:extLst>
          </p:cNvPr>
          <p:cNvSpPr/>
          <p:nvPr/>
        </p:nvSpPr>
        <p:spPr>
          <a:xfrm>
            <a:off x="3803533" y="1412725"/>
            <a:ext cx="89090" cy="191087"/>
          </a:xfrm>
          <a:custGeom>
            <a:avLst/>
            <a:gdLst>
              <a:gd name="connsiteX0" fmla="*/ 117 w 89090"/>
              <a:gd name="connsiteY0" fmla="*/ 150 h 191087"/>
              <a:gd name="connsiteX1" fmla="*/ 66792 w 89090"/>
              <a:gd name="connsiteY1" fmla="*/ 127150 h 191087"/>
              <a:gd name="connsiteX2" fmla="*/ 89017 w 89090"/>
              <a:gd name="connsiteY2" fmla="*/ 190650 h 191087"/>
              <a:gd name="connsiteX3" fmla="*/ 73142 w 89090"/>
              <a:gd name="connsiteY3" fmla="*/ 152550 h 191087"/>
              <a:gd name="connsiteX4" fmla="*/ 50917 w 89090"/>
              <a:gd name="connsiteY4" fmla="*/ 101750 h 191087"/>
              <a:gd name="connsiteX5" fmla="*/ 117 w 89090"/>
              <a:gd name="connsiteY5" fmla="*/ 150 h 19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090" h="191087">
                <a:moveTo>
                  <a:pt x="117" y="150"/>
                </a:moveTo>
                <a:cubicBezTo>
                  <a:pt x="2763" y="4383"/>
                  <a:pt x="51975" y="95400"/>
                  <a:pt x="66792" y="127150"/>
                </a:cubicBezTo>
                <a:cubicBezTo>
                  <a:pt x="81609" y="158900"/>
                  <a:pt x="87959" y="186417"/>
                  <a:pt x="89017" y="190650"/>
                </a:cubicBezTo>
                <a:cubicBezTo>
                  <a:pt x="90075" y="194883"/>
                  <a:pt x="79492" y="167367"/>
                  <a:pt x="73142" y="152550"/>
                </a:cubicBezTo>
                <a:cubicBezTo>
                  <a:pt x="66792" y="137733"/>
                  <a:pt x="61500" y="121329"/>
                  <a:pt x="50917" y="101750"/>
                </a:cubicBezTo>
                <a:cubicBezTo>
                  <a:pt x="40334" y="82171"/>
                  <a:pt x="-2529" y="-4083"/>
                  <a:pt x="117" y="1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>
            <a:extLst>
              <a:ext uri="{FF2B5EF4-FFF2-40B4-BE49-F238E27FC236}">
                <a16:creationId xmlns:a16="http://schemas.microsoft.com/office/drawing/2014/main" id="{C3B1CF38-814C-72FD-A7BF-5D83BA3A4F11}"/>
              </a:ext>
            </a:extLst>
          </p:cNvPr>
          <p:cNvSpPr/>
          <p:nvPr/>
        </p:nvSpPr>
        <p:spPr>
          <a:xfrm>
            <a:off x="3578170" y="1231724"/>
            <a:ext cx="190390" cy="29196"/>
          </a:xfrm>
          <a:custGeom>
            <a:avLst/>
            <a:gdLst>
              <a:gd name="connsiteX0" fmla="*/ 55 w 190390"/>
              <a:gd name="connsiteY0" fmla="*/ 16051 h 29196"/>
              <a:gd name="connsiteX1" fmla="*/ 120705 w 190390"/>
              <a:gd name="connsiteY1" fmla="*/ 22401 h 29196"/>
              <a:gd name="connsiteX2" fmla="*/ 187380 w 190390"/>
              <a:gd name="connsiteY2" fmla="*/ 176 h 29196"/>
              <a:gd name="connsiteX3" fmla="*/ 174680 w 190390"/>
              <a:gd name="connsiteY3" fmla="*/ 12876 h 29196"/>
              <a:gd name="connsiteX4" fmla="*/ 136580 w 190390"/>
              <a:gd name="connsiteY4" fmla="*/ 28751 h 29196"/>
              <a:gd name="connsiteX5" fmla="*/ 55 w 190390"/>
              <a:gd name="connsiteY5" fmla="*/ 16051 h 2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390" h="29196">
                <a:moveTo>
                  <a:pt x="55" y="16051"/>
                </a:moveTo>
                <a:cubicBezTo>
                  <a:pt x="-2591" y="14993"/>
                  <a:pt x="89484" y="25047"/>
                  <a:pt x="120705" y="22401"/>
                </a:cubicBezTo>
                <a:cubicBezTo>
                  <a:pt x="151926" y="19755"/>
                  <a:pt x="187380" y="176"/>
                  <a:pt x="187380" y="176"/>
                </a:cubicBezTo>
                <a:cubicBezTo>
                  <a:pt x="196376" y="-1411"/>
                  <a:pt x="183147" y="8113"/>
                  <a:pt x="174680" y="12876"/>
                </a:cubicBezTo>
                <a:cubicBezTo>
                  <a:pt x="166213" y="17639"/>
                  <a:pt x="160922" y="25576"/>
                  <a:pt x="136580" y="28751"/>
                </a:cubicBezTo>
                <a:cubicBezTo>
                  <a:pt x="112238" y="31926"/>
                  <a:pt x="2701" y="17109"/>
                  <a:pt x="55" y="160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フリーフォーム 68">
            <a:extLst>
              <a:ext uri="{FF2B5EF4-FFF2-40B4-BE49-F238E27FC236}">
                <a16:creationId xmlns:a16="http://schemas.microsoft.com/office/drawing/2014/main" id="{A8A7AB37-9A5A-2FE5-6E58-2F91A2E979AC}"/>
              </a:ext>
            </a:extLst>
          </p:cNvPr>
          <p:cNvSpPr/>
          <p:nvPr/>
        </p:nvSpPr>
        <p:spPr>
          <a:xfrm>
            <a:off x="2739702" y="2120056"/>
            <a:ext cx="41645" cy="405347"/>
          </a:xfrm>
          <a:custGeom>
            <a:avLst/>
            <a:gdLst>
              <a:gd name="connsiteX0" fmla="*/ 323 w 41645"/>
              <a:gd name="connsiteY0" fmla="*/ 844 h 405347"/>
              <a:gd name="connsiteX1" fmla="*/ 13023 w 41645"/>
              <a:gd name="connsiteY1" fmla="*/ 226269 h 405347"/>
              <a:gd name="connsiteX2" fmla="*/ 41598 w 41645"/>
              <a:gd name="connsiteY2" fmla="*/ 404069 h 405347"/>
              <a:gd name="connsiteX3" fmla="*/ 19373 w 41645"/>
              <a:gd name="connsiteY3" fmla="*/ 296119 h 405347"/>
              <a:gd name="connsiteX4" fmla="*/ 3498 w 41645"/>
              <a:gd name="connsiteY4" fmla="*/ 108794 h 405347"/>
              <a:gd name="connsiteX5" fmla="*/ 6673 w 41645"/>
              <a:gd name="connsiteY5" fmla="*/ 267544 h 405347"/>
              <a:gd name="connsiteX6" fmla="*/ 3498 w 41645"/>
              <a:gd name="connsiteY6" fmla="*/ 153244 h 405347"/>
              <a:gd name="connsiteX7" fmla="*/ 323 w 41645"/>
              <a:gd name="connsiteY7" fmla="*/ 844 h 40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45" h="405347">
                <a:moveTo>
                  <a:pt x="323" y="844"/>
                </a:moveTo>
                <a:cubicBezTo>
                  <a:pt x="1910" y="13015"/>
                  <a:pt x="6144" y="159065"/>
                  <a:pt x="13023" y="226269"/>
                </a:cubicBezTo>
                <a:cubicBezTo>
                  <a:pt x="19902" y="293473"/>
                  <a:pt x="40540" y="392427"/>
                  <a:pt x="41598" y="404069"/>
                </a:cubicBezTo>
                <a:cubicBezTo>
                  <a:pt x="42656" y="415711"/>
                  <a:pt x="25723" y="345332"/>
                  <a:pt x="19373" y="296119"/>
                </a:cubicBezTo>
                <a:cubicBezTo>
                  <a:pt x="13023" y="246906"/>
                  <a:pt x="5615" y="113556"/>
                  <a:pt x="3498" y="108794"/>
                </a:cubicBezTo>
                <a:cubicBezTo>
                  <a:pt x="1381" y="104032"/>
                  <a:pt x="6673" y="260136"/>
                  <a:pt x="6673" y="267544"/>
                </a:cubicBezTo>
                <a:cubicBezTo>
                  <a:pt x="6673" y="274952"/>
                  <a:pt x="3498" y="195048"/>
                  <a:pt x="3498" y="153244"/>
                </a:cubicBezTo>
                <a:cubicBezTo>
                  <a:pt x="3498" y="111440"/>
                  <a:pt x="-1264" y="-11327"/>
                  <a:pt x="323" y="8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フリーフォーム 69">
            <a:extLst>
              <a:ext uri="{FF2B5EF4-FFF2-40B4-BE49-F238E27FC236}">
                <a16:creationId xmlns:a16="http://schemas.microsoft.com/office/drawing/2014/main" id="{D0BFE303-4036-6CA3-2613-2262C833D389}"/>
              </a:ext>
            </a:extLst>
          </p:cNvPr>
          <p:cNvSpPr/>
          <p:nvPr/>
        </p:nvSpPr>
        <p:spPr>
          <a:xfrm>
            <a:off x="2746359" y="2120898"/>
            <a:ext cx="12834" cy="257179"/>
          </a:xfrm>
          <a:custGeom>
            <a:avLst/>
            <a:gdLst>
              <a:gd name="connsiteX0" fmla="*/ 6366 w 12834"/>
              <a:gd name="connsiteY0" fmla="*/ 2 h 257179"/>
              <a:gd name="connsiteX1" fmla="*/ 6366 w 12834"/>
              <a:gd name="connsiteY1" fmla="*/ 139702 h 257179"/>
              <a:gd name="connsiteX2" fmla="*/ 12716 w 12834"/>
              <a:gd name="connsiteY2" fmla="*/ 257177 h 257179"/>
              <a:gd name="connsiteX3" fmla="*/ 16 w 12834"/>
              <a:gd name="connsiteY3" fmla="*/ 142877 h 257179"/>
              <a:gd name="connsiteX4" fmla="*/ 6366 w 12834"/>
              <a:gd name="connsiteY4" fmla="*/ 2 h 257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4" h="257179">
                <a:moveTo>
                  <a:pt x="6366" y="2"/>
                </a:moveTo>
                <a:cubicBezTo>
                  <a:pt x="7424" y="-527"/>
                  <a:pt x="5308" y="96840"/>
                  <a:pt x="6366" y="139702"/>
                </a:cubicBezTo>
                <a:cubicBezTo>
                  <a:pt x="7424" y="182564"/>
                  <a:pt x="13774" y="256648"/>
                  <a:pt x="12716" y="257177"/>
                </a:cubicBezTo>
                <a:cubicBezTo>
                  <a:pt x="11658" y="257706"/>
                  <a:pt x="-513" y="182035"/>
                  <a:pt x="16" y="142877"/>
                </a:cubicBezTo>
                <a:cubicBezTo>
                  <a:pt x="545" y="103719"/>
                  <a:pt x="5308" y="531"/>
                  <a:pt x="6366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フリーフォーム 70">
            <a:extLst>
              <a:ext uri="{FF2B5EF4-FFF2-40B4-BE49-F238E27FC236}">
                <a16:creationId xmlns:a16="http://schemas.microsoft.com/office/drawing/2014/main" id="{A5CAB391-B122-AAF0-2FF6-F74D88037DF3}"/>
              </a:ext>
            </a:extLst>
          </p:cNvPr>
          <p:cNvSpPr/>
          <p:nvPr/>
        </p:nvSpPr>
        <p:spPr>
          <a:xfrm>
            <a:off x="2965330" y="2797135"/>
            <a:ext cx="215169" cy="95701"/>
          </a:xfrm>
          <a:custGeom>
            <a:avLst/>
            <a:gdLst>
              <a:gd name="connsiteX0" fmla="*/ 120 w 215169"/>
              <a:gd name="connsiteY0" fmla="*/ 40 h 95701"/>
              <a:gd name="connsiteX1" fmla="*/ 114420 w 215169"/>
              <a:gd name="connsiteY1" fmla="*/ 34965 h 95701"/>
              <a:gd name="connsiteX2" fmla="*/ 212845 w 215169"/>
              <a:gd name="connsiteY2" fmla="*/ 95290 h 95701"/>
              <a:gd name="connsiteX3" fmla="*/ 181095 w 215169"/>
              <a:gd name="connsiteY3" fmla="*/ 60365 h 95701"/>
              <a:gd name="connsiteX4" fmla="*/ 146170 w 215169"/>
              <a:gd name="connsiteY4" fmla="*/ 38140 h 95701"/>
              <a:gd name="connsiteX5" fmla="*/ 136645 w 215169"/>
              <a:gd name="connsiteY5" fmla="*/ 41315 h 95701"/>
              <a:gd name="connsiteX6" fmla="*/ 120 w 215169"/>
              <a:gd name="connsiteY6" fmla="*/ 40 h 95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69" h="95701">
                <a:moveTo>
                  <a:pt x="120" y="40"/>
                </a:moveTo>
                <a:cubicBezTo>
                  <a:pt x="-3584" y="-1018"/>
                  <a:pt x="78966" y="19090"/>
                  <a:pt x="114420" y="34965"/>
                </a:cubicBezTo>
                <a:cubicBezTo>
                  <a:pt x="149874" y="50840"/>
                  <a:pt x="201733" y="91057"/>
                  <a:pt x="212845" y="95290"/>
                </a:cubicBezTo>
                <a:cubicBezTo>
                  <a:pt x="223958" y="99523"/>
                  <a:pt x="192208" y="69890"/>
                  <a:pt x="181095" y="60365"/>
                </a:cubicBezTo>
                <a:cubicBezTo>
                  <a:pt x="169983" y="50840"/>
                  <a:pt x="153578" y="41315"/>
                  <a:pt x="146170" y="38140"/>
                </a:cubicBezTo>
                <a:cubicBezTo>
                  <a:pt x="138762" y="34965"/>
                  <a:pt x="153049" y="46607"/>
                  <a:pt x="136645" y="41315"/>
                </a:cubicBezTo>
                <a:cubicBezTo>
                  <a:pt x="120241" y="36023"/>
                  <a:pt x="3824" y="1098"/>
                  <a:pt x="120" y="4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フリーフォーム 71">
            <a:extLst>
              <a:ext uri="{FF2B5EF4-FFF2-40B4-BE49-F238E27FC236}">
                <a16:creationId xmlns:a16="http://schemas.microsoft.com/office/drawing/2014/main" id="{2BD478B9-48E6-654E-0278-1B20FDA6FB53}"/>
              </a:ext>
            </a:extLst>
          </p:cNvPr>
          <p:cNvSpPr/>
          <p:nvPr/>
        </p:nvSpPr>
        <p:spPr>
          <a:xfrm>
            <a:off x="2648635" y="2107849"/>
            <a:ext cx="69274" cy="464041"/>
          </a:xfrm>
          <a:custGeom>
            <a:avLst/>
            <a:gdLst>
              <a:gd name="connsiteX0" fmla="*/ 24715 w 69274"/>
              <a:gd name="connsiteY0" fmla="*/ 351 h 464041"/>
              <a:gd name="connsiteX1" fmla="*/ 18365 w 69274"/>
              <a:gd name="connsiteY1" fmla="*/ 298801 h 464041"/>
              <a:gd name="connsiteX2" fmla="*/ 69165 w 69274"/>
              <a:gd name="connsiteY2" fmla="*/ 463901 h 464041"/>
              <a:gd name="connsiteX3" fmla="*/ 2490 w 69274"/>
              <a:gd name="connsiteY3" fmla="*/ 273401 h 464041"/>
              <a:gd name="connsiteX4" fmla="*/ 15190 w 69274"/>
              <a:gd name="connsiteY4" fmla="*/ 238476 h 464041"/>
              <a:gd name="connsiteX5" fmla="*/ 24715 w 69274"/>
              <a:gd name="connsiteY5" fmla="*/ 351 h 464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74" h="464041">
                <a:moveTo>
                  <a:pt x="24715" y="351"/>
                </a:moveTo>
                <a:cubicBezTo>
                  <a:pt x="25244" y="10405"/>
                  <a:pt x="10957" y="221543"/>
                  <a:pt x="18365" y="298801"/>
                </a:cubicBezTo>
                <a:cubicBezTo>
                  <a:pt x="25773" y="376059"/>
                  <a:pt x="71811" y="468134"/>
                  <a:pt x="69165" y="463901"/>
                </a:cubicBezTo>
                <a:cubicBezTo>
                  <a:pt x="66519" y="459668"/>
                  <a:pt x="11486" y="310972"/>
                  <a:pt x="2490" y="273401"/>
                </a:cubicBezTo>
                <a:cubicBezTo>
                  <a:pt x="-6506" y="235830"/>
                  <a:pt x="11486" y="278163"/>
                  <a:pt x="15190" y="238476"/>
                </a:cubicBezTo>
                <a:cubicBezTo>
                  <a:pt x="18894" y="198789"/>
                  <a:pt x="24186" y="-9703"/>
                  <a:pt x="24715" y="3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フリーフォーム 72">
            <a:extLst>
              <a:ext uri="{FF2B5EF4-FFF2-40B4-BE49-F238E27FC236}">
                <a16:creationId xmlns:a16="http://schemas.microsoft.com/office/drawing/2014/main" id="{F4098978-2B33-470A-3D62-4CC2C0A703B1}"/>
              </a:ext>
            </a:extLst>
          </p:cNvPr>
          <p:cNvSpPr/>
          <p:nvPr/>
        </p:nvSpPr>
        <p:spPr>
          <a:xfrm>
            <a:off x="3219060" y="2974970"/>
            <a:ext cx="308775" cy="58007"/>
          </a:xfrm>
          <a:custGeom>
            <a:avLst/>
            <a:gdLst>
              <a:gd name="connsiteX0" fmla="*/ 390 w 308775"/>
              <a:gd name="connsiteY0" fmla="*/ 5 h 58007"/>
              <a:gd name="connsiteX1" fmla="*/ 200415 w 308775"/>
              <a:gd name="connsiteY1" fmla="*/ 44455 h 58007"/>
              <a:gd name="connsiteX2" fmla="*/ 308365 w 308775"/>
              <a:gd name="connsiteY2" fmla="*/ 38105 h 58007"/>
              <a:gd name="connsiteX3" fmla="*/ 235340 w 308775"/>
              <a:gd name="connsiteY3" fmla="*/ 53980 h 58007"/>
              <a:gd name="connsiteX4" fmla="*/ 181365 w 308775"/>
              <a:gd name="connsiteY4" fmla="*/ 57155 h 58007"/>
              <a:gd name="connsiteX5" fmla="*/ 149615 w 308775"/>
              <a:gd name="connsiteY5" fmla="*/ 41280 h 58007"/>
              <a:gd name="connsiteX6" fmla="*/ 390 w 308775"/>
              <a:gd name="connsiteY6" fmla="*/ 5 h 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775" h="58007">
                <a:moveTo>
                  <a:pt x="390" y="5"/>
                </a:moveTo>
                <a:cubicBezTo>
                  <a:pt x="8857" y="534"/>
                  <a:pt x="149086" y="38105"/>
                  <a:pt x="200415" y="44455"/>
                </a:cubicBezTo>
                <a:cubicBezTo>
                  <a:pt x="251744" y="50805"/>
                  <a:pt x="302544" y="36518"/>
                  <a:pt x="308365" y="38105"/>
                </a:cubicBezTo>
                <a:cubicBezTo>
                  <a:pt x="314186" y="39693"/>
                  <a:pt x="256507" y="50805"/>
                  <a:pt x="235340" y="53980"/>
                </a:cubicBezTo>
                <a:cubicBezTo>
                  <a:pt x="214173" y="57155"/>
                  <a:pt x="195653" y="59272"/>
                  <a:pt x="181365" y="57155"/>
                </a:cubicBezTo>
                <a:cubicBezTo>
                  <a:pt x="167078" y="55038"/>
                  <a:pt x="175544" y="48159"/>
                  <a:pt x="149615" y="41280"/>
                </a:cubicBezTo>
                <a:cubicBezTo>
                  <a:pt x="123686" y="34401"/>
                  <a:pt x="-8077" y="-524"/>
                  <a:pt x="390" y="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フリーフォーム 73">
            <a:extLst>
              <a:ext uri="{FF2B5EF4-FFF2-40B4-BE49-F238E27FC236}">
                <a16:creationId xmlns:a16="http://schemas.microsoft.com/office/drawing/2014/main" id="{00AA3FBD-80B5-72F2-0CD6-4FF9E88E7A67}"/>
              </a:ext>
            </a:extLst>
          </p:cNvPr>
          <p:cNvSpPr/>
          <p:nvPr/>
        </p:nvSpPr>
        <p:spPr>
          <a:xfrm>
            <a:off x="3438446" y="2879684"/>
            <a:ext cx="165248" cy="73066"/>
          </a:xfrm>
          <a:custGeom>
            <a:avLst/>
            <a:gdLst>
              <a:gd name="connsiteX0" fmla="*/ 165179 w 165248"/>
              <a:gd name="connsiteY0" fmla="*/ 41 h 73066"/>
              <a:gd name="connsiteX1" fmla="*/ 127079 w 165248"/>
              <a:gd name="connsiteY1" fmla="*/ 54016 h 73066"/>
              <a:gd name="connsiteX2" fmla="*/ 82629 w 165248"/>
              <a:gd name="connsiteY2" fmla="*/ 69891 h 73066"/>
              <a:gd name="connsiteX3" fmla="*/ 79 w 165248"/>
              <a:gd name="connsiteY3" fmla="*/ 73066 h 73066"/>
              <a:gd name="connsiteX4" fmla="*/ 98504 w 165248"/>
              <a:gd name="connsiteY4" fmla="*/ 69891 h 73066"/>
              <a:gd name="connsiteX5" fmla="*/ 117554 w 165248"/>
              <a:gd name="connsiteY5" fmla="*/ 63541 h 73066"/>
              <a:gd name="connsiteX6" fmla="*/ 165179 w 165248"/>
              <a:gd name="connsiteY6" fmla="*/ 41 h 7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248" h="73066">
                <a:moveTo>
                  <a:pt x="165179" y="41"/>
                </a:moveTo>
                <a:cubicBezTo>
                  <a:pt x="166766" y="-1546"/>
                  <a:pt x="140837" y="42374"/>
                  <a:pt x="127079" y="54016"/>
                </a:cubicBezTo>
                <a:cubicBezTo>
                  <a:pt x="113321" y="65658"/>
                  <a:pt x="103796" y="66716"/>
                  <a:pt x="82629" y="69891"/>
                </a:cubicBezTo>
                <a:cubicBezTo>
                  <a:pt x="61462" y="73066"/>
                  <a:pt x="-2567" y="73066"/>
                  <a:pt x="79" y="73066"/>
                </a:cubicBezTo>
                <a:cubicBezTo>
                  <a:pt x="2725" y="73066"/>
                  <a:pt x="98504" y="69891"/>
                  <a:pt x="98504" y="69891"/>
                </a:cubicBezTo>
                <a:cubicBezTo>
                  <a:pt x="118083" y="68304"/>
                  <a:pt x="108558" y="72537"/>
                  <a:pt x="117554" y="63541"/>
                </a:cubicBezTo>
                <a:cubicBezTo>
                  <a:pt x="126550" y="54545"/>
                  <a:pt x="163592" y="1628"/>
                  <a:pt x="165179" y="4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フリーフォーム 74">
            <a:extLst>
              <a:ext uri="{FF2B5EF4-FFF2-40B4-BE49-F238E27FC236}">
                <a16:creationId xmlns:a16="http://schemas.microsoft.com/office/drawing/2014/main" id="{B96F11D7-B45C-42BC-A8B4-69C9713E74BA}"/>
              </a:ext>
            </a:extLst>
          </p:cNvPr>
          <p:cNvSpPr/>
          <p:nvPr/>
        </p:nvSpPr>
        <p:spPr>
          <a:xfrm>
            <a:off x="3524247" y="2866795"/>
            <a:ext cx="83842" cy="149541"/>
          </a:xfrm>
          <a:custGeom>
            <a:avLst/>
            <a:gdLst>
              <a:gd name="connsiteX0" fmla="*/ 60328 w 83842"/>
              <a:gd name="connsiteY0" fmla="*/ 230 h 149541"/>
              <a:gd name="connsiteX1" fmla="*/ 79378 w 83842"/>
              <a:gd name="connsiteY1" fmla="*/ 82780 h 149541"/>
              <a:gd name="connsiteX2" fmla="*/ 76203 w 83842"/>
              <a:gd name="connsiteY2" fmla="*/ 101830 h 149541"/>
              <a:gd name="connsiteX3" fmla="*/ 3 w 83842"/>
              <a:gd name="connsiteY3" fmla="*/ 149455 h 149541"/>
              <a:gd name="connsiteX4" fmla="*/ 79378 w 83842"/>
              <a:gd name="connsiteY4" fmla="*/ 111355 h 149541"/>
              <a:gd name="connsiteX5" fmla="*/ 60328 w 83842"/>
              <a:gd name="connsiteY5" fmla="*/ 230 h 14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42" h="149541">
                <a:moveTo>
                  <a:pt x="60328" y="230"/>
                </a:moveTo>
                <a:cubicBezTo>
                  <a:pt x="60328" y="-4532"/>
                  <a:pt x="76732" y="65847"/>
                  <a:pt x="79378" y="82780"/>
                </a:cubicBezTo>
                <a:cubicBezTo>
                  <a:pt x="82024" y="99713"/>
                  <a:pt x="89432" y="90718"/>
                  <a:pt x="76203" y="101830"/>
                </a:cubicBezTo>
                <a:cubicBezTo>
                  <a:pt x="62974" y="112942"/>
                  <a:pt x="-526" y="147868"/>
                  <a:pt x="3" y="149455"/>
                </a:cubicBezTo>
                <a:cubicBezTo>
                  <a:pt x="532" y="151042"/>
                  <a:pt x="67207" y="130405"/>
                  <a:pt x="79378" y="111355"/>
                </a:cubicBezTo>
                <a:cubicBezTo>
                  <a:pt x="91549" y="92305"/>
                  <a:pt x="60328" y="4992"/>
                  <a:pt x="60328" y="2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フリーフォーム 75">
            <a:extLst>
              <a:ext uri="{FF2B5EF4-FFF2-40B4-BE49-F238E27FC236}">
                <a16:creationId xmlns:a16="http://schemas.microsoft.com/office/drawing/2014/main" id="{53522749-2FE2-7D47-3DAD-5BA63315A117}"/>
              </a:ext>
            </a:extLst>
          </p:cNvPr>
          <p:cNvSpPr/>
          <p:nvPr/>
        </p:nvSpPr>
        <p:spPr>
          <a:xfrm>
            <a:off x="3559055" y="2835219"/>
            <a:ext cx="72351" cy="216507"/>
          </a:xfrm>
          <a:custGeom>
            <a:avLst/>
            <a:gdLst>
              <a:gd name="connsiteX0" fmla="*/ 50920 w 72351"/>
              <a:gd name="connsiteY0" fmla="*/ 56 h 216507"/>
              <a:gd name="connsiteX1" fmla="*/ 69970 w 72351"/>
              <a:gd name="connsiteY1" fmla="*/ 88956 h 216507"/>
              <a:gd name="connsiteX2" fmla="*/ 69970 w 72351"/>
              <a:gd name="connsiteY2" fmla="*/ 108006 h 216507"/>
              <a:gd name="connsiteX3" fmla="*/ 50920 w 72351"/>
              <a:gd name="connsiteY3" fmla="*/ 161981 h 216507"/>
              <a:gd name="connsiteX4" fmla="*/ 120 w 72351"/>
              <a:gd name="connsiteY4" fmla="*/ 215956 h 216507"/>
              <a:gd name="connsiteX5" fmla="*/ 66795 w 72351"/>
              <a:gd name="connsiteY5" fmla="*/ 127056 h 216507"/>
              <a:gd name="connsiteX6" fmla="*/ 66795 w 72351"/>
              <a:gd name="connsiteY6" fmla="*/ 104831 h 216507"/>
              <a:gd name="connsiteX7" fmla="*/ 50920 w 72351"/>
              <a:gd name="connsiteY7" fmla="*/ 56 h 216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51" h="216507">
                <a:moveTo>
                  <a:pt x="50920" y="56"/>
                </a:moveTo>
                <a:cubicBezTo>
                  <a:pt x="51449" y="-2590"/>
                  <a:pt x="69970" y="88956"/>
                  <a:pt x="69970" y="88956"/>
                </a:cubicBezTo>
                <a:cubicBezTo>
                  <a:pt x="73145" y="106948"/>
                  <a:pt x="73145" y="95835"/>
                  <a:pt x="69970" y="108006"/>
                </a:cubicBezTo>
                <a:cubicBezTo>
                  <a:pt x="66795" y="120177"/>
                  <a:pt x="62562" y="143989"/>
                  <a:pt x="50920" y="161981"/>
                </a:cubicBezTo>
                <a:cubicBezTo>
                  <a:pt x="39278" y="179973"/>
                  <a:pt x="-2526" y="221777"/>
                  <a:pt x="120" y="215956"/>
                </a:cubicBezTo>
                <a:cubicBezTo>
                  <a:pt x="2766" y="210135"/>
                  <a:pt x="55683" y="145577"/>
                  <a:pt x="66795" y="127056"/>
                </a:cubicBezTo>
                <a:cubicBezTo>
                  <a:pt x="77908" y="108535"/>
                  <a:pt x="65737" y="120706"/>
                  <a:pt x="66795" y="104831"/>
                </a:cubicBezTo>
                <a:cubicBezTo>
                  <a:pt x="67853" y="88956"/>
                  <a:pt x="50391" y="2702"/>
                  <a:pt x="50920" y="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フリーフォーム 76">
            <a:extLst>
              <a:ext uri="{FF2B5EF4-FFF2-40B4-BE49-F238E27FC236}">
                <a16:creationId xmlns:a16="http://schemas.microsoft.com/office/drawing/2014/main" id="{D2AE68EB-84B7-7921-AF0D-BB6E45C50B9B}"/>
              </a:ext>
            </a:extLst>
          </p:cNvPr>
          <p:cNvSpPr/>
          <p:nvPr/>
        </p:nvSpPr>
        <p:spPr>
          <a:xfrm>
            <a:off x="3041603" y="2908298"/>
            <a:ext cx="466549" cy="149465"/>
          </a:xfrm>
          <a:custGeom>
            <a:avLst/>
            <a:gdLst>
              <a:gd name="connsiteX0" fmla="*/ 47 w 466549"/>
              <a:gd name="connsiteY0" fmla="*/ 2 h 149465"/>
              <a:gd name="connsiteX1" fmla="*/ 174672 w 466549"/>
              <a:gd name="connsiteY1" fmla="*/ 101602 h 149465"/>
              <a:gd name="connsiteX2" fmla="*/ 415972 w 466549"/>
              <a:gd name="connsiteY2" fmla="*/ 146052 h 149465"/>
              <a:gd name="connsiteX3" fmla="*/ 463597 w 466549"/>
              <a:gd name="connsiteY3" fmla="*/ 146052 h 149465"/>
              <a:gd name="connsiteX4" fmla="*/ 365172 w 466549"/>
              <a:gd name="connsiteY4" fmla="*/ 142877 h 149465"/>
              <a:gd name="connsiteX5" fmla="*/ 298497 w 466549"/>
              <a:gd name="connsiteY5" fmla="*/ 142877 h 149465"/>
              <a:gd name="connsiteX6" fmla="*/ 190547 w 466549"/>
              <a:gd name="connsiteY6" fmla="*/ 104777 h 149465"/>
              <a:gd name="connsiteX7" fmla="*/ 47 w 466549"/>
              <a:gd name="connsiteY7" fmla="*/ 2 h 14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6549" h="149465">
                <a:moveTo>
                  <a:pt x="47" y="2"/>
                </a:moveTo>
                <a:cubicBezTo>
                  <a:pt x="-2599" y="-527"/>
                  <a:pt x="105351" y="77260"/>
                  <a:pt x="174672" y="101602"/>
                </a:cubicBezTo>
                <a:cubicBezTo>
                  <a:pt x="243993" y="125944"/>
                  <a:pt x="367818" y="138644"/>
                  <a:pt x="415972" y="146052"/>
                </a:cubicBezTo>
                <a:cubicBezTo>
                  <a:pt x="464126" y="153460"/>
                  <a:pt x="472064" y="146581"/>
                  <a:pt x="463597" y="146052"/>
                </a:cubicBezTo>
                <a:cubicBezTo>
                  <a:pt x="455130" y="145523"/>
                  <a:pt x="392689" y="143406"/>
                  <a:pt x="365172" y="142877"/>
                </a:cubicBezTo>
                <a:cubicBezTo>
                  <a:pt x="337655" y="142348"/>
                  <a:pt x="327601" y="149227"/>
                  <a:pt x="298497" y="142877"/>
                </a:cubicBezTo>
                <a:cubicBezTo>
                  <a:pt x="269393" y="136527"/>
                  <a:pt x="234997" y="125415"/>
                  <a:pt x="190547" y="104777"/>
                </a:cubicBezTo>
                <a:cubicBezTo>
                  <a:pt x="146097" y="84140"/>
                  <a:pt x="2693" y="531"/>
                  <a:pt x="47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フリーフォーム 77">
            <a:extLst>
              <a:ext uri="{FF2B5EF4-FFF2-40B4-BE49-F238E27FC236}">
                <a16:creationId xmlns:a16="http://schemas.microsoft.com/office/drawing/2014/main" id="{1992178C-AE70-B08D-E245-DD64595A2B6D}"/>
              </a:ext>
            </a:extLst>
          </p:cNvPr>
          <p:cNvSpPr/>
          <p:nvPr/>
        </p:nvSpPr>
        <p:spPr>
          <a:xfrm>
            <a:off x="3390899" y="1790700"/>
            <a:ext cx="289628" cy="114353"/>
          </a:xfrm>
          <a:custGeom>
            <a:avLst/>
            <a:gdLst>
              <a:gd name="connsiteX0" fmla="*/ 1 w 289628"/>
              <a:gd name="connsiteY0" fmla="*/ 0 h 114353"/>
              <a:gd name="connsiteX1" fmla="*/ 155576 w 289628"/>
              <a:gd name="connsiteY1" fmla="*/ 28575 h 114353"/>
              <a:gd name="connsiteX2" fmla="*/ 193676 w 289628"/>
              <a:gd name="connsiteY2" fmla="*/ 38100 h 114353"/>
              <a:gd name="connsiteX3" fmla="*/ 288926 w 289628"/>
              <a:gd name="connsiteY3" fmla="*/ 22225 h 114353"/>
              <a:gd name="connsiteX4" fmla="*/ 234951 w 289628"/>
              <a:gd name="connsiteY4" fmla="*/ 44450 h 114353"/>
              <a:gd name="connsiteX5" fmla="*/ 196851 w 289628"/>
              <a:gd name="connsiteY5" fmla="*/ 69850 h 114353"/>
              <a:gd name="connsiteX6" fmla="*/ 174626 w 289628"/>
              <a:gd name="connsiteY6" fmla="*/ 114300 h 114353"/>
              <a:gd name="connsiteX7" fmla="*/ 200026 w 289628"/>
              <a:gd name="connsiteY7" fmla="*/ 60325 h 114353"/>
              <a:gd name="connsiteX8" fmla="*/ 200026 w 289628"/>
              <a:gd name="connsiteY8" fmla="*/ 47625 h 114353"/>
              <a:gd name="connsiteX9" fmla="*/ 158751 w 289628"/>
              <a:gd name="connsiteY9" fmla="*/ 28575 h 114353"/>
              <a:gd name="connsiteX10" fmla="*/ 1 w 289628"/>
              <a:gd name="connsiteY10" fmla="*/ 0 h 11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628" h="114353">
                <a:moveTo>
                  <a:pt x="1" y="0"/>
                </a:moveTo>
                <a:cubicBezTo>
                  <a:pt x="-528" y="0"/>
                  <a:pt x="123297" y="22225"/>
                  <a:pt x="155576" y="28575"/>
                </a:cubicBezTo>
                <a:cubicBezTo>
                  <a:pt x="187855" y="34925"/>
                  <a:pt x="171451" y="39158"/>
                  <a:pt x="193676" y="38100"/>
                </a:cubicBezTo>
                <a:cubicBezTo>
                  <a:pt x="215901" y="37042"/>
                  <a:pt x="282047" y="21167"/>
                  <a:pt x="288926" y="22225"/>
                </a:cubicBezTo>
                <a:cubicBezTo>
                  <a:pt x="295805" y="23283"/>
                  <a:pt x="250297" y="36513"/>
                  <a:pt x="234951" y="44450"/>
                </a:cubicBezTo>
                <a:cubicBezTo>
                  <a:pt x="219605" y="52387"/>
                  <a:pt x="206905" y="58208"/>
                  <a:pt x="196851" y="69850"/>
                </a:cubicBezTo>
                <a:cubicBezTo>
                  <a:pt x="186797" y="81492"/>
                  <a:pt x="174097" y="115887"/>
                  <a:pt x="174626" y="114300"/>
                </a:cubicBezTo>
                <a:cubicBezTo>
                  <a:pt x="175155" y="112713"/>
                  <a:pt x="200026" y="60325"/>
                  <a:pt x="200026" y="60325"/>
                </a:cubicBezTo>
                <a:cubicBezTo>
                  <a:pt x="204259" y="49213"/>
                  <a:pt x="206905" y="52917"/>
                  <a:pt x="200026" y="47625"/>
                </a:cubicBezTo>
                <a:cubicBezTo>
                  <a:pt x="193147" y="42333"/>
                  <a:pt x="187855" y="36512"/>
                  <a:pt x="158751" y="28575"/>
                </a:cubicBezTo>
                <a:cubicBezTo>
                  <a:pt x="129647" y="20638"/>
                  <a:pt x="530" y="0"/>
                  <a:pt x="1" y="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フリーフォーム 78">
            <a:extLst>
              <a:ext uri="{FF2B5EF4-FFF2-40B4-BE49-F238E27FC236}">
                <a16:creationId xmlns:a16="http://schemas.microsoft.com/office/drawing/2014/main" id="{1AB7275F-2A05-117B-6076-ABED84B415BA}"/>
              </a:ext>
            </a:extLst>
          </p:cNvPr>
          <p:cNvSpPr/>
          <p:nvPr/>
        </p:nvSpPr>
        <p:spPr>
          <a:xfrm>
            <a:off x="3190312" y="1819247"/>
            <a:ext cx="296811" cy="57214"/>
          </a:xfrm>
          <a:custGeom>
            <a:avLst/>
            <a:gdLst>
              <a:gd name="connsiteX0" fmla="*/ 563 w 296811"/>
              <a:gd name="connsiteY0" fmla="*/ 57178 h 57214"/>
              <a:gd name="connsiteX1" fmla="*/ 175188 w 296811"/>
              <a:gd name="connsiteY1" fmla="*/ 25428 h 57214"/>
              <a:gd name="connsiteX2" fmla="*/ 267263 w 296811"/>
              <a:gd name="connsiteY2" fmla="*/ 12728 h 57214"/>
              <a:gd name="connsiteX3" fmla="*/ 295838 w 296811"/>
              <a:gd name="connsiteY3" fmla="*/ 28 h 57214"/>
              <a:gd name="connsiteX4" fmla="*/ 238688 w 296811"/>
              <a:gd name="connsiteY4" fmla="*/ 9553 h 57214"/>
              <a:gd name="connsiteX5" fmla="*/ 159313 w 296811"/>
              <a:gd name="connsiteY5" fmla="*/ 19078 h 57214"/>
              <a:gd name="connsiteX6" fmla="*/ 76763 w 296811"/>
              <a:gd name="connsiteY6" fmla="*/ 25428 h 57214"/>
              <a:gd name="connsiteX7" fmla="*/ 118038 w 296811"/>
              <a:gd name="connsiteY7" fmla="*/ 31778 h 57214"/>
              <a:gd name="connsiteX8" fmla="*/ 563 w 296811"/>
              <a:gd name="connsiteY8" fmla="*/ 57178 h 5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811" h="57214">
                <a:moveTo>
                  <a:pt x="563" y="57178"/>
                </a:moveTo>
                <a:cubicBezTo>
                  <a:pt x="10088" y="56120"/>
                  <a:pt x="130738" y="32836"/>
                  <a:pt x="175188" y="25428"/>
                </a:cubicBezTo>
                <a:cubicBezTo>
                  <a:pt x="219638" y="18020"/>
                  <a:pt x="247155" y="16961"/>
                  <a:pt x="267263" y="12728"/>
                </a:cubicBezTo>
                <a:cubicBezTo>
                  <a:pt x="287371" y="8495"/>
                  <a:pt x="300601" y="557"/>
                  <a:pt x="295838" y="28"/>
                </a:cubicBezTo>
                <a:cubicBezTo>
                  <a:pt x="291076" y="-501"/>
                  <a:pt x="261442" y="6378"/>
                  <a:pt x="238688" y="9553"/>
                </a:cubicBezTo>
                <a:cubicBezTo>
                  <a:pt x="215934" y="12728"/>
                  <a:pt x="186301" y="16432"/>
                  <a:pt x="159313" y="19078"/>
                </a:cubicBezTo>
                <a:cubicBezTo>
                  <a:pt x="132326" y="21724"/>
                  <a:pt x="83642" y="23311"/>
                  <a:pt x="76763" y="25428"/>
                </a:cubicBezTo>
                <a:cubicBezTo>
                  <a:pt x="69884" y="27545"/>
                  <a:pt x="130738" y="27545"/>
                  <a:pt x="118038" y="31778"/>
                </a:cubicBezTo>
                <a:cubicBezTo>
                  <a:pt x="105338" y="36011"/>
                  <a:pt x="-8962" y="58236"/>
                  <a:pt x="563" y="571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フリーフォーム 80">
            <a:extLst>
              <a:ext uri="{FF2B5EF4-FFF2-40B4-BE49-F238E27FC236}">
                <a16:creationId xmlns:a16="http://schemas.microsoft.com/office/drawing/2014/main" id="{76F5D9AB-B47C-0BD6-589A-40461AD54BAC}"/>
              </a:ext>
            </a:extLst>
          </p:cNvPr>
          <p:cNvSpPr/>
          <p:nvPr/>
        </p:nvSpPr>
        <p:spPr>
          <a:xfrm>
            <a:off x="3663534" y="1717648"/>
            <a:ext cx="42111" cy="196977"/>
          </a:xfrm>
          <a:custGeom>
            <a:avLst/>
            <a:gdLst>
              <a:gd name="connsiteX0" fmla="*/ 16291 w 42111"/>
              <a:gd name="connsiteY0" fmla="*/ 27 h 196977"/>
              <a:gd name="connsiteX1" fmla="*/ 38516 w 42111"/>
              <a:gd name="connsiteY1" fmla="*/ 92102 h 196977"/>
              <a:gd name="connsiteX2" fmla="*/ 3591 w 42111"/>
              <a:gd name="connsiteY2" fmla="*/ 155602 h 196977"/>
              <a:gd name="connsiteX3" fmla="*/ 19466 w 42111"/>
              <a:gd name="connsiteY3" fmla="*/ 196877 h 196977"/>
              <a:gd name="connsiteX4" fmla="*/ 416 w 42111"/>
              <a:gd name="connsiteY4" fmla="*/ 165127 h 196977"/>
              <a:gd name="connsiteX5" fmla="*/ 41691 w 42111"/>
              <a:gd name="connsiteY5" fmla="*/ 101627 h 196977"/>
              <a:gd name="connsiteX6" fmla="*/ 16291 w 42111"/>
              <a:gd name="connsiteY6" fmla="*/ 27 h 19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11" h="196977">
                <a:moveTo>
                  <a:pt x="16291" y="27"/>
                </a:moveTo>
                <a:cubicBezTo>
                  <a:pt x="15762" y="-1560"/>
                  <a:pt x="40633" y="66173"/>
                  <a:pt x="38516" y="92102"/>
                </a:cubicBezTo>
                <a:cubicBezTo>
                  <a:pt x="36399" y="118031"/>
                  <a:pt x="6766" y="138140"/>
                  <a:pt x="3591" y="155602"/>
                </a:cubicBezTo>
                <a:cubicBezTo>
                  <a:pt x="416" y="173065"/>
                  <a:pt x="19995" y="195290"/>
                  <a:pt x="19466" y="196877"/>
                </a:cubicBezTo>
                <a:cubicBezTo>
                  <a:pt x="18937" y="198464"/>
                  <a:pt x="-3288" y="181002"/>
                  <a:pt x="416" y="165127"/>
                </a:cubicBezTo>
                <a:cubicBezTo>
                  <a:pt x="4120" y="149252"/>
                  <a:pt x="37458" y="125969"/>
                  <a:pt x="41691" y="101627"/>
                </a:cubicBezTo>
                <a:cubicBezTo>
                  <a:pt x="45924" y="77285"/>
                  <a:pt x="16820" y="1614"/>
                  <a:pt x="16291" y="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フリーフォーム 81">
            <a:extLst>
              <a:ext uri="{FF2B5EF4-FFF2-40B4-BE49-F238E27FC236}">
                <a16:creationId xmlns:a16="http://schemas.microsoft.com/office/drawing/2014/main" id="{578EF8F3-5181-4A84-E496-2C38BCFA9994}"/>
              </a:ext>
            </a:extLst>
          </p:cNvPr>
          <p:cNvSpPr/>
          <p:nvPr/>
        </p:nvSpPr>
        <p:spPr>
          <a:xfrm>
            <a:off x="3697782" y="1777953"/>
            <a:ext cx="51988" cy="152565"/>
          </a:xfrm>
          <a:custGeom>
            <a:avLst/>
            <a:gdLst>
              <a:gd name="connsiteX0" fmla="*/ 39193 w 51988"/>
              <a:gd name="connsiteY0" fmla="*/ 47 h 152565"/>
              <a:gd name="connsiteX1" fmla="*/ 16968 w 51988"/>
              <a:gd name="connsiteY1" fmla="*/ 92122 h 152565"/>
              <a:gd name="connsiteX2" fmla="*/ 51893 w 51988"/>
              <a:gd name="connsiteY2" fmla="*/ 152447 h 152565"/>
              <a:gd name="connsiteX3" fmla="*/ 26493 w 51988"/>
              <a:gd name="connsiteY3" fmla="*/ 107997 h 152565"/>
              <a:gd name="connsiteX4" fmla="*/ 1093 w 51988"/>
              <a:gd name="connsiteY4" fmla="*/ 123872 h 152565"/>
              <a:gd name="connsiteX5" fmla="*/ 7443 w 51988"/>
              <a:gd name="connsiteY5" fmla="*/ 104822 h 152565"/>
              <a:gd name="connsiteX6" fmla="*/ 39193 w 51988"/>
              <a:gd name="connsiteY6" fmla="*/ 47 h 15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8" h="152565">
                <a:moveTo>
                  <a:pt x="39193" y="47"/>
                </a:moveTo>
                <a:cubicBezTo>
                  <a:pt x="40781" y="-2070"/>
                  <a:pt x="14851" y="66722"/>
                  <a:pt x="16968" y="92122"/>
                </a:cubicBezTo>
                <a:cubicBezTo>
                  <a:pt x="19085" y="117522"/>
                  <a:pt x="50306" y="149801"/>
                  <a:pt x="51893" y="152447"/>
                </a:cubicBezTo>
                <a:cubicBezTo>
                  <a:pt x="53481" y="155093"/>
                  <a:pt x="34960" y="112760"/>
                  <a:pt x="26493" y="107997"/>
                </a:cubicBezTo>
                <a:cubicBezTo>
                  <a:pt x="18026" y="103234"/>
                  <a:pt x="4268" y="124401"/>
                  <a:pt x="1093" y="123872"/>
                </a:cubicBezTo>
                <a:cubicBezTo>
                  <a:pt x="-2082" y="123343"/>
                  <a:pt x="2151" y="120168"/>
                  <a:pt x="7443" y="104822"/>
                </a:cubicBezTo>
                <a:cubicBezTo>
                  <a:pt x="12735" y="89476"/>
                  <a:pt x="37605" y="2164"/>
                  <a:pt x="39193" y="47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フリーフォーム 82">
            <a:extLst>
              <a:ext uri="{FF2B5EF4-FFF2-40B4-BE49-F238E27FC236}">
                <a16:creationId xmlns:a16="http://schemas.microsoft.com/office/drawing/2014/main" id="{73CF4DE1-B0BF-0DDE-C22E-0AB64BD4BD90}"/>
              </a:ext>
            </a:extLst>
          </p:cNvPr>
          <p:cNvSpPr/>
          <p:nvPr/>
        </p:nvSpPr>
        <p:spPr>
          <a:xfrm>
            <a:off x="3047816" y="1876392"/>
            <a:ext cx="117661" cy="152474"/>
          </a:xfrm>
          <a:custGeom>
            <a:avLst/>
            <a:gdLst>
              <a:gd name="connsiteX0" fmla="*/ 117659 w 117661"/>
              <a:gd name="connsiteY0" fmla="*/ 33 h 152474"/>
              <a:gd name="connsiteX1" fmla="*/ 19234 w 117661"/>
              <a:gd name="connsiteY1" fmla="*/ 79408 h 152474"/>
              <a:gd name="connsiteX2" fmla="*/ 184 w 117661"/>
              <a:gd name="connsiteY2" fmla="*/ 152433 h 152474"/>
              <a:gd name="connsiteX3" fmla="*/ 16059 w 117661"/>
              <a:gd name="connsiteY3" fmla="*/ 88933 h 152474"/>
              <a:gd name="connsiteX4" fmla="*/ 117659 w 117661"/>
              <a:gd name="connsiteY4" fmla="*/ 33 h 15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61" h="152474">
                <a:moveTo>
                  <a:pt x="117659" y="33"/>
                </a:moveTo>
                <a:cubicBezTo>
                  <a:pt x="118188" y="-1554"/>
                  <a:pt x="38813" y="54008"/>
                  <a:pt x="19234" y="79408"/>
                </a:cubicBezTo>
                <a:cubicBezTo>
                  <a:pt x="-345" y="104808"/>
                  <a:pt x="713" y="150846"/>
                  <a:pt x="184" y="152433"/>
                </a:cubicBezTo>
                <a:cubicBezTo>
                  <a:pt x="-345" y="154020"/>
                  <a:pt x="-874" y="109571"/>
                  <a:pt x="16059" y="88933"/>
                </a:cubicBezTo>
                <a:cubicBezTo>
                  <a:pt x="32992" y="68296"/>
                  <a:pt x="117130" y="1620"/>
                  <a:pt x="117659" y="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フリーフォーム 83">
            <a:extLst>
              <a:ext uri="{FF2B5EF4-FFF2-40B4-BE49-F238E27FC236}">
                <a16:creationId xmlns:a16="http://schemas.microsoft.com/office/drawing/2014/main" id="{F1A4C63B-EA58-6220-E70B-53914C2AC061}"/>
              </a:ext>
            </a:extLst>
          </p:cNvPr>
          <p:cNvSpPr/>
          <p:nvPr/>
        </p:nvSpPr>
        <p:spPr>
          <a:xfrm>
            <a:off x="2895466" y="2184306"/>
            <a:ext cx="151898" cy="116757"/>
          </a:xfrm>
          <a:custGeom>
            <a:avLst/>
            <a:gdLst>
              <a:gd name="connsiteX0" fmla="*/ 134 w 151898"/>
              <a:gd name="connsiteY0" fmla="*/ 94 h 116757"/>
              <a:gd name="connsiteX1" fmla="*/ 28709 w 151898"/>
              <a:gd name="connsiteY1" fmla="*/ 69944 h 116757"/>
              <a:gd name="connsiteX2" fmla="*/ 149359 w 151898"/>
              <a:gd name="connsiteY2" fmla="*/ 114394 h 116757"/>
              <a:gd name="connsiteX3" fmla="*/ 104909 w 151898"/>
              <a:gd name="connsiteY3" fmla="*/ 108044 h 116757"/>
              <a:gd name="connsiteX4" fmla="*/ 35059 w 151898"/>
              <a:gd name="connsiteY4" fmla="*/ 85819 h 116757"/>
              <a:gd name="connsiteX5" fmla="*/ 134 w 151898"/>
              <a:gd name="connsiteY5" fmla="*/ 94 h 1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898" h="116757">
                <a:moveTo>
                  <a:pt x="134" y="94"/>
                </a:moveTo>
                <a:cubicBezTo>
                  <a:pt x="-924" y="-2552"/>
                  <a:pt x="3838" y="50894"/>
                  <a:pt x="28709" y="69944"/>
                </a:cubicBezTo>
                <a:cubicBezTo>
                  <a:pt x="53580" y="88994"/>
                  <a:pt x="136659" y="108044"/>
                  <a:pt x="149359" y="114394"/>
                </a:cubicBezTo>
                <a:cubicBezTo>
                  <a:pt x="162059" y="120744"/>
                  <a:pt x="123959" y="112806"/>
                  <a:pt x="104909" y="108044"/>
                </a:cubicBezTo>
                <a:cubicBezTo>
                  <a:pt x="85859" y="103282"/>
                  <a:pt x="49347" y="99048"/>
                  <a:pt x="35059" y="85819"/>
                </a:cubicBezTo>
                <a:cubicBezTo>
                  <a:pt x="20772" y="72590"/>
                  <a:pt x="1192" y="2740"/>
                  <a:pt x="134" y="94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フリーフォーム 84">
            <a:extLst>
              <a:ext uri="{FF2B5EF4-FFF2-40B4-BE49-F238E27FC236}">
                <a16:creationId xmlns:a16="http://schemas.microsoft.com/office/drawing/2014/main" id="{6E52AD61-E18B-2ABF-7051-DA0392F1FD10}"/>
              </a:ext>
            </a:extLst>
          </p:cNvPr>
          <p:cNvSpPr/>
          <p:nvPr/>
        </p:nvSpPr>
        <p:spPr>
          <a:xfrm>
            <a:off x="3340011" y="2225572"/>
            <a:ext cx="86719" cy="203433"/>
          </a:xfrm>
          <a:custGeom>
            <a:avLst/>
            <a:gdLst>
              <a:gd name="connsiteX0" fmla="*/ 89 w 86719"/>
              <a:gd name="connsiteY0" fmla="*/ 103 h 203433"/>
              <a:gd name="connsiteX1" fmla="*/ 66764 w 86719"/>
              <a:gd name="connsiteY1" fmla="*/ 101703 h 203433"/>
              <a:gd name="connsiteX2" fmla="*/ 76289 w 86719"/>
              <a:gd name="connsiteY2" fmla="*/ 203303 h 203433"/>
              <a:gd name="connsiteX3" fmla="*/ 82639 w 86719"/>
              <a:gd name="connsiteY3" fmla="*/ 120753 h 203433"/>
              <a:gd name="connsiteX4" fmla="*/ 89 w 86719"/>
              <a:gd name="connsiteY4" fmla="*/ 103 h 20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719" h="203433">
                <a:moveTo>
                  <a:pt x="89" y="103"/>
                </a:moveTo>
                <a:cubicBezTo>
                  <a:pt x="-2557" y="-3072"/>
                  <a:pt x="54064" y="67836"/>
                  <a:pt x="66764" y="101703"/>
                </a:cubicBezTo>
                <a:cubicBezTo>
                  <a:pt x="79464" y="135570"/>
                  <a:pt x="73643" y="200128"/>
                  <a:pt x="76289" y="203303"/>
                </a:cubicBezTo>
                <a:cubicBezTo>
                  <a:pt x="78935" y="206478"/>
                  <a:pt x="93751" y="150915"/>
                  <a:pt x="82639" y="120753"/>
                </a:cubicBezTo>
                <a:cubicBezTo>
                  <a:pt x="71527" y="90591"/>
                  <a:pt x="2735" y="3278"/>
                  <a:pt x="89" y="103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フリーフォーム 85">
            <a:extLst>
              <a:ext uri="{FF2B5EF4-FFF2-40B4-BE49-F238E27FC236}">
                <a16:creationId xmlns:a16="http://schemas.microsoft.com/office/drawing/2014/main" id="{53D9F682-A1DB-24FE-6495-98263CA3DA9C}"/>
              </a:ext>
            </a:extLst>
          </p:cNvPr>
          <p:cNvSpPr/>
          <p:nvPr/>
        </p:nvSpPr>
        <p:spPr>
          <a:xfrm>
            <a:off x="2926728" y="2352630"/>
            <a:ext cx="238878" cy="108088"/>
          </a:xfrm>
          <a:custGeom>
            <a:avLst/>
            <a:gdLst>
              <a:gd name="connsiteX0" fmla="*/ 622 w 238878"/>
              <a:gd name="connsiteY0" fmla="*/ 45 h 108088"/>
              <a:gd name="connsiteX1" fmla="*/ 111747 w 238878"/>
              <a:gd name="connsiteY1" fmla="*/ 50845 h 108088"/>
              <a:gd name="connsiteX2" fmla="*/ 175247 w 238878"/>
              <a:gd name="connsiteY2" fmla="*/ 73070 h 108088"/>
              <a:gd name="connsiteX3" fmla="*/ 238747 w 238878"/>
              <a:gd name="connsiteY3" fmla="*/ 107995 h 108088"/>
              <a:gd name="connsiteX4" fmla="*/ 191122 w 238878"/>
              <a:gd name="connsiteY4" fmla="*/ 82595 h 108088"/>
              <a:gd name="connsiteX5" fmla="*/ 165722 w 238878"/>
              <a:gd name="connsiteY5" fmla="*/ 60370 h 108088"/>
              <a:gd name="connsiteX6" fmla="*/ 622 w 238878"/>
              <a:gd name="connsiteY6" fmla="*/ 45 h 10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878" h="108088">
                <a:moveTo>
                  <a:pt x="622" y="45"/>
                </a:moveTo>
                <a:cubicBezTo>
                  <a:pt x="-8374" y="-1542"/>
                  <a:pt x="82643" y="38674"/>
                  <a:pt x="111747" y="50845"/>
                </a:cubicBezTo>
                <a:cubicBezTo>
                  <a:pt x="140851" y="63016"/>
                  <a:pt x="154080" y="63545"/>
                  <a:pt x="175247" y="73070"/>
                </a:cubicBezTo>
                <a:cubicBezTo>
                  <a:pt x="196414" y="82595"/>
                  <a:pt x="236101" y="106408"/>
                  <a:pt x="238747" y="107995"/>
                </a:cubicBezTo>
                <a:cubicBezTo>
                  <a:pt x="241393" y="109583"/>
                  <a:pt x="203293" y="90532"/>
                  <a:pt x="191122" y="82595"/>
                </a:cubicBezTo>
                <a:cubicBezTo>
                  <a:pt x="178951" y="74658"/>
                  <a:pt x="192180" y="73599"/>
                  <a:pt x="165722" y="60370"/>
                </a:cubicBezTo>
                <a:cubicBezTo>
                  <a:pt x="139264" y="47141"/>
                  <a:pt x="9618" y="1632"/>
                  <a:pt x="622" y="45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フリーフォーム 86">
            <a:extLst>
              <a:ext uri="{FF2B5EF4-FFF2-40B4-BE49-F238E27FC236}">
                <a16:creationId xmlns:a16="http://schemas.microsoft.com/office/drawing/2014/main" id="{ADB5EF96-F317-D191-48FD-41EEFAD15E8C}"/>
              </a:ext>
            </a:extLst>
          </p:cNvPr>
          <p:cNvSpPr/>
          <p:nvPr/>
        </p:nvSpPr>
        <p:spPr>
          <a:xfrm>
            <a:off x="2943199" y="2501889"/>
            <a:ext cx="111690" cy="162405"/>
          </a:xfrm>
          <a:custGeom>
            <a:avLst/>
            <a:gdLst>
              <a:gd name="connsiteX0" fmla="*/ 26 w 111690"/>
              <a:gd name="connsiteY0" fmla="*/ 11 h 162405"/>
              <a:gd name="connsiteX1" fmla="*/ 25426 w 111690"/>
              <a:gd name="connsiteY1" fmla="*/ 95261 h 162405"/>
              <a:gd name="connsiteX2" fmla="*/ 111151 w 111690"/>
              <a:gd name="connsiteY2" fmla="*/ 161936 h 162405"/>
              <a:gd name="connsiteX3" fmla="*/ 60351 w 111690"/>
              <a:gd name="connsiteY3" fmla="*/ 123836 h 162405"/>
              <a:gd name="connsiteX4" fmla="*/ 28601 w 111690"/>
              <a:gd name="connsiteY4" fmla="*/ 101611 h 162405"/>
              <a:gd name="connsiteX5" fmla="*/ 26 w 111690"/>
              <a:gd name="connsiteY5" fmla="*/ 11 h 16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690" h="162405">
                <a:moveTo>
                  <a:pt x="26" y="11"/>
                </a:moveTo>
                <a:cubicBezTo>
                  <a:pt x="-503" y="-1047"/>
                  <a:pt x="6905" y="68274"/>
                  <a:pt x="25426" y="95261"/>
                </a:cubicBezTo>
                <a:cubicBezTo>
                  <a:pt x="43947" y="122248"/>
                  <a:pt x="105330" y="157174"/>
                  <a:pt x="111151" y="161936"/>
                </a:cubicBezTo>
                <a:cubicBezTo>
                  <a:pt x="116972" y="166698"/>
                  <a:pt x="74109" y="133890"/>
                  <a:pt x="60351" y="123836"/>
                </a:cubicBezTo>
                <a:cubicBezTo>
                  <a:pt x="46593" y="113782"/>
                  <a:pt x="36009" y="116428"/>
                  <a:pt x="28601" y="101611"/>
                </a:cubicBezTo>
                <a:cubicBezTo>
                  <a:pt x="21193" y="86794"/>
                  <a:pt x="555" y="1069"/>
                  <a:pt x="26" y="11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フリーフォーム 87">
            <a:extLst>
              <a:ext uri="{FF2B5EF4-FFF2-40B4-BE49-F238E27FC236}">
                <a16:creationId xmlns:a16="http://schemas.microsoft.com/office/drawing/2014/main" id="{5AD15781-7E58-4653-D885-DA35EA8E1F04}"/>
              </a:ext>
            </a:extLst>
          </p:cNvPr>
          <p:cNvSpPr/>
          <p:nvPr/>
        </p:nvSpPr>
        <p:spPr>
          <a:xfrm>
            <a:off x="3114453" y="2691239"/>
            <a:ext cx="241237" cy="91508"/>
          </a:xfrm>
          <a:custGeom>
            <a:avLst/>
            <a:gdLst>
              <a:gd name="connsiteX0" fmla="*/ 222 w 241237"/>
              <a:gd name="connsiteY0" fmla="*/ 55136 h 91508"/>
              <a:gd name="connsiteX1" fmla="*/ 76422 w 241237"/>
              <a:gd name="connsiteY1" fmla="*/ 77361 h 91508"/>
              <a:gd name="connsiteX2" fmla="*/ 47847 w 241237"/>
              <a:gd name="connsiteY2" fmla="*/ 86886 h 91508"/>
              <a:gd name="connsiteX3" fmla="*/ 238347 w 241237"/>
              <a:gd name="connsiteY3" fmla="*/ 1161 h 91508"/>
              <a:gd name="connsiteX4" fmla="*/ 158972 w 241237"/>
              <a:gd name="connsiteY4" fmla="*/ 39261 h 91508"/>
              <a:gd name="connsiteX5" fmla="*/ 104997 w 241237"/>
              <a:gd name="connsiteY5" fmla="*/ 67836 h 91508"/>
              <a:gd name="connsiteX6" fmla="*/ 222 w 241237"/>
              <a:gd name="connsiteY6" fmla="*/ 55136 h 9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237" h="91508">
                <a:moveTo>
                  <a:pt x="222" y="55136"/>
                </a:moveTo>
                <a:cubicBezTo>
                  <a:pt x="-4540" y="56723"/>
                  <a:pt x="68485" y="72069"/>
                  <a:pt x="76422" y="77361"/>
                </a:cubicBezTo>
                <a:cubicBezTo>
                  <a:pt x="84359" y="82653"/>
                  <a:pt x="20860" y="99586"/>
                  <a:pt x="47847" y="86886"/>
                </a:cubicBezTo>
                <a:cubicBezTo>
                  <a:pt x="74834" y="74186"/>
                  <a:pt x="219826" y="9098"/>
                  <a:pt x="238347" y="1161"/>
                </a:cubicBezTo>
                <a:cubicBezTo>
                  <a:pt x="256868" y="-6776"/>
                  <a:pt x="181197" y="28149"/>
                  <a:pt x="158972" y="39261"/>
                </a:cubicBezTo>
                <a:cubicBezTo>
                  <a:pt x="136747" y="50373"/>
                  <a:pt x="125635" y="64132"/>
                  <a:pt x="104997" y="67836"/>
                </a:cubicBezTo>
                <a:cubicBezTo>
                  <a:pt x="84359" y="71540"/>
                  <a:pt x="4984" y="53549"/>
                  <a:pt x="222" y="55136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フリーフォーム 88">
            <a:extLst>
              <a:ext uri="{FF2B5EF4-FFF2-40B4-BE49-F238E27FC236}">
                <a16:creationId xmlns:a16="http://schemas.microsoft.com/office/drawing/2014/main" id="{DF1D4664-916F-2B43-F3E2-65C152637E1F}"/>
              </a:ext>
            </a:extLst>
          </p:cNvPr>
          <p:cNvSpPr/>
          <p:nvPr/>
        </p:nvSpPr>
        <p:spPr>
          <a:xfrm>
            <a:off x="3223430" y="2938164"/>
            <a:ext cx="331978" cy="30470"/>
          </a:xfrm>
          <a:custGeom>
            <a:avLst/>
            <a:gdLst>
              <a:gd name="connsiteX0" fmla="*/ 78570 w 331978"/>
              <a:gd name="connsiteY0" fmla="*/ 27286 h 30470"/>
              <a:gd name="connsiteX1" fmla="*/ 224620 w 331978"/>
              <a:gd name="connsiteY1" fmla="*/ 8236 h 30470"/>
              <a:gd name="connsiteX2" fmla="*/ 329395 w 331978"/>
              <a:gd name="connsiteY2" fmla="*/ 30461 h 30470"/>
              <a:gd name="connsiteX3" fmla="*/ 291295 w 331978"/>
              <a:gd name="connsiteY3" fmla="*/ 5061 h 30470"/>
              <a:gd name="connsiteX4" fmla="*/ 196045 w 331978"/>
              <a:gd name="connsiteY4" fmla="*/ 1886 h 30470"/>
              <a:gd name="connsiteX5" fmla="*/ 307170 w 331978"/>
              <a:gd name="connsiteY5" fmla="*/ 27286 h 30470"/>
              <a:gd name="connsiteX6" fmla="*/ 205570 w 331978"/>
              <a:gd name="connsiteY6" fmla="*/ 8236 h 30470"/>
              <a:gd name="connsiteX7" fmla="*/ 2370 w 331978"/>
              <a:gd name="connsiteY7" fmla="*/ 24111 h 30470"/>
              <a:gd name="connsiteX8" fmla="*/ 78570 w 331978"/>
              <a:gd name="connsiteY8" fmla="*/ 27286 h 3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1978" h="30470">
                <a:moveTo>
                  <a:pt x="78570" y="27286"/>
                </a:moveTo>
                <a:cubicBezTo>
                  <a:pt x="115612" y="24640"/>
                  <a:pt x="182816" y="7707"/>
                  <a:pt x="224620" y="8236"/>
                </a:cubicBezTo>
                <a:cubicBezTo>
                  <a:pt x="266424" y="8765"/>
                  <a:pt x="318283" y="30990"/>
                  <a:pt x="329395" y="30461"/>
                </a:cubicBezTo>
                <a:cubicBezTo>
                  <a:pt x="340507" y="29932"/>
                  <a:pt x="313520" y="9823"/>
                  <a:pt x="291295" y="5061"/>
                </a:cubicBezTo>
                <a:cubicBezTo>
                  <a:pt x="269070" y="298"/>
                  <a:pt x="193399" y="-1818"/>
                  <a:pt x="196045" y="1886"/>
                </a:cubicBezTo>
                <a:cubicBezTo>
                  <a:pt x="198691" y="5590"/>
                  <a:pt x="305582" y="26228"/>
                  <a:pt x="307170" y="27286"/>
                </a:cubicBezTo>
                <a:cubicBezTo>
                  <a:pt x="308758" y="28344"/>
                  <a:pt x="256370" y="8765"/>
                  <a:pt x="205570" y="8236"/>
                </a:cubicBezTo>
                <a:cubicBezTo>
                  <a:pt x="154770" y="7707"/>
                  <a:pt x="16657" y="23582"/>
                  <a:pt x="2370" y="24111"/>
                </a:cubicBezTo>
                <a:cubicBezTo>
                  <a:pt x="-11918" y="24640"/>
                  <a:pt x="41528" y="29932"/>
                  <a:pt x="78570" y="272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 89">
            <a:extLst>
              <a:ext uri="{FF2B5EF4-FFF2-40B4-BE49-F238E27FC236}">
                <a16:creationId xmlns:a16="http://schemas.microsoft.com/office/drawing/2014/main" id="{81B071E2-CA8C-5F61-4E7F-65D50544EF92}"/>
              </a:ext>
            </a:extLst>
          </p:cNvPr>
          <p:cNvSpPr/>
          <p:nvPr/>
        </p:nvSpPr>
        <p:spPr>
          <a:xfrm>
            <a:off x="3308135" y="2123458"/>
            <a:ext cx="178408" cy="125109"/>
          </a:xfrm>
          <a:custGeom>
            <a:avLst/>
            <a:gdLst>
              <a:gd name="connsiteX0" fmla="*/ 215 w 178408"/>
              <a:gd name="connsiteY0" fmla="*/ 617 h 125109"/>
              <a:gd name="connsiteX1" fmla="*/ 139915 w 178408"/>
              <a:gd name="connsiteY1" fmla="*/ 51417 h 125109"/>
              <a:gd name="connsiteX2" fmla="*/ 178015 w 178408"/>
              <a:gd name="connsiteY2" fmla="*/ 124442 h 125109"/>
              <a:gd name="connsiteX3" fmla="*/ 158965 w 178408"/>
              <a:gd name="connsiteY3" fmla="*/ 86342 h 125109"/>
              <a:gd name="connsiteX4" fmla="*/ 146265 w 178408"/>
              <a:gd name="connsiteY4" fmla="*/ 64117 h 125109"/>
              <a:gd name="connsiteX5" fmla="*/ 108165 w 178408"/>
              <a:gd name="connsiteY5" fmla="*/ 26017 h 125109"/>
              <a:gd name="connsiteX6" fmla="*/ 215 w 178408"/>
              <a:gd name="connsiteY6" fmla="*/ 617 h 12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408" h="125109">
                <a:moveTo>
                  <a:pt x="215" y="617"/>
                </a:moveTo>
                <a:cubicBezTo>
                  <a:pt x="5507" y="4850"/>
                  <a:pt x="110282" y="30780"/>
                  <a:pt x="139915" y="51417"/>
                </a:cubicBezTo>
                <a:cubicBezTo>
                  <a:pt x="169548" y="72054"/>
                  <a:pt x="174840" y="118621"/>
                  <a:pt x="178015" y="124442"/>
                </a:cubicBezTo>
                <a:cubicBezTo>
                  <a:pt x="181190" y="130263"/>
                  <a:pt x="164257" y="96396"/>
                  <a:pt x="158965" y="86342"/>
                </a:cubicBezTo>
                <a:cubicBezTo>
                  <a:pt x="153673" y="76288"/>
                  <a:pt x="154732" y="74171"/>
                  <a:pt x="146265" y="64117"/>
                </a:cubicBezTo>
                <a:cubicBezTo>
                  <a:pt x="137798" y="54063"/>
                  <a:pt x="127744" y="37129"/>
                  <a:pt x="108165" y="26017"/>
                </a:cubicBezTo>
                <a:cubicBezTo>
                  <a:pt x="88586" y="14905"/>
                  <a:pt x="-5077" y="-3616"/>
                  <a:pt x="215" y="617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フリーフォーム 90">
            <a:extLst>
              <a:ext uri="{FF2B5EF4-FFF2-40B4-BE49-F238E27FC236}">
                <a16:creationId xmlns:a16="http://schemas.microsoft.com/office/drawing/2014/main" id="{219A6A30-A4C0-E677-05F5-1C1C8A13BB25}"/>
              </a:ext>
            </a:extLst>
          </p:cNvPr>
          <p:cNvSpPr/>
          <p:nvPr/>
        </p:nvSpPr>
        <p:spPr>
          <a:xfrm>
            <a:off x="2944893" y="1939922"/>
            <a:ext cx="155358" cy="213205"/>
          </a:xfrm>
          <a:custGeom>
            <a:avLst/>
            <a:gdLst>
              <a:gd name="connsiteX0" fmla="*/ 33257 w 155358"/>
              <a:gd name="connsiteY0" fmla="*/ 3 h 213205"/>
              <a:gd name="connsiteX1" fmla="*/ 4682 w 155358"/>
              <a:gd name="connsiteY1" fmla="*/ 92078 h 213205"/>
              <a:gd name="connsiteX2" fmla="*/ 150732 w 155358"/>
              <a:gd name="connsiteY2" fmla="*/ 209553 h 213205"/>
              <a:gd name="connsiteX3" fmla="*/ 109457 w 155358"/>
              <a:gd name="connsiteY3" fmla="*/ 177803 h 213205"/>
              <a:gd name="connsiteX4" fmla="*/ 14207 w 155358"/>
              <a:gd name="connsiteY4" fmla="*/ 120653 h 213205"/>
              <a:gd name="connsiteX5" fmla="*/ 4682 w 155358"/>
              <a:gd name="connsiteY5" fmla="*/ 95253 h 213205"/>
              <a:gd name="connsiteX6" fmla="*/ 33257 w 155358"/>
              <a:gd name="connsiteY6" fmla="*/ 3 h 21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358" h="213205">
                <a:moveTo>
                  <a:pt x="33257" y="3"/>
                </a:moveTo>
                <a:cubicBezTo>
                  <a:pt x="33257" y="-526"/>
                  <a:pt x="-14897" y="57153"/>
                  <a:pt x="4682" y="92078"/>
                </a:cubicBezTo>
                <a:cubicBezTo>
                  <a:pt x="24261" y="127003"/>
                  <a:pt x="133270" y="195266"/>
                  <a:pt x="150732" y="209553"/>
                </a:cubicBezTo>
                <a:cubicBezTo>
                  <a:pt x="168194" y="223840"/>
                  <a:pt x="132211" y="192620"/>
                  <a:pt x="109457" y="177803"/>
                </a:cubicBezTo>
                <a:cubicBezTo>
                  <a:pt x="86703" y="162986"/>
                  <a:pt x="31669" y="134411"/>
                  <a:pt x="14207" y="120653"/>
                </a:cubicBezTo>
                <a:cubicBezTo>
                  <a:pt x="-3255" y="106895"/>
                  <a:pt x="4682" y="111128"/>
                  <a:pt x="4682" y="95253"/>
                </a:cubicBezTo>
                <a:cubicBezTo>
                  <a:pt x="4682" y="79378"/>
                  <a:pt x="33257" y="532"/>
                  <a:pt x="33257" y="3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フリーフォーム 91">
            <a:extLst>
              <a:ext uri="{FF2B5EF4-FFF2-40B4-BE49-F238E27FC236}">
                <a16:creationId xmlns:a16="http://schemas.microsoft.com/office/drawing/2014/main" id="{FF613383-140A-32F8-E0CE-CEFCAC5BE309}"/>
              </a:ext>
            </a:extLst>
          </p:cNvPr>
          <p:cNvSpPr/>
          <p:nvPr/>
        </p:nvSpPr>
        <p:spPr>
          <a:xfrm>
            <a:off x="2870024" y="1752497"/>
            <a:ext cx="136710" cy="305179"/>
          </a:xfrm>
          <a:custGeom>
            <a:avLst/>
            <a:gdLst>
              <a:gd name="connsiteX0" fmla="*/ 136701 w 136710"/>
              <a:gd name="connsiteY0" fmla="*/ 103 h 305179"/>
              <a:gd name="connsiteX1" fmla="*/ 22401 w 136710"/>
              <a:gd name="connsiteY1" fmla="*/ 219178 h 305179"/>
              <a:gd name="connsiteX2" fmla="*/ 176 w 136710"/>
              <a:gd name="connsiteY2" fmla="*/ 304903 h 305179"/>
              <a:gd name="connsiteX3" fmla="*/ 12876 w 136710"/>
              <a:gd name="connsiteY3" fmla="*/ 244578 h 305179"/>
              <a:gd name="connsiteX4" fmla="*/ 28751 w 136710"/>
              <a:gd name="connsiteY4" fmla="*/ 190603 h 305179"/>
              <a:gd name="connsiteX5" fmla="*/ 136701 w 136710"/>
              <a:gd name="connsiteY5" fmla="*/ 103 h 305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710" h="305179">
                <a:moveTo>
                  <a:pt x="136701" y="103"/>
                </a:moveTo>
                <a:cubicBezTo>
                  <a:pt x="135643" y="4865"/>
                  <a:pt x="45155" y="168378"/>
                  <a:pt x="22401" y="219178"/>
                </a:cubicBezTo>
                <a:cubicBezTo>
                  <a:pt x="-353" y="269978"/>
                  <a:pt x="1763" y="300670"/>
                  <a:pt x="176" y="304903"/>
                </a:cubicBezTo>
                <a:cubicBezTo>
                  <a:pt x="-1411" y="309136"/>
                  <a:pt x="8114" y="263628"/>
                  <a:pt x="12876" y="244578"/>
                </a:cubicBezTo>
                <a:cubicBezTo>
                  <a:pt x="17638" y="225528"/>
                  <a:pt x="10230" y="224470"/>
                  <a:pt x="28751" y="190603"/>
                </a:cubicBezTo>
                <a:cubicBezTo>
                  <a:pt x="47272" y="156736"/>
                  <a:pt x="137759" y="-4659"/>
                  <a:pt x="136701" y="1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フリーフォーム 92">
            <a:extLst>
              <a:ext uri="{FF2B5EF4-FFF2-40B4-BE49-F238E27FC236}">
                <a16:creationId xmlns:a16="http://schemas.microsoft.com/office/drawing/2014/main" id="{DC017018-3A91-C828-D418-2A6596730379}"/>
              </a:ext>
            </a:extLst>
          </p:cNvPr>
          <p:cNvSpPr/>
          <p:nvPr/>
        </p:nvSpPr>
        <p:spPr>
          <a:xfrm>
            <a:off x="3622670" y="1355571"/>
            <a:ext cx="34936" cy="190844"/>
          </a:xfrm>
          <a:custGeom>
            <a:avLst/>
            <a:gdLst>
              <a:gd name="connsiteX0" fmla="*/ 34930 w 34936"/>
              <a:gd name="connsiteY0" fmla="*/ 154 h 190844"/>
              <a:gd name="connsiteX1" fmla="*/ 3180 w 34936"/>
              <a:gd name="connsiteY1" fmla="*/ 92229 h 190844"/>
              <a:gd name="connsiteX2" fmla="*/ 25405 w 34936"/>
              <a:gd name="connsiteY2" fmla="*/ 190654 h 190844"/>
              <a:gd name="connsiteX3" fmla="*/ 5 w 34936"/>
              <a:gd name="connsiteY3" fmla="*/ 114454 h 190844"/>
              <a:gd name="connsiteX4" fmla="*/ 34930 w 34936"/>
              <a:gd name="connsiteY4" fmla="*/ 154 h 19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36" h="190844">
                <a:moveTo>
                  <a:pt x="34930" y="154"/>
                </a:moveTo>
                <a:cubicBezTo>
                  <a:pt x="35459" y="-3550"/>
                  <a:pt x="4768" y="60479"/>
                  <a:pt x="3180" y="92229"/>
                </a:cubicBezTo>
                <a:cubicBezTo>
                  <a:pt x="1592" y="123979"/>
                  <a:pt x="25934" y="186950"/>
                  <a:pt x="25405" y="190654"/>
                </a:cubicBezTo>
                <a:cubicBezTo>
                  <a:pt x="24876" y="194358"/>
                  <a:pt x="534" y="143029"/>
                  <a:pt x="5" y="114454"/>
                </a:cubicBezTo>
                <a:cubicBezTo>
                  <a:pt x="-524" y="85879"/>
                  <a:pt x="34401" y="3858"/>
                  <a:pt x="34930" y="1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フリーフォーム 93">
            <a:extLst>
              <a:ext uri="{FF2B5EF4-FFF2-40B4-BE49-F238E27FC236}">
                <a16:creationId xmlns:a16="http://schemas.microsoft.com/office/drawing/2014/main" id="{91176FC8-C0DF-9891-D71C-C9CF732ED7F1}"/>
              </a:ext>
            </a:extLst>
          </p:cNvPr>
          <p:cNvSpPr/>
          <p:nvPr/>
        </p:nvSpPr>
        <p:spPr>
          <a:xfrm>
            <a:off x="3717918" y="1343023"/>
            <a:ext cx="126030" cy="203783"/>
          </a:xfrm>
          <a:custGeom>
            <a:avLst/>
            <a:gdLst>
              <a:gd name="connsiteX0" fmla="*/ 7 w 126030"/>
              <a:gd name="connsiteY0" fmla="*/ 2 h 203783"/>
              <a:gd name="connsiteX1" fmla="*/ 44457 w 126030"/>
              <a:gd name="connsiteY1" fmla="*/ 133352 h 203783"/>
              <a:gd name="connsiteX2" fmla="*/ 123832 w 126030"/>
              <a:gd name="connsiteY2" fmla="*/ 203202 h 203783"/>
              <a:gd name="connsiteX3" fmla="*/ 98432 w 126030"/>
              <a:gd name="connsiteY3" fmla="*/ 165102 h 203783"/>
              <a:gd name="connsiteX4" fmla="*/ 41282 w 126030"/>
              <a:gd name="connsiteY4" fmla="*/ 136527 h 203783"/>
              <a:gd name="connsiteX5" fmla="*/ 7 w 126030"/>
              <a:gd name="connsiteY5" fmla="*/ 2 h 20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030" h="203783">
                <a:moveTo>
                  <a:pt x="7" y="2"/>
                </a:moveTo>
                <a:cubicBezTo>
                  <a:pt x="536" y="-527"/>
                  <a:pt x="23820" y="99485"/>
                  <a:pt x="44457" y="133352"/>
                </a:cubicBezTo>
                <a:cubicBezTo>
                  <a:pt x="65095" y="167219"/>
                  <a:pt x="114836" y="197910"/>
                  <a:pt x="123832" y="203202"/>
                </a:cubicBezTo>
                <a:cubicBezTo>
                  <a:pt x="132828" y="208494"/>
                  <a:pt x="112190" y="176215"/>
                  <a:pt x="98432" y="165102"/>
                </a:cubicBezTo>
                <a:cubicBezTo>
                  <a:pt x="84674" y="153989"/>
                  <a:pt x="55570" y="159281"/>
                  <a:pt x="41282" y="136527"/>
                </a:cubicBezTo>
                <a:cubicBezTo>
                  <a:pt x="26995" y="113773"/>
                  <a:pt x="-522" y="531"/>
                  <a:pt x="7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フリーフォーム 94">
            <a:extLst>
              <a:ext uri="{FF2B5EF4-FFF2-40B4-BE49-F238E27FC236}">
                <a16:creationId xmlns:a16="http://schemas.microsoft.com/office/drawing/2014/main" id="{D98C5A99-BBC0-FF3D-E23E-8B9B872FC927}"/>
              </a:ext>
            </a:extLst>
          </p:cNvPr>
          <p:cNvSpPr/>
          <p:nvPr/>
        </p:nvSpPr>
        <p:spPr>
          <a:xfrm>
            <a:off x="3523322" y="2034174"/>
            <a:ext cx="42268" cy="189301"/>
          </a:xfrm>
          <a:custGeom>
            <a:avLst/>
            <a:gdLst>
              <a:gd name="connsiteX0" fmla="*/ 42203 w 42268"/>
              <a:gd name="connsiteY0" fmla="*/ 1001 h 189301"/>
              <a:gd name="connsiteX1" fmla="*/ 10453 w 42268"/>
              <a:gd name="connsiteY1" fmla="*/ 70851 h 189301"/>
              <a:gd name="connsiteX2" fmla="*/ 7278 w 42268"/>
              <a:gd name="connsiteY2" fmla="*/ 188326 h 189301"/>
              <a:gd name="connsiteX3" fmla="*/ 928 w 42268"/>
              <a:gd name="connsiteY3" fmla="*/ 121651 h 189301"/>
              <a:gd name="connsiteX4" fmla="*/ 42203 w 42268"/>
              <a:gd name="connsiteY4" fmla="*/ 1001 h 18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68" h="189301">
                <a:moveTo>
                  <a:pt x="42203" y="1001"/>
                </a:moveTo>
                <a:cubicBezTo>
                  <a:pt x="43790" y="-7466"/>
                  <a:pt x="16274" y="39630"/>
                  <a:pt x="10453" y="70851"/>
                </a:cubicBezTo>
                <a:cubicBezTo>
                  <a:pt x="4632" y="102072"/>
                  <a:pt x="8865" y="179859"/>
                  <a:pt x="7278" y="188326"/>
                </a:cubicBezTo>
                <a:cubicBezTo>
                  <a:pt x="5691" y="196793"/>
                  <a:pt x="-2776" y="148109"/>
                  <a:pt x="928" y="121651"/>
                </a:cubicBezTo>
                <a:cubicBezTo>
                  <a:pt x="4632" y="95193"/>
                  <a:pt x="40616" y="9468"/>
                  <a:pt x="42203" y="1001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フリーフォーム 95">
            <a:extLst>
              <a:ext uri="{FF2B5EF4-FFF2-40B4-BE49-F238E27FC236}">
                <a16:creationId xmlns:a16="http://schemas.microsoft.com/office/drawing/2014/main" id="{DCFAD9C4-595C-E43D-2DBA-34F5FF309705}"/>
              </a:ext>
            </a:extLst>
          </p:cNvPr>
          <p:cNvSpPr/>
          <p:nvPr/>
        </p:nvSpPr>
        <p:spPr>
          <a:xfrm>
            <a:off x="3228973" y="2263752"/>
            <a:ext cx="94195" cy="136563"/>
          </a:xfrm>
          <a:custGeom>
            <a:avLst/>
            <a:gdLst>
              <a:gd name="connsiteX0" fmla="*/ 2 w 94195"/>
              <a:gd name="connsiteY0" fmla="*/ 23 h 136563"/>
              <a:gd name="connsiteX1" fmla="*/ 85727 w 94195"/>
              <a:gd name="connsiteY1" fmla="*/ 57173 h 136563"/>
              <a:gd name="connsiteX2" fmla="*/ 88902 w 94195"/>
              <a:gd name="connsiteY2" fmla="*/ 136548 h 136563"/>
              <a:gd name="connsiteX3" fmla="*/ 88902 w 94195"/>
              <a:gd name="connsiteY3" fmla="*/ 63523 h 136563"/>
              <a:gd name="connsiteX4" fmla="*/ 2 w 94195"/>
              <a:gd name="connsiteY4" fmla="*/ 23 h 13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95" h="136563">
                <a:moveTo>
                  <a:pt x="2" y="23"/>
                </a:moveTo>
                <a:cubicBezTo>
                  <a:pt x="-527" y="-1035"/>
                  <a:pt x="70910" y="34419"/>
                  <a:pt x="85727" y="57173"/>
                </a:cubicBezTo>
                <a:cubicBezTo>
                  <a:pt x="100544" y="79927"/>
                  <a:pt x="88373" y="135490"/>
                  <a:pt x="88902" y="136548"/>
                </a:cubicBezTo>
                <a:cubicBezTo>
                  <a:pt x="89431" y="137606"/>
                  <a:pt x="100544" y="84690"/>
                  <a:pt x="88902" y="63523"/>
                </a:cubicBezTo>
                <a:cubicBezTo>
                  <a:pt x="77260" y="42356"/>
                  <a:pt x="531" y="1081"/>
                  <a:pt x="2" y="23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フリーフォーム 96">
            <a:extLst>
              <a:ext uri="{FF2B5EF4-FFF2-40B4-BE49-F238E27FC236}">
                <a16:creationId xmlns:a16="http://schemas.microsoft.com/office/drawing/2014/main" id="{EFDC14C3-29C4-E74B-9562-3545EB2CC83B}"/>
              </a:ext>
            </a:extLst>
          </p:cNvPr>
          <p:cNvSpPr/>
          <p:nvPr/>
        </p:nvSpPr>
        <p:spPr>
          <a:xfrm>
            <a:off x="2091345" y="1980518"/>
            <a:ext cx="246726" cy="235770"/>
          </a:xfrm>
          <a:custGeom>
            <a:avLst/>
            <a:gdLst>
              <a:gd name="connsiteX0" fmla="*/ 980 w 246726"/>
              <a:gd name="connsiteY0" fmla="*/ 682 h 235770"/>
              <a:gd name="connsiteX1" fmla="*/ 20030 w 246726"/>
              <a:gd name="connsiteY1" fmla="*/ 99107 h 235770"/>
              <a:gd name="connsiteX2" fmla="*/ 121630 w 246726"/>
              <a:gd name="connsiteY2" fmla="*/ 207057 h 235770"/>
              <a:gd name="connsiteX3" fmla="*/ 159730 w 246726"/>
              <a:gd name="connsiteY3" fmla="*/ 232457 h 235770"/>
              <a:gd name="connsiteX4" fmla="*/ 245455 w 246726"/>
              <a:gd name="connsiteY4" fmla="*/ 172132 h 235770"/>
              <a:gd name="connsiteX5" fmla="*/ 207355 w 246726"/>
              <a:gd name="connsiteY5" fmla="*/ 207057 h 235770"/>
              <a:gd name="connsiteX6" fmla="*/ 156555 w 246726"/>
              <a:gd name="connsiteY6" fmla="*/ 235632 h 235770"/>
              <a:gd name="connsiteX7" fmla="*/ 127980 w 246726"/>
              <a:gd name="connsiteY7" fmla="*/ 213407 h 235770"/>
              <a:gd name="connsiteX8" fmla="*/ 32730 w 246726"/>
              <a:gd name="connsiteY8" fmla="*/ 124507 h 235770"/>
              <a:gd name="connsiteX9" fmla="*/ 35905 w 246726"/>
              <a:gd name="connsiteY9" fmla="*/ 149907 h 235770"/>
              <a:gd name="connsiteX10" fmla="*/ 980 w 246726"/>
              <a:gd name="connsiteY10" fmla="*/ 682 h 23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726" h="235770">
                <a:moveTo>
                  <a:pt x="980" y="682"/>
                </a:moveTo>
                <a:cubicBezTo>
                  <a:pt x="-1666" y="-7785"/>
                  <a:pt x="-78" y="64711"/>
                  <a:pt x="20030" y="99107"/>
                </a:cubicBezTo>
                <a:cubicBezTo>
                  <a:pt x="40138" y="133503"/>
                  <a:pt x="98347" y="184832"/>
                  <a:pt x="121630" y="207057"/>
                </a:cubicBezTo>
                <a:cubicBezTo>
                  <a:pt x="144913" y="229282"/>
                  <a:pt x="139093" y="238278"/>
                  <a:pt x="159730" y="232457"/>
                </a:cubicBezTo>
                <a:cubicBezTo>
                  <a:pt x="180367" y="226636"/>
                  <a:pt x="237518" y="176365"/>
                  <a:pt x="245455" y="172132"/>
                </a:cubicBezTo>
                <a:cubicBezTo>
                  <a:pt x="253392" y="167899"/>
                  <a:pt x="222172" y="196474"/>
                  <a:pt x="207355" y="207057"/>
                </a:cubicBezTo>
                <a:cubicBezTo>
                  <a:pt x="192538" y="217640"/>
                  <a:pt x="169784" y="234574"/>
                  <a:pt x="156555" y="235632"/>
                </a:cubicBezTo>
                <a:cubicBezTo>
                  <a:pt x="143326" y="236690"/>
                  <a:pt x="148617" y="231928"/>
                  <a:pt x="127980" y="213407"/>
                </a:cubicBezTo>
                <a:cubicBezTo>
                  <a:pt x="107343" y="194886"/>
                  <a:pt x="48076" y="135090"/>
                  <a:pt x="32730" y="124507"/>
                </a:cubicBezTo>
                <a:cubicBezTo>
                  <a:pt x="17384" y="113924"/>
                  <a:pt x="38551" y="165253"/>
                  <a:pt x="35905" y="149907"/>
                </a:cubicBezTo>
                <a:cubicBezTo>
                  <a:pt x="33259" y="134561"/>
                  <a:pt x="3626" y="9149"/>
                  <a:pt x="980" y="68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フリーフォーム 97">
            <a:extLst>
              <a:ext uri="{FF2B5EF4-FFF2-40B4-BE49-F238E27FC236}">
                <a16:creationId xmlns:a16="http://schemas.microsoft.com/office/drawing/2014/main" id="{23E06F78-23A1-B0C5-C5AC-235B85BE409B}"/>
              </a:ext>
            </a:extLst>
          </p:cNvPr>
          <p:cNvSpPr/>
          <p:nvPr/>
        </p:nvSpPr>
        <p:spPr>
          <a:xfrm>
            <a:off x="2130209" y="2101663"/>
            <a:ext cx="124692" cy="124535"/>
          </a:xfrm>
          <a:custGeom>
            <a:avLst/>
            <a:gdLst>
              <a:gd name="connsiteX0" fmla="*/ 216 w 124692"/>
              <a:gd name="connsiteY0" fmla="*/ 187 h 124535"/>
              <a:gd name="connsiteX1" fmla="*/ 85941 w 124692"/>
              <a:gd name="connsiteY1" fmla="*/ 101787 h 124535"/>
              <a:gd name="connsiteX2" fmla="*/ 124041 w 124692"/>
              <a:gd name="connsiteY2" fmla="*/ 124012 h 124535"/>
              <a:gd name="connsiteX3" fmla="*/ 57366 w 124692"/>
              <a:gd name="connsiteY3" fmla="*/ 89087 h 124535"/>
              <a:gd name="connsiteX4" fmla="*/ 60541 w 124692"/>
              <a:gd name="connsiteY4" fmla="*/ 76387 h 124535"/>
              <a:gd name="connsiteX5" fmla="*/ 216 w 124692"/>
              <a:gd name="connsiteY5" fmla="*/ 187 h 12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692" h="124535">
                <a:moveTo>
                  <a:pt x="216" y="187"/>
                </a:moveTo>
                <a:cubicBezTo>
                  <a:pt x="4449" y="4420"/>
                  <a:pt x="65304" y="81150"/>
                  <a:pt x="85941" y="101787"/>
                </a:cubicBezTo>
                <a:cubicBezTo>
                  <a:pt x="106578" y="122424"/>
                  <a:pt x="128803" y="126129"/>
                  <a:pt x="124041" y="124012"/>
                </a:cubicBezTo>
                <a:cubicBezTo>
                  <a:pt x="119279" y="121895"/>
                  <a:pt x="67949" y="97024"/>
                  <a:pt x="57366" y="89087"/>
                </a:cubicBezTo>
                <a:cubicBezTo>
                  <a:pt x="46783" y="81150"/>
                  <a:pt x="65833" y="88029"/>
                  <a:pt x="60541" y="76387"/>
                </a:cubicBezTo>
                <a:cubicBezTo>
                  <a:pt x="55249" y="64745"/>
                  <a:pt x="-4017" y="-4046"/>
                  <a:pt x="216" y="1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フリーフォーム 98">
            <a:extLst>
              <a:ext uri="{FF2B5EF4-FFF2-40B4-BE49-F238E27FC236}">
                <a16:creationId xmlns:a16="http://schemas.microsoft.com/office/drawing/2014/main" id="{0EC7DEDB-32F3-276F-DAB5-E711287BC916}"/>
              </a:ext>
            </a:extLst>
          </p:cNvPr>
          <p:cNvSpPr/>
          <p:nvPr/>
        </p:nvSpPr>
        <p:spPr>
          <a:xfrm>
            <a:off x="2301838" y="2130322"/>
            <a:ext cx="82926" cy="124293"/>
          </a:xfrm>
          <a:custGeom>
            <a:avLst/>
            <a:gdLst>
              <a:gd name="connsiteX0" fmla="*/ 82587 w 82926"/>
              <a:gd name="connsiteY0" fmla="*/ 103 h 124293"/>
              <a:gd name="connsiteX1" fmla="*/ 38137 w 82926"/>
              <a:gd name="connsiteY1" fmla="*/ 66778 h 124293"/>
              <a:gd name="connsiteX2" fmla="*/ 9562 w 82926"/>
              <a:gd name="connsiteY2" fmla="*/ 123928 h 124293"/>
              <a:gd name="connsiteX3" fmla="*/ 9562 w 82926"/>
              <a:gd name="connsiteY3" fmla="*/ 92178 h 124293"/>
              <a:gd name="connsiteX4" fmla="*/ 37 w 82926"/>
              <a:gd name="connsiteY4" fmla="*/ 111228 h 124293"/>
              <a:gd name="connsiteX5" fmla="*/ 6387 w 82926"/>
              <a:gd name="connsiteY5" fmla="*/ 15978 h 124293"/>
              <a:gd name="connsiteX6" fmla="*/ 9562 w 82926"/>
              <a:gd name="connsiteY6" fmla="*/ 95353 h 124293"/>
              <a:gd name="connsiteX7" fmla="*/ 25437 w 82926"/>
              <a:gd name="connsiteY7" fmla="*/ 66778 h 124293"/>
              <a:gd name="connsiteX8" fmla="*/ 12737 w 82926"/>
              <a:gd name="connsiteY8" fmla="*/ 82653 h 124293"/>
              <a:gd name="connsiteX9" fmla="*/ 82587 w 82926"/>
              <a:gd name="connsiteY9" fmla="*/ 103 h 12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26" h="124293">
                <a:moveTo>
                  <a:pt x="82587" y="103"/>
                </a:moveTo>
                <a:cubicBezTo>
                  <a:pt x="86820" y="-2543"/>
                  <a:pt x="50308" y="46141"/>
                  <a:pt x="38137" y="66778"/>
                </a:cubicBezTo>
                <a:cubicBezTo>
                  <a:pt x="25966" y="87415"/>
                  <a:pt x="14324" y="119695"/>
                  <a:pt x="9562" y="123928"/>
                </a:cubicBezTo>
                <a:cubicBezTo>
                  <a:pt x="4800" y="128161"/>
                  <a:pt x="11150" y="94295"/>
                  <a:pt x="9562" y="92178"/>
                </a:cubicBezTo>
                <a:cubicBezTo>
                  <a:pt x="7974" y="90061"/>
                  <a:pt x="566" y="123928"/>
                  <a:pt x="37" y="111228"/>
                </a:cubicBezTo>
                <a:cubicBezTo>
                  <a:pt x="-492" y="98528"/>
                  <a:pt x="4799" y="18624"/>
                  <a:pt x="6387" y="15978"/>
                </a:cubicBezTo>
                <a:cubicBezTo>
                  <a:pt x="7974" y="13332"/>
                  <a:pt x="6387" y="86886"/>
                  <a:pt x="9562" y="95353"/>
                </a:cubicBezTo>
                <a:cubicBezTo>
                  <a:pt x="12737" y="103820"/>
                  <a:pt x="25437" y="66778"/>
                  <a:pt x="25437" y="66778"/>
                </a:cubicBezTo>
                <a:cubicBezTo>
                  <a:pt x="25966" y="64661"/>
                  <a:pt x="2683" y="91120"/>
                  <a:pt x="12737" y="82653"/>
                </a:cubicBezTo>
                <a:cubicBezTo>
                  <a:pt x="22791" y="74186"/>
                  <a:pt x="78354" y="2749"/>
                  <a:pt x="82587" y="1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フリーフォーム 99">
            <a:extLst>
              <a:ext uri="{FF2B5EF4-FFF2-40B4-BE49-F238E27FC236}">
                <a16:creationId xmlns:a16="http://schemas.microsoft.com/office/drawing/2014/main" id="{80088700-652E-996F-4858-3EB13A3ADB0A}"/>
              </a:ext>
            </a:extLst>
          </p:cNvPr>
          <p:cNvSpPr/>
          <p:nvPr/>
        </p:nvSpPr>
        <p:spPr>
          <a:xfrm>
            <a:off x="2104525" y="1971429"/>
            <a:ext cx="143386" cy="197200"/>
          </a:xfrm>
          <a:custGeom>
            <a:avLst/>
            <a:gdLst>
              <a:gd name="connsiteX0" fmla="*/ 500 w 143386"/>
              <a:gd name="connsiteY0" fmla="*/ 246 h 197200"/>
              <a:gd name="connsiteX1" fmla="*/ 32250 w 143386"/>
              <a:gd name="connsiteY1" fmla="*/ 120896 h 197200"/>
              <a:gd name="connsiteX2" fmla="*/ 108450 w 143386"/>
              <a:gd name="connsiteY2" fmla="*/ 165346 h 197200"/>
              <a:gd name="connsiteX3" fmla="*/ 143375 w 143386"/>
              <a:gd name="connsiteY3" fmla="*/ 197096 h 197200"/>
              <a:gd name="connsiteX4" fmla="*/ 111625 w 143386"/>
              <a:gd name="connsiteY4" fmla="*/ 174871 h 197200"/>
              <a:gd name="connsiteX5" fmla="*/ 54475 w 143386"/>
              <a:gd name="connsiteY5" fmla="*/ 155821 h 197200"/>
              <a:gd name="connsiteX6" fmla="*/ 500 w 143386"/>
              <a:gd name="connsiteY6" fmla="*/ 246 h 19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386" h="197200">
                <a:moveTo>
                  <a:pt x="500" y="246"/>
                </a:moveTo>
                <a:cubicBezTo>
                  <a:pt x="-3204" y="-5575"/>
                  <a:pt x="14258" y="93379"/>
                  <a:pt x="32250" y="120896"/>
                </a:cubicBezTo>
                <a:cubicBezTo>
                  <a:pt x="50242" y="148413"/>
                  <a:pt x="89929" y="152646"/>
                  <a:pt x="108450" y="165346"/>
                </a:cubicBezTo>
                <a:cubicBezTo>
                  <a:pt x="126971" y="178046"/>
                  <a:pt x="142846" y="195509"/>
                  <a:pt x="143375" y="197096"/>
                </a:cubicBezTo>
                <a:cubicBezTo>
                  <a:pt x="143904" y="198683"/>
                  <a:pt x="126442" y="181750"/>
                  <a:pt x="111625" y="174871"/>
                </a:cubicBezTo>
                <a:cubicBezTo>
                  <a:pt x="96808" y="167992"/>
                  <a:pt x="73525" y="180163"/>
                  <a:pt x="54475" y="155821"/>
                </a:cubicBezTo>
                <a:cubicBezTo>
                  <a:pt x="35425" y="131479"/>
                  <a:pt x="4204" y="6067"/>
                  <a:pt x="500" y="24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フリーフォーム 100">
            <a:extLst>
              <a:ext uri="{FF2B5EF4-FFF2-40B4-BE49-F238E27FC236}">
                <a16:creationId xmlns:a16="http://schemas.microsoft.com/office/drawing/2014/main" id="{3B7677DA-8D70-0686-8D5B-0BA22CEAFE3C}"/>
              </a:ext>
            </a:extLst>
          </p:cNvPr>
          <p:cNvSpPr/>
          <p:nvPr/>
        </p:nvSpPr>
        <p:spPr>
          <a:xfrm>
            <a:off x="2085972" y="2000132"/>
            <a:ext cx="162730" cy="213253"/>
          </a:xfrm>
          <a:custGeom>
            <a:avLst/>
            <a:gdLst>
              <a:gd name="connsiteX0" fmla="*/ 3 w 162730"/>
              <a:gd name="connsiteY0" fmla="*/ 118 h 213253"/>
              <a:gd name="connsiteX1" fmla="*/ 73028 w 162730"/>
              <a:gd name="connsiteY1" fmla="*/ 158868 h 213253"/>
              <a:gd name="connsiteX2" fmla="*/ 161928 w 162730"/>
              <a:gd name="connsiteY2" fmla="*/ 212843 h 213253"/>
              <a:gd name="connsiteX3" fmla="*/ 114303 w 162730"/>
              <a:gd name="connsiteY3" fmla="*/ 181093 h 213253"/>
              <a:gd name="connsiteX4" fmla="*/ 69853 w 162730"/>
              <a:gd name="connsiteY4" fmla="*/ 133468 h 213253"/>
              <a:gd name="connsiteX5" fmla="*/ 3 w 162730"/>
              <a:gd name="connsiteY5" fmla="*/ 118 h 21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730" h="213253">
                <a:moveTo>
                  <a:pt x="3" y="118"/>
                </a:moveTo>
                <a:cubicBezTo>
                  <a:pt x="532" y="4351"/>
                  <a:pt x="46041" y="123414"/>
                  <a:pt x="73028" y="158868"/>
                </a:cubicBezTo>
                <a:cubicBezTo>
                  <a:pt x="100016" y="194322"/>
                  <a:pt x="155049" y="209139"/>
                  <a:pt x="161928" y="212843"/>
                </a:cubicBezTo>
                <a:cubicBezTo>
                  <a:pt x="168807" y="216547"/>
                  <a:pt x="129649" y="194322"/>
                  <a:pt x="114303" y="181093"/>
                </a:cubicBezTo>
                <a:cubicBezTo>
                  <a:pt x="98957" y="167864"/>
                  <a:pt x="86257" y="160455"/>
                  <a:pt x="69853" y="133468"/>
                </a:cubicBezTo>
                <a:cubicBezTo>
                  <a:pt x="53449" y="106481"/>
                  <a:pt x="-526" y="-4115"/>
                  <a:pt x="3" y="1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" name="フリーフォーム 101">
            <a:extLst>
              <a:ext uri="{FF2B5EF4-FFF2-40B4-BE49-F238E27FC236}">
                <a16:creationId xmlns:a16="http://schemas.microsoft.com/office/drawing/2014/main" id="{6D85E83D-11D5-F04F-C206-01F6309CBA53}"/>
              </a:ext>
            </a:extLst>
          </p:cNvPr>
          <p:cNvSpPr/>
          <p:nvPr/>
        </p:nvSpPr>
        <p:spPr>
          <a:xfrm>
            <a:off x="2127210" y="2022472"/>
            <a:ext cx="276541" cy="168294"/>
          </a:xfrm>
          <a:custGeom>
            <a:avLst/>
            <a:gdLst>
              <a:gd name="connsiteX0" fmla="*/ 40 w 276541"/>
              <a:gd name="connsiteY0" fmla="*/ 3 h 168294"/>
              <a:gd name="connsiteX1" fmla="*/ 69890 w 276541"/>
              <a:gd name="connsiteY1" fmla="*/ 82553 h 168294"/>
              <a:gd name="connsiteX2" fmla="*/ 142915 w 276541"/>
              <a:gd name="connsiteY2" fmla="*/ 104778 h 168294"/>
              <a:gd name="connsiteX3" fmla="*/ 101640 w 276541"/>
              <a:gd name="connsiteY3" fmla="*/ 168278 h 168294"/>
              <a:gd name="connsiteX4" fmla="*/ 190540 w 276541"/>
              <a:gd name="connsiteY4" fmla="*/ 98428 h 168294"/>
              <a:gd name="connsiteX5" fmla="*/ 276265 w 276541"/>
              <a:gd name="connsiteY5" fmla="*/ 123828 h 168294"/>
              <a:gd name="connsiteX6" fmla="*/ 215940 w 276541"/>
              <a:gd name="connsiteY6" fmla="*/ 76203 h 168294"/>
              <a:gd name="connsiteX7" fmla="*/ 161965 w 276541"/>
              <a:gd name="connsiteY7" fmla="*/ 31753 h 168294"/>
              <a:gd name="connsiteX8" fmla="*/ 254040 w 276541"/>
              <a:gd name="connsiteY8" fmla="*/ 111128 h 168294"/>
              <a:gd name="connsiteX9" fmla="*/ 215940 w 276541"/>
              <a:gd name="connsiteY9" fmla="*/ 82553 h 168294"/>
              <a:gd name="connsiteX10" fmla="*/ 130215 w 276541"/>
              <a:gd name="connsiteY10" fmla="*/ 85728 h 168294"/>
              <a:gd name="connsiteX11" fmla="*/ 60365 w 276541"/>
              <a:gd name="connsiteY11" fmla="*/ 85728 h 168294"/>
              <a:gd name="connsiteX12" fmla="*/ 40 w 276541"/>
              <a:gd name="connsiteY12" fmla="*/ 3 h 16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6541" h="168294">
                <a:moveTo>
                  <a:pt x="40" y="3"/>
                </a:moveTo>
                <a:cubicBezTo>
                  <a:pt x="1627" y="-526"/>
                  <a:pt x="46078" y="65091"/>
                  <a:pt x="69890" y="82553"/>
                </a:cubicBezTo>
                <a:cubicBezTo>
                  <a:pt x="93702" y="100015"/>
                  <a:pt x="137623" y="90491"/>
                  <a:pt x="142915" y="104778"/>
                </a:cubicBezTo>
                <a:cubicBezTo>
                  <a:pt x="148207" y="119065"/>
                  <a:pt x="93703" y="169336"/>
                  <a:pt x="101640" y="168278"/>
                </a:cubicBezTo>
                <a:cubicBezTo>
                  <a:pt x="109577" y="167220"/>
                  <a:pt x="161436" y="105836"/>
                  <a:pt x="190540" y="98428"/>
                </a:cubicBezTo>
                <a:cubicBezTo>
                  <a:pt x="219644" y="91020"/>
                  <a:pt x="272032" y="127532"/>
                  <a:pt x="276265" y="123828"/>
                </a:cubicBezTo>
                <a:cubicBezTo>
                  <a:pt x="280498" y="120124"/>
                  <a:pt x="234990" y="91549"/>
                  <a:pt x="215940" y="76203"/>
                </a:cubicBezTo>
                <a:cubicBezTo>
                  <a:pt x="196890" y="60857"/>
                  <a:pt x="155615" y="25932"/>
                  <a:pt x="161965" y="31753"/>
                </a:cubicBezTo>
                <a:cubicBezTo>
                  <a:pt x="168315" y="37574"/>
                  <a:pt x="245044" y="102661"/>
                  <a:pt x="254040" y="111128"/>
                </a:cubicBezTo>
                <a:cubicBezTo>
                  <a:pt x="263036" y="119595"/>
                  <a:pt x="236577" y="86786"/>
                  <a:pt x="215940" y="82553"/>
                </a:cubicBezTo>
                <a:cubicBezTo>
                  <a:pt x="195303" y="78320"/>
                  <a:pt x="156144" y="85199"/>
                  <a:pt x="130215" y="85728"/>
                </a:cubicBezTo>
                <a:cubicBezTo>
                  <a:pt x="104286" y="86257"/>
                  <a:pt x="77298" y="95253"/>
                  <a:pt x="60365" y="85728"/>
                </a:cubicBezTo>
                <a:cubicBezTo>
                  <a:pt x="43432" y="76203"/>
                  <a:pt x="-1547" y="532"/>
                  <a:pt x="40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フリーフォーム 102">
            <a:extLst>
              <a:ext uri="{FF2B5EF4-FFF2-40B4-BE49-F238E27FC236}">
                <a16:creationId xmlns:a16="http://schemas.microsoft.com/office/drawing/2014/main" id="{229F52A5-FB7F-0885-CF5D-640134B6EC0B}"/>
              </a:ext>
            </a:extLst>
          </p:cNvPr>
          <p:cNvSpPr/>
          <p:nvPr/>
        </p:nvSpPr>
        <p:spPr>
          <a:xfrm>
            <a:off x="3498755" y="1279525"/>
            <a:ext cx="117570" cy="324080"/>
          </a:xfrm>
          <a:custGeom>
            <a:avLst/>
            <a:gdLst>
              <a:gd name="connsiteX0" fmla="*/ 117570 w 117570"/>
              <a:gd name="connsiteY0" fmla="*/ 0 h 324080"/>
              <a:gd name="connsiteX1" fmla="*/ 79470 w 117570"/>
              <a:gd name="connsiteY1" fmla="*/ 187325 h 324080"/>
              <a:gd name="connsiteX2" fmla="*/ 95 w 117570"/>
              <a:gd name="connsiteY2" fmla="*/ 323850 h 324080"/>
              <a:gd name="connsiteX3" fmla="*/ 63595 w 117570"/>
              <a:gd name="connsiteY3" fmla="*/ 219075 h 324080"/>
              <a:gd name="connsiteX4" fmla="*/ 79470 w 117570"/>
              <a:gd name="connsiteY4" fmla="*/ 187325 h 324080"/>
              <a:gd name="connsiteX5" fmla="*/ 117570 w 117570"/>
              <a:gd name="connsiteY5" fmla="*/ 0 h 32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70" h="324080">
                <a:moveTo>
                  <a:pt x="117570" y="0"/>
                </a:moveTo>
                <a:cubicBezTo>
                  <a:pt x="117570" y="0"/>
                  <a:pt x="99049" y="133350"/>
                  <a:pt x="79470" y="187325"/>
                </a:cubicBezTo>
                <a:cubicBezTo>
                  <a:pt x="59891" y="241300"/>
                  <a:pt x="2741" y="318558"/>
                  <a:pt x="95" y="323850"/>
                </a:cubicBezTo>
                <a:cubicBezTo>
                  <a:pt x="-2551" y="329142"/>
                  <a:pt x="50366" y="241829"/>
                  <a:pt x="63595" y="219075"/>
                </a:cubicBezTo>
                <a:cubicBezTo>
                  <a:pt x="76824" y="196321"/>
                  <a:pt x="66770" y="225954"/>
                  <a:pt x="79470" y="187325"/>
                </a:cubicBezTo>
                <a:cubicBezTo>
                  <a:pt x="92170" y="148696"/>
                  <a:pt x="117570" y="0"/>
                  <a:pt x="11757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フリーフォーム 103">
            <a:extLst>
              <a:ext uri="{FF2B5EF4-FFF2-40B4-BE49-F238E27FC236}">
                <a16:creationId xmlns:a16="http://schemas.microsoft.com/office/drawing/2014/main" id="{43B9BAD3-44B6-81C8-6E6E-11D0FF76A597}"/>
              </a:ext>
            </a:extLst>
          </p:cNvPr>
          <p:cNvSpPr/>
          <p:nvPr/>
        </p:nvSpPr>
        <p:spPr>
          <a:xfrm>
            <a:off x="3178137" y="2070082"/>
            <a:ext cx="118454" cy="133426"/>
          </a:xfrm>
          <a:custGeom>
            <a:avLst/>
            <a:gdLst>
              <a:gd name="connsiteX0" fmla="*/ 38 w 118454"/>
              <a:gd name="connsiteY0" fmla="*/ 18 h 133426"/>
              <a:gd name="connsiteX1" fmla="*/ 98463 w 118454"/>
              <a:gd name="connsiteY1" fmla="*/ 66693 h 133426"/>
              <a:gd name="connsiteX2" fmla="*/ 88938 w 118454"/>
              <a:gd name="connsiteY2" fmla="*/ 133368 h 133426"/>
              <a:gd name="connsiteX3" fmla="*/ 107988 w 118454"/>
              <a:gd name="connsiteY3" fmla="*/ 79393 h 133426"/>
              <a:gd name="connsiteX4" fmla="*/ 111163 w 118454"/>
              <a:gd name="connsiteY4" fmla="*/ 73043 h 133426"/>
              <a:gd name="connsiteX5" fmla="*/ 38 w 118454"/>
              <a:gd name="connsiteY5" fmla="*/ 18 h 13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454" h="133426">
                <a:moveTo>
                  <a:pt x="38" y="18"/>
                </a:moveTo>
                <a:cubicBezTo>
                  <a:pt x="-2079" y="-1040"/>
                  <a:pt x="83646" y="44468"/>
                  <a:pt x="98463" y="66693"/>
                </a:cubicBezTo>
                <a:cubicBezTo>
                  <a:pt x="113280" y="88918"/>
                  <a:pt x="87350" y="131251"/>
                  <a:pt x="88938" y="133368"/>
                </a:cubicBezTo>
                <a:cubicBezTo>
                  <a:pt x="90526" y="135485"/>
                  <a:pt x="107988" y="79393"/>
                  <a:pt x="107988" y="79393"/>
                </a:cubicBezTo>
                <a:cubicBezTo>
                  <a:pt x="111692" y="69339"/>
                  <a:pt x="127567" y="85743"/>
                  <a:pt x="111163" y="73043"/>
                </a:cubicBezTo>
                <a:cubicBezTo>
                  <a:pt x="94759" y="60343"/>
                  <a:pt x="2155" y="1076"/>
                  <a:pt x="38" y="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フリーフォーム 104">
            <a:extLst>
              <a:ext uri="{FF2B5EF4-FFF2-40B4-BE49-F238E27FC236}">
                <a16:creationId xmlns:a16="http://schemas.microsoft.com/office/drawing/2014/main" id="{19EEAD10-2698-00F2-E213-E241CC8DD306}"/>
              </a:ext>
            </a:extLst>
          </p:cNvPr>
          <p:cNvSpPr/>
          <p:nvPr/>
        </p:nvSpPr>
        <p:spPr>
          <a:xfrm>
            <a:off x="2686043" y="2670160"/>
            <a:ext cx="257194" cy="146083"/>
          </a:xfrm>
          <a:custGeom>
            <a:avLst/>
            <a:gdLst>
              <a:gd name="connsiteX0" fmla="*/ 7 w 257194"/>
              <a:gd name="connsiteY0" fmla="*/ 15 h 146083"/>
              <a:gd name="connsiteX1" fmla="*/ 146057 w 257194"/>
              <a:gd name="connsiteY1" fmla="*/ 79390 h 146083"/>
              <a:gd name="connsiteX2" fmla="*/ 257182 w 257194"/>
              <a:gd name="connsiteY2" fmla="*/ 146065 h 146083"/>
              <a:gd name="connsiteX3" fmla="*/ 152407 w 257194"/>
              <a:gd name="connsiteY3" fmla="*/ 73040 h 146083"/>
              <a:gd name="connsiteX4" fmla="*/ 7 w 257194"/>
              <a:gd name="connsiteY4" fmla="*/ 15 h 14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94" h="146083">
                <a:moveTo>
                  <a:pt x="7" y="15"/>
                </a:moveTo>
                <a:cubicBezTo>
                  <a:pt x="-1051" y="1073"/>
                  <a:pt x="103195" y="55048"/>
                  <a:pt x="146057" y="79390"/>
                </a:cubicBezTo>
                <a:cubicBezTo>
                  <a:pt x="188919" y="103732"/>
                  <a:pt x="256124" y="147123"/>
                  <a:pt x="257182" y="146065"/>
                </a:cubicBezTo>
                <a:cubicBezTo>
                  <a:pt x="258240" y="145007"/>
                  <a:pt x="190507" y="92090"/>
                  <a:pt x="152407" y="73040"/>
                </a:cubicBezTo>
                <a:cubicBezTo>
                  <a:pt x="114307" y="53990"/>
                  <a:pt x="1065" y="-1043"/>
                  <a:pt x="7" y="1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フリーフォーム 105">
            <a:extLst>
              <a:ext uri="{FF2B5EF4-FFF2-40B4-BE49-F238E27FC236}">
                <a16:creationId xmlns:a16="http://schemas.microsoft.com/office/drawing/2014/main" id="{98D3086D-64F2-71B4-7B2A-F47FF9108EC5}"/>
              </a:ext>
            </a:extLst>
          </p:cNvPr>
          <p:cNvSpPr/>
          <p:nvPr/>
        </p:nvSpPr>
        <p:spPr>
          <a:xfrm>
            <a:off x="2806695" y="2666998"/>
            <a:ext cx="184401" cy="257941"/>
          </a:xfrm>
          <a:custGeom>
            <a:avLst/>
            <a:gdLst>
              <a:gd name="connsiteX0" fmla="*/ 5 w 184401"/>
              <a:gd name="connsiteY0" fmla="*/ 2 h 257941"/>
              <a:gd name="connsiteX1" fmla="*/ 53980 w 184401"/>
              <a:gd name="connsiteY1" fmla="*/ 142877 h 257941"/>
              <a:gd name="connsiteX2" fmla="*/ 184155 w 184401"/>
              <a:gd name="connsiteY2" fmla="*/ 257177 h 257941"/>
              <a:gd name="connsiteX3" fmla="*/ 85730 w 184401"/>
              <a:gd name="connsiteY3" fmla="*/ 190502 h 257941"/>
              <a:gd name="connsiteX4" fmla="*/ 50805 w 184401"/>
              <a:gd name="connsiteY4" fmla="*/ 146052 h 257941"/>
              <a:gd name="connsiteX5" fmla="*/ 5 w 184401"/>
              <a:gd name="connsiteY5" fmla="*/ 2 h 25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01" h="257941">
                <a:moveTo>
                  <a:pt x="5" y="2"/>
                </a:moveTo>
                <a:cubicBezTo>
                  <a:pt x="534" y="-527"/>
                  <a:pt x="23288" y="100015"/>
                  <a:pt x="53980" y="142877"/>
                </a:cubicBezTo>
                <a:cubicBezTo>
                  <a:pt x="84672" y="185739"/>
                  <a:pt x="178863" y="249240"/>
                  <a:pt x="184155" y="257177"/>
                </a:cubicBezTo>
                <a:cubicBezTo>
                  <a:pt x="189447" y="265114"/>
                  <a:pt x="107955" y="209023"/>
                  <a:pt x="85730" y="190502"/>
                </a:cubicBezTo>
                <a:cubicBezTo>
                  <a:pt x="63505" y="171981"/>
                  <a:pt x="63505" y="172510"/>
                  <a:pt x="50805" y="146052"/>
                </a:cubicBezTo>
                <a:cubicBezTo>
                  <a:pt x="38105" y="119594"/>
                  <a:pt x="-524" y="531"/>
                  <a:pt x="5" y="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フリーフォーム 106">
            <a:extLst>
              <a:ext uri="{FF2B5EF4-FFF2-40B4-BE49-F238E27FC236}">
                <a16:creationId xmlns:a16="http://schemas.microsoft.com/office/drawing/2014/main" id="{07751A14-229D-C534-CA57-3245D010AE58}"/>
              </a:ext>
            </a:extLst>
          </p:cNvPr>
          <p:cNvSpPr/>
          <p:nvPr/>
        </p:nvSpPr>
        <p:spPr>
          <a:xfrm>
            <a:off x="3180597" y="1000063"/>
            <a:ext cx="461352" cy="917808"/>
          </a:xfrm>
          <a:custGeom>
            <a:avLst/>
            <a:gdLst>
              <a:gd name="connsiteX0" fmla="*/ 461128 w 461352"/>
              <a:gd name="connsiteY0" fmla="*/ 62 h 917808"/>
              <a:gd name="connsiteX1" fmla="*/ 416678 w 461352"/>
              <a:gd name="connsiteY1" fmla="*/ 215962 h 917808"/>
              <a:gd name="connsiteX2" fmla="*/ 362703 w 461352"/>
              <a:gd name="connsiteY2" fmla="*/ 342962 h 917808"/>
              <a:gd name="connsiteX3" fmla="*/ 362703 w 461352"/>
              <a:gd name="connsiteY3" fmla="*/ 444562 h 917808"/>
              <a:gd name="connsiteX4" fmla="*/ 362703 w 461352"/>
              <a:gd name="connsiteY4" fmla="*/ 425512 h 917808"/>
              <a:gd name="connsiteX5" fmla="*/ 308728 w 461352"/>
              <a:gd name="connsiteY5" fmla="*/ 584262 h 917808"/>
              <a:gd name="connsiteX6" fmla="*/ 146803 w 461352"/>
              <a:gd name="connsiteY6" fmla="*/ 752537 h 917808"/>
              <a:gd name="connsiteX7" fmla="*/ 194428 w 461352"/>
              <a:gd name="connsiteY7" fmla="*/ 698562 h 917808"/>
              <a:gd name="connsiteX8" fmla="*/ 111878 w 461352"/>
              <a:gd name="connsiteY8" fmla="*/ 793812 h 917808"/>
              <a:gd name="connsiteX9" fmla="*/ 753 w 461352"/>
              <a:gd name="connsiteY9" fmla="*/ 917637 h 917808"/>
              <a:gd name="connsiteX10" fmla="*/ 61078 w 461352"/>
              <a:gd name="connsiteY10" fmla="*/ 822387 h 917808"/>
              <a:gd name="connsiteX11" fmla="*/ 19803 w 461352"/>
              <a:gd name="connsiteY11" fmla="*/ 892237 h 917808"/>
              <a:gd name="connsiteX12" fmla="*/ 76953 w 461352"/>
              <a:gd name="connsiteY12" fmla="*/ 838262 h 917808"/>
              <a:gd name="connsiteX13" fmla="*/ 261103 w 461352"/>
              <a:gd name="connsiteY13" fmla="*/ 647762 h 917808"/>
              <a:gd name="connsiteX14" fmla="*/ 346828 w 461352"/>
              <a:gd name="connsiteY14" fmla="*/ 517587 h 917808"/>
              <a:gd name="connsiteX15" fmla="*/ 375403 w 461352"/>
              <a:gd name="connsiteY15" fmla="*/ 400112 h 917808"/>
              <a:gd name="connsiteX16" fmla="*/ 397628 w 461352"/>
              <a:gd name="connsiteY16" fmla="*/ 238187 h 917808"/>
              <a:gd name="connsiteX17" fmla="*/ 461128 w 461352"/>
              <a:gd name="connsiteY17" fmla="*/ 62 h 917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1352" h="917808">
                <a:moveTo>
                  <a:pt x="461128" y="62"/>
                </a:moveTo>
                <a:cubicBezTo>
                  <a:pt x="464303" y="-3642"/>
                  <a:pt x="433082" y="158812"/>
                  <a:pt x="416678" y="215962"/>
                </a:cubicBezTo>
                <a:cubicBezTo>
                  <a:pt x="400274" y="273112"/>
                  <a:pt x="371699" y="304862"/>
                  <a:pt x="362703" y="342962"/>
                </a:cubicBezTo>
                <a:cubicBezTo>
                  <a:pt x="353707" y="381062"/>
                  <a:pt x="362703" y="444562"/>
                  <a:pt x="362703" y="444562"/>
                </a:cubicBezTo>
                <a:cubicBezTo>
                  <a:pt x="362703" y="458320"/>
                  <a:pt x="371699" y="402229"/>
                  <a:pt x="362703" y="425512"/>
                </a:cubicBezTo>
                <a:cubicBezTo>
                  <a:pt x="353707" y="448795"/>
                  <a:pt x="344711" y="529758"/>
                  <a:pt x="308728" y="584262"/>
                </a:cubicBezTo>
                <a:cubicBezTo>
                  <a:pt x="272745" y="638766"/>
                  <a:pt x="165853" y="733487"/>
                  <a:pt x="146803" y="752537"/>
                </a:cubicBezTo>
                <a:cubicBezTo>
                  <a:pt x="127753" y="771587"/>
                  <a:pt x="200249" y="691683"/>
                  <a:pt x="194428" y="698562"/>
                </a:cubicBezTo>
                <a:cubicBezTo>
                  <a:pt x="188607" y="705441"/>
                  <a:pt x="144157" y="757300"/>
                  <a:pt x="111878" y="793812"/>
                </a:cubicBezTo>
                <a:cubicBezTo>
                  <a:pt x="79599" y="830324"/>
                  <a:pt x="9220" y="912874"/>
                  <a:pt x="753" y="917637"/>
                </a:cubicBezTo>
                <a:cubicBezTo>
                  <a:pt x="-7714" y="922400"/>
                  <a:pt x="57903" y="826620"/>
                  <a:pt x="61078" y="822387"/>
                </a:cubicBezTo>
                <a:cubicBezTo>
                  <a:pt x="64253" y="818154"/>
                  <a:pt x="17157" y="889591"/>
                  <a:pt x="19803" y="892237"/>
                </a:cubicBezTo>
                <a:cubicBezTo>
                  <a:pt x="22449" y="894883"/>
                  <a:pt x="36736" y="879008"/>
                  <a:pt x="76953" y="838262"/>
                </a:cubicBezTo>
                <a:cubicBezTo>
                  <a:pt x="117170" y="797516"/>
                  <a:pt x="216124" y="701208"/>
                  <a:pt x="261103" y="647762"/>
                </a:cubicBezTo>
                <a:cubicBezTo>
                  <a:pt x="306082" y="594316"/>
                  <a:pt x="327778" y="558862"/>
                  <a:pt x="346828" y="517587"/>
                </a:cubicBezTo>
                <a:cubicBezTo>
                  <a:pt x="365878" y="476312"/>
                  <a:pt x="366936" y="446679"/>
                  <a:pt x="375403" y="400112"/>
                </a:cubicBezTo>
                <a:cubicBezTo>
                  <a:pt x="383870" y="353545"/>
                  <a:pt x="384928" y="299570"/>
                  <a:pt x="397628" y="238187"/>
                </a:cubicBezTo>
                <a:cubicBezTo>
                  <a:pt x="410328" y="176804"/>
                  <a:pt x="457953" y="3766"/>
                  <a:pt x="461128" y="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フリーフォーム 107">
            <a:extLst>
              <a:ext uri="{FF2B5EF4-FFF2-40B4-BE49-F238E27FC236}">
                <a16:creationId xmlns:a16="http://schemas.microsoft.com/office/drawing/2014/main" id="{5818773C-0466-1473-47BE-105CCEBBD194}"/>
              </a:ext>
            </a:extLst>
          </p:cNvPr>
          <p:cNvSpPr/>
          <p:nvPr/>
        </p:nvSpPr>
        <p:spPr>
          <a:xfrm>
            <a:off x="3355975" y="989830"/>
            <a:ext cx="254261" cy="747100"/>
          </a:xfrm>
          <a:custGeom>
            <a:avLst/>
            <a:gdLst>
              <a:gd name="connsiteX0" fmla="*/ 254000 w 254261"/>
              <a:gd name="connsiteY0" fmla="*/ 770 h 747100"/>
              <a:gd name="connsiteX1" fmla="*/ 184150 w 254261"/>
              <a:gd name="connsiteY1" fmla="*/ 169045 h 747100"/>
              <a:gd name="connsiteX2" fmla="*/ 98425 w 254261"/>
              <a:gd name="connsiteY2" fmla="*/ 470670 h 747100"/>
              <a:gd name="connsiteX3" fmla="*/ 63500 w 254261"/>
              <a:gd name="connsiteY3" fmla="*/ 610370 h 747100"/>
              <a:gd name="connsiteX4" fmla="*/ 0 w 254261"/>
              <a:gd name="connsiteY4" fmla="*/ 746895 h 747100"/>
              <a:gd name="connsiteX5" fmla="*/ 63500 w 254261"/>
              <a:gd name="connsiteY5" fmla="*/ 635770 h 747100"/>
              <a:gd name="connsiteX6" fmla="*/ 117475 w 254261"/>
              <a:gd name="connsiteY6" fmla="*/ 426220 h 747100"/>
              <a:gd name="connsiteX7" fmla="*/ 158750 w 254261"/>
              <a:gd name="connsiteY7" fmla="*/ 232545 h 747100"/>
              <a:gd name="connsiteX8" fmla="*/ 254000 w 254261"/>
              <a:gd name="connsiteY8" fmla="*/ 770 h 74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261" h="747100">
                <a:moveTo>
                  <a:pt x="254000" y="770"/>
                </a:moveTo>
                <a:cubicBezTo>
                  <a:pt x="258233" y="-9813"/>
                  <a:pt x="210079" y="90728"/>
                  <a:pt x="184150" y="169045"/>
                </a:cubicBezTo>
                <a:cubicBezTo>
                  <a:pt x="158221" y="247362"/>
                  <a:pt x="118533" y="397116"/>
                  <a:pt x="98425" y="470670"/>
                </a:cubicBezTo>
                <a:cubicBezTo>
                  <a:pt x="78317" y="544224"/>
                  <a:pt x="79904" y="564332"/>
                  <a:pt x="63500" y="610370"/>
                </a:cubicBezTo>
                <a:cubicBezTo>
                  <a:pt x="47096" y="656408"/>
                  <a:pt x="0" y="742662"/>
                  <a:pt x="0" y="746895"/>
                </a:cubicBezTo>
                <a:cubicBezTo>
                  <a:pt x="0" y="751128"/>
                  <a:pt x="43921" y="689216"/>
                  <a:pt x="63500" y="635770"/>
                </a:cubicBezTo>
                <a:cubicBezTo>
                  <a:pt x="83079" y="582324"/>
                  <a:pt x="101600" y="493424"/>
                  <a:pt x="117475" y="426220"/>
                </a:cubicBezTo>
                <a:cubicBezTo>
                  <a:pt x="133350" y="359016"/>
                  <a:pt x="137583" y="297633"/>
                  <a:pt x="158750" y="232545"/>
                </a:cubicBezTo>
                <a:cubicBezTo>
                  <a:pt x="179917" y="167458"/>
                  <a:pt x="249767" y="11353"/>
                  <a:pt x="254000" y="77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フリーフォーム 108">
            <a:extLst>
              <a:ext uri="{FF2B5EF4-FFF2-40B4-BE49-F238E27FC236}">
                <a16:creationId xmlns:a16="http://schemas.microsoft.com/office/drawing/2014/main" id="{88451668-A2F4-F17A-37A1-E907EB388285}"/>
              </a:ext>
            </a:extLst>
          </p:cNvPr>
          <p:cNvSpPr/>
          <p:nvPr/>
        </p:nvSpPr>
        <p:spPr>
          <a:xfrm>
            <a:off x="3179145" y="1031430"/>
            <a:ext cx="310182" cy="909113"/>
          </a:xfrm>
          <a:custGeom>
            <a:avLst/>
            <a:gdLst>
              <a:gd name="connsiteX0" fmla="*/ 310180 w 310182"/>
              <a:gd name="connsiteY0" fmla="*/ 445 h 909113"/>
              <a:gd name="connsiteX1" fmla="*/ 221280 w 310182"/>
              <a:gd name="connsiteY1" fmla="*/ 381445 h 909113"/>
              <a:gd name="connsiteX2" fmla="*/ 199055 w 310182"/>
              <a:gd name="connsiteY2" fmla="*/ 565595 h 909113"/>
              <a:gd name="connsiteX3" fmla="*/ 5380 w 310182"/>
              <a:gd name="connsiteY3" fmla="*/ 898970 h 909113"/>
              <a:gd name="connsiteX4" fmla="*/ 65705 w 310182"/>
              <a:gd name="connsiteY4" fmla="*/ 800545 h 909113"/>
              <a:gd name="connsiteX5" fmla="*/ 189530 w 310182"/>
              <a:gd name="connsiteY5" fmla="*/ 571945 h 909113"/>
              <a:gd name="connsiteX6" fmla="*/ 214930 w 310182"/>
              <a:gd name="connsiteY6" fmla="*/ 362395 h 909113"/>
              <a:gd name="connsiteX7" fmla="*/ 256205 w 310182"/>
              <a:gd name="connsiteY7" fmla="*/ 213170 h 909113"/>
              <a:gd name="connsiteX8" fmla="*/ 218105 w 310182"/>
              <a:gd name="connsiteY8" fmla="*/ 302070 h 909113"/>
              <a:gd name="connsiteX9" fmla="*/ 310180 w 310182"/>
              <a:gd name="connsiteY9" fmla="*/ 445 h 90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182" h="909113">
                <a:moveTo>
                  <a:pt x="310180" y="445"/>
                </a:moveTo>
                <a:cubicBezTo>
                  <a:pt x="310709" y="13674"/>
                  <a:pt x="239801" y="287253"/>
                  <a:pt x="221280" y="381445"/>
                </a:cubicBezTo>
                <a:cubicBezTo>
                  <a:pt x="202759" y="475637"/>
                  <a:pt x="235038" y="479341"/>
                  <a:pt x="199055" y="565595"/>
                </a:cubicBezTo>
                <a:cubicBezTo>
                  <a:pt x="163072" y="651849"/>
                  <a:pt x="27605" y="859812"/>
                  <a:pt x="5380" y="898970"/>
                </a:cubicBezTo>
                <a:cubicBezTo>
                  <a:pt x="-16845" y="938128"/>
                  <a:pt x="35013" y="855049"/>
                  <a:pt x="65705" y="800545"/>
                </a:cubicBezTo>
                <a:cubicBezTo>
                  <a:pt x="96397" y="746041"/>
                  <a:pt x="164659" y="644970"/>
                  <a:pt x="189530" y="571945"/>
                </a:cubicBezTo>
                <a:cubicBezTo>
                  <a:pt x="214401" y="498920"/>
                  <a:pt x="203817" y="422191"/>
                  <a:pt x="214930" y="362395"/>
                </a:cubicBezTo>
                <a:cubicBezTo>
                  <a:pt x="226042" y="302599"/>
                  <a:pt x="255676" y="223224"/>
                  <a:pt x="256205" y="213170"/>
                </a:cubicBezTo>
                <a:cubicBezTo>
                  <a:pt x="256734" y="203116"/>
                  <a:pt x="211226" y="331174"/>
                  <a:pt x="218105" y="302070"/>
                </a:cubicBezTo>
                <a:cubicBezTo>
                  <a:pt x="224984" y="272966"/>
                  <a:pt x="309651" y="-12784"/>
                  <a:pt x="310180" y="4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フリーフォーム 109">
            <a:extLst>
              <a:ext uri="{FF2B5EF4-FFF2-40B4-BE49-F238E27FC236}">
                <a16:creationId xmlns:a16="http://schemas.microsoft.com/office/drawing/2014/main" id="{D34C3704-90B3-500F-2725-15E2CC84CB08}"/>
              </a:ext>
            </a:extLst>
          </p:cNvPr>
          <p:cNvSpPr/>
          <p:nvPr/>
        </p:nvSpPr>
        <p:spPr>
          <a:xfrm>
            <a:off x="3191949" y="1055187"/>
            <a:ext cx="228444" cy="863343"/>
          </a:xfrm>
          <a:custGeom>
            <a:avLst/>
            <a:gdLst>
              <a:gd name="connsiteX0" fmla="*/ 227526 w 228444"/>
              <a:gd name="connsiteY0" fmla="*/ 2088 h 863343"/>
              <a:gd name="connsiteX1" fmla="*/ 179901 w 228444"/>
              <a:gd name="connsiteY1" fmla="*/ 148138 h 863343"/>
              <a:gd name="connsiteX2" fmla="*/ 100526 w 228444"/>
              <a:gd name="connsiteY2" fmla="*/ 443413 h 863343"/>
              <a:gd name="connsiteX3" fmla="*/ 132276 w 228444"/>
              <a:gd name="connsiteY3" fmla="*/ 310063 h 863343"/>
              <a:gd name="connsiteX4" fmla="*/ 110051 w 228444"/>
              <a:gd name="connsiteY4" fmla="*/ 443413 h 863343"/>
              <a:gd name="connsiteX5" fmla="*/ 94176 w 228444"/>
              <a:gd name="connsiteY5" fmla="*/ 573588 h 863343"/>
              <a:gd name="connsiteX6" fmla="*/ 2101 w 228444"/>
              <a:gd name="connsiteY6" fmla="*/ 856163 h 863343"/>
              <a:gd name="connsiteX7" fmla="*/ 33851 w 228444"/>
              <a:gd name="connsiteY7" fmla="*/ 760913 h 863343"/>
              <a:gd name="connsiteX8" fmla="*/ 81476 w 228444"/>
              <a:gd name="connsiteY8" fmla="*/ 564063 h 863343"/>
              <a:gd name="connsiteX9" fmla="*/ 119576 w 228444"/>
              <a:gd name="connsiteY9" fmla="*/ 405313 h 863343"/>
              <a:gd name="connsiteX10" fmla="*/ 106876 w 228444"/>
              <a:gd name="connsiteY10" fmla="*/ 449763 h 863343"/>
              <a:gd name="connsiteX11" fmla="*/ 144976 w 228444"/>
              <a:gd name="connsiteY11" fmla="*/ 214813 h 863343"/>
              <a:gd name="connsiteX12" fmla="*/ 138626 w 228444"/>
              <a:gd name="connsiteY12" fmla="*/ 249738 h 863343"/>
              <a:gd name="connsiteX13" fmla="*/ 227526 w 228444"/>
              <a:gd name="connsiteY13" fmla="*/ 2088 h 8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8444" h="863343">
                <a:moveTo>
                  <a:pt x="227526" y="2088"/>
                </a:moveTo>
                <a:cubicBezTo>
                  <a:pt x="234405" y="-14845"/>
                  <a:pt x="201068" y="74584"/>
                  <a:pt x="179901" y="148138"/>
                </a:cubicBezTo>
                <a:cubicBezTo>
                  <a:pt x="158734" y="221692"/>
                  <a:pt x="108463" y="416426"/>
                  <a:pt x="100526" y="443413"/>
                </a:cubicBezTo>
                <a:cubicBezTo>
                  <a:pt x="92589" y="470400"/>
                  <a:pt x="130689" y="310063"/>
                  <a:pt x="132276" y="310063"/>
                </a:cubicBezTo>
                <a:cubicBezTo>
                  <a:pt x="133863" y="310063"/>
                  <a:pt x="116401" y="399492"/>
                  <a:pt x="110051" y="443413"/>
                </a:cubicBezTo>
                <a:cubicBezTo>
                  <a:pt x="103701" y="487334"/>
                  <a:pt x="112168" y="504796"/>
                  <a:pt x="94176" y="573588"/>
                </a:cubicBezTo>
                <a:cubicBezTo>
                  <a:pt x="76184" y="642380"/>
                  <a:pt x="12155" y="824942"/>
                  <a:pt x="2101" y="856163"/>
                </a:cubicBezTo>
                <a:cubicBezTo>
                  <a:pt x="-7953" y="887384"/>
                  <a:pt x="20622" y="809596"/>
                  <a:pt x="33851" y="760913"/>
                </a:cubicBezTo>
                <a:cubicBezTo>
                  <a:pt x="47080" y="712230"/>
                  <a:pt x="67189" y="623330"/>
                  <a:pt x="81476" y="564063"/>
                </a:cubicBezTo>
                <a:cubicBezTo>
                  <a:pt x="95763" y="504796"/>
                  <a:pt x="115343" y="424363"/>
                  <a:pt x="119576" y="405313"/>
                </a:cubicBezTo>
                <a:cubicBezTo>
                  <a:pt x="123809" y="386263"/>
                  <a:pt x="102643" y="481513"/>
                  <a:pt x="106876" y="449763"/>
                </a:cubicBezTo>
                <a:cubicBezTo>
                  <a:pt x="111109" y="418013"/>
                  <a:pt x="139684" y="248150"/>
                  <a:pt x="144976" y="214813"/>
                </a:cubicBezTo>
                <a:cubicBezTo>
                  <a:pt x="150268" y="181476"/>
                  <a:pt x="125926" y="278313"/>
                  <a:pt x="138626" y="249738"/>
                </a:cubicBezTo>
                <a:cubicBezTo>
                  <a:pt x="151326" y="221163"/>
                  <a:pt x="220647" y="19021"/>
                  <a:pt x="227526" y="208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フリーフォーム 110">
            <a:extLst>
              <a:ext uri="{FF2B5EF4-FFF2-40B4-BE49-F238E27FC236}">
                <a16:creationId xmlns:a16="http://schemas.microsoft.com/office/drawing/2014/main" id="{E5B49F02-9FD8-1FBF-4B51-13A3A96A9131}"/>
              </a:ext>
            </a:extLst>
          </p:cNvPr>
          <p:cNvSpPr/>
          <p:nvPr/>
        </p:nvSpPr>
        <p:spPr>
          <a:xfrm>
            <a:off x="3140955" y="1052915"/>
            <a:ext cx="297646" cy="641270"/>
          </a:xfrm>
          <a:custGeom>
            <a:avLst/>
            <a:gdLst>
              <a:gd name="connsiteX0" fmla="*/ 297570 w 297646"/>
              <a:gd name="connsiteY0" fmla="*/ 1185 h 641270"/>
              <a:gd name="connsiteX1" fmla="*/ 176920 w 297646"/>
              <a:gd name="connsiteY1" fmla="*/ 286935 h 641270"/>
              <a:gd name="connsiteX2" fmla="*/ 72145 w 297646"/>
              <a:gd name="connsiteY2" fmla="*/ 502835 h 641270"/>
              <a:gd name="connsiteX3" fmla="*/ 126120 w 297646"/>
              <a:gd name="connsiteY3" fmla="*/ 417110 h 641270"/>
              <a:gd name="connsiteX4" fmla="*/ 43570 w 297646"/>
              <a:gd name="connsiteY4" fmla="*/ 547285 h 641270"/>
              <a:gd name="connsiteX5" fmla="*/ 2295 w 297646"/>
              <a:gd name="connsiteY5" fmla="*/ 639360 h 641270"/>
              <a:gd name="connsiteX6" fmla="*/ 110245 w 297646"/>
              <a:gd name="connsiteY6" fmla="*/ 461560 h 641270"/>
              <a:gd name="connsiteX7" fmla="*/ 164220 w 297646"/>
              <a:gd name="connsiteY7" fmla="*/ 280585 h 641270"/>
              <a:gd name="connsiteX8" fmla="*/ 199145 w 297646"/>
              <a:gd name="connsiteY8" fmla="*/ 153585 h 641270"/>
              <a:gd name="connsiteX9" fmla="*/ 170570 w 297646"/>
              <a:gd name="connsiteY9" fmla="*/ 277410 h 641270"/>
              <a:gd name="connsiteX10" fmla="*/ 240420 w 297646"/>
              <a:gd name="connsiteY10" fmla="*/ 125010 h 641270"/>
              <a:gd name="connsiteX11" fmla="*/ 195970 w 297646"/>
              <a:gd name="connsiteY11" fmla="*/ 182160 h 641270"/>
              <a:gd name="connsiteX12" fmla="*/ 297570 w 297646"/>
              <a:gd name="connsiteY12" fmla="*/ 1185 h 64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7646" h="641270">
                <a:moveTo>
                  <a:pt x="297570" y="1185"/>
                </a:moveTo>
                <a:cubicBezTo>
                  <a:pt x="294395" y="18648"/>
                  <a:pt x="214491" y="203327"/>
                  <a:pt x="176920" y="286935"/>
                </a:cubicBezTo>
                <a:cubicBezTo>
                  <a:pt x="139349" y="370543"/>
                  <a:pt x="80612" y="481139"/>
                  <a:pt x="72145" y="502835"/>
                </a:cubicBezTo>
                <a:cubicBezTo>
                  <a:pt x="63678" y="524531"/>
                  <a:pt x="130882" y="409702"/>
                  <a:pt x="126120" y="417110"/>
                </a:cubicBezTo>
                <a:cubicBezTo>
                  <a:pt x="121357" y="424518"/>
                  <a:pt x="64208" y="510243"/>
                  <a:pt x="43570" y="547285"/>
                </a:cubicBezTo>
                <a:cubicBezTo>
                  <a:pt x="22932" y="584327"/>
                  <a:pt x="-8818" y="653648"/>
                  <a:pt x="2295" y="639360"/>
                </a:cubicBezTo>
                <a:cubicBezTo>
                  <a:pt x="13407" y="625073"/>
                  <a:pt x="83258" y="521356"/>
                  <a:pt x="110245" y="461560"/>
                </a:cubicBezTo>
                <a:cubicBezTo>
                  <a:pt x="137232" y="401764"/>
                  <a:pt x="149403" y="331914"/>
                  <a:pt x="164220" y="280585"/>
                </a:cubicBezTo>
                <a:cubicBezTo>
                  <a:pt x="179037" y="229256"/>
                  <a:pt x="198087" y="154114"/>
                  <a:pt x="199145" y="153585"/>
                </a:cubicBezTo>
                <a:cubicBezTo>
                  <a:pt x="200203" y="153056"/>
                  <a:pt x="163691" y="282172"/>
                  <a:pt x="170570" y="277410"/>
                </a:cubicBezTo>
                <a:cubicBezTo>
                  <a:pt x="177449" y="272648"/>
                  <a:pt x="236187" y="140885"/>
                  <a:pt x="240420" y="125010"/>
                </a:cubicBezTo>
                <a:cubicBezTo>
                  <a:pt x="244653" y="109135"/>
                  <a:pt x="188033" y="199622"/>
                  <a:pt x="195970" y="182160"/>
                </a:cubicBezTo>
                <a:cubicBezTo>
                  <a:pt x="203907" y="164698"/>
                  <a:pt x="300745" y="-16278"/>
                  <a:pt x="297570" y="11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フリーフォーム 111">
            <a:extLst>
              <a:ext uri="{FF2B5EF4-FFF2-40B4-BE49-F238E27FC236}">
                <a16:creationId xmlns:a16="http://schemas.microsoft.com/office/drawing/2014/main" id="{DB4E134B-9A0E-56A9-8094-BDE33A8859B0}"/>
              </a:ext>
            </a:extLst>
          </p:cNvPr>
          <p:cNvSpPr/>
          <p:nvPr/>
        </p:nvSpPr>
        <p:spPr>
          <a:xfrm>
            <a:off x="3032094" y="1011668"/>
            <a:ext cx="565657" cy="477423"/>
          </a:xfrm>
          <a:custGeom>
            <a:avLst/>
            <a:gdLst>
              <a:gd name="connsiteX0" fmla="*/ 565181 w 565657"/>
              <a:gd name="connsiteY0" fmla="*/ 1157 h 477423"/>
              <a:gd name="connsiteX1" fmla="*/ 323881 w 565657"/>
              <a:gd name="connsiteY1" fmla="*/ 99582 h 477423"/>
              <a:gd name="connsiteX2" fmla="*/ 174656 w 565657"/>
              <a:gd name="connsiteY2" fmla="*/ 274207 h 477423"/>
              <a:gd name="connsiteX3" fmla="*/ 231806 w 565657"/>
              <a:gd name="connsiteY3" fmla="*/ 194832 h 477423"/>
              <a:gd name="connsiteX4" fmla="*/ 31 w 565657"/>
              <a:gd name="connsiteY4" fmla="*/ 477407 h 477423"/>
              <a:gd name="connsiteX5" fmla="*/ 215931 w 565657"/>
              <a:gd name="connsiteY5" fmla="*/ 207532 h 477423"/>
              <a:gd name="connsiteX6" fmla="*/ 320706 w 565657"/>
              <a:gd name="connsiteY6" fmla="*/ 86882 h 477423"/>
              <a:gd name="connsiteX7" fmla="*/ 295306 w 565657"/>
              <a:gd name="connsiteY7" fmla="*/ 105932 h 477423"/>
              <a:gd name="connsiteX8" fmla="*/ 384206 w 565657"/>
              <a:gd name="connsiteY8" fmla="*/ 48782 h 477423"/>
              <a:gd name="connsiteX9" fmla="*/ 565181 w 565657"/>
              <a:gd name="connsiteY9" fmla="*/ 1157 h 47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657" h="477423">
                <a:moveTo>
                  <a:pt x="565181" y="1157"/>
                </a:moveTo>
                <a:cubicBezTo>
                  <a:pt x="555127" y="9624"/>
                  <a:pt x="388968" y="54074"/>
                  <a:pt x="323881" y="99582"/>
                </a:cubicBezTo>
                <a:cubicBezTo>
                  <a:pt x="258794" y="145090"/>
                  <a:pt x="190002" y="258332"/>
                  <a:pt x="174656" y="274207"/>
                </a:cubicBezTo>
                <a:cubicBezTo>
                  <a:pt x="159310" y="290082"/>
                  <a:pt x="260910" y="160965"/>
                  <a:pt x="231806" y="194832"/>
                </a:cubicBezTo>
                <a:cubicBezTo>
                  <a:pt x="202702" y="228699"/>
                  <a:pt x="2677" y="475290"/>
                  <a:pt x="31" y="477407"/>
                </a:cubicBezTo>
                <a:cubicBezTo>
                  <a:pt x="-2615" y="479524"/>
                  <a:pt x="162485" y="272620"/>
                  <a:pt x="215931" y="207532"/>
                </a:cubicBezTo>
                <a:cubicBezTo>
                  <a:pt x="269377" y="142445"/>
                  <a:pt x="307477" y="103815"/>
                  <a:pt x="320706" y="86882"/>
                </a:cubicBezTo>
                <a:cubicBezTo>
                  <a:pt x="333935" y="69949"/>
                  <a:pt x="284723" y="112282"/>
                  <a:pt x="295306" y="105932"/>
                </a:cubicBezTo>
                <a:cubicBezTo>
                  <a:pt x="305889" y="99582"/>
                  <a:pt x="345048" y="64657"/>
                  <a:pt x="384206" y="48782"/>
                </a:cubicBezTo>
                <a:cubicBezTo>
                  <a:pt x="423364" y="32907"/>
                  <a:pt x="575235" y="-7310"/>
                  <a:pt x="565181" y="11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フリーフォーム 112">
            <a:extLst>
              <a:ext uri="{FF2B5EF4-FFF2-40B4-BE49-F238E27FC236}">
                <a16:creationId xmlns:a16="http://schemas.microsoft.com/office/drawing/2014/main" id="{FF1B3377-8F5A-82B5-6A3D-33067B0E26FA}"/>
              </a:ext>
            </a:extLst>
          </p:cNvPr>
          <p:cNvSpPr/>
          <p:nvPr/>
        </p:nvSpPr>
        <p:spPr>
          <a:xfrm>
            <a:off x="2778090" y="1298557"/>
            <a:ext cx="327131" cy="498493"/>
          </a:xfrm>
          <a:custGeom>
            <a:avLst/>
            <a:gdLst>
              <a:gd name="connsiteX0" fmla="*/ 327060 w 327131"/>
              <a:gd name="connsiteY0" fmla="*/ 18 h 498493"/>
              <a:gd name="connsiteX1" fmla="*/ 238160 w 327131"/>
              <a:gd name="connsiteY1" fmla="*/ 219093 h 498493"/>
              <a:gd name="connsiteX2" fmla="*/ 139735 w 327131"/>
              <a:gd name="connsiteY2" fmla="*/ 365143 h 498493"/>
              <a:gd name="connsiteX3" fmla="*/ 168310 w 327131"/>
              <a:gd name="connsiteY3" fmla="*/ 314343 h 498493"/>
              <a:gd name="connsiteX4" fmla="*/ 35 w 327131"/>
              <a:gd name="connsiteY4" fmla="*/ 498493 h 498493"/>
              <a:gd name="connsiteX5" fmla="*/ 184185 w 327131"/>
              <a:gd name="connsiteY5" fmla="*/ 314343 h 498493"/>
              <a:gd name="connsiteX6" fmla="*/ 292135 w 327131"/>
              <a:gd name="connsiteY6" fmla="*/ 155593 h 498493"/>
              <a:gd name="connsiteX7" fmla="*/ 254035 w 327131"/>
              <a:gd name="connsiteY7" fmla="*/ 206393 h 498493"/>
              <a:gd name="connsiteX8" fmla="*/ 327060 w 327131"/>
              <a:gd name="connsiteY8" fmla="*/ 18 h 49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7131" h="498493">
                <a:moveTo>
                  <a:pt x="327060" y="18"/>
                </a:moveTo>
                <a:cubicBezTo>
                  <a:pt x="324414" y="2135"/>
                  <a:pt x="269381" y="158239"/>
                  <a:pt x="238160" y="219093"/>
                </a:cubicBezTo>
                <a:cubicBezTo>
                  <a:pt x="206939" y="279947"/>
                  <a:pt x="151377" y="349268"/>
                  <a:pt x="139735" y="365143"/>
                </a:cubicBezTo>
                <a:cubicBezTo>
                  <a:pt x="128093" y="381018"/>
                  <a:pt x="191593" y="292118"/>
                  <a:pt x="168310" y="314343"/>
                </a:cubicBezTo>
                <a:cubicBezTo>
                  <a:pt x="145027" y="336568"/>
                  <a:pt x="-2611" y="498493"/>
                  <a:pt x="35" y="498493"/>
                </a:cubicBezTo>
                <a:cubicBezTo>
                  <a:pt x="2681" y="498493"/>
                  <a:pt x="135502" y="371493"/>
                  <a:pt x="184185" y="314343"/>
                </a:cubicBezTo>
                <a:cubicBezTo>
                  <a:pt x="232868" y="257193"/>
                  <a:pt x="280493" y="173585"/>
                  <a:pt x="292135" y="155593"/>
                </a:cubicBezTo>
                <a:cubicBezTo>
                  <a:pt x="303777" y="137601"/>
                  <a:pt x="249802" y="230205"/>
                  <a:pt x="254035" y="206393"/>
                </a:cubicBezTo>
                <a:cubicBezTo>
                  <a:pt x="258268" y="182581"/>
                  <a:pt x="329706" y="-2099"/>
                  <a:pt x="327060" y="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フリーフォーム 114">
            <a:extLst>
              <a:ext uri="{FF2B5EF4-FFF2-40B4-BE49-F238E27FC236}">
                <a16:creationId xmlns:a16="http://schemas.microsoft.com/office/drawing/2014/main" id="{B1C4B972-8AA7-5207-A5C2-5638A32AE633}"/>
              </a:ext>
            </a:extLst>
          </p:cNvPr>
          <p:cNvSpPr/>
          <p:nvPr/>
        </p:nvSpPr>
        <p:spPr>
          <a:xfrm>
            <a:off x="2606660" y="1269991"/>
            <a:ext cx="530327" cy="928315"/>
          </a:xfrm>
          <a:custGeom>
            <a:avLst/>
            <a:gdLst>
              <a:gd name="connsiteX0" fmla="*/ 530240 w 530327"/>
              <a:gd name="connsiteY0" fmla="*/ 9 h 928315"/>
              <a:gd name="connsiteX1" fmla="*/ 492140 w 530327"/>
              <a:gd name="connsiteY1" fmla="*/ 273059 h 928315"/>
              <a:gd name="connsiteX2" fmla="*/ 511190 w 530327"/>
              <a:gd name="connsiteY2" fmla="*/ 209559 h 928315"/>
              <a:gd name="connsiteX3" fmla="*/ 400065 w 530327"/>
              <a:gd name="connsiteY3" fmla="*/ 377834 h 928315"/>
              <a:gd name="connsiteX4" fmla="*/ 285765 w 530327"/>
              <a:gd name="connsiteY4" fmla="*/ 590559 h 928315"/>
              <a:gd name="connsiteX5" fmla="*/ 377840 w 530327"/>
              <a:gd name="connsiteY5" fmla="*/ 400059 h 928315"/>
              <a:gd name="connsiteX6" fmla="*/ 320690 w 530327"/>
              <a:gd name="connsiteY6" fmla="*/ 482609 h 928315"/>
              <a:gd name="connsiteX7" fmla="*/ 225440 w 530327"/>
              <a:gd name="connsiteY7" fmla="*/ 549284 h 928315"/>
              <a:gd name="connsiteX8" fmla="*/ 161940 w 530327"/>
              <a:gd name="connsiteY8" fmla="*/ 612784 h 928315"/>
              <a:gd name="connsiteX9" fmla="*/ 28590 w 530327"/>
              <a:gd name="connsiteY9" fmla="*/ 727084 h 928315"/>
              <a:gd name="connsiteX10" fmla="*/ 136540 w 530327"/>
              <a:gd name="connsiteY10" fmla="*/ 657234 h 928315"/>
              <a:gd name="connsiteX11" fmla="*/ 38115 w 530327"/>
              <a:gd name="connsiteY11" fmla="*/ 762009 h 928315"/>
              <a:gd name="connsiteX12" fmla="*/ 9540 w 530327"/>
              <a:gd name="connsiteY12" fmla="*/ 927109 h 928315"/>
              <a:gd name="connsiteX13" fmla="*/ 12715 w 530327"/>
              <a:gd name="connsiteY13" fmla="*/ 838209 h 928315"/>
              <a:gd name="connsiteX14" fmla="*/ 3190 w 530327"/>
              <a:gd name="connsiteY14" fmla="*/ 866784 h 928315"/>
              <a:gd name="connsiteX15" fmla="*/ 76215 w 530327"/>
              <a:gd name="connsiteY15" fmla="*/ 723909 h 928315"/>
              <a:gd name="connsiteX16" fmla="*/ 342915 w 530327"/>
              <a:gd name="connsiteY16" fmla="*/ 454034 h 928315"/>
              <a:gd name="connsiteX17" fmla="*/ 323865 w 530327"/>
              <a:gd name="connsiteY17" fmla="*/ 492134 h 928315"/>
              <a:gd name="connsiteX18" fmla="*/ 479440 w 530327"/>
              <a:gd name="connsiteY18" fmla="*/ 263534 h 928315"/>
              <a:gd name="connsiteX19" fmla="*/ 530240 w 530327"/>
              <a:gd name="connsiteY19" fmla="*/ 9 h 92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0327" h="928315">
                <a:moveTo>
                  <a:pt x="530240" y="9"/>
                </a:moveTo>
                <a:cubicBezTo>
                  <a:pt x="532357" y="1597"/>
                  <a:pt x="495315" y="238134"/>
                  <a:pt x="492140" y="273059"/>
                </a:cubicBezTo>
                <a:cubicBezTo>
                  <a:pt x="488965" y="307984"/>
                  <a:pt x="526536" y="192097"/>
                  <a:pt x="511190" y="209559"/>
                </a:cubicBezTo>
                <a:cubicBezTo>
                  <a:pt x="495844" y="227021"/>
                  <a:pt x="437636" y="314334"/>
                  <a:pt x="400065" y="377834"/>
                </a:cubicBezTo>
                <a:cubicBezTo>
                  <a:pt x="362494" y="441334"/>
                  <a:pt x="289469" y="586855"/>
                  <a:pt x="285765" y="590559"/>
                </a:cubicBezTo>
                <a:cubicBezTo>
                  <a:pt x="282061" y="594263"/>
                  <a:pt x="372019" y="418051"/>
                  <a:pt x="377840" y="400059"/>
                </a:cubicBezTo>
                <a:cubicBezTo>
                  <a:pt x="383661" y="382067"/>
                  <a:pt x="346090" y="457738"/>
                  <a:pt x="320690" y="482609"/>
                </a:cubicBezTo>
                <a:cubicBezTo>
                  <a:pt x="295290" y="507480"/>
                  <a:pt x="251898" y="527588"/>
                  <a:pt x="225440" y="549284"/>
                </a:cubicBezTo>
                <a:cubicBezTo>
                  <a:pt x="198982" y="570980"/>
                  <a:pt x="194748" y="583151"/>
                  <a:pt x="161940" y="612784"/>
                </a:cubicBezTo>
                <a:cubicBezTo>
                  <a:pt x="129132" y="642417"/>
                  <a:pt x="32823" y="719676"/>
                  <a:pt x="28590" y="727084"/>
                </a:cubicBezTo>
                <a:cubicBezTo>
                  <a:pt x="24357" y="734492"/>
                  <a:pt x="134952" y="651413"/>
                  <a:pt x="136540" y="657234"/>
                </a:cubicBezTo>
                <a:cubicBezTo>
                  <a:pt x="138127" y="663055"/>
                  <a:pt x="59282" y="717030"/>
                  <a:pt x="38115" y="762009"/>
                </a:cubicBezTo>
                <a:cubicBezTo>
                  <a:pt x="16948" y="806988"/>
                  <a:pt x="13773" y="914409"/>
                  <a:pt x="9540" y="927109"/>
                </a:cubicBezTo>
                <a:cubicBezTo>
                  <a:pt x="5307" y="939809"/>
                  <a:pt x="13773" y="848263"/>
                  <a:pt x="12715" y="838209"/>
                </a:cubicBezTo>
                <a:cubicBezTo>
                  <a:pt x="11657" y="828155"/>
                  <a:pt x="-7393" y="885834"/>
                  <a:pt x="3190" y="866784"/>
                </a:cubicBezTo>
                <a:cubicBezTo>
                  <a:pt x="13773" y="847734"/>
                  <a:pt x="19594" y="792701"/>
                  <a:pt x="76215" y="723909"/>
                </a:cubicBezTo>
                <a:cubicBezTo>
                  <a:pt x="132836" y="655117"/>
                  <a:pt x="301640" y="492663"/>
                  <a:pt x="342915" y="454034"/>
                </a:cubicBezTo>
                <a:cubicBezTo>
                  <a:pt x="384190" y="415405"/>
                  <a:pt x="301111" y="523884"/>
                  <a:pt x="323865" y="492134"/>
                </a:cubicBezTo>
                <a:cubicBezTo>
                  <a:pt x="346619" y="460384"/>
                  <a:pt x="448219" y="339734"/>
                  <a:pt x="479440" y="263534"/>
                </a:cubicBezTo>
                <a:cubicBezTo>
                  <a:pt x="510661" y="187334"/>
                  <a:pt x="528123" y="-1579"/>
                  <a:pt x="530240" y="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フリーフォーム 115">
            <a:extLst>
              <a:ext uri="{FF2B5EF4-FFF2-40B4-BE49-F238E27FC236}">
                <a16:creationId xmlns:a16="http://schemas.microsoft.com/office/drawing/2014/main" id="{84EBC422-4B85-0D65-59F4-E34E80C6CB73}"/>
              </a:ext>
            </a:extLst>
          </p:cNvPr>
          <p:cNvSpPr/>
          <p:nvPr/>
        </p:nvSpPr>
        <p:spPr>
          <a:xfrm>
            <a:off x="2585110" y="2167651"/>
            <a:ext cx="101400" cy="463828"/>
          </a:xfrm>
          <a:custGeom>
            <a:avLst/>
            <a:gdLst>
              <a:gd name="connsiteX0" fmla="*/ 75540 w 101400"/>
              <a:gd name="connsiteY0" fmla="*/ 874 h 463828"/>
              <a:gd name="connsiteX1" fmla="*/ 37440 w 101400"/>
              <a:gd name="connsiteY1" fmla="*/ 204074 h 463828"/>
              <a:gd name="connsiteX2" fmla="*/ 100940 w 101400"/>
              <a:gd name="connsiteY2" fmla="*/ 461249 h 463828"/>
              <a:gd name="connsiteX3" fmla="*/ 62840 w 101400"/>
              <a:gd name="connsiteY3" fmla="*/ 321549 h 463828"/>
              <a:gd name="connsiteX4" fmla="*/ 2515 w 101400"/>
              <a:gd name="connsiteY4" fmla="*/ 83424 h 463828"/>
              <a:gd name="connsiteX5" fmla="*/ 18390 w 101400"/>
              <a:gd name="connsiteY5" fmla="*/ 127874 h 463828"/>
              <a:gd name="connsiteX6" fmla="*/ 75540 w 101400"/>
              <a:gd name="connsiteY6" fmla="*/ 874 h 46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400" h="463828">
                <a:moveTo>
                  <a:pt x="75540" y="874"/>
                </a:moveTo>
                <a:cubicBezTo>
                  <a:pt x="78715" y="13574"/>
                  <a:pt x="33207" y="127345"/>
                  <a:pt x="37440" y="204074"/>
                </a:cubicBezTo>
                <a:cubicBezTo>
                  <a:pt x="41673" y="280803"/>
                  <a:pt x="96707" y="441670"/>
                  <a:pt x="100940" y="461249"/>
                </a:cubicBezTo>
                <a:cubicBezTo>
                  <a:pt x="105173" y="480828"/>
                  <a:pt x="79244" y="384520"/>
                  <a:pt x="62840" y="321549"/>
                </a:cubicBezTo>
                <a:cubicBezTo>
                  <a:pt x="46436" y="258578"/>
                  <a:pt x="9923" y="115703"/>
                  <a:pt x="2515" y="83424"/>
                </a:cubicBezTo>
                <a:cubicBezTo>
                  <a:pt x="-4893" y="51145"/>
                  <a:pt x="5161" y="137928"/>
                  <a:pt x="18390" y="127874"/>
                </a:cubicBezTo>
                <a:cubicBezTo>
                  <a:pt x="31619" y="117820"/>
                  <a:pt x="72365" y="-11826"/>
                  <a:pt x="75540" y="8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フリーフォーム 116">
            <a:extLst>
              <a:ext uri="{FF2B5EF4-FFF2-40B4-BE49-F238E27FC236}">
                <a16:creationId xmlns:a16="http://schemas.microsoft.com/office/drawing/2014/main" id="{4A0BE1DD-D7B0-7E99-5C16-41DC8447F8C6}"/>
              </a:ext>
            </a:extLst>
          </p:cNvPr>
          <p:cNvSpPr/>
          <p:nvPr/>
        </p:nvSpPr>
        <p:spPr>
          <a:xfrm>
            <a:off x="2349393" y="1727194"/>
            <a:ext cx="543032" cy="543062"/>
          </a:xfrm>
          <a:custGeom>
            <a:avLst/>
            <a:gdLst>
              <a:gd name="connsiteX0" fmla="*/ 543032 w 543032"/>
              <a:gd name="connsiteY0" fmla="*/ 6 h 543062"/>
              <a:gd name="connsiteX1" fmla="*/ 241407 w 543032"/>
              <a:gd name="connsiteY1" fmla="*/ 180981 h 543062"/>
              <a:gd name="connsiteX2" fmla="*/ 104882 w 543032"/>
              <a:gd name="connsiteY2" fmla="*/ 361956 h 543062"/>
              <a:gd name="connsiteX3" fmla="*/ 107 w 543032"/>
              <a:gd name="connsiteY3" fmla="*/ 542931 h 543062"/>
              <a:gd name="connsiteX4" fmla="*/ 123932 w 543032"/>
              <a:gd name="connsiteY4" fmla="*/ 333381 h 543062"/>
              <a:gd name="connsiteX5" fmla="*/ 336657 w 543032"/>
              <a:gd name="connsiteY5" fmla="*/ 196856 h 543062"/>
              <a:gd name="connsiteX6" fmla="*/ 146157 w 543032"/>
              <a:gd name="connsiteY6" fmla="*/ 304806 h 543062"/>
              <a:gd name="connsiteX7" fmla="*/ 247757 w 543032"/>
              <a:gd name="connsiteY7" fmla="*/ 177806 h 543062"/>
              <a:gd name="connsiteX8" fmla="*/ 460482 w 543032"/>
              <a:gd name="connsiteY8" fmla="*/ 47631 h 543062"/>
              <a:gd name="connsiteX9" fmla="*/ 241407 w 543032"/>
              <a:gd name="connsiteY9" fmla="*/ 187331 h 543062"/>
              <a:gd name="connsiteX10" fmla="*/ 543032 w 543032"/>
              <a:gd name="connsiteY10" fmla="*/ 6 h 54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3032" h="543062">
                <a:moveTo>
                  <a:pt x="543032" y="6"/>
                </a:moveTo>
                <a:cubicBezTo>
                  <a:pt x="543032" y="-1052"/>
                  <a:pt x="314432" y="120656"/>
                  <a:pt x="241407" y="180981"/>
                </a:cubicBezTo>
                <a:cubicBezTo>
                  <a:pt x="168382" y="241306"/>
                  <a:pt x="145099" y="301631"/>
                  <a:pt x="104882" y="361956"/>
                </a:cubicBezTo>
                <a:cubicBezTo>
                  <a:pt x="64665" y="422281"/>
                  <a:pt x="-3068" y="547693"/>
                  <a:pt x="107" y="542931"/>
                </a:cubicBezTo>
                <a:cubicBezTo>
                  <a:pt x="3282" y="538169"/>
                  <a:pt x="67840" y="391060"/>
                  <a:pt x="123932" y="333381"/>
                </a:cubicBezTo>
                <a:cubicBezTo>
                  <a:pt x="180024" y="275702"/>
                  <a:pt x="332953" y="201618"/>
                  <a:pt x="336657" y="196856"/>
                </a:cubicBezTo>
                <a:cubicBezTo>
                  <a:pt x="340361" y="192094"/>
                  <a:pt x="160974" y="307981"/>
                  <a:pt x="146157" y="304806"/>
                </a:cubicBezTo>
                <a:cubicBezTo>
                  <a:pt x="131340" y="301631"/>
                  <a:pt x="195370" y="220668"/>
                  <a:pt x="247757" y="177806"/>
                </a:cubicBezTo>
                <a:cubicBezTo>
                  <a:pt x="300144" y="134944"/>
                  <a:pt x="461540" y="46043"/>
                  <a:pt x="460482" y="47631"/>
                </a:cubicBezTo>
                <a:cubicBezTo>
                  <a:pt x="459424" y="49219"/>
                  <a:pt x="230295" y="189448"/>
                  <a:pt x="241407" y="187331"/>
                </a:cubicBezTo>
                <a:cubicBezTo>
                  <a:pt x="252519" y="185214"/>
                  <a:pt x="543032" y="1064"/>
                  <a:pt x="543032" y="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フリーフォーム 117">
            <a:extLst>
              <a:ext uri="{FF2B5EF4-FFF2-40B4-BE49-F238E27FC236}">
                <a16:creationId xmlns:a16="http://schemas.microsoft.com/office/drawing/2014/main" id="{7BFD65D1-21DC-4952-0F03-1E2E729BD3BD}"/>
              </a:ext>
            </a:extLst>
          </p:cNvPr>
          <p:cNvSpPr/>
          <p:nvPr/>
        </p:nvSpPr>
        <p:spPr>
          <a:xfrm>
            <a:off x="1903852" y="920686"/>
            <a:ext cx="1630048" cy="1011606"/>
          </a:xfrm>
          <a:custGeom>
            <a:avLst/>
            <a:gdLst>
              <a:gd name="connsiteX0" fmla="*/ 1629923 w 1630048"/>
              <a:gd name="connsiteY0" fmla="*/ 64 h 1011606"/>
              <a:gd name="connsiteX1" fmla="*/ 1191773 w 1630048"/>
              <a:gd name="connsiteY1" fmla="*/ 104839 h 1011606"/>
              <a:gd name="connsiteX2" fmla="*/ 623448 w 1630048"/>
              <a:gd name="connsiteY2" fmla="*/ 473139 h 1011606"/>
              <a:gd name="connsiteX3" fmla="*/ 712348 w 1630048"/>
              <a:gd name="connsiteY3" fmla="*/ 409639 h 1011606"/>
              <a:gd name="connsiteX4" fmla="*/ 163073 w 1630048"/>
              <a:gd name="connsiteY4" fmla="*/ 793814 h 1011606"/>
              <a:gd name="connsiteX5" fmla="*/ 7498 w 1630048"/>
              <a:gd name="connsiteY5" fmla="*/ 1009714 h 1011606"/>
              <a:gd name="connsiteX6" fmla="*/ 80523 w 1630048"/>
              <a:gd name="connsiteY6" fmla="*/ 876364 h 1011606"/>
              <a:gd name="connsiteX7" fmla="*/ 553598 w 1630048"/>
              <a:gd name="connsiteY7" fmla="*/ 504889 h 1011606"/>
              <a:gd name="connsiteX8" fmla="*/ 794898 w 1630048"/>
              <a:gd name="connsiteY8" fmla="*/ 349314 h 1011606"/>
              <a:gd name="connsiteX9" fmla="*/ 1118748 w 1630048"/>
              <a:gd name="connsiteY9" fmla="*/ 165164 h 1011606"/>
              <a:gd name="connsiteX10" fmla="*/ 867923 w 1630048"/>
              <a:gd name="connsiteY10" fmla="*/ 301689 h 1011606"/>
              <a:gd name="connsiteX11" fmla="*/ 1150498 w 1630048"/>
              <a:gd name="connsiteY11" fmla="*/ 114364 h 1011606"/>
              <a:gd name="connsiteX12" fmla="*/ 1629923 w 1630048"/>
              <a:gd name="connsiteY12" fmla="*/ 64 h 1011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0048" h="1011606">
                <a:moveTo>
                  <a:pt x="1629923" y="64"/>
                </a:moveTo>
                <a:cubicBezTo>
                  <a:pt x="1636802" y="-1523"/>
                  <a:pt x="1359519" y="25993"/>
                  <a:pt x="1191773" y="104839"/>
                </a:cubicBezTo>
                <a:cubicBezTo>
                  <a:pt x="1024027" y="183685"/>
                  <a:pt x="703352" y="422339"/>
                  <a:pt x="623448" y="473139"/>
                </a:cubicBezTo>
                <a:cubicBezTo>
                  <a:pt x="543544" y="523939"/>
                  <a:pt x="712348" y="409639"/>
                  <a:pt x="712348" y="409639"/>
                </a:cubicBezTo>
                <a:cubicBezTo>
                  <a:pt x="635619" y="463085"/>
                  <a:pt x="280548" y="693802"/>
                  <a:pt x="163073" y="793814"/>
                </a:cubicBezTo>
                <a:cubicBezTo>
                  <a:pt x="45598" y="893826"/>
                  <a:pt x="21256" y="995956"/>
                  <a:pt x="7498" y="1009714"/>
                </a:cubicBezTo>
                <a:cubicBezTo>
                  <a:pt x="-6260" y="1023472"/>
                  <a:pt x="-10494" y="960501"/>
                  <a:pt x="80523" y="876364"/>
                </a:cubicBezTo>
                <a:cubicBezTo>
                  <a:pt x="171540" y="792227"/>
                  <a:pt x="434536" y="592731"/>
                  <a:pt x="553598" y="504889"/>
                </a:cubicBezTo>
                <a:cubicBezTo>
                  <a:pt x="672660" y="417047"/>
                  <a:pt x="700706" y="405935"/>
                  <a:pt x="794898" y="349314"/>
                </a:cubicBezTo>
                <a:cubicBezTo>
                  <a:pt x="889090" y="292693"/>
                  <a:pt x="1106577" y="173101"/>
                  <a:pt x="1118748" y="165164"/>
                </a:cubicBezTo>
                <a:cubicBezTo>
                  <a:pt x="1130919" y="157227"/>
                  <a:pt x="862631" y="310156"/>
                  <a:pt x="867923" y="301689"/>
                </a:cubicBezTo>
                <a:cubicBezTo>
                  <a:pt x="873215" y="293222"/>
                  <a:pt x="1026144" y="164106"/>
                  <a:pt x="1150498" y="114364"/>
                </a:cubicBezTo>
                <a:cubicBezTo>
                  <a:pt x="1274852" y="64622"/>
                  <a:pt x="1623044" y="1651"/>
                  <a:pt x="1629923" y="6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フリーフォーム 118">
            <a:extLst>
              <a:ext uri="{FF2B5EF4-FFF2-40B4-BE49-F238E27FC236}">
                <a16:creationId xmlns:a16="http://schemas.microsoft.com/office/drawing/2014/main" id="{A2D55419-5BC4-9B9F-8790-7B7E6D221D0A}"/>
              </a:ext>
            </a:extLst>
          </p:cNvPr>
          <p:cNvSpPr/>
          <p:nvPr/>
        </p:nvSpPr>
        <p:spPr>
          <a:xfrm>
            <a:off x="1546225" y="336311"/>
            <a:ext cx="1460717" cy="1070219"/>
          </a:xfrm>
          <a:custGeom>
            <a:avLst/>
            <a:gdLst>
              <a:gd name="connsiteX0" fmla="*/ 1460500 w 1460717"/>
              <a:gd name="connsiteY0" fmla="*/ 239 h 1070219"/>
              <a:gd name="connsiteX1" fmla="*/ 892175 w 1460717"/>
              <a:gd name="connsiteY1" fmla="*/ 162164 h 1070219"/>
              <a:gd name="connsiteX2" fmla="*/ 396875 w 1460717"/>
              <a:gd name="connsiteY2" fmla="*/ 492364 h 1070219"/>
              <a:gd name="connsiteX3" fmla="*/ 444500 w 1460717"/>
              <a:gd name="connsiteY3" fmla="*/ 432039 h 1070219"/>
              <a:gd name="connsiteX4" fmla="*/ 301625 w 1460717"/>
              <a:gd name="connsiteY4" fmla="*/ 574914 h 1070219"/>
              <a:gd name="connsiteX5" fmla="*/ 66675 w 1460717"/>
              <a:gd name="connsiteY5" fmla="*/ 933689 h 1070219"/>
              <a:gd name="connsiteX6" fmla="*/ 0 w 1460717"/>
              <a:gd name="connsiteY6" fmla="*/ 1070214 h 1070219"/>
              <a:gd name="connsiteX7" fmla="*/ 66675 w 1460717"/>
              <a:gd name="connsiteY7" fmla="*/ 936864 h 1070219"/>
              <a:gd name="connsiteX8" fmla="*/ 403225 w 1460717"/>
              <a:gd name="connsiteY8" fmla="*/ 479664 h 1070219"/>
              <a:gd name="connsiteX9" fmla="*/ 431800 w 1460717"/>
              <a:gd name="connsiteY9" fmla="*/ 435214 h 1070219"/>
              <a:gd name="connsiteX10" fmla="*/ 784225 w 1460717"/>
              <a:gd name="connsiteY10" fmla="*/ 200264 h 1070219"/>
              <a:gd name="connsiteX11" fmla="*/ 844550 w 1460717"/>
              <a:gd name="connsiteY11" fmla="*/ 200264 h 1070219"/>
              <a:gd name="connsiteX12" fmla="*/ 644525 w 1460717"/>
              <a:gd name="connsiteY12" fmla="*/ 314564 h 1070219"/>
              <a:gd name="connsiteX13" fmla="*/ 955675 w 1460717"/>
              <a:gd name="connsiteY13" fmla="*/ 130414 h 1070219"/>
              <a:gd name="connsiteX14" fmla="*/ 1460500 w 1460717"/>
              <a:gd name="connsiteY14" fmla="*/ 239 h 1070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60717" h="1070219">
                <a:moveTo>
                  <a:pt x="1460500" y="239"/>
                </a:moveTo>
                <a:cubicBezTo>
                  <a:pt x="1449917" y="5531"/>
                  <a:pt x="1069446" y="80143"/>
                  <a:pt x="892175" y="162164"/>
                </a:cubicBezTo>
                <a:cubicBezTo>
                  <a:pt x="714904" y="244185"/>
                  <a:pt x="471487" y="447385"/>
                  <a:pt x="396875" y="492364"/>
                </a:cubicBezTo>
                <a:cubicBezTo>
                  <a:pt x="322263" y="537343"/>
                  <a:pt x="460375" y="418281"/>
                  <a:pt x="444500" y="432039"/>
                </a:cubicBezTo>
                <a:cubicBezTo>
                  <a:pt x="428625" y="445797"/>
                  <a:pt x="364596" y="491306"/>
                  <a:pt x="301625" y="574914"/>
                </a:cubicBezTo>
                <a:cubicBezTo>
                  <a:pt x="238654" y="658522"/>
                  <a:pt x="116946" y="851139"/>
                  <a:pt x="66675" y="933689"/>
                </a:cubicBezTo>
                <a:cubicBezTo>
                  <a:pt x="16404" y="1016239"/>
                  <a:pt x="0" y="1069685"/>
                  <a:pt x="0" y="1070214"/>
                </a:cubicBezTo>
                <a:cubicBezTo>
                  <a:pt x="0" y="1070743"/>
                  <a:pt x="-529" y="1035289"/>
                  <a:pt x="66675" y="936864"/>
                </a:cubicBezTo>
                <a:cubicBezTo>
                  <a:pt x="133879" y="838439"/>
                  <a:pt x="342371" y="563272"/>
                  <a:pt x="403225" y="479664"/>
                </a:cubicBezTo>
                <a:cubicBezTo>
                  <a:pt x="464079" y="396056"/>
                  <a:pt x="368300" y="481781"/>
                  <a:pt x="431800" y="435214"/>
                </a:cubicBezTo>
                <a:cubicBezTo>
                  <a:pt x="495300" y="388647"/>
                  <a:pt x="715433" y="239422"/>
                  <a:pt x="784225" y="200264"/>
                </a:cubicBezTo>
                <a:cubicBezTo>
                  <a:pt x="853017" y="161106"/>
                  <a:pt x="867833" y="181214"/>
                  <a:pt x="844550" y="200264"/>
                </a:cubicBezTo>
                <a:cubicBezTo>
                  <a:pt x="821267" y="219314"/>
                  <a:pt x="626004" y="326206"/>
                  <a:pt x="644525" y="314564"/>
                </a:cubicBezTo>
                <a:cubicBezTo>
                  <a:pt x="663046" y="302922"/>
                  <a:pt x="818621" y="182272"/>
                  <a:pt x="955675" y="130414"/>
                </a:cubicBezTo>
                <a:cubicBezTo>
                  <a:pt x="1092729" y="78556"/>
                  <a:pt x="1471083" y="-5053"/>
                  <a:pt x="1460500" y="2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フリーフォーム 120">
            <a:extLst>
              <a:ext uri="{FF2B5EF4-FFF2-40B4-BE49-F238E27FC236}">
                <a16:creationId xmlns:a16="http://schemas.microsoft.com/office/drawing/2014/main" id="{4301484F-725E-3784-60E6-977334CF2B7E}"/>
              </a:ext>
            </a:extLst>
          </p:cNvPr>
          <p:cNvSpPr/>
          <p:nvPr/>
        </p:nvSpPr>
        <p:spPr>
          <a:xfrm>
            <a:off x="3416260" y="641346"/>
            <a:ext cx="28701" cy="168764"/>
          </a:xfrm>
          <a:custGeom>
            <a:avLst/>
            <a:gdLst>
              <a:gd name="connsiteX0" fmla="*/ 40 w 28701"/>
              <a:gd name="connsiteY0" fmla="*/ 4 h 168764"/>
              <a:gd name="connsiteX1" fmla="*/ 22265 w 28701"/>
              <a:gd name="connsiteY1" fmla="*/ 76204 h 168764"/>
              <a:gd name="connsiteX2" fmla="*/ 19090 w 28701"/>
              <a:gd name="connsiteY2" fmla="*/ 168279 h 168764"/>
              <a:gd name="connsiteX3" fmla="*/ 19090 w 28701"/>
              <a:gd name="connsiteY3" fmla="*/ 111129 h 168764"/>
              <a:gd name="connsiteX4" fmla="*/ 28615 w 28701"/>
              <a:gd name="connsiteY4" fmla="*/ 79379 h 168764"/>
              <a:gd name="connsiteX5" fmla="*/ 40 w 28701"/>
              <a:gd name="connsiteY5" fmla="*/ 4 h 16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01" h="168764">
                <a:moveTo>
                  <a:pt x="40" y="4"/>
                </a:moveTo>
                <a:cubicBezTo>
                  <a:pt x="-1018" y="-525"/>
                  <a:pt x="19090" y="48158"/>
                  <a:pt x="22265" y="76204"/>
                </a:cubicBezTo>
                <a:cubicBezTo>
                  <a:pt x="25440" y="104250"/>
                  <a:pt x="19619" y="162458"/>
                  <a:pt x="19090" y="168279"/>
                </a:cubicBezTo>
                <a:cubicBezTo>
                  <a:pt x="18561" y="174100"/>
                  <a:pt x="17503" y="125946"/>
                  <a:pt x="19090" y="111129"/>
                </a:cubicBezTo>
                <a:cubicBezTo>
                  <a:pt x="20677" y="96312"/>
                  <a:pt x="29673" y="94196"/>
                  <a:pt x="28615" y="79379"/>
                </a:cubicBezTo>
                <a:cubicBezTo>
                  <a:pt x="27557" y="64562"/>
                  <a:pt x="1098" y="533"/>
                  <a:pt x="40" y="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フリーフォーム 121">
            <a:extLst>
              <a:ext uri="{FF2B5EF4-FFF2-40B4-BE49-F238E27FC236}">
                <a16:creationId xmlns:a16="http://schemas.microsoft.com/office/drawing/2014/main" id="{C10F118A-E033-E028-DEFA-564829B802B0}"/>
              </a:ext>
            </a:extLst>
          </p:cNvPr>
          <p:cNvSpPr/>
          <p:nvPr/>
        </p:nvSpPr>
        <p:spPr>
          <a:xfrm>
            <a:off x="3505085" y="668686"/>
            <a:ext cx="80779" cy="301922"/>
          </a:xfrm>
          <a:custGeom>
            <a:avLst/>
            <a:gdLst>
              <a:gd name="connsiteX0" fmla="*/ 115 w 80779"/>
              <a:gd name="connsiteY0" fmla="*/ 1239 h 301922"/>
              <a:gd name="connsiteX1" fmla="*/ 54090 w 80779"/>
              <a:gd name="connsiteY1" fmla="*/ 99664 h 301922"/>
              <a:gd name="connsiteX2" fmla="*/ 79490 w 80779"/>
              <a:gd name="connsiteY2" fmla="*/ 299689 h 301922"/>
              <a:gd name="connsiteX3" fmla="*/ 76315 w 80779"/>
              <a:gd name="connsiteY3" fmla="*/ 204439 h 301922"/>
              <a:gd name="connsiteX4" fmla="*/ 69965 w 80779"/>
              <a:gd name="connsiteY4" fmla="*/ 163164 h 301922"/>
              <a:gd name="connsiteX5" fmla="*/ 115 w 80779"/>
              <a:gd name="connsiteY5" fmla="*/ 1239 h 30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79" h="301922">
                <a:moveTo>
                  <a:pt x="115" y="1239"/>
                </a:moveTo>
                <a:cubicBezTo>
                  <a:pt x="-2531" y="-9344"/>
                  <a:pt x="40861" y="49922"/>
                  <a:pt x="54090" y="99664"/>
                </a:cubicBezTo>
                <a:cubicBezTo>
                  <a:pt x="67319" y="149406"/>
                  <a:pt x="75786" y="282227"/>
                  <a:pt x="79490" y="299689"/>
                </a:cubicBezTo>
                <a:cubicBezTo>
                  <a:pt x="83194" y="317151"/>
                  <a:pt x="77902" y="227193"/>
                  <a:pt x="76315" y="204439"/>
                </a:cubicBezTo>
                <a:cubicBezTo>
                  <a:pt x="74728" y="181685"/>
                  <a:pt x="80548" y="194385"/>
                  <a:pt x="69965" y="163164"/>
                </a:cubicBezTo>
                <a:cubicBezTo>
                  <a:pt x="59382" y="131943"/>
                  <a:pt x="2761" y="11822"/>
                  <a:pt x="115" y="12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フリーフォーム 122">
            <a:extLst>
              <a:ext uri="{FF2B5EF4-FFF2-40B4-BE49-F238E27FC236}">
                <a16:creationId xmlns:a16="http://schemas.microsoft.com/office/drawing/2014/main" id="{646F320E-8BB3-0BF4-CF4E-F4031F9E1F99}"/>
              </a:ext>
            </a:extLst>
          </p:cNvPr>
          <p:cNvSpPr/>
          <p:nvPr/>
        </p:nvSpPr>
        <p:spPr>
          <a:xfrm>
            <a:off x="3578176" y="787016"/>
            <a:ext cx="168273" cy="213142"/>
          </a:xfrm>
          <a:custGeom>
            <a:avLst/>
            <a:gdLst>
              <a:gd name="connsiteX0" fmla="*/ 49 w 168273"/>
              <a:gd name="connsiteY0" fmla="*/ 213109 h 213142"/>
              <a:gd name="connsiteX1" fmla="*/ 146099 w 168273"/>
              <a:gd name="connsiteY1" fmla="*/ 136909 h 213142"/>
              <a:gd name="connsiteX2" fmla="*/ 161974 w 168273"/>
              <a:gd name="connsiteY2" fmla="*/ 146434 h 213142"/>
              <a:gd name="connsiteX3" fmla="*/ 130224 w 168273"/>
              <a:gd name="connsiteY3" fmla="*/ 105159 h 213142"/>
              <a:gd name="connsiteX4" fmla="*/ 66724 w 168273"/>
              <a:gd name="connsiteY4" fmla="*/ 384 h 213142"/>
              <a:gd name="connsiteX5" fmla="*/ 165149 w 168273"/>
              <a:gd name="connsiteY5" fmla="*/ 146434 h 213142"/>
              <a:gd name="connsiteX6" fmla="*/ 130224 w 168273"/>
              <a:gd name="connsiteY6" fmla="*/ 146434 h 213142"/>
              <a:gd name="connsiteX7" fmla="*/ 49 w 168273"/>
              <a:gd name="connsiteY7" fmla="*/ 213109 h 21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273" h="213142">
                <a:moveTo>
                  <a:pt x="49" y="213109"/>
                </a:moveTo>
                <a:cubicBezTo>
                  <a:pt x="2695" y="211521"/>
                  <a:pt x="119112" y="148021"/>
                  <a:pt x="146099" y="136909"/>
                </a:cubicBezTo>
                <a:cubicBezTo>
                  <a:pt x="173086" y="125797"/>
                  <a:pt x="164620" y="151726"/>
                  <a:pt x="161974" y="146434"/>
                </a:cubicBezTo>
                <a:cubicBezTo>
                  <a:pt x="159328" y="141142"/>
                  <a:pt x="146099" y="129501"/>
                  <a:pt x="130224" y="105159"/>
                </a:cubicBezTo>
                <a:cubicBezTo>
                  <a:pt x="114349" y="80817"/>
                  <a:pt x="60903" y="-6495"/>
                  <a:pt x="66724" y="384"/>
                </a:cubicBezTo>
                <a:cubicBezTo>
                  <a:pt x="72545" y="7263"/>
                  <a:pt x="154566" y="122092"/>
                  <a:pt x="165149" y="146434"/>
                </a:cubicBezTo>
                <a:cubicBezTo>
                  <a:pt x="175732" y="170776"/>
                  <a:pt x="158270" y="134263"/>
                  <a:pt x="130224" y="146434"/>
                </a:cubicBezTo>
                <a:cubicBezTo>
                  <a:pt x="102178" y="158605"/>
                  <a:pt x="-2597" y="214697"/>
                  <a:pt x="49" y="2131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フリーフォーム 123">
            <a:extLst>
              <a:ext uri="{FF2B5EF4-FFF2-40B4-BE49-F238E27FC236}">
                <a16:creationId xmlns:a16="http://schemas.microsoft.com/office/drawing/2014/main" id="{5135E269-93B7-BB3D-7269-A5A03DCB8467}"/>
              </a:ext>
            </a:extLst>
          </p:cNvPr>
          <p:cNvSpPr/>
          <p:nvPr/>
        </p:nvSpPr>
        <p:spPr>
          <a:xfrm>
            <a:off x="3625849" y="1044737"/>
            <a:ext cx="251231" cy="447757"/>
          </a:xfrm>
          <a:custGeom>
            <a:avLst/>
            <a:gdLst>
              <a:gd name="connsiteX0" fmla="*/ 1 w 251231"/>
              <a:gd name="connsiteY0" fmla="*/ 37938 h 447757"/>
              <a:gd name="connsiteX1" fmla="*/ 165101 w 251231"/>
              <a:gd name="connsiteY1" fmla="*/ 3013 h 447757"/>
              <a:gd name="connsiteX2" fmla="*/ 231776 w 251231"/>
              <a:gd name="connsiteY2" fmla="*/ 130013 h 447757"/>
              <a:gd name="connsiteX3" fmla="*/ 228601 w 251231"/>
              <a:gd name="connsiteY3" fmla="*/ 88738 h 447757"/>
              <a:gd name="connsiteX4" fmla="*/ 238126 w 251231"/>
              <a:gd name="connsiteY4" fmla="*/ 206213 h 447757"/>
              <a:gd name="connsiteX5" fmla="*/ 215901 w 251231"/>
              <a:gd name="connsiteY5" fmla="*/ 444338 h 447757"/>
              <a:gd name="connsiteX6" fmla="*/ 219076 w 251231"/>
              <a:gd name="connsiteY6" fmla="*/ 333213 h 447757"/>
              <a:gd name="connsiteX7" fmla="*/ 250826 w 251231"/>
              <a:gd name="connsiteY7" fmla="*/ 142713 h 447757"/>
              <a:gd name="connsiteX8" fmla="*/ 193676 w 251231"/>
              <a:gd name="connsiteY8" fmla="*/ 25238 h 447757"/>
              <a:gd name="connsiteX9" fmla="*/ 161926 w 251231"/>
              <a:gd name="connsiteY9" fmla="*/ 15713 h 447757"/>
              <a:gd name="connsiteX10" fmla="*/ 1 w 251231"/>
              <a:gd name="connsiteY10" fmla="*/ 37938 h 44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231" h="447757">
                <a:moveTo>
                  <a:pt x="1" y="37938"/>
                </a:moveTo>
                <a:cubicBezTo>
                  <a:pt x="530" y="35821"/>
                  <a:pt x="126472" y="-12333"/>
                  <a:pt x="165101" y="3013"/>
                </a:cubicBezTo>
                <a:cubicBezTo>
                  <a:pt x="203730" y="18359"/>
                  <a:pt x="221193" y="115726"/>
                  <a:pt x="231776" y="130013"/>
                </a:cubicBezTo>
                <a:cubicBezTo>
                  <a:pt x="242359" y="144301"/>
                  <a:pt x="227543" y="76038"/>
                  <a:pt x="228601" y="88738"/>
                </a:cubicBezTo>
                <a:cubicBezTo>
                  <a:pt x="229659" y="101438"/>
                  <a:pt x="240243" y="146946"/>
                  <a:pt x="238126" y="206213"/>
                </a:cubicBezTo>
                <a:cubicBezTo>
                  <a:pt x="236009" y="265480"/>
                  <a:pt x="219076" y="423171"/>
                  <a:pt x="215901" y="444338"/>
                </a:cubicBezTo>
                <a:cubicBezTo>
                  <a:pt x="212726" y="465505"/>
                  <a:pt x="213255" y="383484"/>
                  <a:pt x="219076" y="333213"/>
                </a:cubicBezTo>
                <a:cubicBezTo>
                  <a:pt x="224897" y="282942"/>
                  <a:pt x="255059" y="194042"/>
                  <a:pt x="250826" y="142713"/>
                </a:cubicBezTo>
                <a:cubicBezTo>
                  <a:pt x="246593" y="91384"/>
                  <a:pt x="208493" y="46405"/>
                  <a:pt x="193676" y="25238"/>
                </a:cubicBezTo>
                <a:cubicBezTo>
                  <a:pt x="178859" y="4071"/>
                  <a:pt x="188913" y="16242"/>
                  <a:pt x="161926" y="15713"/>
                </a:cubicBezTo>
                <a:cubicBezTo>
                  <a:pt x="134939" y="15184"/>
                  <a:pt x="-528" y="40055"/>
                  <a:pt x="1" y="379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フリーフォーム 124">
            <a:extLst>
              <a:ext uri="{FF2B5EF4-FFF2-40B4-BE49-F238E27FC236}">
                <a16:creationId xmlns:a16="http://schemas.microsoft.com/office/drawing/2014/main" id="{12AE491E-8CB8-6922-573A-EB358F9F59DA}"/>
              </a:ext>
            </a:extLst>
          </p:cNvPr>
          <p:cNvSpPr/>
          <p:nvPr/>
        </p:nvSpPr>
        <p:spPr>
          <a:xfrm>
            <a:off x="3629019" y="1041376"/>
            <a:ext cx="215563" cy="290432"/>
          </a:xfrm>
          <a:custGeom>
            <a:avLst/>
            <a:gdLst>
              <a:gd name="connsiteX0" fmla="*/ 6 w 215563"/>
              <a:gd name="connsiteY0" fmla="*/ 24 h 290432"/>
              <a:gd name="connsiteX1" fmla="*/ 158756 w 215563"/>
              <a:gd name="connsiteY1" fmla="*/ 101624 h 290432"/>
              <a:gd name="connsiteX2" fmla="*/ 184156 w 215563"/>
              <a:gd name="connsiteY2" fmla="*/ 158774 h 290432"/>
              <a:gd name="connsiteX3" fmla="*/ 212731 w 215563"/>
              <a:gd name="connsiteY3" fmla="*/ 288949 h 290432"/>
              <a:gd name="connsiteX4" fmla="*/ 212731 w 215563"/>
              <a:gd name="connsiteY4" fmla="*/ 228624 h 290432"/>
              <a:gd name="connsiteX5" fmla="*/ 196856 w 215563"/>
              <a:gd name="connsiteY5" fmla="*/ 219099 h 290432"/>
              <a:gd name="connsiteX6" fmla="*/ 180981 w 215563"/>
              <a:gd name="connsiteY6" fmla="*/ 127024 h 290432"/>
              <a:gd name="connsiteX7" fmla="*/ 152406 w 215563"/>
              <a:gd name="connsiteY7" fmla="*/ 92099 h 290432"/>
              <a:gd name="connsiteX8" fmla="*/ 6 w 215563"/>
              <a:gd name="connsiteY8" fmla="*/ 24 h 29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563" h="290432">
                <a:moveTo>
                  <a:pt x="6" y="24"/>
                </a:moveTo>
                <a:cubicBezTo>
                  <a:pt x="1064" y="1612"/>
                  <a:pt x="128064" y="75166"/>
                  <a:pt x="158756" y="101624"/>
                </a:cubicBezTo>
                <a:cubicBezTo>
                  <a:pt x="189448" y="128082"/>
                  <a:pt x="175160" y="127553"/>
                  <a:pt x="184156" y="158774"/>
                </a:cubicBezTo>
                <a:cubicBezTo>
                  <a:pt x="193152" y="189995"/>
                  <a:pt x="207969" y="277307"/>
                  <a:pt x="212731" y="288949"/>
                </a:cubicBezTo>
                <a:cubicBezTo>
                  <a:pt x="217493" y="300591"/>
                  <a:pt x="215377" y="240266"/>
                  <a:pt x="212731" y="228624"/>
                </a:cubicBezTo>
                <a:cubicBezTo>
                  <a:pt x="210085" y="216982"/>
                  <a:pt x="202148" y="236032"/>
                  <a:pt x="196856" y="219099"/>
                </a:cubicBezTo>
                <a:cubicBezTo>
                  <a:pt x="191564" y="202166"/>
                  <a:pt x="188389" y="148191"/>
                  <a:pt x="180981" y="127024"/>
                </a:cubicBezTo>
                <a:cubicBezTo>
                  <a:pt x="173573" y="105857"/>
                  <a:pt x="178864" y="110620"/>
                  <a:pt x="152406" y="92099"/>
                </a:cubicBezTo>
                <a:cubicBezTo>
                  <a:pt x="125948" y="73578"/>
                  <a:pt x="-1052" y="-1564"/>
                  <a:pt x="6" y="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フリーフォーム 125">
            <a:extLst>
              <a:ext uri="{FF2B5EF4-FFF2-40B4-BE49-F238E27FC236}">
                <a16:creationId xmlns:a16="http://schemas.microsoft.com/office/drawing/2014/main" id="{3A6B7DC2-EF27-D9E9-C6BC-4EB990588978}"/>
              </a:ext>
            </a:extLst>
          </p:cNvPr>
          <p:cNvSpPr/>
          <p:nvPr/>
        </p:nvSpPr>
        <p:spPr>
          <a:xfrm>
            <a:off x="3616325" y="943712"/>
            <a:ext cx="292654" cy="126340"/>
          </a:xfrm>
          <a:custGeom>
            <a:avLst/>
            <a:gdLst>
              <a:gd name="connsiteX0" fmla="*/ 0 w 292654"/>
              <a:gd name="connsiteY0" fmla="*/ 126263 h 126340"/>
              <a:gd name="connsiteX1" fmla="*/ 158750 w 292654"/>
              <a:gd name="connsiteY1" fmla="*/ 31013 h 126340"/>
              <a:gd name="connsiteX2" fmla="*/ 292100 w 292654"/>
              <a:gd name="connsiteY2" fmla="*/ 107213 h 126340"/>
              <a:gd name="connsiteX3" fmla="*/ 203200 w 292654"/>
              <a:gd name="connsiteY3" fmla="*/ 31013 h 126340"/>
              <a:gd name="connsiteX4" fmla="*/ 127000 w 292654"/>
              <a:gd name="connsiteY4" fmla="*/ 2438 h 126340"/>
              <a:gd name="connsiteX5" fmla="*/ 158750 w 292654"/>
              <a:gd name="connsiteY5" fmla="*/ 11963 h 126340"/>
              <a:gd name="connsiteX6" fmla="*/ 0 w 292654"/>
              <a:gd name="connsiteY6" fmla="*/ 126263 h 126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654" h="126340">
                <a:moveTo>
                  <a:pt x="0" y="126263"/>
                </a:moveTo>
                <a:cubicBezTo>
                  <a:pt x="0" y="129438"/>
                  <a:pt x="110067" y="34188"/>
                  <a:pt x="158750" y="31013"/>
                </a:cubicBezTo>
                <a:cubicBezTo>
                  <a:pt x="207433" y="27838"/>
                  <a:pt x="284692" y="107213"/>
                  <a:pt x="292100" y="107213"/>
                </a:cubicBezTo>
                <a:cubicBezTo>
                  <a:pt x="299508" y="107213"/>
                  <a:pt x="230717" y="48475"/>
                  <a:pt x="203200" y="31013"/>
                </a:cubicBezTo>
                <a:cubicBezTo>
                  <a:pt x="175683" y="13550"/>
                  <a:pt x="134408" y="5613"/>
                  <a:pt x="127000" y="2438"/>
                </a:cubicBezTo>
                <a:cubicBezTo>
                  <a:pt x="119592" y="-737"/>
                  <a:pt x="176212" y="-3383"/>
                  <a:pt x="158750" y="11963"/>
                </a:cubicBezTo>
                <a:cubicBezTo>
                  <a:pt x="141288" y="27309"/>
                  <a:pt x="0" y="123088"/>
                  <a:pt x="0" y="1262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フリーフォーム 126">
            <a:extLst>
              <a:ext uri="{FF2B5EF4-FFF2-40B4-BE49-F238E27FC236}">
                <a16:creationId xmlns:a16="http://schemas.microsoft.com/office/drawing/2014/main" id="{604167E7-E73C-9924-8BD3-58DC8A892AC5}"/>
              </a:ext>
            </a:extLst>
          </p:cNvPr>
          <p:cNvSpPr/>
          <p:nvPr/>
        </p:nvSpPr>
        <p:spPr>
          <a:xfrm>
            <a:off x="3816201" y="968883"/>
            <a:ext cx="247947" cy="796550"/>
          </a:xfrm>
          <a:custGeom>
            <a:avLst/>
            <a:gdLst>
              <a:gd name="connsiteX0" fmla="*/ 50949 w 247947"/>
              <a:gd name="connsiteY0" fmla="*/ 47117 h 796550"/>
              <a:gd name="connsiteX1" fmla="*/ 225574 w 247947"/>
              <a:gd name="connsiteY1" fmla="*/ 263017 h 796550"/>
              <a:gd name="connsiteX2" fmla="*/ 238274 w 247947"/>
              <a:gd name="connsiteY2" fmla="*/ 450342 h 796550"/>
              <a:gd name="connsiteX3" fmla="*/ 244624 w 247947"/>
              <a:gd name="connsiteY3" fmla="*/ 424942 h 796550"/>
              <a:gd name="connsiteX4" fmla="*/ 212874 w 247947"/>
              <a:gd name="connsiteY4" fmla="*/ 564642 h 796550"/>
              <a:gd name="connsiteX5" fmla="*/ 28724 w 247947"/>
              <a:gd name="connsiteY5" fmla="*/ 796417 h 796550"/>
              <a:gd name="connsiteX6" fmla="*/ 206524 w 247947"/>
              <a:gd name="connsiteY6" fmla="*/ 596392 h 796550"/>
              <a:gd name="connsiteX7" fmla="*/ 241449 w 247947"/>
              <a:gd name="connsiteY7" fmla="*/ 482092 h 796550"/>
              <a:gd name="connsiteX8" fmla="*/ 241449 w 247947"/>
              <a:gd name="connsiteY8" fmla="*/ 297942 h 796550"/>
              <a:gd name="connsiteX9" fmla="*/ 174774 w 247947"/>
              <a:gd name="connsiteY9" fmla="*/ 174117 h 796550"/>
              <a:gd name="connsiteX10" fmla="*/ 6499 w 247947"/>
              <a:gd name="connsiteY10" fmla="*/ 5842 h 796550"/>
              <a:gd name="connsiteX11" fmla="*/ 50949 w 247947"/>
              <a:gd name="connsiteY11" fmla="*/ 47117 h 79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947" h="796550">
                <a:moveTo>
                  <a:pt x="50949" y="47117"/>
                </a:moveTo>
                <a:cubicBezTo>
                  <a:pt x="87462" y="89980"/>
                  <a:pt x="194353" y="195813"/>
                  <a:pt x="225574" y="263017"/>
                </a:cubicBezTo>
                <a:cubicBezTo>
                  <a:pt x="256795" y="330221"/>
                  <a:pt x="235099" y="423354"/>
                  <a:pt x="238274" y="450342"/>
                </a:cubicBezTo>
                <a:cubicBezTo>
                  <a:pt x="241449" y="477330"/>
                  <a:pt x="248857" y="405892"/>
                  <a:pt x="244624" y="424942"/>
                </a:cubicBezTo>
                <a:cubicBezTo>
                  <a:pt x="240391" y="443992"/>
                  <a:pt x="248857" y="502730"/>
                  <a:pt x="212874" y="564642"/>
                </a:cubicBezTo>
                <a:cubicBezTo>
                  <a:pt x="176891" y="626555"/>
                  <a:pt x="29782" y="791126"/>
                  <a:pt x="28724" y="796417"/>
                </a:cubicBezTo>
                <a:cubicBezTo>
                  <a:pt x="27666" y="801708"/>
                  <a:pt x="171070" y="648780"/>
                  <a:pt x="206524" y="596392"/>
                </a:cubicBezTo>
                <a:cubicBezTo>
                  <a:pt x="241978" y="544004"/>
                  <a:pt x="235628" y="531834"/>
                  <a:pt x="241449" y="482092"/>
                </a:cubicBezTo>
                <a:cubicBezTo>
                  <a:pt x="247270" y="432350"/>
                  <a:pt x="252561" y="349271"/>
                  <a:pt x="241449" y="297942"/>
                </a:cubicBezTo>
                <a:cubicBezTo>
                  <a:pt x="230337" y="246613"/>
                  <a:pt x="213932" y="222800"/>
                  <a:pt x="174774" y="174117"/>
                </a:cubicBezTo>
                <a:cubicBezTo>
                  <a:pt x="135616" y="125434"/>
                  <a:pt x="26078" y="20659"/>
                  <a:pt x="6499" y="5842"/>
                </a:cubicBezTo>
                <a:cubicBezTo>
                  <a:pt x="-13080" y="-8975"/>
                  <a:pt x="14436" y="4254"/>
                  <a:pt x="50949" y="4711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フリーフォーム 127">
            <a:extLst>
              <a:ext uri="{FF2B5EF4-FFF2-40B4-BE49-F238E27FC236}">
                <a16:creationId xmlns:a16="http://schemas.microsoft.com/office/drawing/2014/main" id="{73AA5670-24B8-D76B-C647-F96F551DEB0C}"/>
              </a:ext>
            </a:extLst>
          </p:cNvPr>
          <p:cNvSpPr/>
          <p:nvPr/>
        </p:nvSpPr>
        <p:spPr>
          <a:xfrm>
            <a:off x="3653771" y="1028024"/>
            <a:ext cx="273713" cy="480846"/>
          </a:xfrm>
          <a:custGeom>
            <a:avLst/>
            <a:gdLst>
              <a:gd name="connsiteX0" fmla="*/ 654 w 273713"/>
              <a:gd name="connsiteY0" fmla="*/ 19726 h 480846"/>
              <a:gd name="connsiteX1" fmla="*/ 159404 w 273713"/>
              <a:gd name="connsiteY1" fmla="*/ 19726 h 480846"/>
              <a:gd name="connsiteX2" fmla="*/ 245129 w 273713"/>
              <a:gd name="connsiteY2" fmla="*/ 156251 h 480846"/>
              <a:gd name="connsiteX3" fmla="*/ 273704 w 273713"/>
              <a:gd name="connsiteY3" fmla="*/ 219751 h 480846"/>
              <a:gd name="connsiteX4" fmla="*/ 248304 w 273713"/>
              <a:gd name="connsiteY4" fmla="*/ 476926 h 480846"/>
              <a:gd name="connsiteX5" fmla="*/ 254654 w 273713"/>
              <a:gd name="connsiteY5" fmla="*/ 362626 h 480846"/>
              <a:gd name="connsiteX6" fmla="*/ 267354 w 273713"/>
              <a:gd name="connsiteY6" fmla="*/ 191176 h 480846"/>
              <a:gd name="connsiteX7" fmla="*/ 241954 w 273713"/>
              <a:gd name="connsiteY7" fmla="*/ 127676 h 480846"/>
              <a:gd name="connsiteX8" fmla="*/ 165754 w 273713"/>
              <a:gd name="connsiteY8" fmla="*/ 3851 h 480846"/>
              <a:gd name="connsiteX9" fmla="*/ 178454 w 273713"/>
              <a:gd name="connsiteY9" fmla="*/ 29251 h 480846"/>
              <a:gd name="connsiteX10" fmla="*/ 105429 w 273713"/>
              <a:gd name="connsiteY10" fmla="*/ 7026 h 480846"/>
              <a:gd name="connsiteX11" fmla="*/ 654 w 273713"/>
              <a:gd name="connsiteY11" fmla="*/ 19726 h 48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713" h="480846">
                <a:moveTo>
                  <a:pt x="654" y="19726"/>
                </a:moveTo>
                <a:cubicBezTo>
                  <a:pt x="9650" y="21843"/>
                  <a:pt x="118658" y="-3028"/>
                  <a:pt x="159404" y="19726"/>
                </a:cubicBezTo>
                <a:cubicBezTo>
                  <a:pt x="200150" y="42480"/>
                  <a:pt x="226079" y="122914"/>
                  <a:pt x="245129" y="156251"/>
                </a:cubicBezTo>
                <a:cubicBezTo>
                  <a:pt x="264179" y="189589"/>
                  <a:pt x="273175" y="166305"/>
                  <a:pt x="273704" y="219751"/>
                </a:cubicBezTo>
                <a:cubicBezTo>
                  <a:pt x="274233" y="273197"/>
                  <a:pt x="251479" y="453114"/>
                  <a:pt x="248304" y="476926"/>
                </a:cubicBezTo>
                <a:cubicBezTo>
                  <a:pt x="245129" y="500739"/>
                  <a:pt x="251479" y="410251"/>
                  <a:pt x="254654" y="362626"/>
                </a:cubicBezTo>
                <a:cubicBezTo>
                  <a:pt x="257829" y="315001"/>
                  <a:pt x="269471" y="230334"/>
                  <a:pt x="267354" y="191176"/>
                </a:cubicBezTo>
                <a:cubicBezTo>
                  <a:pt x="265237" y="152018"/>
                  <a:pt x="258887" y="158897"/>
                  <a:pt x="241954" y="127676"/>
                </a:cubicBezTo>
                <a:cubicBezTo>
                  <a:pt x="225021" y="96455"/>
                  <a:pt x="176337" y="20255"/>
                  <a:pt x="165754" y="3851"/>
                </a:cubicBezTo>
                <a:cubicBezTo>
                  <a:pt x="155171" y="-12553"/>
                  <a:pt x="188508" y="28722"/>
                  <a:pt x="178454" y="29251"/>
                </a:cubicBezTo>
                <a:cubicBezTo>
                  <a:pt x="168400" y="29780"/>
                  <a:pt x="132946" y="9143"/>
                  <a:pt x="105429" y="7026"/>
                </a:cubicBezTo>
                <a:cubicBezTo>
                  <a:pt x="77912" y="4909"/>
                  <a:pt x="-8342" y="17609"/>
                  <a:pt x="654" y="197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フリーフォーム 128">
            <a:extLst>
              <a:ext uri="{FF2B5EF4-FFF2-40B4-BE49-F238E27FC236}">
                <a16:creationId xmlns:a16="http://schemas.microsoft.com/office/drawing/2014/main" id="{3B8F8DC6-B828-D40B-3F94-38387A047B14}"/>
              </a:ext>
            </a:extLst>
          </p:cNvPr>
          <p:cNvSpPr/>
          <p:nvPr/>
        </p:nvSpPr>
        <p:spPr>
          <a:xfrm>
            <a:off x="3816126" y="1017592"/>
            <a:ext cx="226254" cy="636734"/>
          </a:xfrm>
          <a:custGeom>
            <a:avLst/>
            <a:gdLst>
              <a:gd name="connsiteX0" fmla="*/ 3399 w 226254"/>
              <a:gd name="connsiteY0" fmla="*/ 7933 h 636734"/>
              <a:gd name="connsiteX1" fmla="*/ 203424 w 226254"/>
              <a:gd name="connsiteY1" fmla="*/ 300033 h 636734"/>
              <a:gd name="connsiteX2" fmla="*/ 184374 w 226254"/>
              <a:gd name="connsiteY2" fmla="*/ 509583 h 636734"/>
              <a:gd name="connsiteX3" fmla="*/ 130399 w 226254"/>
              <a:gd name="connsiteY3" fmla="*/ 636583 h 636734"/>
              <a:gd name="connsiteX4" fmla="*/ 162149 w 226254"/>
              <a:gd name="connsiteY4" fmla="*/ 531808 h 636734"/>
              <a:gd name="connsiteX5" fmla="*/ 225649 w 226254"/>
              <a:gd name="connsiteY5" fmla="*/ 376233 h 636734"/>
              <a:gd name="connsiteX6" fmla="*/ 187549 w 226254"/>
              <a:gd name="connsiteY6" fmla="*/ 261933 h 636734"/>
              <a:gd name="connsiteX7" fmla="*/ 82774 w 226254"/>
              <a:gd name="connsiteY7" fmla="*/ 96833 h 636734"/>
              <a:gd name="connsiteX8" fmla="*/ 3399 w 226254"/>
              <a:gd name="connsiteY8" fmla="*/ 7933 h 63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254" h="636734">
                <a:moveTo>
                  <a:pt x="3399" y="7933"/>
                </a:moveTo>
                <a:cubicBezTo>
                  <a:pt x="23507" y="41800"/>
                  <a:pt x="173262" y="216425"/>
                  <a:pt x="203424" y="300033"/>
                </a:cubicBezTo>
                <a:cubicBezTo>
                  <a:pt x="233586" y="383641"/>
                  <a:pt x="196545" y="453491"/>
                  <a:pt x="184374" y="509583"/>
                </a:cubicBezTo>
                <a:cubicBezTo>
                  <a:pt x="172203" y="565675"/>
                  <a:pt x="134103" y="632879"/>
                  <a:pt x="130399" y="636583"/>
                </a:cubicBezTo>
                <a:cubicBezTo>
                  <a:pt x="126695" y="640287"/>
                  <a:pt x="146274" y="575200"/>
                  <a:pt x="162149" y="531808"/>
                </a:cubicBezTo>
                <a:cubicBezTo>
                  <a:pt x="178024" y="488416"/>
                  <a:pt x="221416" y="421212"/>
                  <a:pt x="225649" y="376233"/>
                </a:cubicBezTo>
                <a:cubicBezTo>
                  <a:pt x="229882" y="331254"/>
                  <a:pt x="211362" y="308500"/>
                  <a:pt x="187549" y="261933"/>
                </a:cubicBezTo>
                <a:cubicBezTo>
                  <a:pt x="163737" y="215366"/>
                  <a:pt x="107645" y="136520"/>
                  <a:pt x="82774" y="96833"/>
                </a:cubicBezTo>
                <a:cubicBezTo>
                  <a:pt x="57903" y="57146"/>
                  <a:pt x="-16709" y="-25934"/>
                  <a:pt x="3399" y="79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フリーフォーム 129">
            <a:extLst>
              <a:ext uri="{FF2B5EF4-FFF2-40B4-BE49-F238E27FC236}">
                <a16:creationId xmlns:a16="http://schemas.microsoft.com/office/drawing/2014/main" id="{D65101C0-AC67-A934-D420-10A08FEA4F45}"/>
              </a:ext>
            </a:extLst>
          </p:cNvPr>
          <p:cNvSpPr/>
          <p:nvPr/>
        </p:nvSpPr>
        <p:spPr>
          <a:xfrm>
            <a:off x="3917619" y="1228277"/>
            <a:ext cx="70509" cy="459100"/>
          </a:xfrm>
          <a:custGeom>
            <a:avLst/>
            <a:gdLst>
              <a:gd name="connsiteX0" fmla="*/ 70181 w 70509"/>
              <a:gd name="connsiteY0" fmla="*/ 448 h 459100"/>
              <a:gd name="connsiteX1" fmla="*/ 41606 w 70509"/>
              <a:gd name="connsiteY1" fmla="*/ 130623 h 459100"/>
              <a:gd name="connsiteX2" fmla="*/ 3506 w 70509"/>
              <a:gd name="connsiteY2" fmla="*/ 448123 h 459100"/>
              <a:gd name="connsiteX3" fmla="*/ 3506 w 70509"/>
              <a:gd name="connsiteY3" fmla="*/ 375098 h 459100"/>
              <a:gd name="connsiteX4" fmla="*/ 19381 w 70509"/>
              <a:gd name="connsiteY4" fmla="*/ 267148 h 459100"/>
              <a:gd name="connsiteX5" fmla="*/ 28906 w 70509"/>
              <a:gd name="connsiteY5" fmla="*/ 124273 h 459100"/>
              <a:gd name="connsiteX6" fmla="*/ 22556 w 70509"/>
              <a:gd name="connsiteY6" fmla="*/ 168723 h 459100"/>
              <a:gd name="connsiteX7" fmla="*/ 70181 w 70509"/>
              <a:gd name="connsiteY7" fmla="*/ 448 h 4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09" h="459100">
                <a:moveTo>
                  <a:pt x="70181" y="448"/>
                </a:moveTo>
                <a:cubicBezTo>
                  <a:pt x="73356" y="-5902"/>
                  <a:pt x="52718" y="56011"/>
                  <a:pt x="41606" y="130623"/>
                </a:cubicBezTo>
                <a:cubicBezTo>
                  <a:pt x="30494" y="205235"/>
                  <a:pt x="9856" y="407377"/>
                  <a:pt x="3506" y="448123"/>
                </a:cubicBezTo>
                <a:cubicBezTo>
                  <a:pt x="-2844" y="488869"/>
                  <a:pt x="860" y="405260"/>
                  <a:pt x="3506" y="375098"/>
                </a:cubicBezTo>
                <a:cubicBezTo>
                  <a:pt x="6152" y="344936"/>
                  <a:pt x="15148" y="308952"/>
                  <a:pt x="19381" y="267148"/>
                </a:cubicBezTo>
                <a:cubicBezTo>
                  <a:pt x="23614" y="225344"/>
                  <a:pt x="28377" y="140677"/>
                  <a:pt x="28906" y="124273"/>
                </a:cubicBezTo>
                <a:cubicBezTo>
                  <a:pt x="29435" y="107869"/>
                  <a:pt x="15677" y="185127"/>
                  <a:pt x="22556" y="168723"/>
                </a:cubicBezTo>
                <a:cubicBezTo>
                  <a:pt x="29435" y="152319"/>
                  <a:pt x="67006" y="6798"/>
                  <a:pt x="70181" y="4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フリーフォーム 130">
            <a:extLst>
              <a:ext uri="{FF2B5EF4-FFF2-40B4-BE49-F238E27FC236}">
                <a16:creationId xmlns:a16="http://schemas.microsoft.com/office/drawing/2014/main" id="{3F822F8A-0AE5-A111-0F04-C51FB0338729}"/>
              </a:ext>
            </a:extLst>
          </p:cNvPr>
          <p:cNvSpPr/>
          <p:nvPr/>
        </p:nvSpPr>
        <p:spPr>
          <a:xfrm>
            <a:off x="3263882" y="2132904"/>
            <a:ext cx="98445" cy="125046"/>
          </a:xfrm>
          <a:custGeom>
            <a:avLst/>
            <a:gdLst>
              <a:gd name="connsiteX0" fmla="*/ 98443 w 98445"/>
              <a:gd name="connsiteY0" fmla="*/ 696 h 125046"/>
              <a:gd name="connsiteX1" fmla="*/ 3193 w 98445"/>
              <a:gd name="connsiteY1" fmla="*/ 41971 h 125046"/>
              <a:gd name="connsiteX2" fmla="*/ 66693 w 98445"/>
              <a:gd name="connsiteY2" fmla="*/ 124521 h 125046"/>
              <a:gd name="connsiteX3" fmla="*/ 18 w 98445"/>
              <a:gd name="connsiteY3" fmla="*/ 73721 h 125046"/>
              <a:gd name="connsiteX4" fmla="*/ 98443 w 98445"/>
              <a:gd name="connsiteY4" fmla="*/ 696 h 12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45" h="125046">
                <a:moveTo>
                  <a:pt x="98443" y="696"/>
                </a:moveTo>
                <a:cubicBezTo>
                  <a:pt x="98972" y="-4596"/>
                  <a:pt x="8485" y="21334"/>
                  <a:pt x="3193" y="41971"/>
                </a:cubicBezTo>
                <a:cubicBezTo>
                  <a:pt x="-2099" y="62608"/>
                  <a:pt x="67222" y="119229"/>
                  <a:pt x="66693" y="124521"/>
                </a:cubicBezTo>
                <a:cubicBezTo>
                  <a:pt x="66164" y="129813"/>
                  <a:pt x="1605" y="93829"/>
                  <a:pt x="18" y="73721"/>
                </a:cubicBezTo>
                <a:cubicBezTo>
                  <a:pt x="-1570" y="53613"/>
                  <a:pt x="97914" y="5988"/>
                  <a:pt x="98443" y="696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フリーフォーム 131">
            <a:extLst>
              <a:ext uri="{FF2B5EF4-FFF2-40B4-BE49-F238E27FC236}">
                <a16:creationId xmlns:a16="http://schemas.microsoft.com/office/drawing/2014/main" id="{B033B594-3B37-1189-5D1B-BBE2CABB157B}"/>
              </a:ext>
            </a:extLst>
          </p:cNvPr>
          <p:cNvSpPr/>
          <p:nvPr/>
        </p:nvSpPr>
        <p:spPr>
          <a:xfrm>
            <a:off x="3003906" y="1700048"/>
            <a:ext cx="288137" cy="325188"/>
          </a:xfrm>
          <a:custGeom>
            <a:avLst/>
            <a:gdLst>
              <a:gd name="connsiteX0" fmla="*/ 287934 w 288137"/>
              <a:gd name="connsiteY0" fmla="*/ 59 h 325188"/>
              <a:gd name="connsiteX1" fmla="*/ 193107 w 288137"/>
              <a:gd name="connsiteY1" fmla="*/ 81339 h 325188"/>
              <a:gd name="connsiteX2" fmla="*/ 237134 w 288137"/>
              <a:gd name="connsiteY2" fmla="*/ 125365 h 325188"/>
              <a:gd name="connsiteX3" fmla="*/ 128761 w 288137"/>
              <a:gd name="connsiteY3" fmla="*/ 166005 h 325188"/>
              <a:gd name="connsiteX4" fmla="*/ 74574 w 288137"/>
              <a:gd name="connsiteY4" fmla="*/ 203259 h 325188"/>
              <a:gd name="connsiteX5" fmla="*/ 67 w 288137"/>
              <a:gd name="connsiteY5" fmla="*/ 325179 h 325188"/>
              <a:gd name="connsiteX6" fmla="*/ 88121 w 288137"/>
              <a:gd name="connsiteY6" fmla="*/ 196485 h 325188"/>
              <a:gd name="connsiteX7" fmla="*/ 193107 w 288137"/>
              <a:gd name="connsiteY7" fmla="*/ 145685 h 325188"/>
              <a:gd name="connsiteX8" fmla="*/ 149081 w 288137"/>
              <a:gd name="connsiteY8" fmla="*/ 115205 h 325188"/>
              <a:gd name="connsiteX9" fmla="*/ 233747 w 288137"/>
              <a:gd name="connsiteY9" fmla="*/ 145685 h 325188"/>
              <a:gd name="connsiteX10" fmla="*/ 203267 w 288137"/>
              <a:gd name="connsiteY10" fmla="*/ 118592 h 325188"/>
              <a:gd name="connsiteX11" fmla="*/ 162627 w 288137"/>
              <a:gd name="connsiteY11" fmla="*/ 94885 h 325188"/>
              <a:gd name="connsiteX12" fmla="*/ 287934 w 288137"/>
              <a:gd name="connsiteY12" fmla="*/ 59 h 32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137" h="325188">
                <a:moveTo>
                  <a:pt x="287934" y="59"/>
                </a:moveTo>
                <a:cubicBezTo>
                  <a:pt x="293014" y="-2199"/>
                  <a:pt x="201574" y="60455"/>
                  <a:pt x="193107" y="81339"/>
                </a:cubicBezTo>
                <a:cubicBezTo>
                  <a:pt x="184640" y="102223"/>
                  <a:pt x="247858" y="111254"/>
                  <a:pt x="237134" y="125365"/>
                </a:cubicBezTo>
                <a:cubicBezTo>
                  <a:pt x="226410" y="139476"/>
                  <a:pt x="155854" y="153023"/>
                  <a:pt x="128761" y="166005"/>
                </a:cubicBezTo>
                <a:cubicBezTo>
                  <a:pt x="101668" y="178987"/>
                  <a:pt x="96023" y="176730"/>
                  <a:pt x="74574" y="203259"/>
                </a:cubicBezTo>
                <a:cubicBezTo>
                  <a:pt x="53125" y="229788"/>
                  <a:pt x="-2191" y="326308"/>
                  <a:pt x="67" y="325179"/>
                </a:cubicBezTo>
                <a:cubicBezTo>
                  <a:pt x="2325" y="324050"/>
                  <a:pt x="55948" y="226401"/>
                  <a:pt x="88121" y="196485"/>
                </a:cubicBezTo>
                <a:cubicBezTo>
                  <a:pt x="120294" y="166569"/>
                  <a:pt x="182947" y="159232"/>
                  <a:pt x="193107" y="145685"/>
                </a:cubicBezTo>
                <a:cubicBezTo>
                  <a:pt x="203267" y="132138"/>
                  <a:pt x="142308" y="115205"/>
                  <a:pt x="149081" y="115205"/>
                </a:cubicBezTo>
                <a:cubicBezTo>
                  <a:pt x="155854" y="115205"/>
                  <a:pt x="224716" y="145121"/>
                  <a:pt x="233747" y="145685"/>
                </a:cubicBezTo>
                <a:cubicBezTo>
                  <a:pt x="242778" y="146250"/>
                  <a:pt x="215120" y="127059"/>
                  <a:pt x="203267" y="118592"/>
                </a:cubicBezTo>
                <a:cubicBezTo>
                  <a:pt x="191414" y="110125"/>
                  <a:pt x="149645" y="110690"/>
                  <a:pt x="162627" y="94885"/>
                </a:cubicBezTo>
                <a:cubicBezTo>
                  <a:pt x="175609" y="79080"/>
                  <a:pt x="282854" y="2317"/>
                  <a:pt x="287934" y="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フリーフォーム 132">
            <a:extLst>
              <a:ext uri="{FF2B5EF4-FFF2-40B4-BE49-F238E27FC236}">
                <a16:creationId xmlns:a16="http://schemas.microsoft.com/office/drawing/2014/main" id="{5D88F8C8-B9A9-26E6-6F8A-D1EA559FE335}"/>
              </a:ext>
            </a:extLst>
          </p:cNvPr>
          <p:cNvSpPr/>
          <p:nvPr/>
        </p:nvSpPr>
        <p:spPr>
          <a:xfrm>
            <a:off x="3620335" y="1499737"/>
            <a:ext cx="74554" cy="224277"/>
          </a:xfrm>
          <a:custGeom>
            <a:avLst/>
            <a:gdLst>
              <a:gd name="connsiteX0" fmla="*/ 74518 w 74554"/>
              <a:gd name="connsiteY0" fmla="*/ 556 h 224277"/>
              <a:gd name="connsiteX1" fmla="*/ 10172 w 74554"/>
              <a:gd name="connsiteY1" fmla="*/ 98770 h 224277"/>
              <a:gd name="connsiteX2" fmla="*/ 23718 w 74554"/>
              <a:gd name="connsiteY2" fmla="*/ 166503 h 224277"/>
              <a:gd name="connsiteX3" fmla="*/ 67745 w 74554"/>
              <a:gd name="connsiteY3" fmla="*/ 224076 h 224277"/>
              <a:gd name="connsiteX4" fmla="*/ 12 w 74554"/>
              <a:gd name="connsiteY4" fmla="*/ 146183 h 224277"/>
              <a:gd name="connsiteX5" fmla="*/ 74518 w 74554"/>
              <a:gd name="connsiteY5" fmla="*/ 556 h 22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554" h="224277">
                <a:moveTo>
                  <a:pt x="74518" y="556"/>
                </a:moveTo>
                <a:cubicBezTo>
                  <a:pt x="76211" y="-7346"/>
                  <a:pt x="18639" y="71112"/>
                  <a:pt x="10172" y="98770"/>
                </a:cubicBezTo>
                <a:cubicBezTo>
                  <a:pt x="1705" y="126428"/>
                  <a:pt x="14123" y="145619"/>
                  <a:pt x="23718" y="166503"/>
                </a:cubicBezTo>
                <a:cubicBezTo>
                  <a:pt x="33313" y="187387"/>
                  <a:pt x="71696" y="227463"/>
                  <a:pt x="67745" y="224076"/>
                </a:cubicBezTo>
                <a:cubicBezTo>
                  <a:pt x="63794" y="220689"/>
                  <a:pt x="1141" y="178356"/>
                  <a:pt x="12" y="146183"/>
                </a:cubicBezTo>
                <a:cubicBezTo>
                  <a:pt x="-1117" y="114010"/>
                  <a:pt x="72825" y="8458"/>
                  <a:pt x="74518" y="556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フリーフォーム 133">
            <a:extLst>
              <a:ext uri="{FF2B5EF4-FFF2-40B4-BE49-F238E27FC236}">
                <a16:creationId xmlns:a16="http://schemas.microsoft.com/office/drawing/2014/main" id="{2FB2FB5D-630E-AEE8-53F0-DEAE9A6165CA}"/>
              </a:ext>
            </a:extLst>
          </p:cNvPr>
          <p:cNvSpPr/>
          <p:nvPr/>
        </p:nvSpPr>
        <p:spPr>
          <a:xfrm>
            <a:off x="3034129" y="1632282"/>
            <a:ext cx="228345" cy="189847"/>
          </a:xfrm>
          <a:custGeom>
            <a:avLst/>
            <a:gdLst>
              <a:gd name="connsiteX0" fmla="*/ 227231 w 228345"/>
              <a:gd name="connsiteY0" fmla="*/ 91 h 189847"/>
              <a:gd name="connsiteX1" fmla="*/ 132404 w 228345"/>
              <a:gd name="connsiteY1" fmla="*/ 105078 h 189847"/>
              <a:gd name="connsiteX2" fmla="*/ 324 w 228345"/>
              <a:gd name="connsiteY2" fmla="*/ 189745 h 189847"/>
              <a:gd name="connsiteX3" fmla="*/ 173044 w 228345"/>
              <a:gd name="connsiteY3" fmla="*/ 88145 h 189847"/>
              <a:gd name="connsiteX4" fmla="*/ 227231 w 228345"/>
              <a:gd name="connsiteY4" fmla="*/ 91 h 189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345" h="189847">
                <a:moveTo>
                  <a:pt x="227231" y="91"/>
                </a:moveTo>
                <a:cubicBezTo>
                  <a:pt x="220458" y="2913"/>
                  <a:pt x="170222" y="73469"/>
                  <a:pt x="132404" y="105078"/>
                </a:cubicBezTo>
                <a:cubicBezTo>
                  <a:pt x="94586" y="136687"/>
                  <a:pt x="-6449" y="192567"/>
                  <a:pt x="324" y="189745"/>
                </a:cubicBezTo>
                <a:cubicBezTo>
                  <a:pt x="7097" y="186923"/>
                  <a:pt x="136919" y="115803"/>
                  <a:pt x="173044" y="88145"/>
                </a:cubicBezTo>
                <a:cubicBezTo>
                  <a:pt x="209169" y="60487"/>
                  <a:pt x="234004" y="-2731"/>
                  <a:pt x="227231" y="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フリーフォーム 134">
            <a:extLst>
              <a:ext uri="{FF2B5EF4-FFF2-40B4-BE49-F238E27FC236}">
                <a16:creationId xmlns:a16="http://schemas.microsoft.com/office/drawing/2014/main" id="{E8B45CBE-D2AB-8569-D41C-7185556BA48C}"/>
              </a:ext>
            </a:extLst>
          </p:cNvPr>
          <p:cNvSpPr/>
          <p:nvPr/>
        </p:nvSpPr>
        <p:spPr>
          <a:xfrm>
            <a:off x="3268107" y="2330027"/>
            <a:ext cx="103433" cy="186266"/>
          </a:xfrm>
          <a:custGeom>
            <a:avLst/>
            <a:gdLst>
              <a:gd name="connsiteX0" fmla="*/ 26 w 103433"/>
              <a:gd name="connsiteY0" fmla="*/ 0 h 186266"/>
              <a:gd name="connsiteX1" fmla="*/ 91466 w 103433"/>
              <a:gd name="connsiteY1" fmla="*/ 115146 h 186266"/>
              <a:gd name="connsiteX2" fmla="*/ 81306 w 103433"/>
              <a:gd name="connsiteY2" fmla="*/ 186266 h 186266"/>
              <a:gd name="connsiteX3" fmla="*/ 101626 w 103433"/>
              <a:gd name="connsiteY3" fmla="*/ 115146 h 186266"/>
              <a:gd name="connsiteX4" fmla="*/ 26 w 103433"/>
              <a:gd name="connsiteY4" fmla="*/ 0 h 18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33" h="186266">
                <a:moveTo>
                  <a:pt x="26" y="0"/>
                </a:moveTo>
                <a:cubicBezTo>
                  <a:pt x="-1667" y="0"/>
                  <a:pt x="77919" y="84102"/>
                  <a:pt x="91466" y="115146"/>
                </a:cubicBezTo>
                <a:cubicBezTo>
                  <a:pt x="105013" y="146190"/>
                  <a:pt x="79613" y="186266"/>
                  <a:pt x="81306" y="186266"/>
                </a:cubicBezTo>
                <a:cubicBezTo>
                  <a:pt x="82999" y="186266"/>
                  <a:pt x="110657" y="141110"/>
                  <a:pt x="101626" y="115146"/>
                </a:cubicBezTo>
                <a:cubicBezTo>
                  <a:pt x="92595" y="89182"/>
                  <a:pt x="1719" y="0"/>
                  <a:pt x="26" y="0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フリーフォーム 135">
            <a:extLst>
              <a:ext uri="{FF2B5EF4-FFF2-40B4-BE49-F238E27FC236}">
                <a16:creationId xmlns:a16="http://schemas.microsoft.com/office/drawing/2014/main" id="{CD68FB72-73AC-AF6F-F1F2-A90E9D3F67E7}"/>
              </a:ext>
            </a:extLst>
          </p:cNvPr>
          <p:cNvSpPr/>
          <p:nvPr/>
        </p:nvSpPr>
        <p:spPr>
          <a:xfrm>
            <a:off x="3531167" y="2451927"/>
            <a:ext cx="134741" cy="118664"/>
          </a:xfrm>
          <a:custGeom>
            <a:avLst/>
            <a:gdLst>
              <a:gd name="connsiteX0" fmla="*/ 133206 w 134741"/>
              <a:gd name="connsiteY0" fmla="*/ 20 h 118664"/>
              <a:gd name="connsiteX1" fmla="*/ 119660 w 134741"/>
              <a:gd name="connsiteY1" fmla="*/ 57593 h 118664"/>
              <a:gd name="connsiteX2" fmla="*/ 48540 w 134741"/>
              <a:gd name="connsiteY2" fmla="*/ 77913 h 118664"/>
              <a:gd name="connsiteX3" fmla="*/ 1126 w 134741"/>
              <a:gd name="connsiteY3" fmla="*/ 118553 h 118664"/>
              <a:gd name="connsiteX4" fmla="*/ 95953 w 134741"/>
              <a:gd name="connsiteY4" fmla="*/ 64366 h 118664"/>
              <a:gd name="connsiteX5" fmla="*/ 133206 w 134741"/>
              <a:gd name="connsiteY5" fmla="*/ 20 h 1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741" h="118664">
                <a:moveTo>
                  <a:pt x="133206" y="20"/>
                </a:moveTo>
                <a:cubicBezTo>
                  <a:pt x="137157" y="-1109"/>
                  <a:pt x="133771" y="44611"/>
                  <a:pt x="119660" y="57593"/>
                </a:cubicBezTo>
                <a:cubicBezTo>
                  <a:pt x="105549" y="70575"/>
                  <a:pt x="68296" y="67753"/>
                  <a:pt x="48540" y="77913"/>
                </a:cubicBezTo>
                <a:cubicBezTo>
                  <a:pt x="28784" y="88073"/>
                  <a:pt x="-6776" y="120811"/>
                  <a:pt x="1126" y="118553"/>
                </a:cubicBezTo>
                <a:cubicBezTo>
                  <a:pt x="9028" y="116295"/>
                  <a:pt x="71117" y="76784"/>
                  <a:pt x="95953" y="64366"/>
                </a:cubicBezTo>
                <a:cubicBezTo>
                  <a:pt x="120789" y="51948"/>
                  <a:pt x="129255" y="1149"/>
                  <a:pt x="133206" y="2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フリーフォーム 136">
            <a:extLst>
              <a:ext uri="{FF2B5EF4-FFF2-40B4-BE49-F238E27FC236}">
                <a16:creationId xmlns:a16="http://schemas.microsoft.com/office/drawing/2014/main" id="{11EDFE43-132E-E1FD-F0C0-A5BEF184B019}"/>
              </a:ext>
            </a:extLst>
          </p:cNvPr>
          <p:cNvSpPr/>
          <p:nvPr/>
        </p:nvSpPr>
        <p:spPr>
          <a:xfrm>
            <a:off x="1774350" y="480907"/>
            <a:ext cx="630414" cy="318422"/>
          </a:xfrm>
          <a:custGeom>
            <a:avLst/>
            <a:gdLst>
              <a:gd name="connsiteX0" fmla="*/ 623410 w 630414"/>
              <a:gd name="connsiteY0" fmla="*/ 6773 h 318422"/>
              <a:gd name="connsiteX1" fmla="*/ 464237 w 630414"/>
              <a:gd name="connsiteY1" fmla="*/ 20320 h 318422"/>
              <a:gd name="connsiteX2" fmla="*/ 210237 w 630414"/>
              <a:gd name="connsiteY2" fmla="*/ 20320 h 318422"/>
              <a:gd name="connsiteX3" fmla="*/ 254263 w 630414"/>
              <a:gd name="connsiteY3" fmla="*/ 33866 h 318422"/>
              <a:gd name="connsiteX4" fmla="*/ 149277 w 630414"/>
              <a:gd name="connsiteY4" fmla="*/ 71120 h 318422"/>
              <a:gd name="connsiteX5" fmla="*/ 189917 w 630414"/>
              <a:gd name="connsiteY5" fmla="*/ 132080 h 318422"/>
              <a:gd name="connsiteX6" fmla="*/ 101863 w 630414"/>
              <a:gd name="connsiteY6" fmla="*/ 152400 h 318422"/>
              <a:gd name="connsiteX7" fmla="*/ 186530 w 630414"/>
              <a:gd name="connsiteY7" fmla="*/ 179493 h 318422"/>
              <a:gd name="connsiteX8" fmla="*/ 71383 w 630414"/>
              <a:gd name="connsiteY8" fmla="*/ 199813 h 318422"/>
              <a:gd name="connsiteX9" fmla="*/ 263 w 630414"/>
              <a:gd name="connsiteY9" fmla="*/ 318346 h 318422"/>
              <a:gd name="connsiteX10" fmla="*/ 51063 w 630414"/>
              <a:gd name="connsiteY10" fmla="*/ 216746 h 318422"/>
              <a:gd name="connsiteX11" fmla="*/ 145890 w 630414"/>
              <a:gd name="connsiteY11" fmla="*/ 145626 h 318422"/>
              <a:gd name="connsiteX12" fmla="*/ 162823 w 630414"/>
              <a:gd name="connsiteY12" fmla="*/ 84666 h 318422"/>
              <a:gd name="connsiteX13" fmla="*/ 257650 w 630414"/>
              <a:gd name="connsiteY13" fmla="*/ 30480 h 318422"/>
              <a:gd name="connsiteX14" fmla="*/ 233943 w 630414"/>
              <a:gd name="connsiteY14" fmla="*/ 0 h 318422"/>
              <a:gd name="connsiteX15" fmla="*/ 623410 w 630414"/>
              <a:gd name="connsiteY15" fmla="*/ 6773 h 31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0414" h="318422">
                <a:moveTo>
                  <a:pt x="623410" y="6773"/>
                </a:moveTo>
                <a:cubicBezTo>
                  <a:pt x="661792" y="10160"/>
                  <a:pt x="533099" y="18062"/>
                  <a:pt x="464237" y="20320"/>
                </a:cubicBezTo>
                <a:cubicBezTo>
                  <a:pt x="395375" y="22578"/>
                  <a:pt x="245233" y="18062"/>
                  <a:pt x="210237" y="20320"/>
                </a:cubicBezTo>
                <a:cubicBezTo>
                  <a:pt x="175241" y="22578"/>
                  <a:pt x="264423" y="25399"/>
                  <a:pt x="254263" y="33866"/>
                </a:cubicBezTo>
                <a:cubicBezTo>
                  <a:pt x="244103" y="42333"/>
                  <a:pt x="160001" y="54751"/>
                  <a:pt x="149277" y="71120"/>
                </a:cubicBezTo>
                <a:cubicBezTo>
                  <a:pt x="138553" y="87489"/>
                  <a:pt x="197819" y="118533"/>
                  <a:pt x="189917" y="132080"/>
                </a:cubicBezTo>
                <a:cubicBezTo>
                  <a:pt x="182015" y="145627"/>
                  <a:pt x="102427" y="144498"/>
                  <a:pt x="101863" y="152400"/>
                </a:cubicBezTo>
                <a:cubicBezTo>
                  <a:pt x="101299" y="160302"/>
                  <a:pt x="191610" y="171591"/>
                  <a:pt x="186530" y="179493"/>
                </a:cubicBezTo>
                <a:cubicBezTo>
                  <a:pt x="181450" y="187395"/>
                  <a:pt x="102427" y="176671"/>
                  <a:pt x="71383" y="199813"/>
                </a:cubicBezTo>
                <a:cubicBezTo>
                  <a:pt x="40339" y="222955"/>
                  <a:pt x="3650" y="315524"/>
                  <a:pt x="263" y="318346"/>
                </a:cubicBezTo>
                <a:cubicBezTo>
                  <a:pt x="-3124" y="321168"/>
                  <a:pt x="26792" y="245533"/>
                  <a:pt x="51063" y="216746"/>
                </a:cubicBezTo>
                <a:cubicBezTo>
                  <a:pt x="75334" y="187959"/>
                  <a:pt x="127263" y="167639"/>
                  <a:pt x="145890" y="145626"/>
                </a:cubicBezTo>
                <a:cubicBezTo>
                  <a:pt x="164517" y="123613"/>
                  <a:pt x="144196" y="103857"/>
                  <a:pt x="162823" y="84666"/>
                </a:cubicBezTo>
                <a:cubicBezTo>
                  <a:pt x="181450" y="65475"/>
                  <a:pt x="245797" y="44591"/>
                  <a:pt x="257650" y="30480"/>
                </a:cubicBezTo>
                <a:cubicBezTo>
                  <a:pt x="269503" y="16369"/>
                  <a:pt x="166774" y="1693"/>
                  <a:pt x="233943" y="0"/>
                </a:cubicBezTo>
                <a:lnTo>
                  <a:pt x="623410" y="677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フリーフォーム 137">
            <a:extLst>
              <a:ext uri="{FF2B5EF4-FFF2-40B4-BE49-F238E27FC236}">
                <a16:creationId xmlns:a16="http://schemas.microsoft.com/office/drawing/2014/main" id="{29A38ADE-8D74-295C-4FD6-00E8AABD1A3F}"/>
              </a:ext>
            </a:extLst>
          </p:cNvPr>
          <p:cNvSpPr/>
          <p:nvPr/>
        </p:nvSpPr>
        <p:spPr>
          <a:xfrm>
            <a:off x="1633265" y="656994"/>
            <a:ext cx="165316" cy="547869"/>
          </a:xfrm>
          <a:custGeom>
            <a:avLst/>
            <a:gdLst>
              <a:gd name="connsiteX0" fmla="*/ 110868 w 165316"/>
              <a:gd name="connsiteY0" fmla="*/ 19 h 547869"/>
              <a:gd name="connsiteX1" fmla="*/ 165055 w 165316"/>
              <a:gd name="connsiteY1" fmla="*/ 138873 h 547869"/>
              <a:gd name="connsiteX2" fmla="*/ 83775 w 165316"/>
              <a:gd name="connsiteY2" fmla="*/ 196446 h 547869"/>
              <a:gd name="connsiteX3" fmla="*/ 2495 w 165316"/>
              <a:gd name="connsiteY3" fmla="*/ 301433 h 547869"/>
              <a:gd name="connsiteX4" fmla="*/ 22815 w 165316"/>
              <a:gd name="connsiteY4" fmla="*/ 291273 h 547869"/>
              <a:gd name="connsiteX5" fmla="*/ 43135 w 165316"/>
              <a:gd name="connsiteY5" fmla="*/ 335299 h 547869"/>
              <a:gd name="connsiteX6" fmla="*/ 26202 w 165316"/>
              <a:gd name="connsiteY6" fmla="*/ 406419 h 547869"/>
              <a:gd name="connsiteX7" fmla="*/ 22815 w 165316"/>
              <a:gd name="connsiteY7" fmla="*/ 545273 h 547869"/>
              <a:gd name="connsiteX8" fmla="*/ 36362 w 165316"/>
              <a:gd name="connsiteY8" fmla="*/ 480926 h 547869"/>
              <a:gd name="connsiteX9" fmla="*/ 19428 w 165316"/>
              <a:gd name="connsiteY9" fmla="*/ 287886 h 547869"/>
              <a:gd name="connsiteX10" fmla="*/ 144735 w 165316"/>
              <a:gd name="connsiteY10" fmla="*/ 149033 h 547869"/>
              <a:gd name="connsiteX11" fmla="*/ 110868 w 165316"/>
              <a:gd name="connsiteY11" fmla="*/ 19 h 54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5316" h="547869">
                <a:moveTo>
                  <a:pt x="110868" y="19"/>
                </a:moveTo>
                <a:cubicBezTo>
                  <a:pt x="114255" y="-1674"/>
                  <a:pt x="169571" y="106135"/>
                  <a:pt x="165055" y="138873"/>
                </a:cubicBezTo>
                <a:cubicBezTo>
                  <a:pt x="160539" y="171611"/>
                  <a:pt x="110868" y="169353"/>
                  <a:pt x="83775" y="196446"/>
                </a:cubicBezTo>
                <a:cubicBezTo>
                  <a:pt x="56682" y="223539"/>
                  <a:pt x="2495" y="301433"/>
                  <a:pt x="2495" y="301433"/>
                </a:cubicBezTo>
                <a:cubicBezTo>
                  <a:pt x="-7665" y="317238"/>
                  <a:pt x="16042" y="285629"/>
                  <a:pt x="22815" y="291273"/>
                </a:cubicBezTo>
                <a:cubicBezTo>
                  <a:pt x="29588" y="296917"/>
                  <a:pt x="42570" y="316108"/>
                  <a:pt x="43135" y="335299"/>
                </a:cubicBezTo>
                <a:cubicBezTo>
                  <a:pt x="43700" y="354490"/>
                  <a:pt x="29589" y="371423"/>
                  <a:pt x="26202" y="406419"/>
                </a:cubicBezTo>
                <a:cubicBezTo>
                  <a:pt x="22815" y="441415"/>
                  <a:pt x="21122" y="532855"/>
                  <a:pt x="22815" y="545273"/>
                </a:cubicBezTo>
                <a:cubicBezTo>
                  <a:pt x="24508" y="557691"/>
                  <a:pt x="36926" y="523824"/>
                  <a:pt x="36362" y="480926"/>
                </a:cubicBezTo>
                <a:cubicBezTo>
                  <a:pt x="35798" y="438028"/>
                  <a:pt x="1366" y="343201"/>
                  <a:pt x="19428" y="287886"/>
                </a:cubicBezTo>
                <a:cubicBezTo>
                  <a:pt x="37490" y="232571"/>
                  <a:pt x="127237" y="192495"/>
                  <a:pt x="144735" y="149033"/>
                </a:cubicBezTo>
                <a:cubicBezTo>
                  <a:pt x="162233" y="105571"/>
                  <a:pt x="107481" y="1712"/>
                  <a:pt x="110868" y="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フリーフォーム 138">
            <a:extLst>
              <a:ext uri="{FF2B5EF4-FFF2-40B4-BE49-F238E27FC236}">
                <a16:creationId xmlns:a16="http://schemas.microsoft.com/office/drawing/2014/main" id="{EB511E14-DF2D-D5DB-5F6D-5874EB733443}"/>
              </a:ext>
            </a:extLst>
          </p:cNvPr>
          <p:cNvSpPr/>
          <p:nvPr/>
        </p:nvSpPr>
        <p:spPr>
          <a:xfrm>
            <a:off x="1781093" y="687382"/>
            <a:ext cx="225206" cy="68068"/>
          </a:xfrm>
          <a:custGeom>
            <a:avLst/>
            <a:gdLst>
              <a:gd name="connsiteX0" fmla="*/ 294 w 225206"/>
              <a:gd name="connsiteY0" fmla="*/ 17045 h 68068"/>
              <a:gd name="connsiteX1" fmla="*/ 152694 w 225206"/>
              <a:gd name="connsiteY1" fmla="*/ 3498 h 68068"/>
              <a:gd name="connsiteX2" fmla="*/ 223814 w 225206"/>
              <a:gd name="connsiteY2" fmla="*/ 67845 h 68068"/>
              <a:gd name="connsiteX3" fmla="*/ 193334 w 225206"/>
              <a:gd name="connsiteY3" fmla="*/ 23818 h 68068"/>
              <a:gd name="connsiteX4" fmla="*/ 115440 w 225206"/>
              <a:gd name="connsiteY4" fmla="*/ 111 h 68068"/>
              <a:gd name="connsiteX5" fmla="*/ 294 w 225206"/>
              <a:gd name="connsiteY5" fmla="*/ 17045 h 6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206" h="68068">
                <a:moveTo>
                  <a:pt x="294" y="17045"/>
                </a:moveTo>
                <a:cubicBezTo>
                  <a:pt x="6503" y="17610"/>
                  <a:pt x="115441" y="-4969"/>
                  <a:pt x="152694" y="3498"/>
                </a:cubicBezTo>
                <a:cubicBezTo>
                  <a:pt x="189947" y="11965"/>
                  <a:pt x="217041" y="64458"/>
                  <a:pt x="223814" y="67845"/>
                </a:cubicBezTo>
                <a:cubicBezTo>
                  <a:pt x="230587" y="71232"/>
                  <a:pt x="211396" y="35107"/>
                  <a:pt x="193334" y="23818"/>
                </a:cubicBezTo>
                <a:cubicBezTo>
                  <a:pt x="175272" y="12529"/>
                  <a:pt x="143098" y="1804"/>
                  <a:pt x="115440" y="111"/>
                </a:cubicBezTo>
                <a:cubicBezTo>
                  <a:pt x="87782" y="-1582"/>
                  <a:pt x="-5915" y="16480"/>
                  <a:pt x="294" y="170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フリーフォーム 139">
            <a:extLst>
              <a:ext uri="{FF2B5EF4-FFF2-40B4-BE49-F238E27FC236}">
                <a16:creationId xmlns:a16="http://schemas.microsoft.com/office/drawing/2014/main" id="{4B39009D-B512-337B-041F-093500F3147E}"/>
              </a:ext>
            </a:extLst>
          </p:cNvPr>
          <p:cNvSpPr/>
          <p:nvPr/>
        </p:nvSpPr>
        <p:spPr>
          <a:xfrm>
            <a:off x="1653293" y="666699"/>
            <a:ext cx="467166" cy="497311"/>
          </a:xfrm>
          <a:custGeom>
            <a:avLst/>
            <a:gdLst>
              <a:gd name="connsiteX0" fmla="*/ 466760 w 467166"/>
              <a:gd name="connsiteY0" fmla="*/ 474 h 497311"/>
              <a:gd name="connsiteX1" fmla="*/ 131480 w 467166"/>
              <a:gd name="connsiteY1" fmla="*/ 251088 h 497311"/>
              <a:gd name="connsiteX2" fmla="*/ 2787 w 467166"/>
              <a:gd name="connsiteY2" fmla="*/ 494928 h 497311"/>
              <a:gd name="connsiteX3" fmla="*/ 56974 w 467166"/>
              <a:gd name="connsiteY3" fmla="*/ 366234 h 497311"/>
              <a:gd name="connsiteX4" fmla="*/ 216147 w 467166"/>
              <a:gd name="connsiteY4" fmla="*/ 217221 h 497311"/>
              <a:gd name="connsiteX5" fmla="*/ 101000 w 467166"/>
              <a:gd name="connsiteY5" fmla="*/ 291728 h 497311"/>
              <a:gd name="connsiteX6" fmla="*/ 290654 w 467166"/>
              <a:gd name="connsiteY6" fmla="*/ 146101 h 497311"/>
              <a:gd name="connsiteX7" fmla="*/ 202600 w 467166"/>
              <a:gd name="connsiteY7" fmla="*/ 186741 h 497311"/>
              <a:gd name="connsiteX8" fmla="*/ 466760 w 467166"/>
              <a:gd name="connsiteY8" fmla="*/ 474 h 49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166" h="497311">
                <a:moveTo>
                  <a:pt x="466760" y="474"/>
                </a:moveTo>
                <a:cubicBezTo>
                  <a:pt x="454907" y="11198"/>
                  <a:pt x="208809" y="168679"/>
                  <a:pt x="131480" y="251088"/>
                </a:cubicBezTo>
                <a:cubicBezTo>
                  <a:pt x="54151" y="333497"/>
                  <a:pt x="15205" y="475737"/>
                  <a:pt x="2787" y="494928"/>
                </a:cubicBezTo>
                <a:cubicBezTo>
                  <a:pt x="-9631" y="514119"/>
                  <a:pt x="21414" y="412518"/>
                  <a:pt x="56974" y="366234"/>
                </a:cubicBezTo>
                <a:cubicBezTo>
                  <a:pt x="92534" y="319950"/>
                  <a:pt x="208809" y="229639"/>
                  <a:pt x="216147" y="217221"/>
                </a:cubicBezTo>
                <a:cubicBezTo>
                  <a:pt x="223485" y="204803"/>
                  <a:pt x="88582" y="303581"/>
                  <a:pt x="101000" y="291728"/>
                </a:cubicBezTo>
                <a:cubicBezTo>
                  <a:pt x="113418" y="279875"/>
                  <a:pt x="273721" y="163599"/>
                  <a:pt x="290654" y="146101"/>
                </a:cubicBezTo>
                <a:cubicBezTo>
                  <a:pt x="307587" y="128603"/>
                  <a:pt x="177765" y="209319"/>
                  <a:pt x="202600" y="186741"/>
                </a:cubicBezTo>
                <a:cubicBezTo>
                  <a:pt x="227435" y="164163"/>
                  <a:pt x="478613" y="-10250"/>
                  <a:pt x="466760" y="47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フリーフォーム 140">
            <a:extLst>
              <a:ext uri="{FF2B5EF4-FFF2-40B4-BE49-F238E27FC236}">
                <a16:creationId xmlns:a16="http://schemas.microsoft.com/office/drawing/2014/main" id="{84E8704B-1458-8A80-143B-0A083E5E6519}"/>
              </a:ext>
            </a:extLst>
          </p:cNvPr>
          <p:cNvSpPr/>
          <p:nvPr/>
        </p:nvSpPr>
        <p:spPr>
          <a:xfrm>
            <a:off x="2521309" y="2312907"/>
            <a:ext cx="77554" cy="317410"/>
          </a:xfrm>
          <a:custGeom>
            <a:avLst/>
            <a:gdLst>
              <a:gd name="connsiteX0" fmla="*/ 5144 w 77554"/>
              <a:gd name="connsiteY0" fmla="*/ 186 h 317410"/>
              <a:gd name="connsiteX1" fmla="*/ 5144 w 77554"/>
              <a:gd name="connsiteY1" fmla="*/ 155973 h 317410"/>
              <a:gd name="connsiteX2" fmla="*/ 76264 w 77554"/>
              <a:gd name="connsiteY2" fmla="*/ 315146 h 317410"/>
              <a:gd name="connsiteX3" fmla="*/ 49171 w 77554"/>
              <a:gd name="connsiteY3" fmla="*/ 247413 h 317410"/>
              <a:gd name="connsiteX4" fmla="*/ 25464 w 77554"/>
              <a:gd name="connsiteY4" fmla="*/ 213546 h 317410"/>
              <a:gd name="connsiteX5" fmla="*/ 1758 w 77554"/>
              <a:gd name="connsiteY5" fmla="*/ 125493 h 317410"/>
              <a:gd name="connsiteX6" fmla="*/ 5144 w 77554"/>
              <a:gd name="connsiteY6" fmla="*/ 186 h 317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54" h="317410">
                <a:moveTo>
                  <a:pt x="5144" y="186"/>
                </a:moveTo>
                <a:cubicBezTo>
                  <a:pt x="5708" y="5266"/>
                  <a:pt x="-6709" y="103480"/>
                  <a:pt x="5144" y="155973"/>
                </a:cubicBezTo>
                <a:cubicBezTo>
                  <a:pt x="16997" y="208466"/>
                  <a:pt x="68926" y="299906"/>
                  <a:pt x="76264" y="315146"/>
                </a:cubicBezTo>
                <a:cubicBezTo>
                  <a:pt x="83602" y="330386"/>
                  <a:pt x="57638" y="264346"/>
                  <a:pt x="49171" y="247413"/>
                </a:cubicBezTo>
                <a:cubicBezTo>
                  <a:pt x="40704" y="230480"/>
                  <a:pt x="33366" y="233866"/>
                  <a:pt x="25464" y="213546"/>
                </a:cubicBezTo>
                <a:cubicBezTo>
                  <a:pt x="17562" y="193226"/>
                  <a:pt x="5709" y="155973"/>
                  <a:pt x="1758" y="125493"/>
                </a:cubicBezTo>
                <a:cubicBezTo>
                  <a:pt x="-2193" y="95013"/>
                  <a:pt x="4580" y="-4894"/>
                  <a:pt x="5144" y="18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フリーフォーム 141">
            <a:extLst>
              <a:ext uri="{FF2B5EF4-FFF2-40B4-BE49-F238E27FC236}">
                <a16:creationId xmlns:a16="http://schemas.microsoft.com/office/drawing/2014/main" id="{8C28C5F3-DBED-9D7D-8EC8-730556D732D7}"/>
              </a:ext>
            </a:extLst>
          </p:cNvPr>
          <p:cNvSpPr/>
          <p:nvPr/>
        </p:nvSpPr>
        <p:spPr>
          <a:xfrm>
            <a:off x="2976720" y="3071706"/>
            <a:ext cx="105236" cy="301417"/>
          </a:xfrm>
          <a:custGeom>
            <a:avLst/>
            <a:gdLst>
              <a:gd name="connsiteX0" fmla="*/ 105147 w 105236"/>
              <a:gd name="connsiteY0" fmla="*/ 1 h 301417"/>
              <a:gd name="connsiteX1" fmla="*/ 37413 w 105236"/>
              <a:gd name="connsiteY1" fmla="*/ 189654 h 301417"/>
              <a:gd name="connsiteX2" fmla="*/ 160 w 105236"/>
              <a:gd name="connsiteY2" fmla="*/ 301414 h 301417"/>
              <a:gd name="connsiteX3" fmla="*/ 50960 w 105236"/>
              <a:gd name="connsiteY3" fmla="*/ 193041 h 301417"/>
              <a:gd name="connsiteX4" fmla="*/ 105147 w 105236"/>
              <a:gd name="connsiteY4" fmla="*/ 1 h 30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236" h="301417">
                <a:moveTo>
                  <a:pt x="105147" y="1"/>
                </a:moveTo>
                <a:cubicBezTo>
                  <a:pt x="102889" y="-563"/>
                  <a:pt x="54911" y="139419"/>
                  <a:pt x="37413" y="189654"/>
                </a:cubicBezTo>
                <a:cubicBezTo>
                  <a:pt x="19915" y="239890"/>
                  <a:pt x="-2098" y="300850"/>
                  <a:pt x="160" y="301414"/>
                </a:cubicBezTo>
                <a:cubicBezTo>
                  <a:pt x="2418" y="301978"/>
                  <a:pt x="35720" y="238761"/>
                  <a:pt x="50960" y="193041"/>
                </a:cubicBezTo>
                <a:cubicBezTo>
                  <a:pt x="66200" y="147321"/>
                  <a:pt x="107405" y="565"/>
                  <a:pt x="105147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3" name="フリーフォーム 142">
            <a:extLst>
              <a:ext uri="{FF2B5EF4-FFF2-40B4-BE49-F238E27FC236}">
                <a16:creationId xmlns:a16="http://schemas.microsoft.com/office/drawing/2014/main" id="{15B73046-59A9-6967-4412-7CC6DA262E73}"/>
              </a:ext>
            </a:extLst>
          </p:cNvPr>
          <p:cNvSpPr/>
          <p:nvPr/>
        </p:nvSpPr>
        <p:spPr>
          <a:xfrm>
            <a:off x="2213818" y="2199971"/>
            <a:ext cx="45754" cy="580916"/>
          </a:xfrm>
          <a:custGeom>
            <a:avLst/>
            <a:gdLst>
              <a:gd name="connsiteX0" fmla="*/ 4449 w 45754"/>
              <a:gd name="connsiteY0" fmla="*/ 1362 h 580916"/>
              <a:gd name="connsiteX1" fmla="*/ 1062 w 45754"/>
              <a:gd name="connsiteY1" fmla="*/ 146989 h 580916"/>
              <a:gd name="connsiteX2" fmla="*/ 4449 w 45754"/>
              <a:gd name="connsiteY2" fmla="*/ 367122 h 580916"/>
              <a:gd name="connsiteX3" fmla="*/ 45089 w 45754"/>
              <a:gd name="connsiteY3" fmla="*/ 577096 h 580916"/>
              <a:gd name="connsiteX4" fmla="*/ 28155 w 45754"/>
              <a:gd name="connsiteY4" fmla="*/ 482269 h 580916"/>
              <a:gd name="connsiteX5" fmla="*/ 7835 w 45754"/>
              <a:gd name="connsiteY5" fmla="*/ 231656 h 580916"/>
              <a:gd name="connsiteX6" fmla="*/ 4449 w 45754"/>
              <a:gd name="connsiteY6" fmla="*/ 1362 h 58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54" h="580916">
                <a:moveTo>
                  <a:pt x="4449" y="1362"/>
                </a:moveTo>
                <a:cubicBezTo>
                  <a:pt x="3320" y="-12749"/>
                  <a:pt x="1062" y="86029"/>
                  <a:pt x="1062" y="146989"/>
                </a:cubicBezTo>
                <a:cubicBezTo>
                  <a:pt x="1062" y="207949"/>
                  <a:pt x="-2889" y="295438"/>
                  <a:pt x="4449" y="367122"/>
                </a:cubicBezTo>
                <a:cubicBezTo>
                  <a:pt x="11787" y="438806"/>
                  <a:pt x="41138" y="557905"/>
                  <a:pt x="45089" y="577096"/>
                </a:cubicBezTo>
                <a:cubicBezTo>
                  <a:pt x="49040" y="596287"/>
                  <a:pt x="34364" y="539842"/>
                  <a:pt x="28155" y="482269"/>
                </a:cubicBezTo>
                <a:cubicBezTo>
                  <a:pt x="21946" y="424696"/>
                  <a:pt x="8399" y="308420"/>
                  <a:pt x="7835" y="231656"/>
                </a:cubicBezTo>
                <a:cubicBezTo>
                  <a:pt x="7271" y="154892"/>
                  <a:pt x="5578" y="15473"/>
                  <a:pt x="4449" y="13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フリーフォーム 143">
            <a:extLst>
              <a:ext uri="{FF2B5EF4-FFF2-40B4-BE49-F238E27FC236}">
                <a16:creationId xmlns:a16="http://schemas.microsoft.com/office/drawing/2014/main" id="{C2F77E52-67F9-594D-25A6-C8A25A3ADF8B}"/>
              </a:ext>
            </a:extLst>
          </p:cNvPr>
          <p:cNvSpPr/>
          <p:nvPr/>
        </p:nvSpPr>
        <p:spPr>
          <a:xfrm>
            <a:off x="2292761" y="2831217"/>
            <a:ext cx="142987" cy="890853"/>
          </a:xfrm>
          <a:custGeom>
            <a:avLst/>
            <a:gdLst>
              <a:gd name="connsiteX0" fmla="*/ 12 w 142987"/>
              <a:gd name="connsiteY0" fmla="*/ 36 h 890853"/>
              <a:gd name="connsiteX1" fmla="*/ 30492 w 142987"/>
              <a:gd name="connsiteY1" fmla="*/ 230330 h 890853"/>
              <a:gd name="connsiteX2" fmla="*/ 71132 w 142987"/>
              <a:gd name="connsiteY2" fmla="*/ 403050 h 890853"/>
              <a:gd name="connsiteX3" fmla="*/ 104999 w 142987"/>
              <a:gd name="connsiteY3" fmla="*/ 660436 h 890853"/>
              <a:gd name="connsiteX4" fmla="*/ 128706 w 142987"/>
              <a:gd name="connsiteY4" fmla="*/ 890730 h 890853"/>
              <a:gd name="connsiteX5" fmla="*/ 135479 w 142987"/>
              <a:gd name="connsiteY5" fmla="*/ 687530 h 890853"/>
              <a:gd name="connsiteX6" fmla="*/ 54199 w 142987"/>
              <a:gd name="connsiteY6" fmla="*/ 365796 h 890853"/>
              <a:gd name="connsiteX7" fmla="*/ 135479 w 142987"/>
              <a:gd name="connsiteY7" fmla="*/ 853476 h 890853"/>
              <a:gd name="connsiteX8" fmla="*/ 132092 w 142987"/>
              <a:gd name="connsiteY8" fmla="*/ 687530 h 890853"/>
              <a:gd name="connsiteX9" fmla="*/ 71132 w 142987"/>
              <a:gd name="connsiteY9" fmla="*/ 342090 h 890853"/>
              <a:gd name="connsiteX10" fmla="*/ 33879 w 142987"/>
              <a:gd name="connsiteY10" fmla="*/ 213396 h 890853"/>
              <a:gd name="connsiteX11" fmla="*/ 12 w 142987"/>
              <a:gd name="connsiteY11" fmla="*/ 36 h 89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987" h="890853">
                <a:moveTo>
                  <a:pt x="12" y="36"/>
                </a:moveTo>
                <a:cubicBezTo>
                  <a:pt x="-553" y="2858"/>
                  <a:pt x="18639" y="163161"/>
                  <a:pt x="30492" y="230330"/>
                </a:cubicBezTo>
                <a:cubicBezTo>
                  <a:pt x="42345" y="297499"/>
                  <a:pt x="58714" y="331366"/>
                  <a:pt x="71132" y="403050"/>
                </a:cubicBezTo>
                <a:cubicBezTo>
                  <a:pt x="83550" y="474734"/>
                  <a:pt x="95403" y="579156"/>
                  <a:pt x="104999" y="660436"/>
                </a:cubicBezTo>
                <a:cubicBezTo>
                  <a:pt x="114595" y="741716"/>
                  <a:pt x="123626" y="886214"/>
                  <a:pt x="128706" y="890730"/>
                </a:cubicBezTo>
                <a:cubicBezTo>
                  <a:pt x="133786" y="895246"/>
                  <a:pt x="147897" y="775019"/>
                  <a:pt x="135479" y="687530"/>
                </a:cubicBezTo>
                <a:cubicBezTo>
                  <a:pt x="123061" y="600041"/>
                  <a:pt x="54199" y="338138"/>
                  <a:pt x="54199" y="365796"/>
                </a:cubicBezTo>
                <a:cubicBezTo>
                  <a:pt x="54199" y="393454"/>
                  <a:pt x="122497" y="799854"/>
                  <a:pt x="135479" y="853476"/>
                </a:cubicBezTo>
                <a:cubicBezTo>
                  <a:pt x="148461" y="907098"/>
                  <a:pt x="142816" y="772761"/>
                  <a:pt x="132092" y="687530"/>
                </a:cubicBezTo>
                <a:cubicBezTo>
                  <a:pt x="121368" y="602299"/>
                  <a:pt x="87501" y="421112"/>
                  <a:pt x="71132" y="342090"/>
                </a:cubicBezTo>
                <a:cubicBezTo>
                  <a:pt x="54763" y="263068"/>
                  <a:pt x="42346" y="266454"/>
                  <a:pt x="33879" y="213396"/>
                </a:cubicBezTo>
                <a:cubicBezTo>
                  <a:pt x="25412" y="160338"/>
                  <a:pt x="577" y="-2786"/>
                  <a:pt x="12" y="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5" name="フリーフォーム 144">
            <a:extLst>
              <a:ext uri="{FF2B5EF4-FFF2-40B4-BE49-F238E27FC236}">
                <a16:creationId xmlns:a16="http://schemas.microsoft.com/office/drawing/2014/main" id="{E7328CED-60F3-F4F9-995F-F3A289B54D8E}"/>
              </a:ext>
            </a:extLst>
          </p:cNvPr>
          <p:cNvSpPr/>
          <p:nvPr/>
        </p:nvSpPr>
        <p:spPr>
          <a:xfrm>
            <a:off x="2397680" y="2719315"/>
            <a:ext cx="81360" cy="677753"/>
          </a:xfrm>
          <a:custGeom>
            <a:avLst/>
            <a:gdLst>
              <a:gd name="connsiteX0" fmla="*/ 80 w 81360"/>
              <a:gd name="connsiteY0" fmla="*/ 3565 h 677753"/>
              <a:gd name="connsiteX1" fmla="*/ 67813 w 81360"/>
              <a:gd name="connsiteY1" fmla="*/ 433672 h 677753"/>
              <a:gd name="connsiteX2" fmla="*/ 54267 w 81360"/>
              <a:gd name="connsiteY2" fmla="*/ 677512 h 677753"/>
              <a:gd name="connsiteX3" fmla="*/ 81360 w 81360"/>
              <a:gd name="connsiteY3" fmla="*/ 474312 h 677753"/>
              <a:gd name="connsiteX4" fmla="*/ 54267 w 81360"/>
              <a:gd name="connsiteY4" fmla="*/ 240632 h 677753"/>
              <a:gd name="connsiteX5" fmla="*/ 80 w 81360"/>
              <a:gd name="connsiteY5" fmla="*/ 3565 h 67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60" h="677753">
                <a:moveTo>
                  <a:pt x="80" y="3565"/>
                </a:moveTo>
                <a:cubicBezTo>
                  <a:pt x="2338" y="35738"/>
                  <a:pt x="58782" y="321348"/>
                  <a:pt x="67813" y="433672"/>
                </a:cubicBezTo>
                <a:cubicBezTo>
                  <a:pt x="76844" y="545997"/>
                  <a:pt x="52009" y="670739"/>
                  <a:pt x="54267" y="677512"/>
                </a:cubicBezTo>
                <a:cubicBezTo>
                  <a:pt x="56525" y="684285"/>
                  <a:pt x="81360" y="547125"/>
                  <a:pt x="81360" y="474312"/>
                </a:cubicBezTo>
                <a:cubicBezTo>
                  <a:pt x="81360" y="401499"/>
                  <a:pt x="64992" y="315703"/>
                  <a:pt x="54267" y="240632"/>
                </a:cubicBezTo>
                <a:cubicBezTo>
                  <a:pt x="43542" y="165561"/>
                  <a:pt x="-2178" y="-28608"/>
                  <a:pt x="80" y="356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フリーフォーム 145">
            <a:extLst>
              <a:ext uri="{FF2B5EF4-FFF2-40B4-BE49-F238E27FC236}">
                <a16:creationId xmlns:a16="http://schemas.microsoft.com/office/drawing/2014/main" id="{08241F5A-FA49-4183-33C9-B1E16126BA70}"/>
              </a:ext>
            </a:extLst>
          </p:cNvPr>
          <p:cNvSpPr/>
          <p:nvPr/>
        </p:nvSpPr>
        <p:spPr>
          <a:xfrm>
            <a:off x="2264219" y="2302199"/>
            <a:ext cx="31950" cy="391290"/>
          </a:xfrm>
          <a:custGeom>
            <a:avLst/>
            <a:gdLst>
              <a:gd name="connsiteX0" fmla="*/ 31941 w 31950"/>
              <a:gd name="connsiteY0" fmla="*/ 7508 h 391290"/>
              <a:gd name="connsiteX1" fmla="*/ 1461 w 31950"/>
              <a:gd name="connsiteY1" fmla="*/ 214094 h 391290"/>
              <a:gd name="connsiteX2" fmla="*/ 4848 w 31950"/>
              <a:gd name="connsiteY2" fmla="*/ 390201 h 391290"/>
              <a:gd name="connsiteX3" fmla="*/ 4848 w 31950"/>
              <a:gd name="connsiteY3" fmla="*/ 129428 h 391290"/>
              <a:gd name="connsiteX4" fmla="*/ 4848 w 31950"/>
              <a:gd name="connsiteY4" fmla="*/ 51534 h 391290"/>
              <a:gd name="connsiteX5" fmla="*/ 31941 w 31950"/>
              <a:gd name="connsiteY5" fmla="*/ 7508 h 39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0" h="391290">
                <a:moveTo>
                  <a:pt x="31941" y="7508"/>
                </a:moveTo>
                <a:cubicBezTo>
                  <a:pt x="31377" y="34601"/>
                  <a:pt x="5976" y="150312"/>
                  <a:pt x="1461" y="214094"/>
                </a:cubicBezTo>
                <a:cubicBezTo>
                  <a:pt x="-3054" y="277876"/>
                  <a:pt x="4284" y="404312"/>
                  <a:pt x="4848" y="390201"/>
                </a:cubicBezTo>
                <a:cubicBezTo>
                  <a:pt x="5412" y="376090"/>
                  <a:pt x="4848" y="129428"/>
                  <a:pt x="4848" y="129428"/>
                </a:cubicBezTo>
                <a:cubicBezTo>
                  <a:pt x="4848" y="72984"/>
                  <a:pt x="3155" y="69032"/>
                  <a:pt x="4848" y="51534"/>
                </a:cubicBezTo>
                <a:cubicBezTo>
                  <a:pt x="6541" y="34036"/>
                  <a:pt x="32505" y="-19585"/>
                  <a:pt x="31941" y="75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フリーフォーム 146">
            <a:extLst>
              <a:ext uri="{FF2B5EF4-FFF2-40B4-BE49-F238E27FC236}">
                <a16:creationId xmlns:a16="http://schemas.microsoft.com/office/drawing/2014/main" id="{8E55344D-EB96-CF65-4EF5-714E7A546919}"/>
              </a:ext>
            </a:extLst>
          </p:cNvPr>
          <p:cNvSpPr/>
          <p:nvPr/>
        </p:nvSpPr>
        <p:spPr>
          <a:xfrm>
            <a:off x="2316227" y="2330026"/>
            <a:ext cx="54445" cy="457202"/>
          </a:xfrm>
          <a:custGeom>
            <a:avLst/>
            <a:gdLst>
              <a:gd name="connsiteX0" fmla="*/ 54440 w 54445"/>
              <a:gd name="connsiteY0" fmla="*/ 1 h 457202"/>
              <a:gd name="connsiteX1" fmla="*/ 7026 w 54445"/>
              <a:gd name="connsiteY1" fmla="*/ 257387 h 457202"/>
              <a:gd name="connsiteX2" fmla="*/ 3640 w 54445"/>
              <a:gd name="connsiteY2" fmla="*/ 457201 h 457202"/>
              <a:gd name="connsiteX3" fmla="*/ 3640 w 54445"/>
              <a:gd name="connsiteY3" fmla="*/ 254001 h 457202"/>
              <a:gd name="connsiteX4" fmla="*/ 54440 w 54445"/>
              <a:gd name="connsiteY4" fmla="*/ 1 h 45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45" h="457202">
                <a:moveTo>
                  <a:pt x="54440" y="1"/>
                </a:moveTo>
                <a:cubicBezTo>
                  <a:pt x="55004" y="565"/>
                  <a:pt x="15493" y="181187"/>
                  <a:pt x="7026" y="257387"/>
                </a:cubicBezTo>
                <a:cubicBezTo>
                  <a:pt x="-1441" y="333587"/>
                  <a:pt x="4204" y="457765"/>
                  <a:pt x="3640" y="457201"/>
                </a:cubicBezTo>
                <a:cubicBezTo>
                  <a:pt x="3076" y="456637"/>
                  <a:pt x="-4262" y="324557"/>
                  <a:pt x="3640" y="254001"/>
                </a:cubicBezTo>
                <a:cubicBezTo>
                  <a:pt x="11542" y="183445"/>
                  <a:pt x="53876" y="-563"/>
                  <a:pt x="54440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フリーフォーム 147">
            <a:extLst>
              <a:ext uri="{FF2B5EF4-FFF2-40B4-BE49-F238E27FC236}">
                <a16:creationId xmlns:a16="http://schemas.microsoft.com/office/drawing/2014/main" id="{DB371782-B0F2-C361-3F34-62A707846576}"/>
              </a:ext>
            </a:extLst>
          </p:cNvPr>
          <p:cNvSpPr/>
          <p:nvPr/>
        </p:nvSpPr>
        <p:spPr>
          <a:xfrm>
            <a:off x="2438092" y="2376880"/>
            <a:ext cx="78242" cy="417776"/>
          </a:xfrm>
          <a:custGeom>
            <a:avLst/>
            <a:gdLst>
              <a:gd name="connsiteX0" fmla="*/ 3695 w 78242"/>
              <a:gd name="connsiteY0" fmla="*/ 560 h 417776"/>
              <a:gd name="connsiteX1" fmla="*/ 7081 w 78242"/>
              <a:gd name="connsiteY1" fmla="*/ 190213 h 417776"/>
              <a:gd name="connsiteX2" fmla="*/ 78201 w 78242"/>
              <a:gd name="connsiteY2" fmla="*/ 417120 h 417776"/>
              <a:gd name="connsiteX3" fmla="*/ 17241 w 78242"/>
              <a:gd name="connsiteY3" fmla="*/ 251173 h 417776"/>
              <a:gd name="connsiteX4" fmla="*/ 3695 w 78242"/>
              <a:gd name="connsiteY4" fmla="*/ 560 h 417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42" h="417776">
                <a:moveTo>
                  <a:pt x="3695" y="560"/>
                </a:moveTo>
                <a:cubicBezTo>
                  <a:pt x="2002" y="-9600"/>
                  <a:pt x="-5337" y="120786"/>
                  <a:pt x="7081" y="190213"/>
                </a:cubicBezTo>
                <a:cubicBezTo>
                  <a:pt x="19499" y="259640"/>
                  <a:pt x="76508" y="406960"/>
                  <a:pt x="78201" y="417120"/>
                </a:cubicBezTo>
                <a:cubicBezTo>
                  <a:pt x="79894" y="427280"/>
                  <a:pt x="29659" y="317213"/>
                  <a:pt x="17241" y="251173"/>
                </a:cubicBezTo>
                <a:cubicBezTo>
                  <a:pt x="4823" y="185133"/>
                  <a:pt x="5388" y="10720"/>
                  <a:pt x="3695" y="56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フリーフォーム 148">
            <a:extLst>
              <a:ext uri="{FF2B5EF4-FFF2-40B4-BE49-F238E27FC236}">
                <a16:creationId xmlns:a16="http://schemas.microsoft.com/office/drawing/2014/main" id="{D9A3534F-089A-BF2D-D34B-8E1050C006B4}"/>
              </a:ext>
            </a:extLst>
          </p:cNvPr>
          <p:cNvSpPr/>
          <p:nvPr/>
        </p:nvSpPr>
        <p:spPr>
          <a:xfrm>
            <a:off x="2607695" y="2834584"/>
            <a:ext cx="128218" cy="467803"/>
          </a:xfrm>
          <a:custGeom>
            <a:avLst/>
            <a:gdLst>
              <a:gd name="connsiteX0" fmla="*/ 38 w 128218"/>
              <a:gd name="connsiteY0" fmla="*/ 56 h 467803"/>
              <a:gd name="connsiteX1" fmla="*/ 111798 w 128218"/>
              <a:gd name="connsiteY1" fmla="*/ 338723 h 467803"/>
              <a:gd name="connsiteX2" fmla="*/ 94865 w 128218"/>
              <a:gd name="connsiteY2" fmla="*/ 467416 h 467803"/>
              <a:gd name="connsiteX3" fmla="*/ 125345 w 128218"/>
              <a:gd name="connsiteY3" fmla="*/ 365816 h 467803"/>
              <a:gd name="connsiteX4" fmla="*/ 38 w 128218"/>
              <a:gd name="connsiteY4" fmla="*/ 56 h 46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218" h="467803">
                <a:moveTo>
                  <a:pt x="38" y="56"/>
                </a:moveTo>
                <a:cubicBezTo>
                  <a:pt x="-2220" y="-4459"/>
                  <a:pt x="95994" y="260830"/>
                  <a:pt x="111798" y="338723"/>
                </a:cubicBezTo>
                <a:cubicBezTo>
                  <a:pt x="127603" y="416616"/>
                  <a:pt x="92607" y="462901"/>
                  <a:pt x="94865" y="467416"/>
                </a:cubicBezTo>
                <a:cubicBezTo>
                  <a:pt x="97123" y="471931"/>
                  <a:pt x="139456" y="436936"/>
                  <a:pt x="125345" y="365816"/>
                </a:cubicBezTo>
                <a:cubicBezTo>
                  <a:pt x="111234" y="294696"/>
                  <a:pt x="2296" y="4571"/>
                  <a:pt x="38" y="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フリーフォーム 150">
            <a:extLst>
              <a:ext uri="{FF2B5EF4-FFF2-40B4-BE49-F238E27FC236}">
                <a16:creationId xmlns:a16="http://schemas.microsoft.com/office/drawing/2014/main" id="{40CFB315-C3F1-46F6-3793-453F45764312}"/>
              </a:ext>
            </a:extLst>
          </p:cNvPr>
          <p:cNvSpPr/>
          <p:nvPr/>
        </p:nvSpPr>
        <p:spPr>
          <a:xfrm>
            <a:off x="2506241" y="2979530"/>
            <a:ext cx="147631" cy="729319"/>
          </a:xfrm>
          <a:custGeom>
            <a:avLst/>
            <a:gdLst>
              <a:gd name="connsiteX0" fmla="*/ 83493 w 147631"/>
              <a:gd name="connsiteY0" fmla="*/ 263 h 729319"/>
              <a:gd name="connsiteX1" fmla="*/ 147437 w 147631"/>
              <a:gd name="connsiteY1" fmla="*/ 275222 h 729319"/>
              <a:gd name="connsiteX2" fmla="*/ 57916 w 147631"/>
              <a:gd name="connsiteY2" fmla="*/ 499027 h 729319"/>
              <a:gd name="connsiteX3" fmla="*/ 366 w 147631"/>
              <a:gd name="connsiteY3" fmla="*/ 729225 h 729319"/>
              <a:gd name="connsiteX4" fmla="*/ 38732 w 147631"/>
              <a:gd name="connsiteY4" fmla="*/ 524604 h 729319"/>
              <a:gd name="connsiteX5" fmla="*/ 141043 w 147631"/>
              <a:gd name="connsiteY5" fmla="*/ 326378 h 729319"/>
              <a:gd name="connsiteX6" fmla="*/ 83493 w 147631"/>
              <a:gd name="connsiteY6" fmla="*/ 263 h 72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631" h="729319">
                <a:moveTo>
                  <a:pt x="83493" y="263"/>
                </a:moveTo>
                <a:cubicBezTo>
                  <a:pt x="84559" y="-8263"/>
                  <a:pt x="151700" y="192095"/>
                  <a:pt x="147437" y="275222"/>
                </a:cubicBezTo>
                <a:cubicBezTo>
                  <a:pt x="143174" y="358349"/>
                  <a:pt x="82428" y="423360"/>
                  <a:pt x="57916" y="499027"/>
                </a:cubicBezTo>
                <a:cubicBezTo>
                  <a:pt x="33404" y="574694"/>
                  <a:pt x="3563" y="724962"/>
                  <a:pt x="366" y="729225"/>
                </a:cubicBezTo>
                <a:cubicBezTo>
                  <a:pt x="-2831" y="733488"/>
                  <a:pt x="15286" y="591745"/>
                  <a:pt x="38732" y="524604"/>
                </a:cubicBezTo>
                <a:cubicBezTo>
                  <a:pt x="62178" y="457463"/>
                  <a:pt x="128254" y="410571"/>
                  <a:pt x="141043" y="326378"/>
                </a:cubicBezTo>
                <a:cubicBezTo>
                  <a:pt x="153832" y="242185"/>
                  <a:pt x="82427" y="8789"/>
                  <a:pt x="83493" y="2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フリーフォーム 151">
            <a:extLst>
              <a:ext uri="{FF2B5EF4-FFF2-40B4-BE49-F238E27FC236}">
                <a16:creationId xmlns:a16="http://schemas.microsoft.com/office/drawing/2014/main" id="{136BD16C-777F-0873-B6FF-FBBF1BDD132B}"/>
              </a:ext>
            </a:extLst>
          </p:cNvPr>
          <p:cNvSpPr/>
          <p:nvPr/>
        </p:nvSpPr>
        <p:spPr>
          <a:xfrm>
            <a:off x="2698226" y="2781354"/>
            <a:ext cx="166540" cy="550739"/>
          </a:xfrm>
          <a:custGeom>
            <a:avLst/>
            <a:gdLst>
              <a:gd name="connsiteX0" fmla="*/ 213 w 166540"/>
              <a:gd name="connsiteY0" fmla="*/ 212 h 550739"/>
              <a:gd name="connsiteX1" fmla="*/ 83340 w 166540"/>
              <a:gd name="connsiteY1" fmla="*/ 236805 h 550739"/>
              <a:gd name="connsiteX2" fmla="*/ 160073 w 166540"/>
              <a:gd name="connsiteY2" fmla="*/ 319933 h 550739"/>
              <a:gd name="connsiteX3" fmla="*/ 121707 w 166540"/>
              <a:gd name="connsiteY3" fmla="*/ 550131 h 550739"/>
              <a:gd name="connsiteX4" fmla="*/ 166468 w 166540"/>
              <a:gd name="connsiteY4" fmla="*/ 383877 h 550739"/>
              <a:gd name="connsiteX5" fmla="*/ 108918 w 166540"/>
              <a:gd name="connsiteY5" fmla="*/ 281566 h 550739"/>
              <a:gd name="connsiteX6" fmla="*/ 213 w 166540"/>
              <a:gd name="connsiteY6" fmla="*/ 212 h 5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540" h="550739">
                <a:moveTo>
                  <a:pt x="213" y="212"/>
                </a:moveTo>
                <a:cubicBezTo>
                  <a:pt x="-4050" y="-7248"/>
                  <a:pt x="56697" y="183518"/>
                  <a:pt x="83340" y="236805"/>
                </a:cubicBezTo>
                <a:cubicBezTo>
                  <a:pt x="109983" y="290092"/>
                  <a:pt x="153679" y="267712"/>
                  <a:pt x="160073" y="319933"/>
                </a:cubicBezTo>
                <a:cubicBezTo>
                  <a:pt x="166467" y="372154"/>
                  <a:pt x="120641" y="539474"/>
                  <a:pt x="121707" y="550131"/>
                </a:cubicBezTo>
                <a:cubicBezTo>
                  <a:pt x="122773" y="560788"/>
                  <a:pt x="168599" y="428638"/>
                  <a:pt x="166468" y="383877"/>
                </a:cubicBezTo>
                <a:cubicBezTo>
                  <a:pt x="164337" y="339116"/>
                  <a:pt x="134496" y="339116"/>
                  <a:pt x="108918" y="281566"/>
                </a:cubicBezTo>
                <a:cubicBezTo>
                  <a:pt x="83340" y="224016"/>
                  <a:pt x="4476" y="7672"/>
                  <a:pt x="213" y="2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フリーフォーム 152">
            <a:extLst>
              <a:ext uri="{FF2B5EF4-FFF2-40B4-BE49-F238E27FC236}">
                <a16:creationId xmlns:a16="http://schemas.microsoft.com/office/drawing/2014/main" id="{76632381-53D8-F771-5966-BBEBB07AB9B9}"/>
              </a:ext>
            </a:extLst>
          </p:cNvPr>
          <p:cNvSpPr/>
          <p:nvPr/>
        </p:nvSpPr>
        <p:spPr>
          <a:xfrm>
            <a:off x="2666389" y="3523254"/>
            <a:ext cx="217690" cy="121682"/>
          </a:xfrm>
          <a:custGeom>
            <a:avLst/>
            <a:gdLst>
              <a:gd name="connsiteX0" fmla="*/ 217488 w 217690"/>
              <a:gd name="connsiteY0" fmla="*/ 63 h 121682"/>
              <a:gd name="connsiteX1" fmla="*/ 127966 w 217690"/>
              <a:gd name="connsiteY1" fmla="*/ 70402 h 121682"/>
              <a:gd name="connsiteX2" fmla="*/ 78 w 217690"/>
              <a:gd name="connsiteY2" fmla="*/ 121557 h 121682"/>
              <a:gd name="connsiteX3" fmla="*/ 147149 w 217690"/>
              <a:gd name="connsiteY3" fmla="*/ 83191 h 121682"/>
              <a:gd name="connsiteX4" fmla="*/ 217488 w 217690"/>
              <a:gd name="connsiteY4" fmla="*/ 63 h 12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690" h="121682">
                <a:moveTo>
                  <a:pt x="217488" y="63"/>
                </a:moveTo>
                <a:cubicBezTo>
                  <a:pt x="214291" y="-2068"/>
                  <a:pt x="164201" y="50153"/>
                  <a:pt x="127966" y="70402"/>
                </a:cubicBezTo>
                <a:cubicBezTo>
                  <a:pt x="91731" y="90651"/>
                  <a:pt x="-3119" y="119426"/>
                  <a:pt x="78" y="121557"/>
                </a:cubicBezTo>
                <a:cubicBezTo>
                  <a:pt x="3275" y="123688"/>
                  <a:pt x="108783" y="98111"/>
                  <a:pt x="147149" y="83191"/>
                </a:cubicBezTo>
                <a:cubicBezTo>
                  <a:pt x="185515" y="68271"/>
                  <a:pt x="220685" y="2194"/>
                  <a:pt x="217488" y="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フリーフォーム 153">
            <a:extLst>
              <a:ext uri="{FF2B5EF4-FFF2-40B4-BE49-F238E27FC236}">
                <a16:creationId xmlns:a16="http://schemas.microsoft.com/office/drawing/2014/main" id="{5FD6299F-BF92-D6E2-EAD1-DBFDA2284C7B}"/>
              </a:ext>
            </a:extLst>
          </p:cNvPr>
          <p:cNvSpPr/>
          <p:nvPr/>
        </p:nvSpPr>
        <p:spPr>
          <a:xfrm>
            <a:off x="2512705" y="3638227"/>
            <a:ext cx="192319" cy="345582"/>
          </a:xfrm>
          <a:custGeom>
            <a:avLst/>
            <a:gdLst>
              <a:gd name="connsiteX0" fmla="*/ 192129 w 192319"/>
              <a:gd name="connsiteY0" fmla="*/ 190 h 345582"/>
              <a:gd name="connsiteX1" fmla="*/ 96212 w 192319"/>
              <a:gd name="connsiteY1" fmla="*/ 121683 h 345582"/>
              <a:gd name="connsiteX2" fmla="*/ 296 w 192319"/>
              <a:gd name="connsiteY2" fmla="*/ 345488 h 345582"/>
              <a:gd name="connsiteX3" fmla="*/ 70635 w 192319"/>
              <a:gd name="connsiteY3" fmla="*/ 147261 h 345582"/>
              <a:gd name="connsiteX4" fmla="*/ 192129 w 192319"/>
              <a:gd name="connsiteY4" fmla="*/ 190 h 345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319" h="345582">
                <a:moveTo>
                  <a:pt x="192129" y="190"/>
                </a:moveTo>
                <a:cubicBezTo>
                  <a:pt x="196392" y="-4073"/>
                  <a:pt x="128184" y="64133"/>
                  <a:pt x="96212" y="121683"/>
                </a:cubicBezTo>
                <a:cubicBezTo>
                  <a:pt x="64240" y="179233"/>
                  <a:pt x="4559" y="341225"/>
                  <a:pt x="296" y="345488"/>
                </a:cubicBezTo>
                <a:cubicBezTo>
                  <a:pt x="-3967" y="349751"/>
                  <a:pt x="38663" y="208008"/>
                  <a:pt x="70635" y="147261"/>
                </a:cubicBezTo>
                <a:cubicBezTo>
                  <a:pt x="102607" y="86514"/>
                  <a:pt x="187866" y="4453"/>
                  <a:pt x="192129" y="1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フリーフォーム 113">
            <a:extLst>
              <a:ext uri="{FF2B5EF4-FFF2-40B4-BE49-F238E27FC236}">
                <a16:creationId xmlns:a16="http://schemas.microsoft.com/office/drawing/2014/main" id="{0E8A75A7-F92A-CB5C-D115-18CB215B4976}"/>
              </a:ext>
            </a:extLst>
          </p:cNvPr>
          <p:cNvSpPr/>
          <p:nvPr/>
        </p:nvSpPr>
        <p:spPr>
          <a:xfrm>
            <a:off x="1459329" y="1671050"/>
            <a:ext cx="217225" cy="888014"/>
          </a:xfrm>
          <a:custGeom>
            <a:avLst/>
            <a:gdLst>
              <a:gd name="connsiteX0" fmla="*/ 213896 w 217225"/>
              <a:gd name="connsiteY0" fmla="*/ 5350 h 888014"/>
              <a:gd name="connsiteX1" fmla="*/ 185321 w 217225"/>
              <a:gd name="connsiteY1" fmla="*/ 183150 h 888014"/>
              <a:gd name="connsiteX2" fmla="*/ 1171 w 217225"/>
              <a:gd name="connsiteY2" fmla="*/ 884825 h 888014"/>
              <a:gd name="connsiteX3" fmla="*/ 109121 w 217225"/>
              <a:gd name="connsiteY3" fmla="*/ 433975 h 888014"/>
              <a:gd name="connsiteX4" fmla="*/ 159921 w 217225"/>
              <a:gd name="connsiteY4" fmla="*/ 214900 h 888014"/>
              <a:gd name="connsiteX5" fmla="*/ 147221 w 217225"/>
              <a:gd name="connsiteY5" fmla="*/ 326025 h 888014"/>
              <a:gd name="connsiteX6" fmla="*/ 213896 w 217225"/>
              <a:gd name="connsiteY6" fmla="*/ 5350 h 88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225" h="888014">
                <a:moveTo>
                  <a:pt x="213896" y="5350"/>
                </a:moveTo>
                <a:cubicBezTo>
                  <a:pt x="220246" y="-18462"/>
                  <a:pt x="220775" y="36571"/>
                  <a:pt x="185321" y="183150"/>
                </a:cubicBezTo>
                <a:cubicBezTo>
                  <a:pt x="149867" y="329729"/>
                  <a:pt x="13871" y="843021"/>
                  <a:pt x="1171" y="884825"/>
                </a:cubicBezTo>
                <a:cubicBezTo>
                  <a:pt x="-11529" y="926629"/>
                  <a:pt x="82663" y="545629"/>
                  <a:pt x="109121" y="433975"/>
                </a:cubicBezTo>
                <a:cubicBezTo>
                  <a:pt x="135579" y="322321"/>
                  <a:pt x="153571" y="232892"/>
                  <a:pt x="159921" y="214900"/>
                </a:cubicBezTo>
                <a:cubicBezTo>
                  <a:pt x="166271" y="196908"/>
                  <a:pt x="138754" y="353542"/>
                  <a:pt x="147221" y="326025"/>
                </a:cubicBezTo>
                <a:cubicBezTo>
                  <a:pt x="155688" y="298508"/>
                  <a:pt x="207546" y="29162"/>
                  <a:pt x="213896" y="53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フリーフォーム 154">
            <a:extLst>
              <a:ext uri="{FF2B5EF4-FFF2-40B4-BE49-F238E27FC236}">
                <a16:creationId xmlns:a16="http://schemas.microsoft.com/office/drawing/2014/main" id="{8D2BD144-F9AB-F24B-069B-03490A284A7C}"/>
              </a:ext>
            </a:extLst>
          </p:cNvPr>
          <p:cNvSpPr/>
          <p:nvPr/>
        </p:nvSpPr>
        <p:spPr>
          <a:xfrm>
            <a:off x="1720617" y="2071914"/>
            <a:ext cx="63757" cy="1252159"/>
          </a:xfrm>
          <a:custGeom>
            <a:avLst/>
            <a:gdLst>
              <a:gd name="connsiteX0" fmla="*/ 63733 w 63757"/>
              <a:gd name="connsiteY0" fmla="*/ 4536 h 1252159"/>
              <a:gd name="connsiteX1" fmla="*/ 16108 w 63757"/>
              <a:gd name="connsiteY1" fmla="*/ 436336 h 1252159"/>
              <a:gd name="connsiteX2" fmla="*/ 47858 w 63757"/>
              <a:gd name="connsiteY2" fmla="*/ 1207861 h 1252159"/>
              <a:gd name="connsiteX3" fmla="*/ 47858 w 63757"/>
              <a:gd name="connsiteY3" fmla="*/ 1080861 h 1252159"/>
              <a:gd name="connsiteX4" fmla="*/ 233 w 63757"/>
              <a:gd name="connsiteY4" fmla="*/ 436336 h 1252159"/>
              <a:gd name="connsiteX5" fmla="*/ 28808 w 63757"/>
              <a:gd name="connsiteY5" fmla="*/ 229961 h 1252159"/>
              <a:gd name="connsiteX6" fmla="*/ 9758 w 63757"/>
              <a:gd name="connsiteY6" fmla="*/ 350611 h 1252159"/>
              <a:gd name="connsiteX7" fmla="*/ 6583 w 63757"/>
              <a:gd name="connsiteY7" fmla="*/ 607786 h 1252159"/>
              <a:gd name="connsiteX8" fmla="*/ 3408 w 63757"/>
              <a:gd name="connsiteY8" fmla="*/ 369661 h 1252159"/>
              <a:gd name="connsiteX9" fmla="*/ 22458 w 63757"/>
              <a:gd name="connsiteY9" fmla="*/ 217261 h 1252159"/>
              <a:gd name="connsiteX10" fmla="*/ 63733 w 63757"/>
              <a:gd name="connsiteY10" fmla="*/ 4536 h 125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757" h="1252159">
                <a:moveTo>
                  <a:pt x="63733" y="4536"/>
                </a:moveTo>
                <a:cubicBezTo>
                  <a:pt x="62675" y="41048"/>
                  <a:pt x="18754" y="235782"/>
                  <a:pt x="16108" y="436336"/>
                </a:cubicBezTo>
                <a:cubicBezTo>
                  <a:pt x="13462" y="636890"/>
                  <a:pt x="42566" y="1100440"/>
                  <a:pt x="47858" y="1207861"/>
                </a:cubicBezTo>
                <a:cubicBezTo>
                  <a:pt x="53150" y="1315282"/>
                  <a:pt x="55795" y="1209448"/>
                  <a:pt x="47858" y="1080861"/>
                </a:cubicBezTo>
                <a:cubicBezTo>
                  <a:pt x="39921" y="952274"/>
                  <a:pt x="3408" y="578153"/>
                  <a:pt x="233" y="436336"/>
                </a:cubicBezTo>
                <a:cubicBezTo>
                  <a:pt x="-2942" y="294519"/>
                  <a:pt x="27221" y="244248"/>
                  <a:pt x="28808" y="229961"/>
                </a:cubicBezTo>
                <a:cubicBezTo>
                  <a:pt x="30395" y="215674"/>
                  <a:pt x="13462" y="287640"/>
                  <a:pt x="9758" y="350611"/>
                </a:cubicBezTo>
                <a:cubicBezTo>
                  <a:pt x="6054" y="413582"/>
                  <a:pt x="7641" y="604611"/>
                  <a:pt x="6583" y="607786"/>
                </a:cubicBezTo>
                <a:cubicBezTo>
                  <a:pt x="5525" y="610961"/>
                  <a:pt x="762" y="434748"/>
                  <a:pt x="3408" y="369661"/>
                </a:cubicBezTo>
                <a:cubicBezTo>
                  <a:pt x="6054" y="304574"/>
                  <a:pt x="13991" y="272294"/>
                  <a:pt x="22458" y="217261"/>
                </a:cubicBezTo>
                <a:cubicBezTo>
                  <a:pt x="30925" y="162228"/>
                  <a:pt x="64791" y="-31976"/>
                  <a:pt x="63733" y="45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フリーフォーム 155">
            <a:extLst>
              <a:ext uri="{FF2B5EF4-FFF2-40B4-BE49-F238E27FC236}">
                <a16:creationId xmlns:a16="http://schemas.microsoft.com/office/drawing/2014/main" id="{EFC73763-CF7E-A31E-85F5-540BCB55EC24}"/>
              </a:ext>
            </a:extLst>
          </p:cNvPr>
          <p:cNvSpPr/>
          <p:nvPr/>
        </p:nvSpPr>
        <p:spPr>
          <a:xfrm>
            <a:off x="2171488" y="2398716"/>
            <a:ext cx="89564" cy="1030617"/>
          </a:xfrm>
          <a:custGeom>
            <a:avLst/>
            <a:gdLst>
              <a:gd name="connsiteX0" fmla="*/ 25612 w 89564"/>
              <a:gd name="connsiteY0" fmla="*/ 4759 h 1030617"/>
              <a:gd name="connsiteX1" fmla="*/ 19262 w 89564"/>
              <a:gd name="connsiteY1" fmla="*/ 354009 h 1030617"/>
              <a:gd name="connsiteX2" fmla="*/ 89112 w 89564"/>
              <a:gd name="connsiteY2" fmla="*/ 763584 h 1030617"/>
              <a:gd name="connsiteX3" fmla="*/ 51012 w 89564"/>
              <a:gd name="connsiteY3" fmla="*/ 1030284 h 1030617"/>
              <a:gd name="connsiteX4" fmla="*/ 85937 w 89564"/>
              <a:gd name="connsiteY4" fmla="*/ 808034 h 1030617"/>
              <a:gd name="connsiteX5" fmla="*/ 212 w 89564"/>
              <a:gd name="connsiteY5" fmla="*/ 357184 h 1030617"/>
              <a:gd name="connsiteX6" fmla="*/ 60537 w 89564"/>
              <a:gd name="connsiteY6" fmla="*/ 592134 h 1030617"/>
              <a:gd name="connsiteX7" fmla="*/ 25612 w 89564"/>
              <a:gd name="connsiteY7" fmla="*/ 325434 h 1030617"/>
              <a:gd name="connsiteX8" fmla="*/ 3387 w 89564"/>
              <a:gd name="connsiteY8" fmla="*/ 160334 h 1030617"/>
              <a:gd name="connsiteX9" fmla="*/ 25612 w 89564"/>
              <a:gd name="connsiteY9" fmla="*/ 4759 h 103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564" h="1030617">
                <a:moveTo>
                  <a:pt x="25612" y="4759"/>
                </a:moveTo>
                <a:cubicBezTo>
                  <a:pt x="28258" y="37038"/>
                  <a:pt x="8679" y="227538"/>
                  <a:pt x="19262" y="354009"/>
                </a:cubicBezTo>
                <a:cubicBezTo>
                  <a:pt x="29845" y="480480"/>
                  <a:pt x="83820" y="650872"/>
                  <a:pt x="89112" y="763584"/>
                </a:cubicBezTo>
                <a:cubicBezTo>
                  <a:pt x="94404" y="876296"/>
                  <a:pt x="51541" y="1022876"/>
                  <a:pt x="51012" y="1030284"/>
                </a:cubicBezTo>
                <a:cubicBezTo>
                  <a:pt x="50483" y="1037692"/>
                  <a:pt x="94404" y="920217"/>
                  <a:pt x="85937" y="808034"/>
                </a:cubicBezTo>
                <a:cubicBezTo>
                  <a:pt x="77470" y="695851"/>
                  <a:pt x="4445" y="393167"/>
                  <a:pt x="212" y="357184"/>
                </a:cubicBezTo>
                <a:cubicBezTo>
                  <a:pt x="-4021" y="321201"/>
                  <a:pt x="56304" y="597426"/>
                  <a:pt x="60537" y="592134"/>
                </a:cubicBezTo>
                <a:cubicBezTo>
                  <a:pt x="64770" y="586842"/>
                  <a:pt x="35137" y="397401"/>
                  <a:pt x="25612" y="325434"/>
                </a:cubicBezTo>
                <a:cubicBezTo>
                  <a:pt x="16087" y="253467"/>
                  <a:pt x="2858" y="207430"/>
                  <a:pt x="3387" y="160334"/>
                </a:cubicBezTo>
                <a:cubicBezTo>
                  <a:pt x="3916" y="113238"/>
                  <a:pt x="22966" y="-27520"/>
                  <a:pt x="25612" y="475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フリーフォーム 156">
            <a:extLst>
              <a:ext uri="{FF2B5EF4-FFF2-40B4-BE49-F238E27FC236}">
                <a16:creationId xmlns:a16="http://schemas.microsoft.com/office/drawing/2014/main" id="{D99C9EC9-845B-C83F-F013-337C059230E2}"/>
              </a:ext>
            </a:extLst>
          </p:cNvPr>
          <p:cNvSpPr/>
          <p:nvPr/>
        </p:nvSpPr>
        <p:spPr>
          <a:xfrm>
            <a:off x="1220200" y="2537696"/>
            <a:ext cx="294854" cy="840587"/>
          </a:xfrm>
          <a:custGeom>
            <a:avLst/>
            <a:gdLst>
              <a:gd name="connsiteX0" fmla="*/ 294275 w 294854"/>
              <a:gd name="connsiteY0" fmla="*/ 2304 h 840587"/>
              <a:gd name="connsiteX1" fmla="*/ 100600 w 294854"/>
              <a:gd name="connsiteY1" fmla="*/ 440454 h 840587"/>
              <a:gd name="connsiteX2" fmla="*/ 2175 w 294854"/>
              <a:gd name="connsiteY2" fmla="*/ 834154 h 840587"/>
              <a:gd name="connsiteX3" fmla="*/ 37100 w 294854"/>
              <a:gd name="connsiteY3" fmla="*/ 650004 h 840587"/>
              <a:gd name="connsiteX4" fmla="*/ 91075 w 294854"/>
              <a:gd name="connsiteY4" fmla="*/ 202329 h 840587"/>
              <a:gd name="connsiteX5" fmla="*/ 81550 w 294854"/>
              <a:gd name="connsiteY5" fmla="*/ 300754 h 840587"/>
              <a:gd name="connsiteX6" fmla="*/ 72025 w 294854"/>
              <a:gd name="connsiteY6" fmla="*/ 484904 h 840587"/>
              <a:gd name="connsiteX7" fmla="*/ 157750 w 294854"/>
              <a:gd name="connsiteY7" fmla="*/ 275354 h 840587"/>
              <a:gd name="connsiteX8" fmla="*/ 294275 w 294854"/>
              <a:gd name="connsiteY8" fmla="*/ 2304 h 84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854" h="840587">
                <a:moveTo>
                  <a:pt x="294275" y="2304"/>
                </a:moveTo>
                <a:cubicBezTo>
                  <a:pt x="284750" y="29821"/>
                  <a:pt x="149283" y="301812"/>
                  <a:pt x="100600" y="440454"/>
                </a:cubicBezTo>
                <a:cubicBezTo>
                  <a:pt x="51917" y="579096"/>
                  <a:pt x="12758" y="799229"/>
                  <a:pt x="2175" y="834154"/>
                </a:cubicBezTo>
                <a:cubicBezTo>
                  <a:pt x="-8408" y="869079"/>
                  <a:pt x="22283" y="755308"/>
                  <a:pt x="37100" y="650004"/>
                </a:cubicBezTo>
                <a:cubicBezTo>
                  <a:pt x="51917" y="544700"/>
                  <a:pt x="83667" y="260537"/>
                  <a:pt x="91075" y="202329"/>
                </a:cubicBezTo>
                <a:cubicBezTo>
                  <a:pt x="98483" y="144121"/>
                  <a:pt x="84725" y="253658"/>
                  <a:pt x="81550" y="300754"/>
                </a:cubicBezTo>
                <a:cubicBezTo>
                  <a:pt x="78375" y="347850"/>
                  <a:pt x="59325" y="489137"/>
                  <a:pt x="72025" y="484904"/>
                </a:cubicBezTo>
                <a:cubicBezTo>
                  <a:pt x="84725" y="480671"/>
                  <a:pt x="122296" y="349437"/>
                  <a:pt x="157750" y="275354"/>
                </a:cubicBezTo>
                <a:cubicBezTo>
                  <a:pt x="193204" y="201271"/>
                  <a:pt x="303800" y="-25213"/>
                  <a:pt x="294275" y="230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フリーフォーム 157">
            <a:extLst>
              <a:ext uri="{FF2B5EF4-FFF2-40B4-BE49-F238E27FC236}">
                <a16:creationId xmlns:a16="http://schemas.microsoft.com/office/drawing/2014/main" id="{1DA67A40-7C3F-EC7D-AEE1-AFE5A9250229}"/>
              </a:ext>
            </a:extLst>
          </p:cNvPr>
          <p:cNvSpPr/>
          <p:nvPr/>
        </p:nvSpPr>
        <p:spPr>
          <a:xfrm>
            <a:off x="1091155" y="3447814"/>
            <a:ext cx="175756" cy="1096722"/>
          </a:xfrm>
          <a:custGeom>
            <a:avLst/>
            <a:gdLst>
              <a:gd name="connsiteX0" fmla="*/ 175670 w 175756"/>
              <a:gd name="connsiteY0" fmla="*/ 236 h 1096722"/>
              <a:gd name="connsiteX1" fmla="*/ 64545 w 175756"/>
              <a:gd name="connsiteY1" fmla="*/ 365361 h 1096722"/>
              <a:gd name="connsiteX2" fmla="*/ 1045 w 175756"/>
              <a:gd name="connsiteY2" fmla="*/ 1079736 h 1096722"/>
              <a:gd name="connsiteX3" fmla="*/ 26445 w 175756"/>
              <a:gd name="connsiteY3" fmla="*/ 835261 h 1096722"/>
              <a:gd name="connsiteX4" fmla="*/ 45495 w 175756"/>
              <a:gd name="connsiteY4" fmla="*/ 412986 h 1096722"/>
              <a:gd name="connsiteX5" fmla="*/ 175670 w 175756"/>
              <a:gd name="connsiteY5" fmla="*/ 236 h 109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756" h="1096722">
                <a:moveTo>
                  <a:pt x="175670" y="236"/>
                </a:moveTo>
                <a:cubicBezTo>
                  <a:pt x="178845" y="-7702"/>
                  <a:pt x="93649" y="185444"/>
                  <a:pt x="64545" y="365361"/>
                </a:cubicBezTo>
                <a:cubicBezTo>
                  <a:pt x="35441" y="545278"/>
                  <a:pt x="7395" y="1001419"/>
                  <a:pt x="1045" y="1079736"/>
                </a:cubicBezTo>
                <a:cubicBezTo>
                  <a:pt x="-5305" y="1158053"/>
                  <a:pt x="19037" y="946386"/>
                  <a:pt x="26445" y="835261"/>
                </a:cubicBezTo>
                <a:cubicBezTo>
                  <a:pt x="33853" y="724136"/>
                  <a:pt x="22741" y="545278"/>
                  <a:pt x="45495" y="412986"/>
                </a:cubicBezTo>
                <a:cubicBezTo>
                  <a:pt x="68249" y="280694"/>
                  <a:pt x="172495" y="8174"/>
                  <a:pt x="175670" y="2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フリーフォーム 158">
            <a:extLst>
              <a:ext uri="{FF2B5EF4-FFF2-40B4-BE49-F238E27FC236}">
                <a16:creationId xmlns:a16="http://schemas.microsoft.com/office/drawing/2014/main" id="{3DFE9F1D-11E1-8E0D-91E8-84DD8D42DEE5}"/>
              </a:ext>
            </a:extLst>
          </p:cNvPr>
          <p:cNvSpPr/>
          <p:nvPr/>
        </p:nvSpPr>
        <p:spPr>
          <a:xfrm>
            <a:off x="1801004" y="3414817"/>
            <a:ext cx="164452" cy="900857"/>
          </a:xfrm>
          <a:custGeom>
            <a:avLst/>
            <a:gdLst>
              <a:gd name="connsiteX0" fmla="*/ 15096 w 164452"/>
              <a:gd name="connsiteY0" fmla="*/ 1483 h 900857"/>
              <a:gd name="connsiteX1" fmla="*/ 8746 w 164452"/>
              <a:gd name="connsiteY1" fmla="*/ 315808 h 900857"/>
              <a:gd name="connsiteX2" fmla="*/ 154796 w 164452"/>
              <a:gd name="connsiteY2" fmla="*/ 871433 h 900857"/>
              <a:gd name="connsiteX3" fmla="*/ 135746 w 164452"/>
              <a:gd name="connsiteY3" fmla="*/ 779358 h 900857"/>
              <a:gd name="connsiteX4" fmla="*/ 15096 w 164452"/>
              <a:gd name="connsiteY4" fmla="*/ 398358 h 900857"/>
              <a:gd name="connsiteX5" fmla="*/ 2396 w 164452"/>
              <a:gd name="connsiteY5" fmla="*/ 204683 h 900857"/>
              <a:gd name="connsiteX6" fmla="*/ 15096 w 164452"/>
              <a:gd name="connsiteY6" fmla="*/ 1483 h 90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452" h="900857">
                <a:moveTo>
                  <a:pt x="15096" y="1483"/>
                </a:moveTo>
                <a:cubicBezTo>
                  <a:pt x="16154" y="20004"/>
                  <a:pt x="-14537" y="170816"/>
                  <a:pt x="8746" y="315808"/>
                </a:cubicBezTo>
                <a:cubicBezTo>
                  <a:pt x="32029" y="460800"/>
                  <a:pt x="133629" y="794175"/>
                  <a:pt x="154796" y="871433"/>
                </a:cubicBezTo>
                <a:cubicBezTo>
                  <a:pt x="175963" y="948691"/>
                  <a:pt x="159029" y="858204"/>
                  <a:pt x="135746" y="779358"/>
                </a:cubicBezTo>
                <a:cubicBezTo>
                  <a:pt x="112463" y="700512"/>
                  <a:pt x="37321" y="494137"/>
                  <a:pt x="15096" y="398358"/>
                </a:cubicBezTo>
                <a:cubicBezTo>
                  <a:pt x="-7129" y="302579"/>
                  <a:pt x="6100" y="266595"/>
                  <a:pt x="2396" y="204683"/>
                </a:cubicBezTo>
                <a:cubicBezTo>
                  <a:pt x="-1308" y="142771"/>
                  <a:pt x="14038" y="-17038"/>
                  <a:pt x="15096" y="14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フリーフォーム 159">
            <a:extLst>
              <a:ext uri="{FF2B5EF4-FFF2-40B4-BE49-F238E27FC236}">
                <a16:creationId xmlns:a16="http://schemas.microsoft.com/office/drawing/2014/main" id="{A0E37EB9-3B7B-4D6A-780B-6770CD611A24}"/>
              </a:ext>
            </a:extLst>
          </p:cNvPr>
          <p:cNvSpPr/>
          <p:nvPr/>
        </p:nvSpPr>
        <p:spPr>
          <a:xfrm>
            <a:off x="1101179" y="4469132"/>
            <a:ext cx="60875" cy="1049823"/>
          </a:xfrm>
          <a:custGeom>
            <a:avLst/>
            <a:gdLst>
              <a:gd name="connsiteX0" fmla="*/ 60871 w 60875"/>
              <a:gd name="connsiteY0" fmla="*/ 1268 h 1049823"/>
              <a:gd name="connsiteX1" fmla="*/ 6896 w 60875"/>
              <a:gd name="connsiteY1" fmla="*/ 417193 h 1049823"/>
              <a:gd name="connsiteX2" fmla="*/ 10071 w 60875"/>
              <a:gd name="connsiteY2" fmla="*/ 1042668 h 1049823"/>
              <a:gd name="connsiteX3" fmla="*/ 6896 w 60875"/>
              <a:gd name="connsiteY3" fmla="*/ 728343 h 1049823"/>
              <a:gd name="connsiteX4" fmla="*/ 3721 w 60875"/>
              <a:gd name="connsiteY4" fmla="*/ 302893 h 1049823"/>
              <a:gd name="connsiteX5" fmla="*/ 60871 w 60875"/>
              <a:gd name="connsiteY5" fmla="*/ 1268 h 104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75" h="1049823">
                <a:moveTo>
                  <a:pt x="60871" y="1268"/>
                </a:moveTo>
                <a:cubicBezTo>
                  <a:pt x="61400" y="20318"/>
                  <a:pt x="15363" y="243626"/>
                  <a:pt x="6896" y="417193"/>
                </a:cubicBezTo>
                <a:cubicBezTo>
                  <a:pt x="-1571" y="590760"/>
                  <a:pt x="10071" y="990810"/>
                  <a:pt x="10071" y="1042668"/>
                </a:cubicBezTo>
                <a:cubicBezTo>
                  <a:pt x="10071" y="1094526"/>
                  <a:pt x="7954" y="851639"/>
                  <a:pt x="6896" y="728343"/>
                </a:cubicBezTo>
                <a:cubicBezTo>
                  <a:pt x="5838" y="605047"/>
                  <a:pt x="-5804" y="423543"/>
                  <a:pt x="3721" y="302893"/>
                </a:cubicBezTo>
                <a:cubicBezTo>
                  <a:pt x="13246" y="182243"/>
                  <a:pt x="60342" y="-17782"/>
                  <a:pt x="60871" y="12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フリーフォーム 160">
            <a:extLst>
              <a:ext uri="{FF2B5EF4-FFF2-40B4-BE49-F238E27FC236}">
                <a16:creationId xmlns:a16="http://schemas.microsoft.com/office/drawing/2014/main" id="{EB6329A0-BC37-6EF2-9EC2-48F14095ADAE}"/>
              </a:ext>
            </a:extLst>
          </p:cNvPr>
          <p:cNvSpPr/>
          <p:nvPr/>
        </p:nvSpPr>
        <p:spPr>
          <a:xfrm>
            <a:off x="1758561" y="4486174"/>
            <a:ext cx="91304" cy="1120766"/>
          </a:xfrm>
          <a:custGeom>
            <a:avLst/>
            <a:gdLst>
              <a:gd name="connsiteX0" fmla="*/ 48014 w 91304"/>
              <a:gd name="connsiteY0" fmla="*/ 101 h 1120766"/>
              <a:gd name="connsiteX1" fmla="*/ 16264 w 91304"/>
              <a:gd name="connsiteY1" fmla="*/ 660501 h 1120766"/>
              <a:gd name="connsiteX2" fmla="*/ 86114 w 91304"/>
              <a:gd name="connsiteY2" fmla="*/ 1098651 h 1120766"/>
              <a:gd name="connsiteX3" fmla="*/ 76589 w 91304"/>
              <a:gd name="connsiteY3" fmla="*/ 1009751 h 1120766"/>
              <a:gd name="connsiteX4" fmla="*/ 389 w 91304"/>
              <a:gd name="connsiteY4" fmla="*/ 612876 h 1120766"/>
              <a:gd name="connsiteX5" fmla="*/ 48014 w 91304"/>
              <a:gd name="connsiteY5" fmla="*/ 101 h 11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04" h="1120766">
                <a:moveTo>
                  <a:pt x="48014" y="101"/>
                </a:moveTo>
                <a:cubicBezTo>
                  <a:pt x="50660" y="8038"/>
                  <a:pt x="9914" y="477409"/>
                  <a:pt x="16264" y="660501"/>
                </a:cubicBezTo>
                <a:cubicBezTo>
                  <a:pt x="22614" y="843593"/>
                  <a:pt x="76060" y="1040443"/>
                  <a:pt x="86114" y="1098651"/>
                </a:cubicBezTo>
                <a:cubicBezTo>
                  <a:pt x="96168" y="1156859"/>
                  <a:pt x="90877" y="1090714"/>
                  <a:pt x="76589" y="1009751"/>
                </a:cubicBezTo>
                <a:cubicBezTo>
                  <a:pt x="62302" y="928789"/>
                  <a:pt x="5681" y="774272"/>
                  <a:pt x="389" y="612876"/>
                </a:cubicBezTo>
                <a:cubicBezTo>
                  <a:pt x="-4903" y="451480"/>
                  <a:pt x="45368" y="-7836"/>
                  <a:pt x="48014" y="10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2" name="フリーフォーム 161">
            <a:extLst>
              <a:ext uri="{FF2B5EF4-FFF2-40B4-BE49-F238E27FC236}">
                <a16:creationId xmlns:a16="http://schemas.microsoft.com/office/drawing/2014/main" id="{24AB1F1D-E6AF-C7A4-6D0B-98DD8AF21ED0}"/>
              </a:ext>
            </a:extLst>
          </p:cNvPr>
          <p:cNvSpPr/>
          <p:nvPr/>
        </p:nvSpPr>
        <p:spPr>
          <a:xfrm>
            <a:off x="1286250" y="4993198"/>
            <a:ext cx="300507" cy="1008114"/>
          </a:xfrm>
          <a:custGeom>
            <a:avLst/>
            <a:gdLst>
              <a:gd name="connsiteX0" fmla="*/ 25025 w 300507"/>
              <a:gd name="connsiteY0" fmla="*/ 1077 h 1008114"/>
              <a:gd name="connsiteX1" fmla="*/ 37725 w 300507"/>
              <a:gd name="connsiteY1" fmla="*/ 363027 h 1008114"/>
              <a:gd name="connsiteX2" fmla="*/ 288550 w 300507"/>
              <a:gd name="connsiteY2" fmla="*/ 978977 h 1008114"/>
              <a:gd name="connsiteX3" fmla="*/ 263150 w 300507"/>
              <a:gd name="connsiteY3" fmla="*/ 915477 h 1008114"/>
              <a:gd name="connsiteX4" fmla="*/ 88525 w 300507"/>
              <a:gd name="connsiteY4" fmla="*/ 467802 h 1008114"/>
              <a:gd name="connsiteX5" fmla="*/ 2800 w 300507"/>
              <a:gd name="connsiteY5" fmla="*/ 258252 h 1008114"/>
              <a:gd name="connsiteX6" fmla="*/ 25025 w 300507"/>
              <a:gd name="connsiteY6" fmla="*/ 1077 h 100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507" h="1008114">
                <a:moveTo>
                  <a:pt x="25025" y="1077"/>
                </a:moveTo>
                <a:cubicBezTo>
                  <a:pt x="30846" y="18539"/>
                  <a:pt x="-6196" y="200044"/>
                  <a:pt x="37725" y="363027"/>
                </a:cubicBezTo>
                <a:cubicBezTo>
                  <a:pt x="81646" y="526010"/>
                  <a:pt x="250979" y="886902"/>
                  <a:pt x="288550" y="978977"/>
                </a:cubicBezTo>
                <a:cubicBezTo>
                  <a:pt x="326121" y="1071052"/>
                  <a:pt x="263150" y="915477"/>
                  <a:pt x="263150" y="915477"/>
                </a:cubicBezTo>
                <a:cubicBezTo>
                  <a:pt x="229813" y="830281"/>
                  <a:pt x="131917" y="577339"/>
                  <a:pt x="88525" y="467802"/>
                </a:cubicBezTo>
                <a:cubicBezTo>
                  <a:pt x="45133" y="358265"/>
                  <a:pt x="14442" y="333393"/>
                  <a:pt x="2800" y="258252"/>
                </a:cubicBezTo>
                <a:cubicBezTo>
                  <a:pt x="-8842" y="183111"/>
                  <a:pt x="19204" y="-16385"/>
                  <a:pt x="25025" y="10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フリーフォーム 162">
            <a:extLst>
              <a:ext uri="{FF2B5EF4-FFF2-40B4-BE49-F238E27FC236}">
                <a16:creationId xmlns:a16="http://schemas.microsoft.com/office/drawing/2014/main" id="{1B59577C-E350-5BE0-2099-42992BE84F4F}"/>
              </a:ext>
            </a:extLst>
          </p:cNvPr>
          <p:cNvSpPr/>
          <p:nvPr/>
        </p:nvSpPr>
        <p:spPr>
          <a:xfrm>
            <a:off x="3145775" y="3059416"/>
            <a:ext cx="496315" cy="917746"/>
          </a:xfrm>
          <a:custGeom>
            <a:avLst/>
            <a:gdLst>
              <a:gd name="connsiteX0" fmla="*/ 16525 w 496315"/>
              <a:gd name="connsiteY0" fmla="*/ 23509 h 917746"/>
              <a:gd name="connsiteX1" fmla="*/ 324500 w 496315"/>
              <a:gd name="connsiteY1" fmla="*/ 436259 h 917746"/>
              <a:gd name="connsiteX2" fmla="*/ 489600 w 496315"/>
              <a:gd name="connsiteY2" fmla="*/ 902984 h 917746"/>
              <a:gd name="connsiteX3" fmla="*/ 451500 w 496315"/>
              <a:gd name="connsiteY3" fmla="*/ 772809 h 917746"/>
              <a:gd name="connsiteX4" fmla="*/ 334025 w 496315"/>
              <a:gd name="connsiteY4" fmla="*/ 487059 h 917746"/>
              <a:gd name="connsiteX5" fmla="*/ 276875 w 496315"/>
              <a:gd name="connsiteY5" fmla="*/ 321959 h 917746"/>
              <a:gd name="connsiteX6" fmla="*/ 64150 w 496315"/>
              <a:gd name="connsiteY6" fmla="*/ 77484 h 917746"/>
              <a:gd name="connsiteX7" fmla="*/ 16525 w 496315"/>
              <a:gd name="connsiteY7" fmla="*/ 23509 h 91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315" h="917746">
                <a:moveTo>
                  <a:pt x="16525" y="23509"/>
                </a:moveTo>
                <a:cubicBezTo>
                  <a:pt x="59917" y="83305"/>
                  <a:pt x="245654" y="289680"/>
                  <a:pt x="324500" y="436259"/>
                </a:cubicBezTo>
                <a:cubicBezTo>
                  <a:pt x="403346" y="582838"/>
                  <a:pt x="468433" y="846892"/>
                  <a:pt x="489600" y="902984"/>
                </a:cubicBezTo>
                <a:cubicBezTo>
                  <a:pt x="510767" y="959076"/>
                  <a:pt x="477429" y="842130"/>
                  <a:pt x="451500" y="772809"/>
                </a:cubicBezTo>
                <a:cubicBezTo>
                  <a:pt x="425571" y="703488"/>
                  <a:pt x="363129" y="562201"/>
                  <a:pt x="334025" y="487059"/>
                </a:cubicBezTo>
                <a:cubicBezTo>
                  <a:pt x="304921" y="411917"/>
                  <a:pt x="321854" y="390221"/>
                  <a:pt x="276875" y="321959"/>
                </a:cubicBezTo>
                <a:cubicBezTo>
                  <a:pt x="231896" y="253697"/>
                  <a:pt x="103837" y="123521"/>
                  <a:pt x="64150" y="77484"/>
                </a:cubicBezTo>
                <a:cubicBezTo>
                  <a:pt x="24463" y="31447"/>
                  <a:pt x="-26867" y="-36287"/>
                  <a:pt x="16525" y="2350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" name="フリーフォーム 163">
            <a:extLst>
              <a:ext uri="{FF2B5EF4-FFF2-40B4-BE49-F238E27FC236}">
                <a16:creationId xmlns:a16="http://schemas.microsoft.com/office/drawing/2014/main" id="{2DBB2C87-3B4C-2183-9756-70C3D650FBF5}"/>
              </a:ext>
            </a:extLst>
          </p:cNvPr>
          <p:cNvSpPr/>
          <p:nvPr/>
        </p:nvSpPr>
        <p:spPr>
          <a:xfrm>
            <a:off x="2984278" y="3137145"/>
            <a:ext cx="272040" cy="1274999"/>
          </a:xfrm>
          <a:custGeom>
            <a:avLst/>
            <a:gdLst>
              <a:gd name="connsiteX0" fmla="*/ 143097 w 272040"/>
              <a:gd name="connsiteY0" fmla="*/ 2930 h 1274999"/>
              <a:gd name="connsiteX1" fmla="*/ 63722 w 272040"/>
              <a:gd name="connsiteY1" fmla="*/ 342655 h 1274999"/>
              <a:gd name="connsiteX2" fmla="*/ 222 w 272040"/>
              <a:gd name="connsiteY2" fmla="*/ 787155 h 1274999"/>
              <a:gd name="connsiteX3" fmla="*/ 85947 w 272040"/>
              <a:gd name="connsiteY3" fmla="*/ 250580 h 1274999"/>
              <a:gd name="connsiteX4" fmla="*/ 98647 w 272040"/>
              <a:gd name="connsiteY4" fmla="*/ 228355 h 1274999"/>
              <a:gd name="connsiteX5" fmla="*/ 231997 w 272040"/>
              <a:gd name="connsiteY5" fmla="*/ 587130 h 1274999"/>
              <a:gd name="connsiteX6" fmla="*/ 260572 w 272040"/>
              <a:gd name="connsiteY6" fmla="*/ 895105 h 1274999"/>
              <a:gd name="connsiteX7" fmla="*/ 238347 w 272040"/>
              <a:gd name="connsiteY7" fmla="*/ 1272930 h 1274999"/>
              <a:gd name="connsiteX8" fmla="*/ 254222 w 272040"/>
              <a:gd name="connsiteY8" fmla="*/ 1025280 h 1274999"/>
              <a:gd name="connsiteX9" fmla="*/ 260572 w 272040"/>
              <a:gd name="connsiteY9" fmla="*/ 577605 h 1274999"/>
              <a:gd name="connsiteX10" fmla="*/ 89122 w 272040"/>
              <a:gd name="connsiteY10" fmla="*/ 206130 h 1274999"/>
              <a:gd name="connsiteX11" fmla="*/ 92297 w 272040"/>
              <a:gd name="connsiteY11" fmla="*/ 177555 h 1274999"/>
              <a:gd name="connsiteX12" fmla="*/ 143097 w 272040"/>
              <a:gd name="connsiteY12" fmla="*/ 2930 h 127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2040" h="1274999">
                <a:moveTo>
                  <a:pt x="143097" y="2930"/>
                </a:moveTo>
                <a:cubicBezTo>
                  <a:pt x="138335" y="30447"/>
                  <a:pt x="87534" y="211951"/>
                  <a:pt x="63722" y="342655"/>
                </a:cubicBezTo>
                <a:cubicBezTo>
                  <a:pt x="39910" y="473359"/>
                  <a:pt x="-3482" y="802501"/>
                  <a:pt x="222" y="787155"/>
                </a:cubicBezTo>
                <a:cubicBezTo>
                  <a:pt x="3926" y="771809"/>
                  <a:pt x="69543" y="343713"/>
                  <a:pt x="85947" y="250580"/>
                </a:cubicBezTo>
                <a:cubicBezTo>
                  <a:pt x="102351" y="157447"/>
                  <a:pt x="74305" y="172263"/>
                  <a:pt x="98647" y="228355"/>
                </a:cubicBezTo>
                <a:cubicBezTo>
                  <a:pt x="122989" y="284447"/>
                  <a:pt x="205010" y="476005"/>
                  <a:pt x="231997" y="587130"/>
                </a:cubicBezTo>
                <a:cubicBezTo>
                  <a:pt x="258984" y="698255"/>
                  <a:pt x="259514" y="780805"/>
                  <a:pt x="260572" y="895105"/>
                </a:cubicBezTo>
                <a:cubicBezTo>
                  <a:pt x="261630" y="1009405"/>
                  <a:pt x="239405" y="1251234"/>
                  <a:pt x="238347" y="1272930"/>
                </a:cubicBezTo>
                <a:cubicBezTo>
                  <a:pt x="237289" y="1294626"/>
                  <a:pt x="250518" y="1141167"/>
                  <a:pt x="254222" y="1025280"/>
                </a:cubicBezTo>
                <a:cubicBezTo>
                  <a:pt x="257926" y="909393"/>
                  <a:pt x="288089" y="714130"/>
                  <a:pt x="260572" y="577605"/>
                </a:cubicBezTo>
                <a:cubicBezTo>
                  <a:pt x="233055" y="441080"/>
                  <a:pt x="117168" y="272805"/>
                  <a:pt x="89122" y="206130"/>
                </a:cubicBezTo>
                <a:cubicBezTo>
                  <a:pt x="61076" y="139455"/>
                  <a:pt x="84360" y="205071"/>
                  <a:pt x="92297" y="177555"/>
                </a:cubicBezTo>
                <a:cubicBezTo>
                  <a:pt x="100234" y="150039"/>
                  <a:pt x="147859" y="-24587"/>
                  <a:pt x="143097" y="293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5" name="フリーフォーム 164">
            <a:extLst>
              <a:ext uri="{FF2B5EF4-FFF2-40B4-BE49-F238E27FC236}">
                <a16:creationId xmlns:a16="http://schemas.microsoft.com/office/drawing/2014/main" id="{0FEF38D1-3C5C-C671-D832-A37944237C0E}"/>
              </a:ext>
            </a:extLst>
          </p:cNvPr>
          <p:cNvSpPr/>
          <p:nvPr/>
        </p:nvSpPr>
        <p:spPr>
          <a:xfrm>
            <a:off x="2754781" y="3817801"/>
            <a:ext cx="309162" cy="1214644"/>
          </a:xfrm>
          <a:custGeom>
            <a:avLst/>
            <a:gdLst>
              <a:gd name="connsiteX0" fmla="*/ 309094 w 309162"/>
              <a:gd name="connsiteY0" fmla="*/ 1724 h 1214644"/>
              <a:gd name="connsiteX1" fmla="*/ 159869 w 309162"/>
              <a:gd name="connsiteY1" fmla="*/ 458924 h 1214644"/>
              <a:gd name="connsiteX2" fmla="*/ 1119 w 309162"/>
              <a:gd name="connsiteY2" fmla="*/ 1208224 h 1214644"/>
              <a:gd name="connsiteX3" fmla="*/ 93194 w 309162"/>
              <a:gd name="connsiteY3" fmla="*/ 792299 h 1214644"/>
              <a:gd name="connsiteX4" fmla="*/ 172569 w 309162"/>
              <a:gd name="connsiteY4" fmla="*/ 293824 h 1214644"/>
              <a:gd name="connsiteX5" fmla="*/ 156694 w 309162"/>
              <a:gd name="connsiteY5" fmla="*/ 439874 h 1214644"/>
              <a:gd name="connsiteX6" fmla="*/ 178919 w 309162"/>
              <a:gd name="connsiteY6" fmla="*/ 306524 h 1214644"/>
              <a:gd name="connsiteX7" fmla="*/ 309094 w 309162"/>
              <a:gd name="connsiteY7" fmla="*/ 1724 h 121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9162" h="1214644">
                <a:moveTo>
                  <a:pt x="309094" y="1724"/>
                </a:moveTo>
                <a:cubicBezTo>
                  <a:pt x="305919" y="27124"/>
                  <a:pt x="211198" y="257841"/>
                  <a:pt x="159869" y="458924"/>
                </a:cubicBezTo>
                <a:cubicBezTo>
                  <a:pt x="108540" y="660007"/>
                  <a:pt x="12232" y="1152661"/>
                  <a:pt x="1119" y="1208224"/>
                </a:cubicBezTo>
                <a:cubicBezTo>
                  <a:pt x="-9994" y="1263787"/>
                  <a:pt x="64619" y="944699"/>
                  <a:pt x="93194" y="792299"/>
                </a:cubicBezTo>
                <a:cubicBezTo>
                  <a:pt x="121769" y="639899"/>
                  <a:pt x="161986" y="352561"/>
                  <a:pt x="172569" y="293824"/>
                </a:cubicBezTo>
                <a:cubicBezTo>
                  <a:pt x="183152" y="235087"/>
                  <a:pt x="155636" y="437757"/>
                  <a:pt x="156694" y="439874"/>
                </a:cubicBezTo>
                <a:cubicBezTo>
                  <a:pt x="157752" y="441991"/>
                  <a:pt x="154048" y="374257"/>
                  <a:pt x="178919" y="306524"/>
                </a:cubicBezTo>
                <a:cubicBezTo>
                  <a:pt x="203790" y="238791"/>
                  <a:pt x="312269" y="-23676"/>
                  <a:pt x="309094" y="172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フリーフォーム 165">
            <a:extLst>
              <a:ext uri="{FF2B5EF4-FFF2-40B4-BE49-F238E27FC236}">
                <a16:creationId xmlns:a16="http://schemas.microsoft.com/office/drawing/2014/main" id="{A2233213-FD01-4B4C-FC28-47F1F6C8B594}"/>
              </a:ext>
            </a:extLst>
          </p:cNvPr>
          <p:cNvSpPr/>
          <p:nvPr/>
        </p:nvSpPr>
        <p:spPr>
          <a:xfrm>
            <a:off x="3098059" y="3876880"/>
            <a:ext cx="515695" cy="1442277"/>
          </a:xfrm>
          <a:custGeom>
            <a:avLst/>
            <a:gdLst>
              <a:gd name="connsiteX0" fmla="*/ 486516 w 515695"/>
              <a:gd name="connsiteY0" fmla="*/ 9320 h 1442277"/>
              <a:gd name="connsiteX1" fmla="*/ 511916 w 515695"/>
              <a:gd name="connsiteY1" fmla="*/ 453820 h 1442277"/>
              <a:gd name="connsiteX2" fmla="*/ 388091 w 515695"/>
              <a:gd name="connsiteY2" fmla="*/ 834820 h 1442277"/>
              <a:gd name="connsiteX3" fmla="*/ 448416 w 515695"/>
              <a:gd name="connsiteY3" fmla="*/ 739570 h 1442277"/>
              <a:gd name="connsiteX4" fmla="*/ 394441 w 515695"/>
              <a:gd name="connsiteY4" fmla="*/ 822120 h 1442277"/>
              <a:gd name="connsiteX5" fmla="*/ 372216 w 515695"/>
              <a:gd name="connsiteY5" fmla="*/ 939595 h 1442277"/>
              <a:gd name="connsiteX6" fmla="*/ 273791 w 515695"/>
              <a:gd name="connsiteY6" fmla="*/ 1206295 h 1442277"/>
              <a:gd name="connsiteX7" fmla="*/ 741 w 515695"/>
              <a:gd name="connsiteY7" fmla="*/ 1441245 h 1442277"/>
              <a:gd name="connsiteX8" fmla="*/ 197591 w 515695"/>
              <a:gd name="connsiteY8" fmla="*/ 1282495 h 1442277"/>
              <a:gd name="connsiteX9" fmla="*/ 334116 w 515695"/>
              <a:gd name="connsiteY9" fmla="*/ 1057070 h 1442277"/>
              <a:gd name="connsiteX10" fmla="*/ 476991 w 515695"/>
              <a:gd name="connsiteY10" fmla="*/ 583995 h 1442277"/>
              <a:gd name="connsiteX11" fmla="*/ 496041 w 515695"/>
              <a:gd name="connsiteY11" fmla="*/ 437945 h 1442277"/>
              <a:gd name="connsiteX12" fmla="*/ 508741 w 515695"/>
              <a:gd name="connsiteY12" fmla="*/ 215695 h 1442277"/>
              <a:gd name="connsiteX13" fmla="*/ 515091 w 515695"/>
              <a:gd name="connsiteY13" fmla="*/ 155370 h 1442277"/>
              <a:gd name="connsiteX14" fmla="*/ 486516 w 515695"/>
              <a:gd name="connsiteY14" fmla="*/ 9320 h 144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5695" h="1442277">
                <a:moveTo>
                  <a:pt x="486516" y="9320"/>
                </a:moveTo>
                <a:cubicBezTo>
                  <a:pt x="485987" y="59062"/>
                  <a:pt x="528320" y="316237"/>
                  <a:pt x="511916" y="453820"/>
                </a:cubicBezTo>
                <a:cubicBezTo>
                  <a:pt x="495512" y="591403"/>
                  <a:pt x="398674" y="787195"/>
                  <a:pt x="388091" y="834820"/>
                </a:cubicBezTo>
                <a:cubicBezTo>
                  <a:pt x="377508" y="882445"/>
                  <a:pt x="447358" y="741687"/>
                  <a:pt x="448416" y="739570"/>
                </a:cubicBezTo>
                <a:cubicBezTo>
                  <a:pt x="449474" y="737453"/>
                  <a:pt x="407141" y="788783"/>
                  <a:pt x="394441" y="822120"/>
                </a:cubicBezTo>
                <a:cubicBezTo>
                  <a:pt x="381741" y="855458"/>
                  <a:pt x="392324" y="875566"/>
                  <a:pt x="372216" y="939595"/>
                </a:cubicBezTo>
                <a:cubicBezTo>
                  <a:pt x="352108" y="1003624"/>
                  <a:pt x="335704" y="1122687"/>
                  <a:pt x="273791" y="1206295"/>
                </a:cubicBezTo>
                <a:cubicBezTo>
                  <a:pt x="211878" y="1289903"/>
                  <a:pt x="13441" y="1428545"/>
                  <a:pt x="741" y="1441245"/>
                </a:cubicBezTo>
                <a:cubicBezTo>
                  <a:pt x="-11959" y="1453945"/>
                  <a:pt x="142028" y="1346524"/>
                  <a:pt x="197591" y="1282495"/>
                </a:cubicBezTo>
                <a:cubicBezTo>
                  <a:pt x="253154" y="1218466"/>
                  <a:pt x="287549" y="1173487"/>
                  <a:pt x="334116" y="1057070"/>
                </a:cubicBezTo>
                <a:cubicBezTo>
                  <a:pt x="380683" y="940653"/>
                  <a:pt x="450004" y="687182"/>
                  <a:pt x="476991" y="583995"/>
                </a:cubicBezTo>
                <a:cubicBezTo>
                  <a:pt x="503978" y="480808"/>
                  <a:pt x="490749" y="499328"/>
                  <a:pt x="496041" y="437945"/>
                </a:cubicBezTo>
                <a:cubicBezTo>
                  <a:pt x="501333" y="376562"/>
                  <a:pt x="505566" y="262791"/>
                  <a:pt x="508741" y="215695"/>
                </a:cubicBezTo>
                <a:cubicBezTo>
                  <a:pt x="511916" y="168599"/>
                  <a:pt x="516149" y="187120"/>
                  <a:pt x="515091" y="155370"/>
                </a:cubicBezTo>
                <a:cubicBezTo>
                  <a:pt x="514033" y="123620"/>
                  <a:pt x="487045" y="-40422"/>
                  <a:pt x="486516" y="932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フリーフォーム 166">
            <a:extLst>
              <a:ext uri="{FF2B5EF4-FFF2-40B4-BE49-F238E27FC236}">
                <a16:creationId xmlns:a16="http://schemas.microsoft.com/office/drawing/2014/main" id="{C4BDA279-6857-5C43-5A01-C0E7758C1000}"/>
              </a:ext>
            </a:extLst>
          </p:cNvPr>
          <p:cNvSpPr/>
          <p:nvPr/>
        </p:nvSpPr>
        <p:spPr>
          <a:xfrm>
            <a:off x="2791766" y="4238455"/>
            <a:ext cx="454771" cy="1093686"/>
          </a:xfrm>
          <a:custGeom>
            <a:avLst/>
            <a:gdLst>
              <a:gd name="connsiteX0" fmla="*/ 453084 w 454771"/>
              <a:gd name="connsiteY0" fmla="*/ 3345 h 1093686"/>
              <a:gd name="connsiteX1" fmla="*/ 202259 w 454771"/>
              <a:gd name="connsiteY1" fmla="*/ 612945 h 1093686"/>
              <a:gd name="connsiteX2" fmla="*/ 40334 w 454771"/>
              <a:gd name="connsiteY2" fmla="*/ 851070 h 1093686"/>
              <a:gd name="connsiteX3" fmla="*/ 2234 w 454771"/>
              <a:gd name="connsiteY3" fmla="*/ 1092370 h 1093686"/>
              <a:gd name="connsiteX4" fmla="*/ 18109 w 454771"/>
              <a:gd name="connsiteY4" fmla="*/ 936795 h 1093686"/>
              <a:gd name="connsiteX5" fmla="*/ 129234 w 454771"/>
              <a:gd name="connsiteY5" fmla="*/ 705020 h 1093686"/>
              <a:gd name="connsiteX6" fmla="*/ 303859 w 454771"/>
              <a:gd name="connsiteY6" fmla="*/ 381170 h 1093686"/>
              <a:gd name="connsiteX7" fmla="*/ 453084 w 454771"/>
              <a:gd name="connsiteY7" fmla="*/ 3345 h 109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4771" h="1093686">
                <a:moveTo>
                  <a:pt x="453084" y="3345"/>
                </a:moveTo>
                <a:cubicBezTo>
                  <a:pt x="436151" y="41974"/>
                  <a:pt x="271051" y="471658"/>
                  <a:pt x="202259" y="612945"/>
                </a:cubicBezTo>
                <a:cubicBezTo>
                  <a:pt x="133467" y="754233"/>
                  <a:pt x="73671" y="771166"/>
                  <a:pt x="40334" y="851070"/>
                </a:cubicBezTo>
                <a:cubicBezTo>
                  <a:pt x="6997" y="930974"/>
                  <a:pt x="5938" y="1078083"/>
                  <a:pt x="2234" y="1092370"/>
                </a:cubicBezTo>
                <a:cubicBezTo>
                  <a:pt x="-1470" y="1106657"/>
                  <a:pt x="-3058" y="1001353"/>
                  <a:pt x="18109" y="936795"/>
                </a:cubicBezTo>
                <a:cubicBezTo>
                  <a:pt x="39276" y="872237"/>
                  <a:pt x="81609" y="797624"/>
                  <a:pt x="129234" y="705020"/>
                </a:cubicBezTo>
                <a:cubicBezTo>
                  <a:pt x="176859" y="612416"/>
                  <a:pt x="252530" y="491237"/>
                  <a:pt x="303859" y="381170"/>
                </a:cubicBezTo>
                <a:cubicBezTo>
                  <a:pt x="355188" y="271103"/>
                  <a:pt x="470017" y="-35284"/>
                  <a:pt x="453084" y="33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フリーフォーム 167">
            <a:extLst>
              <a:ext uri="{FF2B5EF4-FFF2-40B4-BE49-F238E27FC236}">
                <a16:creationId xmlns:a16="http://schemas.microsoft.com/office/drawing/2014/main" id="{7149924B-ECFB-5E3B-8541-9B6B42199A20}"/>
              </a:ext>
            </a:extLst>
          </p:cNvPr>
          <p:cNvSpPr/>
          <p:nvPr/>
        </p:nvSpPr>
        <p:spPr>
          <a:xfrm>
            <a:off x="2707077" y="4727530"/>
            <a:ext cx="220407" cy="903522"/>
          </a:xfrm>
          <a:custGeom>
            <a:avLst/>
            <a:gdLst>
              <a:gd name="connsiteX0" fmla="*/ 220273 w 220407"/>
              <a:gd name="connsiteY0" fmla="*/ 45 h 903522"/>
              <a:gd name="connsiteX1" fmla="*/ 39298 w 220407"/>
              <a:gd name="connsiteY1" fmla="*/ 400095 h 903522"/>
              <a:gd name="connsiteX2" fmla="*/ 7548 w 220407"/>
              <a:gd name="connsiteY2" fmla="*/ 520745 h 903522"/>
              <a:gd name="connsiteX3" fmla="*/ 144073 w 220407"/>
              <a:gd name="connsiteY3" fmla="*/ 895395 h 903522"/>
              <a:gd name="connsiteX4" fmla="*/ 93273 w 220407"/>
              <a:gd name="connsiteY4" fmla="*/ 758870 h 903522"/>
              <a:gd name="connsiteX5" fmla="*/ 4373 w 220407"/>
              <a:gd name="connsiteY5" fmla="*/ 530270 h 903522"/>
              <a:gd name="connsiteX6" fmla="*/ 67873 w 220407"/>
              <a:gd name="connsiteY6" fmla="*/ 374695 h 903522"/>
              <a:gd name="connsiteX7" fmla="*/ 220273 w 220407"/>
              <a:gd name="connsiteY7" fmla="*/ 45 h 903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407" h="903522">
                <a:moveTo>
                  <a:pt x="220273" y="45"/>
                </a:moveTo>
                <a:cubicBezTo>
                  <a:pt x="215511" y="4278"/>
                  <a:pt x="74752" y="313312"/>
                  <a:pt x="39298" y="400095"/>
                </a:cubicBezTo>
                <a:cubicBezTo>
                  <a:pt x="3844" y="486878"/>
                  <a:pt x="-9914" y="438195"/>
                  <a:pt x="7548" y="520745"/>
                </a:cubicBezTo>
                <a:cubicBezTo>
                  <a:pt x="25010" y="603295"/>
                  <a:pt x="129786" y="855708"/>
                  <a:pt x="144073" y="895395"/>
                </a:cubicBezTo>
                <a:cubicBezTo>
                  <a:pt x="158360" y="935082"/>
                  <a:pt x="116556" y="819724"/>
                  <a:pt x="93273" y="758870"/>
                </a:cubicBezTo>
                <a:cubicBezTo>
                  <a:pt x="69990" y="698016"/>
                  <a:pt x="8606" y="594299"/>
                  <a:pt x="4373" y="530270"/>
                </a:cubicBezTo>
                <a:cubicBezTo>
                  <a:pt x="140" y="466241"/>
                  <a:pt x="34006" y="460949"/>
                  <a:pt x="67873" y="374695"/>
                </a:cubicBezTo>
                <a:cubicBezTo>
                  <a:pt x="101740" y="288441"/>
                  <a:pt x="225035" y="-4188"/>
                  <a:pt x="220273" y="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フリーフォーム 168">
            <a:extLst>
              <a:ext uri="{FF2B5EF4-FFF2-40B4-BE49-F238E27FC236}">
                <a16:creationId xmlns:a16="http://schemas.microsoft.com/office/drawing/2014/main" id="{281D8B4A-ED7C-1D1F-283A-9FD694982CCB}"/>
              </a:ext>
            </a:extLst>
          </p:cNvPr>
          <p:cNvSpPr/>
          <p:nvPr/>
        </p:nvSpPr>
        <p:spPr>
          <a:xfrm>
            <a:off x="3277010" y="3415317"/>
            <a:ext cx="210422" cy="1055157"/>
          </a:xfrm>
          <a:custGeom>
            <a:avLst/>
            <a:gdLst>
              <a:gd name="connsiteX0" fmla="*/ 2765 w 210422"/>
              <a:gd name="connsiteY0" fmla="*/ 13683 h 1055157"/>
              <a:gd name="connsiteX1" fmla="*/ 183740 w 210422"/>
              <a:gd name="connsiteY1" fmla="*/ 674083 h 1055157"/>
              <a:gd name="connsiteX2" fmla="*/ 196440 w 210422"/>
              <a:gd name="connsiteY2" fmla="*/ 1055083 h 1055157"/>
              <a:gd name="connsiteX3" fmla="*/ 202790 w 210422"/>
              <a:gd name="connsiteY3" fmla="*/ 702658 h 1055157"/>
              <a:gd name="connsiteX4" fmla="*/ 82140 w 210422"/>
              <a:gd name="connsiteY4" fmla="*/ 261333 h 1055157"/>
              <a:gd name="connsiteX5" fmla="*/ 2765 w 210422"/>
              <a:gd name="connsiteY5" fmla="*/ 13683 h 105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422" h="1055157">
                <a:moveTo>
                  <a:pt x="2765" y="13683"/>
                </a:moveTo>
                <a:cubicBezTo>
                  <a:pt x="19698" y="82475"/>
                  <a:pt x="151461" y="500516"/>
                  <a:pt x="183740" y="674083"/>
                </a:cubicBezTo>
                <a:cubicBezTo>
                  <a:pt x="216019" y="847650"/>
                  <a:pt x="193265" y="1050321"/>
                  <a:pt x="196440" y="1055083"/>
                </a:cubicBezTo>
                <a:cubicBezTo>
                  <a:pt x="199615" y="1059845"/>
                  <a:pt x="221840" y="834950"/>
                  <a:pt x="202790" y="702658"/>
                </a:cubicBezTo>
                <a:cubicBezTo>
                  <a:pt x="183740" y="570366"/>
                  <a:pt x="113361" y="370341"/>
                  <a:pt x="82140" y="261333"/>
                </a:cubicBezTo>
                <a:cubicBezTo>
                  <a:pt x="50919" y="152325"/>
                  <a:pt x="-14168" y="-55109"/>
                  <a:pt x="2765" y="1368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0" name="フリーフォーム 169">
            <a:extLst>
              <a:ext uri="{FF2B5EF4-FFF2-40B4-BE49-F238E27FC236}">
                <a16:creationId xmlns:a16="http://schemas.microsoft.com/office/drawing/2014/main" id="{B17202E8-6545-DDF6-2586-560F92684BE7}"/>
              </a:ext>
            </a:extLst>
          </p:cNvPr>
          <p:cNvSpPr/>
          <p:nvPr/>
        </p:nvSpPr>
        <p:spPr>
          <a:xfrm>
            <a:off x="3321037" y="2828902"/>
            <a:ext cx="258171" cy="41605"/>
          </a:xfrm>
          <a:custGeom>
            <a:avLst/>
            <a:gdLst>
              <a:gd name="connsiteX0" fmla="*/ 13 w 258171"/>
              <a:gd name="connsiteY0" fmla="*/ 23 h 41605"/>
              <a:gd name="connsiteX1" fmla="*/ 101613 w 258171"/>
              <a:gd name="connsiteY1" fmla="*/ 34948 h 41605"/>
              <a:gd name="connsiteX2" fmla="*/ 257188 w 258171"/>
              <a:gd name="connsiteY2" fmla="*/ 3198 h 41605"/>
              <a:gd name="connsiteX3" fmla="*/ 165113 w 258171"/>
              <a:gd name="connsiteY3" fmla="*/ 31773 h 41605"/>
              <a:gd name="connsiteX4" fmla="*/ 107963 w 258171"/>
              <a:gd name="connsiteY4" fmla="*/ 41298 h 41605"/>
              <a:gd name="connsiteX5" fmla="*/ 13 w 258171"/>
              <a:gd name="connsiteY5" fmla="*/ 23 h 4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8171" h="41605">
                <a:moveTo>
                  <a:pt x="13" y="23"/>
                </a:moveTo>
                <a:cubicBezTo>
                  <a:pt x="-1045" y="-1035"/>
                  <a:pt x="58751" y="34419"/>
                  <a:pt x="101613" y="34948"/>
                </a:cubicBezTo>
                <a:cubicBezTo>
                  <a:pt x="144475" y="35477"/>
                  <a:pt x="246605" y="3727"/>
                  <a:pt x="257188" y="3198"/>
                </a:cubicBezTo>
                <a:cubicBezTo>
                  <a:pt x="267771" y="2669"/>
                  <a:pt x="189984" y="25423"/>
                  <a:pt x="165113" y="31773"/>
                </a:cubicBezTo>
                <a:cubicBezTo>
                  <a:pt x="140242" y="38123"/>
                  <a:pt x="130188" y="42885"/>
                  <a:pt x="107963" y="41298"/>
                </a:cubicBezTo>
                <a:cubicBezTo>
                  <a:pt x="85738" y="39711"/>
                  <a:pt x="1071" y="1081"/>
                  <a:pt x="13" y="2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2" name="フリーフォーム 171">
            <a:extLst>
              <a:ext uri="{FF2B5EF4-FFF2-40B4-BE49-F238E27FC236}">
                <a16:creationId xmlns:a16="http://schemas.microsoft.com/office/drawing/2014/main" id="{50A874B9-BF4C-C8DC-49F5-A657CA6216D1}"/>
              </a:ext>
            </a:extLst>
          </p:cNvPr>
          <p:cNvSpPr/>
          <p:nvPr/>
        </p:nvSpPr>
        <p:spPr>
          <a:xfrm>
            <a:off x="3231870" y="2724147"/>
            <a:ext cx="136814" cy="133358"/>
          </a:xfrm>
          <a:custGeom>
            <a:avLst/>
            <a:gdLst>
              <a:gd name="connsiteX0" fmla="*/ 136805 w 136814"/>
              <a:gd name="connsiteY0" fmla="*/ 3 h 133358"/>
              <a:gd name="connsiteX1" fmla="*/ 25680 w 136814"/>
              <a:gd name="connsiteY1" fmla="*/ 76203 h 133358"/>
              <a:gd name="connsiteX2" fmla="*/ 280 w 136814"/>
              <a:gd name="connsiteY2" fmla="*/ 133353 h 133358"/>
              <a:gd name="connsiteX3" fmla="*/ 19330 w 136814"/>
              <a:gd name="connsiteY3" fmla="*/ 79378 h 133358"/>
              <a:gd name="connsiteX4" fmla="*/ 136805 w 136814"/>
              <a:gd name="connsiteY4" fmla="*/ 3 h 133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14" h="133358">
                <a:moveTo>
                  <a:pt x="136805" y="3"/>
                </a:moveTo>
                <a:cubicBezTo>
                  <a:pt x="137863" y="-526"/>
                  <a:pt x="48434" y="53978"/>
                  <a:pt x="25680" y="76203"/>
                </a:cubicBezTo>
                <a:cubicBezTo>
                  <a:pt x="2926" y="98428"/>
                  <a:pt x="1338" y="132824"/>
                  <a:pt x="280" y="133353"/>
                </a:cubicBezTo>
                <a:cubicBezTo>
                  <a:pt x="-778" y="133882"/>
                  <a:pt x="280" y="97899"/>
                  <a:pt x="19330" y="79378"/>
                </a:cubicBezTo>
                <a:cubicBezTo>
                  <a:pt x="38380" y="60857"/>
                  <a:pt x="135747" y="532"/>
                  <a:pt x="136805" y="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3" name="フリーフォーム 172">
            <a:extLst>
              <a:ext uri="{FF2B5EF4-FFF2-40B4-BE49-F238E27FC236}">
                <a16:creationId xmlns:a16="http://schemas.microsoft.com/office/drawing/2014/main" id="{3385C7D6-911C-7EA6-23AB-ED3684224923}"/>
              </a:ext>
            </a:extLst>
          </p:cNvPr>
          <p:cNvSpPr/>
          <p:nvPr/>
        </p:nvSpPr>
        <p:spPr>
          <a:xfrm>
            <a:off x="3387425" y="2773946"/>
            <a:ext cx="257632" cy="61329"/>
          </a:xfrm>
          <a:custGeom>
            <a:avLst/>
            <a:gdLst>
              <a:gd name="connsiteX0" fmla="*/ 257475 w 257632"/>
              <a:gd name="connsiteY0" fmla="*/ 29579 h 61329"/>
              <a:gd name="connsiteX1" fmla="*/ 114600 w 257632"/>
              <a:gd name="connsiteY1" fmla="*/ 1004 h 61329"/>
              <a:gd name="connsiteX2" fmla="*/ 300 w 257632"/>
              <a:gd name="connsiteY2" fmla="*/ 61329 h 61329"/>
              <a:gd name="connsiteX3" fmla="*/ 86025 w 257632"/>
              <a:gd name="connsiteY3" fmla="*/ 1004 h 61329"/>
              <a:gd name="connsiteX4" fmla="*/ 257475 w 257632"/>
              <a:gd name="connsiteY4" fmla="*/ 29579 h 6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632" h="61329">
                <a:moveTo>
                  <a:pt x="257475" y="29579"/>
                </a:moveTo>
                <a:cubicBezTo>
                  <a:pt x="262237" y="29579"/>
                  <a:pt x="157462" y="-4288"/>
                  <a:pt x="114600" y="1004"/>
                </a:cubicBezTo>
                <a:cubicBezTo>
                  <a:pt x="71738" y="6296"/>
                  <a:pt x="5062" y="61329"/>
                  <a:pt x="300" y="61329"/>
                </a:cubicBezTo>
                <a:cubicBezTo>
                  <a:pt x="-4462" y="61329"/>
                  <a:pt x="48454" y="8412"/>
                  <a:pt x="86025" y="1004"/>
                </a:cubicBezTo>
                <a:cubicBezTo>
                  <a:pt x="123596" y="-6404"/>
                  <a:pt x="252713" y="29579"/>
                  <a:pt x="257475" y="29579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4" name="フリーフォーム 173">
            <a:extLst>
              <a:ext uri="{FF2B5EF4-FFF2-40B4-BE49-F238E27FC236}">
                <a16:creationId xmlns:a16="http://schemas.microsoft.com/office/drawing/2014/main" id="{EB06FFC9-9A8C-B2FA-5353-3A7443CB8844}"/>
              </a:ext>
            </a:extLst>
          </p:cNvPr>
          <p:cNvSpPr/>
          <p:nvPr/>
        </p:nvSpPr>
        <p:spPr>
          <a:xfrm>
            <a:off x="3231248" y="2393898"/>
            <a:ext cx="55089" cy="117750"/>
          </a:xfrm>
          <a:custGeom>
            <a:avLst/>
            <a:gdLst>
              <a:gd name="connsiteX0" fmla="*/ 902 w 55089"/>
              <a:gd name="connsiteY0" fmla="*/ 52 h 117750"/>
              <a:gd name="connsiteX1" fmla="*/ 10427 w 55089"/>
              <a:gd name="connsiteY1" fmla="*/ 79427 h 117750"/>
              <a:gd name="connsiteX2" fmla="*/ 54877 w 55089"/>
              <a:gd name="connsiteY2" fmla="*/ 117527 h 117750"/>
              <a:gd name="connsiteX3" fmla="*/ 26302 w 55089"/>
              <a:gd name="connsiteY3" fmla="*/ 92127 h 117750"/>
              <a:gd name="connsiteX4" fmla="*/ 902 w 55089"/>
              <a:gd name="connsiteY4" fmla="*/ 52 h 11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89" h="117750">
                <a:moveTo>
                  <a:pt x="902" y="52"/>
                </a:moveTo>
                <a:cubicBezTo>
                  <a:pt x="-1744" y="-2065"/>
                  <a:pt x="1431" y="59848"/>
                  <a:pt x="10427" y="79427"/>
                </a:cubicBezTo>
                <a:cubicBezTo>
                  <a:pt x="19423" y="99006"/>
                  <a:pt x="52231" y="115410"/>
                  <a:pt x="54877" y="117527"/>
                </a:cubicBezTo>
                <a:cubicBezTo>
                  <a:pt x="57523" y="119644"/>
                  <a:pt x="34769" y="106415"/>
                  <a:pt x="26302" y="92127"/>
                </a:cubicBezTo>
                <a:cubicBezTo>
                  <a:pt x="17835" y="77839"/>
                  <a:pt x="3548" y="2169"/>
                  <a:pt x="902" y="52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フリーフォーム 174">
            <a:extLst>
              <a:ext uri="{FF2B5EF4-FFF2-40B4-BE49-F238E27FC236}">
                <a16:creationId xmlns:a16="http://schemas.microsoft.com/office/drawing/2014/main" id="{28275414-6687-40F7-E9CF-7A44C8E164A8}"/>
              </a:ext>
            </a:extLst>
          </p:cNvPr>
          <p:cNvSpPr/>
          <p:nvPr/>
        </p:nvSpPr>
        <p:spPr>
          <a:xfrm>
            <a:off x="3454104" y="2313330"/>
            <a:ext cx="70315" cy="115840"/>
          </a:xfrm>
          <a:custGeom>
            <a:avLst/>
            <a:gdLst>
              <a:gd name="connsiteX0" fmla="*/ 70146 w 70315"/>
              <a:gd name="connsiteY0" fmla="*/ 1245 h 115840"/>
              <a:gd name="connsiteX1" fmla="*/ 19346 w 70315"/>
              <a:gd name="connsiteY1" fmla="*/ 58395 h 115840"/>
              <a:gd name="connsiteX2" fmla="*/ 296 w 70315"/>
              <a:gd name="connsiteY2" fmla="*/ 115545 h 115840"/>
              <a:gd name="connsiteX3" fmla="*/ 70146 w 70315"/>
              <a:gd name="connsiteY3" fmla="*/ 1245 h 11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15" h="115840">
                <a:moveTo>
                  <a:pt x="70146" y="1245"/>
                </a:moveTo>
                <a:cubicBezTo>
                  <a:pt x="73321" y="-8280"/>
                  <a:pt x="30988" y="39345"/>
                  <a:pt x="19346" y="58395"/>
                </a:cubicBezTo>
                <a:cubicBezTo>
                  <a:pt x="7704" y="77445"/>
                  <a:pt x="-1821" y="119778"/>
                  <a:pt x="296" y="115545"/>
                </a:cubicBezTo>
                <a:cubicBezTo>
                  <a:pt x="2413" y="111312"/>
                  <a:pt x="66971" y="10770"/>
                  <a:pt x="70146" y="1245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6" name="フリーフォーム 175">
            <a:extLst>
              <a:ext uri="{FF2B5EF4-FFF2-40B4-BE49-F238E27FC236}">
                <a16:creationId xmlns:a16="http://schemas.microsoft.com/office/drawing/2014/main" id="{0F321614-AA62-9F02-D023-9D9E8FF2942C}"/>
              </a:ext>
            </a:extLst>
          </p:cNvPr>
          <p:cNvSpPr/>
          <p:nvPr/>
        </p:nvSpPr>
        <p:spPr>
          <a:xfrm>
            <a:off x="2550138" y="1102840"/>
            <a:ext cx="951657" cy="1265491"/>
          </a:xfrm>
          <a:custGeom>
            <a:avLst/>
            <a:gdLst>
              <a:gd name="connsiteX0" fmla="*/ 951252 w 951657"/>
              <a:gd name="connsiteY0" fmla="*/ 5870 h 1265491"/>
              <a:gd name="connsiteX1" fmla="*/ 737892 w 951657"/>
              <a:gd name="connsiteY1" fmla="*/ 203990 h 1265491"/>
              <a:gd name="connsiteX2" fmla="*/ 577872 w 951657"/>
              <a:gd name="connsiteY2" fmla="*/ 504980 h 1265491"/>
              <a:gd name="connsiteX3" fmla="*/ 657882 w 951657"/>
              <a:gd name="connsiteY3" fmla="*/ 405920 h 1265491"/>
              <a:gd name="connsiteX4" fmla="*/ 364512 w 951657"/>
              <a:gd name="connsiteY4" fmla="*/ 771680 h 1265491"/>
              <a:gd name="connsiteX5" fmla="*/ 174012 w 951657"/>
              <a:gd name="connsiteY5" fmla="*/ 958370 h 1265491"/>
              <a:gd name="connsiteX6" fmla="*/ 314982 w 951657"/>
              <a:gd name="connsiteY6" fmla="*/ 844070 h 1265491"/>
              <a:gd name="connsiteX7" fmla="*/ 139722 w 951657"/>
              <a:gd name="connsiteY7" fmla="*/ 1011710 h 1265491"/>
              <a:gd name="connsiteX8" fmla="*/ 2562 w 951657"/>
              <a:gd name="connsiteY8" fmla="*/ 1263170 h 1265491"/>
              <a:gd name="connsiteX9" fmla="*/ 52092 w 951657"/>
              <a:gd name="connsiteY9" fmla="*/ 1126010 h 1265491"/>
              <a:gd name="connsiteX10" fmla="*/ 74952 w 951657"/>
              <a:gd name="connsiteY10" fmla="*/ 943130 h 1265491"/>
              <a:gd name="connsiteX11" fmla="*/ 36852 w 951657"/>
              <a:gd name="connsiteY11" fmla="*/ 1084100 h 1265491"/>
              <a:gd name="connsiteX12" fmla="*/ 193062 w 951657"/>
              <a:gd name="connsiteY12" fmla="*/ 718340 h 1265491"/>
              <a:gd name="connsiteX13" fmla="*/ 124482 w 951657"/>
              <a:gd name="connsiteY13" fmla="*/ 817400 h 1265491"/>
              <a:gd name="connsiteX14" fmla="*/ 680742 w 951657"/>
              <a:gd name="connsiteY14" fmla="*/ 135410 h 1265491"/>
              <a:gd name="connsiteX15" fmla="*/ 509292 w 951657"/>
              <a:gd name="connsiteY15" fmla="*/ 219230 h 1265491"/>
              <a:gd name="connsiteX16" fmla="*/ 680742 w 951657"/>
              <a:gd name="connsiteY16" fmla="*/ 66830 h 1265491"/>
              <a:gd name="connsiteX17" fmla="*/ 951252 w 951657"/>
              <a:gd name="connsiteY17" fmla="*/ 5870 h 12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51657" h="1265491">
                <a:moveTo>
                  <a:pt x="951252" y="5870"/>
                </a:moveTo>
                <a:cubicBezTo>
                  <a:pt x="960777" y="28730"/>
                  <a:pt x="800122" y="120805"/>
                  <a:pt x="737892" y="203990"/>
                </a:cubicBezTo>
                <a:cubicBezTo>
                  <a:pt x="675662" y="287175"/>
                  <a:pt x="591207" y="471325"/>
                  <a:pt x="577872" y="504980"/>
                </a:cubicBezTo>
                <a:cubicBezTo>
                  <a:pt x="564537" y="538635"/>
                  <a:pt x="657882" y="405920"/>
                  <a:pt x="657882" y="405920"/>
                </a:cubicBezTo>
                <a:cubicBezTo>
                  <a:pt x="622322" y="450370"/>
                  <a:pt x="445157" y="679605"/>
                  <a:pt x="364512" y="771680"/>
                </a:cubicBezTo>
                <a:cubicBezTo>
                  <a:pt x="283867" y="863755"/>
                  <a:pt x="182267" y="946305"/>
                  <a:pt x="174012" y="958370"/>
                </a:cubicBezTo>
                <a:cubicBezTo>
                  <a:pt x="165757" y="970435"/>
                  <a:pt x="320697" y="835180"/>
                  <a:pt x="314982" y="844070"/>
                </a:cubicBezTo>
                <a:cubicBezTo>
                  <a:pt x="309267" y="852960"/>
                  <a:pt x="191792" y="941860"/>
                  <a:pt x="139722" y="1011710"/>
                </a:cubicBezTo>
                <a:cubicBezTo>
                  <a:pt x="87652" y="1081560"/>
                  <a:pt x="17167" y="1244120"/>
                  <a:pt x="2562" y="1263170"/>
                </a:cubicBezTo>
                <a:cubicBezTo>
                  <a:pt x="-12043" y="1282220"/>
                  <a:pt x="40027" y="1179350"/>
                  <a:pt x="52092" y="1126010"/>
                </a:cubicBezTo>
                <a:cubicBezTo>
                  <a:pt x="64157" y="1072670"/>
                  <a:pt x="77492" y="950115"/>
                  <a:pt x="74952" y="943130"/>
                </a:cubicBezTo>
                <a:cubicBezTo>
                  <a:pt x="72412" y="936145"/>
                  <a:pt x="17167" y="1121565"/>
                  <a:pt x="36852" y="1084100"/>
                </a:cubicBezTo>
                <a:cubicBezTo>
                  <a:pt x="56537" y="1046635"/>
                  <a:pt x="178457" y="762790"/>
                  <a:pt x="193062" y="718340"/>
                </a:cubicBezTo>
                <a:cubicBezTo>
                  <a:pt x="207667" y="673890"/>
                  <a:pt x="43202" y="914555"/>
                  <a:pt x="124482" y="817400"/>
                </a:cubicBezTo>
                <a:cubicBezTo>
                  <a:pt x="205762" y="720245"/>
                  <a:pt x="616607" y="235105"/>
                  <a:pt x="680742" y="135410"/>
                </a:cubicBezTo>
                <a:cubicBezTo>
                  <a:pt x="744877" y="35715"/>
                  <a:pt x="509292" y="230660"/>
                  <a:pt x="509292" y="219230"/>
                </a:cubicBezTo>
                <a:cubicBezTo>
                  <a:pt x="509292" y="207800"/>
                  <a:pt x="608987" y="101755"/>
                  <a:pt x="680742" y="66830"/>
                </a:cubicBezTo>
                <a:cubicBezTo>
                  <a:pt x="752497" y="31905"/>
                  <a:pt x="941727" y="-16990"/>
                  <a:pt x="951252" y="5870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7" name="フリーフォーム 176">
            <a:extLst>
              <a:ext uri="{FF2B5EF4-FFF2-40B4-BE49-F238E27FC236}">
                <a16:creationId xmlns:a16="http://schemas.microsoft.com/office/drawing/2014/main" id="{2EFB4C8C-22FD-814A-ED87-923FDB38A77E}"/>
              </a:ext>
            </a:extLst>
          </p:cNvPr>
          <p:cNvSpPr/>
          <p:nvPr/>
        </p:nvSpPr>
        <p:spPr>
          <a:xfrm>
            <a:off x="2136460" y="1721223"/>
            <a:ext cx="726397" cy="761609"/>
          </a:xfrm>
          <a:custGeom>
            <a:avLst/>
            <a:gdLst>
              <a:gd name="connsiteX0" fmla="*/ 721040 w 726397"/>
              <a:gd name="connsiteY0" fmla="*/ 897 h 761609"/>
              <a:gd name="connsiteX1" fmla="*/ 484820 w 726397"/>
              <a:gd name="connsiteY1" fmla="*/ 320937 h 761609"/>
              <a:gd name="connsiteX2" fmla="*/ 511490 w 726397"/>
              <a:gd name="connsiteY2" fmla="*/ 755277 h 761609"/>
              <a:gd name="connsiteX3" fmla="*/ 458150 w 726397"/>
              <a:gd name="connsiteY3" fmla="*/ 564777 h 761609"/>
              <a:gd name="connsiteX4" fmla="*/ 397190 w 726397"/>
              <a:gd name="connsiteY4" fmla="*/ 362847 h 761609"/>
              <a:gd name="connsiteX5" fmla="*/ 340040 w 726397"/>
              <a:gd name="connsiteY5" fmla="*/ 480957 h 761609"/>
              <a:gd name="connsiteX6" fmla="*/ 309560 w 726397"/>
              <a:gd name="connsiteY6" fmla="*/ 629547 h 761609"/>
              <a:gd name="connsiteX7" fmla="*/ 191450 w 726397"/>
              <a:gd name="connsiteY7" fmla="*/ 511437 h 761609"/>
              <a:gd name="connsiteX8" fmla="*/ 256220 w 726397"/>
              <a:gd name="connsiteY8" fmla="*/ 419997 h 761609"/>
              <a:gd name="connsiteX9" fmla="*/ 950 w 726397"/>
              <a:gd name="connsiteY9" fmla="*/ 286647 h 761609"/>
              <a:gd name="connsiteX10" fmla="*/ 180020 w 726397"/>
              <a:gd name="connsiteY10" fmla="*/ 343797 h 761609"/>
              <a:gd name="connsiteX11" fmla="*/ 446720 w 726397"/>
              <a:gd name="connsiteY11" fmla="*/ 153297 h 761609"/>
              <a:gd name="connsiteX12" fmla="*/ 218120 w 726397"/>
              <a:gd name="connsiteY12" fmla="*/ 221877 h 761609"/>
              <a:gd name="connsiteX13" fmla="*/ 721040 w 726397"/>
              <a:gd name="connsiteY13" fmla="*/ 897 h 76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6397" h="761609">
                <a:moveTo>
                  <a:pt x="721040" y="897"/>
                </a:moveTo>
                <a:cubicBezTo>
                  <a:pt x="765490" y="17407"/>
                  <a:pt x="519745" y="195207"/>
                  <a:pt x="484820" y="320937"/>
                </a:cubicBezTo>
                <a:cubicBezTo>
                  <a:pt x="449895" y="446667"/>
                  <a:pt x="515935" y="714637"/>
                  <a:pt x="511490" y="755277"/>
                </a:cubicBezTo>
                <a:cubicBezTo>
                  <a:pt x="507045" y="795917"/>
                  <a:pt x="477200" y="630182"/>
                  <a:pt x="458150" y="564777"/>
                </a:cubicBezTo>
                <a:cubicBezTo>
                  <a:pt x="439100" y="499372"/>
                  <a:pt x="416875" y="376817"/>
                  <a:pt x="397190" y="362847"/>
                </a:cubicBezTo>
                <a:cubicBezTo>
                  <a:pt x="377505" y="348877"/>
                  <a:pt x="354645" y="436507"/>
                  <a:pt x="340040" y="480957"/>
                </a:cubicBezTo>
                <a:cubicBezTo>
                  <a:pt x="325435" y="525407"/>
                  <a:pt x="334325" y="624467"/>
                  <a:pt x="309560" y="629547"/>
                </a:cubicBezTo>
                <a:cubicBezTo>
                  <a:pt x="284795" y="634627"/>
                  <a:pt x="200340" y="546362"/>
                  <a:pt x="191450" y="511437"/>
                </a:cubicBezTo>
                <a:cubicBezTo>
                  <a:pt x="182560" y="476512"/>
                  <a:pt x="287970" y="457462"/>
                  <a:pt x="256220" y="419997"/>
                </a:cubicBezTo>
                <a:cubicBezTo>
                  <a:pt x="224470" y="382532"/>
                  <a:pt x="13650" y="299347"/>
                  <a:pt x="950" y="286647"/>
                </a:cubicBezTo>
                <a:cubicBezTo>
                  <a:pt x="-11750" y="273947"/>
                  <a:pt x="105725" y="366022"/>
                  <a:pt x="180020" y="343797"/>
                </a:cubicBezTo>
                <a:cubicBezTo>
                  <a:pt x="254315" y="321572"/>
                  <a:pt x="440370" y="173617"/>
                  <a:pt x="446720" y="153297"/>
                </a:cubicBezTo>
                <a:cubicBezTo>
                  <a:pt x="453070" y="132977"/>
                  <a:pt x="175575" y="242832"/>
                  <a:pt x="218120" y="221877"/>
                </a:cubicBezTo>
                <a:cubicBezTo>
                  <a:pt x="260665" y="200922"/>
                  <a:pt x="676590" y="-15613"/>
                  <a:pt x="721040" y="897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フリーフォーム 177">
            <a:extLst>
              <a:ext uri="{FF2B5EF4-FFF2-40B4-BE49-F238E27FC236}">
                <a16:creationId xmlns:a16="http://schemas.microsoft.com/office/drawing/2014/main" id="{74D7AC46-2AC1-CEE9-9521-BCEFE2E5F2FD}"/>
              </a:ext>
            </a:extLst>
          </p:cNvPr>
          <p:cNvSpPr/>
          <p:nvPr/>
        </p:nvSpPr>
        <p:spPr>
          <a:xfrm>
            <a:off x="2316795" y="1862818"/>
            <a:ext cx="458816" cy="702783"/>
          </a:xfrm>
          <a:custGeom>
            <a:avLst/>
            <a:gdLst>
              <a:gd name="connsiteX0" fmla="*/ 456885 w 458816"/>
              <a:gd name="connsiteY0" fmla="*/ 272 h 702783"/>
              <a:gd name="connsiteX1" fmla="*/ 254955 w 458816"/>
              <a:gd name="connsiteY1" fmla="*/ 266972 h 702783"/>
              <a:gd name="connsiteX2" fmla="*/ 293055 w 458816"/>
              <a:gd name="connsiteY2" fmla="*/ 518432 h 702783"/>
              <a:gd name="connsiteX3" fmla="*/ 228285 w 458816"/>
              <a:gd name="connsiteY3" fmla="*/ 312692 h 702783"/>
              <a:gd name="connsiteX4" fmla="*/ 121605 w 458816"/>
              <a:gd name="connsiteY4" fmla="*/ 419372 h 702783"/>
              <a:gd name="connsiteX5" fmla="*/ 3495 w 458816"/>
              <a:gd name="connsiteY5" fmla="*/ 701312 h 702783"/>
              <a:gd name="connsiteX6" fmla="*/ 30165 w 458816"/>
              <a:gd name="connsiteY6" fmla="*/ 522242 h 702783"/>
              <a:gd name="connsiteX7" fmla="*/ 18735 w 458816"/>
              <a:gd name="connsiteY7" fmla="*/ 346982 h 702783"/>
              <a:gd name="connsiteX8" fmla="*/ 201615 w 458816"/>
              <a:gd name="connsiteY8" fmla="*/ 68852 h 702783"/>
              <a:gd name="connsiteX9" fmla="*/ 113985 w 458816"/>
              <a:gd name="connsiteY9" fmla="*/ 213632 h 702783"/>
              <a:gd name="connsiteX10" fmla="*/ 456885 w 458816"/>
              <a:gd name="connsiteY10" fmla="*/ 272 h 70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8816" h="702783">
                <a:moveTo>
                  <a:pt x="456885" y="272"/>
                </a:moveTo>
                <a:cubicBezTo>
                  <a:pt x="480380" y="9162"/>
                  <a:pt x="282260" y="180612"/>
                  <a:pt x="254955" y="266972"/>
                </a:cubicBezTo>
                <a:cubicBezTo>
                  <a:pt x="227650" y="353332"/>
                  <a:pt x="297500" y="510812"/>
                  <a:pt x="293055" y="518432"/>
                </a:cubicBezTo>
                <a:cubicBezTo>
                  <a:pt x="288610" y="526052"/>
                  <a:pt x="256860" y="329202"/>
                  <a:pt x="228285" y="312692"/>
                </a:cubicBezTo>
                <a:cubicBezTo>
                  <a:pt x="199710" y="296182"/>
                  <a:pt x="159070" y="354602"/>
                  <a:pt x="121605" y="419372"/>
                </a:cubicBezTo>
                <a:cubicBezTo>
                  <a:pt x="84140" y="484142"/>
                  <a:pt x="18735" y="684167"/>
                  <a:pt x="3495" y="701312"/>
                </a:cubicBezTo>
                <a:cubicBezTo>
                  <a:pt x="-11745" y="718457"/>
                  <a:pt x="27625" y="581297"/>
                  <a:pt x="30165" y="522242"/>
                </a:cubicBezTo>
                <a:cubicBezTo>
                  <a:pt x="32705" y="463187"/>
                  <a:pt x="-9840" y="422547"/>
                  <a:pt x="18735" y="346982"/>
                </a:cubicBezTo>
                <a:cubicBezTo>
                  <a:pt x="47310" y="271417"/>
                  <a:pt x="185740" y="91077"/>
                  <a:pt x="201615" y="68852"/>
                </a:cubicBezTo>
                <a:cubicBezTo>
                  <a:pt x="217490" y="46627"/>
                  <a:pt x="70805" y="224427"/>
                  <a:pt x="113985" y="213632"/>
                </a:cubicBezTo>
                <a:cubicBezTo>
                  <a:pt x="157165" y="202837"/>
                  <a:pt x="433390" y="-8618"/>
                  <a:pt x="456885" y="272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9" name="フリーフォーム 178">
            <a:extLst>
              <a:ext uri="{FF2B5EF4-FFF2-40B4-BE49-F238E27FC236}">
                <a16:creationId xmlns:a16="http://schemas.microsoft.com/office/drawing/2014/main" id="{CD6685AD-9FF0-08EB-2CAD-724150F7E3E4}"/>
              </a:ext>
            </a:extLst>
          </p:cNvPr>
          <p:cNvSpPr/>
          <p:nvPr/>
        </p:nvSpPr>
        <p:spPr>
          <a:xfrm>
            <a:off x="2449814" y="1980059"/>
            <a:ext cx="407853" cy="896925"/>
          </a:xfrm>
          <a:custGeom>
            <a:avLst/>
            <a:gdLst>
              <a:gd name="connsiteX0" fmla="*/ 339106 w 407853"/>
              <a:gd name="connsiteY0" fmla="*/ 1141 h 896925"/>
              <a:gd name="connsiteX1" fmla="*/ 224806 w 407853"/>
              <a:gd name="connsiteY1" fmla="*/ 465961 h 896925"/>
              <a:gd name="connsiteX2" fmla="*/ 403876 w 407853"/>
              <a:gd name="connsiteY2" fmla="*/ 877441 h 896925"/>
              <a:gd name="connsiteX3" fmla="*/ 320056 w 407853"/>
              <a:gd name="connsiteY3" fmla="*/ 808861 h 896925"/>
              <a:gd name="connsiteX4" fmla="*/ 16 w 407853"/>
              <a:gd name="connsiteY4" fmla="*/ 618361 h 896925"/>
              <a:gd name="connsiteX5" fmla="*/ 304816 w 407853"/>
              <a:gd name="connsiteY5" fmla="*/ 713611 h 896925"/>
              <a:gd name="connsiteX6" fmla="*/ 121936 w 407853"/>
              <a:gd name="connsiteY6" fmla="*/ 492631 h 896925"/>
              <a:gd name="connsiteX7" fmla="*/ 133366 w 407853"/>
              <a:gd name="connsiteY7" fmla="*/ 145921 h 896925"/>
              <a:gd name="connsiteX8" fmla="*/ 22876 w 407853"/>
              <a:gd name="connsiteY8" fmla="*/ 328801 h 896925"/>
              <a:gd name="connsiteX9" fmla="*/ 339106 w 407853"/>
              <a:gd name="connsiteY9" fmla="*/ 1141 h 8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7853" h="896925">
                <a:moveTo>
                  <a:pt x="339106" y="1141"/>
                </a:moveTo>
                <a:cubicBezTo>
                  <a:pt x="372761" y="24001"/>
                  <a:pt x="214011" y="319911"/>
                  <a:pt x="224806" y="465961"/>
                </a:cubicBezTo>
                <a:cubicBezTo>
                  <a:pt x="235601" y="612011"/>
                  <a:pt x="388001" y="820291"/>
                  <a:pt x="403876" y="877441"/>
                </a:cubicBezTo>
                <a:cubicBezTo>
                  <a:pt x="419751" y="934591"/>
                  <a:pt x="387366" y="852041"/>
                  <a:pt x="320056" y="808861"/>
                </a:cubicBezTo>
                <a:cubicBezTo>
                  <a:pt x="252746" y="765681"/>
                  <a:pt x="2556" y="634236"/>
                  <a:pt x="16" y="618361"/>
                </a:cubicBezTo>
                <a:cubicBezTo>
                  <a:pt x="-2524" y="602486"/>
                  <a:pt x="284496" y="734566"/>
                  <a:pt x="304816" y="713611"/>
                </a:cubicBezTo>
                <a:cubicBezTo>
                  <a:pt x="325136" y="692656"/>
                  <a:pt x="150511" y="587246"/>
                  <a:pt x="121936" y="492631"/>
                </a:cubicBezTo>
                <a:cubicBezTo>
                  <a:pt x="93361" y="398016"/>
                  <a:pt x="149876" y="173226"/>
                  <a:pt x="133366" y="145921"/>
                </a:cubicBezTo>
                <a:cubicBezTo>
                  <a:pt x="116856" y="118616"/>
                  <a:pt x="-10779" y="351661"/>
                  <a:pt x="22876" y="328801"/>
                </a:cubicBezTo>
                <a:cubicBezTo>
                  <a:pt x="56531" y="305941"/>
                  <a:pt x="305451" y="-21719"/>
                  <a:pt x="339106" y="1141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0" name="フリーフォーム 179">
            <a:extLst>
              <a:ext uri="{FF2B5EF4-FFF2-40B4-BE49-F238E27FC236}">
                <a16:creationId xmlns:a16="http://schemas.microsoft.com/office/drawing/2014/main" id="{C941FA90-3A6B-FAF3-D819-F25FE33EB815}"/>
              </a:ext>
            </a:extLst>
          </p:cNvPr>
          <p:cNvSpPr/>
          <p:nvPr/>
        </p:nvSpPr>
        <p:spPr>
          <a:xfrm>
            <a:off x="3307058" y="2775964"/>
            <a:ext cx="423170" cy="100596"/>
          </a:xfrm>
          <a:custGeom>
            <a:avLst/>
            <a:gdLst>
              <a:gd name="connsiteX0" fmla="*/ 422932 w 423170"/>
              <a:gd name="connsiteY0" fmla="*/ 35816 h 100596"/>
              <a:gd name="connsiteX1" fmla="*/ 190522 w 423170"/>
              <a:gd name="connsiteY1" fmla="*/ 1526 h 100596"/>
              <a:gd name="connsiteX2" fmla="*/ 22 w 423170"/>
              <a:gd name="connsiteY2" fmla="*/ 89156 h 100596"/>
              <a:gd name="connsiteX3" fmla="*/ 201952 w 423170"/>
              <a:gd name="connsiteY3" fmla="*/ 62486 h 100596"/>
              <a:gd name="connsiteX4" fmla="*/ 121942 w 423170"/>
              <a:gd name="connsiteY4" fmla="*/ 100586 h 100596"/>
              <a:gd name="connsiteX5" fmla="*/ 232432 w 423170"/>
              <a:gd name="connsiteY5" fmla="*/ 66296 h 100596"/>
              <a:gd name="connsiteX6" fmla="*/ 422932 w 423170"/>
              <a:gd name="connsiteY6" fmla="*/ 35816 h 10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170" h="100596">
                <a:moveTo>
                  <a:pt x="422932" y="35816"/>
                </a:moveTo>
                <a:cubicBezTo>
                  <a:pt x="415947" y="25021"/>
                  <a:pt x="261007" y="-7364"/>
                  <a:pt x="190522" y="1526"/>
                </a:cubicBezTo>
                <a:cubicBezTo>
                  <a:pt x="120037" y="10416"/>
                  <a:pt x="-1883" y="78996"/>
                  <a:pt x="22" y="89156"/>
                </a:cubicBezTo>
                <a:cubicBezTo>
                  <a:pt x="1927" y="99316"/>
                  <a:pt x="181632" y="60581"/>
                  <a:pt x="201952" y="62486"/>
                </a:cubicBezTo>
                <a:cubicBezTo>
                  <a:pt x="222272" y="64391"/>
                  <a:pt x="116862" y="99951"/>
                  <a:pt x="121942" y="100586"/>
                </a:cubicBezTo>
                <a:cubicBezTo>
                  <a:pt x="127022" y="101221"/>
                  <a:pt x="183537" y="73281"/>
                  <a:pt x="232432" y="66296"/>
                </a:cubicBezTo>
                <a:cubicBezTo>
                  <a:pt x="281327" y="59311"/>
                  <a:pt x="429917" y="46611"/>
                  <a:pt x="422932" y="35816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1" name="フリーフォーム 180">
            <a:extLst>
              <a:ext uri="{FF2B5EF4-FFF2-40B4-BE49-F238E27FC236}">
                <a16:creationId xmlns:a16="http://schemas.microsoft.com/office/drawing/2014/main" id="{AE5C59EC-A9EA-880D-B351-E1CA77B01683}"/>
              </a:ext>
            </a:extLst>
          </p:cNvPr>
          <p:cNvSpPr/>
          <p:nvPr/>
        </p:nvSpPr>
        <p:spPr>
          <a:xfrm>
            <a:off x="3090078" y="2788558"/>
            <a:ext cx="578258" cy="344600"/>
          </a:xfrm>
          <a:custGeom>
            <a:avLst/>
            <a:gdLst>
              <a:gd name="connsiteX0" fmla="*/ 575142 w 578258"/>
              <a:gd name="connsiteY0" fmla="*/ 362 h 344600"/>
              <a:gd name="connsiteX1" fmla="*/ 552282 w 578258"/>
              <a:gd name="connsiteY1" fmla="*/ 80372 h 344600"/>
              <a:gd name="connsiteX2" fmla="*/ 540852 w 578258"/>
              <a:gd name="connsiteY2" fmla="*/ 190862 h 344600"/>
              <a:gd name="connsiteX3" fmla="*/ 502752 w 578258"/>
              <a:gd name="connsiteY3" fmla="*/ 255632 h 344600"/>
              <a:gd name="connsiteX4" fmla="*/ 331302 w 578258"/>
              <a:gd name="connsiteY4" fmla="*/ 343262 h 344600"/>
              <a:gd name="connsiteX5" fmla="*/ 434172 w 578258"/>
              <a:gd name="connsiteY5" fmla="*/ 308972 h 344600"/>
              <a:gd name="connsiteX6" fmla="*/ 236052 w 578258"/>
              <a:gd name="connsiteY6" fmla="*/ 312782 h 344600"/>
              <a:gd name="connsiteX7" fmla="*/ 79842 w 578258"/>
              <a:gd name="connsiteY7" fmla="*/ 320402 h 344600"/>
              <a:gd name="connsiteX8" fmla="*/ 7452 w 578258"/>
              <a:gd name="connsiteY8" fmla="*/ 312782 h 344600"/>
              <a:gd name="connsiteX9" fmla="*/ 255102 w 578258"/>
              <a:gd name="connsiteY9" fmla="*/ 289922 h 344600"/>
              <a:gd name="connsiteX10" fmla="*/ 37932 w 578258"/>
              <a:gd name="connsiteY10" fmla="*/ 240392 h 344600"/>
              <a:gd name="connsiteX11" fmla="*/ 365592 w 578258"/>
              <a:gd name="connsiteY11" fmla="*/ 248012 h 344600"/>
              <a:gd name="connsiteX12" fmla="*/ 525612 w 578258"/>
              <a:gd name="connsiteY12" fmla="*/ 190862 h 344600"/>
              <a:gd name="connsiteX13" fmla="*/ 422742 w 578258"/>
              <a:gd name="connsiteY13" fmla="*/ 217532 h 344600"/>
              <a:gd name="connsiteX14" fmla="*/ 502752 w 578258"/>
              <a:gd name="connsiteY14" fmla="*/ 160382 h 344600"/>
              <a:gd name="connsiteX15" fmla="*/ 476082 w 578258"/>
              <a:gd name="connsiteY15" fmla="*/ 53702 h 344600"/>
              <a:gd name="connsiteX16" fmla="*/ 575142 w 578258"/>
              <a:gd name="connsiteY16" fmla="*/ 362 h 3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8258" h="344600">
                <a:moveTo>
                  <a:pt x="575142" y="362"/>
                </a:moveTo>
                <a:cubicBezTo>
                  <a:pt x="587842" y="4807"/>
                  <a:pt x="557997" y="48622"/>
                  <a:pt x="552282" y="80372"/>
                </a:cubicBezTo>
                <a:cubicBezTo>
                  <a:pt x="546567" y="112122"/>
                  <a:pt x="549107" y="161652"/>
                  <a:pt x="540852" y="190862"/>
                </a:cubicBezTo>
                <a:cubicBezTo>
                  <a:pt x="532597" y="220072"/>
                  <a:pt x="537677" y="230232"/>
                  <a:pt x="502752" y="255632"/>
                </a:cubicBezTo>
                <a:cubicBezTo>
                  <a:pt x="467827" y="281032"/>
                  <a:pt x="342732" y="334372"/>
                  <a:pt x="331302" y="343262"/>
                </a:cubicBezTo>
                <a:cubicBezTo>
                  <a:pt x="319872" y="352152"/>
                  <a:pt x="450047" y="314052"/>
                  <a:pt x="434172" y="308972"/>
                </a:cubicBezTo>
                <a:cubicBezTo>
                  <a:pt x="418297" y="303892"/>
                  <a:pt x="295107" y="310877"/>
                  <a:pt x="236052" y="312782"/>
                </a:cubicBezTo>
                <a:cubicBezTo>
                  <a:pt x="176997" y="314687"/>
                  <a:pt x="117942" y="320402"/>
                  <a:pt x="79842" y="320402"/>
                </a:cubicBezTo>
                <a:cubicBezTo>
                  <a:pt x="41742" y="320402"/>
                  <a:pt x="-21758" y="317862"/>
                  <a:pt x="7452" y="312782"/>
                </a:cubicBezTo>
                <a:cubicBezTo>
                  <a:pt x="36662" y="307702"/>
                  <a:pt x="250022" y="301987"/>
                  <a:pt x="255102" y="289922"/>
                </a:cubicBezTo>
                <a:cubicBezTo>
                  <a:pt x="260182" y="277857"/>
                  <a:pt x="19517" y="247377"/>
                  <a:pt x="37932" y="240392"/>
                </a:cubicBezTo>
                <a:cubicBezTo>
                  <a:pt x="56347" y="233407"/>
                  <a:pt x="284312" y="256267"/>
                  <a:pt x="365592" y="248012"/>
                </a:cubicBezTo>
                <a:cubicBezTo>
                  <a:pt x="446872" y="239757"/>
                  <a:pt x="516087" y="195942"/>
                  <a:pt x="525612" y="190862"/>
                </a:cubicBezTo>
                <a:cubicBezTo>
                  <a:pt x="535137" y="185782"/>
                  <a:pt x="426552" y="222612"/>
                  <a:pt x="422742" y="217532"/>
                </a:cubicBezTo>
                <a:cubicBezTo>
                  <a:pt x="418932" y="212452"/>
                  <a:pt x="493862" y="187687"/>
                  <a:pt x="502752" y="160382"/>
                </a:cubicBezTo>
                <a:cubicBezTo>
                  <a:pt x="511642" y="133077"/>
                  <a:pt x="464017" y="74022"/>
                  <a:pt x="476082" y="53702"/>
                </a:cubicBezTo>
                <a:cubicBezTo>
                  <a:pt x="488147" y="33382"/>
                  <a:pt x="562442" y="-4083"/>
                  <a:pt x="575142" y="362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2" name="フリーフォーム 181">
            <a:extLst>
              <a:ext uri="{FF2B5EF4-FFF2-40B4-BE49-F238E27FC236}">
                <a16:creationId xmlns:a16="http://schemas.microsoft.com/office/drawing/2014/main" id="{3CC3526F-862A-356E-C4D6-AB425A19950B}"/>
              </a:ext>
            </a:extLst>
          </p:cNvPr>
          <p:cNvSpPr/>
          <p:nvPr/>
        </p:nvSpPr>
        <p:spPr>
          <a:xfrm>
            <a:off x="3040354" y="2670226"/>
            <a:ext cx="443745" cy="341205"/>
          </a:xfrm>
          <a:custGeom>
            <a:avLst/>
            <a:gdLst>
              <a:gd name="connsiteX0" fmla="*/ 377216 w 443745"/>
              <a:gd name="connsiteY0" fmla="*/ 584 h 341205"/>
              <a:gd name="connsiteX1" fmla="*/ 163856 w 443745"/>
              <a:gd name="connsiteY1" fmla="*/ 114884 h 341205"/>
              <a:gd name="connsiteX2" fmla="*/ 26 w 443745"/>
              <a:gd name="connsiteY2" fmla="*/ 305384 h 341205"/>
              <a:gd name="connsiteX3" fmla="*/ 175286 w 443745"/>
              <a:gd name="connsiteY3" fmla="*/ 160604 h 341205"/>
              <a:gd name="connsiteX4" fmla="*/ 160046 w 443745"/>
              <a:gd name="connsiteY4" fmla="*/ 282524 h 341205"/>
              <a:gd name="connsiteX5" fmla="*/ 198146 w 443745"/>
              <a:gd name="connsiteY5" fmla="*/ 339674 h 341205"/>
              <a:gd name="connsiteX6" fmla="*/ 281966 w 443745"/>
              <a:gd name="connsiteY6" fmla="*/ 225374 h 341205"/>
              <a:gd name="connsiteX7" fmla="*/ 354356 w 443745"/>
              <a:gd name="connsiteY7" fmla="*/ 309194 h 341205"/>
              <a:gd name="connsiteX8" fmla="*/ 327686 w 443745"/>
              <a:gd name="connsiteY8" fmla="*/ 210134 h 341205"/>
              <a:gd name="connsiteX9" fmla="*/ 441986 w 443745"/>
              <a:gd name="connsiteY9" fmla="*/ 80594 h 341205"/>
              <a:gd name="connsiteX10" fmla="*/ 396266 w 443745"/>
              <a:gd name="connsiteY10" fmla="*/ 69164 h 341205"/>
              <a:gd name="connsiteX11" fmla="*/ 377216 w 443745"/>
              <a:gd name="connsiteY11" fmla="*/ 584 h 34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3745" h="341205">
                <a:moveTo>
                  <a:pt x="377216" y="584"/>
                </a:moveTo>
                <a:cubicBezTo>
                  <a:pt x="338481" y="8204"/>
                  <a:pt x="226721" y="64084"/>
                  <a:pt x="163856" y="114884"/>
                </a:cubicBezTo>
                <a:cubicBezTo>
                  <a:pt x="100991" y="165684"/>
                  <a:pt x="-1879" y="297764"/>
                  <a:pt x="26" y="305384"/>
                </a:cubicBezTo>
                <a:cubicBezTo>
                  <a:pt x="1931" y="313004"/>
                  <a:pt x="148616" y="164414"/>
                  <a:pt x="175286" y="160604"/>
                </a:cubicBezTo>
                <a:cubicBezTo>
                  <a:pt x="201956" y="156794"/>
                  <a:pt x="156236" y="252679"/>
                  <a:pt x="160046" y="282524"/>
                </a:cubicBezTo>
                <a:cubicBezTo>
                  <a:pt x="163856" y="312369"/>
                  <a:pt x="177826" y="349199"/>
                  <a:pt x="198146" y="339674"/>
                </a:cubicBezTo>
                <a:cubicBezTo>
                  <a:pt x="218466" y="330149"/>
                  <a:pt x="255931" y="230454"/>
                  <a:pt x="281966" y="225374"/>
                </a:cubicBezTo>
                <a:cubicBezTo>
                  <a:pt x="308001" y="220294"/>
                  <a:pt x="346736" y="311734"/>
                  <a:pt x="354356" y="309194"/>
                </a:cubicBezTo>
                <a:cubicBezTo>
                  <a:pt x="361976" y="306654"/>
                  <a:pt x="313081" y="248234"/>
                  <a:pt x="327686" y="210134"/>
                </a:cubicBezTo>
                <a:cubicBezTo>
                  <a:pt x="342291" y="172034"/>
                  <a:pt x="430556" y="104089"/>
                  <a:pt x="441986" y="80594"/>
                </a:cubicBezTo>
                <a:cubicBezTo>
                  <a:pt x="453416" y="57099"/>
                  <a:pt x="405791" y="76149"/>
                  <a:pt x="396266" y="69164"/>
                </a:cubicBezTo>
                <a:cubicBezTo>
                  <a:pt x="386741" y="62179"/>
                  <a:pt x="415951" y="-7036"/>
                  <a:pt x="377216" y="584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" name="フリーフォーム 182">
            <a:extLst>
              <a:ext uri="{FF2B5EF4-FFF2-40B4-BE49-F238E27FC236}">
                <a16:creationId xmlns:a16="http://schemas.microsoft.com/office/drawing/2014/main" id="{C3009DB3-F2AC-BDE5-BD37-94D800F40901}"/>
              </a:ext>
            </a:extLst>
          </p:cNvPr>
          <p:cNvSpPr/>
          <p:nvPr/>
        </p:nvSpPr>
        <p:spPr>
          <a:xfrm>
            <a:off x="2666646" y="2518409"/>
            <a:ext cx="890569" cy="777253"/>
          </a:xfrm>
          <a:custGeom>
            <a:avLst/>
            <a:gdLst>
              <a:gd name="connsiteX0" fmla="*/ 53694 w 890569"/>
              <a:gd name="connsiteY0" fmla="*/ 64771 h 777253"/>
              <a:gd name="connsiteX1" fmla="*/ 354684 w 890569"/>
              <a:gd name="connsiteY1" fmla="*/ 415291 h 777253"/>
              <a:gd name="connsiteX2" fmla="*/ 548994 w 890569"/>
              <a:gd name="connsiteY2" fmla="*/ 514351 h 777253"/>
              <a:gd name="connsiteX3" fmla="*/ 735684 w 890569"/>
              <a:gd name="connsiteY3" fmla="*/ 537211 h 777253"/>
              <a:gd name="connsiteX4" fmla="*/ 888084 w 890569"/>
              <a:gd name="connsiteY4" fmla="*/ 541021 h 777253"/>
              <a:gd name="connsiteX5" fmla="*/ 609954 w 890569"/>
              <a:gd name="connsiteY5" fmla="*/ 560071 h 777253"/>
              <a:gd name="connsiteX6" fmla="*/ 495654 w 890569"/>
              <a:gd name="connsiteY6" fmla="*/ 563881 h 777253"/>
              <a:gd name="connsiteX7" fmla="*/ 377544 w 890569"/>
              <a:gd name="connsiteY7" fmla="*/ 689611 h 777253"/>
              <a:gd name="connsiteX8" fmla="*/ 320394 w 890569"/>
              <a:gd name="connsiteY8" fmla="*/ 643891 h 777253"/>
              <a:gd name="connsiteX9" fmla="*/ 137514 w 890569"/>
              <a:gd name="connsiteY9" fmla="*/ 777241 h 777253"/>
              <a:gd name="connsiteX10" fmla="*/ 248004 w 890569"/>
              <a:gd name="connsiteY10" fmla="*/ 651511 h 777253"/>
              <a:gd name="connsiteX11" fmla="*/ 179424 w 890569"/>
              <a:gd name="connsiteY11" fmla="*/ 575311 h 777253"/>
              <a:gd name="connsiteX12" fmla="*/ 53694 w 890569"/>
              <a:gd name="connsiteY12" fmla="*/ 434341 h 777253"/>
              <a:gd name="connsiteX13" fmla="*/ 183234 w 890569"/>
              <a:gd name="connsiteY13" fmla="*/ 502921 h 777253"/>
              <a:gd name="connsiteX14" fmla="*/ 103224 w 890569"/>
              <a:gd name="connsiteY14" fmla="*/ 361951 h 777253"/>
              <a:gd name="connsiteX15" fmla="*/ 232764 w 890569"/>
              <a:gd name="connsiteY15" fmla="*/ 445771 h 777253"/>
              <a:gd name="connsiteX16" fmla="*/ 72744 w 890569"/>
              <a:gd name="connsiteY16" fmla="*/ 300991 h 777253"/>
              <a:gd name="connsiteX17" fmla="*/ 354 w 890569"/>
              <a:gd name="connsiteY17" fmla="*/ 1 h 777253"/>
              <a:gd name="connsiteX18" fmla="*/ 99414 w 890569"/>
              <a:gd name="connsiteY18" fmla="*/ 297181 h 777253"/>
              <a:gd name="connsiteX19" fmla="*/ 53694 w 890569"/>
              <a:gd name="connsiteY19" fmla="*/ 64771 h 77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90569" h="777253">
                <a:moveTo>
                  <a:pt x="53694" y="64771"/>
                </a:moveTo>
                <a:cubicBezTo>
                  <a:pt x="96239" y="84456"/>
                  <a:pt x="272134" y="340361"/>
                  <a:pt x="354684" y="415291"/>
                </a:cubicBezTo>
                <a:cubicBezTo>
                  <a:pt x="437234" y="490221"/>
                  <a:pt x="485494" y="494031"/>
                  <a:pt x="548994" y="514351"/>
                </a:cubicBezTo>
                <a:cubicBezTo>
                  <a:pt x="612494" y="534671"/>
                  <a:pt x="679169" y="532766"/>
                  <a:pt x="735684" y="537211"/>
                </a:cubicBezTo>
                <a:cubicBezTo>
                  <a:pt x="792199" y="541656"/>
                  <a:pt x="909039" y="537211"/>
                  <a:pt x="888084" y="541021"/>
                </a:cubicBezTo>
                <a:cubicBezTo>
                  <a:pt x="867129" y="544831"/>
                  <a:pt x="675359" y="556261"/>
                  <a:pt x="609954" y="560071"/>
                </a:cubicBezTo>
                <a:cubicBezTo>
                  <a:pt x="544549" y="563881"/>
                  <a:pt x="534389" y="542291"/>
                  <a:pt x="495654" y="563881"/>
                </a:cubicBezTo>
                <a:cubicBezTo>
                  <a:pt x="456919" y="585471"/>
                  <a:pt x="406754" y="676276"/>
                  <a:pt x="377544" y="689611"/>
                </a:cubicBezTo>
                <a:cubicBezTo>
                  <a:pt x="348334" y="702946"/>
                  <a:pt x="360399" y="629286"/>
                  <a:pt x="320394" y="643891"/>
                </a:cubicBezTo>
                <a:cubicBezTo>
                  <a:pt x="280389" y="658496"/>
                  <a:pt x="149579" y="775971"/>
                  <a:pt x="137514" y="777241"/>
                </a:cubicBezTo>
                <a:cubicBezTo>
                  <a:pt x="125449" y="778511"/>
                  <a:pt x="241019" y="685166"/>
                  <a:pt x="248004" y="651511"/>
                </a:cubicBezTo>
                <a:cubicBezTo>
                  <a:pt x="254989" y="617856"/>
                  <a:pt x="179424" y="575311"/>
                  <a:pt x="179424" y="575311"/>
                </a:cubicBezTo>
                <a:cubicBezTo>
                  <a:pt x="147039" y="539116"/>
                  <a:pt x="53059" y="446406"/>
                  <a:pt x="53694" y="434341"/>
                </a:cubicBezTo>
                <a:cubicBezTo>
                  <a:pt x="54329" y="422276"/>
                  <a:pt x="174979" y="514986"/>
                  <a:pt x="183234" y="502921"/>
                </a:cubicBezTo>
                <a:cubicBezTo>
                  <a:pt x="191489" y="490856"/>
                  <a:pt x="94969" y="371476"/>
                  <a:pt x="103224" y="361951"/>
                </a:cubicBezTo>
                <a:cubicBezTo>
                  <a:pt x="111479" y="352426"/>
                  <a:pt x="237844" y="455931"/>
                  <a:pt x="232764" y="445771"/>
                </a:cubicBezTo>
                <a:cubicBezTo>
                  <a:pt x="227684" y="435611"/>
                  <a:pt x="111479" y="375286"/>
                  <a:pt x="72744" y="300991"/>
                </a:cubicBezTo>
                <a:cubicBezTo>
                  <a:pt x="34009" y="226696"/>
                  <a:pt x="-4091" y="636"/>
                  <a:pt x="354" y="1"/>
                </a:cubicBezTo>
                <a:cubicBezTo>
                  <a:pt x="4799" y="-634"/>
                  <a:pt x="86714" y="283211"/>
                  <a:pt x="99414" y="297181"/>
                </a:cubicBezTo>
                <a:cubicBezTo>
                  <a:pt x="112114" y="311151"/>
                  <a:pt x="11149" y="45086"/>
                  <a:pt x="53694" y="64771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5" name="フリーフォーム 184">
            <a:extLst>
              <a:ext uri="{FF2B5EF4-FFF2-40B4-BE49-F238E27FC236}">
                <a16:creationId xmlns:a16="http://schemas.microsoft.com/office/drawing/2014/main" id="{9C032159-EB46-986C-F340-497A3415A664}"/>
              </a:ext>
            </a:extLst>
          </p:cNvPr>
          <p:cNvSpPr/>
          <p:nvPr/>
        </p:nvSpPr>
        <p:spPr>
          <a:xfrm>
            <a:off x="3056734" y="1819240"/>
            <a:ext cx="563348" cy="111166"/>
          </a:xfrm>
          <a:custGeom>
            <a:avLst/>
            <a:gdLst>
              <a:gd name="connsiteX0" fmla="*/ 791 w 563348"/>
              <a:gd name="connsiteY0" fmla="*/ 101635 h 111166"/>
              <a:gd name="connsiteX1" fmla="*/ 327816 w 563348"/>
              <a:gd name="connsiteY1" fmla="*/ 3210 h 111166"/>
              <a:gd name="connsiteX2" fmla="*/ 229391 w 563348"/>
              <a:gd name="connsiteY2" fmla="*/ 22260 h 111166"/>
              <a:gd name="connsiteX3" fmla="*/ 461166 w 563348"/>
              <a:gd name="connsiteY3" fmla="*/ 35 h 111166"/>
              <a:gd name="connsiteX4" fmla="*/ 562766 w 563348"/>
              <a:gd name="connsiteY4" fmla="*/ 28610 h 111166"/>
              <a:gd name="connsiteX5" fmla="*/ 502441 w 563348"/>
              <a:gd name="connsiteY5" fmla="*/ 44485 h 111166"/>
              <a:gd name="connsiteX6" fmla="*/ 496091 w 563348"/>
              <a:gd name="connsiteY6" fmla="*/ 79410 h 111166"/>
              <a:gd name="connsiteX7" fmla="*/ 378616 w 563348"/>
              <a:gd name="connsiteY7" fmla="*/ 76235 h 111166"/>
              <a:gd name="connsiteX8" fmla="*/ 124616 w 563348"/>
              <a:gd name="connsiteY8" fmla="*/ 111160 h 111166"/>
              <a:gd name="connsiteX9" fmla="*/ 232566 w 563348"/>
              <a:gd name="connsiteY9" fmla="*/ 73060 h 111166"/>
              <a:gd name="connsiteX10" fmla="*/ 791 w 563348"/>
              <a:gd name="connsiteY10" fmla="*/ 101635 h 11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3348" h="111166">
                <a:moveTo>
                  <a:pt x="791" y="101635"/>
                </a:moveTo>
                <a:cubicBezTo>
                  <a:pt x="16666" y="89993"/>
                  <a:pt x="289716" y="16439"/>
                  <a:pt x="327816" y="3210"/>
                </a:cubicBezTo>
                <a:cubicBezTo>
                  <a:pt x="365916" y="-10019"/>
                  <a:pt x="207166" y="22789"/>
                  <a:pt x="229391" y="22260"/>
                </a:cubicBezTo>
                <a:cubicBezTo>
                  <a:pt x="251616" y="21731"/>
                  <a:pt x="405604" y="-1023"/>
                  <a:pt x="461166" y="35"/>
                </a:cubicBezTo>
                <a:cubicBezTo>
                  <a:pt x="516728" y="1093"/>
                  <a:pt x="555887" y="21202"/>
                  <a:pt x="562766" y="28610"/>
                </a:cubicBezTo>
                <a:cubicBezTo>
                  <a:pt x="569645" y="36018"/>
                  <a:pt x="513553" y="36018"/>
                  <a:pt x="502441" y="44485"/>
                </a:cubicBezTo>
                <a:cubicBezTo>
                  <a:pt x="491329" y="52952"/>
                  <a:pt x="516728" y="74118"/>
                  <a:pt x="496091" y="79410"/>
                </a:cubicBezTo>
                <a:cubicBezTo>
                  <a:pt x="475454" y="84702"/>
                  <a:pt x="440529" y="70943"/>
                  <a:pt x="378616" y="76235"/>
                </a:cubicBezTo>
                <a:cubicBezTo>
                  <a:pt x="316704" y="81527"/>
                  <a:pt x="148958" y="111689"/>
                  <a:pt x="124616" y="111160"/>
                </a:cubicBezTo>
                <a:cubicBezTo>
                  <a:pt x="100274" y="110631"/>
                  <a:pt x="252145" y="76764"/>
                  <a:pt x="232566" y="73060"/>
                </a:cubicBezTo>
                <a:cubicBezTo>
                  <a:pt x="212987" y="69356"/>
                  <a:pt x="-15084" y="113277"/>
                  <a:pt x="791" y="101635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フリーフォーム 185">
            <a:extLst>
              <a:ext uri="{FF2B5EF4-FFF2-40B4-BE49-F238E27FC236}">
                <a16:creationId xmlns:a16="http://schemas.microsoft.com/office/drawing/2014/main" id="{6406C1A7-4326-4F8B-4620-622566515C89}"/>
              </a:ext>
            </a:extLst>
          </p:cNvPr>
          <p:cNvSpPr/>
          <p:nvPr/>
        </p:nvSpPr>
        <p:spPr>
          <a:xfrm>
            <a:off x="3197172" y="1849852"/>
            <a:ext cx="352515" cy="45769"/>
          </a:xfrm>
          <a:custGeom>
            <a:avLst/>
            <a:gdLst>
              <a:gd name="connsiteX0" fmla="*/ 53 w 352515"/>
              <a:gd name="connsiteY0" fmla="*/ 42448 h 45769"/>
              <a:gd name="connsiteX1" fmla="*/ 260403 w 352515"/>
              <a:gd name="connsiteY1" fmla="*/ 1173 h 45769"/>
              <a:gd name="connsiteX2" fmla="*/ 161978 w 352515"/>
              <a:gd name="connsiteY2" fmla="*/ 10698 h 45769"/>
              <a:gd name="connsiteX3" fmla="*/ 320728 w 352515"/>
              <a:gd name="connsiteY3" fmla="*/ 4348 h 45769"/>
              <a:gd name="connsiteX4" fmla="*/ 346128 w 352515"/>
              <a:gd name="connsiteY4" fmla="*/ 20223 h 45769"/>
              <a:gd name="connsiteX5" fmla="*/ 238178 w 352515"/>
              <a:gd name="connsiteY5" fmla="*/ 39273 h 45769"/>
              <a:gd name="connsiteX6" fmla="*/ 53 w 352515"/>
              <a:gd name="connsiteY6" fmla="*/ 42448 h 4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515" h="45769">
                <a:moveTo>
                  <a:pt x="53" y="42448"/>
                </a:moveTo>
                <a:cubicBezTo>
                  <a:pt x="3757" y="36098"/>
                  <a:pt x="233416" y="6465"/>
                  <a:pt x="260403" y="1173"/>
                </a:cubicBezTo>
                <a:cubicBezTo>
                  <a:pt x="287391" y="-4119"/>
                  <a:pt x="151924" y="10169"/>
                  <a:pt x="161978" y="10698"/>
                </a:cubicBezTo>
                <a:cubicBezTo>
                  <a:pt x="172032" y="11227"/>
                  <a:pt x="290036" y="2760"/>
                  <a:pt x="320728" y="4348"/>
                </a:cubicBezTo>
                <a:cubicBezTo>
                  <a:pt x="351420" y="5935"/>
                  <a:pt x="359886" y="14402"/>
                  <a:pt x="346128" y="20223"/>
                </a:cubicBezTo>
                <a:cubicBezTo>
                  <a:pt x="332370" y="26044"/>
                  <a:pt x="291095" y="33452"/>
                  <a:pt x="238178" y="39273"/>
                </a:cubicBezTo>
                <a:cubicBezTo>
                  <a:pt x="185261" y="45094"/>
                  <a:pt x="-3651" y="48798"/>
                  <a:pt x="53" y="42448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8" name="フリーフォーム 187">
            <a:extLst>
              <a:ext uri="{FF2B5EF4-FFF2-40B4-BE49-F238E27FC236}">
                <a16:creationId xmlns:a16="http://schemas.microsoft.com/office/drawing/2014/main" id="{CD4E8CF6-C709-100B-D32E-A59CAEF7D727}"/>
              </a:ext>
            </a:extLst>
          </p:cNvPr>
          <p:cNvSpPr/>
          <p:nvPr/>
        </p:nvSpPr>
        <p:spPr>
          <a:xfrm>
            <a:off x="3543295" y="1908137"/>
            <a:ext cx="276463" cy="523324"/>
          </a:xfrm>
          <a:custGeom>
            <a:avLst/>
            <a:gdLst>
              <a:gd name="connsiteX0" fmla="*/ 120655 w 276463"/>
              <a:gd name="connsiteY0" fmla="*/ 38 h 523324"/>
              <a:gd name="connsiteX1" fmla="*/ 200030 w 276463"/>
              <a:gd name="connsiteY1" fmla="*/ 171488 h 523324"/>
              <a:gd name="connsiteX2" fmla="*/ 276230 w 276463"/>
              <a:gd name="connsiteY2" fmla="*/ 387388 h 523324"/>
              <a:gd name="connsiteX3" fmla="*/ 174630 w 276463"/>
              <a:gd name="connsiteY3" fmla="*/ 333413 h 523324"/>
              <a:gd name="connsiteX4" fmla="*/ 73030 w 276463"/>
              <a:gd name="connsiteY4" fmla="*/ 371513 h 523324"/>
              <a:gd name="connsiteX5" fmla="*/ 60330 w 276463"/>
              <a:gd name="connsiteY5" fmla="*/ 419138 h 523324"/>
              <a:gd name="connsiteX6" fmla="*/ 152405 w 276463"/>
              <a:gd name="connsiteY6" fmla="*/ 520738 h 523324"/>
              <a:gd name="connsiteX7" fmla="*/ 41280 w 276463"/>
              <a:gd name="connsiteY7" fmla="*/ 488988 h 523324"/>
              <a:gd name="connsiteX8" fmla="*/ 5 w 276463"/>
              <a:gd name="connsiteY8" fmla="*/ 444538 h 523324"/>
              <a:gd name="connsiteX9" fmla="*/ 38105 w 276463"/>
              <a:gd name="connsiteY9" fmla="*/ 311188 h 523324"/>
              <a:gd name="connsiteX10" fmla="*/ 6355 w 276463"/>
              <a:gd name="connsiteY10" fmla="*/ 400088 h 523324"/>
              <a:gd name="connsiteX11" fmla="*/ 53980 w 276463"/>
              <a:gd name="connsiteY11" fmla="*/ 361988 h 523324"/>
              <a:gd name="connsiteX12" fmla="*/ 31755 w 276463"/>
              <a:gd name="connsiteY12" fmla="*/ 406438 h 523324"/>
              <a:gd name="connsiteX13" fmla="*/ 114305 w 276463"/>
              <a:gd name="connsiteY13" fmla="*/ 333413 h 523324"/>
              <a:gd name="connsiteX14" fmla="*/ 114305 w 276463"/>
              <a:gd name="connsiteY14" fmla="*/ 269913 h 523324"/>
              <a:gd name="connsiteX15" fmla="*/ 107955 w 276463"/>
              <a:gd name="connsiteY15" fmla="*/ 161963 h 523324"/>
              <a:gd name="connsiteX16" fmla="*/ 152405 w 276463"/>
              <a:gd name="connsiteY16" fmla="*/ 155613 h 523324"/>
              <a:gd name="connsiteX17" fmla="*/ 120655 w 276463"/>
              <a:gd name="connsiteY17" fmla="*/ 38 h 52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6463" h="523324">
                <a:moveTo>
                  <a:pt x="120655" y="38"/>
                </a:moveTo>
                <a:cubicBezTo>
                  <a:pt x="128592" y="2684"/>
                  <a:pt x="174101" y="106930"/>
                  <a:pt x="200030" y="171488"/>
                </a:cubicBezTo>
                <a:cubicBezTo>
                  <a:pt x="225959" y="236046"/>
                  <a:pt x="280463" y="360401"/>
                  <a:pt x="276230" y="387388"/>
                </a:cubicBezTo>
                <a:cubicBezTo>
                  <a:pt x="271997" y="414376"/>
                  <a:pt x="208497" y="336059"/>
                  <a:pt x="174630" y="333413"/>
                </a:cubicBezTo>
                <a:cubicBezTo>
                  <a:pt x="140763" y="330767"/>
                  <a:pt x="92080" y="357226"/>
                  <a:pt x="73030" y="371513"/>
                </a:cubicBezTo>
                <a:cubicBezTo>
                  <a:pt x="53980" y="385801"/>
                  <a:pt x="47101" y="394267"/>
                  <a:pt x="60330" y="419138"/>
                </a:cubicBezTo>
                <a:cubicBezTo>
                  <a:pt x="73559" y="444009"/>
                  <a:pt x="155580" y="509096"/>
                  <a:pt x="152405" y="520738"/>
                </a:cubicBezTo>
                <a:cubicBezTo>
                  <a:pt x="149230" y="532380"/>
                  <a:pt x="66680" y="501688"/>
                  <a:pt x="41280" y="488988"/>
                </a:cubicBezTo>
                <a:cubicBezTo>
                  <a:pt x="15880" y="476288"/>
                  <a:pt x="534" y="474171"/>
                  <a:pt x="5" y="444538"/>
                </a:cubicBezTo>
                <a:cubicBezTo>
                  <a:pt x="-524" y="414905"/>
                  <a:pt x="37047" y="318596"/>
                  <a:pt x="38105" y="311188"/>
                </a:cubicBezTo>
                <a:cubicBezTo>
                  <a:pt x="39163" y="303780"/>
                  <a:pt x="3709" y="391621"/>
                  <a:pt x="6355" y="400088"/>
                </a:cubicBezTo>
                <a:cubicBezTo>
                  <a:pt x="9001" y="408555"/>
                  <a:pt x="49747" y="360930"/>
                  <a:pt x="53980" y="361988"/>
                </a:cubicBezTo>
                <a:cubicBezTo>
                  <a:pt x="58213" y="363046"/>
                  <a:pt x="21701" y="411201"/>
                  <a:pt x="31755" y="406438"/>
                </a:cubicBezTo>
                <a:cubicBezTo>
                  <a:pt x="41809" y="401676"/>
                  <a:pt x="100547" y="356167"/>
                  <a:pt x="114305" y="333413"/>
                </a:cubicBezTo>
                <a:cubicBezTo>
                  <a:pt x="128063" y="310659"/>
                  <a:pt x="115363" y="298488"/>
                  <a:pt x="114305" y="269913"/>
                </a:cubicBezTo>
                <a:cubicBezTo>
                  <a:pt x="113247" y="241338"/>
                  <a:pt x="101605" y="181013"/>
                  <a:pt x="107955" y="161963"/>
                </a:cubicBezTo>
                <a:cubicBezTo>
                  <a:pt x="114305" y="142913"/>
                  <a:pt x="146584" y="180484"/>
                  <a:pt x="152405" y="155613"/>
                </a:cubicBezTo>
                <a:cubicBezTo>
                  <a:pt x="158226" y="130742"/>
                  <a:pt x="112718" y="-2608"/>
                  <a:pt x="120655" y="38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9" name="フリーフォーム 188">
            <a:extLst>
              <a:ext uri="{FF2B5EF4-FFF2-40B4-BE49-F238E27FC236}">
                <a16:creationId xmlns:a16="http://schemas.microsoft.com/office/drawing/2014/main" id="{AAA639C4-F762-02B1-1FB8-C9AC3097AC40}"/>
              </a:ext>
            </a:extLst>
          </p:cNvPr>
          <p:cNvSpPr/>
          <p:nvPr/>
        </p:nvSpPr>
        <p:spPr>
          <a:xfrm>
            <a:off x="3524247" y="2238375"/>
            <a:ext cx="175362" cy="199464"/>
          </a:xfrm>
          <a:custGeom>
            <a:avLst/>
            <a:gdLst>
              <a:gd name="connsiteX0" fmla="*/ 85728 w 175362"/>
              <a:gd name="connsiteY0" fmla="*/ 0 h 199464"/>
              <a:gd name="connsiteX1" fmla="*/ 79378 w 175362"/>
              <a:gd name="connsiteY1" fmla="*/ 92075 h 199464"/>
              <a:gd name="connsiteX2" fmla="*/ 92078 w 175362"/>
              <a:gd name="connsiteY2" fmla="*/ 139700 h 199464"/>
              <a:gd name="connsiteX3" fmla="*/ 174628 w 175362"/>
              <a:gd name="connsiteY3" fmla="*/ 196850 h 199464"/>
              <a:gd name="connsiteX4" fmla="*/ 130178 w 175362"/>
              <a:gd name="connsiteY4" fmla="*/ 187325 h 199464"/>
              <a:gd name="connsiteX5" fmla="*/ 88903 w 175362"/>
              <a:gd name="connsiteY5" fmla="*/ 165100 h 199464"/>
              <a:gd name="connsiteX6" fmla="*/ 3 w 175362"/>
              <a:gd name="connsiteY6" fmla="*/ 57150 h 199464"/>
              <a:gd name="connsiteX7" fmla="*/ 92078 w 175362"/>
              <a:gd name="connsiteY7" fmla="*/ 193675 h 199464"/>
              <a:gd name="connsiteX8" fmla="*/ 25403 w 175362"/>
              <a:gd name="connsiteY8" fmla="*/ 53975 h 199464"/>
              <a:gd name="connsiteX9" fmla="*/ 41278 w 175362"/>
              <a:gd name="connsiteY9" fmla="*/ 92075 h 199464"/>
              <a:gd name="connsiteX10" fmla="*/ 85728 w 175362"/>
              <a:gd name="connsiteY10" fmla="*/ 0 h 199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5362" h="199464">
                <a:moveTo>
                  <a:pt x="85728" y="0"/>
                </a:moveTo>
                <a:cubicBezTo>
                  <a:pt x="92078" y="0"/>
                  <a:pt x="78320" y="68792"/>
                  <a:pt x="79378" y="92075"/>
                </a:cubicBezTo>
                <a:cubicBezTo>
                  <a:pt x="80436" y="115358"/>
                  <a:pt x="76203" y="122238"/>
                  <a:pt x="92078" y="139700"/>
                </a:cubicBezTo>
                <a:cubicBezTo>
                  <a:pt x="107953" y="157162"/>
                  <a:pt x="168278" y="188913"/>
                  <a:pt x="174628" y="196850"/>
                </a:cubicBezTo>
                <a:cubicBezTo>
                  <a:pt x="180978" y="204787"/>
                  <a:pt x="144465" y="192617"/>
                  <a:pt x="130178" y="187325"/>
                </a:cubicBezTo>
                <a:cubicBezTo>
                  <a:pt x="115891" y="182033"/>
                  <a:pt x="110599" y="186796"/>
                  <a:pt x="88903" y="165100"/>
                </a:cubicBezTo>
                <a:cubicBezTo>
                  <a:pt x="67207" y="143404"/>
                  <a:pt x="-526" y="52388"/>
                  <a:pt x="3" y="57150"/>
                </a:cubicBezTo>
                <a:cubicBezTo>
                  <a:pt x="532" y="61913"/>
                  <a:pt x="87845" y="194204"/>
                  <a:pt x="92078" y="193675"/>
                </a:cubicBezTo>
                <a:cubicBezTo>
                  <a:pt x="96311" y="193146"/>
                  <a:pt x="33870" y="70908"/>
                  <a:pt x="25403" y="53975"/>
                </a:cubicBezTo>
                <a:cubicBezTo>
                  <a:pt x="16936" y="37042"/>
                  <a:pt x="31753" y="98425"/>
                  <a:pt x="41278" y="92075"/>
                </a:cubicBezTo>
                <a:cubicBezTo>
                  <a:pt x="50803" y="85725"/>
                  <a:pt x="79378" y="0"/>
                  <a:pt x="85728" y="0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フリーフォーム 189">
            <a:extLst>
              <a:ext uri="{FF2B5EF4-FFF2-40B4-BE49-F238E27FC236}">
                <a16:creationId xmlns:a16="http://schemas.microsoft.com/office/drawing/2014/main" id="{972C4AA9-6750-BA3C-26C2-63BF928D4A59}"/>
              </a:ext>
            </a:extLst>
          </p:cNvPr>
          <p:cNvSpPr/>
          <p:nvPr/>
        </p:nvSpPr>
        <p:spPr>
          <a:xfrm>
            <a:off x="3613128" y="2340303"/>
            <a:ext cx="261873" cy="48807"/>
          </a:xfrm>
          <a:custGeom>
            <a:avLst/>
            <a:gdLst>
              <a:gd name="connsiteX0" fmla="*/ 22 w 261873"/>
              <a:gd name="connsiteY0" fmla="*/ 47297 h 48807"/>
              <a:gd name="connsiteX1" fmla="*/ 123847 w 261873"/>
              <a:gd name="connsiteY1" fmla="*/ 2847 h 48807"/>
              <a:gd name="connsiteX2" fmla="*/ 260372 w 261873"/>
              <a:gd name="connsiteY2" fmla="*/ 6022 h 48807"/>
              <a:gd name="connsiteX3" fmla="*/ 193697 w 261873"/>
              <a:gd name="connsiteY3" fmla="*/ 18722 h 48807"/>
              <a:gd name="connsiteX4" fmla="*/ 146072 w 261873"/>
              <a:gd name="connsiteY4" fmla="*/ 44122 h 48807"/>
              <a:gd name="connsiteX5" fmla="*/ 206397 w 261873"/>
              <a:gd name="connsiteY5" fmla="*/ 28247 h 48807"/>
              <a:gd name="connsiteX6" fmla="*/ 114322 w 261873"/>
              <a:gd name="connsiteY6" fmla="*/ 37772 h 48807"/>
              <a:gd name="connsiteX7" fmla="*/ 22 w 261873"/>
              <a:gd name="connsiteY7" fmla="*/ 47297 h 4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73" h="48807">
                <a:moveTo>
                  <a:pt x="22" y="47297"/>
                </a:moveTo>
                <a:cubicBezTo>
                  <a:pt x="1610" y="41476"/>
                  <a:pt x="80455" y="9726"/>
                  <a:pt x="123847" y="2847"/>
                </a:cubicBezTo>
                <a:cubicBezTo>
                  <a:pt x="167239" y="-4032"/>
                  <a:pt x="248730" y="3376"/>
                  <a:pt x="260372" y="6022"/>
                </a:cubicBezTo>
                <a:cubicBezTo>
                  <a:pt x="272014" y="8668"/>
                  <a:pt x="212747" y="12372"/>
                  <a:pt x="193697" y="18722"/>
                </a:cubicBezTo>
                <a:cubicBezTo>
                  <a:pt x="174647" y="25072"/>
                  <a:pt x="143955" y="42534"/>
                  <a:pt x="146072" y="44122"/>
                </a:cubicBezTo>
                <a:cubicBezTo>
                  <a:pt x="148189" y="45710"/>
                  <a:pt x="211688" y="29305"/>
                  <a:pt x="206397" y="28247"/>
                </a:cubicBezTo>
                <a:cubicBezTo>
                  <a:pt x="201106" y="27189"/>
                  <a:pt x="146601" y="35126"/>
                  <a:pt x="114322" y="37772"/>
                </a:cubicBezTo>
                <a:cubicBezTo>
                  <a:pt x="82043" y="40418"/>
                  <a:pt x="-1566" y="53118"/>
                  <a:pt x="22" y="47297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1" name="フリーフォーム 190">
            <a:extLst>
              <a:ext uri="{FF2B5EF4-FFF2-40B4-BE49-F238E27FC236}">
                <a16:creationId xmlns:a16="http://schemas.microsoft.com/office/drawing/2014/main" id="{D2934D40-D146-9A8B-827C-3957FF2AB652}"/>
              </a:ext>
            </a:extLst>
          </p:cNvPr>
          <p:cNvSpPr/>
          <p:nvPr/>
        </p:nvSpPr>
        <p:spPr>
          <a:xfrm>
            <a:off x="3651956" y="2379281"/>
            <a:ext cx="165208" cy="158276"/>
          </a:xfrm>
          <a:custGeom>
            <a:avLst/>
            <a:gdLst>
              <a:gd name="connsiteX0" fmla="*/ 161219 w 165208"/>
              <a:gd name="connsiteY0" fmla="*/ 1969 h 158276"/>
              <a:gd name="connsiteX1" fmla="*/ 119944 w 165208"/>
              <a:gd name="connsiteY1" fmla="*/ 78169 h 158276"/>
              <a:gd name="connsiteX2" fmla="*/ 148519 w 165208"/>
              <a:gd name="connsiteY2" fmla="*/ 157544 h 158276"/>
              <a:gd name="connsiteX3" fmla="*/ 97719 w 165208"/>
              <a:gd name="connsiteY3" fmla="*/ 113094 h 158276"/>
              <a:gd name="connsiteX4" fmla="*/ 2469 w 165208"/>
              <a:gd name="connsiteY4" fmla="*/ 36894 h 158276"/>
              <a:gd name="connsiteX5" fmla="*/ 40569 w 165208"/>
              <a:gd name="connsiteY5" fmla="*/ 59119 h 158276"/>
              <a:gd name="connsiteX6" fmla="*/ 2469 w 165208"/>
              <a:gd name="connsiteY6" fmla="*/ 24194 h 158276"/>
              <a:gd name="connsiteX7" fmla="*/ 161219 w 165208"/>
              <a:gd name="connsiteY7" fmla="*/ 1969 h 15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208" h="158276">
                <a:moveTo>
                  <a:pt x="161219" y="1969"/>
                </a:moveTo>
                <a:cubicBezTo>
                  <a:pt x="180798" y="10965"/>
                  <a:pt x="122061" y="52240"/>
                  <a:pt x="119944" y="78169"/>
                </a:cubicBezTo>
                <a:cubicBezTo>
                  <a:pt x="117827" y="104098"/>
                  <a:pt x="152223" y="151723"/>
                  <a:pt x="148519" y="157544"/>
                </a:cubicBezTo>
                <a:cubicBezTo>
                  <a:pt x="144815" y="163365"/>
                  <a:pt x="122061" y="133202"/>
                  <a:pt x="97719" y="113094"/>
                </a:cubicBezTo>
                <a:cubicBezTo>
                  <a:pt x="73377" y="92986"/>
                  <a:pt x="11994" y="45890"/>
                  <a:pt x="2469" y="36894"/>
                </a:cubicBezTo>
                <a:cubicBezTo>
                  <a:pt x="-7056" y="27898"/>
                  <a:pt x="40569" y="61236"/>
                  <a:pt x="40569" y="59119"/>
                </a:cubicBezTo>
                <a:cubicBezTo>
                  <a:pt x="40569" y="57002"/>
                  <a:pt x="-11819" y="31073"/>
                  <a:pt x="2469" y="24194"/>
                </a:cubicBezTo>
                <a:cubicBezTo>
                  <a:pt x="16756" y="17315"/>
                  <a:pt x="141640" y="-7027"/>
                  <a:pt x="161219" y="1969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2" name="フリーフォーム 191">
            <a:extLst>
              <a:ext uri="{FF2B5EF4-FFF2-40B4-BE49-F238E27FC236}">
                <a16:creationId xmlns:a16="http://schemas.microsoft.com/office/drawing/2014/main" id="{86C0BAC6-7938-54BC-0F19-25D4DF4F7789}"/>
              </a:ext>
            </a:extLst>
          </p:cNvPr>
          <p:cNvSpPr/>
          <p:nvPr/>
        </p:nvSpPr>
        <p:spPr>
          <a:xfrm>
            <a:off x="3260538" y="1689095"/>
            <a:ext cx="111342" cy="85739"/>
          </a:xfrm>
          <a:custGeom>
            <a:avLst/>
            <a:gdLst>
              <a:gd name="connsiteX0" fmla="*/ 111312 w 111342"/>
              <a:gd name="connsiteY0" fmla="*/ 5 h 85739"/>
              <a:gd name="connsiteX1" fmla="*/ 25587 w 111342"/>
              <a:gd name="connsiteY1" fmla="*/ 50805 h 85739"/>
              <a:gd name="connsiteX2" fmla="*/ 187 w 111342"/>
              <a:gd name="connsiteY2" fmla="*/ 85730 h 85739"/>
              <a:gd name="connsiteX3" fmla="*/ 35112 w 111342"/>
              <a:gd name="connsiteY3" fmla="*/ 53980 h 85739"/>
              <a:gd name="connsiteX4" fmla="*/ 111312 w 111342"/>
              <a:gd name="connsiteY4" fmla="*/ 5 h 8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42" h="85739">
                <a:moveTo>
                  <a:pt x="111312" y="5"/>
                </a:moveTo>
                <a:cubicBezTo>
                  <a:pt x="109725" y="-524"/>
                  <a:pt x="44108" y="36518"/>
                  <a:pt x="25587" y="50805"/>
                </a:cubicBezTo>
                <a:cubicBezTo>
                  <a:pt x="7066" y="65092"/>
                  <a:pt x="-1400" y="85201"/>
                  <a:pt x="187" y="85730"/>
                </a:cubicBezTo>
                <a:cubicBezTo>
                  <a:pt x="1774" y="86259"/>
                  <a:pt x="18179" y="65092"/>
                  <a:pt x="35112" y="53980"/>
                </a:cubicBezTo>
                <a:cubicBezTo>
                  <a:pt x="52045" y="42868"/>
                  <a:pt x="112899" y="534"/>
                  <a:pt x="111312" y="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3" name="フリーフォーム 192">
            <a:extLst>
              <a:ext uri="{FF2B5EF4-FFF2-40B4-BE49-F238E27FC236}">
                <a16:creationId xmlns:a16="http://schemas.microsoft.com/office/drawing/2014/main" id="{805B2F0D-D990-E13E-5B0D-5A4F82A27DC8}"/>
              </a:ext>
            </a:extLst>
          </p:cNvPr>
          <p:cNvSpPr/>
          <p:nvPr/>
        </p:nvSpPr>
        <p:spPr>
          <a:xfrm>
            <a:off x="3241433" y="1711147"/>
            <a:ext cx="448076" cy="92458"/>
          </a:xfrm>
          <a:custGeom>
            <a:avLst/>
            <a:gdLst>
              <a:gd name="connsiteX0" fmla="*/ 242 w 448076"/>
              <a:gd name="connsiteY0" fmla="*/ 60503 h 92458"/>
              <a:gd name="connsiteX1" fmla="*/ 95492 w 448076"/>
              <a:gd name="connsiteY1" fmla="*/ 9703 h 92458"/>
              <a:gd name="connsiteX2" fmla="*/ 200267 w 448076"/>
              <a:gd name="connsiteY2" fmla="*/ 178 h 92458"/>
              <a:gd name="connsiteX3" fmla="*/ 266942 w 448076"/>
              <a:gd name="connsiteY3" fmla="*/ 12878 h 92458"/>
              <a:gd name="connsiteX4" fmla="*/ 387592 w 448076"/>
              <a:gd name="connsiteY4" fmla="*/ 38278 h 92458"/>
              <a:gd name="connsiteX5" fmla="*/ 422517 w 448076"/>
              <a:gd name="connsiteY5" fmla="*/ 47803 h 92458"/>
              <a:gd name="connsiteX6" fmla="*/ 435217 w 448076"/>
              <a:gd name="connsiteY6" fmla="*/ 54153 h 92458"/>
              <a:gd name="connsiteX7" fmla="*/ 387592 w 448076"/>
              <a:gd name="connsiteY7" fmla="*/ 54153 h 92458"/>
              <a:gd name="connsiteX8" fmla="*/ 447917 w 448076"/>
              <a:gd name="connsiteY8" fmla="*/ 79553 h 92458"/>
              <a:gd name="connsiteX9" fmla="*/ 365367 w 448076"/>
              <a:gd name="connsiteY9" fmla="*/ 92253 h 92458"/>
              <a:gd name="connsiteX10" fmla="*/ 200267 w 448076"/>
              <a:gd name="connsiteY10" fmla="*/ 70028 h 92458"/>
              <a:gd name="connsiteX11" fmla="*/ 124067 w 448076"/>
              <a:gd name="connsiteY11" fmla="*/ 47803 h 92458"/>
              <a:gd name="connsiteX12" fmla="*/ 242 w 448076"/>
              <a:gd name="connsiteY12" fmla="*/ 60503 h 9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8076" h="92458">
                <a:moveTo>
                  <a:pt x="242" y="60503"/>
                </a:moveTo>
                <a:cubicBezTo>
                  <a:pt x="-4520" y="54153"/>
                  <a:pt x="62154" y="19757"/>
                  <a:pt x="95492" y="9703"/>
                </a:cubicBezTo>
                <a:cubicBezTo>
                  <a:pt x="128830" y="-351"/>
                  <a:pt x="171692" y="-351"/>
                  <a:pt x="200267" y="178"/>
                </a:cubicBezTo>
                <a:cubicBezTo>
                  <a:pt x="228842" y="707"/>
                  <a:pt x="266942" y="12878"/>
                  <a:pt x="266942" y="12878"/>
                </a:cubicBezTo>
                <a:lnTo>
                  <a:pt x="387592" y="38278"/>
                </a:lnTo>
                <a:cubicBezTo>
                  <a:pt x="413521" y="44099"/>
                  <a:pt x="422517" y="47803"/>
                  <a:pt x="422517" y="47803"/>
                </a:cubicBezTo>
                <a:cubicBezTo>
                  <a:pt x="430454" y="50449"/>
                  <a:pt x="441038" y="53095"/>
                  <a:pt x="435217" y="54153"/>
                </a:cubicBezTo>
                <a:cubicBezTo>
                  <a:pt x="429396" y="55211"/>
                  <a:pt x="385475" y="49920"/>
                  <a:pt x="387592" y="54153"/>
                </a:cubicBezTo>
                <a:cubicBezTo>
                  <a:pt x="389709" y="58386"/>
                  <a:pt x="451621" y="73203"/>
                  <a:pt x="447917" y="79553"/>
                </a:cubicBezTo>
                <a:cubicBezTo>
                  <a:pt x="444213" y="85903"/>
                  <a:pt x="406642" y="93840"/>
                  <a:pt x="365367" y="92253"/>
                </a:cubicBezTo>
                <a:cubicBezTo>
                  <a:pt x="324092" y="90666"/>
                  <a:pt x="240484" y="77436"/>
                  <a:pt x="200267" y="70028"/>
                </a:cubicBezTo>
                <a:cubicBezTo>
                  <a:pt x="160050" y="62620"/>
                  <a:pt x="153171" y="47803"/>
                  <a:pt x="124067" y="47803"/>
                </a:cubicBezTo>
                <a:cubicBezTo>
                  <a:pt x="94963" y="47803"/>
                  <a:pt x="5004" y="66853"/>
                  <a:pt x="242" y="60503"/>
                </a:cubicBezTo>
                <a:close/>
              </a:path>
            </a:pathLst>
          </a:cu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4" name="フリーフォーム 193">
            <a:extLst>
              <a:ext uri="{FF2B5EF4-FFF2-40B4-BE49-F238E27FC236}">
                <a16:creationId xmlns:a16="http://schemas.microsoft.com/office/drawing/2014/main" id="{7E3F1A2E-56A8-5FC8-B4B0-E317A3673596}"/>
              </a:ext>
            </a:extLst>
          </p:cNvPr>
          <p:cNvSpPr/>
          <p:nvPr/>
        </p:nvSpPr>
        <p:spPr>
          <a:xfrm>
            <a:off x="3771780" y="1609564"/>
            <a:ext cx="156330" cy="216672"/>
          </a:xfrm>
          <a:custGeom>
            <a:avLst/>
            <a:gdLst>
              <a:gd name="connsiteX0" fmla="*/ 123945 w 156330"/>
              <a:gd name="connsiteY0" fmla="*/ 161 h 216672"/>
              <a:gd name="connsiteX1" fmla="*/ 108070 w 156330"/>
              <a:gd name="connsiteY1" fmla="*/ 73186 h 216672"/>
              <a:gd name="connsiteX2" fmla="*/ 41395 w 156330"/>
              <a:gd name="connsiteY2" fmla="*/ 139861 h 216672"/>
              <a:gd name="connsiteX3" fmla="*/ 12820 w 156330"/>
              <a:gd name="connsiteY3" fmla="*/ 190661 h 216672"/>
              <a:gd name="connsiteX4" fmla="*/ 3295 w 156330"/>
              <a:gd name="connsiteY4" fmla="*/ 216061 h 216672"/>
              <a:gd name="connsiteX5" fmla="*/ 6470 w 156330"/>
              <a:gd name="connsiteY5" fmla="*/ 203361 h 216672"/>
              <a:gd name="connsiteX6" fmla="*/ 73145 w 156330"/>
              <a:gd name="connsiteY6" fmla="*/ 146211 h 216672"/>
              <a:gd name="connsiteX7" fmla="*/ 149345 w 156330"/>
              <a:gd name="connsiteY7" fmla="*/ 89061 h 216672"/>
              <a:gd name="connsiteX8" fmla="*/ 152520 w 156330"/>
              <a:gd name="connsiteY8" fmla="*/ 54136 h 216672"/>
              <a:gd name="connsiteX9" fmla="*/ 123945 w 156330"/>
              <a:gd name="connsiteY9" fmla="*/ 161 h 21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330" h="216672">
                <a:moveTo>
                  <a:pt x="123945" y="161"/>
                </a:moveTo>
                <a:cubicBezTo>
                  <a:pt x="116537" y="3336"/>
                  <a:pt x="121828" y="49903"/>
                  <a:pt x="108070" y="73186"/>
                </a:cubicBezTo>
                <a:cubicBezTo>
                  <a:pt x="94312" y="96469"/>
                  <a:pt x="57270" y="120282"/>
                  <a:pt x="41395" y="139861"/>
                </a:cubicBezTo>
                <a:cubicBezTo>
                  <a:pt x="25520" y="159440"/>
                  <a:pt x="19170" y="177961"/>
                  <a:pt x="12820" y="190661"/>
                </a:cubicBezTo>
                <a:cubicBezTo>
                  <a:pt x="6470" y="203361"/>
                  <a:pt x="3295" y="216061"/>
                  <a:pt x="3295" y="216061"/>
                </a:cubicBezTo>
                <a:cubicBezTo>
                  <a:pt x="2237" y="218178"/>
                  <a:pt x="-5172" y="215003"/>
                  <a:pt x="6470" y="203361"/>
                </a:cubicBezTo>
                <a:cubicBezTo>
                  <a:pt x="18112" y="191719"/>
                  <a:pt x="49333" y="165261"/>
                  <a:pt x="73145" y="146211"/>
                </a:cubicBezTo>
                <a:cubicBezTo>
                  <a:pt x="96957" y="127161"/>
                  <a:pt x="136116" y="104407"/>
                  <a:pt x="149345" y="89061"/>
                </a:cubicBezTo>
                <a:cubicBezTo>
                  <a:pt x="162574" y="73715"/>
                  <a:pt x="153049" y="66836"/>
                  <a:pt x="152520" y="54136"/>
                </a:cubicBezTo>
                <a:cubicBezTo>
                  <a:pt x="151991" y="41436"/>
                  <a:pt x="131353" y="-3014"/>
                  <a:pt x="123945" y="161"/>
                </a:cubicBezTo>
                <a:close/>
              </a:path>
            </a:pathLst>
          </a:cu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5" name="フリーフォーム 194">
            <a:extLst>
              <a:ext uri="{FF2B5EF4-FFF2-40B4-BE49-F238E27FC236}">
                <a16:creationId xmlns:a16="http://schemas.microsoft.com/office/drawing/2014/main" id="{12BD4546-532E-758E-B168-661DCE9313A2}"/>
              </a:ext>
            </a:extLst>
          </p:cNvPr>
          <p:cNvSpPr/>
          <p:nvPr/>
        </p:nvSpPr>
        <p:spPr>
          <a:xfrm>
            <a:off x="1883697" y="892551"/>
            <a:ext cx="1565730" cy="835425"/>
          </a:xfrm>
          <a:custGeom>
            <a:avLst/>
            <a:gdLst>
              <a:gd name="connsiteX0" fmla="*/ 1565474 w 1565730"/>
              <a:gd name="connsiteY0" fmla="*/ 1678 h 835425"/>
              <a:gd name="connsiteX1" fmla="*/ 1027591 w 1565730"/>
              <a:gd name="connsiteY1" fmla="*/ 129425 h 835425"/>
              <a:gd name="connsiteX2" fmla="*/ 19062 w 1565730"/>
              <a:gd name="connsiteY2" fmla="*/ 821949 h 835425"/>
              <a:gd name="connsiteX3" fmla="*/ 402303 w 1565730"/>
              <a:gd name="connsiteY3" fmla="*/ 559731 h 835425"/>
              <a:gd name="connsiteX4" fmla="*/ 839332 w 1565730"/>
              <a:gd name="connsiteY4" fmla="*/ 216831 h 835425"/>
              <a:gd name="connsiteX5" fmla="*/ 785544 w 1565730"/>
              <a:gd name="connsiteY5" fmla="*/ 243725 h 835425"/>
              <a:gd name="connsiteX6" fmla="*/ 1094827 w 1565730"/>
              <a:gd name="connsiteY6" fmla="*/ 68914 h 835425"/>
              <a:gd name="connsiteX7" fmla="*/ 1565474 w 1565730"/>
              <a:gd name="connsiteY7" fmla="*/ 1678 h 83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5730" h="835425">
                <a:moveTo>
                  <a:pt x="1565474" y="1678"/>
                </a:moveTo>
                <a:cubicBezTo>
                  <a:pt x="1554268" y="11763"/>
                  <a:pt x="1285326" y="-7287"/>
                  <a:pt x="1027591" y="129425"/>
                </a:cubicBezTo>
                <a:cubicBezTo>
                  <a:pt x="769856" y="266137"/>
                  <a:pt x="19062" y="821949"/>
                  <a:pt x="19062" y="821949"/>
                </a:cubicBezTo>
                <a:cubicBezTo>
                  <a:pt x="-85153" y="893667"/>
                  <a:pt x="265591" y="660584"/>
                  <a:pt x="402303" y="559731"/>
                </a:cubicBezTo>
                <a:cubicBezTo>
                  <a:pt x="539015" y="458878"/>
                  <a:pt x="775459" y="269499"/>
                  <a:pt x="839332" y="216831"/>
                </a:cubicBezTo>
                <a:cubicBezTo>
                  <a:pt x="903205" y="164163"/>
                  <a:pt x="742962" y="268378"/>
                  <a:pt x="785544" y="243725"/>
                </a:cubicBezTo>
                <a:cubicBezTo>
                  <a:pt x="828126" y="219072"/>
                  <a:pt x="971562" y="109255"/>
                  <a:pt x="1094827" y="68914"/>
                </a:cubicBezTo>
                <a:cubicBezTo>
                  <a:pt x="1218092" y="28573"/>
                  <a:pt x="1576680" y="-8407"/>
                  <a:pt x="1565474" y="16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6" name="フリーフォーム 195">
            <a:extLst>
              <a:ext uri="{FF2B5EF4-FFF2-40B4-BE49-F238E27FC236}">
                <a16:creationId xmlns:a16="http://schemas.microsoft.com/office/drawing/2014/main" id="{44EA5C48-48B3-98A6-0FA0-7F80163D7B50}"/>
              </a:ext>
            </a:extLst>
          </p:cNvPr>
          <p:cNvSpPr/>
          <p:nvPr/>
        </p:nvSpPr>
        <p:spPr>
          <a:xfrm>
            <a:off x="1854754" y="720089"/>
            <a:ext cx="1562895" cy="1174191"/>
          </a:xfrm>
          <a:custGeom>
            <a:avLst/>
            <a:gdLst>
              <a:gd name="connsiteX0" fmla="*/ 1560799 w 1562895"/>
              <a:gd name="connsiteY0" fmla="*/ 12776 h 1174191"/>
              <a:gd name="connsiteX1" fmla="*/ 1043087 w 1562895"/>
              <a:gd name="connsiteY1" fmla="*/ 80011 h 1174191"/>
              <a:gd name="connsiteX2" fmla="*/ 88346 w 1562895"/>
              <a:gd name="connsiteY2" fmla="*/ 664958 h 1174191"/>
              <a:gd name="connsiteX3" fmla="*/ 34558 w 1562895"/>
              <a:gd name="connsiteY3" fmla="*/ 1169223 h 1174191"/>
              <a:gd name="connsiteX4" fmla="*/ 21111 w 1562895"/>
              <a:gd name="connsiteY4" fmla="*/ 913729 h 1174191"/>
              <a:gd name="connsiteX5" fmla="*/ 34558 w 1562895"/>
              <a:gd name="connsiteY5" fmla="*/ 765811 h 1174191"/>
              <a:gd name="connsiteX6" fmla="*/ 296775 w 1562895"/>
              <a:gd name="connsiteY6" fmla="*/ 476699 h 1174191"/>
              <a:gd name="connsiteX7" fmla="*/ 821211 w 1562895"/>
              <a:gd name="connsiteY7" fmla="*/ 221205 h 1174191"/>
              <a:gd name="connsiteX8" fmla="*/ 1211175 w 1562895"/>
              <a:gd name="connsiteY8" fmla="*/ 19499 h 1174191"/>
              <a:gd name="connsiteX9" fmla="*/ 1560799 w 1562895"/>
              <a:gd name="connsiteY9" fmla="*/ 12776 h 117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2895" h="1174191">
                <a:moveTo>
                  <a:pt x="1560799" y="12776"/>
                </a:moveTo>
                <a:cubicBezTo>
                  <a:pt x="1532784" y="22861"/>
                  <a:pt x="1288496" y="-28686"/>
                  <a:pt x="1043087" y="80011"/>
                </a:cubicBezTo>
                <a:cubicBezTo>
                  <a:pt x="797678" y="188708"/>
                  <a:pt x="256434" y="483423"/>
                  <a:pt x="88346" y="664958"/>
                </a:cubicBezTo>
                <a:cubicBezTo>
                  <a:pt x="-79742" y="846493"/>
                  <a:pt x="45764" y="1127761"/>
                  <a:pt x="34558" y="1169223"/>
                </a:cubicBezTo>
                <a:cubicBezTo>
                  <a:pt x="23352" y="1210685"/>
                  <a:pt x="21111" y="980964"/>
                  <a:pt x="21111" y="913729"/>
                </a:cubicBezTo>
                <a:cubicBezTo>
                  <a:pt x="21111" y="846494"/>
                  <a:pt x="-11386" y="838649"/>
                  <a:pt x="34558" y="765811"/>
                </a:cubicBezTo>
                <a:cubicBezTo>
                  <a:pt x="80502" y="692973"/>
                  <a:pt x="165666" y="567467"/>
                  <a:pt x="296775" y="476699"/>
                </a:cubicBezTo>
                <a:cubicBezTo>
                  <a:pt x="427884" y="385931"/>
                  <a:pt x="668811" y="297405"/>
                  <a:pt x="821211" y="221205"/>
                </a:cubicBezTo>
                <a:cubicBezTo>
                  <a:pt x="973611" y="145005"/>
                  <a:pt x="1093513" y="51996"/>
                  <a:pt x="1211175" y="19499"/>
                </a:cubicBezTo>
                <a:cubicBezTo>
                  <a:pt x="1328837" y="-12998"/>
                  <a:pt x="1588814" y="2691"/>
                  <a:pt x="1560799" y="1277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フリーフォーム 196">
            <a:extLst>
              <a:ext uri="{FF2B5EF4-FFF2-40B4-BE49-F238E27FC236}">
                <a16:creationId xmlns:a16="http://schemas.microsoft.com/office/drawing/2014/main" id="{69D3C75D-67EE-3969-BB99-1A7A623CFFDB}"/>
              </a:ext>
            </a:extLst>
          </p:cNvPr>
          <p:cNvSpPr/>
          <p:nvPr/>
        </p:nvSpPr>
        <p:spPr>
          <a:xfrm>
            <a:off x="2007370" y="420794"/>
            <a:ext cx="1238585" cy="616091"/>
          </a:xfrm>
          <a:custGeom>
            <a:avLst/>
            <a:gdLst>
              <a:gd name="connsiteX0" fmla="*/ 1213201 w 1238585"/>
              <a:gd name="connsiteY0" fmla="*/ 9512 h 616091"/>
              <a:gd name="connsiteX1" fmla="*/ 325695 w 1238585"/>
              <a:gd name="connsiteY1" fmla="*/ 325518 h 616091"/>
              <a:gd name="connsiteX2" fmla="*/ 2965 w 1238585"/>
              <a:gd name="connsiteY2" fmla="*/ 614630 h 616091"/>
              <a:gd name="connsiteX3" fmla="*/ 191224 w 1238585"/>
              <a:gd name="connsiteY3" fmla="*/ 426371 h 616091"/>
              <a:gd name="connsiteX4" fmla="*/ 614806 w 1238585"/>
              <a:gd name="connsiteY4" fmla="*/ 177600 h 616091"/>
              <a:gd name="connsiteX5" fmla="*/ 964430 w 1238585"/>
              <a:gd name="connsiteY5" fmla="*/ 90194 h 616091"/>
              <a:gd name="connsiteX6" fmla="*/ 1213201 w 1238585"/>
              <a:gd name="connsiteY6" fmla="*/ 9512 h 61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8585" h="616091">
                <a:moveTo>
                  <a:pt x="1213201" y="9512"/>
                </a:moveTo>
                <a:cubicBezTo>
                  <a:pt x="1106745" y="48733"/>
                  <a:pt x="527401" y="224665"/>
                  <a:pt x="325695" y="325518"/>
                </a:cubicBezTo>
                <a:cubicBezTo>
                  <a:pt x="123989" y="426371"/>
                  <a:pt x="25377" y="597821"/>
                  <a:pt x="2965" y="614630"/>
                </a:cubicBezTo>
                <a:cubicBezTo>
                  <a:pt x="-19447" y="631439"/>
                  <a:pt x="89250" y="499209"/>
                  <a:pt x="191224" y="426371"/>
                </a:cubicBezTo>
                <a:cubicBezTo>
                  <a:pt x="293198" y="353533"/>
                  <a:pt x="485938" y="233629"/>
                  <a:pt x="614806" y="177600"/>
                </a:cubicBezTo>
                <a:cubicBezTo>
                  <a:pt x="743674" y="121571"/>
                  <a:pt x="865818" y="117088"/>
                  <a:pt x="964430" y="90194"/>
                </a:cubicBezTo>
                <a:cubicBezTo>
                  <a:pt x="1063042" y="63300"/>
                  <a:pt x="1319657" y="-29709"/>
                  <a:pt x="1213201" y="951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フリーフォーム 197">
            <a:extLst>
              <a:ext uri="{FF2B5EF4-FFF2-40B4-BE49-F238E27FC236}">
                <a16:creationId xmlns:a16="http://schemas.microsoft.com/office/drawing/2014/main" id="{2E760BE3-72BF-BA85-E041-EF9444932B4C}"/>
              </a:ext>
            </a:extLst>
          </p:cNvPr>
          <p:cNvSpPr/>
          <p:nvPr/>
        </p:nvSpPr>
        <p:spPr>
          <a:xfrm>
            <a:off x="1591555" y="1155699"/>
            <a:ext cx="217179" cy="524049"/>
          </a:xfrm>
          <a:custGeom>
            <a:avLst/>
            <a:gdLst>
              <a:gd name="connsiteX0" fmla="*/ 217074 w 217179"/>
              <a:gd name="connsiteY0" fmla="*/ 748 h 524049"/>
              <a:gd name="connsiteX1" fmla="*/ 22092 w 217179"/>
              <a:gd name="connsiteY1" fmla="*/ 296583 h 524049"/>
              <a:gd name="connsiteX2" fmla="*/ 136392 w 217179"/>
              <a:gd name="connsiteY2" fmla="*/ 511736 h 524049"/>
              <a:gd name="connsiteX3" fmla="*/ 102774 w 217179"/>
              <a:gd name="connsiteY3" fmla="*/ 484842 h 524049"/>
              <a:gd name="connsiteX4" fmla="*/ 1921 w 217179"/>
              <a:gd name="connsiteY4" fmla="*/ 377266 h 524049"/>
              <a:gd name="connsiteX5" fmla="*/ 48986 w 217179"/>
              <a:gd name="connsiteY5" fmla="*/ 215901 h 524049"/>
              <a:gd name="connsiteX6" fmla="*/ 217074 w 217179"/>
              <a:gd name="connsiteY6" fmla="*/ 748 h 524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179" h="524049">
                <a:moveTo>
                  <a:pt x="217074" y="748"/>
                </a:moveTo>
                <a:cubicBezTo>
                  <a:pt x="212592" y="14195"/>
                  <a:pt x="35539" y="211418"/>
                  <a:pt x="22092" y="296583"/>
                </a:cubicBezTo>
                <a:cubicBezTo>
                  <a:pt x="8645" y="381748"/>
                  <a:pt x="136392" y="511736"/>
                  <a:pt x="136392" y="511736"/>
                </a:cubicBezTo>
                <a:cubicBezTo>
                  <a:pt x="149839" y="543112"/>
                  <a:pt x="125186" y="507254"/>
                  <a:pt x="102774" y="484842"/>
                </a:cubicBezTo>
                <a:cubicBezTo>
                  <a:pt x="80362" y="462430"/>
                  <a:pt x="10886" y="422089"/>
                  <a:pt x="1921" y="377266"/>
                </a:cubicBezTo>
                <a:cubicBezTo>
                  <a:pt x="-7044" y="332443"/>
                  <a:pt x="16489" y="273051"/>
                  <a:pt x="48986" y="215901"/>
                </a:cubicBezTo>
                <a:cubicBezTo>
                  <a:pt x="81483" y="158751"/>
                  <a:pt x="221556" y="-12699"/>
                  <a:pt x="217074" y="7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フリーフォーム 198">
            <a:extLst>
              <a:ext uri="{FF2B5EF4-FFF2-40B4-BE49-F238E27FC236}">
                <a16:creationId xmlns:a16="http://schemas.microsoft.com/office/drawing/2014/main" id="{01663082-0462-D7A1-87FE-5C8F42C67C2A}"/>
              </a:ext>
            </a:extLst>
          </p:cNvPr>
          <p:cNvSpPr/>
          <p:nvPr/>
        </p:nvSpPr>
        <p:spPr>
          <a:xfrm>
            <a:off x="1727711" y="1257042"/>
            <a:ext cx="141906" cy="640278"/>
          </a:xfrm>
          <a:custGeom>
            <a:avLst/>
            <a:gdLst>
              <a:gd name="connsiteX0" fmla="*/ 141430 w 141906"/>
              <a:gd name="connsiteY0" fmla="*/ 258 h 640278"/>
              <a:gd name="connsiteX1" fmla="*/ 67471 w 141906"/>
              <a:gd name="connsiteY1" fmla="*/ 383499 h 640278"/>
              <a:gd name="connsiteX2" fmla="*/ 141430 w 141906"/>
              <a:gd name="connsiteY2" fmla="*/ 632270 h 640278"/>
              <a:gd name="connsiteX3" fmla="*/ 94365 w 141906"/>
              <a:gd name="connsiteY3" fmla="*/ 565034 h 640278"/>
              <a:gd name="connsiteX4" fmla="*/ 236 w 141906"/>
              <a:gd name="connsiteY4" fmla="*/ 423840 h 640278"/>
              <a:gd name="connsiteX5" fmla="*/ 67471 w 141906"/>
              <a:gd name="connsiteY5" fmla="*/ 517970 h 640278"/>
              <a:gd name="connsiteX6" fmla="*/ 67471 w 141906"/>
              <a:gd name="connsiteY6" fmla="*/ 444011 h 640278"/>
              <a:gd name="connsiteX7" fmla="*/ 141430 w 141906"/>
              <a:gd name="connsiteY7" fmla="*/ 258 h 6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906" h="640278">
                <a:moveTo>
                  <a:pt x="141430" y="258"/>
                </a:moveTo>
                <a:cubicBezTo>
                  <a:pt x="141430" y="-9827"/>
                  <a:pt x="67471" y="278164"/>
                  <a:pt x="67471" y="383499"/>
                </a:cubicBezTo>
                <a:cubicBezTo>
                  <a:pt x="67471" y="488834"/>
                  <a:pt x="136948" y="602014"/>
                  <a:pt x="141430" y="632270"/>
                </a:cubicBezTo>
                <a:cubicBezTo>
                  <a:pt x="145912" y="662526"/>
                  <a:pt x="117897" y="599772"/>
                  <a:pt x="94365" y="565034"/>
                </a:cubicBezTo>
                <a:cubicBezTo>
                  <a:pt x="70833" y="530296"/>
                  <a:pt x="4718" y="431684"/>
                  <a:pt x="236" y="423840"/>
                </a:cubicBezTo>
                <a:cubicBezTo>
                  <a:pt x="-4246" y="415996"/>
                  <a:pt x="56265" y="514608"/>
                  <a:pt x="67471" y="517970"/>
                </a:cubicBezTo>
                <a:cubicBezTo>
                  <a:pt x="78677" y="521332"/>
                  <a:pt x="56265" y="523573"/>
                  <a:pt x="67471" y="444011"/>
                </a:cubicBezTo>
                <a:cubicBezTo>
                  <a:pt x="78677" y="364449"/>
                  <a:pt x="141430" y="10343"/>
                  <a:pt x="141430" y="25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フリーフォーム 199">
            <a:extLst>
              <a:ext uri="{FF2B5EF4-FFF2-40B4-BE49-F238E27FC236}">
                <a16:creationId xmlns:a16="http://schemas.microsoft.com/office/drawing/2014/main" id="{D6FA4947-8152-D5C1-ECAC-AE4ED0F8CE4C}"/>
              </a:ext>
            </a:extLst>
          </p:cNvPr>
          <p:cNvSpPr/>
          <p:nvPr/>
        </p:nvSpPr>
        <p:spPr>
          <a:xfrm>
            <a:off x="2917911" y="402638"/>
            <a:ext cx="417192" cy="75078"/>
          </a:xfrm>
          <a:custGeom>
            <a:avLst/>
            <a:gdLst>
              <a:gd name="connsiteX0" fmla="*/ 101 w 417192"/>
              <a:gd name="connsiteY0" fmla="*/ 34391 h 75078"/>
              <a:gd name="connsiteX1" fmla="*/ 309383 w 417192"/>
              <a:gd name="connsiteY1" fmla="*/ 774 h 75078"/>
              <a:gd name="connsiteX2" fmla="*/ 416960 w 417192"/>
              <a:gd name="connsiteY2" fmla="*/ 74733 h 75078"/>
              <a:gd name="connsiteX3" fmla="*/ 336277 w 417192"/>
              <a:gd name="connsiteY3" fmla="*/ 27668 h 75078"/>
              <a:gd name="connsiteX4" fmla="*/ 275765 w 417192"/>
              <a:gd name="connsiteY4" fmla="*/ 7497 h 75078"/>
              <a:gd name="connsiteX5" fmla="*/ 101 w 417192"/>
              <a:gd name="connsiteY5" fmla="*/ 34391 h 7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7192" h="75078">
                <a:moveTo>
                  <a:pt x="101" y="34391"/>
                </a:moveTo>
                <a:cubicBezTo>
                  <a:pt x="5704" y="33271"/>
                  <a:pt x="239907" y="-5950"/>
                  <a:pt x="309383" y="774"/>
                </a:cubicBezTo>
                <a:cubicBezTo>
                  <a:pt x="378859" y="7498"/>
                  <a:pt x="412478" y="70251"/>
                  <a:pt x="416960" y="74733"/>
                </a:cubicBezTo>
                <a:cubicBezTo>
                  <a:pt x="421442" y="79215"/>
                  <a:pt x="359810" y="38874"/>
                  <a:pt x="336277" y="27668"/>
                </a:cubicBezTo>
                <a:cubicBezTo>
                  <a:pt x="312745" y="16462"/>
                  <a:pt x="328433" y="6377"/>
                  <a:pt x="275765" y="7497"/>
                </a:cubicBezTo>
                <a:cubicBezTo>
                  <a:pt x="223097" y="8617"/>
                  <a:pt x="-5502" y="35511"/>
                  <a:pt x="101" y="343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フリーフォーム 200">
            <a:extLst>
              <a:ext uri="{FF2B5EF4-FFF2-40B4-BE49-F238E27FC236}">
                <a16:creationId xmlns:a16="http://schemas.microsoft.com/office/drawing/2014/main" id="{1F342DAB-A36A-6F9F-1EEC-8AC25B9DB135}"/>
              </a:ext>
            </a:extLst>
          </p:cNvPr>
          <p:cNvSpPr/>
          <p:nvPr/>
        </p:nvSpPr>
        <p:spPr>
          <a:xfrm>
            <a:off x="3314700" y="524435"/>
            <a:ext cx="83602" cy="208430"/>
          </a:xfrm>
          <a:custGeom>
            <a:avLst/>
            <a:gdLst>
              <a:gd name="connsiteX0" fmla="*/ 0 w 83602"/>
              <a:gd name="connsiteY0" fmla="*/ 0 h 208430"/>
              <a:gd name="connsiteX1" fmla="*/ 80682 w 83602"/>
              <a:gd name="connsiteY1" fmla="*/ 134471 h 208430"/>
              <a:gd name="connsiteX2" fmla="*/ 67235 w 83602"/>
              <a:gd name="connsiteY2" fmla="*/ 208430 h 208430"/>
              <a:gd name="connsiteX3" fmla="*/ 80682 w 83602"/>
              <a:gd name="connsiteY3" fmla="*/ 134471 h 208430"/>
              <a:gd name="connsiteX4" fmla="*/ 0 w 83602"/>
              <a:gd name="connsiteY4" fmla="*/ 0 h 20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02" h="208430">
                <a:moveTo>
                  <a:pt x="0" y="0"/>
                </a:moveTo>
                <a:cubicBezTo>
                  <a:pt x="0" y="0"/>
                  <a:pt x="69476" y="99733"/>
                  <a:pt x="80682" y="134471"/>
                </a:cubicBezTo>
                <a:cubicBezTo>
                  <a:pt x="91888" y="169209"/>
                  <a:pt x="67235" y="208430"/>
                  <a:pt x="67235" y="208430"/>
                </a:cubicBezTo>
                <a:cubicBezTo>
                  <a:pt x="67235" y="208430"/>
                  <a:pt x="91888" y="164727"/>
                  <a:pt x="80682" y="134471"/>
                </a:cubicBezTo>
                <a:cubicBezTo>
                  <a:pt x="69476" y="104215"/>
                  <a:pt x="0" y="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フリーフォーム 201">
            <a:extLst>
              <a:ext uri="{FF2B5EF4-FFF2-40B4-BE49-F238E27FC236}">
                <a16:creationId xmlns:a16="http://schemas.microsoft.com/office/drawing/2014/main" id="{15A62B9F-0563-71DB-D54C-0288F55F9F11}"/>
              </a:ext>
            </a:extLst>
          </p:cNvPr>
          <p:cNvSpPr/>
          <p:nvPr/>
        </p:nvSpPr>
        <p:spPr>
          <a:xfrm>
            <a:off x="3496150" y="785915"/>
            <a:ext cx="208734" cy="101805"/>
          </a:xfrm>
          <a:custGeom>
            <a:avLst/>
            <a:gdLst>
              <a:gd name="connsiteX0" fmla="*/ 85 w 208734"/>
              <a:gd name="connsiteY0" fmla="*/ 54526 h 101805"/>
              <a:gd name="connsiteX1" fmla="*/ 127832 w 208734"/>
              <a:gd name="connsiteY1" fmla="*/ 738 h 101805"/>
              <a:gd name="connsiteX2" fmla="*/ 208515 w 208734"/>
              <a:gd name="connsiteY2" fmla="*/ 101591 h 101805"/>
              <a:gd name="connsiteX3" fmla="*/ 148003 w 208734"/>
              <a:gd name="connsiteY3" fmla="*/ 27632 h 101805"/>
              <a:gd name="connsiteX4" fmla="*/ 85 w 208734"/>
              <a:gd name="connsiteY4" fmla="*/ 54526 h 10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34" h="101805">
                <a:moveTo>
                  <a:pt x="85" y="54526"/>
                </a:moveTo>
                <a:cubicBezTo>
                  <a:pt x="-3277" y="50044"/>
                  <a:pt x="93094" y="-7106"/>
                  <a:pt x="127832" y="738"/>
                </a:cubicBezTo>
                <a:cubicBezTo>
                  <a:pt x="162570" y="8582"/>
                  <a:pt x="205153" y="97109"/>
                  <a:pt x="208515" y="101591"/>
                </a:cubicBezTo>
                <a:cubicBezTo>
                  <a:pt x="211877" y="106073"/>
                  <a:pt x="176018" y="38838"/>
                  <a:pt x="148003" y="27632"/>
                </a:cubicBezTo>
                <a:cubicBezTo>
                  <a:pt x="119988" y="16426"/>
                  <a:pt x="3447" y="59008"/>
                  <a:pt x="85" y="5452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3" name="フリーフォーム 202">
            <a:extLst>
              <a:ext uri="{FF2B5EF4-FFF2-40B4-BE49-F238E27FC236}">
                <a16:creationId xmlns:a16="http://schemas.microsoft.com/office/drawing/2014/main" id="{33060A89-868B-DE54-5DD9-720C4C411819}"/>
              </a:ext>
            </a:extLst>
          </p:cNvPr>
          <p:cNvSpPr/>
          <p:nvPr/>
        </p:nvSpPr>
        <p:spPr>
          <a:xfrm>
            <a:off x="3220525" y="534228"/>
            <a:ext cx="251270" cy="111778"/>
          </a:xfrm>
          <a:custGeom>
            <a:avLst/>
            <a:gdLst>
              <a:gd name="connsiteX0" fmla="*/ 46 w 251270"/>
              <a:gd name="connsiteY0" fmla="*/ 23825 h 111778"/>
              <a:gd name="connsiteX1" fmla="*/ 127793 w 251270"/>
              <a:gd name="connsiteY1" fmla="*/ 3654 h 111778"/>
              <a:gd name="connsiteX2" fmla="*/ 248816 w 251270"/>
              <a:gd name="connsiteY2" fmla="*/ 111231 h 111778"/>
              <a:gd name="connsiteX3" fmla="*/ 201751 w 251270"/>
              <a:gd name="connsiteY3" fmla="*/ 43996 h 111778"/>
              <a:gd name="connsiteX4" fmla="*/ 114346 w 251270"/>
              <a:gd name="connsiteY4" fmla="*/ 10378 h 111778"/>
              <a:gd name="connsiteX5" fmla="*/ 46 w 251270"/>
              <a:gd name="connsiteY5" fmla="*/ 23825 h 11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1270" h="111778">
                <a:moveTo>
                  <a:pt x="46" y="23825"/>
                </a:moveTo>
                <a:cubicBezTo>
                  <a:pt x="2287" y="22704"/>
                  <a:pt x="86331" y="-10914"/>
                  <a:pt x="127793" y="3654"/>
                </a:cubicBezTo>
                <a:cubicBezTo>
                  <a:pt x="169255" y="18222"/>
                  <a:pt x="236490" y="104507"/>
                  <a:pt x="248816" y="111231"/>
                </a:cubicBezTo>
                <a:cubicBezTo>
                  <a:pt x="261142" y="117955"/>
                  <a:pt x="224163" y="60805"/>
                  <a:pt x="201751" y="43996"/>
                </a:cubicBezTo>
                <a:cubicBezTo>
                  <a:pt x="179339" y="27187"/>
                  <a:pt x="151325" y="15981"/>
                  <a:pt x="114346" y="10378"/>
                </a:cubicBezTo>
                <a:cubicBezTo>
                  <a:pt x="77367" y="4775"/>
                  <a:pt x="-2195" y="24946"/>
                  <a:pt x="46" y="238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4" name="フリーフォーム 203">
            <a:extLst>
              <a:ext uri="{FF2B5EF4-FFF2-40B4-BE49-F238E27FC236}">
                <a16:creationId xmlns:a16="http://schemas.microsoft.com/office/drawing/2014/main" id="{37CDBFD1-D8BB-9556-A539-0BA6F9F640B8}"/>
              </a:ext>
            </a:extLst>
          </p:cNvPr>
          <p:cNvSpPr/>
          <p:nvPr/>
        </p:nvSpPr>
        <p:spPr>
          <a:xfrm>
            <a:off x="2608622" y="564776"/>
            <a:ext cx="672566" cy="282389"/>
          </a:xfrm>
          <a:custGeom>
            <a:avLst/>
            <a:gdLst>
              <a:gd name="connsiteX0" fmla="*/ 672460 w 672566"/>
              <a:gd name="connsiteY0" fmla="*/ 0 h 282389"/>
              <a:gd name="connsiteX1" fmla="*/ 349731 w 672566"/>
              <a:gd name="connsiteY1" fmla="*/ 67236 h 282389"/>
              <a:gd name="connsiteX2" fmla="*/ 107 w 672566"/>
              <a:gd name="connsiteY2" fmla="*/ 282389 h 282389"/>
              <a:gd name="connsiteX3" fmla="*/ 316113 w 672566"/>
              <a:gd name="connsiteY3" fmla="*/ 67236 h 282389"/>
              <a:gd name="connsiteX4" fmla="*/ 672460 w 672566"/>
              <a:gd name="connsiteY4" fmla="*/ 0 h 2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566" h="282389">
                <a:moveTo>
                  <a:pt x="672460" y="0"/>
                </a:moveTo>
                <a:cubicBezTo>
                  <a:pt x="678063" y="0"/>
                  <a:pt x="461790" y="20171"/>
                  <a:pt x="349731" y="67236"/>
                </a:cubicBezTo>
                <a:cubicBezTo>
                  <a:pt x="237672" y="114301"/>
                  <a:pt x="5710" y="282389"/>
                  <a:pt x="107" y="282389"/>
                </a:cubicBezTo>
                <a:cubicBezTo>
                  <a:pt x="-5496" y="282389"/>
                  <a:pt x="209657" y="112059"/>
                  <a:pt x="316113" y="67236"/>
                </a:cubicBezTo>
                <a:cubicBezTo>
                  <a:pt x="422569" y="22413"/>
                  <a:pt x="666857" y="0"/>
                  <a:pt x="67246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5" name="フリーフォーム 204">
            <a:extLst>
              <a:ext uri="{FF2B5EF4-FFF2-40B4-BE49-F238E27FC236}">
                <a16:creationId xmlns:a16="http://schemas.microsoft.com/office/drawing/2014/main" id="{88291E89-F1BC-E347-30BD-5A88A40EBD19}"/>
              </a:ext>
            </a:extLst>
          </p:cNvPr>
          <p:cNvSpPr/>
          <p:nvPr/>
        </p:nvSpPr>
        <p:spPr>
          <a:xfrm>
            <a:off x="2038204" y="1035167"/>
            <a:ext cx="1344166" cy="751897"/>
          </a:xfrm>
          <a:custGeom>
            <a:avLst/>
            <a:gdLst>
              <a:gd name="connsiteX0" fmla="*/ 1343731 w 1344166"/>
              <a:gd name="connsiteY0" fmla="*/ 257 h 751897"/>
              <a:gd name="connsiteX1" fmla="*/ 1041172 w 1344166"/>
              <a:gd name="connsiteY1" fmla="*/ 134727 h 751897"/>
              <a:gd name="connsiteX2" fmla="*/ 772231 w 1344166"/>
              <a:gd name="connsiteY2" fmla="*/ 585204 h 751897"/>
              <a:gd name="connsiteX3" fmla="*/ 5749 w 1344166"/>
              <a:gd name="connsiteY3" fmla="*/ 746568 h 751897"/>
              <a:gd name="connsiteX4" fmla="*/ 442778 w 1344166"/>
              <a:gd name="connsiteY4" fmla="*/ 699504 h 751897"/>
              <a:gd name="connsiteX5" fmla="*/ 839467 w 1344166"/>
              <a:gd name="connsiteY5" fmla="*/ 565033 h 751897"/>
              <a:gd name="connsiteX6" fmla="*/ 980661 w 1344166"/>
              <a:gd name="connsiteY6" fmla="*/ 242304 h 751897"/>
              <a:gd name="connsiteX7" fmla="*/ 1088237 w 1344166"/>
              <a:gd name="connsiteY7" fmla="*/ 128004 h 751897"/>
              <a:gd name="connsiteX8" fmla="*/ 1108408 w 1344166"/>
              <a:gd name="connsiteY8" fmla="*/ 101109 h 751897"/>
              <a:gd name="connsiteX9" fmla="*/ 1343731 w 1344166"/>
              <a:gd name="connsiteY9" fmla="*/ 257 h 75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44166" h="751897">
                <a:moveTo>
                  <a:pt x="1343731" y="257"/>
                </a:moveTo>
                <a:cubicBezTo>
                  <a:pt x="1332525" y="5860"/>
                  <a:pt x="1136422" y="37236"/>
                  <a:pt x="1041172" y="134727"/>
                </a:cubicBezTo>
                <a:cubicBezTo>
                  <a:pt x="945922" y="232218"/>
                  <a:pt x="944801" y="483231"/>
                  <a:pt x="772231" y="585204"/>
                </a:cubicBezTo>
                <a:cubicBezTo>
                  <a:pt x="599661" y="687177"/>
                  <a:pt x="60658" y="727518"/>
                  <a:pt x="5749" y="746568"/>
                </a:cubicBezTo>
                <a:cubicBezTo>
                  <a:pt x="-49160" y="765618"/>
                  <a:pt x="303825" y="729760"/>
                  <a:pt x="442778" y="699504"/>
                </a:cubicBezTo>
                <a:cubicBezTo>
                  <a:pt x="581731" y="669248"/>
                  <a:pt x="749820" y="641233"/>
                  <a:pt x="839467" y="565033"/>
                </a:cubicBezTo>
                <a:cubicBezTo>
                  <a:pt x="929114" y="488833"/>
                  <a:pt x="939199" y="315142"/>
                  <a:pt x="980661" y="242304"/>
                </a:cubicBezTo>
                <a:cubicBezTo>
                  <a:pt x="1022123" y="169466"/>
                  <a:pt x="1066946" y="151536"/>
                  <a:pt x="1088237" y="128004"/>
                </a:cubicBezTo>
                <a:cubicBezTo>
                  <a:pt x="1109528" y="104472"/>
                  <a:pt x="1070308" y="120159"/>
                  <a:pt x="1108408" y="101109"/>
                </a:cubicBezTo>
                <a:cubicBezTo>
                  <a:pt x="1146508" y="82059"/>
                  <a:pt x="1354937" y="-5346"/>
                  <a:pt x="1343731" y="2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6" name="フリーフォーム 205">
            <a:extLst>
              <a:ext uri="{FF2B5EF4-FFF2-40B4-BE49-F238E27FC236}">
                <a16:creationId xmlns:a16="http://schemas.microsoft.com/office/drawing/2014/main" id="{1C4B6B7B-3E72-1D66-0D5F-CA653CABA249}"/>
              </a:ext>
            </a:extLst>
          </p:cNvPr>
          <p:cNvSpPr/>
          <p:nvPr/>
        </p:nvSpPr>
        <p:spPr>
          <a:xfrm>
            <a:off x="3679825" y="1622377"/>
            <a:ext cx="53975" cy="101717"/>
          </a:xfrm>
          <a:custGeom>
            <a:avLst/>
            <a:gdLst>
              <a:gd name="connsiteX0" fmla="*/ 53975 w 53975"/>
              <a:gd name="connsiteY0" fmla="*/ 48 h 101717"/>
              <a:gd name="connsiteX1" fmla="*/ 9525 w 53975"/>
              <a:gd name="connsiteY1" fmla="*/ 60373 h 101717"/>
              <a:gd name="connsiteX2" fmla="*/ 0 w 53975"/>
              <a:gd name="connsiteY2" fmla="*/ 101648 h 101717"/>
              <a:gd name="connsiteX3" fmla="*/ 9525 w 53975"/>
              <a:gd name="connsiteY3" fmla="*/ 50848 h 101717"/>
              <a:gd name="connsiteX4" fmla="*/ 53975 w 53975"/>
              <a:gd name="connsiteY4" fmla="*/ 48 h 10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" h="101717">
                <a:moveTo>
                  <a:pt x="53975" y="48"/>
                </a:moveTo>
                <a:cubicBezTo>
                  <a:pt x="53975" y="1635"/>
                  <a:pt x="18521" y="43440"/>
                  <a:pt x="9525" y="60373"/>
                </a:cubicBezTo>
                <a:cubicBezTo>
                  <a:pt x="529" y="77306"/>
                  <a:pt x="0" y="103235"/>
                  <a:pt x="0" y="101648"/>
                </a:cubicBezTo>
                <a:cubicBezTo>
                  <a:pt x="0" y="100061"/>
                  <a:pt x="1058" y="65136"/>
                  <a:pt x="9525" y="50848"/>
                </a:cubicBezTo>
                <a:cubicBezTo>
                  <a:pt x="17992" y="36560"/>
                  <a:pt x="53975" y="-1539"/>
                  <a:pt x="53975" y="48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7" name="フリーフォーム 206">
            <a:extLst>
              <a:ext uri="{FF2B5EF4-FFF2-40B4-BE49-F238E27FC236}">
                <a16:creationId xmlns:a16="http://schemas.microsoft.com/office/drawing/2014/main" id="{FC755722-BC53-CA26-8922-18567C748E7B}"/>
              </a:ext>
            </a:extLst>
          </p:cNvPr>
          <p:cNvSpPr/>
          <p:nvPr/>
        </p:nvSpPr>
        <p:spPr>
          <a:xfrm>
            <a:off x="3428930" y="1819275"/>
            <a:ext cx="235025" cy="44598"/>
          </a:xfrm>
          <a:custGeom>
            <a:avLst/>
            <a:gdLst>
              <a:gd name="connsiteX0" fmla="*/ 70 w 235025"/>
              <a:gd name="connsiteY0" fmla="*/ 44450 h 44598"/>
              <a:gd name="connsiteX1" fmla="*/ 98495 w 235025"/>
              <a:gd name="connsiteY1" fmla="*/ 19050 h 44598"/>
              <a:gd name="connsiteX2" fmla="*/ 171520 w 235025"/>
              <a:gd name="connsiteY2" fmla="*/ 6350 h 44598"/>
              <a:gd name="connsiteX3" fmla="*/ 235020 w 235025"/>
              <a:gd name="connsiteY3" fmla="*/ 6350 h 44598"/>
              <a:gd name="connsiteX4" fmla="*/ 174695 w 235025"/>
              <a:gd name="connsiteY4" fmla="*/ 0 h 44598"/>
              <a:gd name="connsiteX5" fmla="*/ 82620 w 235025"/>
              <a:gd name="connsiteY5" fmla="*/ 6350 h 44598"/>
              <a:gd name="connsiteX6" fmla="*/ 114370 w 235025"/>
              <a:gd name="connsiteY6" fmla="*/ 6350 h 44598"/>
              <a:gd name="connsiteX7" fmla="*/ 70 w 235025"/>
              <a:gd name="connsiteY7" fmla="*/ 44450 h 4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025" h="44598">
                <a:moveTo>
                  <a:pt x="70" y="44450"/>
                </a:moveTo>
                <a:cubicBezTo>
                  <a:pt x="-2576" y="46567"/>
                  <a:pt x="69920" y="25400"/>
                  <a:pt x="98495" y="19050"/>
                </a:cubicBezTo>
                <a:cubicBezTo>
                  <a:pt x="127070" y="12700"/>
                  <a:pt x="148766" y="8467"/>
                  <a:pt x="171520" y="6350"/>
                </a:cubicBezTo>
                <a:cubicBezTo>
                  <a:pt x="194274" y="4233"/>
                  <a:pt x="234491" y="7408"/>
                  <a:pt x="235020" y="6350"/>
                </a:cubicBezTo>
                <a:cubicBezTo>
                  <a:pt x="235549" y="5292"/>
                  <a:pt x="200095" y="0"/>
                  <a:pt x="174695" y="0"/>
                </a:cubicBezTo>
                <a:cubicBezTo>
                  <a:pt x="149295" y="0"/>
                  <a:pt x="92674" y="5292"/>
                  <a:pt x="82620" y="6350"/>
                </a:cubicBezTo>
                <a:cubicBezTo>
                  <a:pt x="72566" y="7408"/>
                  <a:pt x="129187" y="1058"/>
                  <a:pt x="114370" y="6350"/>
                </a:cubicBezTo>
                <a:cubicBezTo>
                  <a:pt x="99553" y="11642"/>
                  <a:pt x="2716" y="42333"/>
                  <a:pt x="70" y="44450"/>
                </a:cubicBez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8" name="フリーフォーム 207">
            <a:extLst>
              <a:ext uri="{FF2B5EF4-FFF2-40B4-BE49-F238E27FC236}">
                <a16:creationId xmlns:a16="http://schemas.microsoft.com/office/drawing/2014/main" id="{2FD84898-D133-DCFD-BF4C-76DAF2B480D6}"/>
              </a:ext>
            </a:extLst>
          </p:cNvPr>
          <p:cNvSpPr/>
          <p:nvPr/>
        </p:nvSpPr>
        <p:spPr>
          <a:xfrm>
            <a:off x="3216203" y="1862667"/>
            <a:ext cx="326130" cy="43048"/>
          </a:xfrm>
          <a:custGeom>
            <a:avLst/>
            <a:gdLst>
              <a:gd name="connsiteX0" fmla="*/ 72 w 326130"/>
              <a:gd name="connsiteY0" fmla="*/ 42333 h 43048"/>
              <a:gd name="connsiteX1" fmla="*/ 155647 w 326130"/>
              <a:gd name="connsiteY1" fmla="*/ 7408 h 43048"/>
              <a:gd name="connsiteX2" fmla="*/ 120722 w 326130"/>
              <a:gd name="connsiteY2" fmla="*/ 26458 h 43048"/>
              <a:gd name="connsiteX3" fmla="*/ 196922 w 326130"/>
              <a:gd name="connsiteY3" fmla="*/ 4233 h 43048"/>
              <a:gd name="connsiteX4" fmla="*/ 269947 w 326130"/>
              <a:gd name="connsiteY4" fmla="*/ 1058 h 43048"/>
              <a:gd name="connsiteX5" fmla="*/ 181047 w 326130"/>
              <a:gd name="connsiteY5" fmla="*/ 16933 h 43048"/>
              <a:gd name="connsiteX6" fmla="*/ 320747 w 326130"/>
              <a:gd name="connsiteY6" fmla="*/ 7408 h 43048"/>
              <a:gd name="connsiteX7" fmla="*/ 285822 w 326130"/>
              <a:gd name="connsiteY7" fmla="*/ 10583 h 43048"/>
              <a:gd name="connsiteX8" fmla="*/ 177872 w 326130"/>
              <a:gd name="connsiteY8" fmla="*/ 29633 h 43048"/>
              <a:gd name="connsiteX9" fmla="*/ 72 w 326130"/>
              <a:gd name="connsiteY9" fmla="*/ 42333 h 4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130" h="43048">
                <a:moveTo>
                  <a:pt x="72" y="42333"/>
                </a:moveTo>
                <a:cubicBezTo>
                  <a:pt x="-3632" y="38629"/>
                  <a:pt x="135539" y="10054"/>
                  <a:pt x="155647" y="7408"/>
                </a:cubicBezTo>
                <a:cubicBezTo>
                  <a:pt x="175755" y="4762"/>
                  <a:pt x="113843" y="26987"/>
                  <a:pt x="120722" y="26458"/>
                </a:cubicBezTo>
                <a:cubicBezTo>
                  <a:pt x="127601" y="25929"/>
                  <a:pt x="172051" y="8466"/>
                  <a:pt x="196922" y="4233"/>
                </a:cubicBezTo>
                <a:cubicBezTo>
                  <a:pt x="221793" y="0"/>
                  <a:pt x="272593" y="-1059"/>
                  <a:pt x="269947" y="1058"/>
                </a:cubicBezTo>
                <a:cubicBezTo>
                  <a:pt x="267301" y="3175"/>
                  <a:pt x="172580" y="15875"/>
                  <a:pt x="181047" y="16933"/>
                </a:cubicBezTo>
                <a:cubicBezTo>
                  <a:pt x="189514" y="17991"/>
                  <a:pt x="303285" y="8466"/>
                  <a:pt x="320747" y="7408"/>
                </a:cubicBezTo>
                <a:cubicBezTo>
                  <a:pt x="338209" y="6350"/>
                  <a:pt x="309635" y="6879"/>
                  <a:pt x="285822" y="10583"/>
                </a:cubicBezTo>
                <a:cubicBezTo>
                  <a:pt x="262010" y="14287"/>
                  <a:pt x="220735" y="24870"/>
                  <a:pt x="177872" y="29633"/>
                </a:cubicBezTo>
                <a:cubicBezTo>
                  <a:pt x="135010" y="34395"/>
                  <a:pt x="3776" y="46037"/>
                  <a:pt x="72" y="423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フリーフォーム 208">
            <a:extLst>
              <a:ext uri="{FF2B5EF4-FFF2-40B4-BE49-F238E27FC236}">
                <a16:creationId xmlns:a16="http://schemas.microsoft.com/office/drawing/2014/main" id="{2C2B2E02-3670-7185-5F37-94FFF0A3DE26}"/>
              </a:ext>
            </a:extLst>
          </p:cNvPr>
          <p:cNvSpPr/>
          <p:nvPr/>
        </p:nvSpPr>
        <p:spPr>
          <a:xfrm>
            <a:off x="3460746" y="1853521"/>
            <a:ext cx="66893" cy="61095"/>
          </a:xfrm>
          <a:custGeom>
            <a:avLst/>
            <a:gdLst>
              <a:gd name="connsiteX0" fmla="*/ 4 w 66893"/>
              <a:gd name="connsiteY0" fmla="*/ 679 h 61095"/>
              <a:gd name="connsiteX1" fmla="*/ 53979 w 66893"/>
              <a:gd name="connsiteY1" fmla="*/ 13379 h 61095"/>
              <a:gd name="connsiteX2" fmla="*/ 66679 w 66893"/>
              <a:gd name="connsiteY2" fmla="*/ 29254 h 61095"/>
              <a:gd name="connsiteX3" fmla="*/ 47629 w 66893"/>
              <a:gd name="connsiteY3" fmla="*/ 61004 h 61095"/>
              <a:gd name="connsiteX4" fmla="*/ 50804 w 66893"/>
              <a:gd name="connsiteY4" fmla="*/ 38779 h 61095"/>
              <a:gd name="connsiteX5" fmla="*/ 4 w 66893"/>
              <a:gd name="connsiteY5" fmla="*/ 679 h 61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893" h="61095">
                <a:moveTo>
                  <a:pt x="4" y="679"/>
                </a:moveTo>
                <a:cubicBezTo>
                  <a:pt x="533" y="-3554"/>
                  <a:pt x="53979" y="13379"/>
                  <a:pt x="53979" y="13379"/>
                </a:cubicBezTo>
                <a:cubicBezTo>
                  <a:pt x="65091" y="18141"/>
                  <a:pt x="67737" y="21317"/>
                  <a:pt x="66679" y="29254"/>
                </a:cubicBezTo>
                <a:cubicBezTo>
                  <a:pt x="65621" y="37191"/>
                  <a:pt x="50275" y="59417"/>
                  <a:pt x="47629" y="61004"/>
                </a:cubicBezTo>
                <a:cubicBezTo>
                  <a:pt x="44983" y="62592"/>
                  <a:pt x="57154" y="43012"/>
                  <a:pt x="50804" y="38779"/>
                </a:cubicBezTo>
                <a:cubicBezTo>
                  <a:pt x="44454" y="34546"/>
                  <a:pt x="-525" y="4912"/>
                  <a:pt x="4" y="67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フリーフォーム 209">
            <a:extLst>
              <a:ext uri="{FF2B5EF4-FFF2-40B4-BE49-F238E27FC236}">
                <a16:creationId xmlns:a16="http://schemas.microsoft.com/office/drawing/2014/main" id="{AFB6E408-528D-204D-B9F6-1CFCEDD4E4A5}"/>
              </a:ext>
            </a:extLst>
          </p:cNvPr>
          <p:cNvSpPr/>
          <p:nvPr/>
        </p:nvSpPr>
        <p:spPr>
          <a:xfrm>
            <a:off x="3412427" y="1882775"/>
            <a:ext cx="20218" cy="114369"/>
          </a:xfrm>
          <a:custGeom>
            <a:avLst/>
            <a:gdLst>
              <a:gd name="connsiteX0" fmla="*/ 16573 w 20218"/>
              <a:gd name="connsiteY0" fmla="*/ 0 h 114369"/>
              <a:gd name="connsiteX1" fmla="*/ 698 w 20218"/>
              <a:gd name="connsiteY1" fmla="*/ 50800 h 114369"/>
              <a:gd name="connsiteX2" fmla="*/ 3873 w 20218"/>
              <a:gd name="connsiteY2" fmla="*/ 79375 h 114369"/>
              <a:gd name="connsiteX3" fmla="*/ 13398 w 20218"/>
              <a:gd name="connsiteY3" fmla="*/ 114300 h 114369"/>
              <a:gd name="connsiteX4" fmla="*/ 19748 w 20218"/>
              <a:gd name="connsiteY4" fmla="*/ 69850 h 114369"/>
              <a:gd name="connsiteX5" fmla="*/ 19748 w 20218"/>
              <a:gd name="connsiteY5" fmla="*/ 82550 h 114369"/>
              <a:gd name="connsiteX6" fmla="*/ 16573 w 20218"/>
              <a:gd name="connsiteY6" fmla="*/ 0 h 11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8" h="114369">
                <a:moveTo>
                  <a:pt x="16573" y="0"/>
                </a:moveTo>
                <a:cubicBezTo>
                  <a:pt x="9694" y="18785"/>
                  <a:pt x="2815" y="37571"/>
                  <a:pt x="698" y="50800"/>
                </a:cubicBezTo>
                <a:cubicBezTo>
                  <a:pt x="-1419" y="64029"/>
                  <a:pt x="1756" y="68792"/>
                  <a:pt x="3873" y="79375"/>
                </a:cubicBezTo>
                <a:cubicBezTo>
                  <a:pt x="5990" y="89958"/>
                  <a:pt x="10752" y="115888"/>
                  <a:pt x="13398" y="114300"/>
                </a:cubicBezTo>
                <a:cubicBezTo>
                  <a:pt x="16044" y="112713"/>
                  <a:pt x="19748" y="69850"/>
                  <a:pt x="19748" y="69850"/>
                </a:cubicBezTo>
                <a:cubicBezTo>
                  <a:pt x="20806" y="64559"/>
                  <a:pt x="19748" y="82550"/>
                  <a:pt x="19748" y="82550"/>
                </a:cubicBezTo>
                <a:lnTo>
                  <a:pt x="165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C06AF58E-74C1-59CA-7F7E-4A898BA74E3F}"/>
              </a:ext>
            </a:extLst>
          </p:cNvPr>
          <p:cNvSpPr/>
          <p:nvPr/>
        </p:nvSpPr>
        <p:spPr>
          <a:xfrm>
            <a:off x="1649758" y="1726655"/>
            <a:ext cx="115895" cy="1119121"/>
          </a:xfrm>
          <a:custGeom>
            <a:avLst/>
            <a:gdLst>
              <a:gd name="connsiteX0" fmla="*/ 115542 w 115895"/>
              <a:gd name="connsiteY0" fmla="*/ 6895 h 1119121"/>
              <a:gd name="connsiteX1" fmla="*/ 17117 w 115895"/>
              <a:gd name="connsiteY1" fmla="*/ 378370 h 1119121"/>
              <a:gd name="connsiteX2" fmla="*/ 13942 w 115895"/>
              <a:gd name="connsiteY2" fmla="*/ 1080045 h 1119121"/>
              <a:gd name="connsiteX3" fmla="*/ 13942 w 115895"/>
              <a:gd name="connsiteY3" fmla="*/ 968920 h 1119121"/>
              <a:gd name="connsiteX4" fmla="*/ 1242 w 115895"/>
              <a:gd name="connsiteY4" fmla="*/ 460920 h 1119121"/>
              <a:gd name="connsiteX5" fmla="*/ 48867 w 115895"/>
              <a:gd name="connsiteY5" fmla="*/ 159295 h 1119121"/>
              <a:gd name="connsiteX6" fmla="*/ 115542 w 115895"/>
              <a:gd name="connsiteY6" fmla="*/ 6895 h 11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895" h="1119121">
                <a:moveTo>
                  <a:pt x="115542" y="6895"/>
                </a:moveTo>
                <a:cubicBezTo>
                  <a:pt x="110250" y="43408"/>
                  <a:pt x="34050" y="199512"/>
                  <a:pt x="17117" y="378370"/>
                </a:cubicBezTo>
                <a:cubicBezTo>
                  <a:pt x="184" y="557228"/>
                  <a:pt x="14471" y="981620"/>
                  <a:pt x="13942" y="1080045"/>
                </a:cubicBezTo>
                <a:cubicBezTo>
                  <a:pt x="13413" y="1178470"/>
                  <a:pt x="16059" y="1072107"/>
                  <a:pt x="13942" y="968920"/>
                </a:cubicBezTo>
                <a:cubicBezTo>
                  <a:pt x="11825" y="865733"/>
                  <a:pt x="-4579" y="595857"/>
                  <a:pt x="1242" y="460920"/>
                </a:cubicBezTo>
                <a:cubicBezTo>
                  <a:pt x="7063" y="325983"/>
                  <a:pt x="32463" y="231262"/>
                  <a:pt x="48867" y="159295"/>
                </a:cubicBezTo>
                <a:cubicBezTo>
                  <a:pt x="65271" y="87328"/>
                  <a:pt x="120834" y="-29618"/>
                  <a:pt x="115542" y="689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>
            <a:extLst>
              <a:ext uri="{FF2B5EF4-FFF2-40B4-BE49-F238E27FC236}">
                <a16:creationId xmlns:a16="http://schemas.microsoft.com/office/drawing/2014/main" id="{914257B8-9064-5E75-096F-B21B398656FD}"/>
              </a:ext>
            </a:extLst>
          </p:cNvPr>
          <p:cNvSpPr/>
          <p:nvPr/>
        </p:nvSpPr>
        <p:spPr>
          <a:xfrm>
            <a:off x="2098488" y="2225293"/>
            <a:ext cx="55413" cy="809699"/>
          </a:xfrm>
          <a:custGeom>
            <a:avLst/>
            <a:gdLst>
              <a:gd name="connsiteX0" fmla="*/ 35112 w 55413"/>
              <a:gd name="connsiteY0" fmla="*/ 382 h 809699"/>
              <a:gd name="connsiteX1" fmla="*/ 187 w 55413"/>
              <a:gd name="connsiteY1" fmla="*/ 333757 h 809699"/>
              <a:gd name="connsiteX2" fmla="*/ 54162 w 55413"/>
              <a:gd name="connsiteY2" fmla="*/ 794132 h 809699"/>
              <a:gd name="connsiteX3" fmla="*/ 35112 w 55413"/>
              <a:gd name="connsiteY3" fmla="*/ 673482 h 809699"/>
              <a:gd name="connsiteX4" fmla="*/ 187 w 55413"/>
              <a:gd name="connsiteY4" fmla="*/ 397257 h 809699"/>
              <a:gd name="connsiteX5" fmla="*/ 35112 w 55413"/>
              <a:gd name="connsiteY5" fmla="*/ 382 h 80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13" h="809699">
                <a:moveTo>
                  <a:pt x="35112" y="382"/>
                </a:moveTo>
                <a:cubicBezTo>
                  <a:pt x="35112" y="-10201"/>
                  <a:pt x="-2988" y="201465"/>
                  <a:pt x="187" y="333757"/>
                </a:cubicBezTo>
                <a:cubicBezTo>
                  <a:pt x="3362" y="466049"/>
                  <a:pt x="48341" y="737511"/>
                  <a:pt x="54162" y="794132"/>
                </a:cubicBezTo>
                <a:cubicBezTo>
                  <a:pt x="59983" y="850753"/>
                  <a:pt x="44108" y="739628"/>
                  <a:pt x="35112" y="673482"/>
                </a:cubicBezTo>
                <a:cubicBezTo>
                  <a:pt x="26116" y="607336"/>
                  <a:pt x="2304" y="506265"/>
                  <a:pt x="187" y="397257"/>
                </a:cubicBezTo>
                <a:cubicBezTo>
                  <a:pt x="-1930" y="288249"/>
                  <a:pt x="35112" y="10965"/>
                  <a:pt x="35112" y="38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 29">
            <a:extLst>
              <a:ext uri="{FF2B5EF4-FFF2-40B4-BE49-F238E27FC236}">
                <a16:creationId xmlns:a16="http://schemas.microsoft.com/office/drawing/2014/main" id="{7A1AC5A4-2DC2-4AA5-FBEF-80B3ED594868}"/>
              </a:ext>
            </a:extLst>
          </p:cNvPr>
          <p:cNvSpPr/>
          <p:nvPr/>
        </p:nvSpPr>
        <p:spPr>
          <a:xfrm>
            <a:off x="1907883" y="1742921"/>
            <a:ext cx="842718" cy="225612"/>
          </a:xfrm>
          <a:custGeom>
            <a:avLst/>
            <a:gdLst>
              <a:gd name="connsiteX0" fmla="*/ 841667 w 842718"/>
              <a:gd name="connsiteY0" fmla="*/ 154 h 225612"/>
              <a:gd name="connsiteX1" fmla="*/ 628942 w 842718"/>
              <a:gd name="connsiteY1" fmla="*/ 162079 h 225612"/>
              <a:gd name="connsiteX2" fmla="*/ 286042 w 842718"/>
              <a:gd name="connsiteY2" fmla="*/ 209704 h 225612"/>
              <a:gd name="connsiteX3" fmla="*/ 292 w 842718"/>
              <a:gd name="connsiteY3" fmla="*/ 225579 h 225612"/>
              <a:gd name="connsiteX4" fmla="*/ 238417 w 842718"/>
              <a:gd name="connsiteY4" fmla="*/ 206529 h 225612"/>
              <a:gd name="connsiteX5" fmla="*/ 543217 w 842718"/>
              <a:gd name="connsiteY5" fmla="*/ 193829 h 225612"/>
              <a:gd name="connsiteX6" fmla="*/ 841667 w 842718"/>
              <a:gd name="connsiteY6" fmla="*/ 154 h 22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718" h="225612">
                <a:moveTo>
                  <a:pt x="841667" y="154"/>
                </a:moveTo>
                <a:cubicBezTo>
                  <a:pt x="855954" y="-5138"/>
                  <a:pt x="721546" y="127154"/>
                  <a:pt x="628942" y="162079"/>
                </a:cubicBezTo>
                <a:cubicBezTo>
                  <a:pt x="536338" y="197004"/>
                  <a:pt x="390817" y="199121"/>
                  <a:pt x="286042" y="209704"/>
                </a:cubicBezTo>
                <a:cubicBezTo>
                  <a:pt x="181267" y="220287"/>
                  <a:pt x="8229" y="226108"/>
                  <a:pt x="292" y="225579"/>
                </a:cubicBezTo>
                <a:cubicBezTo>
                  <a:pt x="-7646" y="225050"/>
                  <a:pt x="147929" y="211821"/>
                  <a:pt x="238417" y="206529"/>
                </a:cubicBezTo>
                <a:cubicBezTo>
                  <a:pt x="328904" y="201237"/>
                  <a:pt x="443734" y="225579"/>
                  <a:pt x="543217" y="193829"/>
                </a:cubicBezTo>
                <a:cubicBezTo>
                  <a:pt x="642700" y="162079"/>
                  <a:pt x="827380" y="5446"/>
                  <a:pt x="841667" y="15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 62">
            <a:extLst>
              <a:ext uri="{FF2B5EF4-FFF2-40B4-BE49-F238E27FC236}">
                <a16:creationId xmlns:a16="http://schemas.microsoft.com/office/drawing/2014/main" id="{92D2920F-101D-F584-7643-A8AF5C426B4A}"/>
              </a:ext>
            </a:extLst>
          </p:cNvPr>
          <p:cNvSpPr/>
          <p:nvPr/>
        </p:nvSpPr>
        <p:spPr>
          <a:xfrm>
            <a:off x="2046119" y="1535023"/>
            <a:ext cx="635655" cy="655308"/>
          </a:xfrm>
          <a:custGeom>
            <a:avLst/>
            <a:gdLst>
              <a:gd name="connsiteX0" fmla="*/ 633581 w 635655"/>
              <a:gd name="connsiteY0" fmla="*/ 1677 h 655308"/>
              <a:gd name="connsiteX1" fmla="*/ 138281 w 635655"/>
              <a:gd name="connsiteY1" fmla="*/ 312827 h 655308"/>
              <a:gd name="connsiteX2" fmla="*/ 11281 w 635655"/>
              <a:gd name="connsiteY2" fmla="*/ 436652 h 655308"/>
              <a:gd name="connsiteX3" fmla="*/ 71606 w 635655"/>
              <a:gd name="connsiteY3" fmla="*/ 652552 h 655308"/>
              <a:gd name="connsiteX4" fmla="*/ 30331 w 635655"/>
              <a:gd name="connsiteY4" fmla="*/ 550952 h 655308"/>
              <a:gd name="connsiteX5" fmla="*/ 4931 w 635655"/>
              <a:gd name="connsiteY5" fmla="*/ 436652 h 655308"/>
              <a:gd name="connsiteX6" fmla="*/ 131931 w 635655"/>
              <a:gd name="connsiteY6" fmla="*/ 290602 h 655308"/>
              <a:gd name="connsiteX7" fmla="*/ 58906 w 635655"/>
              <a:gd name="connsiteY7" fmla="*/ 354102 h 655308"/>
              <a:gd name="connsiteX8" fmla="*/ 306556 w 635655"/>
              <a:gd name="connsiteY8" fmla="*/ 195352 h 655308"/>
              <a:gd name="connsiteX9" fmla="*/ 633581 w 635655"/>
              <a:gd name="connsiteY9" fmla="*/ 1677 h 65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5655" h="655308">
                <a:moveTo>
                  <a:pt x="633581" y="1677"/>
                </a:moveTo>
                <a:cubicBezTo>
                  <a:pt x="605535" y="21256"/>
                  <a:pt x="241998" y="240331"/>
                  <a:pt x="138281" y="312827"/>
                </a:cubicBezTo>
                <a:cubicBezTo>
                  <a:pt x="34564" y="385323"/>
                  <a:pt x="22393" y="380031"/>
                  <a:pt x="11281" y="436652"/>
                </a:cubicBezTo>
                <a:cubicBezTo>
                  <a:pt x="169" y="493273"/>
                  <a:pt x="68431" y="633502"/>
                  <a:pt x="71606" y="652552"/>
                </a:cubicBezTo>
                <a:cubicBezTo>
                  <a:pt x="74781" y="671602"/>
                  <a:pt x="41444" y="586935"/>
                  <a:pt x="30331" y="550952"/>
                </a:cubicBezTo>
                <a:cubicBezTo>
                  <a:pt x="19218" y="514969"/>
                  <a:pt x="-12002" y="480044"/>
                  <a:pt x="4931" y="436652"/>
                </a:cubicBezTo>
                <a:cubicBezTo>
                  <a:pt x="21864" y="393260"/>
                  <a:pt x="122935" y="304360"/>
                  <a:pt x="131931" y="290602"/>
                </a:cubicBezTo>
                <a:cubicBezTo>
                  <a:pt x="140927" y="276844"/>
                  <a:pt x="29802" y="369977"/>
                  <a:pt x="58906" y="354102"/>
                </a:cubicBezTo>
                <a:cubicBezTo>
                  <a:pt x="88010" y="338227"/>
                  <a:pt x="215539" y="251444"/>
                  <a:pt x="306556" y="195352"/>
                </a:cubicBezTo>
                <a:cubicBezTo>
                  <a:pt x="397573" y="139260"/>
                  <a:pt x="661627" y="-17902"/>
                  <a:pt x="633581" y="167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フリーフォーム 79">
            <a:extLst>
              <a:ext uri="{FF2B5EF4-FFF2-40B4-BE49-F238E27FC236}">
                <a16:creationId xmlns:a16="http://schemas.microsoft.com/office/drawing/2014/main" id="{0A66E4EE-21F6-BBC7-FF57-0DA243EB87C8}"/>
              </a:ext>
            </a:extLst>
          </p:cNvPr>
          <p:cNvSpPr/>
          <p:nvPr/>
        </p:nvSpPr>
        <p:spPr>
          <a:xfrm>
            <a:off x="1888362" y="2065063"/>
            <a:ext cx="140644" cy="1159228"/>
          </a:xfrm>
          <a:custGeom>
            <a:avLst/>
            <a:gdLst>
              <a:gd name="connsiteX0" fmla="*/ 140463 w 140644"/>
              <a:gd name="connsiteY0" fmla="*/ 1862 h 1159228"/>
              <a:gd name="connsiteX1" fmla="*/ 3938 w 140644"/>
              <a:gd name="connsiteY1" fmla="*/ 436837 h 1159228"/>
              <a:gd name="connsiteX2" fmla="*/ 89663 w 140644"/>
              <a:gd name="connsiteY2" fmla="*/ 1141687 h 1159228"/>
              <a:gd name="connsiteX3" fmla="*/ 57913 w 140644"/>
              <a:gd name="connsiteY3" fmla="*/ 916262 h 1159228"/>
              <a:gd name="connsiteX4" fmla="*/ 763 w 140644"/>
              <a:gd name="connsiteY4" fmla="*/ 592412 h 1159228"/>
              <a:gd name="connsiteX5" fmla="*/ 32513 w 140644"/>
              <a:gd name="connsiteY5" fmla="*/ 290787 h 1159228"/>
              <a:gd name="connsiteX6" fmla="*/ 140463 w 140644"/>
              <a:gd name="connsiteY6" fmla="*/ 1862 h 115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644" h="1159228">
                <a:moveTo>
                  <a:pt x="140463" y="1862"/>
                </a:moveTo>
                <a:cubicBezTo>
                  <a:pt x="135701" y="26204"/>
                  <a:pt x="12405" y="246866"/>
                  <a:pt x="3938" y="436837"/>
                </a:cubicBezTo>
                <a:cubicBezTo>
                  <a:pt x="-4529" y="626808"/>
                  <a:pt x="80667" y="1061783"/>
                  <a:pt x="89663" y="1141687"/>
                </a:cubicBezTo>
                <a:cubicBezTo>
                  <a:pt x="98659" y="1221591"/>
                  <a:pt x="72730" y="1007808"/>
                  <a:pt x="57913" y="916262"/>
                </a:cubicBezTo>
                <a:cubicBezTo>
                  <a:pt x="43096" y="824716"/>
                  <a:pt x="4996" y="696658"/>
                  <a:pt x="763" y="592412"/>
                </a:cubicBezTo>
                <a:cubicBezTo>
                  <a:pt x="-3470" y="488166"/>
                  <a:pt x="10288" y="383391"/>
                  <a:pt x="32513" y="290787"/>
                </a:cubicBezTo>
                <a:cubicBezTo>
                  <a:pt x="54738" y="198183"/>
                  <a:pt x="145225" y="-22480"/>
                  <a:pt x="140463" y="18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フリーフォーム 119">
            <a:extLst>
              <a:ext uri="{FF2B5EF4-FFF2-40B4-BE49-F238E27FC236}">
                <a16:creationId xmlns:a16="http://schemas.microsoft.com/office/drawing/2014/main" id="{4237903F-DFE4-1DFB-0E16-C537C6189257}"/>
              </a:ext>
            </a:extLst>
          </p:cNvPr>
          <p:cNvSpPr/>
          <p:nvPr/>
        </p:nvSpPr>
        <p:spPr>
          <a:xfrm>
            <a:off x="1949942" y="3101937"/>
            <a:ext cx="231314" cy="863384"/>
          </a:xfrm>
          <a:custGeom>
            <a:avLst/>
            <a:gdLst>
              <a:gd name="connsiteX0" fmla="*/ 231283 w 231314"/>
              <a:gd name="connsiteY0" fmla="*/ 38 h 863384"/>
              <a:gd name="connsiteX1" fmla="*/ 91583 w 231314"/>
              <a:gd name="connsiteY1" fmla="*/ 396913 h 863384"/>
              <a:gd name="connsiteX2" fmla="*/ 2683 w 231314"/>
              <a:gd name="connsiteY2" fmla="*/ 847763 h 863384"/>
              <a:gd name="connsiteX3" fmla="*/ 28083 w 231314"/>
              <a:gd name="connsiteY3" fmla="*/ 723938 h 863384"/>
              <a:gd name="connsiteX4" fmla="*/ 78883 w 231314"/>
              <a:gd name="connsiteY4" fmla="*/ 374688 h 863384"/>
              <a:gd name="connsiteX5" fmla="*/ 231283 w 231314"/>
              <a:gd name="connsiteY5" fmla="*/ 38 h 86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314" h="863384">
                <a:moveTo>
                  <a:pt x="231283" y="38"/>
                </a:moveTo>
                <a:cubicBezTo>
                  <a:pt x="233400" y="3742"/>
                  <a:pt x="129683" y="255626"/>
                  <a:pt x="91583" y="396913"/>
                </a:cubicBezTo>
                <a:cubicBezTo>
                  <a:pt x="53483" y="538200"/>
                  <a:pt x="13266" y="793259"/>
                  <a:pt x="2683" y="847763"/>
                </a:cubicBezTo>
                <a:cubicBezTo>
                  <a:pt x="-7900" y="902267"/>
                  <a:pt x="15383" y="802784"/>
                  <a:pt x="28083" y="723938"/>
                </a:cubicBezTo>
                <a:cubicBezTo>
                  <a:pt x="40783" y="645092"/>
                  <a:pt x="46604" y="490576"/>
                  <a:pt x="78883" y="374688"/>
                </a:cubicBezTo>
                <a:cubicBezTo>
                  <a:pt x="111162" y="258801"/>
                  <a:pt x="229166" y="-3666"/>
                  <a:pt x="231283" y="3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フリーフォーム 149">
            <a:extLst>
              <a:ext uri="{FF2B5EF4-FFF2-40B4-BE49-F238E27FC236}">
                <a16:creationId xmlns:a16="http://schemas.microsoft.com/office/drawing/2014/main" id="{5D02CE13-4D2D-B5A2-07A5-DF4850B8ED0F}"/>
              </a:ext>
            </a:extLst>
          </p:cNvPr>
          <p:cNvSpPr/>
          <p:nvPr/>
        </p:nvSpPr>
        <p:spPr>
          <a:xfrm>
            <a:off x="1384149" y="2214838"/>
            <a:ext cx="244015" cy="1341476"/>
          </a:xfrm>
          <a:custGeom>
            <a:avLst/>
            <a:gdLst>
              <a:gd name="connsiteX0" fmla="*/ 241451 w 244015"/>
              <a:gd name="connsiteY0" fmla="*/ 17187 h 1341476"/>
              <a:gd name="connsiteX1" fmla="*/ 101751 w 244015"/>
              <a:gd name="connsiteY1" fmla="*/ 788712 h 1341476"/>
              <a:gd name="connsiteX2" fmla="*/ 151 w 244015"/>
              <a:gd name="connsiteY2" fmla="*/ 1341162 h 1341476"/>
              <a:gd name="connsiteX3" fmla="*/ 123976 w 244015"/>
              <a:gd name="connsiteY3" fmla="*/ 715687 h 1341476"/>
              <a:gd name="connsiteX4" fmla="*/ 171601 w 244015"/>
              <a:gd name="connsiteY4" fmla="*/ 334687 h 1341476"/>
              <a:gd name="connsiteX5" fmla="*/ 120801 w 244015"/>
              <a:gd name="connsiteY5" fmla="*/ 595037 h 1341476"/>
              <a:gd name="connsiteX6" fmla="*/ 187476 w 244015"/>
              <a:gd name="connsiteY6" fmla="*/ 277537 h 1341476"/>
              <a:gd name="connsiteX7" fmla="*/ 241451 w 244015"/>
              <a:gd name="connsiteY7" fmla="*/ 17187 h 134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015" h="1341476">
                <a:moveTo>
                  <a:pt x="241451" y="17187"/>
                </a:moveTo>
                <a:cubicBezTo>
                  <a:pt x="227163" y="102383"/>
                  <a:pt x="141968" y="568050"/>
                  <a:pt x="101751" y="788712"/>
                </a:cubicBezTo>
                <a:cubicBezTo>
                  <a:pt x="61534" y="1009375"/>
                  <a:pt x="-3553" y="1353333"/>
                  <a:pt x="151" y="1341162"/>
                </a:cubicBezTo>
                <a:cubicBezTo>
                  <a:pt x="3855" y="1328991"/>
                  <a:pt x="95401" y="883433"/>
                  <a:pt x="123976" y="715687"/>
                </a:cubicBezTo>
                <a:cubicBezTo>
                  <a:pt x="152551" y="547941"/>
                  <a:pt x="172130" y="354795"/>
                  <a:pt x="171601" y="334687"/>
                </a:cubicBezTo>
                <a:cubicBezTo>
                  <a:pt x="171072" y="314579"/>
                  <a:pt x="118155" y="604562"/>
                  <a:pt x="120801" y="595037"/>
                </a:cubicBezTo>
                <a:cubicBezTo>
                  <a:pt x="123447" y="585512"/>
                  <a:pt x="168426" y="368554"/>
                  <a:pt x="187476" y="277537"/>
                </a:cubicBezTo>
                <a:cubicBezTo>
                  <a:pt x="206526" y="186520"/>
                  <a:pt x="255739" y="-68009"/>
                  <a:pt x="241451" y="1718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1" name="フリーフォーム 170">
            <a:extLst>
              <a:ext uri="{FF2B5EF4-FFF2-40B4-BE49-F238E27FC236}">
                <a16:creationId xmlns:a16="http://schemas.microsoft.com/office/drawing/2014/main" id="{850D050F-AA34-3939-1DD1-71A94A7FAED0}"/>
              </a:ext>
            </a:extLst>
          </p:cNvPr>
          <p:cNvSpPr/>
          <p:nvPr/>
        </p:nvSpPr>
        <p:spPr>
          <a:xfrm>
            <a:off x="1817155" y="1574711"/>
            <a:ext cx="519647" cy="881191"/>
          </a:xfrm>
          <a:custGeom>
            <a:avLst/>
            <a:gdLst>
              <a:gd name="connsiteX0" fmla="*/ 519645 w 519647"/>
              <a:gd name="connsiteY0" fmla="*/ 89 h 881191"/>
              <a:gd name="connsiteX1" fmla="*/ 97370 w 519647"/>
              <a:gd name="connsiteY1" fmla="*/ 412839 h 881191"/>
              <a:gd name="connsiteX2" fmla="*/ 2120 w 519647"/>
              <a:gd name="connsiteY2" fmla="*/ 876389 h 881191"/>
              <a:gd name="connsiteX3" fmla="*/ 37045 w 519647"/>
              <a:gd name="connsiteY3" fmla="*/ 638264 h 881191"/>
              <a:gd name="connsiteX4" fmla="*/ 103720 w 519647"/>
              <a:gd name="connsiteY4" fmla="*/ 377914 h 881191"/>
              <a:gd name="connsiteX5" fmla="*/ 519645 w 519647"/>
              <a:gd name="connsiteY5" fmla="*/ 89 h 88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647" h="881191">
                <a:moveTo>
                  <a:pt x="519645" y="89"/>
                </a:moveTo>
                <a:cubicBezTo>
                  <a:pt x="518587" y="5910"/>
                  <a:pt x="183624" y="266789"/>
                  <a:pt x="97370" y="412839"/>
                </a:cubicBezTo>
                <a:cubicBezTo>
                  <a:pt x="11116" y="558889"/>
                  <a:pt x="12174" y="838818"/>
                  <a:pt x="2120" y="876389"/>
                </a:cubicBezTo>
                <a:cubicBezTo>
                  <a:pt x="-7934" y="913960"/>
                  <a:pt x="20112" y="721343"/>
                  <a:pt x="37045" y="638264"/>
                </a:cubicBezTo>
                <a:cubicBezTo>
                  <a:pt x="53978" y="555185"/>
                  <a:pt x="29108" y="481101"/>
                  <a:pt x="103720" y="377914"/>
                </a:cubicBezTo>
                <a:cubicBezTo>
                  <a:pt x="178332" y="274727"/>
                  <a:pt x="520703" y="-5732"/>
                  <a:pt x="519645" y="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フリーフォーム 183">
            <a:extLst>
              <a:ext uri="{FF2B5EF4-FFF2-40B4-BE49-F238E27FC236}">
                <a16:creationId xmlns:a16="http://schemas.microsoft.com/office/drawing/2014/main" id="{7842EA62-62A2-34AB-88C6-D15B9B197B6A}"/>
              </a:ext>
            </a:extLst>
          </p:cNvPr>
          <p:cNvSpPr/>
          <p:nvPr/>
        </p:nvSpPr>
        <p:spPr>
          <a:xfrm>
            <a:off x="1636961" y="2768599"/>
            <a:ext cx="83920" cy="1177928"/>
          </a:xfrm>
          <a:custGeom>
            <a:avLst/>
            <a:gdLst>
              <a:gd name="connsiteX0" fmla="*/ 83889 w 83920"/>
              <a:gd name="connsiteY0" fmla="*/ 1 h 1177928"/>
              <a:gd name="connsiteX1" fmla="*/ 14039 w 83920"/>
              <a:gd name="connsiteY1" fmla="*/ 631826 h 1177928"/>
              <a:gd name="connsiteX2" fmla="*/ 7689 w 83920"/>
              <a:gd name="connsiteY2" fmla="*/ 1177926 h 1177928"/>
              <a:gd name="connsiteX3" fmla="*/ 4514 w 83920"/>
              <a:gd name="connsiteY3" fmla="*/ 625476 h 1177928"/>
              <a:gd name="connsiteX4" fmla="*/ 83889 w 83920"/>
              <a:gd name="connsiteY4" fmla="*/ 1 h 1177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920" h="1177928">
                <a:moveTo>
                  <a:pt x="83889" y="1"/>
                </a:moveTo>
                <a:cubicBezTo>
                  <a:pt x="85477" y="1059"/>
                  <a:pt x="26739" y="435505"/>
                  <a:pt x="14039" y="631826"/>
                </a:cubicBezTo>
                <a:cubicBezTo>
                  <a:pt x="1339" y="828147"/>
                  <a:pt x="9277" y="1178984"/>
                  <a:pt x="7689" y="1177926"/>
                </a:cubicBezTo>
                <a:cubicBezTo>
                  <a:pt x="6101" y="1176868"/>
                  <a:pt x="-6598" y="817563"/>
                  <a:pt x="4514" y="625476"/>
                </a:cubicBezTo>
                <a:cubicBezTo>
                  <a:pt x="15626" y="433389"/>
                  <a:pt x="82301" y="-1057"/>
                  <a:pt x="83889" y="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7" name="フリーフォーム 186">
            <a:extLst>
              <a:ext uri="{FF2B5EF4-FFF2-40B4-BE49-F238E27FC236}">
                <a16:creationId xmlns:a16="http://schemas.microsoft.com/office/drawing/2014/main" id="{B23A35AF-8DD1-4085-0492-EA8E2D185437}"/>
              </a:ext>
            </a:extLst>
          </p:cNvPr>
          <p:cNvSpPr/>
          <p:nvPr/>
        </p:nvSpPr>
        <p:spPr>
          <a:xfrm>
            <a:off x="1383567" y="3361347"/>
            <a:ext cx="165869" cy="1179904"/>
          </a:xfrm>
          <a:custGeom>
            <a:avLst/>
            <a:gdLst>
              <a:gd name="connsiteX0" fmla="*/ 165833 w 165869"/>
              <a:gd name="connsiteY0" fmla="*/ 978 h 1179904"/>
              <a:gd name="connsiteX1" fmla="*/ 38833 w 165869"/>
              <a:gd name="connsiteY1" fmla="*/ 705828 h 1179904"/>
              <a:gd name="connsiteX2" fmla="*/ 733 w 165869"/>
              <a:gd name="connsiteY2" fmla="*/ 1175728 h 1179904"/>
              <a:gd name="connsiteX3" fmla="*/ 16608 w 165869"/>
              <a:gd name="connsiteY3" fmla="*/ 915378 h 1179904"/>
              <a:gd name="connsiteX4" fmla="*/ 51533 w 165869"/>
              <a:gd name="connsiteY4" fmla="*/ 559778 h 1179904"/>
              <a:gd name="connsiteX5" fmla="*/ 165833 w 165869"/>
              <a:gd name="connsiteY5" fmla="*/ 978 h 1179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869" h="1179904">
                <a:moveTo>
                  <a:pt x="165833" y="978"/>
                </a:moveTo>
                <a:cubicBezTo>
                  <a:pt x="163716" y="25320"/>
                  <a:pt x="66350" y="510036"/>
                  <a:pt x="38833" y="705828"/>
                </a:cubicBezTo>
                <a:cubicBezTo>
                  <a:pt x="11316" y="901620"/>
                  <a:pt x="4437" y="1140803"/>
                  <a:pt x="733" y="1175728"/>
                </a:cubicBezTo>
                <a:cubicBezTo>
                  <a:pt x="-2971" y="1210653"/>
                  <a:pt x="8141" y="1018036"/>
                  <a:pt x="16608" y="915378"/>
                </a:cubicBezTo>
                <a:cubicBezTo>
                  <a:pt x="25075" y="812720"/>
                  <a:pt x="26133" y="706357"/>
                  <a:pt x="51533" y="559778"/>
                </a:cubicBezTo>
                <a:cubicBezTo>
                  <a:pt x="76933" y="413199"/>
                  <a:pt x="167950" y="-23364"/>
                  <a:pt x="165833" y="97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フリーフォーム 210">
            <a:extLst>
              <a:ext uri="{FF2B5EF4-FFF2-40B4-BE49-F238E27FC236}">
                <a16:creationId xmlns:a16="http://schemas.microsoft.com/office/drawing/2014/main" id="{A7615B1A-BB76-9BC4-4016-2D80EEFD35D7}"/>
              </a:ext>
            </a:extLst>
          </p:cNvPr>
          <p:cNvSpPr/>
          <p:nvPr/>
        </p:nvSpPr>
        <p:spPr>
          <a:xfrm>
            <a:off x="1692232" y="3855754"/>
            <a:ext cx="50944" cy="1286320"/>
          </a:xfrm>
          <a:custGeom>
            <a:avLst/>
            <a:gdLst>
              <a:gd name="connsiteX0" fmla="*/ 50843 w 50944"/>
              <a:gd name="connsiteY0" fmla="*/ 14571 h 1286320"/>
              <a:gd name="connsiteX1" fmla="*/ 43 w 50944"/>
              <a:gd name="connsiteY1" fmla="*/ 728946 h 1286320"/>
              <a:gd name="connsiteX2" fmla="*/ 41318 w 50944"/>
              <a:gd name="connsiteY2" fmla="*/ 1281396 h 1286320"/>
              <a:gd name="connsiteX3" fmla="*/ 3218 w 50944"/>
              <a:gd name="connsiteY3" fmla="*/ 960721 h 1286320"/>
              <a:gd name="connsiteX4" fmla="*/ 12743 w 50944"/>
              <a:gd name="connsiteY4" fmla="*/ 303496 h 1286320"/>
              <a:gd name="connsiteX5" fmla="*/ 50843 w 50944"/>
              <a:gd name="connsiteY5" fmla="*/ 14571 h 128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4" h="1286320">
                <a:moveTo>
                  <a:pt x="50843" y="14571"/>
                </a:moveTo>
                <a:cubicBezTo>
                  <a:pt x="48726" y="85479"/>
                  <a:pt x="1630" y="517809"/>
                  <a:pt x="43" y="728946"/>
                </a:cubicBezTo>
                <a:cubicBezTo>
                  <a:pt x="-1545" y="940084"/>
                  <a:pt x="40789" y="1242767"/>
                  <a:pt x="41318" y="1281396"/>
                </a:cubicBezTo>
                <a:cubicBezTo>
                  <a:pt x="41847" y="1320025"/>
                  <a:pt x="7980" y="1123704"/>
                  <a:pt x="3218" y="960721"/>
                </a:cubicBezTo>
                <a:cubicBezTo>
                  <a:pt x="-1544" y="797738"/>
                  <a:pt x="4276" y="460659"/>
                  <a:pt x="12743" y="303496"/>
                </a:cubicBezTo>
                <a:cubicBezTo>
                  <a:pt x="21210" y="146334"/>
                  <a:pt x="52960" y="-56337"/>
                  <a:pt x="50843" y="145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フリーフォーム 211">
            <a:extLst>
              <a:ext uri="{FF2B5EF4-FFF2-40B4-BE49-F238E27FC236}">
                <a16:creationId xmlns:a16="http://schemas.microsoft.com/office/drawing/2014/main" id="{7C8C108B-AB58-F488-1110-C0388D3A31AF}"/>
              </a:ext>
            </a:extLst>
          </p:cNvPr>
          <p:cNvSpPr/>
          <p:nvPr/>
        </p:nvSpPr>
        <p:spPr>
          <a:xfrm>
            <a:off x="1601484" y="4409930"/>
            <a:ext cx="137249" cy="1596821"/>
          </a:xfrm>
          <a:custGeom>
            <a:avLst/>
            <a:gdLst>
              <a:gd name="connsiteX0" fmla="*/ 1891 w 137249"/>
              <a:gd name="connsiteY0" fmla="*/ 145 h 1596821"/>
              <a:gd name="connsiteX1" fmla="*/ 14591 w 137249"/>
              <a:gd name="connsiteY1" fmla="*/ 657370 h 1596821"/>
              <a:gd name="connsiteX2" fmla="*/ 128891 w 137249"/>
              <a:gd name="connsiteY2" fmla="*/ 1543195 h 1596821"/>
              <a:gd name="connsiteX3" fmla="*/ 116191 w 137249"/>
              <a:gd name="connsiteY3" fmla="*/ 1413020 h 1596821"/>
              <a:gd name="connsiteX4" fmla="*/ 17766 w 137249"/>
              <a:gd name="connsiteY4" fmla="*/ 711345 h 1596821"/>
              <a:gd name="connsiteX5" fmla="*/ 1891 w 137249"/>
              <a:gd name="connsiteY5" fmla="*/ 145 h 159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249" h="1596821">
                <a:moveTo>
                  <a:pt x="1891" y="145"/>
                </a:moveTo>
                <a:cubicBezTo>
                  <a:pt x="1362" y="-8851"/>
                  <a:pt x="-6576" y="400195"/>
                  <a:pt x="14591" y="657370"/>
                </a:cubicBezTo>
                <a:cubicBezTo>
                  <a:pt x="35758" y="914545"/>
                  <a:pt x="111958" y="1417253"/>
                  <a:pt x="128891" y="1543195"/>
                </a:cubicBezTo>
                <a:cubicBezTo>
                  <a:pt x="145824" y="1669137"/>
                  <a:pt x="134712" y="1551662"/>
                  <a:pt x="116191" y="1413020"/>
                </a:cubicBezTo>
                <a:cubicBezTo>
                  <a:pt x="97670" y="1274378"/>
                  <a:pt x="37874" y="944178"/>
                  <a:pt x="17766" y="711345"/>
                </a:cubicBezTo>
                <a:cubicBezTo>
                  <a:pt x="-2342" y="478512"/>
                  <a:pt x="2420" y="9141"/>
                  <a:pt x="1891" y="1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フリーフォーム 212">
            <a:extLst>
              <a:ext uri="{FF2B5EF4-FFF2-40B4-BE49-F238E27FC236}">
                <a16:creationId xmlns:a16="http://schemas.microsoft.com/office/drawing/2014/main" id="{E06F03EF-E674-513E-4E53-01B56DD7F411}"/>
              </a:ext>
            </a:extLst>
          </p:cNvPr>
          <p:cNvSpPr/>
          <p:nvPr/>
        </p:nvSpPr>
        <p:spPr>
          <a:xfrm>
            <a:off x="1231577" y="3584533"/>
            <a:ext cx="209893" cy="934094"/>
          </a:xfrm>
          <a:custGeom>
            <a:avLst/>
            <a:gdLst>
              <a:gd name="connsiteX0" fmla="*/ 209873 w 209893"/>
              <a:gd name="connsiteY0" fmla="*/ 42 h 934094"/>
              <a:gd name="connsiteX1" fmla="*/ 86048 w 209893"/>
              <a:gd name="connsiteY1" fmla="*/ 412792 h 934094"/>
              <a:gd name="connsiteX2" fmla="*/ 323 w 209893"/>
              <a:gd name="connsiteY2" fmla="*/ 933492 h 934094"/>
              <a:gd name="connsiteX3" fmla="*/ 57473 w 209893"/>
              <a:gd name="connsiteY3" fmla="*/ 514392 h 934094"/>
              <a:gd name="connsiteX4" fmla="*/ 76523 w 209893"/>
              <a:gd name="connsiteY4" fmla="*/ 387392 h 934094"/>
              <a:gd name="connsiteX5" fmla="*/ 209873 w 209893"/>
              <a:gd name="connsiteY5" fmla="*/ 42 h 93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93" h="934094">
                <a:moveTo>
                  <a:pt x="209873" y="42"/>
                </a:moveTo>
                <a:cubicBezTo>
                  <a:pt x="211460" y="4275"/>
                  <a:pt x="120973" y="257217"/>
                  <a:pt x="86048" y="412792"/>
                </a:cubicBezTo>
                <a:cubicBezTo>
                  <a:pt x="51123" y="568367"/>
                  <a:pt x="5085" y="916559"/>
                  <a:pt x="323" y="933492"/>
                </a:cubicBezTo>
                <a:cubicBezTo>
                  <a:pt x="-4439" y="950425"/>
                  <a:pt x="44773" y="605409"/>
                  <a:pt x="57473" y="514392"/>
                </a:cubicBezTo>
                <a:cubicBezTo>
                  <a:pt x="70173" y="423375"/>
                  <a:pt x="52181" y="468884"/>
                  <a:pt x="76523" y="387392"/>
                </a:cubicBezTo>
                <a:cubicBezTo>
                  <a:pt x="100865" y="305900"/>
                  <a:pt x="208286" y="-4191"/>
                  <a:pt x="209873" y="4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フリーフォーム 213">
            <a:extLst>
              <a:ext uri="{FF2B5EF4-FFF2-40B4-BE49-F238E27FC236}">
                <a16:creationId xmlns:a16="http://schemas.microsoft.com/office/drawing/2014/main" id="{5AD33D0E-4A2B-D451-F2F6-BC3CD3D9976B}"/>
              </a:ext>
            </a:extLst>
          </p:cNvPr>
          <p:cNvSpPr/>
          <p:nvPr/>
        </p:nvSpPr>
        <p:spPr>
          <a:xfrm>
            <a:off x="1473186" y="4122210"/>
            <a:ext cx="79634" cy="1523725"/>
          </a:xfrm>
          <a:custGeom>
            <a:avLst/>
            <a:gdLst>
              <a:gd name="connsiteX0" fmla="*/ 79389 w 79634"/>
              <a:gd name="connsiteY0" fmla="*/ 5290 h 1523725"/>
              <a:gd name="connsiteX1" fmla="*/ 6364 w 79634"/>
              <a:gd name="connsiteY1" fmla="*/ 646640 h 1523725"/>
              <a:gd name="connsiteX2" fmla="*/ 31764 w 79634"/>
              <a:gd name="connsiteY2" fmla="*/ 1468965 h 1523725"/>
              <a:gd name="connsiteX3" fmla="*/ 31764 w 79634"/>
              <a:gd name="connsiteY3" fmla="*/ 1373715 h 1523725"/>
              <a:gd name="connsiteX4" fmla="*/ 14 w 79634"/>
              <a:gd name="connsiteY4" fmla="*/ 779990 h 1523725"/>
              <a:gd name="connsiteX5" fmla="*/ 28589 w 79634"/>
              <a:gd name="connsiteY5" fmla="*/ 364065 h 1523725"/>
              <a:gd name="connsiteX6" fmla="*/ 79389 w 79634"/>
              <a:gd name="connsiteY6" fmla="*/ 5290 h 152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34" h="1523725">
                <a:moveTo>
                  <a:pt x="79389" y="5290"/>
                </a:moveTo>
                <a:cubicBezTo>
                  <a:pt x="75685" y="52386"/>
                  <a:pt x="14301" y="402694"/>
                  <a:pt x="6364" y="646640"/>
                </a:cubicBezTo>
                <a:cubicBezTo>
                  <a:pt x="-1573" y="890586"/>
                  <a:pt x="27531" y="1347786"/>
                  <a:pt x="31764" y="1468965"/>
                </a:cubicBezTo>
                <a:cubicBezTo>
                  <a:pt x="35997" y="1590144"/>
                  <a:pt x="37056" y="1488544"/>
                  <a:pt x="31764" y="1373715"/>
                </a:cubicBezTo>
                <a:cubicBezTo>
                  <a:pt x="26472" y="1258886"/>
                  <a:pt x="543" y="948265"/>
                  <a:pt x="14" y="779990"/>
                </a:cubicBezTo>
                <a:cubicBezTo>
                  <a:pt x="-515" y="611715"/>
                  <a:pt x="13243" y="490536"/>
                  <a:pt x="28589" y="364065"/>
                </a:cubicBezTo>
                <a:cubicBezTo>
                  <a:pt x="43935" y="237594"/>
                  <a:pt x="83093" y="-41806"/>
                  <a:pt x="79389" y="529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フリーフォーム 214">
            <a:extLst>
              <a:ext uri="{FF2B5EF4-FFF2-40B4-BE49-F238E27FC236}">
                <a16:creationId xmlns:a16="http://schemas.microsoft.com/office/drawing/2014/main" id="{EADD495C-89CB-1585-5665-B519EDCE471E}"/>
              </a:ext>
            </a:extLst>
          </p:cNvPr>
          <p:cNvSpPr/>
          <p:nvPr/>
        </p:nvSpPr>
        <p:spPr>
          <a:xfrm>
            <a:off x="1170745" y="4264913"/>
            <a:ext cx="213831" cy="1491854"/>
          </a:xfrm>
          <a:custGeom>
            <a:avLst/>
            <a:gdLst>
              <a:gd name="connsiteX0" fmla="*/ 213555 w 213831"/>
              <a:gd name="connsiteY0" fmla="*/ 5462 h 1491854"/>
              <a:gd name="connsiteX1" fmla="*/ 26230 w 213831"/>
              <a:gd name="connsiteY1" fmla="*/ 748412 h 1491854"/>
              <a:gd name="connsiteX2" fmla="*/ 124655 w 213831"/>
              <a:gd name="connsiteY2" fmla="*/ 1450087 h 1491854"/>
              <a:gd name="connsiteX3" fmla="*/ 99255 w 213831"/>
              <a:gd name="connsiteY3" fmla="*/ 1332612 h 1491854"/>
              <a:gd name="connsiteX4" fmla="*/ 4005 w 213831"/>
              <a:gd name="connsiteY4" fmla="*/ 681737 h 1491854"/>
              <a:gd name="connsiteX5" fmla="*/ 19880 w 213831"/>
              <a:gd name="connsiteY5" fmla="*/ 723012 h 1491854"/>
              <a:gd name="connsiteX6" fmla="*/ 38930 w 213831"/>
              <a:gd name="connsiteY6" fmla="*/ 592837 h 1491854"/>
              <a:gd name="connsiteX7" fmla="*/ 67505 w 213831"/>
              <a:gd name="connsiteY7" fmla="*/ 418212 h 1491854"/>
              <a:gd name="connsiteX8" fmla="*/ 213555 w 213831"/>
              <a:gd name="connsiteY8" fmla="*/ 5462 h 14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831" h="1491854">
                <a:moveTo>
                  <a:pt x="213555" y="5462"/>
                </a:moveTo>
                <a:cubicBezTo>
                  <a:pt x="206676" y="60495"/>
                  <a:pt x="41047" y="507641"/>
                  <a:pt x="26230" y="748412"/>
                </a:cubicBezTo>
                <a:cubicBezTo>
                  <a:pt x="11413" y="989183"/>
                  <a:pt x="112484" y="1352720"/>
                  <a:pt x="124655" y="1450087"/>
                </a:cubicBezTo>
                <a:cubicBezTo>
                  <a:pt x="136826" y="1547454"/>
                  <a:pt x="119363" y="1460670"/>
                  <a:pt x="99255" y="1332612"/>
                </a:cubicBezTo>
                <a:cubicBezTo>
                  <a:pt x="79147" y="1204554"/>
                  <a:pt x="17234" y="783337"/>
                  <a:pt x="4005" y="681737"/>
                </a:cubicBezTo>
                <a:cubicBezTo>
                  <a:pt x="-9224" y="580137"/>
                  <a:pt x="14059" y="737829"/>
                  <a:pt x="19880" y="723012"/>
                </a:cubicBezTo>
                <a:cubicBezTo>
                  <a:pt x="25701" y="708195"/>
                  <a:pt x="30992" y="643637"/>
                  <a:pt x="38930" y="592837"/>
                </a:cubicBezTo>
                <a:cubicBezTo>
                  <a:pt x="46868" y="542037"/>
                  <a:pt x="37872" y="509229"/>
                  <a:pt x="67505" y="418212"/>
                </a:cubicBezTo>
                <a:cubicBezTo>
                  <a:pt x="97138" y="327195"/>
                  <a:pt x="220434" y="-49571"/>
                  <a:pt x="213555" y="54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フリーフォーム 215">
            <a:extLst>
              <a:ext uri="{FF2B5EF4-FFF2-40B4-BE49-F238E27FC236}">
                <a16:creationId xmlns:a16="http://schemas.microsoft.com/office/drawing/2014/main" id="{21D2D4E3-C943-FAB0-7821-1B1BDDF40A06}"/>
              </a:ext>
            </a:extLst>
          </p:cNvPr>
          <p:cNvSpPr/>
          <p:nvPr/>
        </p:nvSpPr>
        <p:spPr>
          <a:xfrm>
            <a:off x="3636878" y="2825597"/>
            <a:ext cx="132525" cy="1254300"/>
          </a:xfrm>
          <a:custGeom>
            <a:avLst/>
            <a:gdLst>
              <a:gd name="connsiteX0" fmla="*/ 1672 w 132525"/>
              <a:gd name="connsiteY0" fmla="*/ 153 h 1254300"/>
              <a:gd name="connsiteX1" fmla="*/ 14372 w 132525"/>
              <a:gd name="connsiteY1" fmla="*/ 260503 h 1254300"/>
              <a:gd name="connsiteX2" fmla="*/ 125497 w 132525"/>
              <a:gd name="connsiteY2" fmla="*/ 797078 h 1254300"/>
              <a:gd name="connsiteX3" fmla="*/ 49297 w 132525"/>
              <a:gd name="connsiteY3" fmla="*/ 1228878 h 1254300"/>
              <a:gd name="connsiteX4" fmla="*/ 61997 w 132525"/>
              <a:gd name="connsiteY4" fmla="*/ 1171728 h 1254300"/>
              <a:gd name="connsiteX5" fmla="*/ 131847 w 132525"/>
              <a:gd name="connsiteY5" fmla="*/ 905028 h 1254300"/>
              <a:gd name="connsiteX6" fmla="*/ 14372 w 132525"/>
              <a:gd name="connsiteY6" fmla="*/ 292253 h 1254300"/>
              <a:gd name="connsiteX7" fmla="*/ 1672 w 132525"/>
              <a:gd name="connsiteY7" fmla="*/ 153 h 125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525" h="1254300">
                <a:moveTo>
                  <a:pt x="1672" y="153"/>
                </a:moveTo>
                <a:cubicBezTo>
                  <a:pt x="1672" y="-5139"/>
                  <a:pt x="-6266" y="127682"/>
                  <a:pt x="14372" y="260503"/>
                </a:cubicBezTo>
                <a:cubicBezTo>
                  <a:pt x="35010" y="393324"/>
                  <a:pt x="119676" y="635682"/>
                  <a:pt x="125497" y="797078"/>
                </a:cubicBezTo>
                <a:cubicBezTo>
                  <a:pt x="131318" y="958474"/>
                  <a:pt x="59880" y="1166436"/>
                  <a:pt x="49297" y="1228878"/>
                </a:cubicBezTo>
                <a:cubicBezTo>
                  <a:pt x="38714" y="1291320"/>
                  <a:pt x="48239" y="1225703"/>
                  <a:pt x="61997" y="1171728"/>
                </a:cubicBezTo>
                <a:cubicBezTo>
                  <a:pt x="75755" y="1117753"/>
                  <a:pt x="139784" y="1051607"/>
                  <a:pt x="131847" y="905028"/>
                </a:cubicBezTo>
                <a:cubicBezTo>
                  <a:pt x="123910" y="758449"/>
                  <a:pt x="35539" y="443065"/>
                  <a:pt x="14372" y="292253"/>
                </a:cubicBezTo>
                <a:cubicBezTo>
                  <a:pt x="-6795" y="141441"/>
                  <a:pt x="1672" y="5445"/>
                  <a:pt x="1672" y="15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フリーフォーム 216">
            <a:extLst>
              <a:ext uri="{FF2B5EF4-FFF2-40B4-BE49-F238E27FC236}">
                <a16:creationId xmlns:a16="http://schemas.microsoft.com/office/drawing/2014/main" id="{2E17971E-56E7-47A1-3B49-F9881828960C}"/>
              </a:ext>
            </a:extLst>
          </p:cNvPr>
          <p:cNvSpPr/>
          <p:nvPr/>
        </p:nvSpPr>
        <p:spPr>
          <a:xfrm>
            <a:off x="2904579" y="1898255"/>
            <a:ext cx="578929" cy="553084"/>
          </a:xfrm>
          <a:custGeom>
            <a:avLst/>
            <a:gdLst>
              <a:gd name="connsiteX0" fmla="*/ 83096 w 578929"/>
              <a:gd name="connsiteY0" fmla="*/ 395 h 553084"/>
              <a:gd name="connsiteX1" fmla="*/ 89446 w 578929"/>
              <a:gd name="connsiteY1" fmla="*/ 184545 h 553084"/>
              <a:gd name="connsiteX2" fmla="*/ 143421 w 578929"/>
              <a:gd name="connsiteY2" fmla="*/ 305195 h 553084"/>
              <a:gd name="connsiteX3" fmla="*/ 143421 w 578929"/>
              <a:gd name="connsiteY3" fmla="*/ 219470 h 553084"/>
              <a:gd name="connsiteX4" fmla="*/ 175171 w 578929"/>
              <a:gd name="connsiteY4" fmla="*/ 311545 h 553084"/>
              <a:gd name="connsiteX5" fmla="*/ 216446 w 578929"/>
              <a:gd name="connsiteY5" fmla="*/ 343295 h 553084"/>
              <a:gd name="connsiteX6" fmla="*/ 264071 w 578929"/>
              <a:gd name="connsiteY6" fmla="*/ 273445 h 553084"/>
              <a:gd name="connsiteX7" fmla="*/ 248196 w 578929"/>
              <a:gd name="connsiteY7" fmla="*/ 324245 h 553084"/>
              <a:gd name="connsiteX8" fmla="*/ 349796 w 578929"/>
              <a:gd name="connsiteY8" fmla="*/ 282970 h 553084"/>
              <a:gd name="connsiteX9" fmla="*/ 568871 w 578929"/>
              <a:gd name="connsiteY9" fmla="*/ 187720 h 553084"/>
              <a:gd name="connsiteX10" fmla="*/ 537121 w 578929"/>
              <a:gd name="connsiteY10" fmla="*/ 209945 h 553084"/>
              <a:gd name="connsiteX11" fmla="*/ 492671 w 578929"/>
              <a:gd name="connsiteY11" fmla="*/ 308370 h 553084"/>
              <a:gd name="connsiteX12" fmla="*/ 387896 w 578929"/>
              <a:gd name="connsiteY12" fmla="*/ 416320 h 553084"/>
              <a:gd name="connsiteX13" fmla="*/ 314871 w 578929"/>
              <a:gd name="connsiteY13" fmla="*/ 476645 h 553084"/>
              <a:gd name="connsiteX14" fmla="*/ 254546 w 578929"/>
              <a:gd name="connsiteY14" fmla="*/ 552845 h 553084"/>
              <a:gd name="connsiteX15" fmla="*/ 273596 w 578929"/>
              <a:gd name="connsiteY15" fmla="*/ 498870 h 553084"/>
              <a:gd name="connsiteX16" fmla="*/ 273596 w 578929"/>
              <a:gd name="connsiteY16" fmla="*/ 448070 h 553084"/>
              <a:gd name="connsiteX17" fmla="*/ 225971 w 578929"/>
              <a:gd name="connsiteY17" fmla="*/ 371870 h 553084"/>
              <a:gd name="connsiteX18" fmla="*/ 92621 w 578929"/>
              <a:gd name="connsiteY18" fmla="*/ 276620 h 553084"/>
              <a:gd name="connsiteX19" fmla="*/ 38646 w 578929"/>
              <a:gd name="connsiteY19" fmla="*/ 187720 h 553084"/>
              <a:gd name="connsiteX20" fmla="*/ 546 w 578929"/>
              <a:gd name="connsiteY20" fmla="*/ 175020 h 553084"/>
              <a:gd name="connsiteX21" fmla="*/ 67221 w 578929"/>
              <a:gd name="connsiteY21" fmla="*/ 209945 h 553084"/>
              <a:gd name="connsiteX22" fmla="*/ 67221 w 578929"/>
              <a:gd name="connsiteY22" fmla="*/ 136920 h 553084"/>
              <a:gd name="connsiteX23" fmla="*/ 83096 w 578929"/>
              <a:gd name="connsiteY23" fmla="*/ 395 h 55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8929" h="553084">
                <a:moveTo>
                  <a:pt x="83096" y="395"/>
                </a:moveTo>
                <a:cubicBezTo>
                  <a:pt x="86800" y="8332"/>
                  <a:pt x="79392" y="133745"/>
                  <a:pt x="89446" y="184545"/>
                </a:cubicBezTo>
                <a:cubicBezTo>
                  <a:pt x="99500" y="235345"/>
                  <a:pt x="134425" y="299374"/>
                  <a:pt x="143421" y="305195"/>
                </a:cubicBezTo>
                <a:cubicBezTo>
                  <a:pt x="152417" y="311016"/>
                  <a:pt x="138130" y="218412"/>
                  <a:pt x="143421" y="219470"/>
                </a:cubicBezTo>
                <a:cubicBezTo>
                  <a:pt x="148712" y="220528"/>
                  <a:pt x="163000" y="290908"/>
                  <a:pt x="175171" y="311545"/>
                </a:cubicBezTo>
                <a:cubicBezTo>
                  <a:pt x="187342" y="332182"/>
                  <a:pt x="201629" y="349645"/>
                  <a:pt x="216446" y="343295"/>
                </a:cubicBezTo>
                <a:cubicBezTo>
                  <a:pt x="231263" y="336945"/>
                  <a:pt x="258779" y="276620"/>
                  <a:pt x="264071" y="273445"/>
                </a:cubicBezTo>
                <a:cubicBezTo>
                  <a:pt x="269363" y="270270"/>
                  <a:pt x="233909" y="322658"/>
                  <a:pt x="248196" y="324245"/>
                </a:cubicBezTo>
                <a:cubicBezTo>
                  <a:pt x="262483" y="325832"/>
                  <a:pt x="349796" y="282970"/>
                  <a:pt x="349796" y="282970"/>
                </a:cubicBezTo>
                <a:lnTo>
                  <a:pt x="568871" y="187720"/>
                </a:lnTo>
                <a:cubicBezTo>
                  <a:pt x="600092" y="175549"/>
                  <a:pt x="549821" y="189837"/>
                  <a:pt x="537121" y="209945"/>
                </a:cubicBezTo>
                <a:cubicBezTo>
                  <a:pt x="524421" y="230053"/>
                  <a:pt x="517542" y="273974"/>
                  <a:pt x="492671" y="308370"/>
                </a:cubicBezTo>
                <a:cubicBezTo>
                  <a:pt x="467800" y="342766"/>
                  <a:pt x="417529" y="388274"/>
                  <a:pt x="387896" y="416320"/>
                </a:cubicBezTo>
                <a:cubicBezTo>
                  <a:pt x="358263" y="444366"/>
                  <a:pt x="337096" y="453891"/>
                  <a:pt x="314871" y="476645"/>
                </a:cubicBezTo>
                <a:cubicBezTo>
                  <a:pt x="292646" y="499399"/>
                  <a:pt x="261425" y="549141"/>
                  <a:pt x="254546" y="552845"/>
                </a:cubicBezTo>
                <a:cubicBezTo>
                  <a:pt x="247667" y="556549"/>
                  <a:pt x="270421" y="516333"/>
                  <a:pt x="273596" y="498870"/>
                </a:cubicBezTo>
                <a:cubicBezTo>
                  <a:pt x="276771" y="481408"/>
                  <a:pt x="281534" y="469237"/>
                  <a:pt x="273596" y="448070"/>
                </a:cubicBezTo>
                <a:cubicBezTo>
                  <a:pt x="265659" y="426903"/>
                  <a:pt x="256133" y="400445"/>
                  <a:pt x="225971" y="371870"/>
                </a:cubicBezTo>
                <a:cubicBezTo>
                  <a:pt x="195809" y="343295"/>
                  <a:pt x="123842" y="307312"/>
                  <a:pt x="92621" y="276620"/>
                </a:cubicBezTo>
                <a:cubicBezTo>
                  <a:pt x="61400" y="245928"/>
                  <a:pt x="53992" y="204653"/>
                  <a:pt x="38646" y="187720"/>
                </a:cubicBezTo>
                <a:cubicBezTo>
                  <a:pt x="23300" y="170787"/>
                  <a:pt x="-4216" y="171316"/>
                  <a:pt x="546" y="175020"/>
                </a:cubicBezTo>
                <a:cubicBezTo>
                  <a:pt x="5308" y="178724"/>
                  <a:pt x="56109" y="216295"/>
                  <a:pt x="67221" y="209945"/>
                </a:cubicBezTo>
                <a:cubicBezTo>
                  <a:pt x="78333" y="203595"/>
                  <a:pt x="65104" y="167612"/>
                  <a:pt x="67221" y="136920"/>
                </a:cubicBezTo>
                <a:cubicBezTo>
                  <a:pt x="69338" y="106228"/>
                  <a:pt x="79392" y="-7542"/>
                  <a:pt x="83096" y="395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フリーフォーム 217">
            <a:extLst>
              <a:ext uri="{FF2B5EF4-FFF2-40B4-BE49-F238E27FC236}">
                <a16:creationId xmlns:a16="http://schemas.microsoft.com/office/drawing/2014/main" id="{F7B6B777-E4C8-1939-250D-C73B50944F29}"/>
              </a:ext>
            </a:extLst>
          </p:cNvPr>
          <p:cNvSpPr/>
          <p:nvPr/>
        </p:nvSpPr>
        <p:spPr>
          <a:xfrm>
            <a:off x="2733426" y="2071723"/>
            <a:ext cx="594042" cy="760728"/>
          </a:xfrm>
          <a:custGeom>
            <a:avLst/>
            <a:gdLst>
              <a:gd name="connsiteX0" fmla="*/ 111374 w 594042"/>
              <a:gd name="connsiteY0" fmla="*/ 1552 h 760728"/>
              <a:gd name="connsiteX1" fmla="*/ 133599 w 594042"/>
              <a:gd name="connsiteY1" fmla="*/ 246027 h 760728"/>
              <a:gd name="connsiteX2" fmla="*/ 343149 w 594042"/>
              <a:gd name="connsiteY2" fmla="*/ 430177 h 760728"/>
              <a:gd name="connsiteX3" fmla="*/ 222499 w 594042"/>
              <a:gd name="connsiteY3" fmla="*/ 376202 h 760728"/>
              <a:gd name="connsiteX4" fmla="*/ 355849 w 594042"/>
              <a:gd name="connsiteY4" fmla="*/ 515902 h 760728"/>
              <a:gd name="connsiteX5" fmla="*/ 365374 w 594042"/>
              <a:gd name="connsiteY5" fmla="*/ 668302 h 760728"/>
              <a:gd name="connsiteX6" fmla="*/ 593974 w 594042"/>
              <a:gd name="connsiteY6" fmla="*/ 601627 h 760728"/>
              <a:gd name="connsiteX7" fmla="*/ 339974 w 594042"/>
              <a:gd name="connsiteY7" fmla="*/ 757202 h 760728"/>
              <a:gd name="connsiteX8" fmla="*/ 241549 w 594042"/>
              <a:gd name="connsiteY8" fmla="*/ 712752 h 760728"/>
              <a:gd name="connsiteX9" fmla="*/ 249 w 594042"/>
              <a:gd name="connsiteY9" fmla="*/ 741327 h 760728"/>
              <a:gd name="connsiteX10" fmla="*/ 197099 w 594042"/>
              <a:gd name="connsiteY10" fmla="*/ 649252 h 760728"/>
              <a:gd name="connsiteX11" fmla="*/ 266949 w 594042"/>
              <a:gd name="connsiteY11" fmla="*/ 655602 h 760728"/>
              <a:gd name="connsiteX12" fmla="*/ 292349 w 594042"/>
              <a:gd name="connsiteY12" fmla="*/ 557177 h 760728"/>
              <a:gd name="connsiteX13" fmla="*/ 101849 w 594042"/>
              <a:gd name="connsiteY13" fmla="*/ 385727 h 760728"/>
              <a:gd name="connsiteX14" fmla="*/ 79624 w 594042"/>
              <a:gd name="connsiteY14" fmla="*/ 169827 h 760728"/>
              <a:gd name="connsiteX15" fmla="*/ 54224 w 594042"/>
              <a:gd name="connsiteY15" fmla="*/ 300002 h 760728"/>
              <a:gd name="connsiteX16" fmla="*/ 54224 w 594042"/>
              <a:gd name="connsiteY16" fmla="*/ 147602 h 760728"/>
              <a:gd name="connsiteX17" fmla="*/ 111374 w 594042"/>
              <a:gd name="connsiteY17" fmla="*/ 1552 h 7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4042" h="760728">
                <a:moveTo>
                  <a:pt x="111374" y="1552"/>
                </a:moveTo>
                <a:cubicBezTo>
                  <a:pt x="124603" y="17956"/>
                  <a:pt x="94970" y="174590"/>
                  <a:pt x="133599" y="246027"/>
                </a:cubicBezTo>
                <a:cubicBezTo>
                  <a:pt x="172228" y="317464"/>
                  <a:pt x="328332" y="408481"/>
                  <a:pt x="343149" y="430177"/>
                </a:cubicBezTo>
                <a:cubicBezTo>
                  <a:pt x="357966" y="451873"/>
                  <a:pt x="220382" y="361915"/>
                  <a:pt x="222499" y="376202"/>
                </a:cubicBezTo>
                <a:cubicBezTo>
                  <a:pt x="224616" y="390490"/>
                  <a:pt x="332037" y="467219"/>
                  <a:pt x="355849" y="515902"/>
                </a:cubicBezTo>
                <a:cubicBezTo>
                  <a:pt x="379661" y="564585"/>
                  <a:pt x="325687" y="654015"/>
                  <a:pt x="365374" y="668302"/>
                </a:cubicBezTo>
                <a:cubicBezTo>
                  <a:pt x="405061" y="682589"/>
                  <a:pt x="598207" y="586810"/>
                  <a:pt x="593974" y="601627"/>
                </a:cubicBezTo>
                <a:cubicBezTo>
                  <a:pt x="589741" y="616444"/>
                  <a:pt x="398711" y="738681"/>
                  <a:pt x="339974" y="757202"/>
                </a:cubicBezTo>
                <a:cubicBezTo>
                  <a:pt x="281237" y="775723"/>
                  <a:pt x="298170" y="715398"/>
                  <a:pt x="241549" y="712752"/>
                </a:cubicBezTo>
                <a:cubicBezTo>
                  <a:pt x="184928" y="710106"/>
                  <a:pt x="7657" y="751910"/>
                  <a:pt x="249" y="741327"/>
                </a:cubicBezTo>
                <a:cubicBezTo>
                  <a:pt x="-7159" y="730744"/>
                  <a:pt x="152649" y="663539"/>
                  <a:pt x="197099" y="649252"/>
                </a:cubicBezTo>
                <a:cubicBezTo>
                  <a:pt x="241549" y="634965"/>
                  <a:pt x="251074" y="670948"/>
                  <a:pt x="266949" y="655602"/>
                </a:cubicBezTo>
                <a:cubicBezTo>
                  <a:pt x="282824" y="640256"/>
                  <a:pt x="319866" y="602156"/>
                  <a:pt x="292349" y="557177"/>
                </a:cubicBezTo>
                <a:cubicBezTo>
                  <a:pt x="264832" y="512198"/>
                  <a:pt x="137303" y="450285"/>
                  <a:pt x="101849" y="385727"/>
                </a:cubicBezTo>
                <a:cubicBezTo>
                  <a:pt x="66395" y="321169"/>
                  <a:pt x="87561" y="184114"/>
                  <a:pt x="79624" y="169827"/>
                </a:cubicBezTo>
                <a:cubicBezTo>
                  <a:pt x="71687" y="155540"/>
                  <a:pt x="58457" y="303706"/>
                  <a:pt x="54224" y="300002"/>
                </a:cubicBezTo>
                <a:cubicBezTo>
                  <a:pt x="49991" y="296298"/>
                  <a:pt x="45228" y="192052"/>
                  <a:pt x="54224" y="147602"/>
                </a:cubicBezTo>
                <a:cubicBezTo>
                  <a:pt x="63220" y="103152"/>
                  <a:pt x="98145" y="-14852"/>
                  <a:pt x="111374" y="1552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9" name="フリーフォーム 218">
            <a:extLst>
              <a:ext uri="{FF2B5EF4-FFF2-40B4-BE49-F238E27FC236}">
                <a16:creationId xmlns:a16="http://schemas.microsoft.com/office/drawing/2014/main" id="{142D829F-F37C-0577-504F-B0D8C15A6202}"/>
              </a:ext>
            </a:extLst>
          </p:cNvPr>
          <p:cNvSpPr/>
          <p:nvPr/>
        </p:nvSpPr>
        <p:spPr>
          <a:xfrm>
            <a:off x="3225795" y="2352535"/>
            <a:ext cx="359596" cy="330152"/>
          </a:xfrm>
          <a:custGeom>
            <a:avLst/>
            <a:gdLst>
              <a:gd name="connsiteX0" fmla="*/ 330205 w 359596"/>
              <a:gd name="connsiteY0" fmla="*/ 140 h 330152"/>
              <a:gd name="connsiteX1" fmla="*/ 269880 w 359596"/>
              <a:gd name="connsiteY1" fmla="*/ 92215 h 330152"/>
              <a:gd name="connsiteX2" fmla="*/ 184155 w 359596"/>
              <a:gd name="connsiteY2" fmla="*/ 152540 h 330152"/>
              <a:gd name="connsiteX3" fmla="*/ 5 w 359596"/>
              <a:gd name="connsiteY3" fmla="*/ 216040 h 330152"/>
              <a:gd name="connsiteX4" fmla="*/ 190505 w 359596"/>
              <a:gd name="connsiteY4" fmla="*/ 162065 h 330152"/>
              <a:gd name="connsiteX5" fmla="*/ 177805 w 359596"/>
              <a:gd name="connsiteY5" fmla="*/ 203340 h 330152"/>
              <a:gd name="connsiteX6" fmla="*/ 66680 w 359596"/>
              <a:gd name="connsiteY6" fmla="*/ 317640 h 330152"/>
              <a:gd name="connsiteX7" fmla="*/ 47630 w 359596"/>
              <a:gd name="connsiteY7" fmla="*/ 327165 h 330152"/>
              <a:gd name="connsiteX8" fmla="*/ 165105 w 359596"/>
              <a:gd name="connsiteY8" fmla="*/ 270015 h 330152"/>
              <a:gd name="connsiteX9" fmla="*/ 298455 w 359596"/>
              <a:gd name="connsiteY9" fmla="*/ 250965 h 330152"/>
              <a:gd name="connsiteX10" fmla="*/ 260355 w 359596"/>
              <a:gd name="connsiteY10" fmla="*/ 244615 h 330152"/>
              <a:gd name="connsiteX11" fmla="*/ 358780 w 359596"/>
              <a:gd name="connsiteY11" fmla="*/ 155715 h 330152"/>
              <a:gd name="connsiteX12" fmla="*/ 307980 w 359596"/>
              <a:gd name="connsiteY12" fmla="*/ 177940 h 330152"/>
              <a:gd name="connsiteX13" fmla="*/ 320680 w 359596"/>
              <a:gd name="connsiteY13" fmla="*/ 114440 h 330152"/>
              <a:gd name="connsiteX14" fmla="*/ 330205 w 359596"/>
              <a:gd name="connsiteY14" fmla="*/ 140 h 33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9596" h="330152">
                <a:moveTo>
                  <a:pt x="330205" y="140"/>
                </a:moveTo>
                <a:cubicBezTo>
                  <a:pt x="321738" y="-3564"/>
                  <a:pt x="294222" y="66815"/>
                  <a:pt x="269880" y="92215"/>
                </a:cubicBezTo>
                <a:cubicBezTo>
                  <a:pt x="245538" y="117615"/>
                  <a:pt x="229134" y="131903"/>
                  <a:pt x="184155" y="152540"/>
                </a:cubicBezTo>
                <a:cubicBezTo>
                  <a:pt x="139176" y="173177"/>
                  <a:pt x="-1053" y="214452"/>
                  <a:pt x="5" y="216040"/>
                </a:cubicBezTo>
                <a:cubicBezTo>
                  <a:pt x="1063" y="217628"/>
                  <a:pt x="160872" y="164182"/>
                  <a:pt x="190505" y="162065"/>
                </a:cubicBezTo>
                <a:cubicBezTo>
                  <a:pt x="220138" y="159948"/>
                  <a:pt x="198442" y="177411"/>
                  <a:pt x="177805" y="203340"/>
                </a:cubicBezTo>
                <a:cubicBezTo>
                  <a:pt x="157167" y="229269"/>
                  <a:pt x="66680" y="317640"/>
                  <a:pt x="66680" y="317640"/>
                </a:cubicBezTo>
                <a:cubicBezTo>
                  <a:pt x="44984" y="338278"/>
                  <a:pt x="47630" y="327165"/>
                  <a:pt x="47630" y="327165"/>
                </a:cubicBezTo>
                <a:cubicBezTo>
                  <a:pt x="64034" y="319228"/>
                  <a:pt x="123301" y="282715"/>
                  <a:pt x="165105" y="270015"/>
                </a:cubicBezTo>
                <a:cubicBezTo>
                  <a:pt x="206909" y="257315"/>
                  <a:pt x="282580" y="255198"/>
                  <a:pt x="298455" y="250965"/>
                </a:cubicBezTo>
                <a:cubicBezTo>
                  <a:pt x="314330" y="246732"/>
                  <a:pt x="250301" y="260490"/>
                  <a:pt x="260355" y="244615"/>
                </a:cubicBezTo>
                <a:cubicBezTo>
                  <a:pt x="270409" y="228740"/>
                  <a:pt x="350843" y="166828"/>
                  <a:pt x="358780" y="155715"/>
                </a:cubicBezTo>
                <a:cubicBezTo>
                  <a:pt x="366718" y="144603"/>
                  <a:pt x="314330" y="184819"/>
                  <a:pt x="307980" y="177940"/>
                </a:cubicBezTo>
                <a:cubicBezTo>
                  <a:pt x="301630" y="171061"/>
                  <a:pt x="316447" y="136665"/>
                  <a:pt x="320680" y="114440"/>
                </a:cubicBezTo>
                <a:cubicBezTo>
                  <a:pt x="324913" y="92215"/>
                  <a:pt x="338672" y="3844"/>
                  <a:pt x="330205" y="140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0" name="フリーフォーム 219">
            <a:extLst>
              <a:ext uri="{FF2B5EF4-FFF2-40B4-BE49-F238E27FC236}">
                <a16:creationId xmlns:a16="http://schemas.microsoft.com/office/drawing/2014/main" id="{A5CF62FE-5F0E-3CC0-1FBF-46BF84B6FA3E}"/>
              </a:ext>
            </a:extLst>
          </p:cNvPr>
          <p:cNvSpPr/>
          <p:nvPr/>
        </p:nvSpPr>
        <p:spPr>
          <a:xfrm>
            <a:off x="2909688" y="2358880"/>
            <a:ext cx="621900" cy="340988"/>
          </a:xfrm>
          <a:custGeom>
            <a:avLst/>
            <a:gdLst>
              <a:gd name="connsiteX0" fmla="*/ 4962 w 621900"/>
              <a:gd name="connsiteY0" fmla="*/ 145 h 340988"/>
              <a:gd name="connsiteX1" fmla="*/ 255787 w 621900"/>
              <a:gd name="connsiteY1" fmla="*/ 89045 h 340988"/>
              <a:gd name="connsiteX2" fmla="*/ 331987 w 621900"/>
              <a:gd name="connsiteY2" fmla="*/ 146195 h 340988"/>
              <a:gd name="connsiteX3" fmla="*/ 519312 w 621900"/>
              <a:gd name="connsiteY3" fmla="*/ 82695 h 340988"/>
              <a:gd name="connsiteX4" fmla="*/ 455812 w 621900"/>
              <a:gd name="connsiteY4" fmla="*/ 136670 h 340988"/>
              <a:gd name="connsiteX5" fmla="*/ 620912 w 621900"/>
              <a:gd name="connsiteY5" fmla="*/ 111270 h 340988"/>
              <a:gd name="connsiteX6" fmla="*/ 506612 w 621900"/>
              <a:gd name="connsiteY6" fmla="*/ 171595 h 340988"/>
              <a:gd name="connsiteX7" fmla="*/ 163712 w 621900"/>
              <a:gd name="connsiteY7" fmla="*/ 333520 h 340988"/>
              <a:gd name="connsiteX8" fmla="*/ 176412 w 621900"/>
              <a:gd name="connsiteY8" fmla="*/ 292245 h 340988"/>
              <a:gd name="connsiteX9" fmla="*/ 24012 w 621900"/>
              <a:gd name="connsiteY9" fmla="*/ 101745 h 340988"/>
              <a:gd name="connsiteX10" fmla="*/ 103387 w 621900"/>
              <a:gd name="connsiteY10" fmla="*/ 187470 h 340988"/>
              <a:gd name="connsiteX11" fmla="*/ 87512 w 621900"/>
              <a:gd name="connsiteY11" fmla="*/ 111270 h 340988"/>
              <a:gd name="connsiteX12" fmla="*/ 4962 w 621900"/>
              <a:gd name="connsiteY12" fmla="*/ 145 h 34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1900" h="340988">
                <a:moveTo>
                  <a:pt x="4962" y="145"/>
                </a:moveTo>
                <a:cubicBezTo>
                  <a:pt x="33008" y="-3559"/>
                  <a:pt x="201283" y="64703"/>
                  <a:pt x="255787" y="89045"/>
                </a:cubicBezTo>
                <a:cubicBezTo>
                  <a:pt x="310291" y="113387"/>
                  <a:pt x="288066" y="147253"/>
                  <a:pt x="331987" y="146195"/>
                </a:cubicBezTo>
                <a:cubicBezTo>
                  <a:pt x="375908" y="145137"/>
                  <a:pt x="498675" y="84282"/>
                  <a:pt x="519312" y="82695"/>
                </a:cubicBezTo>
                <a:cubicBezTo>
                  <a:pt x="539949" y="81108"/>
                  <a:pt x="438879" y="131908"/>
                  <a:pt x="455812" y="136670"/>
                </a:cubicBezTo>
                <a:cubicBezTo>
                  <a:pt x="472745" y="141432"/>
                  <a:pt x="612445" y="105449"/>
                  <a:pt x="620912" y="111270"/>
                </a:cubicBezTo>
                <a:cubicBezTo>
                  <a:pt x="629379" y="117091"/>
                  <a:pt x="582812" y="134553"/>
                  <a:pt x="506612" y="171595"/>
                </a:cubicBezTo>
                <a:cubicBezTo>
                  <a:pt x="430412" y="208637"/>
                  <a:pt x="218745" y="313412"/>
                  <a:pt x="163712" y="333520"/>
                </a:cubicBezTo>
                <a:cubicBezTo>
                  <a:pt x="108679" y="353628"/>
                  <a:pt x="199695" y="330874"/>
                  <a:pt x="176412" y="292245"/>
                </a:cubicBezTo>
                <a:cubicBezTo>
                  <a:pt x="153129" y="253616"/>
                  <a:pt x="36183" y="119207"/>
                  <a:pt x="24012" y="101745"/>
                </a:cubicBezTo>
                <a:cubicBezTo>
                  <a:pt x="11841" y="84283"/>
                  <a:pt x="92804" y="185883"/>
                  <a:pt x="103387" y="187470"/>
                </a:cubicBezTo>
                <a:cubicBezTo>
                  <a:pt x="113970" y="189058"/>
                  <a:pt x="98625" y="137199"/>
                  <a:pt x="87512" y="111270"/>
                </a:cubicBezTo>
                <a:cubicBezTo>
                  <a:pt x="76400" y="85341"/>
                  <a:pt x="-23084" y="3849"/>
                  <a:pt x="4962" y="145"/>
                </a:cubicBezTo>
                <a:close/>
              </a:path>
            </a:pathLst>
          </a:cu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1" name="フリーフォーム 220">
            <a:extLst>
              <a:ext uri="{FF2B5EF4-FFF2-40B4-BE49-F238E27FC236}">
                <a16:creationId xmlns:a16="http://schemas.microsoft.com/office/drawing/2014/main" id="{0CB25B99-AE13-AF64-D81A-3C1E257773FC}"/>
              </a:ext>
            </a:extLst>
          </p:cNvPr>
          <p:cNvSpPr/>
          <p:nvPr/>
        </p:nvSpPr>
        <p:spPr>
          <a:xfrm>
            <a:off x="2696990" y="2088256"/>
            <a:ext cx="375408" cy="656896"/>
          </a:xfrm>
          <a:custGeom>
            <a:avLst/>
            <a:gdLst>
              <a:gd name="connsiteX0" fmla="*/ 43035 w 375408"/>
              <a:gd name="connsiteY0" fmla="*/ 894 h 656896"/>
              <a:gd name="connsiteX1" fmla="*/ 154160 w 375408"/>
              <a:gd name="connsiteY1" fmla="*/ 289819 h 656896"/>
              <a:gd name="connsiteX2" fmla="*/ 109710 w 375408"/>
              <a:gd name="connsiteY2" fmla="*/ 467619 h 656896"/>
              <a:gd name="connsiteX3" fmla="*/ 195435 w 375408"/>
              <a:gd name="connsiteY3" fmla="*/ 331094 h 656896"/>
              <a:gd name="connsiteX4" fmla="*/ 150985 w 375408"/>
              <a:gd name="connsiteY4" fmla="*/ 458094 h 656896"/>
              <a:gd name="connsiteX5" fmla="*/ 373235 w 375408"/>
              <a:gd name="connsiteY5" fmla="*/ 654944 h 656896"/>
              <a:gd name="connsiteX6" fmla="*/ 249410 w 375408"/>
              <a:gd name="connsiteY6" fmla="*/ 553344 h 656896"/>
              <a:gd name="connsiteX7" fmla="*/ 11285 w 375408"/>
              <a:gd name="connsiteY7" fmla="*/ 461269 h 656896"/>
              <a:gd name="connsiteX8" fmla="*/ 36685 w 375408"/>
              <a:gd name="connsiteY8" fmla="*/ 280294 h 656896"/>
              <a:gd name="connsiteX9" fmla="*/ 20810 w 375408"/>
              <a:gd name="connsiteY9" fmla="*/ 89794 h 656896"/>
              <a:gd name="connsiteX10" fmla="*/ 49385 w 375408"/>
              <a:gd name="connsiteY10" fmla="*/ 277119 h 656896"/>
              <a:gd name="connsiteX11" fmla="*/ 71610 w 375408"/>
              <a:gd name="connsiteY11" fmla="*/ 200919 h 656896"/>
              <a:gd name="connsiteX12" fmla="*/ 43035 w 375408"/>
              <a:gd name="connsiteY12" fmla="*/ 894 h 65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5408" h="656896">
                <a:moveTo>
                  <a:pt x="43035" y="894"/>
                </a:moveTo>
                <a:cubicBezTo>
                  <a:pt x="56793" y="15711"/>
                  <a:pt x="143048" y="212032"/>
                  <a:pt x="154160" y="289819"/>
                </a:cubicBezTo>
                <a:cubicBezTo>
                  <a:pt x="165273" y="367607"/>
                  <a:pt x="102831" y="460740"/>
                  <a:pt x="109710" y="467619"/>
                </a:cubicBezTo>
                <a:cubicBezTo>
                  <a:pt x="116589" y="474498"/>
                  <a:pt x="188556" y="332681"/>
                  <a:pt x="195435" y="331094"/>
                </a:cubicBezTo>
                <a:cubicBezTo>
                  <a:pt x="202314" y="329507"/>
                  <a:pt x="121352" y="404119"/>
                  <a:pt x="150985" y="458094"/>
                </a:cubicBezTo>
                <a:cubicBezTo>
                  <a:pt x="180618" y="512069"/>
                  <a:pt x="356831" y="639069"/>
                  <a:pt x="373235" y="654944"/>
                </a:cubicBezTo>
                <a:cubicBezTo>
                  <a:pt x="389639" y="670819"/>
                  <a:pt x="309735" y="585623"/>
                  <a:pt x="249410" y="553344"/>
                </a:cubicBezTo>
                <a:cubicBezTo>
                  <a:pt x="189085" y="521065"/>
                  <a:pt x="46739" y="506777"/>
                  <a:pt x="11285" y="461269"/>
                </a:cubicBezTo>
                <a:cubicBezTo>
                  <a:pt x="-24169" y="415761"/>
                  <a:pt x="35098" y="342206"/>
                  <a:pt x="36685" y="280294"/>
                </a:cubicBezTo>
                <a:cubicBezTo>
                  <a:pt x="38272" y="218382"/>
                  <a:pt x="18693" y="90323"/>
                  <a:pt x="20810" y="89794"/>
                </a:cubicBezTo>
                <a:cubicBezTo>
                  <a:pt x="22927" y="89265"/>
                  <a:pt x="40918" y="258598"/>
                  <a:pt x="49385" y="277119"/>
                </a:cubicBezTo>
                <a:cubicBezTo>
                  <a:pt x="57852" y="295640"/>
                  <a:pt x="69493" y="242194"/>
                  <a:pt x="71610" y="200919"/>
                </a:cubicBezTo>
                <a:cubicBezTo>
                  <a:pt x="73727" y="159644"/>
                  <a:pt x="29277" y="-13923"/>
                  <a:pt x="43035" y="894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2" name="フリーフォーム 221">
            <a:extLst>
              <a:ext uri="{FF2B5EF4-FFF2-40B4-BE49-F238E27FC236}">
                <a16:creationId xmlns:a16="http://schemas.microsoft.com/office/drawing/2014/main" id="{63929D5D-2B8D-47C4-52C6-7D5115D18555}"/>
              </a:ext>
            </a:extLst>
          </p:cNvPr>
          <p:cNvSpPr/>
          <p:nvPr/>
        </p:nvSpPr>
        <p:spPr>
          <a:xfrm>
            <a:off x="3200264" y="1922638"/>
            <a:ext cx="311922" cy="176734"/>
          </a:xfrm>
          <a:custGeom>
            <a:avLst/>
            <a:gdLst>
              <a:gd name="connsiteX0" fmla="*/ 136 w 311922"/>
              <a:gd name="connsiteY0" fmla="*/ 1412 h 176734"/>
              <a:gd name="connsiteX1" fmla="*/ 108086 w 311922"/>
              <a:gd name="connsiteY1" fmla="*/ 39512 h 176734"/>
              <a:gd name="connsiteX2" fmla="*/ 304936 w 311922"/>
              <a:gd name="connsiteY2" fmla="*/ 64912 h 176734"/>
              <a:gd name="connsiteX3" fmla="*/ 257311 w 311922"/>
              <a:gd name="connsiteY3" fmla="*/ 87137 h 176734"/>
              <a:gd name="connsiteX4" fmla="*/ 155711 w 311922"/>
              <a:gd name="connsiteY4" fmla="*/ 176037 h 176734"/>
              <a:gd name="connsiteX5" fmla="*/ 181111 w 311922"/>
              <a:gd name="connsiteY5" fmla="*/ 128412 h 176734"/>
              <a:gd name="connsiteX6" fmla="*/ 82686 w 311922"/>
              <a:gd name="connsiteY6" fmla="*/ 125237 h 176734"/>
              <a:gd name="connsiteX7" fmla="*/ 123961 w 311922"/>
              <a:gd name="connsiteY7" fmla="*/ 109362 h 176734"/>
              <a:gd name="connsiteX8" fmla="*/ 85861 w 311922"/>
              <a:gd name="connsiteY8" fmla="*/ 93487 h 176734"/>
              <a:gd name="connsiteX9" fmla="*/ 136 w 311922"/>
              <a:gd name="connsiteY9" fmla="*/ 1412 h 176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922" h="176734">
                <a:moveTo>
                  <a:pt x="136" y="1412"/>
                </a:moveTo>
                <a:cubicBezTo>
                  <a:pt x="3840" y="-7584"/>
                  <a:pt x="57286" y="28929"/>
                  <a:pt x="108086" y="39512"/>
                </a:cubicBezTo>
                <a:cubicBezTo>
                  <a:pt x="158886" y="50095"/>
                  <a:pt x="280065" y="56975"/>
                  <a:pt x="304936" y="64912"/>
                </a:cubicBezTo>
                <a:cubicBezTo>
                  <a:pt x="329807" y="72849"/>
                  <a:pt x="282182" y="68616"/>
                  <a:pt x="257311" y="87137"/>
                </a:cubicBezTo>
                <a:cubicBezTo>
                  <a:pt x="232440" y="105658"/>
                  <a:pt x="168411" y="169158"/>
                  <a:pt x="155711" y="176037"/>
                </a:cubicBezTo>
                <a:cubicBezTo>
                  <a:pt x="143011" y="182916"/>
                  <a:pt x="193282" y="136879"/>
                  <a:pt x="181111" y="128412"/>
                </a:cubicBezTo>
                <a:cubicBezTo>
                  <a:pt x="168940" y="119945"/>
                  <a:pt x="92211" y="128412"/>
                  <a:pt x="82686" y="125237"/>
                </a:cubicBezTo>
                <a:cubicBezTo>
                  <a:pt x="73161" y="122062"/>
                  <a:pt x="123432" y="114654"/>
                  <a:pt x="123961" y="109362"/>
                </a:cubicBezTo>
                <a:cubicBezTo>
                  <a:pt x="124490" y="104070"/>
                  <a:pt x="102265" y="105129"/>
                  <a:pt x="85861" y="93487"/>
                </a:cubicBezTo>
                <a:cubicBezTo>
                  <a:pt x="69457" y="81845"/>
                  <a:pt x="-3568" y="10408"/>
                  <a:pt x="136" y="1412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3" name="フリーフォーム 222">
            <a:extLst>
              <a:ext uri="{FF2B5EF4-FFF2-40B4-BE49-F238E27FC236}">
                <a16:creationId xmlns:a16="http://schemas.microsoft.com/office/drawing/2014/main" id="{38459165-5E74-BA0E-A58A-088115EBE1BE}"/>
              </a:ext>
            </a:extLst>
          </p:cNvPr>
          <p:cNvSpPr/>
          <p:nvPr/>
        </p:nvSpPr>
        <p:spPr>
          <a:xfrm>
            <a:off x="3457475" y="1800207"/>
            <a:ext cx="228705" cy="387402"/>
          </a:xfrm>
          <a:custGeom>
            <a:avLst/>
            <a:gdLst>
              <a:gd name="connsiteX0" fmla="*/ 219175 w 228705"/>
              <a:gd name="connsiteY0" fmla="*/ 18 h 387402"/>
              <a:gd name="connsiteX1" fmla="*/ 187425 w 228705"/>
              <a:gd name="connsiteY1" fmla="*/ 60343 h 387402"/>
              <a:gd name="connsiteX2" fmla="*/ 228700 w 228705"/>
              <a:gd name="connsiteY2" fmla="*/ 152418 h 387402"/>
              <a:gd name="connsiteX3" fmla="*/ 184250 w 228705"/>
              <a:gd name="connsiteY3" fmla="*/ 114318 h 387402"/>
              <a:gd name="connsiteX4" fmla="*/ 187425 w 228705"/>
              <a:gd name="connsiteY4" fmla="*/ 219093 h 387402"/>
              <a:gd name="connsiteX5" fmla="*/ 133450 w 228705"/>
              <a:gd name="connsiteY5" fmla="*/ 307993 h 387402"/>
              <a:gd name="connsiteX6" fmla="*/ 155675 w 228705"/>
              <a:gd name="connsiteY6" fmla="*/ 387368 h 387402"/>
              <a:gd name="connsiteX7" fmla="*/ 158850 w 228705"/>
              <a:gd name="connsiteY7" fmla="*/ 298468 h 387402"/>
              <a:gd name="connsiteX8" fmla="*/ 111225 w 228705"/>
              <a:gd name="connsiteY8" fmla="*/ 79393 h 387402"/>
              <a:gd name="connsiteX9" fmla="*/ 100 w 228705"/>
              <a:gd name="connsiteY9" fmla="*/ 155593 h 387402"/>
              <a:gd name="connsiteX10" fmla="*/ 92175 w 228705"/>
              <a:gd name="connsiteY10" fmla="*/ 82568 h 387402"/>
              <a:gd name="connsiteX11" fmla="*/ 133450 w 228705"/>
              <a:gd name="connsiteY11" fmla="*/ 53993 h 387402"/>
              <a:gd name="connsiteX12" fmla="*/ 219175 w 228705"/>
              <a:gd name="connsiteY12" fmla="*/ 18 h 38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705" h="387402">
                <a:moveTo>
                  <a:pt x="219175" y="18"/>
                </a:moveTo>
                <a:cubicBezTo>
                  <a:pt x="228171" y="1076"/>
                  <a:pt x="185837" y="34943"/>
                  <a:pt x="187425" y="60343"/>
                </a:cubicBezTo>
                <a:cubicBezTo>
                  <a:pt x="189012" y="85743"/>
                  <a:pt x="229229" y="143422"/>
                  <a:pt x="228700" y="152418"/>
                </a:cubicBezTo>
                <a:cubicBezTo>
                  <a:pt x="228171" y="161414"/>
                  <a:pt x="191129" y="103206"/>
                  <a:pt x="184250" y="114318"/>
                </a:cubicBezTo>
                <a:cubicBezTo>
                  <a:pt x="177371" y="125430"/>
                  <a:pt x="195892" y="186814"/>
                  <a:pt x="187425" y="219093"/>
                </a:cubicBezTo>
                <a:cubicBezTo>
                  <a:pt x="178958" y="251372"/>
                  <a:pt x="138742" y="279947"/>
                  <a:pt x="133450" y="307993"/>
                </a:cubicBezTo>
                <a:cubicBezTo>
                  <a:pt x="128158" y="336039"/>
                  <a:pt x="151442" y="388955"/>
                  <a:pt x="155675" y="387368"/>
                </a:cubicBezTo>
                <a:cubicBezTo>
                  <a:pt x="159908" y="385781"/>
                  <a:pt x="166258" y="349797"/>
                  <a:pt x="158850" y="298468"/>
                </a:cubicBezTo>
                <a:cubicBezTo>
                  <a:pt x="151442" y="247139"/>
                  <a:pt x="137683" y="103205"/>
                  <a:pt x="111225" y="79393"/>
                </a:cubicBezTo>
                <a:cubicBezTo>
                  <a:pt x="84767" y="55581"/>
                  <a:pt x="3275" y="155064"/>
                  <a:pt x="100" y="155593"/>
                </a:cubicBezTo>
                <a:cubicBezTo>
                  <a:pt x="-3075" y="156122"/>
                  <a:pt x="69950" y="99501"/>
                  <a:pt x="92175" y="82568"/>
                </a:cubicBezTo>
                <a:cubicBezTo>
                  <a:pt x="114400" y="65635"/>
                  <a:pt x="114400" y="63518"/>
                  <a:pt x="133450" y="53993"/>
                </a:cubicBezTo>
                <a:cubicBezTo>
                  <a:pt x="152500" y="44468"/>
                  <a:pt x="210179" y="-1040"/>
                  <a:pt x="219175" y="18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4" name="フリーフォーム 223">
            <a:extLst>
              <a:ext uri="{FF2B5EF4-FFF2-40B4-BE49-F238E27FC236}">
                <a16:creationId xmlns:a16="http://schemas.microsoft.com/office/drawing/2014/main" id="{2F7182C3-5CD2-B38F-6584-93CD0F926A5D}"/>
              </a:ext>
            </a:extLst>
          </p:cNvPr>
          <p:cNvSpPr/>
          <p:nvPr/>
        </p:nvSpPr>
        <p:spPr>
          <a:xfrm>
            <a:off x="3075770" y="1759704"/>
            <a:ext cx="579303" cy="136027"/>
          </a:xfrm>
          <a:custGeom>
            <a:avLst/>
            <a:gdLst>
              <a:gd name="connsiteX0" fmla="*/ 805 w 579303"/>
              <a:gd name="connsiteY0" fmla="*/ 135771 h 136027"/>
              <a:gd name="connsiteX1" fmla="*/ 264330 w 579303"/>
              <a:gd name="connsiteY1" fmla="*/ 65921 h 136027"/>
              <a:gd name="connsiteX2" fmla="*/ 572305 w 579303"/>
              <a:gd name="connsiteY2" fmla="*/ 65921 h 136027"/>
              <a:gd name="connsiteX3" fmla="*/ 467530 w 579303"/>
              <a:gd name="connsiteY3" fmla="*/ 46871 h 136027"/>
              <a:gd name="connsiteX4" fmla="*/ 327830 w 579303"/>
              <a:gd name="connsiteY4" fmla="*/ 5596 h 136027"/>
              <a:gd name="connsiteX5" fmla="*/ 140505 w 579303"/>
              <a:gd name="connsiteY5" fmla="*/ 2421 h 136027"/>
              <a:gd name="connsiteX6" fmla="*/ 45255 w 579303"/>
              <a:gd name="connsiteY6" fmla="*/ 24646 h 136027"/>
              <a:gd name="connsiteX7" fmla="*/ 197655 w 579303"/>
              <a:gd name="connsiteY7" fmla="*/ 11946 h 136027"/>
              <a:gd name="connsiteX8" fmla="*/ 181780 w 579303"/>
              <a:gd name="connsiteY8" fmla="*/ 37346 h 136027"/>
              <a:gd name="connsiteX9" fmla="*/ 805 w 579303"/>
              <a:gd name="connsiteY9" fmla="*/ 135771 h 13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9303" h="136027">
                <a:moveTo>
                  <a:pt x="805" y="135771"/>
                </a:moveTo>
                <a:cubicBezTo>
                  <a:pt x="14563" y="140533"/>
                  <a:pt x="169080" y="77563"/>
                  <a:pt x="264330" y="65921"/>
                </a:cubicBezTo>
                <a:cubicBezTo>
                  <a:pt x="359580" y="54279"/>
                  <a:pt x="538438" y="69096"/>
                  <a:pt x="572305" y="65921"/>
                </a:cubicBezTo>
                <a:cubicBezTo>
                  <a:pt x="606172" y="62746"/>
                  <a:pt x="508276" y="56925"/>
                  <a:pt x="467530" y="46871"/>
                </a:cubicBezTo>
                <a:cubicBezTo>
                  <a:pt x="426784" y="36817"/>
                  <a:pt x="382334" y="13004"/>
                  <a:pt x="327830" y="5596"/>
                </a:cubicBezTo>
                <a:cubicBezTo>
                  <a:pt x="273326" y="-1812"/>
                  <a:pt x="187601" y="-754"/>
                  <a:pt x="140505" y="2421"/>
                </a:cubicBezTo>
                <a:cubicBezTo>
                  <a:pt x="93409" y="5596"/>
                  <a:pt x="35730" y="23058"/>
                  <a:pt x="45255" y="24646"/>
                </a:cubicBezTo>
                <a:cubicBezTo>
                  <a:pt x="54780" y="26233"/>
                  <a:pt x="174901" y="9829"/>
                  <a:pt x="197655" y="11946"/>
                </a:cubicBezTo>
                <a:cubicBezTo>
                  <a:pt x="220409" y="14063"/>
                  <a:pt x="209826" y="20413"/>
                  <a:pt x="181780" y="37346"/>
                </a:cubicBezTo>
                <a:cubicBezTo>
                  <a:pt x="153734" y="54279"/>
                  <a:pt x="-12953" y="131009"/>
                  <a:pt x="805" y="135771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5" name="フリーフォーム 224">
            <a:extLst>
              <a:ext uri="{FF2B5EF4-FFF2-40B4-BE49-F238E27FC236}">
                <a16:creationId xmlns:a16="http://schemas.microsoft.com/office/drawing/2014/main" id="{C9D9BAF7-30B3-A011-6A68-1E5BC17508AF}"/>
              </a:ext>
            </a:extLst>
          </p:cNvPr>
          <p:cNvSpPr/>
          <p:nvPr/>
        </p:nvSpPr>
        <p:spPr>
          <a:xfrm>
            <a:off x="3453984" y="945406"/>
            <a:ext cx="238571" cy="262563"/>
          </a:xfrm>
          <a:custGeom>
            <a:avLst/>
            <a:gdLst>
              <a:gd name="connsiteX0" fmla="*/ 92491 w 238571"/>
              <a:gd name="connsiteY0" fmla="*/ 261094 h 262563"/>
              <a:gd name="connsiteX1" fmla="*/ 232191 w 238571"/>
              <a:gd name="connsiteY1" fmla="*/ 197594 h 262563"/>
              <a:gd name="connsiteX2" fmla="*/ 216316 w 238571"/>
              <a:gd name="connsiteY2" fmla="*/ 111869 h 262563"/>
              <a:gd name="connsiteX3" fmla="*/ 229016 w 238571"/>
              <a:gd name="connsiteY3" fmla="*/ 744 h 262563"/>
              <a:gd name="connsiteX4" fmla="*/ 155991 w 238571"/>
              <a:gd name="connsiteY4" fmla="*/ 67419 h 262563"/>
              <a:gd name="connsiteX5" fmla="*/ 416 w 238571"/>
              <a:gd name="connsiteY5" fmla="*/ 146794 h 262563"/>
              <a:gd name="connsiteX6" fmla="*/ 111541 w 238571"/>
              <a:gd name="connsiteY6" fmla="*/ 115044 h 262563"/>
              <a:gd name="connsiteX7" fmla="*/ 149641 w 238571"/>
              <a:gd name="connsiteY7" fmla="*/ 134094 h 262563"/>
              <a:gd name="connsiteX8" fmla="*/ 92491 w 238571"/>
              <a:gd name="connsiteY8" fmla="*/ 261094 h 262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571" h="262563">
                <a:moveTo>
                  <a:pt x="92491" y="261094"/>
                </a:moveTo>
                <a:cubicBezTo>
                  <a:pt x="106249" y="271677"/>
                  <a:pt x="211554" y="222465"/>
                  <a:pt x="232191" y="197594"/>
                </a:cubicBezTo>
                <a:cubicBezTo>
                  <a:pt x="252828" y="172723"/>
                  <a:pt x="216845" y="144677"/>
                  <a:pt x="216316" y="111869"/>
                </a:cubicBezTo>
                <a:cubicBezTo>
                  <a:pt x="215787" y="79061"/>
                  <a:pt x="239070" y="8152"/>
                  <a:pt x="229016" y="744"/>
                </a:cubicBezTo>
                <a:cubicBezTo>
                  <a:pt x="218962" y="-6664"/>
                  <a:pt x="194091" y="43077"/>
                  <a:pt x="155991" y="67419"/>
                </a:cubicBezTo>
                <a:cubicBezTo>
                  <a:pt x="117891" y="91761"/>
                  <a:pt x="7824" y="138856"/>
                  <a:pt x="416" y="146794"/>
                </a:cubicBezTo>
                <a:cubicBezTo>
                  <a:pt x="-6992" y="154731"/>
                  <a:pt x="86670" y="117161"/>
                  <a:pt x="111541" y="115044"/>
                </a:cubicBezTo>
                <a:cubicBezTo>
                  <a:pt x="136412" y="112927"/>
                  <a:pt x="148583" y="113457"/>
                  <a:pt x="149641" y="134094"/>
                </a:cubicBezTo>
                <a:cubicBezTo>
                  <a:pt x="150699" y="154731"/>
                  <a:pt x="78733" y="250511"/>
                  <a:pt x="92491" y="261094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6" name="フリーフォーム 225">
            <a:extLst>
              <a:ext uri="{FF2B5EF4-FFF2-40B4-BE49-F238E27FC236}">
                <a16:creationId xmlns:a16="http://schemas.microsoft.com/office/drawing/2014/main" id="{61D748BF-FE14-59FC-C3E8-671B33DC85D7}"/>
              </a:ext>
            </a:extLst>
          </p:cNvPr>
          <p:cNvSpPr/>
          <p:nvPr/>
        </p:nvSpPr>
        <p:spPr>
          <a:xfrm>
            <a:off x="3698249" y="1071392"/>
            <a:ext cx="248426" cy="590401"/>
          </a:xfrm>
          <a:custGeom>
            <a:avLst/>
            <a:gdLst>
              <a:gd name="connsiteX0" fmla="*/ 626 w 248426"/>
              <a:gd name="connsiteY0" fmla="*/ 1758 h 590401"/>
              <a:gd name="connsiteX1" fmla="*/ 133976 w 248426"/>
              <a:gd name="connsiteY1" fmla="*/ 93833 h 590401"/>
              <a:gd name="connsiteX2" fmla="*/ 114926 w 248426"/>
              <a:gd name="connsiteY2" fmla="*/ 214483 h 590401"/>
              <a:gd name="connsiteX3" fmla="*/ 178426 w 248426"/>
              <a:gd name="connsiteY3" fmla="*/ 154158 h 590401"/>
              <a:gd name="connsiteX4" fmla="*/ 162551 w 248426"/>
              <a:gd name="connsiteY4" fmla="*/ 277983 h 590401"/>
              <a:gd name="connsiteX5" fmla="*/ 153026 w 248426"/>
              <a:gd name="connsiteY5" fmla="*/ 382758 h 590401"/>
              <a:gd name="connsiteX6" fmla="*/ 222876 w 248426"/>
              <a:gd name="connsiteY6" fmla="*/ 535158 h 590401"/>
              <a:gd name="connsiteX7" fmla="*/ 248276 w 248426"/>
              <a:gd name="connsiteY7" fmla="*/ 589133 h 590401"/>
              <a:gd name="connsiteX8" fmla="*/ 213351 w 248426"/>
              <a:gd name="connsiteY8" fmla="*/ 551033 h 590401"/>
              <a:gd name="connsiteX9" fmla="*/ 83176 w 248426"/>
              <a:gd name="connsiteY9" fmla="*/ 328783 h 590401"/>
              <a:gd name="connsiteX10" fmla="*/ 80001 w 248426"/>
              <a:gd name="connsiteY10" fmla="*/ 354183 h 590401"/>
              <a:gd name="connsiteX11" fmla="*/ 73651 w 248426"/>
              <a:gd name="connsiteY11" fmla="*/ 227183 h 590401"/>
              <a:gd name="connsiteX12" fmla="*/ 83176 w 248426"/>
              <a:gd name="connsiteY12" fmla="*/ 176383 h 590401"/>
              <a:gd name="connsiteX13" fmla="*/ 626 w 248426"/>
              <a:gd name="connsiteY13" fmla="*/ 1758 h 59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426" h="590401">
                <a:moveTo>
                  <a:pt x="626" y="1758"/>
                </a:moveTo>
                <a:cubicBezTo>
                  <a:pt x="9093" y="-12000"/>
                  <a:pt x="114926" y="58379"/>
                  <a:pt x="133976" y="93833"/>
                </a:cubicBezTo>
                <a:cubicBezTo>
                  <a:pt x="153026" y="129287"/>
                  <a:pt x="107518" y="204429"/>
                  <a:pt x="114926" y="214483"/>
                </a:cubicBezTo>
                <a:cubicBezTo>
                  <a:pt x="122334" y="224537"/>
                  <a:pt x="170489" y="143575"/>
                  <a:pt x="178426" y="154158"/>
                </a:cubicBezTo>
                <a:cubicBezTo>
                  <a:pt x="186363" y="164741"/>
                  <a:pt x="166784" y="239883"/>
                  <a:pt x="162551" y="277983"/>
                </a:cubicBezTo>
                <a:cubicBezTo>
                  <a:pt x="158318" y="316083"/>
                  <a:pt x="142972" y="339896"/>
                  <a:pt x="153026" y="382758"/>
                </a:cubicBezTo>
                <a:cubicBezTo>
                  <a:pt x="163080" y="425621"/>
                  <a:pt x="207001" y="500762"/>
                  <a:pt x="222876" y="535158"/>
                </a:cubicBezTo>
                <a:cubicBezTo>
                  <a:pt x="238751" y="569554"/>
                  <a:pt x="249864" y="586487"/>
                  <a:pt x="248276" y="589133"/>
                </a:cubicBezTo>
                <a:cubicBezTo>
                  <a:pt x="246689" y="591779"/>
                  <a:pt x="240868" y="594425"/>
                  <a:pt x="213351" y="551033"/>
                </a:cubicBezTo>
                <a:cubicBezTo>
                  <a:pt x="185834" y="507641"/>
                  <a:pt x="105401" y="361591"/>
                  <a:pt x="83176" y="328783"/>
                </a:cubicBezTo>
                <a:cubicBezTo>
                  <a:pt x="60951" y="295975"/>
                  <a:pt x="81589" y="371116"/>
                  <a:pt x="80001" y="354183"/>
                </a:cubicBezTo>
                <a:cubicBezTo>
                  <a:pt x="78414" y="337250"/>
                  <a:pt x="73122" y="256816"/>
                  <a:pt x="73651" y="227183"/>
                </a:cubicBezTo>
                <a:cubicBezTo>
                  <a:pt x="74180" y="197550"/>
                  <a:pt x="94288" y="209720"/>
                  <a:pt x="83176" y="176383"/>
                </a:cubicBezTo>
                <a:cubicBezTo>
                  <a:pt x="72064" y="143046"/>
                  <a:pt x="-7841" y="15516"/>
                  <a:pt x="626" y="1758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7" name="フリーフォーム 226">
            <a:extLst>
              <a:ext uri="{FF2B5EF4-FFF2-40B4-BE49-F238E27FC236}">
                <a16:creationId xmlns:a16="http://schemas.microsoft.com/office/drawing/2014/main" id="{591584D1-C34A-11BE-8292-0CBB5E59F69C}"/>
              </a:ext>
            </a:extLst>
          </p:cNvPr>
          <p:cNvSpPr/>
          <p:nvPr/>
        </p:nvSpPr>
        <p:spPr>
          <a:xfrm>
            <a:off x="3599614" y="1330149"/>
            <a:ext cx="254930" cy="363033"/>
          </a:xfrm>
          <a:custGeom>
            <a:avLst/>
            <a:gdLst>
              <a:gd name="connsiteX0" fmla="*/ 64336 w 254930"/>
              <a:gd name="connsiteY0" fmla="*/ 176 h 363033"/>
              <a:gd name="connsiteX1" fmla="*/ 131011 w 254930"/>
              <a:gd name="connsiteY1" fmla="*/ 212901 h 363033"/>
              <a:gd name="connsiteX2" fmla="*/ 254836 w 254930"/>
              <a:gd name="connsiteY2" fmla="*/ 314501 h 363033"/>
              <a:gd name="connsiteX3" fmla="*/ 150061 w 254930"/>
              <a:gd name="connsiteY3" fmla="*/ 362126 h 363033"/>
              <a:gd name="connsiteX4" fmla="*/ 73861 w 254930"/>
              <a:gd name="connsiteY4" fmla="*/ 339901 h 363033"/>
              <a:gd name="connsiteX5" fmla="*/ 57986 w 254930"/>
              <a:gd name="connsiteY5" fmla="*/ 270051 h 363033"/>
              <a:gd name="connsiteX6" fmla="*/ 26236 w 254930"/>
              <a:gd name="connsiteY6" fmla="*/ 143051 h 363033"/>
              <a:gd name="connsiteX7" fmla="*/ 836 w 254930"/>
              <a:gd name="connsiteY7" fmla="*/ 251001 h 363033"/>
              <a:gd name="connsiteX8" fmla="*/ 64336 w 254930"/>
              <a:gd name="connsiteY8" fmla="*/ 176 h 36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930" h="363033">
                <a:moveTo>
                  <a:pt x="64336" y="176"/>
                </a:moveTo>
                <a:cubicBezTo>
                  <a:pt x="86032" y="-6174"/>
                  <a:pt x="99261" y="160514"/>
                  <a:pt x="131011" y="212901"/>
                </a:cubicBezTo>
                <a:cubicBezTo>
                  <a:pt x="162761" y="265288"/>
                  <a:pt x="251661" y="289630"/>
                  <a:pt x="254836" y="314501"/>
                </a:cubicBezTo>
                <a:cubicBezTo>
                  <a:pt x="258011" y="339372"/>
                  <a:pt x="180223" y="357893"/>
                  <a:pt x="150061" y="362126"/>
                </a:cubicBezTo>
                <a:cubicBezTo>
                  <a:pt x="119899" y="366359"/>
                  <a:pt x="89207" y="355247"/>
                  <a:pt x="73861" y="339901"/>
                </a:cubicBezTo>
                <a:cubicBezTo>
                  <a:pt x="58515" y="324555"/>
                  <a:pt x="65923" y="302859"/>
                  <a:pt x="57986" y="270051"/>
                </a:cubicBezTo>
                <a:cubicBezTo>
                  <a:pt x="50049" y="237243"/>
                  <a:pt x="35761" y="146226"/>
                  <a:pt x="26236" y="143051"/>
                </a:cubicBezTo>
                <a:cubicBezTo>
                  <a:pt x="16711" y="139876"/>
                  <a:pt x="-4456" y="271109"/>
                  <a:pt x="836" y="251001"/>
                </a:cubicBezTo>
                <a:cubicBezTo>
                  <a:pt x="6128" y="230893"/>
                  <a:pt x="42640" y="6526"/>
                  <a:pt x="64336" y="176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8" name="フリーフォーム 227">
            <a:extLst>
              <a:ext uri="{FF2B5EF4-FFF2-40B4-BE49-F238E27FC236}">
                <a16:creationId xmlns:a16="http://schemas.microsoft.com/office/drawing/2014/main" id="{70884190-8FA9-7BDA-CBAE-E17CB1C2BB5C}"/>
              </a:ext>
            </a:extLst>
          </p:cNvPr>
          <p:cNvSpPr/>
          <p:nvPr/>
        </p:nvSpPr>
        <p:spPr>
          <a:xfrm>
            <a:off x="3736383" y="1709422"/>
            <a:ext cx="169574" cy="281922"/>
          </a:xfrm>
          <a:custGeom>
            <a:avLst/>
            <a:gdLst>
              <a:gd name="connsiteX0" fmla="*/ 168867 w 169574"/>
              <a:gd name="connsiteY0" fmla="*/ 8253 h 281922"/>
              <a:gd name="connsiteX1" fmla="*/ 67267 w 169574"/>
              <a:gd name="connsiteY1" fmla="*/ 103503 h 281922"/>
              <a:gd name="connsiteX2" fmla="*/ 38692 w 169574"/>
              <a:gd name="connsiteY2" fmla="*/ 132078 h 281922"/>
              <a:gd name="connsiteX3" fmla="*/ 54567 w 169574"/>
              <a:gd name="connsiteY3" fmla="*/ 220978 h 281922"/>
              <a:gd name="connsiteX4" fmla="*/ 70442 w 169574"/>
              <a:gd name="connsiteY4" fmla="*/ 259078 h 281922"/>
              <a:gd name="connsiteX5" fmla="*/ 57742 w 169574"/>
              <a:gd name="connsiteY5" fmla="*/ 246378 h 281922"/>
              <a:gd name="connsiteX6" fmla="*/ 38692 w 169574"/>
              <a:gd name="connsiteY6" fmla="*/ 281303 h 281922"/>
              <a:gd name="connsiteX7" fmla="*/ 16467 w 169574"/>
              <a:gd name="connsiteY7" fmla="*/ 211453 h 281922"/>
              <a:gd name="connsiteX8" fmla="*/ 10117 w 169574"/>
              <a:gd name="connsiteY8" fmla="*/ 1903 h 281922"/>
              <a:gd name="connsiteX9" fmla="*/ 10117 w 169574"/>
              <a:gd name="connsiteY9" fmla="*/ 103503 h 281922"/>
              <a:gd name="connsiteX10" fmla="*/ 168867 w 169574"/>
              <a:gd name="connsiteY10" fmla="*/ 8253 h 28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574" h="281922">
                <a:moveTo>
                  <a:pt x="168867" y="8253"/>
                </a:moveTo>
                <a:cubicBezTo>
                  <a:pt x="178392" y="8253"/>
                  <a:pt x="88963" y="82866"/>
                  <a:pt x="67267" y="103503"/>
                </a:cubicBezTo>
                <a:cubicBezTo>
                  <a:pt x="45571" y="124141"/>
                  <a:pt x="40809" y="112499"/>
                  <a:pt x="38692" y="132078"/>
                </a:cubicBezTo>
                <a:cubicBezTo>
                  <a:pt x="36575" y="151657"/>
                  <a:pt x="49275" y="199812"/>
                  <a:pt x="54567" y="220978"/>
                </a:cubicBezTo>
                <a:cubicBezTo>
                  <a:pt x="59859" y="242144"/>
                  <a:pt x="70442" y="259078"/>
                  <a:pt x="70442" y="259078"/>
                </a:cubicBezTo>
                <a:cubicBezTo>
                  <a:pt x="70971" y="263311"/>
                  <a:pt x="63034" y="242674"/>
                  <a:pt x="57742" y="246378"/>
                </a:cubicBezTo>
                <a:cubicBezTo>
                  <a:pt x="52450" y="250082"/>
                  <a:pt x="45571" y="287124"/>
                  <a:pt x="38692" y="281303"/>
                </a:cubicBezTo>
                <a:cubicBezTo>
                  <a:pt x="31813" y="275482"/>
                  <a:pt x="21229" y="258020"/>
                  <a:pt x="16467" y="211453"/>
                </a:cubicBezTo>
                <a:cubicBezTo>
                  <a:pt x="11705" y="164886"/>
                  <a:pt x="11175" y="19894"/>
                  <a:pt x="10117" y="1903"/>
                </a:cubicBezTo>
                <a:cubicBezTo>
                  <a:pt x="9059" y="-16088"/>
                  <a:pt x="-12108" y="99270"/>
                  <a:pt x="10117" y="103503"/>
                </a:cubicBezTo>
                <a:cubicBezTo>
                  <a:pt x="32342" y="107736"/>
                  <a:pt x="159342" y="8253"/>
                  <a:pt x="168867" y="8253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" name="フリーフォーム 228">
            <a:extLst>
              <a:ext uri="{FF2B5EF4-FFF2-40B4-BE49-F238E27FC236}">
                <a16:creationId xmlns:a16="http://schemas.microsoft.com/office/drawing/2014/main" id="{95242F55-E16B-CE68-1427-210D2CB092DB}"/>
              </a:ext>
            </a:extLst>
          </p:cNvPr>
          <p:cNvSpPr/>
          <p:nvPr/>
        </p:nvSpPr>
        <p:spPr>
          <a:xfrm>
            <a:off x="3644521" y="1644648"/>
            <a:ext cx="102488" cy="254193"/>
          </a:xfrm>
          <a:custGeom>
            <a:avLst/>
            <a:gdLst>
              <a:gd name="connsiteX0" fmla="*/ 60704 w 102488"/>
              <a:gd name="connsiteY0" fmla="*/ 2 h 254193"/>
              <a:gd name="connsiteX1" fmla="*/ 101979 w 102488"/>
              <a:gd name="connsiteY1" fmla="*/ 95252 h 254193"/>
              <a:gd name="connsiteX2" fmla="*/ 79754 w 102488"/>
              <a:gd name="connsiteY2" fmla="*/ 193677 h 254193"/>
              <a:gd name="connsiteX3" fmla="*/ 22604 w 102488"/>
              <a:gd name="connsiteY3" fmla="*/ 254002 h 254193"/>
              <a:gd name="connsiteX4" fmla="*/ 60704 w 102488"/>
              <a:gd name="connsiteY4" fmla="*/ 174627 h 254193"/>
              <a:gd name="connsiteX5" fmla="*/ 22604 w 102488"/>
              <a:gd name="connsiteY5" fmla="*/ 187327 h 254193"/>
              <a:gd name="connsiteX6" fmla="*/ 44829 w 102488"/>
              <a:gd name="connsiteY6" fmla="*/ 155577 h 254193"/>
              <a:gd name="connsiteX7" fmla="*/ 379 w 102488"/>
              <a:gd name="connsiteY7" fmla="*/ 73027 h 254193"/>
              <a:gd name="connsiteX8" fmla="*/ 25779 w 102488"/>
              <a:gd name="connsiteY8" fmla="*/ 92077 h 254193"/>
              <a:gd name="connsiteX9" fmla="*/ 60704 w 102488"/>
              <a:gd name="connsiteY9" fmla="*/ 2 h 25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488" h="254193">
                <a:moveTo>
                  <a:pt x="60704" y="2"/>
                </a:moveTo>
                <a:cubicBezTo>
                  <a:pt x="73404" y="531"/>
                  <a:pt x="98804" y="62973"/>
                  <a:pt x="101979" y="95252"/>
                </a:cubicBezTo>
                <a:cubicBezTo>
                  <a:pt x="105154" y="127531"/>
                  <a:pt x="92983" y="167219"/>
                  <a:pt x="79754" y="193677"/>
                </a:cubicBezTo>
                <a:cubicBezTo>
                  <a:pt x="66525" y="220135"/>
                  <a:pt x="25779" y="257177"/>
                  <a:pt x="22604" y="254002"/>
                </a:cubicBezTo>
                <a:cubicBezTo>
                  <a:pt x="19429" y="250827"/>
                  <a:pt x="60704" y="185739"/>
                  <a:pt x="60704" y="174627"/>
                </a:cubicBezTo>
                <a:cubicBezTo>
                  <a:pt x="60704" y="163515"/>
                  <a:pt x="25250" y="190502"/>
                  <a:pt x="22604" y="187327"/>
                </a:cubicBezTo>
                <a:cubicBezTo>
                  <a:pt x="19958" y="184152"/>
                  <a:pt x="48533" y="174627"/>
                  <a:pt x="44829" y="155577"/>
                </a:cubicBezTo>
                <a:cubicBezTo>
                  <a:pt x="41125" y="136527"/>
                  <a:pt x="3554" y="83610"/>
                  <a:pt x="379" y="73027"/>
                </a:cubicBezTo>
                <a:cubicBezTo>
                  <a:pt x="-2796" y="62444"/>
                  <a:pt x="14667" y="100544"/>
                  <a:pt x="25779" y="92077"/>
                </a:cubicBezTo>
                <a:cubicBezTo>
                  <a:pt x="36891" y="83610"/>
                  <a:pt x="48004" y="-527"/>
                  <a:pt x="60704" y="2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0" name="フリーフォーム 229">
            <a:extLst>
              <a:ext uri="{FF2B5EF4-FFF2-40B4-BE49-F238E27FC236}">
                <a16:creationId xmlns:a16="http://schemas.microsoft.com/office/drawing/2014/main" id="{0D5E83C6-B5BC-94D0-15F8-FE8C0BB6D558}"/>
              </a:ext>
            </a:extLst>
          </p:cNvPr>
          <p:cNvSpPr/>
          <p:nvPr/>
        </p:nvSpPr>
        <p:spPr>
          <a:xfrm>
            <a:off x="3174956" y="1104900"/>
            <a:ext cx="282619" cy="552528"/>
          </a:xfrm>
          <a:custGeom>
            <a:avLst/>
            <a:gdLst>
              <a:gd name="connsiteX0" fmla="*/ 282619 w 282619"/>
              <a:gd name="connsiteY0" fmla="*/ 0 h 552528"/>
              <a:gd name="connsiteX1" fmla="*/ 215944 w 282619"/>
              <a:gd name="connsiteY1" fmla="*/ 111125 h 552528"/>
              <a:gd name="connsiteX2" fmla="*/ 161969 w 282619"/>
              <a:gd name="connsiteY2" fmla="*/ 177800 h 552528"/>
              <a:gd name="connsiteX3" fmla="*/ 123869 w 282619"/>
              <a:gd name="connsiteY3" fmla="*/ 250825 h 552528"/>
              <a:gd name="connsiteX4" fmla="*/ 34969 w 282619"/>
              <a:gd name="connsiteY4" fmla="*/ 476250 h 552528"/>
              <a:gd name="connsiteX5" fmla="*/ 44 w 282619"/>
              <a:gd name="connsiteY5" fmla="*/ 552450 h 552528"/>
              <a:gd name="connsiteX6" fmla="*/ 28619 w 282619"/>
              <a:gd name="connsiteY6" fmla="*/ 488950 h 552528"/>
              <a:gd name="connsiteX7" fmla="*/ 69894 w 282619"/>
              <a:gd name="connsiteY7" fmla="*/ 406400 h 552528"/>
              <a:gd name="connsiteX8" fmla="*/ 133394 w 282619"/>
              <a:gd name="connsiteY8" fmla="*/ 180975 h 552528"/>
              <a:gd name="connsiteX9" fmla="*/ 95294 w 282619"/>
              <a:gd name="connsiteY9" fmla="*/ 263525 h 552528"/>
              <a:gd name="connsiteX10" fmla="*/ 171494 w 282619"/>
              <a:gd name="connsiteY10" fmla="*/ 158750 h 552528"/>
              <a:gd name="connsiteX11" fmla="*/ 282619 w 282619"/>
              <a:gd name="connsiteY11" fmla="*/ 0 h 5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619" h="552528">
                <a:moveTo>
                  <a:pt x="282619" y="0"/>
                </a:moveTo>
                <a:cubicBezTo>
                  <a:pt x="259335" y="40746"/>
                  <a:pt x="236052" y="81492"/>
                  <a:pt x="215944" y="111125"/>
                </a:cubicBezTo>
                <a:cubicBezTo>
                  <a:pt x="195836" y="140758"/>
                  <a:pt x="177315" y="154517"/>
                  <a:pt x="161969" y="177800"/>
                </a:cubicBezTo>
                <a:cubicBezTo>
                  <a:pt x="146623" y="201083"/>
                  <a:pt x="145036" y="201083"/>
                  <a:pt x="123869" y="250825"/>
                </a:cubicBezTo>
                <a:cubicBezTo>
                  <a:pt x="102702" y="300567"/>
                  <a:pt x="55606" y="425979"/>
                  <a:pt x="34969" y="476250"/>
                </a:cubicBezTo>
                <a:cubicBezTo>
                  <a:pt x="14332" y="526521"/>
                  <a:pt x="1102" y="550333"/>
                  <a:pt x="44" y="552450"/>
                </a:cubicBezTo>
                <a:cubicBezTo>
                  <a:pt x="-1014" y="554567"/>
                  <a:pt x="16977" y="513292"/>
                  <a:pt x="28619" y="488950"/>
                </a:cubicBezTo>
                <a:cubicBezTo>
                  <a:pt x="40261" y="464608"/>
                  <a:pt x="52432" y="457729"/>
                  <a:pt x="69894" y="406400"/>
                </a:cubicBezTo>
                <a:cubicBezTo>
                  <a:pt x="87356" y="355071"/>
                  <a:pt x="129161" y="204787"/>
                  <a:pt x="133394" y="180975"/>
                </a:cubicBezTo>
                <a:cubicBezTo>
                  <a:pt x="137627" y="157163"/>
                  <a:pt x="88944" y="267229"/>
                  <a:pt x="95294" y="263525"/>
                </a:cubicBezTo>
                <a:cubicBezTo>
                  <a:pt x="101644" y="259821"/>
                  <a:pt x="171494" y="158750"/>
                  <a:pt x="171494" y="158750"/>
                </a:cubicBezTo>
                <a:lnTo>
                  <a:pt x="282619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フリーフォーム 230">
            <a:extLst>
              <a:ext uri="{FF2B5EF4-FFF2-40B4-BE49-F238E27FC236}">
                <a16:creationId xmlns:a16="http://schemas.microsoft.com/office/drawing/2014/main" id="{2031684A-0B32-8CF1-C95C-79568E8ED614}"/>
              </a:ext>
            </a:extLst>
          </p:cNvPr>
          <p:cNvSpPr/>
          <p:nvPr/>
        </p:nvSpPr>
        <p:spPr>
          <a:xfrm>
            <a:off x="3275952" y="1040878"/>
            <a:ext cx="245282" cy="749434"/>
          </a:xfrm>
          <a:custGeom>
            <a:avLst/>
            <a:gdLst>
              <a:gd name="connsiteX0" fmla="*/ 245123 w 245282"/>
              <a:gd name="connsiteY0" fmla="*/ 522 h 749434"/>
              <a:gd name="connsiteX1" fmla="*/ 165748 w 245282"/>
              <a:gd name="connsiteY1" fmla="*/ 187847 h 749434"/>
              <a:gd name="connsiteX2" fmla="*/ 118123 w 245282"/>
              <a:gd name="connsiteY2" fmla="*/ 359297 h 749434"/>
              <a:gd name="connsiteX3" fmla="*/ 137173 w 245282"/>
              <a:gd name="connsiteY3" fmla="*/ 289447 h 749434"/>
              <a:gd name="connsiteX4" fmla="*/ 102248 w 245282"/>
              <a:gd name="connsiteY4" fmla="*/ 445022 h 749434"/>
              <a:gd name="connsiteX5" fmla="*/ 648 w 245282"/>
              <a:gd name="connsiteY5" fmla="*/ 746647 h 749434"/>
              <a:gd name="connsiteX6" fmla="*/ 60973 w 245282"/>
              <a:gd name="connsiteY6" fmla="*/ 584722 h 749434"/>
              <a:gd name="connsiteX7" fmla="*/ 105423 w 245282"/>
              <a:gd name="connsiteY7" fmla="*/ 406922 h 749434"/>
              <a:gd name="connsiteX8" fmla="*/ 124473 w 245282"/>
              <a:gd name="connsiteY8" fmla="*/ 305322 h 749434"/>
              <a:gd name="connsiteX9" fmla="*/ 143523 w 245282"/>
              <a:gd name="connsiteY9" fmla="*/ 248172 h 749434"/>
              <a:gd name="connsiteX10" fmla="*/ 245123 w 245282"/>
              <a:gd name="connsiteY10" fmla="*/ 522 h 749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282" h="749434">
                <a:moveTo>
                  <a:pt x="245123" y="522"/>
                </a:moveTo>
                <a:cubicBezTo>
                  <a:pt x="248827" y="-9532"/>
                  <a:pt x="186915" y="128051"/>
                  <a:pt x="165748" y="187847"/>
                </a:cubicBezTo>
                <a:cubicBezTo>
                  <a:pt x="144581" y="247643"/>
                  <a:pt x="122885" y="342364"/>
                  <a:pt x="118123" y="359297"/>
                </a:cubicBezTo>
                <a:cubicBezTo>
                  <a:pt x="113361" y="376230"/>
                  <a:pt x="139819" y="275160"/>
                  <a:pt x="137173" y="289447"/>
                </a:cubicBezTo>
                <a:cubicBezTo>
                  <a:pt x="134527" y="303734"/>
                  <a:pt x="125002" y="368822"/>
                  <a:pt x="102248" y="445022"/>
                </a:cubicBezTo>
                <a:cubicBezTo>
                  <a:pt x="79494" y="521222"/>
                  <a:pt x="7527" y="723364"/>
                  <a:pt x="648" y="746647"/>
                </a:cubicBezTo>
                <a:cubicBezTo>
                  <a:pt x="-6231" y="769930"/>
                  <a:pt x="43511" y="641343"/>
                  <a:pt x="60973" y="584722"/>
                </a:cubicBezTo>
                <a:cubicBezTo>
                  <a:pt x="78435" y="528101"/>
                  <a:pt x="94840" y="453489"/>
                  <a:pt x="105423" y="406922"/>
                </a:cubicBezTo>
                <a:cubicBezTo>
                  <a:pt x="116006" y="360355"/>
                  <a:pt x="118123" y="331780"/>
                  <a:pt x="124473" y="305322"/>
                </a:cubicBezTo>
                <a:cubicBezTo>
                  <a:pt x="130823" y="278864"/>
                  <a:pt x="124473" y="297914"/>
                  <a:pt x="143523" y="248172"/>
                </a:cubicBezTo>
                <a:cubicBezTo>
                  <a:pt x="162573" y="198430"/>
                  <a:pt x="241419" y="10576"/>
                  <a:pt x="245123" y="5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2" name="フリーフォーム 231">
            <a:extLst>
              <a:ext uri="{FF2B5EF4-FFF2-40B4-BE49-F238E27FC236}">
                <a16:creationId xmlns:a16="http://schemas.microsoft.com/office/drawing/2014/main" id="{B220172C-B6FC-600A-4655-9B13576083A7}"/>
              </a:ext>
            </a:extLst>
          </p:cNvPr>
          <p:cNvSpPr/>
          <p:nvPr/>
        </p:nvSpPr>
        <p:spPr>
          <a:xfrm>
            <a:off x="3276600" y="1019556"/>
            <a:ext cx="316380" cy="844225"/>
          </a:xfrm>
          <a:custGeom>
            <a:avLst/>
            <a:gdLst>
              <a:gd name="connsiteX0" fmla="*/ 314325 w 316380"/>
              <a:gd name="connsiteY0" fmla="*/ 5969 h 844225"/>
              <a:gd name="connsiteX1" fmla="*/ 234950 w 316380"/>
              <a:gd name="connsiteY1" fmla="*/ 231394 h 844225"/>
              <a:gd name="connsiteX2" fmla="*/ 177800 w 316380"/>
              <a:gd name="connsiteY2" fmla="*/ 488569 h 844225"/>
              <a:gd name="connsiteX3" fmla="*/ 206375 w 316380"/>
              <a:gd name="connsiteY3" fmla="*/ 418719 h 844225"/>
              <a:gd name="connsiteX4" fmla="*/ 146050 w 316380"/>
              <a:gd name="connsiteY4" fmla="*/ 586994 h 844225"/>
              <a:gd name="connsiteX5" fmla="*/ 53975 w 316380"/>
              <a:gd name="connsiteY5" fmla="*/ 755269 h 844225"/>
              <a:gd name="connsiteX6" fmla="*/ 0 w 316380"/>
              <a:gd name="connsiteY6" fmla="*/ 844169 h 844225"/>
              <a:gd name="connsiteX7" fmla="*/ 53975 w 316380"/>
              <a:gd name="connsiteY7" fmla="*/ 764794 h 844225"/>
              <a:gd name="connsiteX8" fmla="*/ 158750 w 316380"/>
              <a:gd name="connsiteY8" fmla="*/ 552069 h 844225"/>
              <a:gd name="connsiteX9" fmla="*/ 180975 w 316380"/>
              <a:gd name="connsiteY9" fmla="*/ 406019 h 844225"/>
              <a:gd name="connsiteX10" fmla="*/ 168275 w 316380"/>
              <a:gd name="connsiteY10" fmla="*/ 456819 h 844225"/>
              <a:gd name="connsiteX11" fmla="*/ 231775 w 316380"/>
              <a:gd name="connsiteY11" fmla="*/ 228219 h 844225"/>
              <a:gd name="connsiteX12" fmla="*/ 288925 w 316380"/>
              <a:gd name="connsiteY12" fmla="*/ 75819 h 844225"/>
              <a:gd name="connsiteX13" fmla="*/ 314325 w 316380"/>
              <a:gd name="connsiteY13" fmla="*/ 5969 h 84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6380" h="844225">
                <a:moveTo>
                  <a:pt x="314325" y="5969"/>
                </a:moveTo>
                <a:cubicBezTo>
                  <a:pt x="305329" y="31898"/>
                  <a:pt x="257704" y="150961"/>
                  <a:pt x="234950" y="231394"/>
                </a:cubicBezTo>
                <a:cubicBezTo>
                  <a:pt x="212196" y="311827"/>
                  <a:pt x="182562" y="457348"/>
                  <a:pt x="177800" y="488569"/>
                </a:cubicBezTo>
                <a:cubicBezTo>
                  <a:pt x="173038" y="519790"/>
                  <a:pt x="211667" y="402315"/>
                  <a:pt x="206375" y="418719"/>
                </a:cubicBezTo>
                <a:cubicBezTo>
                  <a:pt x="201083" y="435123"/>
                  <a:pt x="171450" y="530902"/>
                  <a:pt x="146050" y="586994"/>
                </a:cubicBezTo>
                <a:cubicBezTo>
                  <a:pt x="120650" y="643086"/>
                  <a:pt x="78317" y="712407"/>
                  <a:pt x="53975" y="755269"/>
                </a:cubicBezTo>
                <a:cubicBezTo>
                  <a:pt x="29633" y="798131"/>
                  <a:pt x="0" y="842582"/>
                  <a:pt x="0" y="844169"/>
                </a:cubicBezTo>
                <a:cubicBezTo>
                  <a:pt x="0" y="845756"/>
                  <a:pt x="27517" y="813477"/>
                  <a:pt x="53975" y="764794"/>
                </a:cubicBezTo>
                <a:cubicBezTo>
                  <a:pt x="80433" y="716111"/>
                  <a:pt x="137583" y="611865"/>
                  <a:pt x="158750" y="552069"/>
                </a:cubicBezTo>
                <a:cubicBezTo>
                  <a:pt x="179917" y="492273"/>
                  <a:pt x="179387" y="421894"/>
                  <a:pt x="180975" y="406019"/>
                </a:cubicBezTo>
                <a:cubicBezTo>
                  <a:pt x="182562" y="390144"/>
                  <a:pt x="159808" y="486452"/>
                  <a:pt x="168275" y="456819"/>
                </a:cubicBezTo>
                <a:cubicBezTo>
                  <a:pt x="176742" y="427186"/>
                  <a:pt x="211667" y="291719"/>
                  <a:pt x="231775" y="228219"/>
                </a:cubicBezTo>
                <a:cubicBezTo>
                  <a:pt x="251883" y="164719"/>
                  <a:pt x="277283" y="106511"/>
                  <a:pt x="288925" y="75819"/>
                </a:cubicBezTo>
                <a:cubicBezTo>
                  <a:pt x="300567" y="45127"/>
                  <a:pt x="323321" y="-19960"/>
                  <a:pt x="314325" y="596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3" name="フリーフォーム 232">
            <a:extLst>
              <a:ext uri="{FF2B5EF4-FFF2-40B4-BE49-F238E27FC236}">
                <a16:creationId xmlns:a16="http://schemas.microsoft.com/office/drawing/2014/main" id="{E7C2C4EA-E3B7-406A-1E56-700BA37DE5D6}"/>
              </a:ext>
            </a:extLst>
          </p:cNvPr>
          <p:cNvSpPr/>
          <p:nvPr/>
        </p:nvSpPr>
        <p:spPr>
          <a:xfrm>
            <a:off x="3237371" y="1011350"/>
            <a:ext cx="411039" cy="850432"/>
          </a:xfrm>
          <a:custGeom>
            <a:avLst/>
            <a:gdLst>
              <a:gd name="connsiteX0" fmla="*/ 410704 w 411039"/>
              <a:gd name="connsiteY0" fmla="*/ 1475 h 850432"/>
              <a:gd name="connsiteX1" fmla="*/ 340854 w 411039"/>
              <a:gd name="connsiteY1" fmla="*/ 226900 h 850432"/>
              <a:gd name="connsiteX2" fmla="*/ 312279 w 411039"/>
              <a:gd name="connsiteY2" fmla="*/ 445975 h 850432"/>
              <a:gd name="connsiteX3" fmla="*/ 286879 w 411039"/>
              <a:gd name="connsiteY3" fmla="*/ 509475 h 850432"/>
              <a:gd name="connsiteX4" fmla="*/ 185279 w 411039"/>
              <a:gd name="connsiteY4" fmla="*/ 642825 h 850432"/>
              <a:gd name="connsiteX5" fmla="*/ 1129 w 411039"/>
              <a:gd name="connsiteY5" fmla="*/ 849200 h 850432"/>
              <a:gd name="connsiteX6" fmla="*/ 112254 w 411039"/>
              <a:gd name="connsiteY6" fmla="*/ 725375 h 850432"/>
              <a:gd name="connsiteX7" fmla="*/ 204329 w 411039"/>
              <a:gd name="connsiteY7" fmla="*/ 655525 h 850432"/>
              <a:gd name="connsiteX8" fmla="*/ 299579 w 411039"/>
              <a:gd name="connsiteY8" fmla="*/ 477725 h 850432"/>
              <a:gd name="connsiteX9" fmla="*/ 309104 w 411039"/>
              <a:gd name="connsiteY9" fmla="*/ 341200 h 850432"/>
              <a:gd name="connsiteX10" fmla="*/ 410704 w 411039"/>
              <a:gd name="connsiteY10" fmla="*/ 1475 h 850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039" h="850432">
                <a:moveTo>
                  <a:pt x="410704" y="1475"/>
                </a:moveTo>
                <a:cubicBezTo>
                  <a:pt x="415996" y="-17575"/>
                  <a:pt x="357258" y="152817"/>
                  <a:pt x="340854" y="226900"/>
                </a:cubicBezTo>
                <a:cubicBezTo>
                  <a:pt x="324450" y="300983"/>
                  <a:pt x="321275" y="398879"/>
                  <a:pt x="312279" y="445975"/>
                </a:cubicBezTo>
                <a:cubicBezTo>
                  <a:pt x="303283" y="493071"/>
                  <a:pt x="308046" y="476667"/>
                  <a:pt x="286879" y="509475"/>
                </a:cubicBezTo>
                <a:cubicBezTo>
                  <a:pt x="265712" y="542283"/>
                  <a:pt x="232904" y="586204"/>
                  <a:pt x="185279" y="642825"/>
                </a:cubicBezTo>
                <a:cubicBezTo>
                  <a:pt x="137654" y="699446"/>
                  <a:pt x="13300" y="835442"/>
                  <a:pt x="1129" y="849200"/>
                </a:cubicBezTo>
                <a:cubicBezTo>
                  <a:pt x="-11042" y="862958"/>
                  <a:pt x="78387" y="757654"/>
                  <a:pt x="112254" y="725375"/>
                </a:cubicBezTo>
                <a:cubicBezTo>
                  <a:pt x="146121" y="693096"/>
                  <a:pt x="173108" y="696800"/>
                  <a:pt x="204329" y="655525"/>
                </a:cubicBezTo>
                <a:cubicBezTo>
                  <a:pt x="235550" y="614250"/>
                  <a:pt x="282117" y="530112"/>
                  <a:pt x="299579" y="477725"/>
                </a:cubicBezTo>
                <a:cubicBezTo>
                  <a:pt x="317041" y="425338"/>
                  <a:pt x="293229" y="413696"/>
                  <a:pt x="309104" y="341200"/>
                </a:cubicBezTo>
                <a:cubicBezTo>
                  <a:pt x="324979" y="268704"/>
                  <a:pt x="405412" y="20525"/>
                  <a:pt x="410704" y="1475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フリーフォーム 233">
            <a:extLst>
              <a:ext uri="{FF2B5EF4-FFF2-40B4-BE49-F238E27FC236}">
                <a16:creationId xmlns:a16="http://schemas.microsoft.com/office/drawing/2014/main" id="{9DCB1C61-CF5A-86A0-880B-1DBA4DF41748}"/>
              </a:ext>
            </a:extLst>
          </p:cNvPr>
          <p:cNvSpPr/>
          <p:nvPr/>
        </p:nvSpPr>
        <p:spPr>
          <a:xfrm>
            <a:off x="2563805" y="1964947"/>
            <a:ext cx="96939" cy="260213"/>
          </a:xfrm>
          <a:custGeom>
            <a:avLst/>
            <a:gdLst>
              <a:gd name="connsiteX0" fmla="*/ 96845 w 96939"/>
              <a:gd name="connsiteY0" fmla="*/ 378 h 260213"/>
              <a:gd name="connsiteX1" fmla="*/ 30170 w 96939"/>
              <a:gd name="connsiteY1" fmla="*/ 70228 h 260213"/>
              <a:gd name="connsiteX2" fmla="*/ 1595 w 96939"/>
              <a:gd name="connsiteY2" fmla="*/ 254378 h 260213"/>
              <a:gd name="connsiteX3" fmla="*/ 4770 w 96939"/>
              <a:gd name="connsiteY3" fmla="*/ 203578 h 260213"/>
              <a:gd name="connsiteX4" fmla="*/ 14295 w 96939"/>
              <a:gd name="connsiteY4" fmla="*/ 95628 h 260213"/>
              <a:gd name="connsiteX5" fmla="*/ 96845 w 96939"/>
              <a:gd name="connsiteY5" fmla="*/ 378 h 260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939" h="260213">
                <a:moveTo>
                  <a:pt x="96845" y="378"/>
                </a:moveTo>
                <a:cubicBezTo>
                  <a:pt x="99491" y="-3855"/>
                  <a:pt x="46045" y="27895"/>
                  <a:pt x="30170" y="70228"/>
                </a:cubicBezTo>
                <a:cubicBezTo>
                  <a:pt x="14295" y="112561"/>
                  <a:pt x="5828" y="232153"/>
                  <a:pt x="1595" y="254378"/>
                </a:cubicBezTo>
                <a:cubicBezTo>
                  <a:pt x="-2638" y="276603"/>
                  <a:pt x="2653" y="230036"/>
                  <a:pt x="4770" y="203578"/>
                </a:cubicBezTo>
                <a:cubicBezTo>
                  <a:pt x="6887" y="177120"/>
                  <a:pt x="3712" y="125261"/>
                  <a:pt x="14295" y="95628"/>
                </a:cubicBezTo>
                <a:cubicBezTo>
                  <a:pt x="24878" y="65995"/>
                  <a:pt x="94199" y="4611"/>
                  <a:pt x="96845" y="37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フリーフォーム 234">
            <a:extLst>
              <a:ext uri="{FF2B5EF4-FFF2-40B4-BE49-F238E27FC236}">
                <a16:creationId xmlns:a16="http://schemas.microsoft.com/office/drawing/2014/main" id="{9676A340-B3F1-C2FD-8BB8-99E063A9AD4A}"/>
              </a:ext>
            </a:extLst>
          </p:cNvPr>
          <p:cNvSpPr/>
          <p:nvPr/>
        </p:nvSpPr>
        <p:spPr>
          <a:xfrm>
            <a:off x="2448389" y="1929880"/>
            <a:ext cx="193904" cy="341358"/>
          </a:xfrm>
          <a:custGeom>
            <a:avLst/>
            <a:gdLst>
              <a:gd name="connsiteX0" fmla="*/ 193211 w 193904"/>
              <a:gd name="connsiteY0" fmla="*/ 520 h 341358"/>
              <a:gd name="connsiteX1" fmla="*/ 72561 w 193904"/>
              <a:gd name="connsiteY1" fmla="*/ 133870 h 341358"/>
              <a:gd name="connsiteX2" fmla="*/ 21761 w 193904"/>
              <a:gd name="connsiteY2" fmla="*/ 194195 h 341358"/>
              <a:gd name="connsiteX3" fmla="*/ 28111 w 193904"/>
              <a:gd name="connsiteY3" fmla="*/ 340245 h 341358"/>
              <a:gd name="connsiteX4" fmla="*/ 15411 w 193904"/>
              <a:gd name="connsiteY4" fmla="*/ 257695 h 341358"/>
              <a:gd name="connsiteX5" fmla="*/ 12236 w 193904"/>
              <a:gd name="connsiteY5" fmla="*/ 187845 h 341358"/>
              <a:gd name="connsiteX6" fmla="*/ 193211 w 193904"/>
              <a:gd name="connsiteY6" fmla="*/ 520 h 34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904" h="341358">
                <a:moveTo>
                  <a:pt x="193211" y="520"/>
                </a:moveTo>
                <a:cubicBezTo>
                  <a:pt x="203265" y="-8476"/>
                  <a:pt x="101136" y="101591"/>
                  <a:pt x="72561" y="133870"/>
                </a:cubicBezTo>
                <a:cubicBezTo>
                  <a:pt x="43986" y="166149"/>
                  <a:pt x="29169" y="159799"/>
                  <a:pt x="21761" y="194195"/>
                </a:cubicBezTo>
                <a:cubicBezTo>
                  <a:pt x="14353" y="228591"/>
                  <a:pt x="29169" y="329662"/>
                  <a:pt x="28111" y="340245"/>
                </a:cubicBezTo>
                <a:cubicBezTo>
                  <a:pt x="27053" y="350828"/>
                  <a:pt x="18057" y="283095"/>
                  <a:pt x="15411" y="257695"/>
                </a:cubicBezTo>
                <a:cubicBezTo>
                  <a:pt x="12765" y="232295"/>
                  <a:pt x="-15810" y="224357"/>
                  <a:pt x="12236" y="187845"/>
                </a:cubicBezTo>
                <a:cubicBezTo>
                  <a:pt x="40282" y="151333"/>
                  <a:pt x="183157" y="9516"/>
                  <a:pt x="193211" y="52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フリーフォーム 235">
            <a:extLst>
              <a:ext uri="{FF2B5EF4-FFF2-40B4-BE49-F238E27FC236}">
                <a16:creationId xmlns:a16="http://schemas.microsoft.com/office/drawing/2014/main" id="{C04E5288-7042-BACC-FE14-3655A0BC4936}"/>
              </a:ext>
            </a:extLst>
          </p:cNvPr>
          <p:cNvSpPr/>
          <p:nvPr/>
        </p:nvSpPr>
        <p:spPr>
          <a:xfrm>
            <a:off x="3168516" y="984096"/>
            <a:ext cx="444673" cy="297526"/>
          </a:xfrm>
          <a:custGeom>
            <a:avLst/>
            <a:gdLst>
              <a:gd name="connsiteX0" fmla="*/ 444634 w 444673"/>
              <a:gd name="connsiteY0" fmla="*/ 154 h 297526"/>
              <a:gd name="connsiteX1" fmla="*/ 187459 w 444673"/>
              <a:gd name="connsiteY1" fmla="*/ 66829 h 297526"/>
              <a:gd name="connsiteX2" fmla="*/ 3309 w 444673"/>
              <a:gd name="connsiteY2" fmla="*/ 295429 h 297526"/>
              <a:gd name="connsiteX3" fmla="*/ 76334 w 444673"/>
              <a:gd name="connsiteY3" fmla="*/ 174779 h 297526"/>
              <a:gd name="connsiteX4" fmla="*/ 168409 w 444673"/>
              <a:gd name="connsiteY4" fmla="*/ 79529 h 297526"/>
              <a:gd name="connsiteX5" fmla="*/ 444634 w 444673"/>
              <a:gd name="connsiteY5" fmla="*/ 154 h 29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673" h="297526">
                <a:moveTo>
                  <a:pt x="444634" y="154"/>
                </a:moveTo>
                <a:cubicBezTo>
                  <a:pt x="447809" y="-1963"/>
                  <a:pt x="261013" y="17617"/>
                  <a:pt x="187459" y="66829"/>
                </a:cubicBezTo>
                <a:cubicBezTo>
                  <a:pt x="113905" y="116041"/>
                  <a:pt x="21830" y="277437"/>
                  <a:pt x="3309" y="295429"/>
                </a:cubicBezTo>
                <a:cubicBezTo>
                  <a:pt x="-15212" y="313421"/>
                  <a:pt x="48817" y="210762"/>
                  <a:pt x="76334" y="174779"/>
                </a:cubicBezTo>
                <a:cubicBezTo>
                  <a:pt x="103851" y="138796"/>
                  <a:pt x="108613" y="108104"/>
                  <a:pt x="168409" y="79529"/>
                </a:cubicBezTo>
                <a:cubicBezTo>
                  <a:pt x="228205" y="50954"/>
                  <a:pt x="441459" y="2271"/>
                  <a:pt x="444634" y="15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フリーフォーム 236">
            <a:extLst>
              <a:ext uri="{FF2B5EF4-FFF2-40B4-BE49-F238E27FC236}">
                <a16:creationId xmlns:a16="http://schemas.microsoft.com/office/drawing/2014/main" id="{DC3425F6-F40A-FA15-6DC5-984F6BF82DC3}"/>
              </a:ext>
            </a:extLst>
          </p:cNvPr>
          <p:cNvSpPr/>
          <p:nvPr/>
        </p:nvSpPr>
        <p:spPr>
          <a:xfrm>
            <a:off x="3498727" y="831332"/>
            <a:ext cx="277264" cy="89717"/>
          </a:xfrm>
          <a:custGeom>
            <a:avLst/>
            <a:gdLst>
              <a:gd name="connsiteX0" fmla="*/ 123 w 277264"/>
              <a:gd name="connsiteY0" fmla="*/ 51318 h 89717"/>
              <a:gd name="connsiteX1" fmla="*/ 101723 w 277264"/>
              <a:gd name="connsiteY1" fmla="*/ 518 h 89717"/>
              <a:gd name="connsiteX2" fmla="*/ 276348 w 277264"/>
              <a:gd name="connsiteY2" fmla="*/ 89418 h 89717"/>
              <a:gd name="connsiteX3" fmla="*/ 168398 w 277264"/>
              <a:gd name="connsiteY3" fmla="*/ 29093 h 89717"/>
              <a:gd name="connsiteX4" fmla="*/ 120773 w 277264"/>
              <a:gd name="connsiteY4" fmla="*/ 19568 h 89717"/>
              <a:gd name="connsiteX5" fmla="*/ 123 w 277264"/>
              <a:gd name="connsiteY5" fmla="*/ 51318 h 8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264" h="89717">
                <a:moveTo>
                  <a:pt x="123" y="51318"/>
                </a:moveTo>
                <a:cubicBezTo>
                  <a:pt x="-3052" y="48143"/>
                  <a:pt x="55685" y="-5832"/>
                  <a:pt x="101723" y="518"/>
                </a:cubicBezTo>
                <a:cubicBezTo>
                  <a:pt x="147761" y="6868"/>
                  <a:pt x="265236" y="84656"/>
                  <a:pt x="276348" y="89418"/>
                </a:cubicBezTo>
                <a:cubicBezTo>
                  <a:pt x="287460" y="94180"/>
                  <a:pt x="194327" y="40735"/>
                  <a:pt x="168398" y="29093"/>
                </a:cubicBezTo>
                <a:cubicBezTo>
                  <a:pt x="142469" y="17451"/>
                  <a:pt x="142469" y="17451"/>
                  <a:pt x="120773" y="19568"/>
                </a:cubicBezTo>
                <a:cubicBezTo>
                  <a:pt x="99077" y="21685"/>
                  <a:pt x="3298" y="54493"/>
                  <a:pt x="123" y="5131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フリーフォーム 237">
            <a:extLst>
              <a:ext uri="{FF2B5EF4-FFF2-40B4-BE49-F238E27FC236}">
                <a16:creationId xmlns:a16="http://schemas.microsoft.com/office/drawing/2014/main" id="{8F400AB4-7CAB-0FB1-F843-1C3CCB803EE5}"/>
              </a:ext>
            </a:extLst>
          </p:cNvPr>
          <p:cNvSpPr/>
          <p:nvPr/>
        </p:nvSpPr>
        <p:spPr>
          <a:xfrm>
            <a:off x="3435290" y="606423"/>
            <a:ext cx="73603" cy="197241"/>
          </a:xfrm>
          <a:custGeom>
            <a:avLst/>
            <a:gdLst>
              <a:gd name="connsiteX0" fmla="*/ 60 w 73603"/>
              <a:gd name="connsiteY0" fmla="*/ 2 h 197241"/>
              <a:gd name="connsiteX1" fmla="*/ 57210 w 73603"/>
              <a:gd name="connsiteY1" fmla="*/ 120652 h 197241"/>
              <a:gd name="connsiteX2" fmla="*/ 31810 w 73603"/>
              <a:gd name="connsiteY2" fmla="*/ 196852 h 197241"/>
              <a:gd name="connsiteX3" fmla="*/ 66735 w 73603"/>
              <a:gd name="connsiteY3" fmla="*/ 149227 h 197241"/>
              <a:gd name="connsiteX4" fmla="*/ 69910 w 73603"/>
              <a:gd name="connsiteY4" fmla="*/ 123827 h 197241"/>
              <a:gd name="connsiteX5" fmla="*/ 60 w 73603"/>
              <a:gd name="connsiteY5" fmla="*/ 2 h 19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603" h="197241">
                <a:moveTo>
                  <a:pt x="60" y="2"/>
                </a:moveTo>
                <a:cubicBezTo>
                  <a:pt x="-2057" y="-527"/>
                  <a:pt x="51918" y="87844"/>
                  <a:pt x="57210" y="120652"/>
                </a:cubicBezTo>
                <a:cubicBezTo>
                  <a:pt x="62502" y="153460"/>
                  <a:pt x="30223" y="192090"/>
                  <a:pt x="31810" y="196852"/>
                </a:cubicBezTo>
                <a:cubicBezTo>
                  <a:pt x="33397" y="201614"/>
                  <a:pt x="60385" y="161398"/>
                  <a:pt x="66735" y="149227"/>
                </a:cubicBezTo>
                <a:cubicBezTo>
                  <a:pt x="73085" y="137056"/>
                  <a:pt x="76789" y="143935"/>
                  <a:pt x="69910" y="123827"/>
                </a:cubicBezTo>
                <a:cubicBezTo>
                  <a:pt x="63031" y="103719"/>
                  <a:pt x="2177" y="531"/>
                  <a:pt x="60" y="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フリーフォーム 238">
            <a:extLst>
              <a:ext uri="{FF2B5EF4-FFF2-40B4-BE49-F238E27FC236}">
                <a16:creationId xmlns:a16="http://schemas.microsoft.com/office/drawing/2014/main" id="{562A85A9-EEE0-D70E-98E3-728DAF03B9D0}"/>
              </a:ext>
            </a:extLst>
          </p:cNvPr>
          <p:cNvSpPr/>
          <p:nvPr/>
        </p:nvSpPr>
        <p:spPr>
          <a:xfrm>
            <a:off x="3343212" y="507934"/>
            <a:ext cx="69926" cy="159044"/>
          </a:xfrm>
          <a:custGeom>
            <a:avLst/>
            <a:gdLst>
              <a:gd name="connsiteX0" fmla="*/ 6413 w 69926"/>
              <a:gd name="connsiteY0" fmla="*/ 158816 h 159044"/>
              <a:gd name="connsiteX1" fmla="*/ 69913 w 69926"/>
              <a:gd name="connsiteY1" fmla="*/ 114366 h 159044"/>
              <a:gd name="connsiteX2" fmla="*/ 63 w 69926"/>
              <a:gd name="connsiteY2" fmla="*/ 66 h 159044"/>
              <a:gd name="connsiteX3" fmla="*/ 57213 w 69926"/>
              <a:gd name="connsiteY3" fmla="*/ 98491 h 159044"/>
              <a:gd name="connsiteX4" fmla="*/ 6413 w 69926"/>
              <a:gd name="connsiteY4" fmla="*/ 158816 h 15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26" h="159044">
                <a:moveTo>
                  <a:pt x="6413" y="158816"/>
                </a:moveTo>
                <a:cubicBezTo>
                  <a:pt x="8530" y="161462"/>
                  <a:pt x="70971" y="140824"/>
                  <a:pt x="69913" y="114366"/>
                </a:cubicBezTo>
                <a:cubicBezTo>
                  <a:pt x="68855" y="87908"/>
                  <a:pt x="2180" y="2712"/>
                  <a:pt x="63" y="66"/>
                </a:cubicBezTo>
                <a:cubicBezTo>
                  <a:pt x="-2054" y="-2580"/>
                  <a:pt x="49805" y="74678"/>
                  <a:pt x="57213" y="98491"/>
                </a:cubicBezTo>
                <a:cubicBezTo>
                  <a:pt x="64621" y="122303"/>
                  <a:pt x="4296" y="156170"/>
                  <a:pt x="6413" y="15881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フリーフォーム 239">
            <a:extLst>
              <a:ext uri="{FF2B5EF4-FFF2-40B4-BE49-F238E27FC236}">
                <a16:creationId xmlns:a16="http://schemas.microsoft.com/office/drawing/2014/main" id="{F4CD5239-208E-DD74-55A3-2D519D719491}"/>
              </a:ext>
            </a:extLst>
          </p:cNvPr>
          <p:cNvSpPr/>
          <p:nvPr/>
        </p:nvSpPr>
        <p:spPr>
          <a:xfrm>
            <a:off x="3082216" y="313218"/>
            <a:ext cx="216923" cy="258352"/>
          </a:xfrm>
          <a:custGeom>
            <a:avLst/>
            <a:gdLst>
              <a:gd name="connsiteX0" fmla="*/ 143584 w 216923"/>
              <a:gd name="connsiteY0" fmla="*/ 258282 h 258352"/>
              <a:gd name="connsiteX1" fmla="*/ 210259 w 216923"/>
              <a:gd name="connsiteY1" fmla="*/ 147157 h 258352"/>
              <a:gd name="connsiteX2" fmla="*/ 191209 w 216923"/>
              <a:gd name="connsiteY2" fmla="*/ 102707 h 258352"/>
              <a:gd name="connsiteX3" fmla="*/ 3884 w 216923"/>
              <a:gd name="connsiteY3" fmla="*/ 1107 h 258352"/>
              <a:gd name="connsiteX4" fmla="*/ 73734 w 216923"/>
              <a:gd name="connsiteY4" fmla="*/ 51907 h 258352"/>
              <a:gd name="connsiteX5" fmla="*/ 184859 w 216923"/>
              <a:gd name="connsiteY5" fmla="*/ 102707 h 258352"/>
              <a:gd name="connsiteX6" fmla="*/ 203909 w 216923"/>
              <a:gd name="connsiteY6" fmla="*/ 163032 h 258352"/>
              <a:gd name="connsiteX7" fmla="*/ 143584 w 216923"/>
              <a:gd name="connsiteY7" fmla="*/ 258282 h 25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923" h="258352">
                <a:moveTo>
                  <a:pt x="143584" y="258282"/>
                </a:moveTo>
                <a:cubicBezTo>
                  <a:pt x="144642" y="255636"/>
                  <a:pt x="202322" y="173086"/>
                  <a:pt x="210259" y="147157"/>
                </a:cubicBezTo>
                <a:cubicBezTo>
                  <a:pt x="218196" y="121228"/>
                  <a:pt x="225605" y="127049"/>
                  <a:pt x="191209" y="102707"/>
                </a:cubicBezTo>
                <a:cubicBezTo>
                  <a:pt x="156813" y="78365"/>
                  <a:pt x="23463" y="9574"/>
                  <a:pt x="3884" y="1107"/>
                </a:cubicBezTo>
                <a:cubicBezTo>
                  <a:pt x="-15695" y="-7360"/>
                  <a:pt x="43572" y="34974"/>
                  <a:pt x="73734" y="51907"/>
                </a:cubicBezTo>
                <a:cubicBezTo>
                  <a:pt x="103896" y="68840"/>
                  <a:pt x="163163" y="84186"/>
                  <a:pt x="184859" y="102707"/>
                </a:cubicBezTo>
                <a:cubicBezTo>
                  <a:pt x="206555" y="121228"/>
                  <a:pt x="206026" y="137632"/>
                  <a:pt x="203909" y="163032"/>
                </a:cubicBezTo>
                <a:cubicBezTo>
                  <a:pt x="201792" y="188432"/>
                  <a:pt x="142526" y="260928"/>
                  <a:pt x="143584" y="25828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フリーフォーム 240">
            <a:extLst>
              <a:ext uri="{FF2B5EF4-FFF2-40B4-BE49-F238E27FC236}">
                <a16:creationId xmlns:a16="http://schemas.microsoft.com/office/drawing/2014/main" id="{8C86C32C-2F30-AC07-ED5D-6EE3D6835408}"/>
              </a:ext>
            </a:extLst>
          </p:cNvPr>
          <p:cNvSpPr/>
          <p:nvPr/>
        </p:nvSpPr>
        <p:spPr>
          <a:xfrm>
            <a:off x="3067039" y="824456"/>
            <a:ext cx="473098" cy="86794"/>
          </a:xfrm>
          <a:custGeom>
            <a:avLst/>
            <a:gdLst>
              <a:gd name="connsiteX0" fmla="*/ 473086 w 473098"/>
              <a:gd name="connsiteY0" fmla="*/ 51844 h 86794"/>
              <a:gd name="connsiteX1" fmla="*/ 250836 w 473098"/>
              <a:gd name="connsiteY1" fmla="*/ 10569 h 86794"/>
              <a:gd name="connsiteX2" fmla="*/ 11 w 473098"/>
              <a:gd name="connsiteY2" fmla="*/ 86769 h 86794"/>
              <a:gd name="connsiteX3" fmla="*/ 241311 w 473098"/>
              <a:gd name="connsiteY3" fmla="*/ 1044 h 86794"/>
              <a:gd name="connsiteX4" fmla="*/ 473086 w 473098"/>
              <a:gd name="connsiteY4" fmla="*/ 51844 h 86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098" h="86794">
                <a:moveTo>
                  <a:pt x="473086" y="51844"/>
                </a:moveTo>
                <a:cubicBezTo>
                  <a:pt x="474673" y="53431"/>
                  <a:pt x="329682" y="4748"/>
                  <a:pt x="250836" y="10569"/>
                </a:cubicBezTo>
                <a:cubicBezTo>
                  <a:pt x="171990" y="16390"/>
                  <a:pt x="1598" y="88356"/>
                  <a:pt x="11" y="86769"/>
                </a:cubicBezTo>
                <a:cubicBezTo>
                  <a:pt x="-1576" y="85182"/>
                  <a:pt x="168815" y="10569"/>
                  <a:pt x="241311" y="1044"/>
                </a:cubicBezTo>
                <a:cubicBezTo>
                  <a:pt x="313807" y="-8481"/>
                  <a:pt x="471499" y="50257"/>
                  <a:pt x="473086" y="5184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フリーフォーム 241">
            <a:extLst>
              <a:ext uri="{FF2B5EF4-FFF2-40B4-BE49-F238E27FC236}">
                <a16:creationId xmlns:a16="http://schemas.microsoft.com/office/drawing/2014/main" id="{EC1E4F8D-C3ED-A258-58D3-49C898A77756}"/>
              </a:ext>
            </a:extLst>
          </p:cNvPr>
          <p:cNvSpPr/>
          <p:nvPr/>
        </p:nvSpPr>
        <p:spPr>
          <a:xfrm>
            <a:off x="3031031" y="694871"/>
            <a:ext cx="405930" cy="63957"/>
          </a:xfrm>
          <a:custGeom>
            <a:avLst/>
            <a:gdLst>
              <a:gd name="connsiteX0" fmla="*/ 404319 w 405930"/>
              <a:gd name="connsiteY0" fmla="*/ 63954 h 63957"/>
              <a:gd name="connsiteX1" fmla="*/ 267794 w 405930"/>
              <a:gd name="connsiteY1" fmla="*/ 3629 h 63957"/>
              <a:gd name="connsiteX2" fmla="*/ 1094 w 405930"/>
              <a:gd name="connsiteY2" fmla="*/ 6804 h 63957"/>
              <a:gd name="connsiteX3" fmla="*/ 182069 w 405930"/>
              <a:gd name="connsiteY3" fmla="*/ 6804 h 63957"/>
              <a:gd name="connsiteX4" fmla="*/ 404319 w 405930"/>
              <a:gd name="connsiteY4" fmla="*/ 63954 h 63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930" h="63957">
                <a:moveTo>
                  <a:pt x="404319" y="63954"/>
                </a:moveTo>
                <a:cubicBezTo>
                  <a:pt x="418607" y="63425"/>
                  <a:pt x="334998" y="13154"/>
                  <a:pt x="267794" y="3629"/>
                </a:cubicBezTo>
                <a:cubicBezTo>
                  <a:pt x="200590" y="-5896"/>
                  <a:pt x="15381" y="6275"/>
                  <a:pt x="1094" y="6804"/>
                </a:cubicBezTo>
                <a:cubicBezTo>
                  <a:pt x="-13194" y="7333"/>
                  <a:pt x="115923" y="2571"/>
                  <a:pt x="182069" y="6804"/>
                </a:cubicBezTo>
                <a:cubicBezTo>
                  <a:pt x="248215" y="11037"/>
                  <a:pt x="390031" y="64483"/>
                  <a:pt x="404319" y="6395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フリーフォーム 242">
            <a:extLst>
              <a:ext uri="{FF2B5EF4-FFF2-40B4-BE49-F238E27FC236}">
                <a16:creationId xmlns:a16="http://schemas.microsoft.com/office/drawing/2014/main" id="{91379585-7E35-BB3C-727F-EE041EFAF16A}"/>
              </a:ext>
            </a:extLst>
          </p:cNvPr>
          <p:cNvSpPr/>
          <p:nvPr/>
        </p:nvSpPr>
        <p:spPr>
          <a:xfrm>
            <a:off x="2929051" y="602908"/>
            <a:ext cx="433452" cy="86247"/>
          </a:xfrm>
          <a:custGeom>
            <a:avLst/>
            <a:gdLst>
              <a:gd name="connsiteX0" fmla="*/ 430099 w 433452"/>
              <a:gd name="connsiteY0" fmla="*/ 54317 h 86247"/>
              <a:gd name="connsiteX1" fmla="*/ 318974 w 433452"/>
              <a:gd name="connsiteY1" fmla="*/ 342 h 86247"/>
              <a:gd name="connsiteX2" fmla="*/ 1474 w 433452"/>
              <a:gd name="connsiteY2" fmla="*/ 86067 h 86247"/>
              <a:gd name="connsiteX3" fmla="*/ 207849 w 433452"/>
              <a:gd name="connsiteY3" fmla="*/ 22567 h 86247"/>
              <a:gd name="connsiteX4" fmla="*/ 385649 w 433452"/>
              <a:gd name="connsiteY4" fmla="*/ 9867 h 86247"/>
              <a:gd name="connsiteX5" fmla="*/ 430099 w 433452"/>
              <a:gd name="connsiteY5" fmla="*/ 54317 h 86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3452" h="86247">
                <a:moveTo>
                  <a:pt x="430099" y="54317"/>
                </a:moveTo>
                <a:cubicBezTo>
                  <a:pt x="418987" y="52730"/>
                  <a:pt x="390411" y="-4950"/>
                  <a:pt x="318974" y="342"/>
                </a:cubicBezTo>
                <a:cubicBezTo>
                  <a:pt x="247537" y="5634"/>
                  <a:pt x="19995" y="82363"/>
                  <a:pt x="1474" y="86067"/>
                </a:cubicBezTo>
                <a:cubicBezTo>
                  <a:pt x="-17047" y="89771"/>
                  <a:pt x="143820" y="35267"/>
                  <a:pt x="207849" y="22567"/>
                </a:cubicBezTo>
                <a:cubicBezTo>
                  <a:pt x="271878" y="9867"/>
                  <a:pt x="347020" y="7750"/>
                  <a:pt x="385649" y="9867"/>
                </a:cubicBezTo>
                <a:cubicBezTo>
                  <a:pt x="424278" y="11984"/>
                  <a:pt x="441211" y="55904"/>
                  <a:pt x="430099" y="5431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フリーフォーム 243">
            <a:extLst>
              <a:ext uri="{FF2B5EF4-FFF2-40B4-BE49-F238E27FC236}">
                <a16:creationId xmlns:a16="http://schemas.microsoft.com/office/drawing/2014/main" id="{BCDB768A-AFD8-35D2-E40B-73A2F183DD95}"/>
              </a:ext>
            </a:extLst>
          </p:cNvPr>
          <p:cNvSpPr/>
          <p:nvPr/>
        </p:nvSpPr>
        <p:spPr>
          <a:xfrm>
            <a:off x="2806372" y="501633"/>
            <a:ext cx="438488" cy="54217"/>
          </a:xfrm>
          <a:custGeom>
            <a:avLst/>
            <a:gdLst>
              <a:gd name="connsiteX0" fmla="*/ 438478 w 438488"/>
              <a:gd name="connsiteY0" fmla="*/ 47642 h 54217"/>
              <a:gd name="connsiteX1" fmla="*/ 330528 w 438488"/>
              <a:gd name="connsiteY1" fmla="*/ 17 h 54217"/>
              <a:gd name="connsiteX2" fmla="*/ 328 w 438488"/>
              <a:gd name="connsiteY2" fmla="*/ 53992 h 54217"/>
              <a:gd name="connsiteX3" fmla="*/ 270203 w 438488"/>
              <a:gd name="connsiteY3" fmla="*/ 19067 h 54217"/>
              <a:gd name="connsiteX4" fmla="*/ 336878 w 438488"/>
              <a:gd name="connsiteY4" fmla="*/ 12717 h 54217"/>
              <a:gd name="connsiteX5" fmla="*/ 438478 w 438488"/>
              <a:gd name="connsiteY5" fmla="*/ 47642 h 5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8488" h="54217">
                <a:moveTo>
                  <a:pt x="438478" y="47642"/>
                </a:moveTo>
                <a:cubicBezTo>
                  <a:pt x="437420" y="45525"/>
                  <a:pt x="403553" y="-1041"/>
                  <a:pt x="330528" y="17"/>
                </a:cubicBezTo>
                <a:cubicBezTo>
                  <a:pt x="257503" y="1075"/>
                  <a:pt x="10382" y="50817"/>
                  <a:pt x="328" y="53992"/>
                </a:cubicBezTo>
                <a:cubicBezTo>
                  <a:pt x="-9726" y="57167"/>
                  <a:pt x="214111" y="25946"/>
                  <a:pt x="270203" y="19067"/>
                </a:cubicBezTo>
                <a:cubicBezTo>
                  <a:pt x="326295" y="12188"/>
                  <a:pt x="312007" y="12717"/>
                  <a:pt x="336878" y="12717"/>
                </a:cubicBezTo>
                <a:cubicBezTo>
                  <a:pt x="361749" y="12717"/>
                  <a:pt x="439536" y="49759"/>
                  <a:pt x="438478" y="4764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フリーフォーム 244">
            <a:extLst>
              <a:ext uri="{FF2B5EF4-FFF2-40B4-BE49-F238E27FC236}">
                <a16:creationId xmlns:a16="http://schemas.microsoft.com/office/drawing/2014/main" id="{899340C6-E4CF-D44C-41AD-91CDAF19DDBD}"/>
              </a:ext>
            </a:extLst>
          </p:cNvPr>
          <p:cNvSpPr/>
          <p:nvPr/>
        </p:nvSpPr>
        <p:spPr>
          <a:xfrm>
            <a:off x="3101297" y="322822"/>
            <a:ext cx="51497" cy="144134"/>
          </a:xfrm>
          <a:custGeom>
            <a:avLst/>
            <a:gdLst>
              <a:gd name="connsiteX0" fmla="*/ 7028 w 51497"/>
              <a:gd name="connsiteY0" fmla="*/ 143903 h 144134"/>
              <a:gd name="connsiteX1" fmla="*/ 51478 w 51497"/>
              <a:gd name="connsiteY1" fmla="*/ 93103 h 144134"/>
              <a:gd name="connsiteX2" fmla="*/ 678 w 51497"/>
              <a:gd name="connsiteY2" fmla="*/ 1028 h 144134"/>
              <a:gd name="connsiteX3" fmla="*/ 22903 w 51497"/>
              <a:gd name="connsiteY3" fmla="*/ 45478 h 144134"/>
              <a:gd name="connsiteX4" fmla="*/ 32428 w 51497"/>
              <a:gd name="connsiteY4" fmla="*/ 74053 h 144134"/>
              <a:gd name="connsiteX5" fmla="*/ 7028 w 51497"/>
              <a:gd name="connsiteY5" fmla="*/ 143903 h 14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497" h="144134">
                <a:moveTo>
                  <a:pt x="7028" y="143903"/>
                </a:moveTo>
                <a:cubicBezTo>
                  <a:pt x="10203" y="147078"/>
                  <a:pt x="52536" y="116915"/>
                  <a:pt x="51478" y="93103"/>
                </a:cubicBezTo>
                <a:cubicBezTo>
                  <a:pt x="50420" y="69291"/>
                  <a:pt x="5440" y="8965"/>
                  <a:pt x="678" y="1028"/>
                </a:cubicBezTo>
                <a:cubicBezTo>
                  <a:pt x="-4085" y="-6910"/>
                  <a:pt x="17611" y="33307"/>
                  <a:pt x="22903" y="45478"/>
                </a:cubicBezTo>
                <a:cubicBezTo>
                  <a:pt x="28195" y="57649"/>
                  <a:pt x="32428" y="60824"/>
                  <a:pt x="32428" y="74053"/>
                </a:cubicBezTo>
                <a:cubicBezTo>
                  <a:pt x="32428" y="87282"/>
                  <a:pt x="3853" y="140728"/>
                  <a:pt x="7028" y="1439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フリーフォーム 245">
            <a:extLst>
              <a:ext uri="{FF2B5EF4-FFF2-40B4-BE49-F238E27FC236}">
                <a16:creationId xmlns:a16="http://schemas.microsoft.com/office/drawing/2014/main" id="{8EC52275-9267-1BEE-08AE-F003E2D311CD}"/>
              </a:ext>
            </a:extLst>
          </p:cNvPr>
          <p:cNvSpPr/>
          <p:nvPr/>
        </p:nvSpPr>
        <p:spPr>
          <a:xfrm>
            <a:off x="2783960" y="377352"/>
            <a:ext cx="350243" cy="51278"/>
          </a:xfrm>
          <a:custGeom>
            <a:avLst/>
            <a:gdLst>
              <a:gd name="connsiteX0" fmla="*/ 349765 w 350243"/>
              <a:gd name="connsiteY0" fmla="*/ 51273 h 51278"/>
              <a:gd name="connsiteX1" fmla="*/ 194190 w 350243"/>
              <a:gd name="connsiteY1" fmla="*/ 3648 h 51278"/>
              <a:gd name="connsiteX2" fmla="*/ 515 w 350243"/>
              <a:gd name="connsiteY2" fmla="*/ 3648 h 51278"/>
              <a:gd name="connsiteX3" fmla="*/ 143390 w 350243"/>
              <a:gd name="connsiteY3" fmla="*/ 6823 h 51278"/>
              <a:gd name="connsiteX4" fmla="*/ 349765 w 350243"/>
              <a:gd name="connsiteY4" fmla="*/ 51273 h 5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243" h="51278">
                <a:moveTo>
                  <a:pt x="349765" y="51273"/>
                </a:moveTo>
                <a:cubicBezTo>
                  <a:pt x="358232" y="50744"/>
                  <a:pt x="252398" y="11585"/>
                  <a:pt x="194190" y="3648"/>
                </a:cubicBezTo>
                <a:cubicBezTo>
                  <a:pt x="135982" y="-4289"/>
                  <a:pt x="8982" y="3119"/>
                  <a:pt x="515" y="3648"/>
                </a:cubicBezTo>
                <a:cubicBezTo>
                  <a:pt x="-7952" y="4177"/>
                  <a:pt x="89944" y="473"/>
                  <a:pt x="143390" y="6823"/>
                </a:cubicBezTo>
                <a:cubicBezTo>
                  <a:pt x="196836" y="13173"/>
                  <a:pt x="341298" y="51802"/>
                  <a:pt x="349765" y="5127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フリーフォーム 246">
            <a:extLst>
              <a:ext uri="{FF2B5EF4-FFF2-40B4-BE49-F238E27FC236}">
                <a16:creationId xmlns:a16="http://schemas.microsoft.com/office/drawing/2014/main" id="{8159AA94-B087-66FD-7906-C473B2CC03BD}"/>
              </a:ext>
            </a:extLst>
          </p:cNvPr>
          <p:cNvSpPr/>
          <p:nvPr/>
        </p:nvSpPr>
        <p:spPr>
          <a:xfrm>
            <a:off x="2698741" y="327478"/>
            <a:ext cx="358826" cy="85272"/>
          </a:xfrm>
          <a:custGeom>
            <a:avLst/>
            <a:gdLst>
              <a:gd name="connsiteX0" fmla="*/ 358784 w 358826"/>
              <a:gd name="connsiteY0" fmla="*/ 18597 h 85272"/>
              <a:gd name="connsiteX1" fmla="*/ 257184 w 358826"/>
              <a:gd name="connsiteY1" fmla="*/ 5897 h 85272"/>
              <a:gd name="connsiteX2" fmla="*/ 9 w 358826"/>
              <a:gd name="connsiteY2" fmla="*/ 85272 h 85272"/>
              <a:gd name="connsiteX3" fmla="*/ 247659 w 358826"/>
              <a:gd name="connsiteY3" fmla="*/ 2722 h 85272"/>
              <a:gd name="connsiteX4" fmla="*/ 358784 w 358826"/>
              <a:gd name="connsiteY4" fmla="*/ 18597 h 8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826" h="85272">
                <a:moveTo>
                  <a:pt x="358784" y="18597"/>
                </a:moveTo>
                <a:cubicBezTo>
                  <a:pt x="360371" y="19126"/>
                  <a:pt x="316980" y="-5216"/>
                  <a:pt x="257184" y="5897"/>
                </a:cubicBezTo>
                <a:cubicBezTo>
                  <a:pt x="197388" y="17009"/>
                  <a:pt x="9" y="85272"/>
                  <a:pt x="9" y="85272"/>
                </a:cubicBezTo>
                <a:cubicBezTo>
                  <a:pt x="-1578" y="84743"/>
                  <a:pt x="189980" y="13835"/>
                  <a:pt x="247659" y="2722"/>
                </a:cubicBezTo>
                <a:cubicBezTo>
                  <a:pt x="305338" y="-8391"/>
                  <a:pt x="357197" y="18068"/>
                  <a:pt x="358784" y="1859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フリーフォーム 247">
            <a:extLst>
              <a:ext uri="{FF2B5EF4-FFF2-40B4-BE49-F238E27FC236}">
                <a16:creationId xmlns:a16="http://schemas.microsoft.com/office/drawing/2014/main" id="{5F5EBD4B-FFA9-CCE9-9DBF-CAC19C6115C1}"/>
              </a:ext>
            </a:extLst>
          </p:cNvPr>
          <p:cNvSpPr/>
          <p:nvPr/>
        </p:nvSpPr>
        <p:spPr>
          <a:xfrm>
            <a:off x="2389556" y="2276183"/>
            <a:ext cx="42519" cy="293495"/>
          </a:xfrm>
          <a:custGeom>
            <a:avLst/>
            <a:gdLst>
              <a:gd name="connsiteX0" fmla="*/ 42494 w 42519"/>
              <a:gd name="connsiteY0" fmla="*/ 292 h 293495"/>
              <a:gd name="connsiteX1" fmla="*/ 7569 w 42519"/>
              <a:gd name="connsiteY1" fmla="*/ 162217 h 293495"/>
              <a:gd name="connsiteX2" fmla="*/ 17094 w 42519"/>
              <a:gd name="connsiteY2" fmla="*/ 292392 h 293495"/>
              <a:gd name="connsiteX3" fmla="*/ 7569 w 42519"/>
              <a:gd name="connsiteY3" fmla="*/ 219367 h 293495"/>
              <a:gd name="connsiteX4" fmla="*/ 1219 w 42519"/>
              <a:gd name="connsiteY4" fmla="*/ 124117 h 293495"/>
              <a:gd name="connsiteX5" fmla="*/ 42494 w 42519"/>
              <a:gd name="connsiteY5" fmla="*/ 292 h 29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19" h="293495">
                <a:moveTo>
                  <a:pt x="42494" y="292"/>
                </a:moveTo>
                <a:cubicBezTo>
                  <a:pt x="43552" y="6642"/>
                  <a:pt x="11802" y="113534"/>
                  <a:pt x="7569" y="162217"/>
                </a:cubicBezTo>
                <a:cubicBezTo>
                  <a:pt x="3336" y="210900"/>
                  <a:pt x="17094" y="282867"/>
                  <a:pt x="17094" y="292392"/>
                </a:cubicBezTo>
                <a:cubicBezTo>
                  <a:pt x="17094" y="301917"/>
                  <a:pt x="10215" y="247413"/>
                  <a:pt x="7569" y="219367"/>
                </a:cubicBezTo>
                <a:cubicBezTo>
                  <a:pt x="4923" y="191321"/>
                  <a:pt x="-3014" y="155338"/>
                  <a:pt x="1219" y="124117"/>
                </a:cubicBezTo>
                <a:cubicBezTo>
                  <a:pt x="5452" y="92896"/>
                  <a:pt x="41436" y="-6058"/>
                  <a:pt x="42494" y="29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フリーフォーム 248">
            <a:extLst>
              <a:ext uri="{FF2B5EF4-FFF2-40B4-BE49-F238E27FC236}">
                <a16:creationId xmlns:a16="http://schemas.microsoft.com/office/drawing/2014/main" id="{B88626A8-312D-E4FB-B66A-94BAF397D60A}"/>
              </a:ext>
            </a:extLst>
          </p:cNvPr>
          <p:cNvSpPr/>
          <p:nvPr/>
        </p:nvSpPr>
        <p:spPr>
          <a:xfrm>
            <a:off x="1145025" y="2939068"/>
            <a:ext cx="302973" cy="747110"/>
          </a:xfrm>
          <a:custGeom>
            <a:avLst/>
            <a:gdLst>
              <a:gd name="connsiteX0" fmla="*/ 302775 w 302973"/>
              <a:gd name="connsiteY0" fmla="*/ 982 h 747110"/>
              <a:gd name="connsiteX1" fmla="*/ 80525 w 302973"/>
              <a:gd name="connsiteY1" fmla="*/ 477232 h 747110"/>
              <a:gd name="connsiteX2" fmla="*/ 1150 w 302973"/>
              <a:gd name="connsiteY2" fmla="*/ 743932 h 747110"/>
              <a:gd name="connsiteX3" fmla="*/ 39250 w 302973"/>
              <a:gd name="connsiteY3" fmla="*/ 607407 h 747110"/>
              <a:gd name="connsiteX4" fmla="*/ 118625 w 302973"/>
              <a:gd name="connsiteY4" fmla="*/ 359757 h 747110"/>
              <a:gd name="connsiteX5" fmla="*/ 302775 w 302973"/>
              <a:gd name="connsiteY5" fmla="*/ 982 h 74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973" h="747110">
                <a:moveTo>
                  <a:pt x="302775" y="982"/>
                </a:moveTo>
                <a:cubicBezTo>
                  <a:pt x="296425" y="20561"/>
                  <a:pt x="130796" y="353407"/>
                  <a:pt x="80525" y="477232"/>
                </a:cubicBezTo>
                <a:cubicBezTo>
                  <a:pt x="30254" y="601057"/>
                  <a:pt x="8029" y="722236"/>
                  <a:pt x="1150" y="743932"/>
                </a:cubicBezTo>
                <a:cubicBezTo>
                  <a:pt x="-5729" y="765628"/>
                  <a:pt x="19671" y="671436"/>
                  <a:pt x="39250" y="607407"/>
                </a:cubicBezTo>
                <a:cubicBezTo>
                  <a:pt x="58829" y="543378"/>
                  <a:pt x="75763" y="459769"/>
                  <a:pt x="118625" y="359757"/>
                </a:cubicBezTo>
                <a:cubicBezTo>
                  <a:pt x="161487" y="259745"/>
                  <a:pt x="309125" y="-18597"/>
                  <a:pt x="302775" y="98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フリーフォーム 249">
            <a:extLst>
              <a:ext uri="{FF2B5EF4-FFF2-40B4-BE49-F238E27FC236}">
                <a16:creationId xmlns:a16="http://schemas.microsoft.com/office/drawing/2014/main" id="{FA12CFD1-C100-2005-D5FC-48F8F8803213}"/>
              </a:ext>
            </a:extLst>
          </p:cNvPr>
          <p:cNvSpPr/>
          <p:nvPr/>
        </p:nvSpPr>
        <p:spPr>
          <a:xfrm>
            <a:off x="882650" y="3452503"/>
            <a:ext cx="339511" cy="176522"/>
          </a:xfrm>
          <a:custGeom>
            <a:avLst/>
            <a:gdLst>
              <a:gd name="connsiteX0" fmla="*/ 0 w 339511"/>
              <a:gd name="connsiteY0" fmla="*/ 176522 h 176522"/>
              <a:gd name="connsiteX1" fmla="*/ 117475 w 339511"/>
              <a:gd name="connsiteY1" fmla="*/ 116197 h 176522"/>
              <a:gd name="connsiteX2" fmla="*/ 330200 w 339511"/>
              <a:gd name="connsiteY2" fmla="*/ 5072 h 176522"/>
              <a:gd name="connsiteX3" fmla="*/ 295275 w 339511"/>
              <a:gd name="connsiteY3" fmla="*/ 20947 h 176522"/>
              <a:gd name="connsiteX4" fmla="*/ 238125 w 339511"/>
              <a:gd name="connsiteY4" fmla="*/ 39997 h 176522"/>
              <a:gd name="connsiteX5" fmla="*/ 0 w 339511"/>
              <a:gd name="connsiteY5" fmla="*/ 176522 h 1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511" h="176522">
                <a:moveTo>
                  <a:pt x="0" y="176522"/>
                </a:moveTo>
                <a:lnTo>
                  <a:pt x="117475" y="116197"/>
                </a:lnTo>
                <a:lnTo>
                  <a:pt x="330200" y="5072"/>
                </a:lnTo>
                <a:cubicBezTo>
                  <a:pt x="359833" y="-10803"/>
                  <a:pt x="310621" y="15126"/>
                  <a:pt x="295275" y="20947"/>
                </a:cubicBezTo>
                <a:cubicBezTo>
                  <a:pt x="279929" y="26768"/>
                  <a:pt x="284692" y="16714"/>
                  <a:pt x="238125" y="39997"/>
                </a:cubicBezTo>
                <a:cubicBezTo>
                  <a:pt x="191558" y="63280"/>
                  <a:pt x="103716" y="111963"/>
                  <a:pt x="0" y="17652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フリーフォーム 250">
            <a:extLst>
              <a:ext uri="{FF2B5EF4-FFF2-40B4-BE49-F238E27FC236}">
                <a16:creationId xmlns:a16="http://schemas.microsoft.com/office/drawing/2014/main" id="{66EC42DD-6C39-2F38-D678-D66AB90BC091}"/>
              </a:ext>
            </a:extLst>
          </p:cNvPr>
          <p:cNvSpPr/>
          <p:nvPr/>
        </p:nvSpPr>
        <p:spPr>
          <a:xfrm>
            <a:off x="914238" y="3628861"/>
            <a:ext cx="111287" cy="787621"/>
          </a:xfrm>
          <a:custGeom>
            <a:avLst/>
            <a:gdLst>
              <a:gd name="connsiteX0" fmla="*/ 162 w 111287"/>
              <a:gd name="connsiteY0" fmla="*/ 164 h 787621"/>
              <a:gd name="connsiteX1" fmla="*/ 44612 w 111287"/>
              <a:gd name="connsiteY1" fmla="*/ 273214 h 787621"/>
              <a:gd name="connsiteX2" fmla="*/ 38262 w 111287"/>
              <a:gd name="connsiteY2" fmla="*/ 412914 h 787621"/>
              <a:gd name="connsiteX3" fmla="*/ 92237 w 111287"/>
              <a:gd name="connsiteY3" fmla="*/ 641514 h 787621"/>
              <a:gd name="connsiteX4" fmla="*/ 111287 w 111287"/>
              <a:gd name="connsiteY4" fmla="*/ 787564 h 787621"/>
              <a:gd name="connsiteX5" fmla="*/ 92237 w 111287"/>
              <a:gd name="connsiteY5" fmla="*/ 654214 h 787621"/>
              <a:gd name="connsiteX6" fmla="*/ 31912 w 111287"/>
              <a:gd name="connsiteY6" fmla="*/ 314489 h 787621"/>
              <a:gd name="connsiteX7" fmla="*/ 162 w 111287"/>
              <a:gd name="connsiteY7" fmla="*/ 164 h 78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287" h="787621">
                <a:moveTo>
                  <a:pt x="162" y="164"/>
                </a:moveTo>
                <a:cubicBezTo>
                  <a:pt x="2279" y="-6715"/>
                  <a:pt x="38262" y="204422"/>
                  <a:pt x="44612" y="273214"/>
                </a:cubicBezTo>
                <a:cubicBezTo>
                  <a:pt x="50962" y="342006"/>
                  <a:pt x="30325" y="351531"/>
                  <a:pt x="38262" y="412914"/>
                </a:cubicBezTo>
                <a:cubicBezTo>
                  <a:pt x="46199" y="474297"/>
                  <a:pt x="80066" y="579072"/>
                  <a:pt x="92237" y="641514"/>
                </a:cubicBezTo>
                <a:cubicBezTo>
                  <a:pt x="104408" y="703956"/>
                  <a:pt x="111287" y="785447"/>
                  <a:pt x="111287" y="787564"/>
                </a:cubicBezTo>
                <a:cubicBezTo>
                  <a:pt x="111287" y="789681"/>
                  <a:pt x="105466" y="733060"/>
                  <a:pt x="92237" y="654214"/>
                </a:cubicBezTo>
                <a:cubicBezTo>
                  <a:pt x="79008" y="575368"/>
                  <a:pt x="46729" y="421381"/>
                  <a:pt x="31912" y="314489"/>
                </a:cubicBezTo>
                <a:cubicBezTo>
                  <a:pt x="17095" y="207597"/>
                  <a:pt x="-1955" y="7043"/>
                  <a:pt x="162" y="16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2" name="フリーフォーム 251">
            <a:extLst>
              <a:ext uri="{FF2B5EF4-FFF2-40B4-BE49-F238E27FC236}">
                <a16:creationId xmlns:a16="http://schemas.microsoft.com/office/drawing/2014/main" id="{F342C82A-6DCA-DFA9-9F3E-3D98DE3A84E3}"/>
              </a:ext>
            </a:extLst>
          </p:cNvPr>
          <p:cNvSpPr/>
          <p:nvPr/>
        </p:nvSpPr>
        <p:spPr>
          <a:xfrm>
            <a:off x="373896" y="3616325"/>
            <a:ext cx="537329" cy="505291"/>
          </a:xfrm>
          <a:custGeom>
            <a:avLst/>
            <a:gdLst>
              <a:gd name="connsiteX0" fmla="*/ 537329 w 537329"/>
              <a:gd name="connsiteY0" fmla="*/ 0 h 505291"/>
              <a:gd name="connsiteX1" fmla="*/ 229354 w 537329"/>
              <a:gd name="connsiteY1" fmla="*/ 212725 h 505291"/>
              <a:gd name="connsiteX2" fmla="*/ 124579 w 537329"/>
              <a:gd name="connsiteY2" fmla="*/ 304800 h 505291"/>
              <a:gd name="connsiteX3" fmla="*/ 754 w 537329"/>
              <a:gd name="connsiteY3" fmla="*/ 504825 h 505291"/>
              <a:gd name="connsiteX4" fmla="*/ 80129 w 537329"/>
              <a:gd name="connsiteY4" fmla="*/ 355600 h 505291"/>
              <a:gd name="connsiteX5" fmla="*/ 229354 w 537329"/>
              <a:gd name="connsiteY5" fmla="*/ 212725 h 505291"/>
              <a:gd name="connsiteX6" fmla="*/ 537329 w 537329"/>
              <a:gd name="connsiteY6" fmla="*/ 0 h 50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7329" h="505291">
                <a:moveTo>
                  <a:pt x="537329" y="0"/>
                </a:moveTo>
                <a:cubicBezTo>
                  <a:pt x="537329" y="0"/>
                  <a:pt x="298146" y="161925"/>
                  <a:pt x="229354" y="212725"/>
                </a:cubicBezTo>
                <a:cubicBezTo>
                  <a:pt x="160562" y="263525"/>
                  <a:pt x="162679" y="256117"/>
                  <a:pt x="124579" y="304800"/>
                </a:cubicBezTo>
                <a:cubicBezTo>
                  <a:pt x="86479" y="353483"/>
                  <a:pt x="8162" y="496358"/>
                  <a:pt x="754" y="504825"/>
                </a:cubicBezTo>
                <a:cubicBezTo>
                  <a:pt x="-6654" y="513292"/>
                  <a:pt x="42029" y="404283"/>
                  <a:pt x="80129" y="355600"/>
                </a:cubicBezTo>
                <a:cubicBezTo>
                  <a:pt x="118229" y="306917"/>
                  <a:pt x="153683" y="268817"/>
                  <a:pt x="229354" y="212725"/>
                </a:cubicBezTo>
                <a:cubicBezTo>
                  <a:pt x="305025" y="156633"/>
                  <a:pt x="537329" y="0"/>
                  <a:pt x="537329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3" name="フリーフォーム 252">
            <a:extLst>
              <a:ext uri="{FF2B5EF4-FFF2-40B4-BE49-F238E27FC236}">
                <a16:creationId xmlns:a16="http://schemas.microsoft.com/office/drawing/2014/main" id="{0AC9ECDC-CA90-8EBB-BDB7-051268E8017E}"/>
              </a:ext>
            </a:extLst>
          </p:cNvPr>
          <p:cNvSpPr/>
          <p:nvPr/>
        </p:nvSpPr>
        <p:spPr>
          <a:xfrm>
            <a:off x="521329" y="3627774"/>
            <a:ext cx="375482" cy="263666"/>
          </a:xfrm>
          <a:custGeom>
            <a:avLst/>
            <a:gdLst>
              <a:gd name="connsiteX0" fmla="*/ 374021 w 375482"/>
              <a:gd name="connsiteY0" fmla="*/ 1251 h 263666"/>
              <a:gd name="connsiteX1" fmla="*/ 8896 w 375482"/>
              <a:gd name="connsiteY1" fmla="*/ 258426 h 263666"/>
              <a:gd name="connsiteX2" fmla="*/ 132721 w 375482"/>
              <a:gd name="connsiteY2" fmla="*/ 163176 h 263666"/>
              <a:gd name="connsiteX3" fmla="*/ 374021 w 375482"/>
              <a:gd name="connsiteY3" fmla="*/ 1251 h 26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482" h="263666">
                <a:moveTo>
                  <a:pt x="374021" y="1251"/>
                </a:moveTo>
                <a:cubicBezTo>
                  <a:pt x="353383" y="17126"/>
                  <a:pt x="49113" y="231439"/>
                  <a:pt x="8896" y="258426"/>
                </a:cubicBezTo>
                <a:cubicBezTo>
                  <a:pt x="-31321" y="285413"/>
                  <a:pt x="74513" y="201276"/>
                  <a:pt x="132721" y="163176"/>
                </a:cubicBezTo>
                <a:cubicBezTo>
                  <a:pt x="190929" y="125076"/>
                  <a:pt x="394659" y="-14624"/>
                  <a:pt x="374021" y="125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4" name="フリーフォーム 253">
            <a:extLst>
              <a:ext uri="{FF2B5EF4-FFF2-40B4-BE49-F238E27FC236}">
                <a16:creationId xmlns:a16="http://schemas.microsoft.com/office/drawing/2014/main" id="{50C0D398-69D4-FB32-6A6D-62F1DE9669FF}"/>
              </a:ext>
            </a:extLst>
          </p:cNvPr>
          <p:cNvSpPr/>
          <p:nvPr/>
        </p:nvSpPr>
        <p:spPr>
          <a:xfrm>
            <a:off x="517525" y="3645166"/>
            <a:ext cx="412528" cy="326788"/>
          </a:xfrm>
          <a:custGeom>
            <a:avLst/>
            <a:gdLst>
              <a:gd name="connsiteX0" fmla="*/ 390525 w 412528"/>
              <a:gd name="connsiteY0" fmla="*/ 6084 h 326788"/>
              <a:gd name="connsiteX1" fmla="*/ 361950 w 412528"/>
              <a:gd name="connsiteY1" fmla="*/ 69584 h 326788"/>
              <a:gd name="connsiteX2" fmla="*/ 107950 w 412528"/>
              <a:gd name="connsiteY2" fmla="*/ 221984 h 326788"/>
              <a:gd name="connsiteX3" fmla="*/ 0 w 412528"/>
              <a:gd name="connsiteY3" fmla="*/ 326759 h 326788"/>
              <a:gd name="connsiteX4" fmla="*/ 107950 w 412528"/>
              <a:gd name="connsiteY4" fmla="*/ 212459 h 326788"/>
              <a:gd name="connsiteX5" fmla="*/ 390525 w 412528"/>
              <a:gd name="connsiteY5" fmla="*/ 6084 h 32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528" h="326788">
                <a:moveTo>
                  <a:pt x="390525" y="6084"/>
                </a:moveTo>
                <a:cubicBezTo>
                  <a:pt x="432858" y="-17729"/>
                  <a:pt x="409046" y="33601"/>
                  <a:pt x="361950" y="69584"/>
                </a:cubicBezTo>
                <a:cubicBezTo>
                  <a:pt x="314854" y="105567"/>
                  <a:pt x="168275" y="179122"/>
                  <a:pt x="107950" y="221984"/>
                </a:cubicBezTo>
                <a:cubicBezTo>
                  <a:pt x="47625" y="264846"/>
                  <a:pt x="0" y="328346"/>
                  <a:pt x="0" y="326759"/>
                </a:cubicBezTo>
                <a:cubicBezTo>
                  <a:pt x="0" y="325172"/>
                  <a:pt x="40746" y="259026"/>
                  <a:pt x="107950" y="212459"/>
                </a:cubicBezTo>
                <a:cubicBezTo>
                  <a:pt x="175154" y="165892"/>
                  <a:pt x="348192" y="29897"/>
                  <a:pt x="390525" y="60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5" name="フリーフォーム 254">
            <a:extLst>
              <a:ext uri="{FF2B5EF4-FFF2-40B4-BE49-F238E27FC236}">
                <a16:creationId xmlns:a16="http://schemas.microsoft.com/office/drawing/2014/main" id="{D57E0FDD-857F-2550-5C7D-C92E2793A94F}"/>
              </a:ext>
            </a:extLst>
          </p:cNvPr>
          <p:cNvSpPr/>
          <p:nvPr/>
        </p:nvSpPr>
        <p:spPr>
          <a:xfrm>
            <a:off x="347574" y="4205790"/>
            <a:ext cx="17568" cy="481058"/>
          </a:xfrm>
          <a:custGeom>
            <a:avLst/>
            <a:gdLst>
              <a:gd name="connsiteX0" fmla="*/ 17551 w 17568"/>
              <a:gd name="connsiteY0" fmla="*/ 1085 h 481058"/>
              <a:gd name="connsiteX1" fmla="*/ 4851 w 17568"/>
              <a:gd name="connsiteY1" fmla="*/ 147135 h 481058"/>
              <a:gd name="connsiteX2" fmla="*/ 8026 w 17568"/>
              <a:gd name="connsiteY2" fmla="*/ 290010 h 481058"/>
              <a:gd name="connsiteX3" fmla="*/ 1676 w 17568"/>
              <a:gd name="connsiteY3" fmla="*/ 480510 h 481058"/>
              <a:gd name="connsiteX4" fmla="*/ 1676 w 17568"/>
              <a:gd name="connsiteY4" fmla="*/ 226510 h 481058"/>
              <a:gd name="connsiteX5" fmla="*/ 17551 w 17568"/>
              <a:gd name="connsiteY5" fmla="*/ 1085 h 48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8" h="481058">
                <a:moveTo>
                  <a:pt x="17551" y="1085"/>
                </a:moveTo>
                <a:cubicBezTo>
                  <a:pt x="18080" y="-12144"/>
                  <a:pt x="6438" y="98981"/>
                  <a:pt x="4851" y="147135"/>
                </a:cubicBezTo>
                <a:cubicBezTo>
                  <a:pt x="3264" y="195289"/>
                  <a:pt x="8555" y="234448"/>
                  <a:pt x="8026" y="290010"/>
                </a:cubicBezTo>
                <a:cubicBezTo>
                  <a:pt x="7497" y="345572"/>
                  <a:pt x="2734" y="491093"/>
                  <a:pt x="1676" y="480510"/>
                </a:cubicBezTo>
                <a:cubicBezTo>
                  <a:pt x="618" y="469927"/>
                  <a:pt x="-1499" y="302181"/>
                  <a:pt x="1676" y="226510"/>
                </a:cubicBezTo>
                <a:cubicBezTo>
                  <a:pt x="4851" y="150839"/>
                  <a:pt x="17022" y="14314"/>
                  <a:pt x="17551" y="108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フリーフォーム 255">
            <a:extLst>
              <a:ext uri="{FF2B5EF4-FFF2-40B4-BE49-F238E27FC236}">
                <a16:creationId xmlns:a16="http://schemas.microsoft.com/office/drawing/2014/main" id="{72D5E760-E38E-38E3-9745-4DBC56F55271}"/>
              </a:ext>
            </a:extLst>
          </p:cNvPr>
          <p:cNvSpPr/>
          <p:nvPr/>
        </p:nvSpPr>
        <p:spPr>
          <a:xfrm>
            <a:off x="492027" y="4088924"/>
            <a:ext cx="73859" cy="366073"/>
          </a:xfrm>
          <a:custGeom>
            <a:avLst/>
            <a:gdLst>
              <a:gd name="connsiteX0" fmla="*/ 98 w 73859"/>
              <a:gd name="connsiteY0" fmla="*/ 476 h 366073"/>
              <a:gd name="connsiteX1" fmla="*/ 57248 w 73859"/>
              <a:gd name="connsiteY1" fmla="*/ 159226 h 366073"/>
              <a:gd name="connsiteX2" fmla="*/ 50898 w 73859"/>
              <a:gd name="connsiteY2" fmla="*/ 365601 h 366073"/>
              <a:gd name="connsiteX3" fmla="*/ 73123 w 73859"/>
              <a:gd name="connsiteY3" fmla="*/ 210026 h 366073"/>
              <a:gd name="connsiteX4" fmla="*/ 98 w 73859"/>
              <a:gd name="connsiteY4" fmla="*/ 476 h 36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59" h="366073">
                <a:moveTo>
                  <a:pt x="98" y="476"/>
                </a:moveTo>
                <a:cubicBezTo>
                  <a:pt x="-2548" y="-7991"/>
                  <a:pt x="48781" y="98372"/>
                  <a:pt x="57248" y="159226"/>
                </a:cubicBezTo>
                <a:cubicBezTo>
                  <a:pt x="65715" y="220080"/>
                  <a:pt x="48252" y="357134"/>
                  <a:pt x="50898" y="365601"/>
                </a:cubicBezTo>
                <a:cubicBezTo>
                  <a:pt x="53544" y="374068"/>
                  <a:pt x="78415" y="266647"/>
                  <a:pt x="73123" y="210026"/>
                </a:cubicBezTo>
                <a:cubicBezTo>
                  <a:pt x="67831" y="153405"/>
                  <a:pt x="2744" y="8943"/>
                  <a:pt x="98" y="47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7" name="フリーフォーム 256">
            <a:extLst>
              <a:ext uri="{FF2B5EF4-FFF2-40B4-BE49-F238E27FC236}">
                <a16:creationId xmlns:a16="http://schemas.microsoft.com/office/drawing/2014/main" id="{50203FFF-1245-E924-91D3-FAE8EEDCD3A0}"/>
              </a:ext>
            </a:extLst>
          </p:cNvPr>
          <p:cNvSpPr/>
          <p:nvPr/>
        </p:nvSpPr>
        <p:spPr>
          <a:xfrm>
            <a:off x="399923" y="4095488"/>
            <a:ext cx="54107" cy="385461"/>
          </a:xfrm>
          <a:custGeom>
            <a:avLst/>
            <a:gdLst>
              <a:gd name="connsiteX0" fmla="*/ 54102 w 54107"/>
              <a:gd name="connsiteY0" fmla="*/ 262 h 385461"/>
              <a:gd name="connsiteX1" fmla="*/ 6477 w 54107"/>
              <a:gd name="connsiteY1" fmla="*/ 184412 h 385461"/>
              <a:gd name="connsiteX2" fmla="*/ 54102 w 54107"/>
              <a:gd name="connsiteY2" fmla="*/ 384437 h 385461"/>
              <a:gd name="connsiteX3" fmla="*/ 3302 w 54107"/>
              <a:gd name="connsiteY3" fmla="*/ 257437 h 385461"/>
              <a:gd name="connsiteX4" fmla="*/ 9652 w 54107"/>
              <a:gd name="connsiteY4" fmla="*/ 146312 h 385461"/>
              <a:gd name="connsiteX5" fmla="*/ 54102 w 54107"/>
              <a:gd name="connsiteY5" fmla="*/ 262 h 385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07" h="385461">
                <a:moveTo>
                  <a:pt x="54102" y="262"/>
                </a:moveTo>
                <a:cubicBezTo>
                  <a:pt x="53573" y="6612"/>
                  <a:pt x="6477" y="120383"/>
                  <a:pt x="6477" y="184412"/>
                </a:cubicBezTo>
                <a:cubicBezTo>
                  <a:pt x="6477" y="248441"/>
                  <a:pt x="54631" y="372266"/>
                  <a:pt x="54102" y="384437"/>
                </a:cubicBezTo>
                <a:cubicBezTo>
                  <a:pt x="53573" y="396608"/>
                  <a:pt x="10710" y="297124"/>
                  <a:pt x="3302" y="257437"/>
                </a:cubicBezTo>
                <a:cubicBezTo>
                  <a:pt x="-4106" y="217750"/>
                  <a:pt x="2244" y="188116"/>
                  <a:pt x="9652" y="146312"/>
                </a:cubicBezTo>
                <a:cubicBezTo>
                  <a:pt x="17060" y="104508"/>
                  <a:pt x="54631" y="-6088"/>
                  <a:pt x="54102" y="262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8" name="フリーフォーム 257">
            <a:extLst>
              <a:ext uri="{FF2B5EF4-FFF2-40B4-BE49-F238E27FC236}">
                <a16:creationId xmlns:a16="http://schemas.microsoft.com/office/drawing/2014/main" id="{6D3754E2-217A-5ED7-56C2-EE5023450877}"/>
              </a:ext>
            </a:extLst>
          </p:cNvPr>
          <p:cNvSpPr/>
          <p:nvPr/>
        </p:nvSpPr>
        <p:spPr>
          <a:xfrm>
            <a:off x="422275" y="4051117"/>
            <a:ext cx="57150" cy="178932"/>
          </a:xfrm>
          <a:custGeom>
            <a:avLst/>
            <a:gdLst>
              <a:gd name="connsiteX0" fmla="*/ 57150 w 57150"/>
              <a:gd name="connsiteY0" fmla="*/ 183 h 178932"/>
              <a:gd name="connsiteX1" fmla="*/ 9525 w 57150"/>
              <a:gd name="connsiteY1" fmla="*/ 139883 h 178932"/>
              <a:gd name="connsiteX2" fmla="*/ 0 w 57150"/>
              <a:gd name="connsiteY2" fmla="*/ 177983 h 178932"/>
              <a:gd name="connsiteX3" fmla="*/ 9525 w 57150"/>
              <a:gd name="connsiteY3" fmla="*/ 111308 h 178932"/>
              <a:gd name="connsiteX4" fmla="*/ 57150 w 57150"/>
              <a:gd name="connsiteY4" fmla="*/ 183 h 17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" h="178932">
                <a:moveTo>
                  <a:pt x="57150" y="183"/>
                </a:moveTo>
                <a:cubicBezTo>
                  <a:pt x="57150" y="4945"/>
                  <a:pt x="19050" y="110250"/>
                  <a:pt x="9525" y="139883"/>
                </a:cubicBezTo>
                <a:cubicBezTo>
                  <a:pt x="0" y="169516"/>
                  <a:pt x="0" y="182745"/>
                  <a:pt x="0" y="177983"/>
                </a:cubicBezTo>
                <a:cubicBezTo>
                  <a:pt x="0" y="173221"/>
                  <a:pt x="2117" y="137766"/>
                  <a:pt x="9525" y="111308"/>
                </a:cubicBezTo>
                <a:cubicBezTo>
                  <a:pt x="16933" y="84850"/>
                  <a:pt x="57150" y="-4579"/>
                  <a:pt x="57150" y="18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9" name="フリーフォーム 258">
            <a:extLst>
              <a:ext uri="{FF2B5EF4-FFF2-40B4-BE49-F238E27FC236}">
                <a16:creationId xmlns:a16="http://schemas.microsoft.com/office/drawing/2014/main" id="{B7A2F859-7AAD-B23B-9B05-6DE7CFEB12C4}"/>
              </a:ext>
            </a:extLst>
          </p:cNvPr>
          <p:cNvSpPr/>
          <p:nvPr/>
        </p:nvSpPr>
        <p:spPr>
          <a:xfrm>
            <a:off x="640693" y="3886187"/>
            <a:ext cx="67335" cy="302150"/>
          </a:xfrm>
          <a:custGeom>
            <a:avLst/>
            <a:gdLst>
              <a:gd name="connsiteX0" fmla="*/ 67332 w 67335"/>
              <a:gd name="connsiteY0" fmla="*/ 13 h 302150"/>
              <a:gd name="connsiteX1" fmla="*/ 3832 w 67335"/>
              <a:gd name="connsiteY1" fmla="*/ 85738 h 302150"/>
              <a:gd name="connsiteX2" fmla="*/ 10182 w 67335"/>
              <a:gd name="connsiteY2" fmla="*/ 149238 h 302150"/>
              <a:gd name="connsiteX3" fmla="*/ 35582 w 67335"/>
              <a:gd name="connsiteY3" fmla="*/ 301638 h 302150"/>
              <a:gd name="connsiteX4" fmla="*/ 7007 w 67335"/>
              <a:gd name="connsiteY4" fmla="*/ 92088 h 302150"/>
              <a:gd name="connsiteX5" fmla="*/ 67332 w 67335"/>
              <a:gd name="connsiteY5" fmla="*/ 13 h 30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35" h="302150">
                <a:moveTo>
                  <a:pt x="67332" y="13"/>
                </a:moveTo>
                <a:cubicBezTo>
                  <a:pt x="66803" y="-1045"/>
                  <a:pt x="13357" y="60867"/>
                  <a:pt x="3832" y="85738"/>
                </a:cubicBezTo>
                <a:cubicBezTo>
                  <a:pt x="-5693" y="110609"/>
                  <a:pt x="4890" y="113255"/>
                  <a:pt x="10182" y="149238"/>
                </a:cubicBezTo>
                <a:cubicBezTo>
                  <a:pt x="15474" y="185221"/>
                  <a:pt x="36111" y="311163"/>
                  <a:pt x="35582" y="301638"/>
                </a:cubicBezTo>
                <a:cubicBezTo>
                  <a:pt x="35053" y="292113"/>
                  <a:pt x="4361" y="140242"/>
                  <a:pt x="7007" y="92088"/>
                </a:cubicBezTo>
                <a:cubicBezTo>
                  <a:pt x="9653" y="43934"/>
                  <a:pt x="67861" y="1071"/>
                  <a:pt x="67332" y="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0" name="フリーフォーム 259">
            <a:extLst>
              <a:ext uri="{FF2B5EF4-FFF2-40B4-BE49-F238E27FC236}">
                <a16:creationId xmlns:a16="http://schemas.microsoft.com/office/drawing/2014/main" id="{8274F926-764E-C5A1-7E9C-44F230D5A63F}"/>
              </a:ext>
            </a:extLst>
          </p:cNvPr>
          <p:cNvSpPr/>
          <p:nvPr/>
        </p:nvSpPr>
        <p:spPr>
          <a:xfrm>
            <a:off x="370002" y="4752262"/>
            <a:ext cx="55468" cy="502520"/>
          </a:xfrm>
          <a:custGeom>
            <a:avLst/>
            <a:gdLst>
              <a:gd name="connsiteX0" fmla="*/ 7823 w 55468"/>
              <a:gd name="connsiteY0" fmla="*/ 713 h 502520"/>
              <a:gd name="connsiteX1" fmla="*/ 7823 w 55468"/>
              <a:gd name="connsiteY1" fmla="*/ 127713 h 502520"/>
              <a:gd name="connsiteX2" fmla="*/ 55448 w 55468"/>
              <a:gd name="connsiteY2" fmla="*/ 502363 h 502520"/>
              <a:gd name="connsiteX3" fmla="*/ 1473 w 55468"/>
              <a:gd name="connsiteY3" fmla="*/ 172163 h 502520"/>
              <a:gd name="connsiteX4" fmla="*/ 7823 w 55468"/>
              <a:gd name="connsiteY4" fmla="*/ 713 h 50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68" h="502520">
                <a:moveTo>
                  <a:pt x="7823" y="713"/>
                </a:moveTo>
                <a:cubicBezTo>
                  <a:pt x="8881" y="-6695"/>
                  <a:pt x="-115" y="44105"/>
                  <a:pt x="7823" y="127713"/>
                </a:cubicBezTo>
                <a:cubicBezTo>
                  <a:pt x="15761" y="211321"/>
                  <a:pt x="56506" y="494955"/>
                  <a:pt x="55448" y="502363"/>
                </a:cubicBezTo>
                <a:cubicBezTo>
                  <a:pt x="54390" y="509771"/>
                  <a:pt x="6765" y="253125"/>
                  <a:pt x="1473" y="172163"/>
                </a:cubicBezTo>
                <a:cubicBezTo>
                  <a:pt x="-3819" y="91201"/>
                  <a:pt x="6765" y="8121"/>
                  <a:pt x="7823" y="71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1" name="フリーフォーム 260">
            <a:extLst>
              <a:ext uri="{FF2B5EF4-FFF2-40B4-BE49-F238E27FC236}">
                <a16:creationId xmlns:a16="http://schemas.microsoft.com/office/drawing/2014/main" id="{00C6C25A-0529-6347-4838-43769EE1B7F5}"/>
              </a:ext>
            </a:extLst>
          </p:cNvPr>
          <p:cNvSpPr/>
          <p:nvPr/>
        </p:nvSpPr>
        <p:spPr>
          <a:xfrm>
            <a:off x="749260" y="4263880"/>
            <a:ext cx="109111" cy="556295"/>
          </a:xfrm>
          <a:custGeom>
            <a:avLst/>
            <a:gdLst>
              <a:gd name="connsiteX0" fmla="*/ 40 w 109111"/>
              <a:gd name="connsiteY0" fmla="*/ 145 h 556295"/>
              <a:gd name="connsiteX1" fmla="*/ 107990 w 109111"/>
              <a:gd name="connsiteY1" fmla="*/ 241445 h 556295"/>
              <a:gd name="connsiteX2" fmla="*/ 54015 w 109111"/>
              <a:gd name="connsiteY2" fmla="*/ 438295 h 556295"/>
              <a:gd name="connsiteX3" fmla="*/ 15915 w 109111"/>
              <a:gd name="connsiteY3" fmla="*/ 555770 h 556295"/>
              <a:gd name="connsiteX4" fmla="*/ 69890 w 109111"/>
              <a:gd name="connsiteY4" fmla="*/ 393845 h 556295"/>
              <a:gd name="connsiteX5" fmla="*/ 98465 w 109111"/>
              <a:gd name="connsiteY5" fmla="*/ 279545 h 556295"/>
              <a:gd name="connsiteX6" fmla="*/ 95290 w 109111"/>
              <a:gd name="connsiteY6" fmla="*/ 206520 h 556295"/>
              <a:gd name="connsiteX7" fmla="*/ 40 w 109111"/>
              <a:gd name="connsiteY7" fmla="*/ 145 h 55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11" h="556295">
                <a:moveTo>
                  <a:pt x="40" y="145"/>
                </a:moveTo>
                <a:cubicBezTo>
                  <a:pt x="2157" y="5966"/>
                  <a:pt x="98994" y="168420"/>
                  <a:pt x="107990" y="241445"/>
                </a:cubicBezTo>
                <a:cubicBezTo>
                  <a:pt x="116986" y="314470"/>
                  <a:pt x="69361" y="385908"/>
                  <a:pt x="54015" y="438295"/>
                </a:cubicBezTo>
                <a:cubicBezTo>
                  <a:pt x="38669" y="490683"/>
                  <a:pt x="13269" y="563178"/>
                  <a:pt x="15915" y="555770"/>
                </a:cubicBezTo>
                <a:cubicBezTo>
                  <a:pt x="18561" y="548362"/>
                  <a:pt x="56132" y="439883"/>
                  <a:pt x="69890" y="393845"/>
                </a:cubicBezTo>
                <a:cubicBezTo>
                  <a:pt x="83648" y="347808"/>
                  <a:pt x="94232" y="310766"/>
                  <a:pt x="98465" y="279545"/>
                </a:cubicBezTo>
                <a:cubicBezTo>
                  <a:pt x="102698" y="248324"/>
                  <a:pt x="110636" y="248324"/>
                  <a:pt x="95290" y="206520"/>
                </a:cubicBezTo>
                <a:cubicBezTo>
                  <a:pt x="79944" y="164716"/>
                  <a:pt x="-2077" y="-5676"/>
                  <a:pt x="40" y="14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2" name="フリーフォーム 261">
            <a:extLst>
              <a:ext uri="{FF2B5EF4-FFF2-40B4-BE49-F238E27FC236}">
                <a16:creationId xmlns:a16="http://schemas.microsoft.com/office/drawing/2014/main" id="{A29B4435-3A2A-4FAE-5450-024E5C726D08}"/>
              </a:ext>
            </a:extLst>
          </p:cNvPr>
          <p:cNvSpPr/>
          <p:nvPr/>
        </p:nvSpPr>
        <p:spPr>
          <a:xfrm>
            <a:off x="438128" y="5308599"/>
            <a:ext cx="111236" cy="810764"/>
          </a:xfrm>
          <a:custGeom>
            <a:avLst/>
            <a:gdLst>
              <a:gd name="connsiteX0" fmla="*/ 22 w 111236"/>
              <a:gd name="connsiteY0" fmla="*/ 1 h 810764"/>
              <a:gd name="connsiteX1" fmla="*/ 12722 w 111236"/>
              <a:gd name="connsiteY1" fmla="*/ 241301 h 810764"/>
              <a:gd name="connsiteX2" fmla="*/ 25422 w 111236"/>
              <a:gd name="connsiteY2" fmla="*/ 409576 h 810764"/>
              <a:gd name="connsiteX3" fmla="*/ 111147 w 111236"/>
              <a:gd name="connsiteY3" fmla="*/ 809626 h 810764"/>
              <a:gd name="connsiteX4" fmla="*/ 41297 w 111236"/>
              <a:gd name="connsiteY4" fmla="*/ 520701 h 810764"/>
              <a:gd name="connsiteX5" fmla="*/ 15897 w 111236"/>
              <a:gd name="connsiteY5" fmla="*/ 238126 h 810764"/>
              <a:gd name="connsiteX6" fmla="*/ 22 w 111236"/>
              <a:gd name="connsiteY6" fmla="*/ 1 h 81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236" h="810764">
                <a:moveTo>
                  <a:pt x="22" y="1"/>
                </a:moveTo>
                <a:cubicBezTo>
                  <a:pt x="-507" y="530"/>
                  <a:pt x="8489" y="173039"/>
                  <a:pt x="12722" y="241301"/>
                </a:cubicBezTo>
                <a:cubicBezTo>
                  <a:pt x="16955" y="309563"/>
                  <a:pt x="9018" y="314855"/>
                  <a:pt x="25422" y="409576"/>
                </a:cubicBezTo>
                <a:cubicBezTo>
                  <a:pt x="41826" y="504297"/>
                  <a:pt x="108501" y="791105"/>
                  <a:pt x="111147" y="809626"/>
                </a:cubicBezTo>
                <a:cubicBezTo>
                  <a:pt x="113793" y="828147"/>
                  <a:pt x="57172" y="615951"/>
                  <a:pt x="41297" y="520701"/>
                </a:cubicBezTo>
                <a:cubicBezTo>
                  <a:pt x="25422" y="425451"/>
                  <a:pt x="21718" y="322263"/>
                  <a:pt x="15897" y="238126"/>
                </a:cubicBezTo>
                <a:cubicBezTo>
                  <a:pt x="10076" y="153989"/>
                  <a:pt x="551" y="-528"/>
                  <a:pt x="22" y="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3" name="フリーフォーム 262">
            <a:extLst>
              <a:ext uri="{FF2B5EF4-FFF2-40B4-BE49-F238E27FC236}">
                <a16:creationId xmlns:a16="http://schemas.microsoft.com/office/drawing/2014/main" id="{E8AEE1B3-BE37-F3ED-D669-9718DB92C638}"/>
              </a:ext>
            </a:extLst>
          </p:cNvPr>
          <p:cNvSpPr/>
          <p:nvPr/>
        </p:nvSpPr>
        <p:spPr>
          <a:xfrm>
            <a:off x="989780" y="5169417"/>
            <a:ext cx="58417" cy="468229"/>
          </a:xfrm>
          <a:custGeom>
            <a:avLst/>
            <a:gdLst>
              <a:gd name="connsiteX0" fmla="*/ 820 w 58417"/>
              <a:gd name="connsiteY0" fmla="*/ 2658 h 468229"/>
              <a:gd name="connsiteX1" fmla="*/ 57970 w 58417"/>
              <a:gd name="connsiteY1" fmla="*/ 459858 h 468229"/>
              <a:gd name="connsiteX2" fmla="*/ 26220 w 58417"/>
              <a:gd name="connsiteY2" fmla="*/ 278883 h 468229"/>
              <a:gd name="connsiteX3" fmla="*/ 820 w 58417"/>
              <a:gd name="connsiteY3" fmla="*/ 2658 h 4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17" h="468229">
                <a:moveTo>
                  <a:pt x="820" y="2658"/>
                </a:moveTo>
                <a:cubicBezTo>
                  <a:pt x="6112" y="32820"/>
                  <a:pt x="53737" y="413821"/>
                  <a:pt x="57970" y="459858"/>
                </a:cubicBezTo>
                <a:cubicBezTo>
                  <a:pt x="62203" y="505896"/>
                  <a:pt x="35216" y="350320"/>
                  <a:pt x="26220" y="278883"/>
                </a:cubicBezTo>
                <a:cubicBezTo>
                  <a:pt x="17224" y="207446"/>
                  <a:pt x="-4472" y="-27504"/>
                  <a:pt x="820" y="265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4" name="フリーフォーム 263">
            <a:extLst>
              <a:ext uri="{FF2B5EF4-FFF2-40B4-BE49-F238E27FC236}">
                <a16:creationId xmlns:a16="http://schemas.microsoft.com/office/drawing/2014/main" id="{6E807185-D2E9-E73D-F576-705C296BC821}"/>
              </a:ext>
            </a:extLst>
          </p:cNvPr>
          <p:cNvSpPr/>
          <p:nvPr/>
        </p:nvSpPr>
        <p:spPr>
          <a:xfrm>
            <a:off x="726202" y="4765316"/>
            <a:ext cx="67548" cy="502390"/>
          </a:xfrm>
          <a:custGeom>
            <a:avLst/>
            <a:gdLst>
              <a:gd name="connsiteX0" fmla="*/ 19923 w 67548"/>
              <a:gd name="connsiteY0" fmla="*/ 359 h 502390"/>
              <a:gd name="connsiteX1" fmla="*/ 4048 w 67548"/>
              <a:gd name="connsiteY1" fmla="*/ 254359 h 502390"/>
              <a:gd name="connsiteX2" fmla="*/ 67548 w 67548"/>
              <a:gd name="connsiteY2" fmla="*/ 502009 h 502390"/>
              <a:gd name="connsiteX3" fmla="*/ 4048 w 67548"/>
              <a:gd name="connsiteY3" fmla="*/ 308334 h 502390"/>
              <a:gd name="connsiteX4" fmla="*/ 7223 w 67548"/>
              <a:gd name="connsiteY4" fmla="*/ 200384 h 502390"/>
              <a:gd name="connsiteX5" fmla="*/ 19923 w 67548"/>
              <a:gd name="connsiteY5" fmla="*/ 359 h 50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8" h="502390">
                <a:moveTo>
                  <a:pt x="19923" y="359"/>
                </a:moveTo>
                <a:cubicBezTo>
                  <a:pt x="19394" y="9355"/>
                  <a:pt x="-3890" y="170751"/>
                  <a:pt x="4048" y="254359"/>
                </a:cubicBezTo>
                <a:cubicBezTo>
                  <a:pt x="11985" y="337967"/>
                  <a:pt x="67548" y="493013"/>
                  <a:pt x="67548" y="502009"/>
                </a:cubicBezTo>
                <a:cubicBezTo>
                  <a:pt x="67548" y="511005"/>
                  <a:pt x="14102" y="358605"/>
                  <a:pt x="4048" y="308334"/>
                </a:cubicBezTo>
                <a:cubicBezTo>
                  <a:pt x="-6006" y="258063"/>
                  <a:pt x="5635" y="246951"/>
                  <a:pt x="7223" y="200384"/>
                </a:cubicBezTo>
                <a:cubicBezTo>
                  <a:pt x="8810" y="153817"/>
                  <a:pt x="20452" y="-8637"/>
                  <a:pt x="19923" y="35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5" name="フリーフォーム 264">
            <a:extLst>
              <a:ext uri="{FF2B5EF4-FFF2-40B4-BE49-F238E27FC236}">
                <a16:creationId xmlns:a16="http://schemas.microsoft.com/office/drawing/2014/main" id="{14685D5F-D95A-014F-B6F0-D52045F25012}"/>
              </a:ext>
            </a:extLst>
          </p:cNvPr>
          <p:cNvSpPr/>
          <p:nvPr/>
        </p:nvSpPr>
        <p:spPr>
          <a:xfrm>
            <a:off x="555619" y="6134074"/>
            <a:ext cx="207552" cy="647022"/>
          </a:xfrm>
          <a:custGeom>
            <a:avLst/>
            <a:gdLst>
              <a:gd name="connsiteX0" fmla="*/ 6 w 207552"/>
              <a:gd name="connsiteY0" fmla="*/ 26 h 647022"/>
              <a:gd name="connsiteX1" fmla="*/ 66681 w 207552"/>
              <a:gd name="connsiteY1" fmla="*/ 276251 h 647022"/>
              <a:gd name="connsiteX2" fmla="*/ 206381 w 207552"/>
              <a:gd name="connsiteY2" fmla="*/ 644551 h 647022"/>
              <a:gd name="connsiteX3" fmla="*/ 130181 w 207552"/>
              <a:gd name="connsiteY3" fmla="*/ 428651 h 647022"/>
              <a:gd name="connsiteX4" fmla="*/ 69856 w 207552"/>
              <a:gd name="connsiteY4" fmla="*/ 260376 h 647022"/>
              <a:gd name="connsiteX5" fmla="*/ 6 w 207552"/>
              <a:gd name="connsiteY5" fmla="*/ 26 h 64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52" h="647022">
                <a:moveTo>
                  <a:pt x="6" y="26"/>
                </a:moveTo>
                <a:cubicBezTo>
                  <a:pt x="-523" y="2672"/>
                  <a:pt x="32285" y="168830"/>
                  <a:pt x="66681" y="276251"/>
                </a:cubicBezTo>
                <a:cubicBezTo>
                  <a:pt x="101077" y="383672"/>
                  <a:pt x="195798" y="619151"/>
                  <a:pt x="206381" y="644551"/>
                </a:cubicBezTo>
                <a:cubicBezTo>
                  <a:pt x="216964" y="669951"/>
                  <a:pt x="152935" y="492680"/>
                  <a:pt x="130181" y="428651"/>
                </a:cubicBezTo>
                <a:cubicBezTo>
                  <a:pt x="107427" y="364622"/>
                  <a:pt x="89435" y="326522"/>
                  <a:pt x="69856" y="260376"/>
                </a:cubicBezTo>
                <a:cubicBezTo>
                  <a:pt x="50277" y="194230"/>
                  <a:pt x="535" y="-2620"/>
                  <a:pt x="6" y="26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136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853</TotalTime>
  <Words>2</Words>
  <Application>Microsoft Macintosh PowerPoint</Application>
  <PresentationFormat>A3 297x420 mm</PresentationFormat>
  <Paragraphs>2</Paragraphs>
  <Slides>4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諭 熊坂</dc:creator>
  <cp:lastModifiedBy>諭 熊坂</cp:lastModifiedBy>
  <cp:revision>32</cp:revision>
  <dcterms:created xsi:type="dcterms:W3CDTF">2023-02-12T04:46:39Z</dcterms:created>
  <dcterms:modified xsi:type="dcterms:W3CDTF">2023-02-25T01:28:56Z</dcterms:modified>
</cp:coreProperties>
</file>