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9"/>
  </p:normalViewPr>
  <p:slideViewPr>
    <p:cSldViewPr snapToGrid="0">
      <p:cViewPr>
        <p:scale>
          <a:sx n="60" d="100"/>
          <a:sy n="60" d="100"/>
        </p:scale>
        <p:origin x="1832" y="56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E2444-6EA3-1B4F-BE2F-2F4AB85E8C26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8817A-EA7B-E946-99DF-846D54CE0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8817A-EA7B-E946-99DF-846D54CE013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01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8817A-EA7B-E946-99DF-846D54CE013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118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F094-2EBA-BC49-84A6-F0942AA7860B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3A2-82F6-6346-8448-7F537D55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17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F094-2EBA-BC49-84A6-F0942AA7860B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3A2-82F6-6346-8448-7F537D55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2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F094-2EBA-BC49-84A6-F0942AA7860B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3A2-82F6-6346-8448-7F537D55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14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F094-2EBA-BC49-84A6-F0942AA7860B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3A2-82F6-6346-8448-7F537D55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95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F094-2EBA-BC49-84A6-F0942AA7860B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3A2-82F6-6346-8448-7F537D55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14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F094-2EBA-BC49-84A6-F0942AA7860B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3A2-82F6-6346-8448-7F537D55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07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F094-2EBA-BC49-84A6-F0942AA7860B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3A2-82F6-6346-8448-7F537D55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59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F094-2EBA-BC49-84A6-F0942AA7860B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3A2-82F6-6346-8448-7F537D55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6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F094-2EBA-BC49-84A6-F0942AA7860B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3A2-82F6-6346-8448-7F537D55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6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F094-2EBA-BC49-84A6-F0942AA7860B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3A2-82F6-6346-8448-7F537D55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93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F094-2EBA-BC49-84A6-F0942AA7860B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3A2-82F6-6346-8448-7F537D55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8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FF094-2EBA-BC49-84A6-F0942AA7860B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A63A2-82F6-6346-8448-7F537D55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72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icrophone, radio, mic. - 42702373" hidden="1">
            <a:extLst>
              <a:ext uri="{FF2B5EF4-FFF2-40B4-BE49-F238E27FC236}">
                <a16:creationId xmlns:a16="http://schemas.microsoft.com/office/drawing/2014/main" id="{0DF29435-9D3F-EF07-CC1B-E3053E7499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02" t="11459" r="13687"/>
          <a:stretch/>
        </p:blipFill>
        <p:spPr bwMode="auto">
          <a:xfrm>
            <a:off x="2601735" y="0"/>
            <a:ext cx="439773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7" name="グループ化 1436">
            <a:extLst>
              <a:ext uri="{FF2B5EF4-FFF2-40B4-BE49-F238E27FC236}">
                <a16:creationId xmlns:a16="http://schemas.microsoft.com/office/drawing/2014/main" id="{D75E64B6-BF7D-9204-F419-32E69290176C}"/>
              </a:ext>
            </a:extLst>
          </p:cNvPr>
          <p:cNvGrpSpPr/>
          <p:nvPr/>
        </p:nvGrpSpPr>
        <p:grpSpPr>
          <a:xfrm flipH="1">
            <a:off x="2760748" y="136054"/>
            <a:ext cx="3705538" cy="11982935"/>
            <a:chOff x="2760748" y="136054"/>
            <a:chExt cx="3705538" cy="11982935"/>
          </a:xfrm>
        </p:grpSpPr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16ADD99F-7833-EE69-E9F7-392E9F3F8CA0}"/>
                </a:ext>
              </a:extLst>
            </p:cNvPr>
            <p:cNvSpPr/>
            <p:nvPr/>
          </p:nvSpPr>
          <p:spPr>
            <a:xfrm>
              <a:off x="4519181" y="136054"/>
              <a:ext cx="1159103" cy="193102"/>
            </a:xfrm>
            <a:custGeom>
              <a:avLst/>
              <a:gdLst>
                <a:gd name="connsiteX0" fmla="*/ 14719 w 1159103"/>
                <a:gd name="connsiteY0" fmla="*/ 98896 h 193102"/>
                <a:gd name="connsiteX1" fmla="*/ 614794 w 1159103"/>
                <a:gd name="connsiteY1" fmla="*/ 63971 h 193102"/>
                <a:gd name="connsiteX2" fmla="*/ 503669 w 1159103"/>
                <a:gd name="connsiteY2" fmla="*/ 44921 h 193102"/>
                <a:gd name="connsiteX3" fmla="*/ 881494 w 1159103"/>
                <a:gd name="connsiteY3" fmla="*/ 76671 h 193102"/>
                <a:gd name="connsiteX4" fmla="*/ 1157719 w 1159103"/>
                <a:gd name="connsiteY4" fmla="*/ 190971 h 193102"/>
                <a:gd name="connsiteX5" fmla="*/ 976744 w 1159103"/>
                <a:gd name="connsiteY5" fmla="*/ 140171 h 193102"/>
                <a:gd name="connsiteX6" fmla="*/ 722744 w 1159103"/>
                <a:gd name="connsiteY6" fmla="*/ 6821 h 193102"/>
                <a:gd name="connsiteX7" fmla="*/ 456044 w 1159103"/>
                <a:gd name="connsiteY7" fmla="*/ 22696 h 193102"/>
                <a:gd name="connsiteX8" fmla="*/ 510019 w 1159103"/>
                <a:gd name="connsiteY8" fmla="*/ 51271 h 193102"/>
                <a:gd name="connsiteX9" fmla="*/ 271894 w 1159103"/>
                <a:gd name="connsiteY9" fmla="*/ 19521 h 193102"/>
                <a:gd name="connsiteX10" fmla="*/ 55994 w 1159103"/>
                <a:gd name="connsiteY10" fmla="*/ 22696 h 193102"/>
                <a:gd name="connsiteX11" fmla="*/ 421119 w 1159103"/>
                <a:gd name="connsiteY11" fmla="*/ 48096 h 193102"/>
                <a:gd name="connsiteX12" fmla="*/ 205219 w 1159103"/>
                <a:gd name="connsiteY12" fmla="*/ 60796 h 193102"/>
                <a:gd name="connsiteX13" fmla="*/ 14719 w 1159103"/>
                <a:gd name="connsiteY13" fmla="*/ 98896 h 193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9103" h="193102">
                  <a:moveTo>
                    <a:pt x="14719" y="98896"/>
                  </a:moveTo>
                  <a:cubicBezTo>
                    <a:pt x="82981" y="99425"/>
                    <a:pt x="533302" y="72967"/>
                    <a:pt x="614794" y="63971"/>
                  </a:cubicBezTo>
                  <a:cubicBezTo>
                    <a:pt x="696286" y="54975"/>
                    <a:pt x="459219" y="42804"/>
                    <a:pt x="503669" y="44921"/>
                  </a:cubicBezTo>
                  <a:cubicBezTo>
                    <a:pt x="548119" y="47038"/>
                    <a:pt x="772486" y="52329"/>
                    <a:pt x="881494" y="76671"/>
                  </a:cubicBezTo>
                  <a:cubicBezTo>
                    <a:pt x="990502" y="101013"/>
                    <a:pt x="1141844" y="180388"/>
                    <a:pt x="1157719" y="190971"/>
                  </a:cubicBezTo>
                  <a:cubicBezTo>
                    <a:pt x="1173594" y="201554"/>
                    <a:pt x="1049240" y="170863"/>
                    <a:pt x="976744" y="140171"/>
                  </a:cubicBezTo>
                  <a:cubicBezTo>
                    <a:pt x="904248" y="109479"/>
                    <a:pt x="809527" y="26400"/>
                    <a:pt x="722744" y="6821"/>
                  </a:cubicBezTo>
                  <a:cubicBezTo>
                    <a:pt x="635961" y="-12758"/>
                    <a:pt x="491498" y="15288"/>
                    <a:pt x="456044" y="22696"/>
                  </a:cubicBezTo>
                  <a:cubicBezTo>
                    <a:pt x="420590" y="30104"/>
                    <a:pt x="540711" y="51800"/>
                    <a:pt x="510019" y="51271"/>
                  </a:cubicBezTo>
                  <a:cubicBezTo>
                    <a:pt x="479327" y="50742"/>
                    <a:pt x="347565" y="24283"/>
                    <a:pt x="271894" y="19521"/>
                  </a:cubicBezTo>
                  <a:cubicBezTo>
                    <a:pt x="196223" y="14759"/>
                    <a:pt x="31123" y="17934"/>
                    <a:pt x="55994" y="22696"/>
                  </a:cubicBezTo>
                  <a:cubicBezTo>
                    <a:pt x="80865" y="27458"/>
                    <a:pt x="396248" y="41746"/>
                    <a:pt x="421119" y="48096"/>
                  </a:cubicBezTo>
                  <a:cubicBezTo>
                    <a:pt x="445990" y="54446"/>
                    <a:pt x="276657" y="52858"/>
                    <a:pt x="205219" y="60796"/>
                  </a:cubicBezTo>
                  <a:cubicBezTo>
                    <a:pt x="133782" y="68733"/>
                    <a:pt x="-53543" y="98367"/>
                    <a:pt x="14719" y="988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55FD8ADF-50B9-BD2C-30B5-7BFF6A8B983C}"/>
                </a:ext>
              </a:extLst>
            </p:cNvPr>
            <p:cNvSpPr/>
            <p:nvPr/>
          </p:nvSpPr>
          <p:spPr>
            <a:xfrm>
              <a:off x="4223064" y="206292"/>
              <a:ext cx="782332" cy="683488"/>
            </a:xfrm>
            <a:custGeom>
              <a:avLst/>
              <a:gdLst>
                <a:gd name="connsiteX0" fmla="*/ 777561 w 782332"/>
                <a:gd name="connsiteY0" fmla="*/ 3258 h 683488"/>
                <a:gd name="connsiteX1" fmla="*/ 314011 w 782332"/>
                <a:gd name="connsiteY1" fmla="*/ 57233 h 683488"/>
                <a:gd name="connsiteX2" fmla="*/ 364811 w 782332"/>
                <a:gd name="connsiteY2" fmla="*/ 47708 h 683488"/>
                <a:gd name="connsiteX3" fmla="*/ 196536 w 782332"/>
                <a:gd name="connsiteY3" fmla="*/ 187408 h 683488"/>
                <a:gd name="connsiteX4" fmla="*/ 250511 w 782332"/>
                <a:gd name="connsiteY4" fmla="*/ 162008 h 683488"/>
                <a:gd name="connsiteX5" fmla="*/ 113986 w 782332"/>
                <a:gd name="connsiteY5" fmla="*/ 311233 h 683488"/>
                <a:gd name="connsiteX6" fmla="*/ 2861 w 782332"/>
                <a:gd name="connsiteY6" fmla="*/ 527133 h 683488"/>
                <a:gd name="connsiteX7" fmla="*/ 31436 w 782332"/>
                <a:gd name="connsiteY7" fmla="*/ 682708 h 683488"/>
                <a:gd name="connsiteX8" fmla="*/ 15561 w 782332"/>
                <a:gd name="connsiteY8" fmla="*/ 581108 h 683488"/>
                <a:gd name="connsiteX9" fmla="*/ 72711 w 782332"/>
                <a:gd name="connsiteY9" fmla="*/ 444583 h 683488"/>
                <a:gd name="connsiteX10" fmla="*/ 142561 w 782332"/>
                <a:gd name="connsiteY10" fmla="*/ 279483 h 683488"/>
                <a:gd name="connsiteX11" fmla="*/ 107636 w 782332"/>
                <a:gd name="connsiteY11" fmla="*/ 342983 h 683488"/>
                <a:gd name="connsiteX12" fmla="*/ 345761 w 782332"/>
                <a:gd name="connsiteY12" fmla="*/ 60408 h 683488"/>
                <a:gd name="connsiteX13" fmla="*/ 336236 w 782332"/>
                <a:gd name="connsiteY13" fmla="*/ 41358 h 683488"/>
                <a:gd name="connsiteX14" fmla="*/ 637861 w 782332"/>
                <a:gd name="connsiteY14" fmla="*/ 12783 h 683488"/>
                <a:gd name="connsiteX15" fmla="*/ 558486 w 782332"/>
                <a:gd name="connsiteY15" fmla="*/ 6433 h 683488"/>
                <a:gd name="connsiteX16" fmla="*/ 777561 w 782332"/>
                <a:gd name="connsiteY16" fmla="*/ 3258 h 683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82332" h="683488">
                  <a:moveTo>
                    <a:pt x="777561" y="3258"/>
                  </a:moveTo>
                  <a:cubicBezTo>
                    <a:pt x="736815" y="11725"/>
                    <a:pt x="382803" y="49825"/>
                    <a:pt x="314011" y="57233"/>
                  </a:cubicBezTo>
                  <a:cubicBezTo>
                    <a:pt x="245219" y="64641"/>
                    <a:pt x="384390" y="26012"/>
                    <a:pt x="364811" y="47708"/>
                  </a:cubicBezTo>
                  <a:cubicBezTo>
                    <a:pt x="345232" y="69404"/>
                    <a:pt x="215586" y="168358"/>
                    <a:pt x="196536" y="187408"/>
                  </a:cubicBezTo>
                  <a:cubicBezTo>
                    <a:pt x="177486" y="206458"/>
                    <a:pt x="264269" y="141370"/>
                    <a:pt x="250511" y="162008"/>
                  </a:cubicBezTo>
                  <a:cubicBezTo>
                    <a:pt x="236753" y="182646"/>
                    <a:pt x="155261" y="250379"/>
                    <a:pt x="113986" y="311233"/>
                  </a:cubicBezTo>
                  <a:cubicBezTo>
                    <a:pt x="72711" y="372087"/>
                    <a:pt x="16619" y="465221"/>
                    <a:pt x="2861" y="527133"/>
                  </a:cubicBezTo>
                  <a:cubicBezTo>
                    <a:pt x="-10897" y="589045"/>
                    <a:pt x="29319" y="673712"/>
                    <a:pt x="31436" y="682708"/>
                  </a:cubicBezTo>
                  <a:cubicBezTo>
                    <a:pt x="33553" y="691704"/>
                    <a:pt x="8682" y="620795"/>
                    <a:pt x="15561" y="581108"/>
                  </a:cubicBezTo>
                  <a:cubicBezTo>
                    <a:pt x="22440" y="541421"/>
                    <a:pt x="51544" y="494854"/>
                    <a:pt x="72711" y="444583"/>
                  </a:cubicBezTo>
                  <a:cubicBezTo>
                    <a:pt x="93878" y="394312"/>
                    <a:pt x="136740" y="296416"/>
                    <a:pt x="142561" y="279483"/>
                  </a:cubicBezTo>
                  <a:cubicBezTo>
                    <a:pt x="148382" y="262550"/>
                    <a:pt x="73769" y="379495"/>
                    <a:pt x="107636" y="342983"/>
                  </a:cubicBezTo>
                  <a:cubicBezTo>
                    <a:pt x="141503" y="306471"/>
                    <a:pt x="307661" y="110679"/>
                    <a:pt x="345761" y="60408"/>
                  </a:cubicBezTo>
                  <a:cubicBezTo>
                    <a:pt x="383861" y="10137"/>
                    <a:pt x="287553" y="49295"/>
                    <a:pt x="336236" y="41358"/>
                  </a:cubicBezTo>
                  <a:cubicBezTo>
                    <a:pt x="384919" y="33421"/>
                    <a:pt x="600819" y="18604"/>
                    <a:pt x="637861" y="12783"/>
                  </a:cubicBezTo>
                  <a:cubicBezTo>
                    <a:pt x="674903" y="6962"/>
                    <a:pt x="531499" y="7491"/>
                    <a:pt x="558486" y="6433"/>
                  </a:cubicBezTo>
                  <a:cubicBezTo>
                    <a:pt x="585473" y="5375"/>
                    <a:pt x="818307" y="-5209"/>
                    <a:pt x="777561" y="3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AE9C3F36-25DE-6DC3-EF91-5A8F9F6F53D7}"/>
                </a:ext>
              </a:extLst>
            </p:cNvPr>
            <p:cNvSpPr/>
            <p:nvPr/>
          </p:nvSpPr>
          <p:spPr>
            <a:xfrm>
              <a:off x="5571606" y="261761"/>
              <a:ext cx="649144" cy="543807"/>
            </a:xfrm>
            <a:custGeom>
              <a:avLst/>
              <a:gdLst>
                <a:gd name="connsiteX0" fmla="*/ 57669 w 649144"/>
                <a:gd name="connsiteY0" fmla="*/ 1764 h 543807"/>
                <a:gd name="connsiteX1" fmla="*/ 384694 w 649144"/>
                <a:gd name="connsiteY1" fmla="*/ 220839 h 543807"/>
                <a:gd name="connsiteX2" fmla="*/ 352944 w 649144"/>
                <a:gd name="connsiteY2" fmla="*/ 195439 h 543807"/>
                <a:gd name="connsiteX3" fmla="*/ 533919 w 649144"/>
                <a:gd name="connsiteY3" fmla="*/ 366889 h 543807"/>
                <a:gd name="connsiteX4" fmla="*/ 495819 w 649144"/>
                <a:gd name="connsiteY4" fmla="*/ 297039 h 543807"/>
                <a:gd name="connsiteX5" fmla="*/ 645044 w 649144"/>
                <a:gd name="connsiteY5" fmla="*/ 538339 h 543807"/>
                <a:gd name="connsiteX6" fmla="*/ 591069 w 649144"/>
                <a:gd name="connsiteY6" fmla="*/ 446264 h 543807"/>
                <a:gd name="connsiteX7" fmla="*/ 422794 w 649144"/>
                <a:gd name="connsiteY7" fmla="*/ 227189 h 543807"/>
                <a:gd name="connsiteX8" fmla="*/ 511694 w 649144"/>
                <a:gd name="connsiteY8" fmla="*/ 344664 h 543807"/>
                <a:gd name="connsiteX9" fmla="*/ 352944 w 649144"/>
                <a:gd name="connsiteY9" fmla="*/ 214489 h 543807"/>
                <a:gd name="connsiteX10" fmla="*/ 187844 w 649144"/>
                <a:gd name="connsiteY10" fmla="*/ 141464 h 543807"/>
                <a:gd name="connsiteX11" fmla="*/ 519 w 649144"/>
                <a:gd name="connsiteY11" fmla="*/ 100189 h 543807"/>
                <a:gd name="connsiteX12" fmla="*/ 248169 w 649144"/>
                <a:gd name="connsiteY12" fmla="*/ 160514 h 543807"/>
                <a:gd name="connsiteX13" fmla="*/ 197369 w 649144"/>
                <a:gd name="connsiteY13" fmla="*/ 128764 h 543807"/>
                <a:gd name="connsiteX14" fmla="*/ 137044 w 649144"/>
                <a:gd name="connsiteY14" fmla="*/ 55739 h 543807"/>
                <a:gd name="connsiteX15" fmla="*/ 244994 w 649144"/>
                <a:gd name="connsiteY15" fmla="*/ 112889 h 543807"/>
                <a:gd name="connsiteX16" fmla="*/ 57669 w 649144"/>
                <a:gd name="connsiteY16" fmla="*/ 1764 h 543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9144" h="543807">
                  <a:moveTo>
                    <a:pt x="57669" y="1764"/>
                  </a:moveTo>
                  <a:cubicBezTo>
                    <a:pt x="80952" y="19756"/>
                    <a:pt x="335482" y="188560"/>
                    <a:pt x="384694" y="220839"/>
                  </a:cubicBezTo>
                  <a:cubicBezTo>
                    <a:pt x="433906" y="253118"/>
                    <a:pt x="328073" y="171097"/>
                    <a:pt x="352944" y="195439"/>
                  </a:cubicBezTo>
                  <a:cubicBezTo>
                    <a:pt x="377815" y="219781"/>
                    <a:pt x="510107" y="349956"/>
                    <a:pt x="533919" y="366889"/>
                  </a:cubicBezTo>
                  <a:cubicBezTo>
                    <a:pt x="557732" y="383822"/>
                    <a:pt x="477298" y="268464"/>
                    <a:pt x="495819" y="297039"/>
                  </a:cubicBezTo>
                  <a:cubicBezTo>
                    <a:pt x="514340" y="325614"/>
                    <a:pt x="629169" y="513468"/>
                    <a:pt x="645044" y="538339"/>
                  </a:cubicBezTo>
                  <a:cubicBezTo>
                    <a:pt x="660919" y="563210"/>
                    <a:pt x="628111" y="498122"/>
                    <a:pt x="591069" y="446264"/>
                  </a:cubicBezTo>
                  <a:cubicBezTo>
                    <a:pt x="554027" y="394406"/>
                    <a:pt x="436023" y="244122"/>
                    <a:pt x="422794" y="227189"/>
                  </a:cubicBezTo>
                  <a:cubicBezTo>
                    <a:pt x="409565" y="210256"/>
                    <a:pt x="523336" y="346781"/>
                    <a:pt x="511694" y="344664"/>
                  </a:cubicBezTo>
                  <a:cubicBezTo>
                    <a:pt x="500052" y="342547"/>
                    <a:pt x="406919" y="248356"/>
                    <a:pt x="352944" y="214489"/>
                  </a:cubicBezTo>
                  <a:cubicBezTo>
                    <a:pt x="298969" y="180622"/>
                    <a:pt x="246581" y="160514"/>
                    <a:pt x="187844" y="141464"/>
                  </a:cubicBezTo>
                  <a:cubicBezTo>
                    <a:pt x="129107" y="122414"/>
                    <a:pt x="-9535" y="97014"/>
                    <a:pt x="519" y="100189"/>
                  </a:cubicBezTo>
                  <a:cubicBezTo>
                    <a:pt x="10573" y="103364"/>
                    <a:pt x="215361" y="155751"/>
                    <a:pt x="248169" y="160514"/>
                  </a:cubicBezTo>
                  <a:cubicBezTo>
                    <a:pt x="280977" y="165277"/>
                    <a:pt x="215890" y="146227"/>
                    <a:pt x="197369" y="128764"/>
                  </a:cubicBezTo>
                  <a:cubicBezTo>
                    <a:pt x="178848" y="111302"/>
                    <a:pt x="129107" y="58385"/>
                    <a:pt x="137044" y="55739"/>
                  </a:cubicBezTo>
                  <a:cubicBezTo>
                    <a:pt x="144981" y="53093"/>
                    <a:pt x="254519" y="116593"/>
                    <a:pt x="244994" y="112889"/>
                  </a:cubicBezTo>
                  <a:cubicBezTo>
                    <a:pt x="235469" y="109185"/>
                    <a:pt x="34386" y="-16228"/>
                    <a:pt x="57669" y="17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C1F77B57-A1C0-76B5-CD4B-AEA450E1E7FE}"/>
                </a:ext>
              </a:extLst>
            </p:cNvPr>
            <p:cNvSpPr/>
            <p:nvPr/>
          </p:nvSpPr>
          <p:spPr>
            <a:xfrm>
              <a:off x="6127236" y="626792"/>
              <a:ext cx="339050" cy="851288"/>
            </a:xfrm>
            <a:custGeom>
              <a:avLst/>
              <a:gdLst>
                <a:gd name="connsiteX0" fmla="*/ 3689 w 339050"/>
                <a:gd name="connsiteY0" fmla="*/ 1858 h 851288"/>
                <a:gd name="connsiteX1" fmla="*/ 238639 w 339050"/>
                <a:gd name="connsiteY1" fmla="*/ 478108 h 851288"/>
                <a:gd name="connsiteX2" fmla="*/ 225939 w 339050"/>
                <a:gd name="connsiteY2" fmla="*/ 427308 h 851288"/>
                <a:gd name="connsiteX3" fmla="*/ 337064 w 339050"/>
                <a:gd name="connsiteY3" fmla="*/ 640033 h 851288"/>
                <a:gd name="connsiteX4" fmla="*/ 298964 w 339050"/>
                <a:gd name="connsiteY4" fmla="*/ 579708 h 851288"/>
                <a:gd name="connsiteX5" fmla="*/ 321189 w 339050"/>
                <a:gd name="connsiteY5" fmla="*/ 849583 h 851288"/>
                <a:gd name="connsiteX6" fmla="*/ 305314 w 339050"/>
                <a:gd name="connsiteY6" fmla="*/ 678133 h 851288"/>
                <a:gd name="connsiteX7" fmla="*/ 203714 w 339050"/>
                <a:gd name="connsiteY7" fmla="*/ 354283 h 851288"/>
                <a:gd name="connsiteX8" fmla="*/ 64014 w 339050"/>
                <a:gd name="connsiteY8" fmla="*/ 65358 h 851288"/>
                <a:gd name="connsiteX9" fmla="*/ 92589 w 339050"/>
                <a:gd name="connsiteY9" fmla="*/ 303483 h 851288"/>
                <a:gd name="connsiteX10" fmla="*/ 3689 w 339050"/>
                <a:gd name="connsiteY10" fmla="*/ 1858 h 85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9050" h="851288">
                  <a:moveTo>
                    <a:pt x="3689" y="1858"/>
                  </a:moveTo>
                  <a:cubicBezTo>
                    <a:pt x="28031" y="30962"/>
                    <a:pt x="201597" y="407200"/>
                    <a:pt x="238639" y="478108"/>
                  </a:cubicBezTo>
                  <a:cubicBezTo>
                    <a:pt x="275681" y="549016"/>
                    <a:pt x="209535" y="400321"/>
                    <a:pt x="225939" y="427308"/>
                  </a:cubicBezTo>
                  <a:cubicBezTo>
                    <a:pt x="242343" y="454295"/>
                    <a:pt x="324893" y="614633"/>
                    <a:pt x="337064" y="640033"/>
                  </a:cubicBezTo>
                  <a:cubicBezTo>
                    <a:pt x="349235" y="665433"/>
                    <a:pt x="301610" y="544783"/>
                    <a:pt x="298964" y="579708"/>
                  </a:cubicBezTo>
                  <a:cubicBezTo>
                    <a:pt x="296318" y="614633"/>
                    <a:pt x="320131" y="833179"/>
                    <a:pt x="321189" y="849583"/>
                  </a:cubicBezTo>
                  <a:cubicBezTo>
                    <a:pt x="322247" y="865987"/>
                    <a:pt x="324893" y="760683"/>
                    <a:pt x="305314" y="678133"/>
                  </a:cubicBezTo>
                  <a:cubicBezTo>
                    <a:pt x="285735" y="595583"/>
                    <a:pt x="243931" y="456412"/>
                    <a:pt x="203714" y="354283"/>
                  </a:cubicBezTo>
                  <a:cubicBezTo>
                    <a:pt x="163497" y="252154"/>
                    <a:pt x="82535" y="73825"/>
                    <a:pt x="64014" y="65358"/>
                  </a:cubicBezTo>
                  <a:cubicBezTo>
                    <a:pt x="45493" y="56891"/>
                    <a:pt x="102114" y="311950"/>
                    <a:pt x="92589" y="303483"/>
                  </a:cubicBezTo>
                  <a:cubicBezTo>
                    <a:pt x="83064" y="295016"/>
                    <a:pt x="-20653" y="-27246"/>
                    <a:pt x="3689" y="18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C6604693-A71E-7A3F-1089-D94693FC6E8F}"/>
                </a:ext>
              </a:extLst>
            </p:cNvPr>
            <p:cNvSpPr/>
            <p:nvPr/>
          </p:nvSpPr>
          <p:spPr>
            <a:xfrm>
              <a:off x="5289485" y="330200"/>
              <a:ext cx="358840" cy="134025"/>
            </a:xfrm>
            <a:custGeom>
              <a:avLst/>
              <a:gdLst>
                <a:gd name="connsiteX0" fmla="*/ 358840 w 358840"/>
                <a:gd name="connsiteY0" fmla="*/ 0 h 134025"/>
                <a:gd name="connsiteX1" fmla="*/ 158815 w 358840"/>
                <a:gd name="connsiteY1" fmla="*/ 22225 h 134025"/>
                <a:gd name="connsiteX2" fmla="*/ 65 w 358840"/>
                <a:gd name="connsiteY2" fmla="*/ 133350 h 134025"/>
                <a:gd name="connsiteX3" fmla="*/ 139765 w 358840"/>
                <a:gd name="connsiteY3" fmla="*/ 66675 h 134025"/>
                <a:gd name="connsiteX4" fmla="*/ 174690 w 358840"/>
                <a:gd name="connsiteY4" fmla="*/ 22225 h 134025"/>
                <a:gd name="connsiteX5" fmla="*/ 142940 w 358840"/>
                <a:gd name="connsiteY5" fmla="*/ 22225 h 134025"/>
                <a:gd name="connsiteX6" fmla="*/ 358840 w 358840"/>
                <a:gd name="connsiteY6" fmla="*/ 0 h 1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840" h="134025">
                  <a:moveTo>
                    <a:pt x="358840" y="0"/>
                  </a:moveTo>
                  <a:cubicBezTo>
                    <a:pt x="288725" y="0"/>
                    <a:pt x="218611" y="0"/>
                    <a:pt x="158815" y="22225"/>
                  </a:cubicBezTo>
                  <a:cubicBezTo>
                    <a:pt x="99019" y="44450"/>
                    <a:pt x="3240" y="125942"/>
                    <a:pt x="65" y="133350"/>
                  </a:cubicBezTo>
                  <a:cubicBezTo>
                    <a:pt x="-3110" y="140758"/>
                    <a:pt x="110661" y="85196"/>
                    <a:pt x="139765" y="66675"/>
                  </a:cubicBezTo>
                  <a:cubicBezTo>
                    <a:pt x="168869" y="48154"/>
                    <a:pt x="174161" y="29633"/>
                    <a:pt x="174690" y="22225"/>
                  </a:cubicBezTo>
                  <a:cubicBezTo>
                    <a:pt x="175219" y="14817"/>
                    <a:pt x="142940" y="22225"/>
                    <a:pt x="142940" y="22225"/>
                  </a:cubicBezTo>
                  <a:lnTo>
                    <a:pt x="3588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BAB56349-DED0-14BB-74A1-3D778F549909}"/>
                </a:ext>
              </a:extLst>
            </p:cNvPr>
            <p:cNvSpPr/>
            <p:nvPr/>
          </p:nvSpPr>
          <p:spPr>
            <a:xfrm>
              <a:off x="4377260" y="275959"/>
              <a:ext cx="242433" cy="280634"/>
            </a:xfrm>
            <a:custGeom>
              <a:avLst/>
              <a:gdLst>
                <a:gd name="connsiteX0" fmla="*/ 242365 w 242433"/>
                <a:gd name="connsiteY0" fmla="*/ 266 h 280634"/>
                <a:gd name="connsiteX1" fmla="*/ 131240 w 242433"/>
                <a:gd name="connsiteY1" fmla="*/ 114566 h 280634"/>
                <a:gd name="connsiteX2" fmla="*/ 201090 w 242433"/>
                <a:gd name="connsiteY2" fmla="*/ 70116 h 280634"/>
                <a:gd name="connsiteX3" fmla="*/ 105840 w 242433"/>
                <a:gd name="connsiteY3" fmla="*/ 174891 h 280634"/>
                <a:gd name="connsiteX4" fmla="*/ 4240 w 242433"/>
                <a:gd name="connsiteY4" fmla="*/ 279666 h 280634"/>
                <a:gd name="connsiteX5" fmla="*/ 29640 w 242433"/>
                <a:gd name="connsiteY5" fmla="*/ 219341 h 280634"/>
                <a:gd name="connsiteX6" fmla="*/ 124890 w 242433"/>
                <a:gd name="connsiteY6" fmla="*/ 92341 h 280634"/>
                <a:gd name="connsiteX7" fmla="*/ 20115 w 242433"/>
                <a:gd name="connsiteY7" fmla="*/ 200291 h 280634"/>
                <a:gd name="connsiteX8" fmla="*/ 16940 w 242433"/>
                <a:gd name="connsiteY8" fmla="*/ 260616 h 280634"/>
                <a:gd name="connsiteX9" fmla="*/ 112190 w 242433"/>
                <a:gd name="connsiteY9" fmla="*/ 152666 h 280634"/>
                <a:gd name="connsiteX10" fmla="*/ 242365 w 242433"/>
                <a:gd name="connsiteY10" fmla="*/ 266 h 28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433" h="280634">
                  <a:moveTo>
                    <a:pt x="242365" y="266"/>
                  </a:moveTo>
                  <a:cubicBezTo>
                    <a:pt x="245540" y="-6084"/>
                    <a:pt x="138119" y="102924"/>
                    <a:pt x="131240" y="114566"/>
                  </a:cubicBezTo>
                  <a:cubicBezTo>
                    <a:pt x="124361" y="126208"/>
                    <a:pt x="205323" y="60062"/>
                    <a:pt x="201090" y="70116"/>
                  </a:cubicBezTo>
                  <a:cubicBezTo>
                    <a:pt x="196857" y="80170"/>
                    <a:pt x="138648" y="139966"/>
                    <a:pt x="105840" y="174891"/>
                  </a:cubicBezTo>
                  <a:cubicBezTo>
                    <a:pt x="73032" y="209816"/>
                    <a:pt x="16940" y="272258"/>
                    <a:pt x="4240" y="279666"/>
                  </a:cubicBezTo>
                  <a:cubicBezTo>
                    <a:pt x="-8460" y="287074"/>
                    <a:pt x="9532" y="250562"/>
                    <a:pt x="29640" y="219341"/>
                  </a:cubicBezTo>
                  <a:cubicBezTo>
                    <a:pt x="49748" y="188120"/>
                    <a:pt x="126477" y="95516"/>
                    <a:pt x="124890" y="92341"/>
                  </a:cubicBezTo>
                  <a:cubicBezTo>
                    <a:pt x="123303" y="89166"/>
                    <a:pt x="38107" y="172245"/>
                    <a:pt x="20115" y="200291"/>
                  </a:cubicBezTo>
                  <a:cubicBezTo>
                    <a:pt x="2123" y="228337"/>
                    <a:pt x="1594" y="268553"/>
                    <a:pt x="16940" y="260616"/>
                  </a:cubicBezTo>
                  <a:cubicBezTo>
                    <a:pt x="32286" y="252679"/>
                    <a:pt x="76207" y="191824"/>
                    <a:pt x="112190" y="152666"/>
                  </a:cubicBezTo>
                  <a:cubicBezTo>
                    <a:pt x="148173" y="113508"/>
                    <a:pt x="239190" y="6616"/>
                    <a:pt x="242365" y="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08305BA3-FC57-0987-ED77-C370952F06DD}"/>
                </a:ext>
              </a:extLst>
            </p:cNvPr>
            <p:cNvSpPr/>
            <p:nvPr/>
          </p:nvSpPr>
          <p:spPr>
            <a:xfrm>
              <a:off x="4529942" y="243017"/>
              <a:ext cx="226330" cy="279115"/>
            </a:xfrm>
            <a:custGeom>
              <a:avLst/>
              <a:gdLst>
                <a:gd name="connsiteX0" fmla="*/ 226208 w 226330"/>
                <a:gd name="connsiteY0" fmla="*/ 14158 h 279115"/>
                <a:gd name="connsiteX1" fmla="*/ 89683 w 226330"/>
                <a:gd name="connsiteY1" fmla="*/ 64958 h 279115"/>
                <a:gd name="connsiteX2" fmla="*/ 19833 w 226330"/>
                <a:gd name="connsiteY2" fmla="*/ 182433 h 279115"/>
                <a:gd name="connsiteX3" fmla="*/ 29358 w 226330"/>
                <a:gd name="connsiteY3" fmla="*/ 147508 h 279115"/>
                <a:gd name="connsiteX4" fmla="*/ 45233 w 226330"/>
                <a:gd name="connsiteY4" fmla="*/ 277683 h 279115"/>
                <a:gd name="connsiteX5" fmla="*/ 13483 w 226330"/>
                <a:gd name="connsiteY5" fmla="*/ 214183 h 279115"/>
                <a:gd name="connsiteX6" fmla="*/ 3958 w 226330"/>
                <a:gd name="connsiteY6" fmla="*/ 169733 h 279115"/>
                <a:gd name="connsiteX7" fmla="*/ 76983 w 226330"/>
                <a:gd name="connsiteY7" fmla="*/ 87183 h 279115"/>
                <a:gd name="connsiteX8" fmla="*/ 23008 w 226330"/>
                <a:gd name="connsiteY8" fmla="*/ 103058 h 279115"/>
                <a:gd name="connsiteX9" fmla="*/ 134133 w 226330"/>
                <a:gd name="connsiteY9" fmla="*/ 1458 h 279115"/>
                <a:gd name="connsiteX10" fmla="*/ 64283 w 226330"/>
                <a:gd name="connsiteY10" fmla="*/ 42733 h 279115"/>
                <a:gd name="connsiteX11" fmla="*/ 226208 w 226330"/>
                <a:gd name="connsiteY11" fmla="*/ 14158 h 279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6330" h="279115">
                  <a:moveTo>
                    <a:pt x="226208" y="14158"/>
                  </a:moveTo>
                  <a:cubicBezTo>
                    <a:pt x="230441" y="17862"/>
                    <a:pt x="124079" y="36912"/>
                    <a:pt x="89683" y="64958"/>
                  </a:cubicBezTo>
                  <a:cubicBezTo>
                    <a:pt x="55287" y="93004"/>
                    <a:pt x="29887" y="168675"/>
                    <a:pt x="19833" y="182433"/>
                  </a:cubicBezTo>
                  <a:cubicBezTo>
                    <a:pt x="9779" y="196191"/>
                    <a:pt x="25125" y="131633"/>
                    <a:pt x="29358" y="147508"/>
                  </a:cubicBezTo>
                  <a:cubicBezTo>
                    <a:pt x="33591" y="163383"/>
                    <a:pt x="47879" y="266570"/>
                    <a:pt x="45233" y="277683"/>
                  </a:cubicBezTo>
                  <a:cubicBezTo>
                    <a:pt x="42587" y="288796"/>
                    <a:pt x="20362" y="232175"/>
                    <a:pt x="13483" y="214183"/>
                  </a:cubicBezTo>
                  <a:cubicBezTo>
                    <a:pt x="6604" y="196191"/>
                    <a:pt x="-6625" y="190900"/>
                    <a:pt x="3958" y="169733"/>
                  </a:cubicBezTo>
                  <a:cubicBezTo>
                    <a:pt x="14541" y="148566"/>
                    <a:pt x="73808" y="98296"/>
                    <a:pt x="76983" y="87183"/>
                  </a:cubicBezTo>
                  <a:cubicBezTo>
                    <a:pt x="80158" y="76070"/>
                    <a:pt x="13483" y="117345"/>
                    <a:pt x="23008" y="103058"/>
                  </a:cubicBezTo>
                  <a:cubicBezTo>
                    <a:pt x="32533" y="88771"/>
                    <a:pt x="127254" y="11512"/>
                    <a:pt x="134133" y="1458"/>
                  </a:cubicBezTo>
                  <a:cubicBezTo>
                    <a:pt x="141012" y="-8596"/>
                    <a:pt x="48408" y="36383"/>
                    <a:pt x="64283" y="42733"/>
                  </a:cubicBezTo>
                  <a:cubicBezTo>
                    <a:pt x="80158" y="49083"/>
                    <a:pt x="221975" y="10454"/>
                    <a:pt x="226208" y="14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55B12AA8-C39F-6D50-FEE6-4D1C7B5DBE79}"/>
                </a:ext>
              </a:extLst>
            </p:cNvPr>
            <p:cNvSpPr/>
            <p:nvPr/>
          </p:nvSpPr>
          <p:spPr>
            <a:xfrm>
              <a:off x="4552458" y="247419"/>
              <a:ext cx="194878" cy="254791"/>
            </a:xfrm>
            <a:custGeom>
              <a:avLst/>
              <a:gdLst>
                <a:gd name="connsiteX0" fmla="*/ 194167 w 194878"/>
                <a:gd name="connsiteY0" fmla="*/ 231 h 254791"/>
                <a:gd name="connsiteX1" fmla="*/ 127492 w 194878"/>
                <a:gd name="connsiteY1" fmla="*/ 105006 h 254791"/>
                <a:gd name="connsiteX2" fmla="*/ 63992 w 194878"/>
                <a:gd name="connsiteY2" fmla="*/ 238356 h 254791"/>
                <a:gd name="connsiteX3" fmla="*/ 86217 w 194878"/>
                <a:gd name="connsiteY3" fmla="*/ 181206 h 254791"/>
                <a:gd name="connsiteX4" fmla="*/ 492 w 194878"/>
                <a:gd name="connsiteY4" fmla="*/ 254231 h 254791"/>
                <a:gd name="connsiteX5" fmla="*/ 54467 w 194878"/>
                <a:gd name="connsiteY5" fmla="*/ 206606 h 254791"/>
                <a:gd name="connsiteX6" fmla="*/ 124317 w 194878"/>
                <a:gd name="connsiteY6" fmla="*/ 63731 h 254791"/>
                <a:gd name="connsiteX7" fmla="*/ 83042 w 194878"/>
                <a:gd name="connsiteY7" fmla="*/ 133581 h 254791"/>
                <a:gd name="connsiteX8" fmla="*/ 194167 w 194878"/>
                <a:gd name="connsiteY8" fmla="*/ 231 h 25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878" h="254791">
                  <a:moveTo>
                    <a:pt x="194167" y="231"/>
                  </a:moveTo>
                  <a:cubicBezTo>
                    <a:pt x="201575" y="-4532"/>
                    <a:pt x="149188" y="65319"/>
                    <a:pt x="127492" y="105006"/>
                  </a:cubicBezTo>
                  <a:cubicBezTo>
                    <a:pt x="105796" y="144694"/>
                    <a:pt x="70871" y="225656"/>
                    <a:pt x="63992" y="238356"/>
                  </a:cubicBezTo>
                  <a:cubicBezTo>
                    <a:pt x="57113" y="251056"/>
                    <a:pt x="96800" y="178560"/>
                    <a:pt x="86217" y="181206"/>
                  </a:cubicBezTo>
                  <a:cubicBezTo>
                    <a:pt x="75634" y="183852"/>
                    <a:pt x="5784" y="249998"/>
                    <a:pt x="492" y="254231"/>
                  </a:cubicBezTo>
                  <a:cubicBezTo>
                    <a:pt x="-4800" y="258464"/>
                    <a:pt x="33830" y="238356"/>
                    <a:pt x="54467" y="206606"/>
                  </a:cubicBezTo>
                  <a:cubicBezTo>
                    <a:pt x="75104" y="174856"/>
                    <a:pt x="119555" y="75902"/>
                    <a:pt x="124317" y="63731"/>
                  </a:cubicBezTo>
                  <a:cubicBezTo>
                    <a:pt x="129079" y="51560"/>
                    <a:pt x="76692" y="138343"/>
                    <a:pt x="83042" y="133581"/>
                  </a:cubicBezTo>
                  <a:cubicBezTo>
                    <a:pt x="89392" y="128819"/>
                    <a:pt x="186759" y="4994"/>
                    <a:pt x="194167" y="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E5C7951A-4EC6-47F0-A702-252DF60D23AC}"/>
                </a:ext>
              </a:extLst>
            </p:cNvPr>
            <p:cNvSpPr/>
            <p:nvPr/>
          </p:nvSpPr>
          <p:spPr>
            <a:xfrm>
              <a:off x="4670984" y="219075"/>
              <a:ext cx="164542" cy="333583"/>
            </a:xfrm>
            <a:custGeom>
              <a:avLst/>
              <a:gdLst>
                <a:gd name="connsiteX0" fmla="*/ 164541 w 164542"/>
                <a:gd name="connsiteY0" fmla="*/ 0 h 333583"/>
                <a:gd name="connsiteX1" fmla="*/ 34366 w 164542"/>
                <a:gd name="connsiteY1" fmla="*/ 133350 h 333583"/>
                <a:gd name="connsiteX2" fmla="*/ 40716 w 164542"/>
                <a:gd name="connsiteY2" fmla="*/ 222250 h 333583"/>
                <a:gd name="connsiteX3" fmla="*/ 12141 w 164542"/>
                <a:gd name="connsiteY3" fmla="*/ 187325 h 333583"/>
                <a:gd name="connsiteX4" fmla="*/ 88341 w 164542"/>
                <a:gd name="connsiteY4" fmla="*/ 333375 h 333583"/>
                <a:gd name="connsiteX5" fmla="*/ 28016 w 164542"/>
                <a:gd name="connsiteY5" fmla="*/ 219075 h 333583"/>
                <a:gd name="connsiteX6" fmla="*/ 2616 w 164542"/>
                <a:gd name="connsiteY6" fmla="*/ 196850 h 333583"/>
                <a:gd name="connsiteX7" fmla="*/ 88341 w 164542"/>
                <a:gd name="connsiteY7" fmla="*/ 82550 h 333583"/>
                <a:gd name="connsiteX8" fmla="*/ 37541 w 164542"/>
                <a:gd name="connsiteY8" fmla="*/ 133350 h 333583"/>
                <a:gd name="connsiteX9" fmla="*/ 164541 w 164542"/>
                <a:gd name="connsiteY9" fmla="*/ 0 h 333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42" h="333583">
                  <a:moveTo>
                    <a:pt x="164541" y="0"/>
                  </a:moveTo>
                  <a:cubicBezTo>
                    <a:pt x="164012" y="0"/>
                    <a:pt x="55004" y="96308"/>
                    <a:pt x="34366" y="133350"/>
                  </a:cubicBezTo>
                  <a:cubicBezTo>
                    <a:pt x="13728" y="170392"/>
                    <a:pt x="44420" y="213254"/>
                    <a:pt x="40716" y="222250"/>
                  </a:cubicBezTo>
                  <a:cubicBezTo>
                    <a:pt x="37012" y="231246"/>
                    <a:pt x="4204" y="168804"/>
                    <a:pt x="12141" y="187325"/>
                  </a:cubicBezTo>
                  <a:cubicBezTo>
                    <a:pt x="20078" y="205846"/>
                    <a:pt x="85695" y="328083"/>
                    <a:pt x="88341" y="333375"/>
                  </a:cubicBezTo>
                  <a:cubicBezTo>
                    <a:pt x="90987" y="338667"/>
                    <a:pt x="42303" y="241829"/>
                    <a:pt x="28016" y="219075"/>
                  </a:cubicBezTo>
                  <a:cubicBezTo>
                    <a:pt x="13728" y="196321"/>
                    <a:pt x="-7438" y="219604"/>
                    <a:pt x="2616" y="196850"/>
                  </a:cubicBezTo>
                  <a:cubicBezTo>
                    <a:pt x="12670" y="174096"/>
                    <a:pt x="82520" y="93133"/>
                    <a:pt x="88341" y="82550"/>
                  </a:cubicBezTo>
                  <a:cubicBezTo>
                    <a:pt x="94162" y="71967"/>
                    <a:pt x="28016" y="142346"/>
                    <a:pt x="37541" y="133350"/>
                  </a:cubicBezTo>
                  <a:cubicBezTo>
                    <a:pt x="47066" y="124354"/>
                    <a:pt x="165070" y="0"/>
                    <a:pt x="16454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8138C85F-CDDC-42F3-B44D-95E0C7388E37}"/>
                </a:ext>
              </a:extLst>
            </p:cNvPr>
            <p:cNvSpPr/>
            <p:nvPr/>
          </p:nvSpPr>
          <p:spPr>
            <a:xfrm>
              <a:off x="4789911" y="228836"/>
              <a:ext cx="147224" cy="229379"/>
            </a:xfrm>
            <a:custGeom>
              <a:avLst/>
              <a:gdLst>
                <a:gd name="connsiteX0" fmla="*/ 147214 w 147224"/>
                <a:gd name="connsiteY0" fmla="*/ 2939 h 229379"/>
                <a:gd name="connsiteX1" fmla="*/ 48789 w 147224"/>
                <a:gd name="connsiteY1" fmla="*/ 82314 h 229379"/>
                <a:gd name="connsiteX2" fmla="*/ 26564 w 147224"/>
                <a:gd name="connsiteY2" fmla="*/ 171214 h 229379"/>
                <a:gd name="connsiteX3" fmla="*/ 83714 w 147224"/>
                <a:gd name="connsiteY3" fmla="*/ 114064 h 229379"/>
                <a:gd name="connsiteX4" fmla="*/ 1164 w 147224"/>
                <a:gd name="connsiteY4" fmla="*/ 225189 h 229379"/>
                <a:gd name="connsiteX5" fmla="*/ 42439 w 147224"/>
                <a:gd name="connsiteY5" fmla="*/ 190264 h 229379"/>
                <a:gd name="connsiteX6" fmla="*/ 147214 w 147224"/>
                <a:gd name="connsiteY6" fmla="*/ 2939 h 229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224" h="229379">
                  <a:moveTo>
                    <a:pt x="147214" y="2939"/>
                  </a:moveTo>
                  <a:cubicBezTo>
                    <a:pt x="148272" y="-15052"/>
                    <a:pt x="68897" y="54268"/>
                    <a:pt x="48789" y="82314"/>
                  </a:cubicBezTo>
                  <a:cubicBezTo>
                    <a:pt x="28681" y="110360"/>
                    <a:pt x="20743" y="165922"/>
                    <a:pt x="26564" y="171214"/>
                  </a:cubicBezTo>
                  <a:cubicBezTo>
                    <a:pt x="32385" y="176506"/>
                    <a:pt x="87947" y="105068"/>
                    <a:pt x="83714" y="114064"/>
                  </a:cubicBezTo>
                  <a:cubicBezTo>
                    <a:pt x="79481" y="123060"/>
                    <a:pt x="8043" y="212489"/>
                    <a:pt x="1164" y="225189"/>
                  </a:cubicBezTo>
                  <a:cubicBezTo>
                    <a:pt x="-5715" y="237889"/>
                    <a:pt x="19156" y="220426"/>
                    <a:pt x="42439" y="190264"/>
                  </a:cubicBezTo>
                  <a:cubicBezTo>
                    <a:pt x="65722" y="160102"/>
                    <a:pt x="146156" y="20930"/>
                    <a:pt x="147214" y="29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DF7B1E60-09B9-FA19-659D-C05C2D3FB525}"/>
                </a:ext>
              </a:extLst>
            </p:cNvPr>
            <p:cNvSpPr/>
            <p:nvPr/>
          </p:nvSpPr>
          <p:spPr>
            <a:xfrm>
              <a:off x="4918281" y="198110"/>
              <a:ext cx="416498" cy="262400"/>
            </a:xfrm>
            <a:custGeom>
              <a:avLst/>
              <a:gdLst>
                <a:gd name="connsiteX0" fmla="*/ 415719 w 416498"/>
                <a:gd name="connsiteY0" fmla="*/ 24140 h 262400"/>
                <a:gd name="connsiteX1" fmla="*/ 91869 w 416498"/>
                <a:gd name="connsiteY1" fmla="*/ 46365 h 262400"/>
                <a:gd name="connsiteX2" fmla="*/ 152194 w 416498"/>
                <a:gd name="connsiteY2" fmla="*/ 30490 h 262400"/>
                <a:gd name="connsiteX3" fmla="*/ 2969 w 416498"/>
                <a:gd name="connsiteY3" fmla="*/ 138440 h 262400"/>
                <a:gd name="connsiteX4" fmla="*/ 50594 w 416498"/>
                <a:gd name="connsiteY4" fmla="*/ 109865 h 262400"/>
                <a:gd name="connsiteX5" fmla="*/ 25194 w 416498"/>
                <a:gd name="connsiteY5" fmla="*/ 173365 h 262400"/>
                <a:gd name="connsiteX6" fmla="*/ 6144 w 416498"/>
                <a:gd name="connsiteY6" fmla="*/ 262265 h 262400"/>
                <a:gd name="connsiteX7" fmla="*/ 15669 w 416498"/>
                <a:gd name="connsiteY7" fmla="*/ 189240 h 262400"/>
                <a:gd name="connsiteX8" fmla="*/ 82344 w 416498"/>
                <a:gd name="connsiteY8" fmla="*/ 27315 h 262400"/>
                <a:gd name="connsiteX9" fmla="*/ 72819 w 416498"/>
                <a:gd name="connsiteY9" fmla="*/ 68590 h 262400"/>
                <a:gd name="connsiteX10" fmla="*/ 247444 w 416498"/>
                <a:gd name="connsiteY10" fmla="*/ 1915 h 262400"/>
                <a:gd name="connsiteX11" fmla="*/ 183944 w 416498"/>
                <a:gd name="connsiteY11" fmla="*/ 17790 h 262400"/>
                <a:gd name="connsiteX12" fmla="*/ 415719 w 416498"/>
                <a:gd name="connsiteY12" fmla="*/ 24140 h 26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6498" h="262400">
                  <a:moveTo>
                    <a:pt x="415719" y="24140"/>
                  </a:moveTo>
                  <a:cubicBezTo>
                    <a:pt x="400373" y="28903"/>
                    <a:pt x="135790" y="45307"/>
                    <a:pt x="91869" y="46365"/>
                  </a:cubicBezTo>
                  <a:cubicBezTo>
                    <a:pt x="47948" y="47423"/>
                    <a:pt x="167011" y="15144"/>
                    <a:pt x="152194" y="30490"/>
                  </a:cubicBezTo>
                  <a:cubicBezTo>
                    <a:pt x="137377" y="45836"/>
                    <a:pt x="19902" y="125211"/>
                    <a:pt x="2969" y="138440"/>
                  </a:cubicBezTo>
                  <a:cubicBezTo>
                    <a:pt x="-13964" y="151669"/>
                    <a:pt x="46890" y="104044"/>
                    <a:pt x="50594" y="109865"/>
                  </a:cubicBezTo>
                  <a:cubicBezTo>
                    <a:pt x="54298" y="115686"/>
                    <a:pt x="32602" y="147965"/>
                    <a:pt x="25194" y="173365"/>
                  </a:cubicBezTo>
                  <a:cubicBezTo>
                    <a:pt x="17786" y="198765"/>
                    <a:pt x="7731" y="259619"/>
                    <a:pt x="6144" y="262265"/>
                  </a:cubicBezTo>
                  <a:cubicBezTo>
                    <a:pt x="4556" y="264911"/>
                    <a:pt x="2969" y="228398"/>
                    <a:pt x="15669" y="189240"/>
                  </a:cubicBezTo>
                  <a:cubicBezTo>
                    <a:pt x="28369" y="150082"/>
                    <a:pt x="72819" y="47423"/>
                    <a:pt x="82344" y="27315"/>
                  </a:cubicBezTo>
                  <a:cubicBezTo>
                    <a:pt x="91869" y="7207"/>
                    <a:pt x="45302" y="72823"/>
                    <a:pt x="72819" y="68590"/>
                  </a:cubicBezTo>
                  <a:cubicBezTo>
                    <a:pt x="100336" y="64357"/>
                    <a:pt x="228923" y="10382"/>
                    <a:pt x="247444" y="1915"/>
                  </a:cubicBezTo>
                  <a:cubicBezTo>
                    <a:pt x="265965" y="-6552"/>
                    <a:pt x="152723" y="15673"/>
                    <a:pt x="183944" y="17790"/>
                  </a:cubicBezTo>
                  <a:cubicBezTo>
                    <a:pt x="215165" y="19907"/>
                    <a:pt x="431065" y="19377"/>
                    <a:pt x="415719" y="24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285C9B5D-DB88-CE88-83D6-35684481C991}"/>
                </a:ext>
              </a:extLst>
            </p:cNvPr>
            <p:cNvSpPr/>
            <p:nvPr/>
          </p:nvSpPr>
          <p:spPr>
            <a:xfrm>
              <a:off x="5115699" y="231354"/>
              <a:ext cx="496698" cy="241802"/>
            </a:xfrm>
            <a:custGeom>
              <a:avLst/>
              <a:gdLst>
                <a:gd name="connsiteX0" fmla="*/ 494526 w 496698"/>
                <a:gd name="connsiteY0" fmla="*/ 102021 h 241802"/>
                <a:gd name="connsiteX1" fmla="*/ 377051 w 496698"/>
                <a:gd name="connsiteY1" fmla="*/ 35346 h 241802"/>
                <a:gd name="connsiteX2" fmla="*/ 110351 w 496698"/>
                <a:gd name="connsiteY2" fmla="*/ 38521 h 241802"/>
                <a:gd name="connsiteX3" fmla="*/ 151626 w 496698"/>
                <a:gd name="connsiteY3" fmla="*/ 19471 h 241802"/>
                <a:gd name="connsiteX4" fmla="*/ 72251 w 496698"/>
                <a:gd name="connsiteY4" fmla="*/ 146471 h 241802"/>
                <a:gd name="connsiteX5" fmla="*/ 65901 w 496698"/>
                <a:gd name="connsiteY5" fmla="*/ 238546 h 241802"/>
                <a:gd name="connsiteX6" fmla="*/ 5576 w 496698"/>
                <a:gd name="connsiteY6" fmla="*/ 219496 h 241802"/>
                <a:gd name="connsiteX7" fmla="*/ 224651 w 496698"/>
                <a:gd name="connsiteY7" fmla="*/ 241721 h 241802"/>
                <a:gd name="connsiteX8" fmla="*/ 43676 w 496698"/>
                <a:gd name="connsiteY8" fmla="*/ 222671 h 241802"/>
                <a:gd name="connsiteX9" fmla="*/ 69076 w 496698"/>
                <a:gd name="connsiteY9" fmla="*/ 133771 h 241802"/>
                <a:gd name="connsiteX10" fmla="*/ 218301 w 496698"/>
                <a:gd name="connsiteY10" fmla="*/ 6771 h 241802"/>
                <a:gd name="connsiteX11" fmla="*/ 161151 w 496698"/>
                <a:gd name="connsiteY11" fmla="*/ 16296 h 241802"/>
                <a:gd name="connsiteX12" fmla="*/ 284976 w 496698"/>
                <a:gd name="connsiteY12" fmla="*/ 9946 h 241802"/>
                <a:gd name="connsiteX13" fmla="*/ 494526 w 496698"/>
                <a:gd name="connsiteY13" fmla="*/ 102021 h 24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6698" h="241802">
                  <a:moveTo>
                    <a:pt x="494526" y="102021"/>
                  </a:moveTo>
                  <a:cubicBezTo>
                    <a:pt x="509872" y="106254"/>
                    <a:pt x="441080" y="45929"/>
                    <a:pt x="377051" y="35346"/>
                  </a:cubicBezTo>
                  <a:cubicBezTo>
                    <a:pt x="313022" y="24763"/>
                    <a:pt x="147922" y="41167"/>
                    <a:pt x="110351" y="38521"/>
                  </a:cubicBezTo>
                  <a:cubicBezTo>
                    <a:pt x="72780" y="35875"/>
                    <a:pt x="157976" y="1479"/>
                    <a:pt x="151626" y="19471"/>
                  </a:cubicBezTo>
                  <a:cubicBezTo>
                    <a:pt x="145276" y="37463"/>
                    <a:pt x="86538" y="109959"/>
                    <a:pt x="72251" y="146471"/>
                  </a:cubicBezTo>
                  <a:cubicBezTo>
                    <a:pt x="57964" y="182983"/>
                    <a:pt x="77014" y="226375"/>
                    <a:pt x="65901" y="238546"/>
                  </a:cubicBezTo>
                  <a:cubicBezTo>
                    <a:pt x="54788" y="250717"/>
                    <a:pt x="-20882" y="218967"/>
                    <a:pt x="5576" y="219496"/>
                  </a:cubicBezTo>
                  <a:cubicBezTo>
                    <a:pt x="32034" y="220025"/>
                    <a:pt x="218301" y="241192"/>
                    <a:pt x="224651" y="241721"/>
                  </a:cubicBezTo>
                  <a:cubicBezTo>
                    <a:pt x="231001" y="242250"/>
                    <a:pt x="69605" y="240663"/>
                    <a:pt x="43676" y="222671"/>
                  </a:cubicBezTo>
                  <a:cubicBezTo>
                    <a:pt x="17747" y="204679"/>
                    <a:pt x="39972" y="169754"/>
                    <a:pt x="69076" y="133771"/>
                  </a:cubicBezTo>
                  <a:cubicBezTo>
                    <a:pt x="98180" y="97788"/>
                    <a:pt x="202955" y="26350"/>
                    <a:pt x="218301" y="6771"/>
                  </a:cubicBezTo>
                  <a:cubicBezTo>
                    <a:pt x="233647" y="-12808"/>
                    <a:pt x="161151" y="16296"/>
                    <a:pt x="161151" y="16296"/>
                  </a:cubicBezTo>
                  <a:cubicBezTo>
                    <a:pt x="172263" y="16825"/>
                    <a:pt x="226238" y="-2754"/>
                    <a:pt x="284976" y="9946"/>
                  </a:cubicBezTo>
                  <a:cubicBezTo>
                    <a:pt x="343713" y="22646"/>
                    <a:pt x="479180" y="97788"/>
                    <a:pt x="494526" y="1020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997A9742-D16A-D6E3-321E-8F40A4AA5E20}"/>
                </a:ext>
              </a:extLst>
            </p:cNvPr>
            <p:cNvSpPr/>
            <p:nvPr/>
          </p:nvSpPr>
          <p:spPr>
            <a:xfrm>
              <a:off x="4904967" y="215359"/>
              <a:ext cx="451584" cy="249653"/>
            </a:xfrm>
            <a:custGeom>
              <a:avLst/>
              <a:gdLst>
                <a:gd name="connsiteX0" fmla="*/ 451258 w 451584"/>
                <a:gd name="connsiteY0" fmla="*/ 541 h 249653"/>
                <a:gd name="connsiteX1" fmla="*/ 273458 w 451584"/>
                <a:gd name="connsiteY1" fmla="*/ 38641 h 249653"/>
                <a:gd name="connsiteX2" fmla="*/ 171858 w 451584"/>
                <a:gd name="connsiteY2" fmla="*/ 165641 h 249653"/>
                <a:gd name="connsiteX3" fmla="*/ 232183 w 451584"/>
                <a:gd name="connsiteY3" fmla="*/ 89441 h 249653"/>
                <a:gd name="connsiteX4" fmla="*/ 136933 w 451584"/>
                <a:gd name="connsiteY4" fmla="*/ 216441 h 249653"/>
                <a:gd name="connsiteX5" fmla="*/ 408 w 451584"/>
                <a:gd name="connsiteY5" fmla="*/ 241841 h 249653"/>
                <a:gd name="connsiteX6" fmla="*/ 98833 w 451584"/>
                <a:gd name="connsiteY6" fmla="*/ 235491 h 249653"/>
                <a:gd name="connsiteX7" fmla="*/ 213133 w 451584"/>
                <a:gd name="connsiteY7" fmla="*/ 89441 h 249653"/>
                <a:gd name="connsiteX8" fmla="*/ 146458 w 451584"/>
                <a:gd name="connsiteY8" fmla="*/ 165641 h 249653"/>
                <a:gd name="connsiteX9" fmla="*/ 273458 w 451584"/>
                <a:gd name="connsiteY9" fmla="*/ 22766 h 249653"/>
                <a:gd name="connsiteX10" fmla="*/ 225833 w 451584"/>
                <a:gd name="connsiteY10" fmla="*/ 16416 h 249653"/>
                <a:gd name="connsiteX11" fmla="*/ 451258 w 451584"/>
                <a:gd name="connsiteY11" fmla="*/ 541 h 249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1584" h="249653">
                  <a:moveTo>
                    <a:pt x="451258" y="541"/>
                  </a:moveTo>
                  <a:cubicBezTo>
                    <a:pt x="459195" y="4245"/>
                    <a:pt x="320025" y="11124"/>
                    <a:pt x="273458" y="38641"/>
                  </a:cubicBezTo>
                  <a:cubicBezTo>
                    <a:pt x="226891" y="66158"/>
                    <a:pt x="178737" y="157174"/>
                    <a:pt x="171858" y="165641"/>
                  </a:cubicBezTo>
                  <a:cubicBezTo>
                    <a:pt x="164979" y="174108"/>
                    <a:pt x="238004" y="80974"/>
                    <a:pt x="232183" y="89441"/>
                  </a:cubicBezTo>
                  <a:cubicBezTo>
                    <a:pt x="226362" y="97908"/>
                    <a:pt x="175562" y="191041"/>
                    <a:pt x="136933" y="216441"/>
                  </a:cubicBezTo>
                  <a:cubicBezTo>
                    <a:pt x="98304" y="241841"/>
                    <a:pt x="6758" y="238666"/>
                    <a:pt x="408" y="241841"/>
                  </a:cubicBezTo>
                  <a:cubicBezTo>
                    <a:pt x="-5942" y="245016"/>
                    <a:pt x="63379" y="260891"/>
                    <a:pt x="98833" y="235491"/>
                  </a:cubicBezTo>
                  <a:cubicBezTo>
                    <a:pt x="134287" y="210091"/>
                    <a:pt x="205195" y="101083"/>
                    <a:pt x="213133" y="89441"/>
                  </a:cubicBezTo>
                  <a:cubicBezTo>
                    <a:pt x="221070" y="77799"/>
                    <a:pt x="136404" y="176753"/>
                    <a:pt x="146458" y="165641"/>
                  </a:cubicBezTo>
                  <a:cubicBezTo>
                    <a:pt x="156512" y="154529"/>
                    <a:pt x="260229" y="47637"/>
                    <a:pt x="273458" y="22766"/>
                  </a:cubicBezTo>
                  <a:cubicBezTo>
                    <a:pt x="286687" y="-2105"/>
                    <a:pt x="195141" y="19591"/>
                    <a:pt x="225833" y="16416"/>
                  </a:cubicBezTo>
                  <a:cubicBezTo>
                    <a:pt x="256525" y="13241"/>
                    <a:pt x="443321" y="-3163"/>
                    <a:pt x="451258" y="5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51C67E02-6806-5604-3576-D850DC4022A7}"/>
                </a:ext>
              </a:extLst>
            </p:cNvPr>
            <p:cNvSpPr/>
            <p:nvPr/>
          </p:nvSpPr>
          <p:spPr>
            <a:xfrm>
              <a:off x="4260846" y="555003"/>
              <a:ext cx="1601794" cy="515454"/>
            </a:xfrm>
            <a:custGeom>
              <a:avLst/>
              <a:gdLst>
                <a:gd name="connsiteX0" fmla="*/ 4 w 1601794"/>
                <a:gd name="connsiteY0" fmla="*/ 127622 h 515454"/>
                <a:gd name="connsiteX1" fmla="*/ 279404 w 1601794"/>
                <a:gd name="connsiteY1" fmla="*/ 51422 h 515454"/>
                <a:gd name="connsiteX2" fmla="*/ 441329 w 1601794"/>
                <a:gd name="connsiteY2" fmla="*/ 51422 h 515454"/>
                <a:gd name="connsiteX3" fmla="*/ 330204 w 1601794"/>
                <a:gd name="connsiteY3" fmla="*/ 48247 h 515454"/>
                <a:gd name="connsiteX4" fmla="*/ 247654 w 1601794"/>
                <a:gd name="connsiteY4" fmla="*/ 48247 h 515454"/>
                <a:gd name="connsiteX5" fmla="*/ 647704 w 1601794"/>
                <a:gd name="connsiteY5" fmla="*/ 51422 h 515454"/>
                <a:gd name="connsiteX6" fmla="*/ 523879 w 1601794"/>
                <a:gd name="connsiteY6" fmla="*/ 16497 h 515454"/>
                <a:gd name="connsiteX7" fmla="*/ 946154 w 1601794"/>
                <a:gd name="connsiteY7" fmla="*/ 48247 h 515454"/>
                <a:gd name="connsiteX8" fmla="*/ 847729 w 1601794"/>
                <a:gd name="connsiteY8" fmla="*/ 16497 h 515454"/>
                <a:gd name="connsiteX9" fmla="*/ 1085854 w 1601794"/>
                <a:gd name="connsiteY9" fmla="*/ 86347 h 515454"/>
                <a:gd name="connsiteX10" fmla="*/ 1460504 w 1601794"/>
                <a:gd name="connsiteY10" fmla="*/ 226047 h 515454"/>
                <a:gd name="connsiteX11" fmla="*/ 1365254 w 1601794"/>
                <a:gd name="connsiteY11" fmla="*/ 216522 h 515454"/>
                <a:gd name="connsiteX12" fmla="*/ 1517654 w 1601794"/>
                <a:gd name="connsiteY12" fmla="*/ 302247 h 515454"/>
                <a:gd name="connsiteX13" fmla="*/ 1565279 w 1601794"/>
                <a:gd name="connsiteY13" fmla="*/ 359397 h 515454"/>
                <a:gd name="connsiteX14" fmla="*/ 1565279 w 1601794"/>
                <a:gd name="connsiteY14" fmla="*/ 330822 h 515454"/>
                <a:gd name="connsiteX15" fmla="*/ 1574804 w 1601794"/>
                <a:gd name="connsiteY15" fmla="*/ 511797 h 515454"/>
                <a:gd name="connsiteX16" fmla="*/ 1584329 w 1601794"/>
                <a:gd name="connsiteY16" fmla="*/ 445122 h 515454"/>
                <a:gd name="connsiteX17" fmla="*/ 1539879 w 1601794"/>
                <a:gd name="connsiteY17" fmla="*/ 359397 h 515454"/>
                <a:gd name="connsiteX18" fmla="*/ 923929 w 1601794"/>
                <a:gd name="connsiteY18" fmla="*/ 22847 h 515454"/>
                <a:gd name="connsiteX19" fmla="*/ 962029 w 1601794"/>
                <a:gd name="connsiteY19" fmla="*/ 57772 h 515454"/>
                <a:gd name="connsiteX20" fmla="*/ 698504 w 1601794"/>
                <a:gd name="connsiteY20" fmla="*/ 16497 h 515454"/>
                <a:gd name="connsiteX21" fmla="*/ 333379 w 1601794"/>
                <a:gd name="connsiteY21" fmla="*/ 622 h 515454"/>
                <a:gd name="connsiteX22" fmla="*/ 444504 w 1601794"/>
                <a:gd name="connsiteY22" fmla="*/ 35547 h 515454"/>
                <a:gd name="connsiteX23" fmla="*/ 285754 w 1601794"/>
                <a:gd name="connsiteY23" fmla="*/ 48247 h 515454"/>
                <a:gd name="connsiteX24" fmla="*/ 4 w 1601794"/>
                <a:gd name="connsiteY24" fmla="*/ 127622 h 515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01794" h="515454">
                  <a:moveTo>
                    <a:pt x="4" y="127622"/>
                  </a:moveTo>
                  <a:cubicBezTo>
                    <a:pt x="-1054" y="128151"/>
                    <a:pt x="205850" y="64122"/>
                    <a:pt x="279404" y="51422"/>
                  </a:cubicBezTo>
                  <a:cubicBezTo>
                    <a:pt x="352958" y="38722"/>
                    <a:pt x="432862" y="51951"/>
                    <a:pt x="441329" y="51422"/>
                  </a:cubicBezTo>
                  <a:cubicBezTo>
                    <a:pt x="449796" y="50893"/>
                    <a:pt x="362483" y="48776"/>
                    <a:pt x="330204" y="48247"/>
                  </a:cubicBezTo>
                  <a:cubicBezTo>
                    <a:pt x="297925" y="47718"/>
                    <a:pt x="247654" y="48247"/>
                    <a:pt x="247654" y="48247"/>
                  </a:cubicBezTo>
                  <a:cubicBezTo>
                    <a:pt x="300571" y="48776"/>
                    <a:pt x="601667" y="56714"/>
                    <a:pt x="647704" y="51422"/>
                  </a:cubicBezTo>
                  <a:cubicBezTo>
                    <a:pt x="693742" y="46130"/>
                    <a:pt x="474137" y="17026"/>
                    <a:pt x="523879" y="16497"/>
                  </a:cubicBezTo>
                  <a:cubicBezTo>
                    <a:pt x="573621" y="15968"/>
                    <a:pt x="892179" y="48247"/>
                    <a:pt x="946154" y="48247"/>
                  </a:cubicBezTo>
                  <a:cubicBezTo>
                    <a:pt x="1000129" y="48247"/>
                    <a:pt x="824446" y="10147"/>
                    <a:pt x="847729" y="16497"/>
                  </a:cubicBezTo>
                  <a:cubicBezTo>
                    <a:pt x="871012" y="22847"/>
                    <a:pt x="983725" y="51422"/>
                    <a:pt x="1085854" y="86347"/>
                  </a:cubicBezTo>
                  <a:cubicBezTo>
                    <a:pt x="1187983" y="121272"/>
                    <a:pt x="1413937" y="204351"/>
                    <a:pt x="1460504" y="226047"/>
                  </a:cubicBezTo>
                  <a:cubicBezTo>
                    <a:pt x="1507071" y="247743"/>
                    <a:pt x="1355729" y="203822"/>
                    <a:pt x="1365254" y="216522"/>
                  </a:cubicBezTo>
                  <a:cubicBezTo>
                    <a:pt x="1374779" y="229222"/>
                    <a:pt x="1484317" y="278435"/>
                    <a:pt x="1517654" y="302247"/>
                  </a:cubicBezTo>
                  <a:cubicBezTo>
                    <a:pt x="1550991" y="326059"/>
                    <a:pt x="1557342" y="354635"/>
                    <a:pt x="1565279" y="359397"/>
                  </a:cubicBezTo>
                  <a:cubicBezTo>
                    <a:pt x="1573217" y="364160"/>
                    <a:pt x="1563692" y="305422"/>
                    <a:pt x="1565279" y="330822"/>
                  </a:cubicBezTo>
                  <a:cubicBezTo>
                    <a:pt x="1566867" y="356222"/>
                    <a:pt x="1571629" y="492747"/>
                    <a:pt x="1574804" y="511797"/>
                  </a:cubicBezTo>
                  <a:cubicBezTo>
                    <a:pt x="1577979" y="530847"/>
                    <a:pt x="1590150" y="470522"/>
                    <a:pt x="1584329" y="445122"/>
                  </a:cubicBezTo>
                  <a:cubicBezTo>
                    <a:pt x="1578508" y="419722"/>
                    <a:pt x="1649946" y="429776"/>
                    <a:pt x="1539879" y="359397"/>
                  </a:cubicBezTo>
                  <a:cubicBezTo>
                    <a:pt x="1429812" y="289018"/>
                    <a:pt x="1020237" y="73118"/>
                    <a:pt x="923929" y="22847"/>
                  </a:cubicBezTo>
                  <a:cubicBezTo>
                    <a:pt x="827621" y="-27424"/>
                    <a:pt x="999600" y="58830"/>
                    <a:pt x="962029" y="57772"/>
                  </a:cubicBezTo>
                  <a:cubicBezTo>
                    <a:pt x="924458" y="56714"/>
                    <a:pt x="803279" y="26022"/>
                    <a:pt x="698504" y="16497"/>
                  </a:cubicBezTo>
                  <a:cubicBezTo>
                    <a:pt x="593729" y="6972"/>
                    <a:pt x="375712" y="-2553"/>
                    <a:pt x="333379" y="622"/>
                  </a:cubicBezTo>
                  <a:cubicBezTo>
                    <a:pt x="291046" y="3797"/>
                    <a:pt x="452441" y="27610"/>
                    <a:pt x="444504" y="35547"/>
                  </a:cubicBezTo>
                  <a:cubicBezTo>
                    <a:pt x="436567" y="43484"/>
                    <a:pt x="358779" y="32372"/>
                    <a:pt x="285754" y="48247"/>
                  </a:cubicBezTo>
                  <a:cubicBezTo>
                    <a:pt x="212729" y="64122"/>
                    <a:pt x="1062" y="127093"/>
                    <a:pt x="4" y="1276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3E06D835-E474-CA33-7DAD-671E95641B31}"/>
                </a:ext>
              </a:extLst>
            </p:cNvPr>
            <p:cNvSpPr/>
            <p:nvPr/>
          </p:nvSpPr>
          <p:spPr>
            <a:xfrm>
              <a:off x="4229098" y="604849"/>
              <a:ext cx="409503" cy="147818"/>
            </a:xfrm>
            <a:custGeom>
              <a:avLst/>
              <a:gdLst>
                <a:gd name="connsiteX0" fmla="*/ 2 w 409503"/>
                <a:gd name="connsiteY0" fmla="*/ 147626 h 147818"/>
                <a:gd name="connsiteX1" fmla="*/ 158752 w 409503"/>
                <a:gd name="connsiteY1" fmla="*/ 42851 h 147818"/>
                <a:gd name="connsiteX2" fmla="*/ 403227 w 409503"/>
                <a:gd name="connsiteY2" fmla="*/ 1576 h 147818"/>
                <a:gd name="connsiteX3" fmla="*/ 320677 w 409503"/>
                <a:gd name="connsiteY3" fmla="*/ 7926 h 147818"/>
                <a:gd name="connsiteX4" fmla="*/ 142877 w 409503"/>
                <a:gd name="connsiteY4" fmla="*/ 1576 h 147818"/>
                <a:gd name="connsiteX5" fmla="*/ 298452 w 409503"/>
                <a:gd name="connsiteY5" fmla="*/ 14276 h 147818"/>
                <a:gd name="connsiteX6" fmla="*/ 161927 w 409503"/>
                <a:gd name="connsiteY6" fmla="*/ 14276 h 147818"/>
                <a:gd name="connsiteX7" fmla="*/ 2 w 409503"/>
                <a:gd name="connsiteY7" fmla="*/ 147626 h 14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03" h="147818">
                  <a:moveTo>
                    <a:pt x="2" y="147626"/>
                  </a:moveTo>
                  <a:cubicBezTo>
                    <a:pt x="-527" y="152389"/>
                    <a:pt x="91548" y="67193"/>
                    <a:pt x="158752" y="42851"/>
                  </a:cubicBezTo>
                  <a:cubicBezTo>
                    <a:pt x="225956" y="18509"/>
                    <a:pt x="376239" y="7397"/>
                    <a:pt x="403227" y="1576"/>
                  </a:cubicBezTo>
                  <a:cubicBezTo>
                    <a:pt x="430215" y="-4245"/>
                    <a:pt x="364069" y="7926"/>
                    <a:pt x="320677" y="7926"/>
                  </a:cubicBezTo>
                  <a:cubicBezTo>
                    <a:pt x="277285" y="7926"/>
                    <a:pt x="146581" y="518"/>
                    <a:pt x="142877" y="1576"/>
                  </a:cubicBezTo>
                  <a:cubicBezTo>
                    <a:pt x="139173" y="2634"/>
                    <a:pt x="295277" y="12159"/>
                    <a:pt x="298452" y="14276"/>
                  </a:cubicBezTo>
                  <a:cubicBezTo>
                    <a:pt x="301627" y="16393"/>
                    <a:pt x="207435" y="-4245"/>
                    <a:pt x="161927" y="14276"/>
                  </a:cubicBezTo>
                  <a:cubicBezTo>
                    <a:pt x="116419" y="32797"/>
                    <a:pt x="531" y="142863"/>
                    <a:pt x="2" y="1476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F62D05D1-4792-DB47-5619-C6559A921D96}"/>
                </a:ext>
              </a:extLst>
            </p:cNvPr>
            <p:cNvSpPr/>
            <p:nvPr/>
          </p:nvSpPr>
          <p:spPr>
            <a:xfrm>
              <a:off x="4134785" y="676177"/>
              <a:ext cx="987440" cy="391007"/>
            </a:xfrm>
            <a:custGeom>
              <a:avLst/>
              <a:gdLst>
                <a:gd name="connsiteX0" fmla="*/ 986490 w 987440"/>
                <a:gd name="connsiteY0" fmla="*/ 60423 h 391007"/>
                <a:gd name="connsiteX1" fmla="*/ 510240 w 987440"/>
                <a:gd name="connsiteY1" fmla="*/ 54073 h 391007"/>
                <a:gd name="connsiteX2" fmla="*/ 237190 w 987440"/>
                <a:gd name="connsiteY2" fmla="*/ 92173 h 391007"/>
                <a:gd name="connsiteX3" fmla="*/ 335615 w 987440"/>
                <a:gd name="connsiteY3" fmla="*/ 69948 h 391007"/>
                <a:gd name="connsiteX4" fmla="*/ 411815 w 987440"/>
                <a:gd name="connsiteY4" fmla="*/ 98 h 391007"/>
                <a:gd name="connsiteX5" fmla="*/ 275290 w 987440"/>
                <a:gd name="connsiteY5" fmla="*/ 57248 h 391007"/>
                <a:gd name="connsiteX6" fmla="*/ 141940 w 987440"/>
                <a:gd name="connsiteY6" fmla="*/ 162023 h 391007"/>
                <a:gd name="connsiteX7" fmla="*/ 246715 w 987440"/>
                <a:gd name="connsiteY7" fmla="*/ 88998 h 391007"/>
                <a:gd name="connsiteX8" fmla="*/ 84790 w 987440"/>
                <a:gd name="connsiteY8" fmla="*/ 181073 h 391007"/>
                <a:gd name="connsiteX9" fmla="*/ 5415 w 987440"/>
                <a:gd name="connsiteY9" fmla="*/ 250923 h 391007"/>
                <a:gd name="connsiteX10" fmla="*/ 11765 w 987440"/>
                <a:gd name="connsiteY10" fmla="*/ 266798 h 391007"/>
                <a:gd name="connsiteX11" fmla="*/ 49865 w 987440"/>
                <a:gd name="connsiteY11" fmla="*/ 165198 h 391007"/>
                <a:gd name="connsiteX12" fmla="*/ 46690 w 987440"/>
                <a:gd name="connsiteY12" fmla="*/ 279498 h 391007"/>
                <a:gd name="connsiteX13" fmla="*/ 72090 w 987440"/>
                <a:gd name="connsiteY13" fmla="*/ 390623 h 391007"/>
                <a:gd name="connsiteX14" fmla="*/ 43515 w 987440"/>
                <a:gd name="connsiteY14" fmla="*/ 314423 h 391007"/>
                <a:gd name="connsiteX15" fmla="*/ 27640 w 987440"/>
                <a:gd name="connsiteY15" fmla="*/ 269973 h 391007"/>
                <a:gd name="connsiteX16" fmla="*/ 338790 w 987440"/>
                <a:gd name="connsiteY16" fmla="*/ 127098 h 391007"/>
                <a:gd name="connsiteX17" fmla="*/ 43515 w 987440"/>
                <a:gd name="connsiteY17" fmla="*/ 260448 h 391007"/>
                <a:gd name="connsiteX18" fmla="*/ 148290 w 987440"/>
                <a:gd name="connsiteY18" fmla="*/ 127098 h 391007"/>
                <a:gd name="connsiteX19" fmla="*/ 361015 w 987440"/>
                <a:gd name="connsiteY19" fmla="*/ 60423 h 391007"/>
                <a:gd name="connsiteX20" fmla="*/ 678515 w 987440"/>
                <a:gd name="connsiteY20" fmla="*/ 12798 h 391007"/>
                <a:gd name="connsiteX21" fmla="*/ 634065 w 987440"/>
                <a:gd name="connsiteY21" fmla="*/ 12798 h 391007"/>
                <a:gd name="connsiteX22" fmla="*/ 986490 w 987440"/>
                <a:gd name="connsiteY22" fmla="*/ 60423 h 391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87440" h="391007">
                  <a:moveTo>
                    <a:pt x="986490" y="60423"/>
                  </a:moveTo>
                  <a:cubicBezTo>
                    <a:pt x="965853" y="67302"/>
                    <a:pt x="635123" y="48781"/>
                    <a:pt x="510240" y="54073"/>
                  </a:cubicBezTo>
                  <a:cubicBezTo>
                    <a:pt x="385357" y="59365"/>
                    <a:pt x="266294" y="89527"/>
                    <a:pt x="237190" y="92173"/>
                  </a:cubicBezTo>
                  <a:cubicBezTo>
                    <a:pt x="208086" y="94819"/>
                    <a:pt x="306511" y="85294"/>
                    <a:pt x="335615" y="69948"/>
                  </a:cubicBezTo>
                  <a:cubicBezTo>
                    <a:pt x="364719" y="54602"/>
                    <a:pt x="421869" y="2215"/>
                    <a:pt x="411815" y="98"/>
                  </a:cubicBezTo>
                  <a:cubicBezTo>
                    <a:pt x="401761" y="-2019"/>
                    <a:pt x="320269" y="30261"/>
                    <a:pt x="275290" y="57248"/>
                  </a:cubicBezTo>
                  <a:cubicBezTo>
                    <a:pt x="230311" y="84235"/>
                    <a:pt x="146702" y="156731"/>
                    <a:pt x="141940" y="162023"/>
                  </a:cubicBezTo>
                  <a:cubicBezTo>
                    <a:pt x="137177" y="167315"/>
                    <a:pt x="256240" y="85823"/>
                    <a:pt x="246715" y="88998"/>
                  </a:cubicBezTo>
                  <a:cubicBezTo>
                    <a:pt x="237190" y="92173"/>
                    <a:pt x="125007" y="154086"/>
                    <a:pt x="84790" y="181073"/>
                  </a:cubicBezTo>
                  <a:cubicBezTo>
                    <a:pt x="44573" y="208060"/>
                    <a:pt x="5415" y="250923"/>
                    <a:pt x="5415" y="250923"/>
                  </a:cubicBezTo>
                  <a:cubicBezTo>
                    <a:pt x="-6756" y="265210"/>
                    <a:pt x="4357" y="281085"/>
                    <a:pt x="11765" y="266798"/>
                  </a:cubicBezTo>
                  <a:cubicBezTo>
                    <a:pt x="19173" y="252511"/>
                    <a:pt x="44044" y="163081"/>
                    <a:pt x="49865" y="165198"/>
                  </a:cubicBezTo>
                  <a:cubicBezTo>
                    <a:pt x="55686" y="167315"/>
                    <a:pt x="42986" y="241927"/>
                    <a:pt x="46690" y="279498"/>
                  </a:cubicBezTo>
                  <a:cubicBezTo>
                    <a:pt x="50394" y="317069"/>
                    <a:pt x="72619" y="384802"/>
                    <a:pt x="72090" y="390623"/>
                  </a:cubicBezTo>
                  <a:cubicBezTo>
                    <a:pt x="71561" y="396444"/>
                    <a:pt x="50923" y="334531"/>
                    <a:pt x="43515" y="314423"/>
                  </a:cubicBezTo>
                  <a:cubicBezTo>
                    <a:pt x="36107" y="294315"/>
                    <a:pt x="-21573" y="301194"/>
                    <a:pt x="27640" y="269973"/>
                  </a:cubicBezTo>
                  <a:cubicBezTo>
                    <a:pt x="76852" y="238752"/>
                    <a:pt x="336144" y="128686"/>
                    <a:pt x="338790" y="127098"/>
                  </a:cubicBezTo>
                  <a:cubicBezTo>
                    <a:pt x="341436" y="125511"/>
                    <a:pt x="75265" y="260448"/>
                    <a:pt x="43515" y="260448"/>
                  </a:cubicBezTo>
                  <a:cubicBezTo>
                    <a:pt x="11765" y="260448"/>
                    <a:pt x="95373" y="160435"/>
                    <a:pt x="148290" y="127098"/>
                  </a:cubicBezTo>
                  <a:cubicBezTo>
                    <a:pt x="201207" y="93761"/>
                    <a:pt x="272644" y="79473"/>
                    <a:pt x="361015" y="60423"/>
                  </a:cubicBezTo>
                  <a:cubicBezTo>
                    <a:pt x="449386" y="41373"/>
                    <a:pt x="633007" y="20735"/>
                    <a:pt x="678515" y="12798"/>
                  </a:cubicBezTo>
                  <a:cubicBezTo>
                    <a:pt x="724023" y="4861"/>
                    <a:pt x="582736" y="2744"/>
                    <a:pt x="634065" y="12798"/>
                  </a:cubicBezTo>
                  <a:cubicBezTo>
                    <a:pt x="685394" y="22852"/>
                    <a:pt x="1007127" y="53544"/>
                    <a:pt x="986490" y="604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0D0CA03A-C9B4-87F9-DFB6-4415A0522A0A}"/>
                </a:ext>
              </a:extLst>
            </p:cNvPr>
            <p:cNvSpPr/>
            <p:nvPr/>
          </p:nvSpPr>
          <p:spPr>
            <a:xfrm>
              <a:off x="4470368" y="612732"/>
              <a:ext cx="188654" cy="826028"/>
            </a:xfrm>
            <a:custGeom>
              <a:avLst/>
              <a:gdLst>
                <a:gd name="connsiteX0" fmla="*/ 187357 w 188654"/>
                <a:gd name="connsiteY0" fmla="*/ 43 h 826028"/>
                <a:gd name="connsiteX1" fmla="*/ 142907 w 188654"/>
                <a:gd name="connsiteY1" fmla="*/ 181018 h 826028"/>
                <a:gd name="connsiteX2" fmla="*/ 54007 w 188654"/>
                <a:gd name="connsiteY2" fmla="*/ 384218 h 826028"/>
                <a:gd name="connsiteX3" fmla="*/ 92107 w 188654"/>
                <a:gd name="connsiteY3" fmla="*/ 327068 h 826028"/>
                <a:gd name="connsiteX4" fmla="*/ 28607 w 188654"/>
                <a:gd name="connsiteY4" fmla="*/ 530268 h 826028"/>
                <a:gd name="connsiteX5" fmla="*/ 25432 w 188654"/>
                <a:gd name="connsiteY5" fmla="*/ 587418 h 826028"/>
                <a:gd name="connsiteX6" fmla="*/ 101632 w 188654"/>
                <a:gd name="connsiteY6" fmla="*/ 816018 h 826028"/>
                <a:gd name="connsiteX7" fmla="*/ 73057 w 188654"/>
                <a:gd name="connsiteY7" fmla="*/ 771568 h 826028"/>
                <a:gd name="connsiteX8" fmla="*/ 32 w 188654"/>
                <a:gd name="connsiteY8" fmla="*/ 647743 h 826028"/>
                <a:gd name="connsiteX9" fmla="*/ 82582 w 188654"/>
                <a:gd name="connsiteY9" fmla="*/ 387393 h 826028"/>
                <a:gd name="connsiteX10" fmla="*/ 44482 w 188654"/>
                <a:gd name="connsiteY10" fmla="*/ 469943 h 826028"/>
                <a:gd name="connsiteX11" fmla="*/ 152432 w 188654"/>
                <a:gd name="connsiteY11" fmla="*/ 107993 h 826028"/>
                <a:gd name="connsiteX12" fmla="*/ 95282 w 188654"/>
                <a:gd name="connsiteY12" fmla="*/ 196893 h 826028"/>
                <a:gd name="connsiteX13" fmla="*/ 187357 w 188654"/>
                <a:gd name="connsiteY13" fmla="*/ 43 h 82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8654" h="826028">
                  <a:moveTo>
                    <a:pt x="187357" y="43"/>
                  </a:moveTo>
                  <a:cubicBezTo>
                    <a:pt x="195294" y="-2603"/>
                    <a:pt x="165132" y="116989"/>
                    <a:pt x="142907" y="181018"/>
                  </a:cubicBezTo>
                  <a:cubicBezTo>
                    <a:pt x="120682" y="245047"/>
                    <a:pt x="62474" y="359876"/>
                    <a:pt x="54007" y="384218"/>
                  </a:cubicBezTo>
                  <a:cubicBezTo>
                    <a:pt x="45540" y="408560"/>
                    <a:pt x="96340" y="302726"/>
                    <a:pt x="92107" y="327068"/>
                  </a:cubicBezTo>
                  <a:cubicBezTo>
                    <a:pt x="87874" y="351410"/>
                    <a:pt x="39719" y="486876"/>
                    <a:pt x="28607" y="530268"/>
                  </a:cubicBezTo>
                  <a:cubicBezTo>
                    <a:pt x="17495" y="573660"/>
                    <a:pt x="13261" y="539793"/>
                    <a:pt x="25432" y="587418"/>
                  </a:cubicBezTo>
                  <a:cubicBezTo>
                    <a:pt x="37603" y="635043"/>
                    <a:pt x="93695" y="785326"/>
                    <a:pt x="101632" y="816018"/>
                  </a:cubicBezTo>
                  <a:cubicBezTo>
                    <a:pt x="109569" y="846710"/>
                    <a:pt x="89990" y="799614"/>
                    <a:pt x="73057" y="771568"/>
                  </a:cubicBezTo>
                  <a:cubicBezTo>
                    <a:pt x="56124" y="743522"/>
                    <a:pt x="-1555" y="711772"/>
                    <a:pt x="32" y="647743"/>
                  </a:cubicBezTo>
                  <a:cubicBezTo>
                    <a:pt x="1619" y="583714"/>
                    <a:pt x="75174" y="417026"/>
                    <a:pt x="82582" y="387393"/>
                  </a:cubicBezTo>
                  <a:cubicBezTo>
                    <a:pt x="89990" y="357760"/>
                    <a:pt x="32840" y="516510"/>
                    <a:pt x="44482" y="469943"/>
                  </a:cubicBezTo>
                  <a:cubicBezTo>
                    <a:pt x="56124" y="423376"/>
                    <a:pt x="143965" y="153501"/>
                    <a:pt x="152432" y="107993"/>
                  </a:cubicBezTo>
                  <a:cubicBezTo>
                    <a:pt x="160899" y="62485"/>
                    <a:pt x="90520" y="213826"/>
                    <a:pt x="95282" y="196893"/>
                  </a:cubicBezTo>
                  <a:cubicBezTo>
                    <a:pt x="100044" y="179960"/>
                    <a:pt x="179420" y="2689"/>
                    <a:pt x="187357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EA430BF8-8D02-EB43-A06B-0348617626BF}"/>
                </a:ext>
              </a:extLst>
            </p:cNvPr>
            <p:cNvSpPr/>
            <p:nvPr/>
          </p:nvSpPr>
          <p:spPr>
            <a:xfrm>
              <a:off x="5049149" y="728817"/>
              <a:ext cx="817185" cy="352521"/>
            </a:xfrm>
            <a:custGeom>
              <a:avLst/>
              <a:gdLst>
                <a:gd name="connsiteX0" fmla="*/ 2276 w 817185"/>
                <a:gd name="connsiteY0" fmla="*/ 1433 h 352521"/>
                <a:gd name="connsiteX1" fmla="*/ 183251 w 817185"/>
                <a:gd name="connsiteY1" fmla="*/ 39533 h 352521"/>
                <a:gd name="connsiteX2" fmla="*/ 164201 w 817185"/>
                <a:gd name="connsiteY2" fmla="*/ 14133 h 352521"/>
                <a:gd name="connsiteX3" fmla="*/ 478526 w 817185"/>
                <a:gd name="connsiteY3" fmla="*/ 157008 h 352521"/>
                <a:gd name="connsiteX4" fmla="*/ 415026 w 817185"/>
                <a:gd name="connsiteY4" fmla="*/ 134783 h 352521"/>
                <a:gd name="connsiteX5" fmla="*/ 808726 w 817185"/>
                <a:gd name="connsiteY5" fmla="*/ 347508 h 352521"/>
                <a:gd name="connsiteX6" fmla="*/ 694426 w 817185"/>
                <a:gd name="connsiteY6" fmla="*/ 290358 h 352521"/>
                <a:gd name="connsiteX7" fmla="*/ 342001 w 817185"/>
                <a:gd name="connsiteY7" fmla="*/ 109383 h 352521"/>
                <a:gd name="connsiteX8" fmla="*/ 399151 w 817185"/>
                <a:gd name="connsiteY8" fmla="*/ 172883 h 352521"/>
                <a:gd name="connsiteX9" fmla="*/ 329301 w 817185"/>
                <a:gd name="connsiteY9" fmla="*/ 99858 h 352521"/>
                <a:gd name="connsiteX10" fmla="*/ 2276 w 817185"/>
                <a:gd name="connsiteY10" fmla="*/ 1433 h 352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7185" h="352521">
                  <a:moveTo>
                    <a:pt x="2276" y="1433"/>
                  </a:moveTo>
                  <a:cubicBezTo>
                    <a:pt x="-22066" y="-8621"/>
                    <a:pt x="156264" y="37416"/>
                    <a:pt x="183251" y="39533"/>
                  </a:cubicBezTo>
                  <a:cubicBezTo>
                    <a:pt x="210239" y="41650"/>
                    <a:pt x="114988" y="-5446"/>
                    <a:pt x="164201" y="14133"/>
                  </a:cubicBezTo>
                  <a:cubicBezTo>
                    <a:pt x="213414" y="33712"/>
                    <a:pt x="436722" y="136900"/>
                    <a:pt x="478526" y="157008"/>
                  </a:cubicBezTo>
                  <a:cubicBezTo>
                    <a:pt x="520330" y="177116"/>
                    <a:pt x="359993" y="103033"/>
                    <a:pt x="415026" y="134783"/>
                  </a:cubicBezTo>
                  <a:cubicBezTo>
                    <a:pt x="470059" y="166533"/>
                    <a:pt x="762159" y="321579"/>
                    <a:pt x="808726" y="347508"/>
                  </a:cubicBezTo>
                  <a:cubicBezTo>
                    <a:pt x="855293" y="373437"/>
                    <a:pt x="694426" y="290358"/>
                    <a:pt x="694426" y="290358"/>
                  </a:cubicBezTo>
                  <a:cubicBezTo>
                    <a:pt x="616639" y="250671"/>
                    <a:pt x="391214" y="128962"/>
                    <a:pt x="342001" y="109383"/>
                  </a:cubicBezTo>
                  <a:cubicBezTo>
                    <a:pt x="292788" y="89804"/>
                    <a:pt x="401268" y="174471"/>
                    <a:pt x="399151" y="172883"/>
                  </a:cubicBezTo>
                  <a:cubicBezTo>
                    <a:pt x="397034" y="171295"/>
                    <a:pt x="390684" y="126845"/>
                    <a:pt x="329301" y="99858"/>
                  </a:cubicBezTo>
                  <a:cubicBezTo>
                    <a:pt x="267918" y="72871"/>
                    <a:pt x="26618" y="11487"/>
                    <a:pt x="2276" y="14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D675CEDC-4CFE-C57E-0D49-53383BD936DD}"/>
                </a:ext>
              </a:extLst>
            </p:cNvPr>
            <p:cNvSpPr/>
            <p:nvPr/>
          </p:nvSpPr>
          <p:spPr>
            <a:xfrm>
              <a:off x="4409874" y="619840"/>
              <a:ext cx="276675" cy="556207"/>
            </a:xfrm>
            <a:custGeom>
              <a:avLst/>
              <a:gdLst>
                <a:gd name="connsiteX0" fmla="*/ 44651 w 276675"/>
                <a:gd name="connsiteY0" fmla="*/ 8810 h 556207"/>
                <a:gd name="connsiteX1" fmla="*/ 212926 w 276675"/>
                <a:gd name="connsiteY1" fmla="*/ 2460 h 556207"/>
                <a:gd name="connsiteX2" fmla="*/ 143076 w 276675"/>
                <a:gd name="connsiteY2" fmla="*/ 56435 h 556207"/>
                <a:gd name="connsiteX3" fmla="*/ 63701 w 276675"/>
                <a:gd name="connsiteY3" fmla="*/ 288210 h 556207"/>
                <a:gd name="connsiteX4" fmla="*/ 92276 w 276675"/>
                <a:gd name="connsiteY4" fmla="*/ 218360 h 556207"/>
                <a:gd name="connsiteX5" fmla="*/ 28776 w 276675"/>
                <a:gd name="connsiteY5" fmla="*/ 415210 h 556207"/>
                <a:gd name="connsiteX6" fmla="*/ 201 w 276675"/>
                <a:gd name="connsiteY6" fmla="*/ 554910 h 556207"/>
                <a:gd name="connsiteX7" fmla="*/ 19251 w 276675"/>
                <a:gd name="connsiteY7" fmla="*/ 466010 h 556207"/>
                <a:gd name="connsiteX8" fmla="*/ 76401 w 276675"/>
                <a:gd name="connsiteY8" fmla="*/ 170735 h 556207"/>
                <a:gd name="connsiteX9" fmla="*/ 66876 w 276675"/>
                <a:gd name="connsiteY9" fmla="*/ 208835 h 556207"/>
                <a:gd name="connsiteX10" fmla="*/ 162126 w 276675"/>
                <a:gd name="connsiteY10" fmla="*/ 18335 h 556207"/>
                <a:gd name="connsiteX11" fmla="*/ 104976 w 276675"/>
                <a:gd name="connsiteY11" fmla="*/ 40560 h 556207"/>
                <a:gd name="connsiteX12" fmla="*/ 276426 w 276675"/>
                <a:gd name="connsiteY12" fmla="*/ 5635 h 556207"/>
                <a:gd name="connsiteX13" fmla="*/ 44651 w 276675"/>
                <a:gd name="connsiteY13" fmla="*/ 8810 h 55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6675" h="556207">
                  <a:moveTo>
                    <a:pt x="44651" y="8810"/>
                  </a:moveTo>
                  <a:cubicBezTo>
                    <a:pt x="34068" y="8281"/>
                    <a:pt x="196522" y="-5478"/>
                    <a:pt x="212926" y="2460"/>
                  </a:cubicBezTo>
                  <a:cubicBezTo>
                    <a:pt x="229330" y="10398"/>
                    <a:pt x="167947" y="8810"/>
                    <a:pt x="143076" y="56435"/>
                  </a:cubicBezTo>
                  <a:cubicBezTo>
                    <a:pt x="118205" y="104060"/>
                    <a:pt x="72168" y="261222"/>
                    <a:pt x="63701" y="288210"/>
                  </a:cubicBezTo>
                  <a:cubicBezTo>
                    <a:pt x="55234" y="315198"/>
                    <a:pt x="98097" y="197193"/>
                    <a:pt x="92276" y="218360"/>
                  </a:cubicBezTo>
                  <a:cubicBezTo>
                    <a:pt x="86455" y="239527"/>
                    <a:pt x="44122" y="359118"/>
                    <a:pt x="28776" y="415210"/>
                  </a:cubicBezTo>
                  <a:cubicBezTo>
                    <a:pt x="13430" y="471302"/>
                    <a:pt x="1788" y="546443"/>
                    <a:pt x="201" y="554910"/>
                  </a:cubicBezTo>
                  <a:cubicBezTo>
                    <a:pt x="-1386" y="563377"/>
                    <a:pt x="6551" y="530039"/>
                    <a:pt x="19251" y="466010"/>
                  </a:cubicBezTo>
                  <a:cubicBezTo>
                    <a:pt x="31951" y="401981"/>
                    <a:pt x="68464" y="213597"/>
                    <a:pt x="76401" y="170735"/>
                  </a:cubicBezTo>
                  <a:cubicBezTo>
                    <a:pt x="84338" y="127873"/>
                    <a:pt x="52589" y="234235"/>
                    <a:pt x="66876" y="208835"/>
                  </a:cubicBezTo>
                  <a:cubicBezTo>
                    <a:pt x="81163" y="183435"/>
                    <a:pt x="155776" y="46381"/>
                    <a:pt x="162126" y="18335"/>
                  </a:cubicBezTo>
                  <a:cubicBezTo>
                    <a:pt x="168476" y="-9711"/>
                    <a:pt x="85926" y="42677"/>
                    <a:pt x="104976" y="40560"/>
                  </a:cubicBezTo>
                  <a:cubicBezTo>
                    <a:pt x="124026" y="38443"/>
                    <a:pt x="283834" y="11456"/>
                    <a:pt x="276426" y="5635"/>
                  </a:cubicBezTo>
                  <a:cubicBezTo>
                    <a:pt x="269018" y="-186"/>
                    <a:pt x="55234" y="9339"/>
                    <a:pt x="44651" y="8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1498B637-51D4-756C-A5A2-1C242C2036B4}"/>
                </a:ext>
              </a:extLst>
            </p:cNvPr>
            <p:cNvSpPr/>
            <p:nvPr/>
          </p:nvSpPr>
          <p:spPr>
            <a:xfrm>
              <a:off x="4371975" y="764620"/>
              <a:ext cx="821882" cy="57765"/>
            </a:xfrm>
            <a:custGeom>
              <a:avLst/>
              <a:gdLst>
                <a:gd name="connsiteX0" fmla="*/ 0 w 821882"/>
                <a:gd name="connsiteY0" fmla="*/ 57705 h 57765"/>
                <a:gd name="connsiteX1" fmla="*/ 444500 w 821882"/>
                <a:gd name="connsiteY1" fmla="*/ 25955 h 57765"/>
                <a:gd name="connsiteX2" fmla="*/ 641350 w 821882"/>
                <a:gd name="connsiteY2" fmla="*/ 38655 h 57765"/>
                <a:gd name="connsiteX3" fmla="*/ 587375 w 821882"/>
                <a:gd name="connsiteY3" fmla="*/ 29130 h 57765"/>
                <a:gd name="connsiteX4" fmla="*/ 819150 w 821882"/>
                <a:gd name="connsiteY4" fmla="*/ 48180 h 57765"/>
                <a:gd name="connsiteX5" fmla="*/ 720725 w 821882"/>
                <a:gd name="connsiteY5" fmla="*/ 35480 h 57765"/>
                <a:gd name="connsiteX6" fmla="*/ 422275 w 821882"/>
                <a:gd name="connsiteY6" fmla="*/ 555 h 57765"/>
                <a:gd name="connsiteX7" fmla="*/ 441325 w 821882"/>
                <a:gd name="connsiteY7" fmla="*/ 16430 h 57765"/>
                <a:gd name="connsiteX8" fmla="*/ 0 w 821882"/>
                <a:gd name="connsiteY8" fmla="*/ 57705 h 57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1882" h="57765">
                  <a:moveTo>
                    <a:pt x="0" y="57705"/>
                  </a:moveTo>
                  <a:cubicBezTo>
                    <a:pt x="529" y="59292"/>
                    <a:pt x="337608" y="29130"/>
                    <a:pt x="444500" y="25955"/>
                  </a:cubicBezTo>
                  <a:cubicBezTo>
                    <a:pt x="551392" y="22780"/>
                    <a:pt x="617538" y="38126"/>
                    <a:pt x="641350" y="38655"/>
                  </a:cubicBezTo>
                  <a:cubicBezTo>
                    <a:pt x="665162" y="39184"/>
                    <a:pt x="557742" y="27543"/>
                    <a:pt x="587375" y="29130"/>
                  </a:cubicBezTo>
                  <a:cubicBezTo>
                    <a:pt x="617008" y="30717"/>
                    <a:pt x="796925" y="47122"/>
                    <a:pt x="819150" y="48180"/>
                  </a:cubicBezTo>
                  <a:cubicBezTo>
                    <a:pt x="841375" y="49238"/>
                    <a:pt x="720725" y="35480"/>
                    <a:pt x="720725" y="35480"/>
                  </a:cubicBezTo>
                  <a:lnTo>
                    <a:pt x="422275" y="555"/>
                  </a:lnTo>
                  <a:cubicBezTo>
                    <a:pt x="375708" y="-2620"/>
                    <a:pt x="509058" y="8493"/>
                    <a:pt x="441325" y="16430"/>
                  </a:cubicBezTo>
                  <a:cubicBezTo>
                    <a:pt x="373592" y="24367"/>
                    <a:pt x="-529" y="56118"/>
                    <a:pt x="0" y="577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878EE013-820B-628D-C536-FF28B3DEC03F}"/>
                </a:ext>
              </a:extLst>
            </p:cNvPr>
            <p:cNvSpPr/>
            <p:nvPr/>
          </p:nvSpPr>
          <p:spPr>
            <a:xfrm>
              <a:off x="4521200" y="781003"/>
              <a:ext cx="699606" cy="44497"/>
            </a:xfrm>
            <a:custGeom>
              <a:avLst/>
              <a:gdLst>
                <a:gd name="connsiteX0" fmla="*/ 0 w 699606"/>
                <a:gd name="connsiteY0" fmla="*/ 44497 h 44497"/>
                <a:gd name="connsiteX1" fmla="*/ 428625 w 699606"/>
                <a:gd name="connsiteY1" fmla="*/ 38147 h 44497"/>
                <a:gd name="connsiteX2" fmla="*/ 695325 w 699606"/>
                <a:gd name="connsiteY2" fmla="*/ 34972 h 44497"/>
                <a:gd name="connsiteX3" fmla="*/ 600075 w 699606"/>
                <a:gd name="connsiteY3" fmla="*/ 28622 h 44497"/>
                <a:gd name="connsiteX4" fmla="*/ 301625 w 699606"/>
                <a:gd name="connsiteY4" fmla="*/ 47 h 44497"/>
                <a:gd name="connsiteX5" fmla="*/ 361950 w 699606"/>
                <a:gd name="connsiteY5" fmla="*/ 22272 h 44497"/>
                <a:gd name="connsiteX6" fmla="*/ 260350 w 699606"/>
                <a:gd name="connsiteY6" fmla="*/ 38147 h 44497"/>
                <a:gd name="connsiteX7" fmla="*/ 0 w 699606"/>
                <a:gd name="connsiteY7" fmla="*/ 44497 h 44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9606" h="44497">
                  <a:moveTo>
                    <a:pt x="0" y="44497"/>
                  </a:moveTo>
                  <a:lnTo>
                    <a:pt x="428625" y="38147"/>
                  </a:lnTo>
                  <a:lnTo>
                    <a:pt x="695325" y="34972"/>
                  </a:lnTo>
                  <a:cubicBezTo>
                    <a:pt x="723900" y="33384"/>
                    <a:pt x="600075" y="28622"/>
                    <a:pt x="600075" y="28622"/>
                  </a:cubicBezTo>
                  <a:cubicBezTo>
                    <a:pt x="534458" y="22801"/>
                    <a:pt x="341312" y="1105"/>
                    <a:pt x="301625" y="47"/>
                  </a:cubicBezTo>
                  <a:cubicBezTo>
                    <a:pt x="261938" y="-1011"/>
                    <a:pt x="368829" y="15922"/>
                    <a:pt x="361950" y="22272"/>
                  </a:cubicBezTo>
                  <a:cubicBezTo>
                    <a:pt x="355071" y="28622"/>
                    <a:pt x="313796" y="36560"/>
                    <a:pt x="260350" y="38147"/>
                  </a:cubicBezTo>
                  <a:lnTo>
                    <a:pt x="0" y="4449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9CC65904-CCAB-7E71-E5FF-69A6717EF657}"/>
                </a:ext>
              </a:extLst>
            </p:cNvPr>
            <p:cNvSpPr/>
            <p:nvPr/>
          </p:nvSpPr>
          <p:spPr>
            <a:xfrm>
              <a:off x="5207000" y="835025"/>
              <a:ext cx="616929" cy="474155"/>
            </a:xfrm>
            <a:custGeom>
              <a:avLst/>
              <a:gdLst>
                <a:gd name="connsiteX0" fmla="*/ 0 w 616929"/>
                <a:gd name="connsiteY0" fmla="*/ 0 h 474155"/>
                <a:gd name="connsiteX1" fmla="*/ 231775 w 616929"/>
                <a:gd name="connsiteY1" fmla="*/ 92075 h 474155"/>
                <a:gd name="connsiteX2" fmla="*/ 488950 w 616929"/>
                <a:gd name="connsiteY2" fmla="*/ 196850 h 474155"/>
                <a:gd name="connsiteX3" fmla="*/ 469900 w 616929"/>
                <a:gd name="connsiteY3" fmla="*/ 196850 h 474155"/>
                <a:gd name="connsiteX4" fmla="*/ 552450 w 616929"/>
                <a:gd name="connsiteY4" fmla="*/ 288925 h 474155"/>
                <a:gd name="connsiteX5" fmla="*/ 558800 w 616929"/>
                <a:gd name="connsiteY5" fmla="*/ 365125 h 474155"/>
                <a:gd name="connsiteX6" fmla="*/ 581025 w 616929"/>
                <a:gd name="connsiteY6" fmla="*/ 304800 h 474155"/>
                <a:gd name="connsiteX7" fmla="*/ 571500 w 616929"/>
                <a:gd name="connsiteY7" fmla="*/ 473075 h 474155"/>
                <a:gd name="connsiteX8" fmla="*/ 600075 w 616929"/>
                <a:gd name="connsiteY8" fmla="*/ 374650 h 474155"/>
                <a:gd name="connsiteX9" fmla="*/ 584200 w 616929"/>
                <a:gd name="connsiteY9" fmla="*/ 327025 h 474155"/>
                <a:gd name="connsiteX10" fmla="*/ 231775 w 616929"/>
                <a:gd name="connsiteY10" fmla="*/ 104775 h 474155"/>
                <a:gd name="connsiteX11" fmla="*/ 342900 w 616929"/>
                <a:gd name="connsiteY11" fmla="*/ 158750 h 474155"/>
                <a:gd name="connsiteX12" fmla="*/ 171450 w 616929"/>
                <a:gd name="connsiteY12" fmla="*/ 50800 h 474155"/>
                <a:gd name="connsiteX13" fmla="*/ 285750 w 616929"/>
                <a:gd name="connsiteY13" fmla="*/ 107950 h 474155"/>
                <a:gd name="connsiteX14" fmla="*/ 0 w 616929"/>
                <a:gd name="connsiteY14" fmla="*/ 0 h 47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6929" h="474155">
                  <a:moveTo>
                    <a:pt x="0" y="0"/>
                  </a:moveTo>
                  <a:lnTo>
                    <a:pt x="231775" y="92075"/>
                  </a:lnTo>
                  <a:lnTo>
                    <a:pt x="488950" y="196850"/>
                  </a:lnTo>
                  <a:cubicBezTo>
                    <a:pt x="528638" y="214313"/>
                    <a:pt x="459317" y="181504"/>
                    <a:pt x="469900" y="196850"/>
                  </a:cubicBezTo>
                  <a:cubicBezTo>
                    <a:pt x="480483" y="212196"/>
                    <a:pt x="537633" y="260879"/>
                    <a:pt x="552450" y="288925"/>
                  </a:cubicBezTo>
                  <a:cubicBezTo>
                    <a:pt x="567267" y="316971"/>
                    <a:pt x="554038" y="362479"/>
                    <a:pt x="558800" y="365125"/>
                  </a:cubicBezTo>
                  <a:cubicBezTo>
                    <a:pt x="563562" y="367771"/>
                    <a:pt x="578908" y="286808"/>
                    <a:pt x="581025" y="304800"/>
                  </a:cubicBezTo>
                  <a:cubicBezTo>
                    <a:pt x="583142" y="322792"/>
                    <a:pt x="568325" y="461433"/>
                    <a:pt x="571500" y="473075"/>
                  </a:cubicBezTo>
                  <a:cubicBezTo>
                    <a:pt x="574675" y="484717"/>
                    <a:pt x="597958" y="398992"/>
                    <a:pt x="600075" y="374650"/>
                  </a:cubicBezTo>
                  <a:cubicBezTo>
                    <a:pt x="602192" y="350308"/>
                    <a:pt x="645583" y="372004"/>
                    <a:pt x="584200" y="327025"/>
                  </a:cubicBezTo>
                  <a:cubicBezTo>
                    <a:pt x="522817" y="282046"/>
                    <a:pt x="271992" y="132821"/>
                    <a:pt x="231775" y="104775"/>
                  </a:cubicBezTo>
                  <a:cubicBezTo>
                    <a:pt x="191558" y="76729"/>
                    <a:pt x="352954" y="167746"/>
                    <a:pt x="342900" y="158750"/>
                  </a:cubicBezTo>
                  <a:cubicBezTo>
                    <a:pt x="332846" y="149754"/>
                    <a:pt x="180975" y="59267"/>
                    <a:pt x="171450" y="50800"/>
                  </a:cubicBezTo>
                  <a:cubicBezTo>
                    <a:pt x="161925" y="42333"/>
                    <a:pt x="309562" y="114300"/>
                    <a:pt x="285750" y="107950"/>
                  </a:cubicBezTo>
                  <a:cubicBezTo>
                    <a:pt x="261938" y="101600"/>
                    <a:pt x="145256" y="5715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7C6DD9CF-325F-7DA6-1DC0-0CF2DFA58120}"/>
                </a:ext>
              </a:extLst>
            </p:cNvPr>
            <p:cNvSpPr/>
            <p:nvPr/>
          </p:nvSpPr>
          <p:spPr>
            <a:xfrm>
              <a:off x="4067171" y="968085"/>
              <a:ext cx="155750" cy="307976"/>
            </a:xfrm>
            <a:custGeom>
              <a:avLst/>
              <a:gdLst>
                <a:gd name="connsiteX0" fmla="*/ 155579 w 155750"/>
                <a:gd name="connsiteY0" fmla="*/ 290 h 307976"/>
                <a:gd name="connsiteX1" fmla="*/ 66679 w 155750"/>
                <a:gd name="connsiteY1" fmla="*/ 124115 h 307976"/>
                <a:gd name="connsiteX2" fmla="*/ 47629 w 155750"/>
                <a:gd name="connsiteY2" fmla="*/ 184440 h 307976"/>
                <a:gd name="connsiteX3" fmla="*/ 98429 w 155750"/>
                <a:gd name="connsiteY3" fmla="*/ 305090 h 307976"/>
                <a:gd name="connsiteX4" fmla="*/ 66679 w 155750"/>
                <a:gd name="connsiteY4" fmla="*/ 263815 h 307976"/>
                <a:gd name="connsiteX5" fmla="*/ 4 w 155750"/>
                <a:gd name="connsiteY5" fmla="*/ 190790 h 307976"/>
                <a:gd name="connsiteX6" fmla="*/ 69854 w 155750"/>
                <a:gd name="connsiteY6" fmla="*/ 133640 h 307976"/>
                <a:gd name="connsiteX7" fmla="*/ 41279 w 155750"/>
                <a:gd name="connsiteY7" fmla="*/ 162215 h 307976"/>
                <a:gd name="connsiteX8" fmla="*/ 155579 w 155750"/>
                <a:gd name="connsiteY8" fmla="*/ 290 h 307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750" h="307976">
                  <a:moveTo>
                    <a:pt x="155579" y="290"/>
                  </a:moveTo>
                  <a:cubicBezTo>
                    <a:pt x="159812" y="-6060"/>
                    <a:pt x="84671" y="93423"/>
                    <a:pt x="66679" y="124115"/>
                  </a:cubicBezTo>
                  <a:cubicBezTo>
                    <a:pt x="48687" y="154807"/>
                    <a:pt x="42337" y="154278"/>
                    <a:pt x="47629" y="184440"/>
                  </a:cubicBezTo>
                  <a:cubicBezTo>
                    <a:pt x="52921" y="214602"/>
                    <a:pt x="95254" y="291861"/>
                    <a:pt x="98429" y="305090"/>
                  </a:cubicBezTo>
                  <a:cubicBezTo>
                    <a:pt x="101604" y="318319"/>
                    <a:pt x="83083" y="282865"/>
                    <a:pt x="66679" y="263815"/>
                  </a:cubicBezTo>
                  <a:cubicBezTo>
                    <a:pt x="50275" y="244765"/>
                    <a:pt x="-525" y="212486"/>
                    <a:pt x="4" y="190790"/>
                  </a:cubicBezTo>
                  <a:cubicBezTo>
                    <a:pt x="533" y="169094"/>
                    <a:pt x="62975" y="138402"/>
                    <a:pt x="69854" y="133640"/>
                  </a:cubicBezTo>
                  <a:cubicBezTo>
                    <a:pt x="76733" y="128878"/>
                    <a:pt x="30696" y="178090"/>
                    <a:pt x="41279" y="162215"/>
                  </a:cubicBezTo>
                  <a:cubicBezTo>
                    <a:pt x="51862" y="146340"/>
                    <a:pt x="151346" y="6640"/>
                    <a:pt x="155579" y="2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E1A6C8D4-6479-B47F-02D7-9AD5529786AF}"/>
                </a:ext>
              </a:extLst>
            </p:cNvPr>
            <p:cNvSpPr/>
            <p:nvPr/>
          </p:nvSpPr>
          <p:spPr>
            <a:xfrm>
              <a:off x="4073256" y="909500"/>
              <a:ext cx="451909" cy="258933"/>
            </a:xfrm>
            <a:custGeom>
              <a:avLst/>
              <a:gdLst>
                <a:gd name="connsiteX0" fmla="*/ 451119 w 451909"/>
                <a:gd name="connsiteY0" fmla="*/ 1725 h 258933"/>
                <a:gd name="connsiteX1" fmla="*/ 251094 w 451909"/>
                <a:gd name="connsiteY1" fmla="*/ 30300 h 258933"/>
                <a:gd name="connsiteX2" fmla="*/ 187594 w 451909"/>
                <a:gd name="connsiteY2" fmla="*/ 93800 h 258933"/>
                <a:gd name="connsiteX3" fmla="*/ 314594 w 451909"/>
                <a:gd name="connsiteY3" fmla="*/ 1725 h 258933"/>
                <a:gd name="connsiteX4" fmla="*/ 193944 w 451909"/>
                <a:gd name="connsiteY4" fmla="*/ 93800 h 258933"/>
                <a:gd name="connsiteX5" fmla="*/ 32019 w 451909"/>
                <a:gd name="connsiteY5" fmla="*/ 185875 h 258933"/>
                <a:gd name="connsiteX6" fmla="*/ 155844 w 451909"/>
                <a:gd name="connsiteY6" fmla="*/ 119200 h 258933"/>
                <a:gd name="connsiteX7" fmla="*/ 269 w 451909"/>
                <a:gd name="connsiteY7" fmla="*/ 258900 h 258933"/>
                <a:gd name="connsiteX8" fmla="*/ 120919 w 451909"/>
                <a:gd name="connsiteY8" fmla="*/ 131900 h 258933"/>
                <a:gd name="connsiteX9" fmla="*/ 219344 w 451909"/>
                <a:gd name="connsiteY9" fmla="*/ 68400 h 258933"/>
                <a:gd name="connsiteX10" fmla="*/ 168544 w 451909"/>
                <a:gd name="connsiteY10" fmla="*/ 77925 h 258933"/>
                <a:gd name="connsiteX11" fmla="*/ 451119 w 451909"/>
                <a:gd name="connsiteY11" fmla="*/ 1725 h 258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1909" h="258933">
                  <a:moveTo>
                    <a:pt x="451119" y="1725"/>
                  </a:moveTo>
                  <a:cubicBezTo>
                    <a:pt x="464877" y="-6213"/>
                    <a:pt x="295015" y="14954"/>
                    <a:pt x="251094" y="30300"/>
                  </a:cubicBezTo>
                  <a:cubicBezTo>
                    <a:pt x="207173" y="45646"/>
                    <a:pt x="177011" y="98563"/>
                    <a:pt x="187594" y="93800"/>
                  </a:cubicBezTo>
                  <a:cubicBezTo>
                    <a:pt x="198177" y="89038"/>
                    <a:pt x="313536" y="1725"/>
                    <a:pt x="314594" y="1725"/>
                  </a:cubicBezTo>
                  <a:cubicBezTo>
                    <a:pt x="315652" y="1725"/>
                    <a:pt x="241040" y="63108"/>
                    <a:pt x="193944" y="93800"/>
                  </a:cubicBezTo>
                  <a:cubicBezTo>
                    <a:pt x="146848" y="124492"/>
                    <a:pt x="38369" y="181642"/>
                    <a:pt x="32019" y="185875"/>
                  </a:cubicBezTo>
                  <a:cubicBezTo>
                    <a:pt x="25669" y="190108"/>
                    <a:pt x="161136" y="107029"/>
                    <a:pt x="155844" y="119200"/>
                  </a:cubicBezTo>
                  <a:cubicBezTo>
                    <a:pt x="150552" y="131371"/>
                    <a:pt x="6090" y="256783"/>
                    <a:pt x="269" y="258900"/>
                  </a:cubicBezTo>
                  <a:cubicBezTo>
                    <a:pt x="-5552" y="261017"/>
                    <a:pt x="84407" y="163650"/>
                    <a:pt x="120919" y="131900"/>
                  </a:cubicBezTo>
                  <a:cubicBezTo>
                    <a:pt x="157431" y="100150"/>
                    <a:pt x="211406" y="77396"/>
                    <a:pt x="219344" y="68400"/>
                  </a:cubicBezTo>
                  <a:cubicBezTo>
                    <a:pt x="227281" y="59404"/>
                    <a:pt x="133619" y="86921"/>
                    <a:pt x="168544" y="77925"/>
                  </a:cubicBezTo>
                  <a:cubicBezTo>
                    <a:pt x="203469" y="68929"/>
                    <a:pt x="437361" y="9663"/>
                    <a:pt x="451119" y="17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B9BB9243-2F53-96B1-374D-E689CE12A203}"/>
                </a:ext>
              </a:extLst>
            </p:cNvPr>
            <p:cNvSpPr/>
            <p:nvPr/>
          </p:nvSpPr>
          <p:spPr>
            <a:xfrm>
              <a:off x="4382651" y="917575"/>
              <a:ext cx="828503" cy="81386"/>
            </a:xfrm>
            <a:custGeom>
              <a:avLst/>
              <a:gdLst>
                <a:gd name="connsiteX0" fmla="*/ 2024 w 828503"/>
                <a:gd name="connsiteY0" fmla="*/ 38100 h 81386"/>
                <a:gd name="connsiteX1" fmla="*/ 408424 w 828503"/>
                <a:gd name="connsiteY1" fmla="*/ 31750 h 81386"/>
                <a:gd name="connsiteX2" fmla="*/ 348099 w 828503"/>
                <a:gd name="connsiteY2" fmla="*/ 12700 h 81386"/>
                <a:gd name="connsiteX3" fmla="*/ 671949 w 828503"/>
                <a:gd name="connsiteY3" fmla="*/ 44450 h 81386"/>
                <a:gd name="connsiteX4" fmla="*/ 827524 w 828503"/>
                <a:gd name="connsiteY4" fmla="*/ 79375 h 81386"/>
                <a:gd name="connsiteX5" fmla="*/ 725924 w 828503"/>
                <a:gd name="connsiteY5" fmla="*/ 69850 h 81386"/>
                <a:gd name="connsiteX6" fmla="*/ 490974 w 828503"/>
                <a:gd name="connsiteY6" fmla="*/ 9525 h 81386"/>
                <a:gd name="connsiteX7" fmla="*/ 614799 w 828503"/>
                <a:gd name="connsiteY7" fmla="*/ 15875 h 81386"/>
                <a:gd name="connsiteX8" fmla="*/ 284599 w 828503"/>
                <a:gd name="connsiteY8" fmla="*/ 0 h 81386"/>
                <a:gd name="connsiteX9" fmla="*/ 144899 w 828503"/>
                <a:gd name="connsiteY9" fmla="*/ 15875 h 81386"/>
                <a:gd name="connsiteX10" fmla="*/ 246499 w 828503"/>
                <a:gd name="connsiteY10" fmla="*/ 25400 h 81386"/>
                <a:gd name="connsiteX11" fmla="*/ 2024 w 828503"/>
                <a:gd name="connsiteY11" fmla="*/ 38100 h 81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8503" h="81386">
                  <a:moveTo>
                    <a:pt x="2024" y="38100"/>
                  </a:moveTo>
                  <a:cubicBezTo>
                    <a:pt x="29011" y="39158"/>
                    <a:pt x="350745" y="35983"/>
                    <a:pt x="408424" y="31750"/>
                  </a:cubicBezTo>
                  <a:cubicBezTo>
                    <a:pt x="466103" y="27517"/>
                    <a:pt x="304178" y="10583"/>
                    <a:pt x="348099" y="12700"/>
                  </a:cubicBezTo>
                  <a:cubicBezTo>
                    <a:pt x="392020" y="14817"/>
                    <a:pt x="592045" y="33337"/>
                    <a:pt x="671949" y="44450"/>
                  </a:cubicBezTo>
                  <a:cubicBezTo>
                    <a:pt x="751853" y="55563"/>
                    <a:pt x="818528" y="75142"/>
                    <a:pt x="827524" y="79375"/>
                  </a:cubicBezTo>
                  <a:cubicBezTo>
                    <a:pt x="836520" y="83608"/>
                    <a:pt x="782016" y="81492"/>
                    <a:pt x="725924" y="69850"/>
                  </a:cubicBezTo>
                  <a:cubicBezTo>
                    <a:pt x="669832" y="58208"/>
                    <a:pt x="509495" y="18521"/>
                    <a:pt x="490974" y="9525"/>
                  </a:cubicBezTo>
                  <a:cubicBezTo>
                    <a:pt x="472453" y="529"/>
                    <a:pt x="614799" y="15875"/>
                    <a:pt x="614799" y="15875"/>
                  </a:cubicBezTo>
                  <a:cubicBezTo>
                    <a:pt x="580403" y="14287"/>
                    <a:pt x="362916" y="0"/>
                    <a:pt x="284599" y="0"/>
                  </a:cubicBezTo>
                  <a:cubicBezTo>
                    <a:pt x="206282" y="0"/>
                    <a:pt x="151249" y="11642"/>
                    <a:pt x="144899" y="15875"/>
                  </a:cubicBezTo>
                  <a:cubicBezTo>
                    <a:pt x="138549" y="20108"/>
                    <a:pt x="266607" y="22754"/>
                    <a:pt x="246499" y="25400"/>
                  </a:cubicBezTo>
                  <a:cubicBezTo>
                    <a:pt x="226391" y="28046"/>
                    <a:pt x="-24963" y="37042"/>
                    <a:pt x="2024" y="38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A07FE5FD-8DC8-9134-2B1B-28F8A33D1954}"/>
                </a:ext>
              </a:extLst>
            </p:cNvPr>
            <p:cNvSpPr/>
            <p:nvPr/>
          </p:nvSpPr>
          <p:spPr>
            <a:xfrm>
              <a:off x="4530480" y="592776"/>
              <a:ext cx="203491" cy="613739"/>
            </a:xfrm>
            <a:custGeom>
              <a:avLst/>
              <a:gdLst>
                <a:gd name="connsiteX0" fmla="*/ 203445 w 203491"/>
                <a:gd name="connsiteY0" fmla="*/ 949 h 613739"/>
                <a:gd name="connsiteX1" fmla="*/ 130420 w 203491"/>
                <a:gd name="connsiteY1" fmla="*/ 99374 h 613739"/>
                <a:gd name="connsiteX2" fmla="*/ 66920 w 203491"/>
                <a:gd name="connsiteY2" fmla="*/ 273999 h 613739"/>
                <a:gd name="connsiteX3" fmla="*/ 73270 w 203491"/>
                <a:gd name="connsiteY3" fmla="*/ 353374 h 613739"/>
                <a:gd name="connsiteX4" fmla="*/ 76445 w 203491"/>
                <a:gd name="connsiteY4" fmla="*/ 308924 h 613739"/>
                <a:gd name="connsiteX5" fmla="*/ 44695 w 203491"/>
                <a:gd name="connsiteY5" fmla="*/ 407349 h 613739"/>
                <a:gd name="connsiteX6" fmla="*/ 47870 w 203491"/>
                <a:gd name="connsiteY6" fmla="*/ 480374 h 613739"/>
                <a:gd name="connsiteX7" fmla="*/ 12945 w 203491"/>
                <a:gd name="connsiteY7" fmla="*/ 512124 h 613739"/>
                <a:gd name="connsiteX8" fmla="*/ 245 w 203491"/>
                <a:gd name="connsiteY8" fmla="*/ 613724 h 613739"/>
                <a:gd name="connsiteX9" fmla="*/ 22470 w 203491"/>
                <a:gd name="connsiteY9" fmla="*/ 518474 h 613739"/>
                <a:gd name="connsiteX10" fmla="*/ 31995 w 203491"/>
                <a:gd name="connsiteY10" fmla="*/ 362899 h 613739"/>
                <a:gd name="connsiteX11" fmla="*/ 38345 w 203491"/>
                <a:gd name="connsiteY11" fmla="*/ 400999 h 613739"/>
                <a:gd name="connsiteX12" fmla="*/ 139945 w 203491"/>
                <a:gd name="connsiteY12" fmla="*/ 70799 h 613739"/>
                <a:gd name="connsiteX13" fmla="*/ 203445 w 203491"/>
                <a:gd name="connsiteY13" fmla="*/ 949 h 613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3491" h="613739">
                  <a:moveTo>
                    <a:pt x="203445" y="949"/>
                  </a:moveTo>
                  <a:cubicBezTo>
                    <a:pt x="201858" y="5711"/>
                    <a:pt x="153174" y="53866"/>
                    <a:pt x="130420" y="99374"/>
                  </a:cubicBezTo>
                  <a:cubicBezTo>
                    <a:pt x="107666" y="144882"/>
                    <a:pt x="76445" y="231666"/>
                    <a:pt x="66920" y="273999"/>
                  </a:cubicBezTo>
                  <a:cubicBezTo>
                    <a:pt x="57395" y="316332"/>
                    <a:pt x="71682" y="347553"/>
                    <a:pt x="73270" y="353374"/>
                  </a:cubicBezTo>
                  <a:cubicBezTo>
                    <a:pt x="74857" y="359195"/>
                    <a:pt x="81207" y="299928"/>
                    <a:pt x="76445" y="308924"/>
                  </a:cubicBezTo>
                  <a:cubicBezTo>
                    <a:pt x="71683" y="317920"/>
                    <a:pt x="49457" y="378774"/>
                    <a:pt x="44695" y="407349"/>
                  </a:cubicBezTo>
                  <a:cubicBezTo>
                    <a:pt x="39933" y="435924"/>
                    <a:pt x="53162" y="462912"/>
                    <a:pt x="47870" y="480374"/>
                  </a:cubicBezTo>
                  <a:cubicBezTo>
                    <a:pt x="42578" y="497836"/>
                    <a:pt x="20882" y="489899"/>
                    <a:pt x="12945" y="512124"/>
                  </a:cubicBezTo>
                  <a:cubicBezTo>
                    <a:pt x="5007" y="534349"/>
                    <a:pt x="-1343" y="612666"/>
                    <a:pt x="245" y="613724"/>
                  </a:cubicBezTo>
                  <a:cubicBezTo>
                    <a:pt x="1833" y="614782"/>
                    <a:pt x="17178" y="560278"/>
                    <a:pt x="22470" y="518474"/>
                  </a:cubicBezTo>
                  <a:cubicBezTo>
                    <a:pt x="27762" y="476670"/>
                    <a:pt x="29349" y="382478"/>
                    <a:pt x="31995" y="362899"/>
                  </a:cubicBezTo>
                  <a:cubicBezTo>
                    <a:pt x="34641" y="343320"/>
                    <a:pt x="20353" y="449682"/>
                    <a:pt x="38345" y="400999"/>
                  </a:cubicBezTo>
                  <a:cubicBezTo>
                    <a:pt x="56337" y="352316"/>
                    <a:pt x="114016" y="133770"/>
                    <a:pt x="139945" y="70799"/>
                  </a:cubicBezTo>
                  <a:cubicBezTo>
                    <a:pt x="165874" y="7828"/>
                    <a:pt x="205032" y="-3813"/>
                    <a:pt x="203445" y="9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ABC6A752-CE4A-229A-3EFF-7C3E0AA2E795}"/>
                </a:ext>
              </a:extLst>
            </p:cNvPr>
            <p:cNvSpPr/>
            <p:nvPr/>
          </p:nvSpPr>
          <p:spPr>
            <a:xfrm>
              <a:off x="5098720" y="936378"/>
              <a:ext cx="659671" cy="352058"/>
            </a:xfrm>
            <a:custGeom>
              <a:avLst/>
              <a:gdLst>
                <a:gd name="connsiteX0" fmla="*/ 330 w 659671"/>
                <a:gd name="connsiteY0" fmla="*/ 247 h 352058"/>
                <a:gd name="connsiteX1" fmla="*/ 359105 w 659671"/>
                <a:gd name="connsiteY1" fmla="*/ 187572 h 352058"/>
                <a:gd name="connsiteX2" fmla="*/ 340055 w 659671"/>
                <a:gd name="connsiteY2" fmla="*/ 146297 h 352058"/>
                <a:gd name="connsiteX3" fmla="*/ 651205 w 659671"/>
                <a:gd name="connsiteY3" fmla="*/ 346322 h 352058"/>
                <a:gd name="connsiteX4" fmla="*/ 578180 w 659671"/>
                <a:gd name="connsiteY4" fmla="*/ 301872 h 352058"/>
                <a:gd name="connsiteX5" fmla="*/ 219405 w 659671"/>
                <a:gd name="connsiteY5" fmla="*/ 95497 h 352058"/>
                <a:gd name="connsiteX6" fmla="*/ 292430 w 659671"/>
                <a:gd name="connsiteY6" fmla="*/ 146297 h 352058"/>
                <a:gd name="connsiteX7" fmla="*/ 330 w 659671"/>
                <a:gd name="connsiteY7" fmla="*/ 247 h 352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9671" h="352058">
                  <a:moveTo>
                    <a:pt x="330" y="247"/>
                  </a:moveTo>
                  <a:cubicBezTo>
                    <a:pt x="11442" y="7126"/>
                    <a:pt x="302484" y="163230"/>
                    <a:pt x="359105" y="187572"/>
                  </a:cubicBezTo>
                  <a:cubicBezTo>
                    <a:pt x="415726" y="211914"/>
                    <a:pt x="291372" y="119839"/>
                    <a:pt x="340055" y="146297"/>
                  </a:cubicBezTo>
                  <a:cubicBezTo>
                    <a:pt x="388738" y="172755"/>
                    <a:pt x="611518" y="320393"/>
                    <a:pt x="651205" y="346322"/>
                  </a:cubicBezTo>
                  <a:cubicBezTo>
                    <a:pt x="690892" y="372251"/>
                    <a:pt x="578180" y="301872"/>
                    <a:pt x="578180" y="301872"/>
                  </a:cubicBezTo>
                  <a:lnTo>
                    <a:pt x="219405" y="95497"/>
                  </a:lnTo>
                  <a:cubicBezTo>
                    <a:pt x="171780" y="69568"/>
                    <a:pt x="323122" y="160584"/>
                    <a:pt x="292430" y="146297"/>
                  </a:cubicBezTo>
                  <a:cubicBezTo>
                    <a:pt x="261738" y="132010"/>
                    <a:pt x="-10782" y="-6632"/>
                    <a:pt x="330" y="2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CAE0B229-BDFC-BE3D-A1B4-C193B026CAA0}"/>
                </a:ext>
              </a:extLst>
            </p:cNvPr>
            <p:cNvSpPr/>
            <p:nvPr/>
          </p:nvSpPr>
          <p:spPr>
            <a:xfrm>
              <a:off x="4127118" y="1009879"/>
              <a:ext cx="432183" cy="261716"/>
            </a:xfrm>
            <a:custGeom>
              <a:avLst/>
              <a:gdLst>
                <a:gd name="connsiteX0" fmla="*/ 432182 w 432183"/>
                <a:gd name="connsiteY0" fmla="*/ 2946 h 261716"/>
                <a:gd name="connsiteX1" fmla="*/ 248032 w 432183"/>
                <a:gd name="connsiteY1" fmla="*/ 41046 h 261716"/>
                <a:gd name="connsiteX2" fmla="*/ 124207 w 432183"/>
                <a:gd name="connsiteY2" fmla="*/ 41046 h 261716"/>
                <a:gd name="connsiteX3" fmla="*/ 254382 w 432183"/>
                <a:gd name="connsiteY3" fmla="*/ 28346 h 261716"/>
                <a:gd name="connsiteX4" fmla="*/ 111507 w 432183"/>
                <a:gd name="connsiteY4" fmla="*/ 60096 h 261716"/>
                <a:gd name="connsiteX5" fmla="*/ 9907 w 432183"/>
                <a:gd name="connsiteY5" fmla="*/ 123596 h 261716"/>
                <a:gd name="connsiteX6" fmla="*/ 117857 w 432183"/>
                <a:gd name="connsiteY6" fmla="*/ 66446 h 261716"/>
                <a:gd name="connsiteX7" fmla="*/ 3557 w 432183"/>
                <a:gd name="connsiteY7" fmla="*/ 158521 h 261716"/>
                <a:gd name="connsiteX8" fmla="*/ 28957 w 432183"/>
                <a:gd name="connsiteY8" fmla="*/ 260121 h 261716"/>
                <a:gd name="connsiteX9" fmla="*/ 28957 w 432183"/>
                <a:gd name="connsiteY9" fmla="*/ 215671 h 261716"/>
                <a:gd name="connsiteX10" fmla="*/ 25782 w 432183"/>
                <a:gd name="connsiteY10" fmla="*/ 148996 h 261716"/>
                <a:gd name="connsiteX11" fmla="*/ 127382 w 432183"/>
                <a:gd name="connsiteY11" fmla="*/ 98196 h 261716"/>
                <a:gd name="connsiteX12" fmla="*/ 248032 w 432183"/>
                <a:gd name="connsiteY12" fmla="*/ 60096 h 261716"/>
                <a:gd name="connsiteX13" fmla="*/ 92457 w 432183"/>
                <a:gd name="connsiteY13" fmla="*/ 79146 h 261716"/>
                <a:gd name="connsiteX14" fmla="*/ 317882 w 432183"/>
                <a:gd name="connsiteY14" fmla="*/ 2946 h 261716"/>
                <a:gd name="connsiteX15" fmla="*/ 244857 w 432183"/>
                <a:gd name="connsiteY15" fmla="*/ 15646 h 261716"/>
                <a:gd name="connsiteX16" fmla="*/ 432182 w 432183"/>
                <a:gd name="connsiteY16" fmla="*/ 2946 h 261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2183" h="261716">
                  <a:moveTo>
                    <a:pt x="432182" y="2946"/>
                  </a:moveTo>
                  <a:cubicBezTo>
                    <a:pt x="432711" y="7179"/>
                    <a:pt x="299361" y="34696"/>
                    <a:pt x="248032" y="41046"/>
                  </a:cubicBezTo>
                  <a:cubicBezTo>
                    <a:pt x="196703" y="47396"/>
                    <a:pt x="123149" y="43163"/>
                    <a:pt x="124207" y="41046"/>
                  </a:cubicBezTo>
                  <a:cubicBezTo>
                    <a:pt x="125265" y="38929"/>
                    <a:pt x="256499" y="25171"/>
                    <a:pt x="254382" y="28346"/>
                  </a:cubicBezTo>
                  <a:cubicBezTo>
                    <a:pt x="252265" y="31521"/>
                    <a:pt x="152253" y="44221"/>
                    <a:pt x="111507" y="60096"/>
                  </a:cubicBezTo>
                  <a:cubicBezTo>
                    <a:pt x="70761" y="75971"/>
                    <a:pt x="8849" y="122538"/>
                    <a:pt x="9907" y="123596"/>
                  </a:cubicBezTo>
                  <a:cubicBezTo>
                    <a:pt x="10965" y="124654"/>
                    <a:pt x="118915" y="60625"/>
                    <a:pt x="117857" y="66446"/>
                  </a:cubicBezTo>
                  <a:cubicBezTo>
                    <a:pt x="116799" y="72267"/>
                    <a:pt x="18374" y="126242"/>
                    <a:pt x="3557" y="158521"/>
                  </a:cubicBezTo>
                  <a:cubicBezTo>
                    <a:pt x="-11260" y="190800"/>
                    <a:pt x="24724" y="250596"/>
                    <a:pt x="28957" y="260121"/>
                  </a:cubicBezTo>
                  <a:cubicBezTo>
                    <a:pt x="33190" y="269646"/>
                    <a:pt x="29486" y="234192"/>
                    <a:pt x="28957" y="215671"/>
                  </a:cubicBezTo>
                  <a:cubicBezTo>
                    <a:pt x="28428" y="197150"/>
                    <a:pt x="9378" y="168575"/>
                    <a:pt x="25782" y="148996"/>
                  </a:cubicBezTo>
                  <a:cubicBezTo>
                    <a:pt x="42186" y="129417"/>
                    <a:pt x="90340" y="113013"/>
                    <a:pt x="127382" y="98196"/>
                  </a:cubicBezTo>
                  <a:cubicBezTo>
                    <a:pt x="164424" y="83379"/>
                    <a:pt x="253853" y="63271"/>
                    <a:pt x="248032" y="60096"/>
                  </a:cubicBezTo>
                  <a:cubicBezTo>
                    <a:pt x="242211" y="56921"/>
                    <a:pt x="80815" y="88671"/>
                    <a:pt x="92457" y="79146"/>
                  </a:cubicBezTo>
                  <a:cubicBezTo>
                    <a:pt x="104099" y="69621"/>
                    <a:pt x="292482" y="13529"/>
                    <a:pt x="317882" y="2946"/>
                  </a:cubicBezTo>
                  <a:cubicBezTo>
                    <a:pt x="343282" y="-7637"/>
                    <a:pt x="232157" y="13529"/>
                    <a:pt x="244857" y="15646"/>
                  </a:cubicBezTo>
                  <a:cubicBezTo>
                    <a:pt x="257557" y="17763"/>
                    <a:pt x="431653" y="-1287"/>
                    <a:pt x="432182" y="29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28B4FED3-5DAF-C911-EF74-FB2C4F5475DF}"/>
                </a:ext>
              </a:extLst>
            </p:cNvPr>
            <p:cNvSpPr/>
            <p:nvPr/>
          </p:nvSpPr>
          <p:spPr>
            <a:xfrm>
              <a:off x="4468213" y="997408"/>
              <a:ext cx="1288056" cy="501329"/>
            </a:xfrm>
            <a:custGeom>
              <a:avLst/>
              <a:gdLst>
                <a:gd name="connsiteX0" fmla="*/ 2187 w 1288056"/>
                <a:gd name="connsiteY0" fmla="*/ 50342 h 501329"/>
                <a:gd name="connsiteX1" fmla="*/ 221262 w 1288056"/>
                <a:gd name="connsiteY1" fmla="*/ 15417 h 501329"/>
                <a:gd name="connsiteX2" fmla="*/ 535587 w 1288056"/>
                <a:gd name="connsiteY2" fmla="*/ 18592 h 501329"/>
                <a:gd name="connsiteX3" fmla="*/ 427637 w 1288056"/>
                <a:gd name="connsiteY3" fmla="*/ 12242 h 501329"/>
                <a:gd name="connsiteX4" fmla="*/ 668937 w 1288056"/>
                <a:gd name="connsiteY4" fmla="*/ 59867 h 501329"/>
                <a:gd name="connsiteX5" fmla="*/ 627662 w 1288056"/>
                <a:gd name="connsiteY5" fmla="*/ 31292 h 501329"/>
                <a:gd name="connsiteX6" fmla="*/ 938812 w 1288056"/>
                <a:gd name="connsiteY6" fmla="*/ 136067 h 501329"/>
                <a:gd name="connsiteX7" fmla="*/ 875312 w 1288056"/>
                <a:gd name="connsiteY7" fmla="*/ 132892 h 501329"/>
                <a:gd name="connsiteX8" fmla="*/ 1046762 w 1288056"/>
                <a:gd name="connsiteY8" fmla="*/ 215442 h 501329"/>
                <a:gd name="connsiteX9" fmla="*/ 1227737 w 1288056"/>
                <a:gd name="connsiteY9" fmla="*/ 336092 h 501329"/>
                <a:gd name="connsiteX10" fmla="*/ 1227737 w 1288056"/>
                <a:gd name="connsiteY10" fmla="*/ 304342 h 501329"/>
                <a:gd name="connsiteX11" fmla="*/ 1243612 w 1288056"/>
                <a:gd name="connsiteY11" fmla="*/ 383717 h 501329"/>
                <a:gd name="connsiteX12" fmla="*/ 1253137 w 1288056"/>
                <a:gd name="connsiteY12" fmla="*/ 501192 h 501329"/>
                <a:gd name="connsiteX13" fmla="*/ 1265837 w 1288056"/>
                <a:gd name="connsiteY13" fmla="*/ 405942 h 501329"/>
                <a:gd name="connsiteX14" fmla="*/ 1234087 w 1288056"/>
                <a:gd name="connsiteY14" fmla="*/ 339267 h 501329"/>
                <a:gd name="connsiteX15" fmla="*/ 659412 w 1288056"/>
                <a:gd name="connsiteY15" fmla="*/ 43992 h 501329"/>
                <a:gd name="connsiteX16" fmla="*/ 548287 w 1288056"/>
                <a:gd name="connsiteY16" fmla="*/ 2717 h 501329"/>
                <a:gd name="connsiteX17" fmla="*/ 256187 w 1288056"/>
                <a:gd name="connsiteY17" fmla="*/ 5892 h 501329"/>
                <a:gd name="connsiteX18" fmla="*/ 354612 w 1288056"/>
                <a:gd name="connsiteY18" fmla="*/ 21767 h 501329"/>
                <a:gd name="connsiteX19" fmla="*/ 2187 w 1288056"/>
                <a:gd name="connsiteY19" fmla="*/ 50342 h 50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88056" h="501329">
                  <a:moveTo>
                    <a:pt x="2187" y="50342"/>
                  </a:moveTo>
                  <a:cubicBezTo>
                    <a:pt x="-20038" y="49284"/>
                    <a:pt x="132362" y="20709"/>
                    <a:pt x="221262" y="15417"/>
                  </a:cubicBezTo>
                  <a:cubicBezTo>
                    <a:pt x="310162" y="10125"/>
                    <a:pt x="501191" y="19121"/>
                    <a:pt x="535587" y="18592"/>
                  </a:cubicBezTo>
                  <a:cubicBezTo>
                    <a:pt x="569983" y="18063"/>
                    <a:pt x="405412" y="5363"/>
                    <a:pt x="427637" y="12242"/>
                  </a:cubicBezTo>
                  <a:cubicBezTo>
                    <a:pt x="449862" y="19121"/>
                    <a:pt x="635600" y="56692"/>
                    <a:pt x="668937" y="59867"/>
                  </a:cubicBezTo>
                  <a:cubicBezTo>
                    <a:pt x="702274" y="63042"/>
                    <a:pt x="582683" y="18592"/>
                    <a:pt x="627662" y="31292"/>
                  </a:cubicBezTo>
                  <a:cubicBezTo>
                    <a:pt x="672641" y="43992"/>
                    <a:pt x="897537" y="119134"/>
                    <a:pt x="938812" y="136067"/>
                  </a:cubicBezTo>
                  <a:cubicBezTo>
                    <a:pt x="980087" y="153000"/>
                    <a:pt x="857320" y="119663"/>
                    <a:pt x="875312" y="132892"/>
                  </a:cubicBezTo>
                  <a:cubicBezTo>
                    <a:pt x="893304" y="146121"/>
                    <a:pt x="988025" y="181575"/>
                    <a:pt x="1046762" y="215442"/>
                  </a:cubicBezTo>
                  <a:cubicBezTo>
                    <a:pt x="1105500" y="249309"/>
                    <a:pt x="1197575" y="321275"/>
                    <a:pt x="1227737" y="336092"/>
                  </a:cubicBezTo>
                  <a:cubicBezTo>
                    <a:pt x="1257899" y="350909"/>
                    <a:pt x="1225091" y="296405"/>
                    <a:pt x="1227737" y="304342"/>
                  </a:cubicBezTo>
                  <a:cubicBezTo>
                    <a:pt x="1230383" y="312279"/>
                    <a:pt x="1239379" y="350909"/>
                    <a:pt x="1243612" y="383717"/>
                  </a:cubicBezTo>
                  <a:cubicBezTo>
                    <a:pt x="1247845" y="416525"/>
                    <a:pt x="1249433" y="497488"/>
                    <a:pt x="1253137" y="501192"/>
                  </a:cubicBezTo>
                  <a:cubicBezTo>
                    <a:pt x="1256841" y="504896"/>
                    <a:pt x="1269012" y="432930"/>
                    <a:pt x="1265837" y="405942"/>
                  </a:cubicBezTo>
                  <a:cubicBezTo>
                    <a:pt x="1262662" y="378954"/>
                    <a:pt x="1335158" y="399592"/>
                    <a:pt x="1234087" y="339267"/>
                  </a:cubicBezTo>
                  <a:cubicBezTo>
                    <a:pt x="1133016" y="278942"/>
                    <a:pt x="773712" y="100084"/>
                    <a:pt x="659412" y="43992"/>
                  </a:cubicBezTo>
                  <a:cubicBezTo>
                    <a:pt x="545112" y="-12100"/>
                    <a:pt x="615491" y="9067"/>
                    <a:pt x="548287" y="2717"/>
                  </a:cubicBezTo>
                  <a:cubicBezTo>
                    <a:pt x="481083" y="-3633"/>
                    <a:pt x="288466" y="2717"/>
                    <a:pt x="256187" y="5892"/>
                  </a:cubicBezTo>
                  <a:cubicBezTo>
                    <a:pt x="223908" y="9067"/>
                    <a:pt x="393770" y="20180"/>
                    <a:pt x="354612" y="21767"/>
                  </a:cubicBezTo>
                  <a:cubicBezTo>
                    <a:pt x="315454" y="23354"/>
                    <a:pt x="24412" y="51400"/>
                    <a:pt x="2187" y="50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91E85862-351D-A624-6726-E5289BCEE945}"/>
                </a:ext>
              </a:extLst>
            </p:cNvPr>
            <p:cNvSpPr/>
            <p:nvPr/>
          </p:nvSpPr>
          <p:spPr>
            <a:xfrm>
              <a:off x="6045173" y="730089"/>
              <a:ext cx="133627" cy="380402"/>
            </a:xfrm>
            <a:custGeom>
              <a:avLst/>
              <a:gdLst>
                <a:gd name="connsiteX0" fmla="*/ 27 w 133627"/>
                <a:gd name="connsiteY0" fmla="*/ 161 h 380402"/>
                <a:gd name="connsiteX1" fmla="*/ 95277 w 133627"/>
                <a:gd name="connsiteY1" fmla="*/ 184311 h 380402"/>
                <a:gd name="connsiteX2" fmla="*/ 82577 w 133627"/>
                <a:gd name="connsiteY2" fmla="*/ 374811 h 380402"/>
                <a:gd name="connsiteX3" fmla="*/ 88927 w 133627"/>
                <a:gd name="connsiteY3" fmla="*/ 308136 h 380402"/>
                <a:gd name="connsiteX4" fmla="*/ 111152 w 133627"/>
                <a:gd name="connsiteY4" fmla="*/ 89061 h 380402"/>
                <a:gd name="connsiteX5" fmla="*/ 104802 w 133627"/>
                <a:gd name="connsiteY5" fmla="*/ 16036 h 380402"/>
                <a:gd name="connsiteX6" fmla="*/ 133377 w 133627"/>
                <a:gd name="connsiteY6" fmla="*/ 219236 h 380402"/>
                <a:gd name="connsiteX7" fmla="*/ 85752 w 133627"/>
                <a:gd name="connsiteY7" fmla="*/ 152561 h 380402"/>
                <a:gd name="connsiteX8" fmla="*/ 27 w 133627"/>
                <a:gd name="connsiteY8" fmla="*/ 161 h 380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627" h="380402">
                  <a:moveTo>
                    <a:pt x="27" y="161"/>
                  </a:moveTo>
                  <a:cubicBezTo>
                    <a:pt x="1614" y="5453"/>
                    <a:pt x="81519" y="121869"/>
                    <a:pt x="95277" y="184311"/>
                  </a:cubicBezTo>
                  <a:cubicBezTo>
                    <a:pt x="109035" y="246753"/>
                    <a:pt x="83635" y="354174"/>
                    <a:pt x="82577" y="374811"/>
                  </a:cubicBezTo>
                  <a:cubicBezTo>
                    <a:pt x="81519" y="395448"/>
                    <a:pt x="84165" y="355761"/>
                    <a:pt x="88927" y="308136"/>
                  </a:cubicBezTo>
                  <a:cubicBezTo>
                    <a:pt x="93689" y="260511"/>
                    <a:pt x="108506" y="137744"/>
                    <a:pt x="111152" y="89061"/>
                  </a:cubicBezTo>
                  <a:cubicBezTo>
                    <a:pt x="113798" y="40378"/>
                    <a:pt x="101098" y="-5660"/>
                    <a:pt x="104802" y="16036"/>
                  </a:cubicBezTo>
                  <a:cubicBezTo>
                    <a:pt x="108506" y="37732"/>
                    <a:pt x="136552" y="196482"/>
                    <a:pt x="133377" y="219236"/>
                  </a:cubicBezTo>
                  <a:cubicBezTo>
                    <a:pt x="130202" y="241990"/>
                    <a:pt x="106389" y="183782"/>
                    <a:pt x="85752" y="152561"/>
                  </a:cubicBezTo>
                  <a:cubicBezTo>
                    <a:pt x="65115" y="121340"/>
                    <a:pt x="-1560" y="-5131"/>
                    <a:pt x="27" y="1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109CD854-032A-4C80-AB20-5ABE6690A128}"/>
                </a:ext>
              </a:extLst>
            </p:cNvPr>
            <p:cNvSpPr/>
            <p:nvPr/>
          </p:nvSpPr>
          <p:spPr>
            <a:xfrm>
              <a:off x="6178429" y="895179"/>
              <a:ext cx="242097" cy="586409"/>
            </a:xfrm>
            <a:custGeom>
              <a:avLst/>
              <a:gdLst>
                <a:gd name="connsiteX0" fmla="*/ 121 w 242097"/>
                <a:gd name="connsiteY0" fmla="*/ 50971 h 586409"/>
                <a:gd name="connsiteX1" fmla="*/ 149346 w 242097"/>
                <a:gd name="connsiteY1" fmla="*/ 336721 h 586409"/>
                <a:gd name="connsiteX2" fmla="*/ 108071 w 242097"/>
                <a:gd name="connsiteY2" fmla="*/ 311321 h 586409"/>
                <a:gd name="connsiteX3" fmla="*/ 212846 w 242097"/>
                <a:gd name="connsiteY3" fmla="*/ 444671 h 586409"/>
                <a:gd name="connsiteX4" fmla="*/ 241421 w 242097"/>
                <a:gd name="connsiteY4" fmla="*/ 584371 h 586409"/>
                <a:gd name="connsiteX5" fmla="*/ 222371 w 242097"/>
                <a:gd name="connsiteY5" fmla="*/ 514521 h 586409"/>
                <a:gd name="connsiteX6" fmla="*/ 114421 w 242097"/>
                <a:gd name="connsiteY6" fmla="*/ 336721 h 586409"/>
                <a:gd name="connsiteX7" fmla="*/ 181096 w 242097"/>
                <a:gd name="connsiteY7" fmla="*/ 381171 h 586409"/>
                <a:gd name="connsiteX8" fmla="*/ 165221 w 242097"/>
                <a:gd name="connsiteY8" fmla="*/ 298621 h 586409"/>
                <a:gd name="connsiteX9" fmla="*/ 60446 w 242097"/>
                <a:gd name="connsiteY9" fmla="*/ 171 h 586409"/>
                <a:gd name="connsiteX10" fmla="*/ 152521 w 242097"/>
                <a:gd name="connsiteY10" fmla="*/ 254171 h 586409"/>
                <a:gd name="connsiteX11" fmla="*/ 114421 w 242097"/>
                <a:gd name="connsiteY11" fmla="*/ 162096 h 586409"/>
                <a:gd name="connsiteX12" fmla="*/ 123946 w 242097"/>
                <a:gd name="connsiteY12" fmla="*/ 222421 h 586409"/>
                <a:gd name="connsiteX13" fmla="*/ 121 w 242097"/>
                <a:gd name="connsiteY13" fmla="*/ 50971 h 58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097" h="586409">
                  <a:moveTo>
                    <a:pt x="121" y="50971"/>
                  </a:moveTo>
                  <a:cubicBezTo>
                    <a:pt x="4354" y="70021"/>
                    <a:pt x="131354" y="293329"/>
                    <a:pt x="149346" y="336721"/>
                  </a:cubicBezTo>
                  <a:cubicBezTo>
                    <a:pt x="167338" y="380113"/>
                    <a:pt x="97488" y="293329"/>
                    <a:pt x="108071" y="311321"/>
                  </a:cubicBezTo>
                  <a:cubicBezTo>
                    <a:pt x="118654" y="329313"/>
                    <a:pt x="190621" y="399163"/>
                    <a:pt x="212846" y="444671"/>
                  </a:cubicBezTo>
                  <a:cubicBezTo>
                    <a:pt x="235071" y="490179"/>
                    <a:pt x="239834" y="572729"/>
                    <a:pt x="241421" y="584371"/>
                  </a:cubicBezTo>
                  <a:cubicBezTo>
                    <a:pt x="243008" y="596013"/>
                    <a:pt x="243538" y="555796"/>
                    <a:pt x="222371" y="514521"/>
                  </a:cubicBezTo>
                  <a:cubicBezTo>
                    <a:pt x="201204" y="473246"/>
                    <a:pt x="121300" y="358946"/>
                    <a:pt x="114421" y="336721"/>
                  </a:cubicBezTo>
                  <a:cubicBezTo>
                    <a:pt x="107542" y="314496"/>
                    <a:pt x="172629" y="387521"/>
                    <a:pt x="181096" y="381171"/>
                  </a:cubicBezTo>
                  <a:cubicBezTo>
                    <a:pt x="189563" y="374821"/>
                    <a:pt x="185329" y="362121"/>
                    <a:pt x="165221" y="298621"/>
                  </a:cubicBezTo>
                  <a:cubicBezTo>
                    <a:pt x="145113" y="235121"/>
                    <a:pt x="62563" y="7579"/>
                    <a:pt x="60446" y="171"/>
                  </a:cubicBezTo>
                  <a:cubicBezTo>
                    <a:pt x="58329" y="-7237"/>
                    <a:pt x="143525" y="227184"/>
                    <a:pt x="152521" y="254171"/>
                  </a:cubicBezTo>
                  <a:cubicBezTo>
                    <a:pt x="161517" y="281158"/>
                    <a:pt x="119184" y="167388"/>
                    <a:pt x="114421" y="162096"/>
                  </a:cubicBezTo>
                  <a:cubicBezTo>
                    <a:pt x="109659" y="156804"/>
                    <a:pt x="144054" y="238825"/>
                    <a:pt x="123946" y="222421"/>
                  </a:cubicBezTo>
                  <a:cubicBezTo>
                    <a:pt x="103838" y="206017"/>
                    <a:pt x="-4112" y="31921"/>
                    <a:pt x="121" y="509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C986E88D-7842-776F-4168-BFA9C4E14147}"/>
                </a:ext>
              </a:extLst>
            </p:cNvPr>
            <p:cNvSpPr/>
            <p:nvPr/>
          </p:nvSpPr>
          <p:spPr>
            <a:xfrm>
              <a:off x="5644749" y="762432"/>
              <a:ext cx="410188" cy="1485326"/>
            </a:xfrm>
            <a:custGeom>
              <a:avLst/>
              <a:gdLst>
                <a:gd name="connsiteX0" fmla="*/ 406801 w 410188"/>
                <a:gd name="connsiteY0" fmla="*/ 21793 h 1485326"/>
                <a:gd name="connsiteX1" fmla="*/ 260751 w 410188"/>
                <a:gd name="connsiteY1" fmla="*/ 621868 h 1485326"/>
                <a:gd name="connsiteX2" fmla="*/ 263926 w 410188"/>
                <a:gd name="connsiteY2" fmla="*/ 558368 h 1485326"/>
                <a:gd name="connsiteX3" fmla="*/ 105176 w 410188"/>
                <a:gd name="connsiteY3" fmla="*/ 1164793 h 1485326"/>
                <a:gd name="connsiteX4" fmla="*/ 6751 w 410188"/>
                <a:gd name="connsiteY4" fmla="*/ 1469593 h 1485326"/>
                <a:gd name="connsiteX5" fmla="*/ 44851 w 410188"/>
                <a:gd name="connsiteY5" fmla="*/ 1336243 h 1485326"/>
                <a:gd name="connsiteX6" fmla="*/ 333776 w 410188"/>
                <a:gd name="connsiteY6" fmla="*/ 456768 h 1485326"/>
                <a:gd name="connsiteX7" fmla="*/ 317901 w 410188"/>
                <a:gd name="connsiteY7" fmla="*/ 469468 h 1485326"/>
                <a:gd name="connsiteX8" fmla="*/ 359176 w 410188"/>
                <a:gd name="connsiteY8" fmla="*/ 161493 h 1485326"/>
                <a:gd name="connsiteX9" fmla="*/ 406801 w 410188"/>
                <a:gd name="connsiteY9" fmla="*/ 21793 h 1485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0188" h="1485326">
                  <a:moveTo>
                    <a:pt x="406801" y="21793"/>
                  </a:moveTo>
                  <a:cubicBezTo>
                    <a:pt x="390397" y="98522"/>
                    <a:pt x="284563" y="532439"/>
                    <a:pt x="260751" y="621868"/>
                  </a:cubicBezTo>
                  <a:cubicBezTo>
                    <a:pt x="236939" y="711297"/>
                    <a:pt x="289855" y="467881"/>
                    <a:pt x="263926" y="558368"/>
                  </a:cubicBezTo>
                  <a:cubicBezTo>
                    <a:pt x="237997" y="648855"/>
                    <a:pt x="148038" y="1012922"/>
                    <a:pt x="105176" y="1164793"/>
                  </a:cubicBezTo>
                  <a:cubicBezTo>
                    <a:pt x="62314" y="1316664"/>
                    <a:pt x="16805" y="1441018"/>
                    <a:pt x="6751" y="1469593"/>
                  </a:cubicBezTo>
                  <a:cubicBezTo>
                    <a:pt x="-3303" y="1498168"/>
                    <a:pt x="-9653" y="1505047"/>
                    <a:pt x="44851" y="1336243"/>
                  </a:cubicBezTo>
                  <a:cubicBezTo>
                    <a:pt x="99355" y="1167439"/>
                    <a:pt x="288268" y="601231"/>
                    <a:pt x="333776" y="456768"/>
                  </a:cubicBezTo>
                  <a:cubicBezTo>
                    <a:pt x="379284" y="312306"/>
                    <a:pt x="313668" y="518681"/>
                    <a:pt x="317901" y="469468"/>
                  </a:cubicBezTo>
                  <a:cubicBezTo>
                    <a:pt x="322134" y="420256"/>
                    <a:pt x="342772" y="232931"/>
                    <a:pt x="359176" y="161493"/>
                  </a:cubicBezTo>
                  <a:cubicBezTo>
                    <a:pt x="375580" y="90056"/>
                    <a:pt x="423205" y="-54936"/>
                    <a:pt x="406801" y="217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D5FB7E3F-87AA-D3ED-656B-A659D6A6D555}"/>
                </a:ext>
              </a:extLst>
            </p:cNvPr>
            <p:cNvSpPr/>
            <p:nvPr/>
          </p:nvSpPr>
          <p:spPr>
            <a:xfrm>
              <a:off x="5634382" y="1025338"/>
              <a:ext cx="315575" cy="1254632"/>
            </a:xfrm>
            <a:custGeom>
              <a:avLst/>
              <a:gdLst>
                <a:gd name="connsiteX0" fmla="*/ 315568 w 315575"/>
                <a:gd name="connsiteY0" fmla="*/ 187 h 1254632"/>
                <a:gd name="connsiteX1" fmla="*/ 179043 w 315575"/>
                <a:gd name="connsiteY1" fmla="*/ 505012 h 1254632"/>
                <a:gd name="connsiteX2" fmla="*/ 188568 w 315575"/>
                <a:gd name="connsiteY2" fmla="*/ 454212 h 1254632"/>
                <a:gd name="connsiteX3" fmla="*/ 99668 w 315575"/>
                <a:gd name="connsiteY3" fmla="*/ 832037 h 1254632"/>
                <a:gd name="connsiteX4" fmla="*/ 144118 w 315575"/>
                <a:gd name="connsiteY4" fmla="*/ 739962 h 1254632"/>
                <a:gd name="connsiteX5" fmla="*/ 48868 w 315575"/>
                <a:gd name="connsiteY5" fmla="*/ 1070162 h 1254632"/>
                <a:gd name="connsiteX6" fmla="*/ 1243 w 315575"/>
                <a:gd name="connsiteY6" fmla="*/ 1254312 h 1254632"/>
                <a:gd name="connsiteX7" fmla="*/ 96493 w 315575"/>
                <a:gd name="connsiteY7" fmla="*/ 1028887 h 1254632"/>
                <a:gd name="connsiteX8" fmla="*/ 223493 w 315575"/>
                <a:gd name="connsiteY8" fmla="*/ 400237 h 1254632"/>
                <a:gd name="connsiteX9" fmla="*/ 185393 w 315575"/>
                <a:gd name="connsiteY9" fmla="*/ 568512 h 1254632"/>
                <a:gd name="connsiteX10" fmla="*/ 315568 w 315575"/>
                <a:gd name="connsiteY10" fmla="*/ 187 h 125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5575" h="1254632">
                  <a:moveTo>
                    <a:pt x="315568" y="187"/>
                  </a:moveTo>
                  <a:cubicBezTo>
                    <a:pt x="314510" y="-10396"/>
                    <a:pt x="200210" y="429341"/>
                    <a:pt x="179043" y="505012"/>
                  </a:cubicBezTo>
                  <a:cubicBezTo>
                    <a:pt x="157876" y="580683"/>
                    <a:pt x="201797" y="399708"/>
                    <a:pt x="188568" y="454212"/>
                  </a:cubicBezTo>
                  <a:cubicBezTo>
                    <a:pt x="175339" y="508716"/>
                    <a:pt x="107076" y="784412"/>
                    <a:pt x="99668" y="832037"/>
                  </a:cubicBezTo>
                  <a:cubicBezTo>
                    <a:pt x="92260" y="879662"/>
                    <a:pt x="152585" y="700275"/>
                    <a:pt x="144118" y="739962"/>
                  </a:cubicBezTo>
                  <a:cubicBezTo>
                    <a:pt x="135651" y="779650"/>
                    <a:pt x="72680" y="984437"/>
                    <a:pt x="48868" y="1070162"/>
                  </a:cubicBezTo>
                  <a:cubicBezTo>
                    <a:pt x="25056" y="1155887"/>
                    <a:pt x="-6695" y="1261191"/>
                    <a:pt x="1243" y="1254312"/>
                  </a:cubicBezTo>
                  <a:cubicBezTo>
                    <a:pt x="9181" y="1247433"/>
                    <a:pt x="59451" y="1171233"/>
                    <a:pt x="96493" y="1028887"/>
                  </a:cubicBezTo>
                  <a:cubicBezTo>
                    <a:pt x="133535" y="886541"/>
                    <a:pt x="208676" y="476966"/>
                    <a:pt x="223493" y="400237"/>
                  </a:cubicBezTo>
                  <a:cubicBezTo>
                    <a:pt x="238310" y="323508"/>
                    <a:pt x="167930" y="636775"/>
                    <a:pt x="185393" y="568512"/>
                  </a:cubicBezTo>
                  <a:cubicBezTo>
                    <a:pt x="202856" y="500249"/>
                    <a:pt x="316626" y="10770"/>
                    <a:pt x="315568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2E473D85-6EE4-ADD4-E0FE-B9A12C9BCF25}"/>
                </a:ext>
              </a:extLst>
            </p:cNvPr>
            <p:cNvSpPr/>
            <p:nvPr/>
          </p:nvSpPr>
          <p:spPr>
            <a:xfrm>
              <a:off x="5371761" y="2238229"/>
              <a:ext cx="298931" cy="823191"/>
            </a:xfrm>
            <a:custGeom>
              <a:avLst/>
              <a:gdLst>
                <a:gd name="connsiteX0" fmla="*/ 298789 w 298931"/>
                <a:gd name="connsiteY0" fmla="*/ 146 h 823191"/>
                <a:gd name="connsiteX1" fmla="*/ 197189 w 298931"/>
                <a:gd name="connsiteY1" fmla="*/ 260496 h 823191"/>
                <a:gd name="connsiteX2" fmla="*/ 247989 w 298931"/>
                <a:gd name="connsiteY2" fmla="*/ 200171 h 823191"/>
                <a:gd name="connsiteX3" fmla="*/ 197189 w 298931"/>
                <a:gd name="connsiteY3" fmla="*/ 374796 h 823191"/>
                <a:gd name="connsiteX4" fmla="*/ 86064 w 298931"/>
                <a:gd name="connsiteY4" fmla="*/ 689121 h 823191"/>
                <a:gd name="connsiteX5" fmla="*/ 339 w 298931"/>
                <a:gd name="connsiteY5" fmla="*/ 822471 h 823191"/>
                <a:gd name="connsiteX6" fmla="*/ 63839 w 298931"/>
                <a:gd name="connsiteY6" fmla="*/ 711346 h 823191"/>
                <a:gd name="connsiteX7" fmla="*/ 241639 w 298931"/>
                <a:gd name="connsiteY7" fmla="*/ 174771 h 823191"/>
                <a:gd name="connsiteX8" fmla="*/ 219414 w 298931"/>
                <a:gd name="connsiteY8" fmla="*/ 222396 h 823191"/>
                <a:gd name="connsiteX9" fmla="*/ 298789 w 298931"/>
                <a:gd name="connsiteY9" fmla="*/ 146 h 82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8931" h="823191">
                  <a:moveTo>
                    <a:pt x="298789" y="146"/>
                  </a:moveTo>
                  <a:cubicBezTo>
                    <a:pt x="295085" y="6496"/>
                    <a:pt x="205656" y="227159"/>
                    <a:pt x="197189" y="260496"/>
                  </a:cubicBezTo>
                  <a:cubicBezTo>
                    <a:pt x="188722" y="293833"/>
                    <a:pt x="247989" y="181121"/>
                    <a:pt x="247989" y="200171"/>
                  </a:cubicBezTo>
                  <a:cubicBezTo>
                    <a:pt x="247989" y="219221"/>
                    <a:pt x="224176" y="293304"/>
                    <a:pt x="197189" y="374796"/>
                  </a:cubicBezTo>
                  <a:cubicBezTo>
                    <a:pt x="170202" y="456288"/>
                    <a:pt x="118872" y="614509"/>
                    <a:pt x="86064" y="689121"/>
                  </a:cubicBezTo>
                  <a:cubicBezTo>
                    <a:pt x="53256" y="763733"/>
                    <a:pt x="4043" y="818767"/>
                    <a:pt x="339" y="822471"/>
                  </a:cubicBezTo>
                  <a:cubicBezTo>
                    <a:pt x="-3365" y="826175"/>
                    <a:pt x="23622" y="819296"/>
                    <a:pt x="63839" y="711346"/>
                  </a:cubicBezTo>
                  <a:cubicBezTo>
                    <a:pt x="104056" y="603396"/>
                    <a:pt x="215710" y="256263"/>
                    <a:pt x="241639" y="174771"/>
                  </a:cubicBezTo>
                  <a:cubicBezTo>
                    <a:pt x="267568" y="93279"/>
                    <a:pt x="206185" y="248325"/>
                    <a:pt x="219414" y="222396"/>
                  </a:cubicBezTo>
                  <a:cubicBezTo>
                    <a:pt x="232643" y="196467"/>
                    <a:pt x="302493" y="-6204"/>
                    <a:pt x="298789" y="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F2A87C3C-4B75-D9A8-30DC-DB1BD81B74E4}"/>
                </a:ext>
              </a:extLst>
            </p:cNvPr>
            <p:cNvSpPr/>
            <p:nvPr/>
          </p:nvSpPr>
          <p:spPr>
            <a:xfrm>
              <a:off x="4032209" y="1219105"/>
              <a:ext cx="115049" cy="246271"/>
            </a:xfrm>
            <a:custGeom>
              <a:avLst/>
              <a:gdLst>
                <a:gd name="connsiteX0" fmla="*/ 114341 w 115049"/>
                <a:gd name="connsiteY0" fmla="*/ 95 h 246271"/>
                <a:gd name="connsiteX1" fmla="*/ 57191 w 115049"/>
                <a:gd name="connsiteY1" fmla="*/ 79470 h 246271"/>
                <a:gd name="connsiteX2" fmla="*/ 41 w 115049"/>
                <a:gd name="connsiteY2" fmla="*/ 174720 h 246271"/>
                <a:gd name="connsiteX3" fmla="*/ 47666 w 115049"/>
                <a:gd name="connsiteY3" fmla="*/ 241395 h 246271"/>
                <a:gd name="connsiteX4" fmla="*/ 28616 w 115049"/>
                <a:gd name="connsiteY4" fmla="*/ 219170 h 246271"/>
                <a:gd name="connsiteX5" fmla="*/ 34966 w 115049"/>
                <a:gd name="connsiteY5" fmla="*/ 44545 h 246271"/>
                <a:gd name="connsiteX6" fmla="*/ 15916 w 115049"/>
                <a:gd name="connsiteY6" fmla="*/ 95345 h 246271"/>
                <a:gd name="connsiteX7" fmla="*/ 114341 w 115049"/>
                <a:gd name="connsiteY7" fmla="*/ 95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049" h="246271">
                  <a:moveTo>
                    <a:pt x="114341" y="95"/>
                  </a:moveTo>
                  <a:cubicBezTo>
                    <a:pt x="121220" y="-2551"/>
                    <a:pt x="76241" y="50366"/>
                    <a:pt x="57191" y="79470"/>
                  </a:cubicBezTo>
                  <a:cubicBezTo>
                    <a:pt x="38141" y="108574"/>
                    <a:pt x="1628" y="147733"/>
                    <a:pt x="41" y="174720"/>
                  </a:cubicBezTo>
                  <a:cubicBezTo>
                    <a:pt x="-1546" y="201707"/>
                    <a:pt x="42903" y="233987"/>
                    <a:pt x="47666" y="241395"/>
                  </a:cubicBezTo>
                  <a:cubicBezTo>
                    <a:pt x="52428" y="248803"/>
                    <a:pt x="30733" y="251978"/>
                    <a:pt x="28616" y="219170"/>
                  </a:cubicBezTo>
                  <a:cubicBezTo>
                    <a:pt x="26499" y="186362"/>
                    <a:pt x="37083" y="65182"/>
                    <a:pt x="34966" y="44545"/>
                  </a:cubicBezTo>
                  <a:cubicBezTo>
                    <a:pt x="32849" y="23908"/>
                    <a:pt x="3216" y="96932"/>
                    <a:pt x="15916" y="95345"/>
                  </a:cubicBezTo>
                  <a:cubicBezTo>
                    <a:pt x="28616" y="93758"/>
                    <a:pt x="107462" y="2741"/>
                    <a:pt x="114341" y="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9E2FC468-DB91-4D86-A4ED-4DBD79A0FC68}"/>
                </a:ext>
              </a:extLst>
            </p:cNvPr>
            <p:cNvSpPr/>
            <p:nvPr/>
          </p:nvSpPr>
          <p:spPr>
            <a:xfrm>
              <a:off x="4032910" y="1114108"/>
              <a:ext cx="484789" cy="179915"/>
            </a:xfrm>
            <a:custGeom>
              <a:avLst/>
              <a:gdLst>
                <a:gd name="connsiteX0" fmla="*/ 481940 w 484789"/>
                <a:gd name="connsiteY0" fmla="*/ 317 h 179915"/>
                <a:gd name="connsiteX1" fmla="*/ 297790 w 484789"/>
                <a:gd name="connsiteY1" fmla="*/ 38417 h 179915"/>
                <a:gd name="connsiteX2" fmla="*/ 170790 w 484789"/>
                <a:gd name="connsiteY2" fmla="*/ 73342 h 179915"/>
                <a:gd name="connsiteX3" fmla="*/ 266040 w 484789"/>
                <a:gd name="connsiteY3" fmla="*/ 41592 h 179915"/>
                <a:gd name="connsiteX4" fmla="*/ 2515 w 484789"/>
                <a:gd name="connsiteY4" fmla="*/ 178117 h 179915"/>
                <a:gd name="connsiteX5" fmla="*/ 145390 w 484789"/>
                <a:gd name="connsiteY5" fmla="*/ 117792 h 179915"/>
                <a:gd name="connsiteX6" fmla="*/ 348590 w 484789"/>
                <a:gd name="connsiteY6" fmla="*/ 89217 h 179915"/>
                <a:gd name="connsiteX7" fmla="*/ 180315 w 484789"/>
                <a:gd name="connsiteY7" fmla="*/ 101917 h 179915"/>
                <a:gd name="connsiteX8" fmla="*/ 408915 w 484789"/>
                <a:gd name="connsiteY8" fmla="*/ 60642 h 179915"/>
                <a:gd name="connsiteX9" fmla="*/ 142215 w 484789"/>
                <a:gd name="connsiteY9" fmla="*/ 60642 h 179915"/>
                <a:gd name="connsiteX10" fmla="*/ 481940 w 484789"/>
                <a:gd name="connsiteY10" fmla="*/ 317 h 17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4789" h="179915">
                  <a:moveTo>
                    <a:pt x="481940" y="317"/>
                  </a:moveTo>
                  <a:cubicBezTo>
                    <a:pt x="507869" y="-3387"/>
                    <a:pt x="349648" y="26246"/>
                    <a:pt x="297790" y="38417"/>
                  </a:cubicBezTo>
                  <a:cubicBezTo>
                    <a:pt x="245932" y="50588"/>
                    <a:pt x="176082" y="72813"/>
                    <a:pt x="170790" y="73342"/>
                  </a:cubicBezTo>
                  <a:cubicBezTo>
                    <a:pt x="165498" y="73871"/>
                    <a:pt x="294086" y="24130"/>
                    <a:pt x="266040" y="41592"/>
                  </a:cubicBezTo>
                  <a:cubicBezTo>
                    <a:pt x="237994" y="59055"/>
                    <a:pt x="22623" y="165417"/>
                    <a:pt x="2515" y="178117"/>
                  </a:cubicBezTo>
                  <a:cubicBezTo>
                    <a:pt x="-17593" y="190817"/>
                    <a:pt x="87711" y="132609"/>
                    <a:pt x="145390" y="117792"/>
                  </a:cubicBezTo>
                  <a:cubicBezTo>
                    <a:pt x="203069" y="102975"/>
                    <a:pt x="342769" y="91863"/>
                    <a:pt x="348590" y="89217"/>
                  </a:cubicBezTo>
                  <a:cubicBezTo>
                    <a:pt x="354411" y="86571"/>
                    <a:pt x="170261" y="106680"/>
                    <a:pt x="180315" y="101917"/>
                  </a:cubicBezTo>
                  <a:cubicBezTo>
                    <a:pt x="190369" y="97155"/>
                    <a:pt x="415265" y="67521"/>
                    <a:pt x="408915" y="60642"/>
                  </a:cubicBezTo>
                  <a:cubicBezTo>
                    <a:pt x="402565" y="53763"/>
                    <a:pt x="133748" y="71754"/>
                    <a:pt x="142215" y="60642"/>
                  </a:cubicBezTo>
                  <a:cubicBezTo>
                    <a:pt x="150682" y="49530"/>
                    <a:pt x="456011" y="4021"/>
                    <a:pt x="481940" y="3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B6BC589D-9B5A-C3FA-D70F-66E6AAA133BC}"/>
                </a:ext>
              </a:extLst>
            </p:cNvPr>
            <p:cNvSpPr/>
            <p:nvPr/>
          </p:nvSpPr>
          <p:spPr>
            <a:xfrm>
              <a:off x="4394200" y="1126624"/>
              <a:ext cx="717509" cy="86812"/>
            </a:xfrm>
            <a:custGeom>
              <a:avLst/>
              <a:gdLst>
                <a:gd name="connsiteX0" fmla="*/ 0 w 717509"/>
                <a:gd name="connsiteY0" fmla="*/ 57651 h 86812"/>
                <a:gd name="connsiteX1" fmla="*/ 488950 w 717509"/>
                <a:gd name="connsiteY1" fmla="*/ 51301 h 86812"/>
                <a:gd name="connsiteX2" fmla="*/ 431800 w 717509"/>
                <a:gd name="connsiteY2" fmla="*/ 22726 h 86812"/>
                <a:gd name="connsiteX3" fmla="*/ 714375 w 717509"/>
                <a:gd name="connsiteY3" fmla="*/ 86226 h 86812"/>
                <a:gd name="connsiteX4" fmla="*/ 561975 w 717509"/>
                <a:gd name="connsiteY4" fmla="*/ 51301 h 86812"/>
                <a:gd name="connsiteX5" fmla="*/ 241300 w 717509"/>
                <a:gd name="connsiteY5" fmla="*/ 501 h 86812"/>
                <a:gd name="connsiteX6" fmla="*/ 365125 w 717509"/>
                <a:gd name="connsiteY6" fmla="*/ 25901 h 86812"/>
                <a:gd name="connsiteX7" fmla="*/ 288925 w 717509"/>
                <a:gd name="connsiteY7" fmla="*/ 35426 h 86812"/>
                <a:gd name="connsiteX8" fmla="*/ 0 w 717509"/>
                <a:gd name="connsiteY8" fmla="*/ 57651 h 8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09" h="86812">
                  <a:moveTo>
                    <a:pt x="0" y="57651"/>
                  </a:moveTo>
                  <a:cubicBezTo>
                    <a:pt x="208491" y="57386"/>
                    <a:pt x="416983" y="57122"/>
                    <a:pt x="488950" y="51301"/>
                  </a:cubicBezTo>
                  <a:cubicBezTo>
                    <a:pt x="560917" y="45480"/>
                    <a:pt x="394229" y="16905"/>
                    <a:pt x="431800" y="22726"/>
                  </a:cubicBezTo>
                  <a:cubicBezTo>
                    <a:pt x="469371" y="28547"/>
                    <a:pt x="714375" y="86226"/>
                    <a:pt x="714375" y="86226"/>
                  </a:cubicBezTo>
                  <a:cubicBezTo>
                    <a:pt x="736071" y="90988"/>
                    <a:pt x="640821" y="65588"/>
                    <a:pt x="561975" y="51301"/>
                  </a:cubicBezTo>
                  <a:cubicBezTo>
                    <a:pt x="483129" y="37014"/>
                    <a:pt x="274108" y="4734"/>
                    <a:pt x="241300" y="501"/>
                  </a:cubicBezTo>
                  <a:cubicBezTo>
                    <a:pt x="208492" y="-3732"/>
                    <a:pt x="357188" y="20080"/>
                    <a:pt x="365125" y="25901"/>
                  </a:cubicBezTo>
                  <a:cubicBezTo>
                    <a:pt x="373062" y="31722"/>
                    <a:pt x="288925" y="35426"/>
                    <a:pt x="288925" y="35426"/>
                  </a:cubicBezTo>
                  <a:lnTo>
                    <a:pt x="0" y="5765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A59DD2D1-5F60-C3C8-9583-B3B1C45D689A}"/>
                </a:ext>
              </a:extLst>
            </p:cNvPr>
            <p:cNvSpPr/>
            <p:nvPr/>
          </p:nvSpPr>
          <p:spPr>
            <a:xfrm>
              <a:off x="4959239" y="1168395"/>
              <a:ext cx="760054" cy="325252"/>
            </a:xfrm>
            <a:custGeom>
              <a:avLst/>
              <a:gdLst>
                <a:gd name="connsiteX0" fmla="*/ 111 w 760054"/>
                <a:gd name="connsiteY0" fmla="*/ 5 h 325252"/>
                <a:gd name="connsiteX1" fmla="*/ 231886 w 760054"/>
                <a:gd name="connsiteY1" fmla="*/ 60330 h 325252"/>
                <a:gd name="connsiteX2" fmla="*/ 343011 w 760054"/>
                <a:gd name="connsiteY2" fmla="*/ 123830 h 325252"/>
                <a:gd name="connsiteX3" fmla="*/ 292211 w 760054"/>
                <a:gd name="connsiteY3" fmla="*/ 82555 h 325252"/>
                <a:gd name="connsiteX4" fmla="*/ 549386 w 760054"/>
                <a:gd name="connsiteY4" fmla="*/ 196855 h 325252"/>
                <a:gd name="connsiteX5" fmla="*/ 498586 w 760054"/>
                <a:gd name="connsiteY5" fmla="*/ 161930 h 325252"/>
                <a:gd name="connsiteX6" fmla="*/ 666861 w 760054"/>
                <a:gd name="connsiteY6" fmla="*/ 307980 h 325252"/>
                <a:gd name="connsiteX7" fmla="*/ 758936 w 760054"/>
                <a:gd name="connsiteY7" fmla="*/ 320680 h 325252"/>
                <a:gd name="connsiteX8" fmla="*/ 682736 w 760054"/>
                <a:gd name="connsiteY8" fmla="*/ 292105 h 325252"/>
                <a:gd name="connsiteX9" fmla="*/ 257286 w 760054"/>
                <a:gd name="connsiteY9" fmla="*/ 69855 h 325252"/>
                <a:gd name="connsiteX10" fmla="*/ 323961 w 760054"/>
                <a:gd name="connsiteY10" fmla="*/ 127005 h 325252"/>
                <a:gd name="connsiteX11" fmla="*/ 203311 w 760054"/>
                <a:gd name="connsiteY11" fmla="*/ 63505 h 325252"/>
                <a:gd name="connsiteX12" fmla="*/ 111 w 760054"/>
                <a:gd name="connsiteY12" fmla="*/ 5 h 32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0054" h="325252">
                  <a:moveTo>
                    <a:pt x="111" y="5"/>
                  </a:moveTo>
                  <a:cubicBezTo>
                    <a:pt x="4874" y="-524"/>
                    <a:pt x="174736" y="39693"/>
                    <a:pt x="231886" y="60330"/>
                  </a:cubicBezTo>
                  <a:cubicBezTo>
                    <a:pt x="289036" y="80967"/>
                    <a:pt x="332957" y="120126"/>
                    <a:pt x="343011" y="123830"/>
                  </a:cubicBezTo>
                  <a:cubicBezTo>
                    <a:pt x="353065" y="127534"/>
                    <a:pt x="257815" y="70384"/>
                    <a:pt x="292211" y="82555"/>
                  </a:cubicBezTo>
                  <a:cubicBezTo>
                    <a:pt x="326607" y="94726"/>
                    <a:pt x="514990" y="183626"/>
                    <a:pt x="549386" y="196855"/>
                  </a:cubicBezTo>
                  <a:cubicBezTo>
                    <a:pt x="583782" y="210084"/>
                    <a:pt x="479007" y="143409"/>
                    <a:pt x="498586" y="161930"/>
                  </a:cubicBezTo>
                  <a:cubicBezTo>
                    <a:pt x="518165" y="180451"/>
                    <a:pt x="623469" y="281522"/>
                    <a:pt x="666861" y="307980"/>
                  </a:cubicBezTo>
                  <a:cubicBezTo>
                    <a:pt x="710253" y="334438"/>
                    <a:pt x="756290" y="323326"/>
                    <a:pt x="758936" y="320680"/>
                  </a:cubicBezTo>
                  <a:cubicBezTo>
                    <a:pt x="761582" y="318034"/>
                    <a:pt x="766344" y="333909"/>
                    <a:pt x="682736" y="292105"/>
                  </a:cubicBezTo>
                  <a:cubicBezTo>
                    <a:pt x="599128" y="250301"/>
                    <a:pt x="317082" y="97372"/>
                    <a:pt x="257286" y="69855"/>
                  </a:cubicBezTo>
                  <a:cubicBezTo>
                    <a:pt x="197490" y="42338"/>
                    <a:pt x="332957" y="128063"/>
                    <a:pt x="323961" y="127005"/>
                  </a:cubicBezTo>
                  <a:cubicBezTo>
                    <a:pt x="314965" y="125947"/>
                    <a:pt x="262578" y="86259"/>
                    <a:pt x="203311" y="63505"/>
                  </a:cubicBezTo>
                  <a:cubicBezTo>
                    <a:pt x="144044" y="40751"/>
                    <a:pt x="-4652" y="534"/>
                    <a:pt x="111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6314CE68-7B97-3AC8-E5FC-78887B44DEAF}"/>
                </a:ext>
              </a:extLst>
            </p:cNvPr>
            <p:cNvSpPr/>
            <p:nvPr/>
          </p:nvSpPr>
          <p:spPr>
            <a:xfrm>
              <a:off x="4467169" y="1208191"/>
              <a:ext cx="658613" cy="55814"/>
            </a:xfrm>
            <a:custGeom>
              <a:avLst/>
              <a:gdLst>
                <a:gd name="connsiteX0" fmla="*/ 56 w 658613"/>
                <a:gd name="connsiteY0" fmla="*/ 49109 h 55814"/>
                <a:gd name="connsiteX1" fmla="*/ 193731 w 658613"/>
                <a:gd name="connsiteY1" fmla="*/ 20534 h 55814"/>
                <a:gd name="connsiteX2" fmla="*/ 362006 w 658613"/>
                <a:gd name="connsiteY2" fmla="*/ 42759 h 55814"/>
                <a:gd name="connsiteX3" fmla="*/ 266756 w 658613"/>
                <a:gd name="connsiteY3" fmla="*/ 20534 h 55814"/>
                <a:gd name="connsiteX4" fmla="*/ 650931 w 658613"/>
                <a:gd name="connsiteY4" fmla="*/ 55459 h 55814"/>
                <a:gd name="connsiteX5" fmla="*/ 511231 w 658613"/>
                <a:gd name="connsiteY5" fmla="*/ 36409 h 55814"/>
                <a:gd name="connsiteX6" fmla="*/ 362006 w 658613"/>
                <a:gd name="connsiteY6" fmla="*/ 1484 h 55814"/>
                <a:gd name="connsiteX7" fmla="*/ 412806 w 658613"/>
                <a:gd name="connsiteY7" fmla="*/ 20534 h 55814"/>
                <a:gd name="connsiteX8" fmla="*/ 247706 w 658613"/>
                <a:gd name="connsiteY8" fmla="*/ 14184 h 55814"/>
                <a:gd name="connsiteX9" fmla="*/ 174681 w 658613"/>
                <a:gd name="connsiteY9" fmla="*/ 1484 h 55814"/>
                <a:gd name="connsiteX10" fmla="*/ 56 w 658613"/>
                <a:gd name="connsiteY10" fmla="*/ 49109 h 55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8613" h="55814">
                  <a:moveTo>
                    <a:pt x="56" y="49109"/>
                  </a:moveTo>
                  <a:cubicBezTo>
                    <a:pt x="3231" y="52284"/>
                    <a:pt x="133406" y="21592"/>
                    <a:pt x="193731" y="20534"/>
                  </a:cubicBezTo>
                  <a:cubicBezTo>
                    <a:pt x="254056" y="19476"/>
                    <a:pt x="349835" y="42759"/>
                    <a:pt x="362006" y="42759"/>
                  </a:cubicBezTo>
                  <a:cubicBezTo>
                    <a:pt x="374177" y="42759"/>
                    <a:pt x="218602" y="18417"/>
                    <a:pt x="266756" y="20534"/>
                  </a:cubicBezTo>
                  <a:cubicBezTo>
                    <a:pt x="314910" y="22651"/>
                    <a:pt x="610185" y="52813"/>
                    <a:pt x="650931" y="55459"/>
                  </a:cubicBezTo>
                  <a:cubicBezTo>
                    <a:pt x="691677" y="58105"/>
                    <a:pt x="559385" y="45405"/>
                    <a:pt x="511231" y="36409"/>
                  </a:cubicBezTo>
                  <a:cubicBezTo>
                    <a:pt x="463077" y="27413"/>
                    <a:pt x="378410" y="4130"/>
                    <a:pt x="362006" y="1484"/>
                  </a:cubicBezTo>
                  <a:cubicBezTo>
                    <a:pt x="345602" y="-1162"/>
                    <a:pt x="431856" y="18417"/>
                    <a:pt x="412806" y="20534"/>
                  </a:cubicBezTo>
                  <a:cubicBezTo>
                    <a:pt x="393756" y="22651"/>
                    <a:pt x="287393" y="17359"/>
                    <a:pt x="247706" y="14184"/>
                  </a:cubicBezTo>
                  <a:cubicBezTo>
                    <a:pt x="208019" y="11009"/>
                    <a:pt x="221248" y="-4866"/>
                    <a:pt x="174681" y="1484"/>
                  </a:cubicBezTo>
                  <a:cubicBezTo>
                    <a:pt x="128114" y="7834"/>
                    <a:pt x="-3119" y="45934"/>
                    <a:pt x="56" y="49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E884AE97-AB5F-C85C-AFCA-43C1455FB671}"/>
                </a:ext>
              </a:extLst>
            </p:cNvPr>
            <p:cNvSpPr/>
            <p:nvPr/>
          </p:nvSpPr>
          <p:spPr>
            <a:xfrm>
              <a:off x="5117887" y="1276290"/>
              <a:ext cx="607434" cy="457457"/>
            </a:xfrm>
            <a:custGeom>
              <a:avLst/>
              <a:gdLst>
                <a:gd name="connsiteX0" fmla="*/ 213 w 607434"/>
                <a:gd name="connsiteY0" fmla="*/ 60 h 457457"/>
                <a:gd name="connsiteX1" fmla="*/ 279613 w 607434"/>
                <a:gd name="connsiteY1" fmla="*/ 136585 h 457457"/>
                <a:gd name="connsiteX2" fmla="*/ 254213 w 607434"/>
                <a:gd name="connsiteY2" fmla="*/ 104835 h 457457"/>
                <a:gd name="connsiteX3" fmla="*/ 492338 w 607434"/>
                <a:gd name="connsiteY3" fmla="*/ 238185 h 457457"/>
                <a:gd name="connsiteX4" fmla="*/ 524088 w 607434"/>
                <a:gd name="connsiteY4" fmla="*/ 282635 h 457457"/>
                <a:gd name="connsiteX5" fmla="*/ 530438 w 607434"/>
                <a:gd name="connsiteY5" fmla="*/ 260410 h 457457"/>
                <a:gd name="connsiteX6" fmla="*/ 549488 w 607434"/>
                <a:gd name="connsiteY6" fmla="*/ 327085 h 457457"/>
                <a:gd name="connsiteX7" fmla="*/ 524088 w 607434"/>
                <a:gd name="connsiteY7" fmla="*/ 457260 h 457457"/>
                <a:gd name="connsiteX8" fmla="*/ 606638 w 607434"/>
                <a:gd name="connsiteY8" fmla="*/ 295335 h 457457"/>
                <a:gd name="connsiteX9" fmla="*/ 565363 w 607434"/>
                <a:gd name="connsiteY9" fmla="*/ 374710 h 457457"/>
                <a:gd name="connsiteX10" fmla="*/ 555838 w 607434"/>
                <a:gd name="connsiteY10" fmla="*/ 393760 h 457457"/>
                <a:gd name="connsiteX11" fmla="*/ 562188 w 607434"/>
                <a:gd name="connsiteY11" fmla="*/ 320735 h 457457"/>
                <a:gd name="connsiteX12" fmla="*/ 330413 w 607434"/>
                <a:gd name="connsiteY12" fmla="*/ 152460 h 457457"/>
                <a:gd name="connsiteX13" fmla="*/ 184363 w 607434"/>
                <a:gd name="connsiteY13" fmla="*/ 98485 h 457457"/>
                <a:gd name="connsiteX14" fmla="*/ 330413 w 607434"/>
                <a:gd name="connsiteY14" fmla="*/ 155635 h 457457"/>
                <a:gd name="connsiteX15" fmla="*/ 213 w 607434"/>
                <a:gd name="connsiteY15" fmla="*/ 60 h 457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07434" h="457457">
                  <a:moveTo>
                    <a:pt x="213" y="60"/>
                  </a:moveTo>
                  <a:cubicBezTo>
                    <a:pt x="-8254" y="-3115"/>
                    <a:pt x="237280" y="119123"/>
                    <a:pt x="279613" y="136585"/>
                  </a:cubicBezTo>
                  <a:cubicBezTo>
                    <a:pt x="321946" y="154047"/>
                    <a:pt x="218759" y="87902"/>
                    <a:pt x="254213" y="104835"/>
                  </a:cubicBezTo>
                  <a:cubicBezTo>
                    <a:pt x="289667" y="121768"/>
                    <a:pt x="447359" y="208552"/>
                    <a:pt x="492338" y="238185"/>
                  </a:cubicBezTo>
                  <a:cubicBezTo>
                    <a:pt x="537317" y="267818"/>
                    <a:pt x="517738" y="278931"/>
                    <a:pt x="524088" y="282635"/>
                  </a:cubicBezTo>
                  <a:cubicBezTo>
                    <a:pt x="530438" y="286339"/>
                    <a:pt x="526205" y="253002"/>
                    <a:pt x="530438" y="260410"/>
                  </a:cubicBezTo>
                  <a:cubicBezTo>
                    <a:pt x="534671" y="267818"/>
                    <a:pt x="550546" y="294277"/>
                    <a:pt x="549488" y="327085"/>
                  </a:cubicBezTo>
                  <a:cubicBezTo>
                    <a:pt x="548430" y="359893"/>
                    <a:pt x="514563" y="462552"/>
                    <a:pt x="524088" y="457260"/>
                  </a:cubicBezTo>
                  <a:cubicBezTo>
                    <a:pt x="533613" y="451968"/>
                    <a:pt x="599759" y="309093"/>
                    <a:pt x="606638" y="295335"/>
                  </a:cubicBezTo>
                  <a:cubicBezTo>
                    <a:pt x="613517" y="281577"/>
                    <a:pt x="573830" y="358306"/>
                    <a:pt x="565363" y="374710"/>
                  </a:cubicBezTo>
                  <a:cubicBezTo>
                    <a:pt x="556896" y="391114"/>
                    <a:pt x="556367" y="402756"/>
                    <a:pt x="555838" y="393760"/>
                  </a:cubicBezTo>
                  <a:cubicBezTo>
                    <a:pt x="555309" y="384764"/>
                    <a:pt x="599759" y="360952"/>
                    <a:pt x="562188" y="320735"/>
                  </a:cubicBezTo>
                  <a:cubicBezTo>
                    <a:pt x="524617" y="280518"/>
                    <a:pt x="393384" y="189502"/>
                    <a:pt x="330413" y="152460"/>
                  </a:cubicBezTo>
                  <a:cubicBezTo>
                    <a:pt x="267442" y="115418"/>
                    <a:pt x="184363" y="97956"/>
                    <a:pt x="184363" y="98485"/>
                  </a:cubicBezTo>
                  <a:cubicBezTo>
                    <a:pt x="184363" y="99014"/>
                    <a:pt x="359517" y="172568"/>
                    <a:pt x="330413" y="155635"/>
                  </a:cubicBezTo>
                  <a:cubicBezTo>
                    <a:pt x="301309" y="138702"/>
                    <a:pt x="8680" y="3235"/>
                    <a:pt x="213" y="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15498A4A-606D-5913-8740-B5D1E20DDEEC}"/>
                </a:ext>
              </a:extLst>
            </p:cNvPr>
            <p:cNvSpPr/>
            <p:nvPr/>
          </p:nvSpPr>
          <p:spPr>
            <a:xfrm>
              <a:off x="4008999" y="1244601"/>
              <a:ext cx="353462" cy="204797"/>
            </a:xfrm>
            <a:custGeom>
              <a:avLst/>
              <a:gdLst>
                <a:gd name="connsiteX0" fmla="*/ 1026 w 353462"/>
                <a:gd name="connsiteY0" fmla="*/ 203199 h 204797"/>
                <a:gd name="connsiteX1" fmla="*/ 93101 w 353462"/>
                <a:gd name="connsiteY1" fmla="*/ 111124 h 204797"/>
                <a:gd name="connsiteX2" fmla="*/ 172476 w 353462"/>
                <a:gd name="connsiteY2" fmla="*/ 41274 h 204797"/>
                <a:gd name="connsiteX3" fmla="*/ 337576 w 353462"/>
                <a:gd name="connsiteY3" fmla="*/ 6349 h 204797"/>
                <a:gd name="connsiteX4" fmla="*/ 235976 w 353462"/>
                <a:gd name="connsiteY4" fmla="*/ 31749 h 204797"/>
                <a:gd name="connsiteX5" fmla="*/ 331226 w 353462"/>
                <a:gd name="connsiteY5" fmla="*/ 38099 h 204797"/>
                <a:gd name="connsiteX6" fmla="*/ 296301 w 353462"/>
                <a:gd name="connsiteY6" fmla="*/ 95249 h 204797"/>
                <a:gd name="connsiteX7" fmla="*/ 169301 w 353462"/>
                <a:gd name="connsiteY7" fmla="*/ 152399 h 204797"/>
                <a:gd name="connsiteX8" fmla="*/ 102626 w 353462"/>
                <a:gd name="connsiteY8" fmla="*/ 168274 h 204797"/>
                <a:gd name="connsiteX9" fmla="*/ 274076 w 353462"/>
                <a:gd name="connsiteY9" fmla="*/ 142874 h 204797"/>
                <a:gd name="connsiteX10" fmla="*/ 353451 w 353462"/>
                <a:gd name="connsiteY10" fmla="*/ 41274 h 204797"/>
                <a:gd name="connsiteX11" fmla="*/ 280426 w 353462"/>
                <a:gd name="connsiteY11" fmla="*/ 44449 h 204797"/>
                <a:gd name="connsiteX12" fmla="*/ 194701 w 353462"/>
                <a:gd name="connsiteY12" fmla="*/ 47624 h 204797"/>
                <a:gd name="connsiteX13" fmla="*/ 283601 w 353462"/>
                <a:gd name="connsiteY13" fmla="*/ 3174 h 204797"/>
                <a:gd name="connsiteX14" fmla="*/ 197876 w 353462"/>
                <a:gd name="connsiteY14" fmla="*/ 6349 h 204797"/>
                <a:gd name="connsiteX15" fmla="*/ 156601 w 353462"/>
                <a:gd name="connsiteY15" fmla="*/ 28574 h 204797"/>
                <a:gd name="connsiteX16" fmla="*/ 1026 w 353462"/>
                <a:gd name="connsiteY16" fmla="*/ 203199 h 20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3462" h="204797">
                  <a:moveTo>
                    <a:pt x="1026" y="203199"/>
                  </a:moveTo>
                  <a:cubicBezTo>
                    <a:pt x="-9557" y="216957"/>
                    <a:pt x="64526" y="138111"/>
                    <a:pt x="93101" y="111124"/>
                  </a:cubicBezTo>
                  <a:cubicBezTo>
                    <a:pt x="121676" y="84136"/>
                    <a:pt x="131730" y="58736"/>
                    <a:pt x="172476" y="41274"/>
                  </a:cubicBezTo>
                  <a:cubicBezTo>
                    <a:pt x="213222" y="23811"/>
                    <a:pt x="326993" y="7936"/>
                    <a:pt x="337576" y="6349"/>
                  </a:cubicBezTo>
                  <a:cubicBezTo>
                    <a:pt x="348159" y="4761"/>
                    <a:pt x="237034" y="26458"/>
                    <a:pt x="235976" y="31749"/>
                  </a:cubicBezTo>
                  <a:cubicBezTo>
                    <a:pt x="234918" y="37040"/>
                    <a:pt x="321172" y="27516"/>
                    <a:pt x="331226" y="38099"/>
                  </a:cubicBezTo>
                  <a:cubicBezTo>
                    <a:pt x="341280" y="48682"/>
                    <a:pt x="323288" y="76199"/>
                    <a:pt x="296301" y="95249"/>
                  </a:cubicBezTo>
                  <a:cubicBezTo>
                    <a:pt x="269314" y="114299"/>
                    <a:pt x="201580" y="140228"/>
                    <a:pt x="169301" y="152399"/>
                  </a:cubicBezTo>
                  <a:cubicBezTo>
                    <a:pt x="137022" y="164570"/>
                    <a:pt x="85164" y="169861"/>
                    <a:pt x="102626" y="168274"/>
                  </a:cubicBezTo>
                  <a:cubicBezTo>
                    <a:pt x="120088" y="166687"/>
                    <a:pt x="232272" y="164041"/>
                    <a:pt x="274076" y="142874"/>
                  </a:cubicBezTo>
                  <a:cubicBezTo>
                    <a:pt x="315880" y="121707"/>
                    <a:pt x="352393" y="57678"/>
                    <a:pt x="353451" y="41274"/>
                  </a:cubicBezTo>
                  <a:cubicBezTo>
                    <a:pt x="354509" y="24870"/>
                    <a:pt x="280426" y="44449"/>
                    <a:pt x="280426" y="44449"/>
                  </a:cubicBezTo>
                  <a:cubicBezTo>
                    <a:pt x="253968" y="45507"/>
                    <a:pt x="194172" y="54503"/>
                    <a:pt x="194701" y="47624"/>
                  </a:cubicBezTo>
                  <a:cubicBezTo>
                    <a:pt x="195230" y="40745"/>
                    <a:pt x="283072" y="10053"/>
                    <a:pt x="283601" y="3174"/>
                  </a:cubicBezTo>
                  <a:cubicBezTo>
                    <a:pt x="284130" y="-3705"/>
                    <a:pt x="219043" y="2116"/>
                    <a:pt x="197876" y="6349"/>
                  </a:cubicBezTo>
                  <a:cubicBezTo>
                    <a:pt x="176709" y="10582"/>
                    <a:pt x="191526" y="-1059"/>
                    <a:pt x="156601" y="28574"/>
                  </a:cubicBezTo>
                  <a:cubicBezTo>
                    <a:pt x="121676" y="58207"/>
                    <a:pt x="11609" y="189441"/>
                    <a:pt x="1026" y="2031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1417D5A2-AEEA-42BF-8145-82B681072BE6}"/>
                </a:ext>
              </a:extLst>
            </p:cNvPr>
            <p:cNvSpPr/>
            <p:nvPr/>
          </p:nvSpPr>
          <p:spPr>
            <a:xfrm>
              <a:off x="4413250" y="1317625"/>
              <a:ext cx="1249022" cy="415045"/>
            </a:xfrm>
            <a:custGeom>
              <a:avLst/>
              <a:gdLst>
                <a:gd name="connsiteX0" fmla="*/ 0 w 1249022"/>
                <a:gd name="connsiteY0" fmla="*/ 0 h 415045"/>
                <a:gd name="connsiteX1" fmla="*/ 200025 w 1249022"/>
                <a:gd name="connsiteY1" fmla="*/ 57150 h 415045"/>
                <a:gd name="connsiteX2" fmla="*/ 466725 w 1249022"/>
                <a:gd name="connsiteY2" fmla="*/ 79375 h 415045"/>
                <a:gd name="connsiteX3" fmla="*/ 454025 w 1249022"/>
                <a:gd name="connsiteY3" fmla="*/ 60325 h 415045"/>
                <a:gd name="connsiteX4" fmla="*/ 625475 w 1249022"/>
                <a:gd name="connsiteY4" fmla="*/ 127000 h 415045"/>
                <a:gd name="connsiteX5" fmla="*/ 606425 w 1249022"/>
                <a:gd name="connsiteY5" fmla="*/ 95250 h 415045"/>
                <a:gd name="connsiteX6" fmla="*/ 777875 w 1249022"/>
                <a:gd name="connsiteY6" fmla="*/ 158750 h 415045"/>
                <a:gd name="connsiteX7" fmla="*/ 885825 w 1249022"/>
                <a:gd name="connsiteY7" fmla="*/ 254000 h 415045"/>
                <a:gd name="connsiteX8" fmla="*/ 895350 w 1249022"/>
                <a:gd name="connsiteY8" fmla="*/ 222250 h 415045"/>
                <a:gd name="connsiteX9" fmla="*/ 1060450 w 1249022"/>
                <a:gd name="connsiteY9" fmla="*/ 307975 h 415045"/>
                <a:gd name="connsiteX10" fmla="*/ 1241425 w 1249022"/>
                <a:gd name="connsiteY10" fmla="*/ 412750 h 415045"/>
                <a:gd name="connsiteX11" fmla="*/ 1168400 w 1249022"/>
                <a:gd name="connsiteY11" fmla="*/ 358775 h 415045"/>
                <a:gd name="connsiteX12" fmla="*/ 755650 w 1249022"/>
                <a:gd name="connsiteY12" fmla="*/ 123825 h 415045"/>
                <a:gd name="connsiteX13" fmla="*/ 546100 w 1249022"/>
                <a:gd name="connsiteY13" fmla="*/ 60325 h 415045"/>
                <a:gd name="connsiteX14" fmla="*/ 584200 w 1249022"/>
                <a:gd name="connsiteY14" fmla="*/ 85725 h 415045"/>
                <a:gd name="connsiteX15" fmla="*/ 295275 w 1249022"/>
                <a:gd name="connsiteY15" fmla="*/ 50800 h 415045"/>
                <a:gd name="connsiteX16" fmla="*/ 117475 w 1249022"/>
                <a:gd name="connsiteY16" fmla="*/ 25400 h 415045"/>
                <a:gd name="connsiteX17" fmla="*/ 0 w 1249022"/>
                <a:gd name="connsiteY17" fmla="*/ 0 h 415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9022" h="415045">
                  <a:moveTo>
                    <a:pt x="0" y="0"/>
                  </a:moveTo>
                  <a:cubicBezTo>
                    <a:pt x="61119" y="21960"/>
                    <a:pt x="122238" y="43921"/>
                    <a:pt x="200025" y="57150"/>
                  </a:cubicBezTo>
                  <a:cubicBezTo>
                    <a:pt x="277812" y="70379"/>
                    <a:pt x="424392" y="78846"/>
                    <a:pt x="466725" y="79375"/>
                  </a:cubicBezTo>
                  <a:cubicBezTo>
                    <a:pt x="509058" y="79904"/>
                    <a:pt x="427567" y="52387"/>
                    <a:pt x="454025" y="60325"/>
                  </a:cubicBezTo>
                  <a:cubicBezTo>
                    <a:pt x="480483" y="68263"/>
                    <a:pt x="600075" y="121179"/>
                    <a:pt x="625475" y="127000"/>
                  </a:cubicBezTo>
                  <a:cubicBezTo>
                    <a:pt x="650875" y="132821"/>
                    <a:pt x="581025" y="89958"/>
                    <a:pt x="606425" y="95250"/>
                  </a:cubicBezTo>
                  <a:cubicBezTo>
                    <a:pt x="631825" y="100542"/>
                    <a:pt x="731308" y="132292"/>
                    <a:pt x="777875" y="158750"/>
                  </a:cubicBezTo>
                  <a:cubicBezTo>
                    <a:pt x="824442" y="185208"/>
                    <a:pt x="866246" y="243417"/>
                    <a:pt x="885825" y="254000"/>
                  </a:cubicBezTo>
                  <a:cubicBezTo>
                    <a:pt x="905404" y="264583"/>
                    <a:pt x="866246" y="213254"/>
                    <a:pt x="895350" y="222250"/>
                  </a:cubicBezTo>
                  <a:cubicBezTo>
                    <a:pt x="924454" y="231246"/>
                    <a:pt x="1002771" y="276225"/>
                    <a:pt x="1060450" y="307975"/>
                  </a:cubicBezTo>
                  <a:cubicBezTo>
                    <a:pt x="1118129" y="339725"/>
                    <a:pt x="1223433" y="404283"/>
                    <a:pt x="1241425" y="412750"/>
                  </a:cubicBezTo>
                  <a:cubicBezTo>
                    <a:pt x="1259417" y="421217"/>
                    <a:pt x="1249363" y="406929"/>
                    <a:pt x="1168400" y="358775"/>
                  </a:cubicBezTo>
                  <a:cubicBezTo>
                    <a:pt x="1087438" y="310621"/>
                    <a:pt x="859367" y="173567"/>
                    <a:pt x="755650" y="123825"/>
                  </a:cubicBezTo>
                  <a:cubicBezTo>
                    <a:pt x="651933" y="74083"/>
                    <a:pt x="574675" y="66675"/>
                    <a:pt x="546100" y="60325"/>
                  </a:cubicBezTo>
                  <a:cubicBezTo>
                    <a:pt x="517525" y="53975"/>
                    <a:pt x="626004" y="87312"/>
                    <a:pt x="584200" y="85725"/>
                  </a:cubicBezTo>
                  <a:cubicBezTo>
                    <a:pt x="542396" y="84138"/>
                    <a:pt x="373063" y="60854"/>
                    <a:pt x="295275" y="50800"/>
                  </a:cubicBezTo>
                  <a:cubicBezTo>
                    <a:pt x="217488" y="40746"/>
                    <a:pt x="117475" y="25400"/>
                    <a:pt x="117475" y="2540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3BCBD487-0F17-F5E0-4F91-470580B77140}"/>
                </a:ext>
              </a:extLst>
            </p:cNvPr>
            <p:cNvSpPr/>
            <p:nvPr/>
          </p:nvSpPr>
          <p:spPr>
            <a:xfrm>
              <a:off x="3957282" y="1349372"/>
              <a:ext cx="437975" cy="336741"/>
            </a:xfrm>
            <a:custGeom>
              <a:avLst/>
              <a:gdLst>
                <a:gd name="connsiteX0" fmla="*/ 436918 w 437975"/>
                <a:gd name="connsiteY0" fmla="*/ 3 h 336741"/>
                <a:gd name="connsiteX1" fmla="*/ 208318 w 437975"/>
                <a:gd name="connsiteY1" fmla="*/ 92078 h 336741"/>
                <a:gd name="connsiteX2" fmla="*/ 40043 w 437975"/>
                <a:gd name="connsiteY2" fmla="*/ 180978 h 336741"/>
                <a:gd name="connsiteX3" fmla="*/ 43218 w 437975"/>
                <a:gd name="connsiteY3" fmla="*/ 228603 h 336741"/>
                <a:gd name="connsiteX4" fmla="*/ 36868 w 437975"/>
                <a:gd name="connsiteY4" fmla="*/ 200028 h 336741"/>
                <a:gd name="connsiteX5" fmla="*/ 97193 w 437975"/>
                <a:gd name="connsiteY5" fmla="*/ 333378 h 336741"/>
                <a:gd name="connsiteX6" fmla="*/ 68618 w 437975"/>
                <a:gd name="connsiteY6" fmla="*/ 292103 h 336741"/>
                <a:gd name="connsiteX7" fmla="*/ 5118 w 437975"/>
                <a:gd name="connsiteY7" fmla="*/ 241303 h 336741"/>
                <a:gd name="connsiteX8" fmla="*/ 217843 w 437975"/>
                <a:gd name="connsiteY8" fmla="*/ 142878 h 336741"/>
                <a:gd name="connsiteX9" fmla="*/ 116243 w 437975"/>
                <a:gd name="connsiteY9" fmla="*/ 171453 h 336741"/>
                <a:gd name="connsiteX10" fmla="*/ 198793 w 437975"/>
                <a:gd name="connsiteY10" fmla="*/ 73028 h 336741"/>
                <a:gd name="connsiteX11" fmla="*/ 109893 w 437975"/>
                <a:gd name="connsiteY11" fmla="*/ 95253 h 336741"/>
                <a:gd name="connsiteX12" fmla="*/ 436918 w 437975"/>
                <a:gd name="connsiteY12" fmla="*/ 3 h 33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7975" h="336741">
                  <a:moveTo>
                    <a:pt x="436918" y="3"/>
                  </a:moveTo>
                  <a:cubicBezTo>
                    <a:pt x="453322" y="-526"/>
                    <a:pt x="274464" y="61916"/>
                    <a:pt x="208318" y="92078"/>
                  </a:cubicBezTo>
                  <a:cubicBezTo>
                    <a:pt x="142172" y="122240"/>
                    <a:pt x="67560" y="158224"/>
                    <a:pt x="40043" y="180978"/>
                  </a:cubicBezTo>
                  <a:cubicBezTo>
                    <a:pt x="12526" y="203732"/>
                    <a:pt x="43747" y="225428"/>
                    <a:pt x="43218" y="228603"/>
                  </a:cubicBezTo>
                  <a:cubicBezTo>
                    <a:pt x="42689" y="231778"/>
                    <a:pt x="27872" y="182566"/>
                    <a:pt x="36868" y="200028"/>
                  </a:cubicBezTo>
                  <a:cubicBezTo>
                    <a:pt x="45864" y="217491"/>
                    <a:pt x="91901" y="318032"/>
                    <a:pt x="97193" y="333378"/>
                  </a:cubicBezTo>
                  <a:cubicBezTo>
                    <a:pt x="102485" y="348724"/>
                    <a:pt x="83964" y="307449"/>
                    <a:pt x="68618" y="292103"/>
                  </a:cubicBezTo>
                  <a:cubicBezTo>
                    <a:pt x="53272" y="276757"/>
                    <a:pt x="-19753" y="266174"/>
                    <a:pt x="5118" y="241303"/>
                  </a:cubicBezTo>
                  <a:cubicBezTo>
                    <a:pt x="29989" y="216432"/>
                    <a:pt x="199322" y="154520"/>
                    <a:pt x="217843" y="142878"/>
                  </a:cubicBezTo>
                  <a:cubicBezTo>
                    <a:pt x="236364" y="131236"/>
                    <a:pt x="119418" y="183095"/>
                    <a:pt x="116243" y="171453"/>
                  </a:cubicBezTo>
                  <a:cubicBezTo>
                    <a:pt x="113068" y="159811"/>
                    <a:pt x="199851" y="85728"/>
                    <a:pt x="198793" y="73028"/>
                  </a:cubicBezTo>
                  <a:cubicBezTo>
                    <a:pt x="197735" y="60328"/>
                    <a:pt x="63326" y="104778"/>
                    <a:pt x="109893" y="95253"/>
                  </a:cubicBezTo>
                  <a:cubicBezTo>
                    <a:pt x="156460" y="85728"/>
                    <a:pt x="420514" y="532"/>
                    <a:pt x="436918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A662E905-D96A-E682-9037-750DA258BF95}"/>
                </a:ext>
              </a:extLst>
            </p:cNvPr>
            <p:cNvSpPr/>
            <p:nvPr/>
          </p:nvSpPr>
          <p:spPr>
            <a:xfrm>
              <a:off x="4380103" y="1396988"/>
              <a:ext cx="271367" cy="209916"/>
            </a:xfrm>
            <a:custGeom>
              <a:avLst/>
              <a:gdLst>
                <a:gd name="connsiteX0" fmla="*/ 271272 w 271367"/>
                <a:gd name="connsiteY0" fmla="*/ 12 h 209916"/>
                <a:gd name="connsiteX1" fmla="*/ 93472 w 271367"/>
                <a:gd name="connsiteY1" fmla="*/ 73037 h 209916"/>
                <a:gd name="connsiteX2" fmla="*/ 7747 w 271367"/>
                <a:gd name="connsiteY2" fmla="*/ 206387 h 209916"/>
                <a:gd name="connsiteX3" fmla="*/ 14097 w 271367"/>
                <a:gd name="connsiteY3" fmla="*/ 158762 h 209916"/>
                <a:gd name="connsiteX4" fmla="*/ 96647 w 271367"/>
                <a:gd name="connsiteY4" fmla="*/ 25412 h 209916"/>
                <a:gd name="connsiteX5" fmla="*/ 68072 w 271367"/>
                <a:gd name="connsiteY5" fmla="*/ 66687 h 209916"/>
                <a:gd name="connsiteX6" fmla="*/ 271272 w 271367"/>
                <a:gd name="connsiteY6" fmla="*/ 12 h 20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367" h="209916">
                  <a:moveTo>
                    <a:pt x="271272" y="12"/>
                  </a:moveTo>
                  <a:cubicBezTo>
                    <a:pt x="275505" y="1070"/>
                    <a:pt x="137393" y="38641"/>
                    <a:pt x="93472" y="73037"/>
                  </a:cubicBezTo>
                  <a:cubicBezTo>
                    <a:pt x="49551" y="107433"/>
                    <a:pt x="20976" y="192100"/>
                    <a:pt x="7747" y="206387"/>
                  </a:cubicBezTo>
                  <a:cubicBezTo>
                    <a:pt x="-5482" y="220675"/>
                    <a:pt x="-720" y="188924"/>
                    <a:pt x="14097" y="158762"/>
                  </a:cubicBezTo>
                  <a:cubicBezTo>
                    <a:pt x="28914" y="128600"/>
                    <a:pt x="87651" y="40758"/>
                    <a:pt x="96647" y="25412"/>
                  </a:cubicBezTo>
                  <a:cubicBezTo>
                    <a:pt x="105643" y="10066"/>
                    <a:pt x="46376" y="68274"/>
                    <a:pt x="68072" y="66687"/>
                  </a:cubicBezTo>
                  <a:cubicBezTo>
                    <a:pt x="89768" y="65100"/>
                    <a:pt x="267039" y="-1046"/>
                    <a:pt x="271272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DEC354A5-72B7-7C12-FA23-D22E1E59CE1A}"/>
                </a:ext>
              </a:extLst>
            </p:cNvPr>
            <p:cNvSpPr/>
            <p:nvPr/>
          </p:nvSpPr>
          <p:spPr>
            <a:xfrm>
              <a:off x="4178150" y="1463431"/>
              <a:ext cx="102123" cy="140089"/>
            </a:xfrm>
            <a:custGeom>
              <a:avLst/>
              <a:gdLst>
                <a:gd name="connsiteX0" fmla="*/ 150 w 102123"/>
                <a:gd name="connsiteY0" fmla="*/ 244 h 140089"/>
                <a:gd name="connsiteX1" fmla="*/ 76350 w 102123"/>
                <a:gd name="connsiteY1" fmla="*/ 57394 h 140089"/>
                <a:gd name="connsiteX2" fmla="*/ 85875 w 102123"/>
                <a:gd name="connsiteY2" fmla="*/ 139944 h 140089"/>
                <a:gd name="connsiteX3" fmla="*/ 92225 w 102123"/>
                <a:gd name="connsiteY3" fmla="*/ 76444 h 140089"/>
                <a:gd name="connsiteX4" fmla="*/ 98575 w 102123"/>
                <a:gd name="connsiteY4" fmla="*/ 38344 h 140089"/>
                <a:gd name="connsiteX5" fmla="*/ 150 w 102123"/>
                <a:gd name="connsiteY5" fmla="*/ 244 h 14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123" h="140089">
                  <a:moveTo>
                    <a:pt x="150" y="244"/>
                  </a:moveTo>
                  <a:cubicBezTo>
                    <a:pt x="-3554" y="3419"/>
                    <a:pt x="62063" y="34111"/>
                    <a:pt x="76350" y="57394"/>
                  </a:cubicBezTo>
                  <a:cubicBezTo>
                    <a:pt x="90637" y="80677"/>
                    <a:pt x="83229" y="136769"/>
                    <a:pt x="85875" y="139944"/>
                  </a:cubicBezTo>
                  <a:cubicBezTo>
                    <a:pt x="88521" y="143119"/>
                    <a:pt x="90108" y="93377"/>
                    <a:pt x="92225" y="76444"/>
                  </a:cubicBezTo>
                  <a:cubicBezTo>
                    <a:pt x="94342" y="59511"/>
                    <a:pt x="108629" y="51044"/>
                    <a:pt x="98575" y="38344"/>
                  </a:cubicBezTo>
                  <a:cubicBezTo>
                    <a:pt x="88521" y="25644"/>
                    <a:pt x="3854" y="-2931"/>
                    <a:pt x="150" y="2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138A9C6E-FF8B-716E-7F46-2D2E3FE450D7}"/>
                </a:ext>
              </a:extLst>
            </p:cNvPr>
            <p:cNvSpPr/>
            <p:nvPr/>
          </p:nvSpPr>
          <p:spPr>
            <a:xfrm>
              <a:off x="4400717" y="1427653"/>
              <a:ext cx="1220764" cy="523238"/>
            </a:xfrm>
            <a:custGeom>
              <a:avLst/>
              <a:gdLst>
                <a:gd name="connsiteX0" fmla="*/ 12533 w 1220764"/>
                <a:gd name="connsiteY0" fmla="*/ 191597 h 523238"/>
                <a:gd name="connsiteX1" fmla="*/ 171283 w 1220764"/>
                <a:gd name="connsiteY1" fmla="*/ 48722 h 523238"/>
                <a:gd name="connsiteX2" fmla="*/ 393533 w 1220764"/>
                <a:gd name="connsiteY2" fmla="*/ 48722 h 523238"/>
                <a:gd name="connsiteX3" fmla="*/ 399883 w 1220764"/>
                <a:gd name="connsiteY3" fmla="*/ 42372 h 523238"/>
                <a:gd name="connsiteX4" fmla="*/ 714208 w 1220764"/>
                <a:gd name="connsiteY4" fmla="*/ 74122 h 523238"/>
                <a:gd name="connsiteX5" fmla="*/ 682458 w 1220764"/>
                <a:gd name="connsiteY5" fmla="*/ 80472 h 523238"/>
                <a:gd name="connsiteX6" fmla="*/ 901533 w 1220764"/>
                <a:gd name="connsiteY6" fmla="*/ 188422 h 523238"/>
                <a:gd name="connsiteX7" fmla="*/ 1149183 w 1220764"/>
                <a:gd name="connsiteY7" fmla="*/ 305897 h 523238"/>
                <a:gd name="connsiteX8" fmla="*/ 1193633 w 1220764"/>
                <a:gd name="connsiteY8" fmla="*/ 391622 h 523238"/>
                <a:gd name="connsiteX9" fmla="*/ 1206333 w 1220764"/>
                <a:gd name="connsiteY9" fmla="*/ 455122 h 523238"/>
                <a:gd name="connsiteX10" fmla="*/ 1177758 w 1220764"/>
                <a:gd name="connsiteY10" fmla="*/ 521797 h 523238"/>
                <a:gd name="connsiteX11" fmla="*/ 1219033 w 1220764"/>
                <a:gd name="connsiteY11" fmla="*/ 388447 h 523238"/>
                <a:gd name="connsiteX12" fmla="*/ 1107908 w 1220764"/>
                <a:gd name="connsiteY12" fmla="*/ 286847 h 523238"/>
                <a:gd name="connsiteX13" fmla="*/ 717383 w 1220764"/>
                <a:gd name="connsiteY13" fmla="*/ 74122 h 523238"/>
                <a:gd name="connsiteX14" fmla="*/ 530058 w 1220764"/>
                <a:gd name="connsiteY14" fmla="*/ 29672 h 523238"/>
                <a:gd name="connsiteX15" fmla="*/ 314158 w 1220764"/>
                <a:gd name="connsiteY15" fmla="*/ 1097 h 523238"/>
                <a:gd name="connsiteX16" fmla="*/ 530058 w 1220764"/>
                <a:gd name="connsiteY16" fmla="*/ 67772 h 523238"/>
                <a:gd name="connsiteX17" fmla="*/ 307808 w 1220764"/>
                <a:gd name="connsiteY17" fmla="*/ 4272 h 523238"/>
                <a:gd name="connsiteX18" fmla="*/ 82383 w 1220764"/>
                <a:gd name="connsiteY18" fmla="*/ 74122 h 523238"/>
                <a:gd name="connsiteX19" fmla="*/ 130008 w 1220764"/>
                <a:gd name="connsiteY19" fmla="*/ 45547 h 523238"/>
                <a:gd name="connsiteX20" fmla="*/ 22058 w 1220764"/>
                <a:gd name="connsiteY20" fmla="*/ 140797 h 523238"/>
                <a:gd name="connsiteX21" fmla="*/ 12533 w 1220764"/>
                <a:gd name="connsiteY21" fmla="*/ 191597 h 523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20764" h="523238">
                  <a:moveTo>
                    <a:pt x="12533" y="191597"/>
                  </a:moveTo>
                  <a:cubicBezTo>
                    <a:pt x="37404" y="176251"/>
                    <a:pt x="107783" y="72534"/>
                    <a:pt x="171283" y="48722"/>
                  </a:cubicBezTo>
                  <a:cubicBezTo>
                    <a:pt x="234783" y="24910"/>
                    <a:pt x="355433" y="49780"/>
                    <a:pt x="393533" y="48722"/>
                  </a:cubicBezTo>
                  <a:cubicBezTo>
                    <a:pt x="431633" y="47664"/>
                    <a:pt x="346437" y="38139"/>
                    <a:pt x="399883" y="42372"/>
                  </a:cubicBezTo>
                  <a:cubicBezTo>
                    <a:pt x="453329" y="46605"/>
                    <a:pt x="667112" y="67772"/>
                    <a:pt x="714208" y="74122"/>
                  </a:cubicBezTo>
                  <a:cubicBezTo>
                    <a:pt x="761304" y="80472"/>
                    <a:pt x="651237" y="61422"/>
                    <a:pt x="682458" y="80472"/>
                  </a:cubicBezTo>
                  <a:cubicBezTo>
                    <a:pt x="713679" y="99522"/>
                    <a:pt x="901533" y="188422"/>
                    <a:pt x="901533" y="188422"/>
                  </a:cubicBezTo>
                  <a:cubicBezTo>
                    <a:pt x="979320" y="225993"/>
                    <a:pt x="1100500" y="272030"/>
                    <a:pt x="1149183" y="305897"/>
                  </a:cubicBezTo>
                  <a:cubicBezTo>
                    <a:pt x="1197866" y="339764"/>
                    <a:pt x="1184108" y="366751"/>
                    <a:pt x="1193633" y="391622"/>
                  </a:cubicBezTo>
                  <a:cubicBezTo>
                    <a:pt x="1203158" y="416493"/>
                    <a:pt x="1208979" y="433426"/>
                    <a:pt x="1206333" y="455122"/>
                  </a:cubicBezTo>
                  <a:cubicBezTo>
                    <a:pt x="1203687" y="476818"/>
                    <a:pt x="1175641" y="532909"/>
                    <a:pt x="1177758" y="521797"/>
                  </a:cubicBezTo>
                  <a:cubicBezTo>
                    <a:pt x="1179875" y="510685"/>
                    <a:pt x="1230675" y="427605"/>
                    <a:pt x="1219033" y="388447"/>
                  </a:cubicBezTo>
                  <a:cubicBezTo>
                    <a:pt x="1207391" y="349289"/>
                    <a:pt x="1191516" y="339234"/>
                    <a:pt x="1107908" y="286847"/>
                  </a:cubicBezTo>
                  <a:cubicBezTo>
                    <a:pt x="1024300" y="234460"/>
                    <a:pt x="813691" y="116984"/>
                    <a:pt x="717383" y="74122"/>
                  </a:cubicBezTo>
                  <a:cubicBezTo>
                    <a:pt x="621075" y="31260"/>
                    <a:pt x="597262" y="41843"/>
                    <a:pt x="530058" y="29672"/>
                  </a:cubicBezTo>
                  <a:cubicBezTo>
                    <a:pt x="462854" y="17501"/>
                    <a:pt x="314158" y="-5253"/>
                    <a:pt x="314158" y="1097"/>
                  </a:cubicBezTo>
                  <a:cubicBezTo>
                    <a:pt x="314158" y="7447"/>
                    <a:pt x="531116" y="67243"/>
                    <a:pt x="530058" y="67772"/>
                  </a:cubicBezTo>
                  <a:cubicBezTo>
                    <a:pt x="529000" y="68301"/>
                    <a:pt x="382420" y="3214"/>
                    <a:pt x="307808" y="4272"/>
                  </a:cubicBezTo>
                  <a:cubicBezTo>
                    <a:pt x="233196" y="5330"/>
                    <a:pt x="112016" y="67243"/>
                    <a:pt x="82383" y="74122"/>
                  </a:cubicBezTo>
                  <a:cubicBezTo>
                    <a:pt x="52750" y="81001"/>
                    <a:pt x="140062" y="34435"/>
                    <a:pt x="130008" y="45547"/>
                  </a:cubicBezTo>
                  <a:cubicBezTo>
                    <a:pt x="119954" y="56659"/>
                    <a:pt x="39521" y="117514"/>
                    <a:pt x="22058" y="140797"/>
                  </a:cubicBezTo>
                  <a:cubicBezTo>
                    <a:pt x="4595" y="164080"/>
                    <a:pt x="-12338" y="206943"/>
                    <a:pt x="12533" y="1915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0E5A0738-77D3-D905-4CE9-7015E8402ACF}"/>
                </a:ext>
              </a:extLst>
            </p:cNvPr>
            <p:cNvSpPr/>
            <p:nvPr/>
          </p:nvSpPr>
          <p:spPr>
            <a:xfrm>
              <a:off x="3893096" y="1593850"/>
              <a:ext cx="374119" cy="343445"/>
            </a:xfrm>
            <a:custGeom>
              <a:avLst/>
              <a:gdLst>
                <a:gd name="connsiteX0" fmla="*/ 374104 w 374119"/>
                <a:gd name="connsiteY0" fmla="*/ 0 h 343445"/>
                <a:gd name="connsiteX1" fmla="*/ 116929 w 374119"/>
                <a:gd name="connsiteY1" fmla="*/ 47625 h 343445"/>
                <a:gd name="connsiteX2" fmla="*/ 231229 w 374119"/>
                <a:gd name="connsiteY2" fmla="*/ 50800 h 343445"/>
                <a:gd name="connsiteX3" fmla="*/ 5804 w 374119"/>
                <a:gd name="connsiteY3" fmla="*/ 139700 h 343445"/>
                <a:gd name="connsiteX4" fmla="*/ 62954 w 374119"/>
                <a:gd name="connsiteY4" fmla="*/ 149225 h 343445"/>
                <a:gd name="connsiteX5" fmla="*/ 21679 w 374119"/>
                <a:gd name="connsiteY5" fmla="*/ 180975 h 343445"/>
                <a:gd name="connsiteX6" fmla="*/ 75654 w 374119"/>
                <a:gd name="connsiteY6" fmla="*/ 336550 h 343445"/>
                <a:gd name="connsiteX7" fmla="*/ 53429 w 374119"/>
                <a:gd name="connsiteY7" fmla="*/ 304800 h 343445"/>
                <a:gd name="connsiteX8" fmla="*/ 8979 w 374119"/>
                <a:gd name="connsiteY8" fmla="*/ 203200 h 343445"/>
                <a:gd name="connsiteX9" fmla="*/ 123279 w 374119"/>
                <a:gd name="connsiteY9" fmla="*/ 133350 h 343445"/>
                <a:gd name="connsiteX10" fmla="*/ 69304 w 374119"/>
                <a:gd name="connsiteY10" fmla="*/ 127000 h 343445"/>
                <a:gd name="connsiteX11" fmla="*/ 218529 w 374119"/>
                <a:gd name="connsiteY11" fmla="*/ 60325 h 343445"/>
                <a:gd name="connsiteX12" fmla="*/ 129629 w 374119"/>
                <a:gd name="connsiteY12" fmla="*/ 47625 h 343445"/>
                <a:gd name="connsiteX13" fmla="*/ 374104 w 374119"/>
                <a:gd name="connsiteY13" fmla="*/ 0 h 34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4119" h="343445">
                  <a:moveTo>
                    <a:pt x="374104" y="0"/>
                  </a:moveTo>
                  <a:cubicBezTo>
                    <a:pt x="371987" y="0"/>
                    <a:pt x="140741" y="39158"/>
                    <a:pt x="116929" y="47625"/>
                  </a:cubicBezTo>
                  <a:cubicBezTo>
                    <a:pt x="93117" y="56092"/>
                    <a:pt x="249750" y="35454"/>
                    <a:pt x="231229" y="50800"/>
                  </a:cubicBezTo>
                  <a:cubicBezTo>
                    <a:pt x="212708" y="66146"/>
                    <a:pt x="33850" y="123296"/>
                    <a:pt x="5804" y="139700"/>
                  </a:cubicBezTo>
                  <a:cubicBezTo>
                    <a:pt x="-22242" y="156104"/>
                    <a:pt x="60308" y="142346"/>
                    <a:pt x="62954" y="149225"/>
                  </a:cubicBezTo>
                  <a:cubicBezTo>
                    <a:pt x="65600" y="156104"/>
                    <a:pt x="19562" y="149754"/>
                    <a:pt x="21679" y="180975"/>
                  </a:cubicBezTo>
                  <a:cubicBezTo>
                    <a:pt x="23796" y="212196"/>
                    <a:pt x="70362" y="315913"/>
                    <a:pt x="75654" y="336550"/>
                  </a:cubicBezTo>
                  <a:cubicBezTo>
                    <a:pt x="80946" y="357187"/>
                    <a:pt x="64541" y="327025"/>
                    <a:pt x="53429" y="304800"/>
                  </a:cubicBezTo>
                  <a:cubicBezTo>
                    <a:pt x="42317" y="282575"/>
                    <a:pt x="-2663" y="231775"/>
                    <a:pt x="8979" y="203200"/>
                  </a:cubicBezTo>
                  <a:cubicBezTo>
                    <a:pt x="20621" y="174625"/>
                    <a:pt x="113225" y="146050"/>
                    <a:pt x="123279" y="133350"/>
                  </a:cubicBezTo>
                  <a:cubicBezTo>
                    <a:pt x="133333" y="120650"/>
                    <a:pt x="53429" y="139171"/>
                    <a:pt x="69304" y="127000"/>
                  </a:cubicBezTo>
                  <a:cubicBezTo>
                    <a:pt x="85179" y="114829"/>
                    <a:pt x="208475" y="73554"/>
                    <a:pt x="218529" y="60325"/>
                  </a:cubicBezTo>
                  <a:cubicBezTo>
                    <a:pt x="228583" y="47096"/>
                    <a:pt x="102112" y="52387"/>
                    <a:pt x="129629" y="47625"/>
                  </a:cubicBezTo>
                  <a:cubicBezTo>
                    <a:pt x="157146" y="42863"/>
                    <a:pt x="376221" y="0"/>
                    <a:pt x="37410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185CB72C-1618-F1F2-53ED-F1D5867C359B}"/>
                </a:ext>
              </a:extLst>
            </p:cNvPr>
            <p:cNvSpPr/>
            <p:nvPr/>
          </p:nvSpPr>
          <p:spPr>
            <a:xfrm>
              <a:off x="3976046" y="1565157"/>
              <a:ext cx="1119028" cy="134669"/>
            </a:xfrm>
            <a:custGeom>
              <a:avLst/>
              <a:gdLst>
                <a:gd name="connsiteX0" fmla="*/ 5404 w 1119028"/>
                <a:gd name="connsiteY0" fmla="*/ 73143 h 134669"/>
                <a:gd name="connsiteX1" fmla="*/ 535629 w 1119028"/>
                <a:gd name="connsiteY1" fmla="*/ 28693 h 134669"/>
                <a:gd name="connsiteX2" fmla="*/ 443554 w 1119028"/>
                <a:gd name="connsiteY2" fmla="*/ 54093 h 134669"/>
                <a:gd name="connsiteX3" fmla="*/ 799154 w 1119028"/>
                <a:gd name="connsiteY3" fmla="*/ 41393 h 134669"/>
                <a:gd name="connsiteX4" fmla="*/ 973779 w 1119028"/>
                <a:gd name="connsiteY4" fmla="*/ 63618 h 134669"/>
                <a:gd name="connsiteX5" fmla="*/ 894404 w 1119028"/>
                <a:gd name="connsiteY5" fmla="*/ 50918 h 134669"/>
                <a:gd name="connsiteX6" fmla="*/ 1113479 w 1119028"/>
                <a:gd name="connsiteY6" fmla="*/ 133468 h 134669"/>
                <a:gd name="connsiteX7" fmla="*/ 1015054 w 1119028"/>
                <a:gd name="connsiteY7" fmla="*/ 95368 h 134669"/>
                <a:gd name="connsiteX8" fmla="*/ 611829 w 1119028"/>
                <a:gd name="connsiteY8" fmla="*/ 31868 h 134669"/>
                <a:gd name="connsiteX9" fmla="*/ 659454 w 1119028"/>
                <a:gd name="connsiteY9" fmla="*/ 28693 h 134669"/>
                <a:gd name="connsiteX10" fmla="*/ 399104 w 1119028"/>
                <a:gd name="connsiteY10" fmla="*/ 118 h 134669"/>
                <a:gd name="connsiteX11" fmla="*/ 424504 w 1119028"/>
                <a:gd name="connsiteY11" fmla="*/ 19168 h 134669"/>
                <a:gd name="connsiteX12" fmla="*/ 272104 w 1119028"/>
                <a:gd name="connsiteY12" fmla="*/ 35043 h 134669"/>
                <a:gd name="connsiteX13" fmla="*/ 5404 w 1119028"/>
                <a:gd name="connsiteY13" fmla="*/ 73143 h 13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19028" h="134669">
                  <a:moveTo>
                    <a:pt x="5404" y="73143"/>
                  </a:moveTo>
                  <a:cubicBezTo>
                    <a:pt x="49325" y="72085"/>
                    <a:pt x="462604" y="31868"/>
                    <a:pt x="535629" y="28693"/>
                  </a:cubicBezTo>
                  <a:cubicBezTo>
                    <a:pt x="608654" y="25518"/>
                    <a:pt x="399633" y="51976"/>
                    <a:pt x="443554" y="54093"/>
                  </a:cubicBezTo>
                  <a:cubicBezTo>
                    <a:pt x="487475" y="56210"/>
                    <a:pt x="710783" y="39806"/>
                    <a:pt x="799154" y="41393"/>
                  </a:cubicBezTo>
                  <a:cubicBezTo>
                    <a:pt x="887525" y="42980"/>
                    <a:pt x="957904" y="62030"/>
                    <a:pt x="973779" y="63618"/>
                  </a:cubicBezTo>
                  <a:cubicBezTo>
                    <a:pt x="989654" y="65205"/>
                    <a:pt x="871121" y="39276"/>
                    <a:pt x="894404" y="50918"/>
                  </a:cubicBezTo>
                  <a:cubicBezTo>
                    <a:pt x="917687" y="62560"/>
                    <a:pt x="1093371" y="126060"/>
                    <a:pt x="1113479" y="133468"/>
                  </a:cubicBezTo>
                  <a:cubicBezTo>
                    <a:pt x="1133587" y="140876"/>
                    <a:pt x="1098662" y="112301"/>
                    <a:pt x="1015054" y="95368"/>
                  </a:cubicBezTo>
                  <a:cubicBezTo>
                    <a:pt x="931446" y="78435"/>
                    <a:pt x="671096" y="42980"/>
                    <a:pt x="611829" y="31868"/>
                  </a:cubicBezTo>
                  <a:cubicBezTo>
                    <a:pt x="552562" y="20755"/>
                    <a:pt x="694908" y="33985"/>
                    <a:pt x="659454" y="28693"/>
                  </a:cubicBezTo>
                  <a:cubicBezTo>
                    <a:pt x="624000" y="23401"/>
                    <a:pt x="438262" y="1705"/>
                    <a:pt x="399104" y="118"/>
                  </a:cubicBezTo>
                  <a:cubicBezTo>
                    <a:pt x="359946" y="-1469"/>
                    <a:pt x="445671" y="13347"/>
                    <a:pt x="424504" y="19168"/>
                  </a:cubicBezTo>
                  <a:cubicBezTo>
                    <a:pt x="403337" y="24989"/>
                    <a:pt x="346717" y="29222"/>
                    <a:pt x="272104" y="35043"/>
                  </a:cubicBezTo>
                  <a:cubicBezTo>
                    <a:pt x="197492" y="40864"/>
                    <a:pt x="-38517" y="74201"/>
                    <a:pt x="5404" y="73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DDAD6386-0576-E1B3-F9DA-F175BAD2F100}"/>
                </a:ext>
              </a:extLst>
            </p:cNvPr>
            <p:cNvSpPr/>
            <p:nvPr/>
          </p:nvSpPr>
          <p:spPr>
            <a:xfrm>
              <a:off x="3927088" y="1678333"/>
              <a:ext cx="308636" cy="233650"/>
            </a:xfrm>
            <a:custGeom>
              <a:avLst/>
              <a:gdLst>
                <a:gd name="connsiteX0" fmla="*/ 308362 w 308636"/>
                <a:gd name="connsiteY0" fmla="*/ 1242 h 233650"/>
                <a:gd name="connsiteX1" fmla="*/ 143262 w 308636"/>
                <a:gd name="connsiteY1" fmla="*/ 48867 h 233650"/>
                <a:gd name="connsiteX2" fmla="*/ 22612 w 308636"/>
                <a:gd name="connsiteY2" fmla="*/ 90142 h 233650"/>
                <a:gd name="connsiteX3" fmla="*/ 76587 w 308636"/>
                <a:gd name="connsiteY3" fmla="*/ 67917 h 233650"/>
                <a:gd name="connsiteX4" fmla="*/ 25787 w 308636"/>
                <a:gd name="connsiteY4" fmla="*/ 118717 h 233650"/>
                <a:gd name="connsiteX5" fmla="*/ 387 w 308636"/>
                <a:gd name="connsiteY5" fmla="*/ 233017 h 233650"/>
                <a:gd name="connsiteX6" fmla="*/ 13087 w 308636"/>
                <a:gd name="connsiteY6" fmla="*/ 159992 h 233650"/>
                <a:gd name="connsiteX7" fmla="*/ 48012 w 308636"/>
                <a:gd name="connsiteY7" fmla="*/ 58392 h 233650"/>
                <a:gd name="connsiteX8" fmla="*/ 155962 w 308636"/>
                <a:gd name="connsiteY8" fmla="*/ 23467 h 233650"/>
                <a:gd name="connsiteX9" fmla="*/ 101987 w 308636"/>
                <a:gd name="connsiteY9" fmla="*/ 13942 h 233650"/>
                <a:gd name="connsiteX10" fmla="*/ 308362 w 308636"/>
                <a:gd name="connsiteY10" fmla="*/ 1242 h 233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8636" h="233650">
                  <a:moveTo>
                    <a:pt x="308362" y="1242"/>
                  </a:moveTo>
                  <a:cubicBezTo>
                    <a:pt x="315241" y="7063"/>
                    <a:pt x="190887" y="34050"/>
                    <a:pt x="143262" y="48867"/>
                  </a:cubicBezTo>
                  <a:cubicBezTo>
                    <a:pt x="95637" y="63684"/>
                    <a:pt x="33725" y="86967"/>
                    <a:pt x="22612" y="90142"/>
                  </a:cubicBezTo>
                  <a:cubicBezTo>
                    <a:pt x="11499" y="93317"/>
                    <a:pt x="76058" y="63155"/>
                    <a:pt x="76587" y="67917"/>
                  </a:cubicBezTo>
                  <a:cubicBezTo>
                    <a:pt x="77116" y="72680"/>
                    <a:pt x="38487" y="91200"/>
                    <a:pt x="25787" y="118717"/>
                  </a:cubicBezTo>
                  <a:cubicBezTo>
                    <a:pt x="13087" y="146234"/>
                    <a:pt x="2504" y="226138"/>
                    <a:pt x="387" y="233017"/>
                  </a:cubicBezTo>
                  <a:cubicBezTo>
                    <a:pt x="-1730" y="239896"/>
                    <a:pt x="5150" y="189096"/>
                    <a:pt x="13087" y="159992"/>
                  </a:cubicBezTo>
                  <a:cubicBezTo>
                    <a:pt x="21024" y="130888"/>
                    <a:pt x="24200" y="81146"/>
                    <a:pt x="48012" y="58392"/>
                  </a:cubicBezTo>
                  <a:cubicBezTo>
                    <a:pt x="71824" y="35638"/>
                    <a:pt x="146966" y="30875"/>
                    <a:pt x="155962" y="23467"/>
                  </a:cubicBezTo>
                  <a:cubicBezTo>
                    <a:pt x="164958" y="16059"/>
                    <a:pt x="79762" y="16059"/>
                    <a:pt x="101987" y="13942"/>
                  </a:cubicBezTo>
                  <a:cubicBezTo>
                    <a:pt x="124212" y="11825"/>
                    <a:pt x="301483" y="-4579"/>
                    <a:pt x="308362" y="1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12A6E143-3C0D-7C75-0C13-ED31925013AA}"/>
                </a:ext>
              </a:extLst>
            </p:cNvPr>
            <p:cNvSpPr/>
            <p:nvPr/>
          </p:nvSpPr>
          <p:spPr>
            <a:xfrm>
              <a:off x="5085512" y="1657348"/>
              <a:ext cx="544476" cy="296546"/>
            </a:xfrm>
            <a:custGeom>
              <a:avLst/>
              <a:gdLst>
                <a:gd name="connsiteX0" fmla="*/ 838 w 544476"/>
                <a:gd name="connsiteY0" fmla="*/ 2 h 296546"/>
                <a:gd name="connsiteX1" fmla="*/ 150063 w 544476"/>
                <a:gd name="connsiteY1" fmla="*/ 101602 h 296546"/>
                <a:gd name="connsiteX2" fmla="*/ 515188 w 544476"/>
                <a:gd name="connsiteY2" fmla="*/ 285752 h 296546"/>
                <a:gd name="connsiteX3" fmla="*/ 486613 w 544476"/>
                <a:gd name="connsiteY3" fmla="*/ 260352 h 296546"/>
                <a:gd name="connsiteX4" fmla="*/ 204038 w 544476"/>
                <a:gd name="connsiteY4" fmla="*/ 139702 h 296546"/>
                <a:gd name="connsiteX5" fmla="*/ 280238 w 544476"/>
                <a:gd name="connsiteY5" fmla="*/ 161927 h 296546"/>
                <a:gd name="connsiteX6" fmla="*/ 108788 w 544476"/>
                <a:gd name="connsiteY6" fmla="*/ 66677 h 296546"/>
                <a:gd name="connsiteX7" fmla="*/ 207213 w 544476"/>
                <a:gd name="connsiteY7" fmla="*/ 98427 h 296546"/>
                <a:gd name="connsiteX8" fmla="*/ 838 w 544476"/>
                <a:gd name="connsiteY8" fmla="*/ 2 h 296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4476" h="296546">
                  <a:moveTo>
                    <a:pt x="838" y="2"/>
                  </a:moveTo>
                  <a:cubicBezTo>
                    <a:pt x="-8687" y="531"/>
                    <a:pt x="64338" y="53977"/>
                    <a:pt x="150063" y="101602"/>
                  </a:cubicBezTo>
                  <a:cubicBezTo>
                    <a:pt x="235788" y="149227"/>
                    <a:pt x="459097" y="259294"/>
                    <a:pt x="515188" y="285752"/>
                  </a:cubicBezTo>
                  <a:cubicBezTo>
                    <a:pt x="571279" y="312210"/>
                    <a:pt x="538471" y="284694"/>
                    <a:pt x="486613" y="260352"/>
                  </a:cubicBezTo>
                  <a:cubicBezTo>
                    <a:pt x="434755" y="236010"/>
                    <a:pt x="238434" y="156106"/>
                    <a:pt x="204038" y="139702"/>
                  </a:cubicBezTo>
                  <a:cubicBezTo>
                    <a:pt x="169642" y="123298"/>
                    <a:pt x="296113" y="174098"/>
                    <a:pt x="280238" y="161927"/>
                  </a:cubicBezTo>
                  <a:cubicBezTo>
                    <a:pt x="264363" y="149756"/>
                    <a:pt x="120959" y="77260"/>
                    <a:pt x="108788" y="66677"/>
                  </a:cubicBezTo>
                  <a:cubicBezTo>
                    <a:pt x="96617" y="56094"/>
                    <a:pt x="224675" y="106894"/>
                    <a:pt x="207213" y="98427"/>
                  </a:cubicBezTo>
                  <a:cubicBezTo>
                    <a:pt x="189751" y="89960"/>
                    <a:pt x="10363" y="-527"/>
                    <a:pt x="838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AECB4B00-6080-19EF-9CE3-1A9677E1E9C9}"/>
                </a:ext>
              </a:extLst>
            </p:cNvPr>
            <p:cNvSpPr/>
            <p:nvPr/>
          </p:nvSpPr>
          <p:spPr>
            <a:xfrm>
              <a:off x="4190626" y="1650839"/>
              <a:ext cx="339035" cy="57363"/>
            </a:xfrm>
            <a:custGeom>
              <a:avLst/>
              <a:gdLst>
                <a:gd name="connsiteX0" fmla="*/ 374 w 339035"/>
                <a:gd name="connsiteY0" fmla="*/ 57311 h 57363"/>
                <a:gd name="connsiteX1" fmla="*/ 213099 w 339035"/>
                <a:gd name="connsiteY1" fmla="*/ 19211 h 57363"/>
                <a:gd name="connsiteX2" fmla="*/ 333749 w 339035"/>
                <a:gd name="connsiteY2" fmla="*/ 28736 h 57363"/>
                <a:gd name="connsiteX3" fmla="*/ 295649 w 339035"/>
                <a:gd name="connsiteY3" fmla="*/ 16036 h 57363"/>
                <a:gd name="connsiteX4" fmla="*/ 101974 w 339035"/>
                <a:gd name="connsiteY4" fmla="*/ 161 h 57363"/>
                <a:gd name="connsiteX5" fmla="*/ 159124 w 339035"/>
                <a:gd name="connsiteY5" fmla="*/ 9686 h 57363"/>
                <a:gd name="connsiteX6" fmla="*/ 374 w 339035"/>
                <a:gd name="connsiteY6" fmla="*/ 57311 h 57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35" h="57363">
                  <a:moveTo>
                    <a:pt x="374" y="57311"/>
                  </a:moveTo>
                  <a:cubicBezTo>
                    <a:pt x="9370" y="58898"/>
                    <a:pt x="157537" y="23973"/>
                    <a:pt x="213099" y="19211"/>
                  </a:cubicBezTo>
                  <a:cubicBezTo>
                    <a:pt x="268662" y="14448"/>
                    <a:pt x="319991" y="29265"/>
                    <a:pt x="333749" y="28736"/>
                  </a:cubicBezTo>
                  <a:cubicBezTo>
                    <a:pt x="347507" y="28207"/>
                    <a:pt x="334278" y="20798"/>
                    <a:pt x="295649" y="16036"/>
                  </a:cubicBezTo>
                  <a:cubicBezTo>
                    <a:pt x="257020" y="11274"/>
                    <a:pt x="124728" y="1219"/>
                    <a:pt x="101974" y="161"/>
                  </a:cubicBezTo>
                  <a:cubicBezTo>
                    <a:pt x="79220" y="-897"/>
                    <a:pt x="170766" y="3336"/>
                    <a:pt x="159124" y="9686"/>
                  </a:cubicBezTo>
                  <a:cubicBezTo>
                    <a:pt x="147482" y="16036"/>
                    <a:pt x="-8622" y="55724"/>
                    <a:pt x="374" y="573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D1A5477A-4B9D-FA33-A02E-0B411F606E2B}"/>
                </a:ext>
              </a:extLst>
            </p:cNvPr>
            <p:cNvSpPr/>
            <p:nvPr/>
          </p:nvSpPr>
          <p:spPr>
            <a:xfrm>
              <a:off x="4111373" y="1554475"/>
              <a:ext cx="190819" cy="513590"/>
            </a:xfrm>
            <a:custGeom>
              <a:avLst/>
              <a:gdLst>
                <a:gd name="connsiteX0" fmla="*/ 190752 w 190819"/>
                <a:gd name="connsiteY0" fmla="*/ 1275 h 513590"/>
                <a:gd name="connsiteX1" fmla="*/ 143127 w 190819"/>
                <a:gd name="connsiteY1" fmla="*/ 147325 h 513590"/>
                <a:gd name="connsiteX2" fmla="*/ 92327 w 190819"/>
                <a:gd name="connsiteY2" fmla="*/ 290200 h 513590"/>
                <a:gd name="connsiteX3" fmla="*/ 120902 w 190819"/>
                <a:gd name="connsiteY3" fmla="*/ 210825 h 513590"/>
                <a:gd name="connsiteX4" fmla="*/ 85977 w 190819"/>
                <a:gd name="connsiteY4" fmla="*/ 407675 h 513590"/>
                <a:gd name="connsiteX5" fmla="*/ 60577 w 190819"/>
                <a:gd name="connsiteY5" fmla="*/ 445775 h 513590"/>
                <a:gd name="connsiteX6" fmla="*/ 252 w 190819"/>
                <a:gd name="connsiteY6" fmla="*/ 512450 h 513590"/>
                <a:gd name="connsiteX7" fmla="*/ 85977 w 190819"/>
                <a:gd name="connsiteY7" fmla="*/ 385450 h 513590"/>
                <a:gd name="connsiteX8" fmla="*/ 117727 w 190819"/>
                <a:gd name="connsiteY8" fmla="*/ 172725 h 513590"/>
                <a:gd name="connsiteX9" fmla="*/ 136777 w 190819"/>
                <a:gd name="connsiteY9" fmla="*/ 261625 h 513590"/>
                <a:gd name="connsiteX10" fmla="*/ 133602 w 190819"/>
                <a:gd name="connsiteY10" fmla="*/ 90175 h 513590"/>
                <a:gd name="connsiteX11" fmla="*/ 152652 w 190819"/>
                <a:gd name="connsiteY11" fmla="*/ 77475 h 513590"/>
                <a:gd name="connsiteX12" fmla="*/ 190752 w 190819"/>
                <a:gd name="connsiteY12" fmla="*/ 1275 h 51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819" h="513590">
                  <a:moveTo>
                    <a:pt x="190752" y="1275"/>
                  </a:moveTo>
                  <a:cubicBezTo>
                    <a:pt x="189165" y="12917"/>
                    <a:pt x="159531" y="99171"/>
                    <a:pt x="143127" y="147325"/>
                  </a:cubicBezTo>
                  <a:cubicBezTo>
                    <a:pt x="126723" y="195479"/>
                    <a:pt x="96031" y="279617"/>
                    <a:pt x="92327" y="290200"/>
                  </a:cubicBezTo>
                  <a:cubicBezTo>
                    <a:pt x="88623" y="300783"/>
                    <a:pt x="121960" y="191246"/>
                    <a:pt x="120902" y="210825"/>
                  </a:cubicBezTo>
                  <a:cubicBezTo>
                    <a:pt x="119844" y="230404"/>
                    <a:pt x="96031" y="368517"/>
                    <a:pt x="85977" y="407675"/>
                  </a:cubicBezTo>
                  <a:cubicBezTo>
                    <a:pt x="75923" y="446833"/>
                    <a:pt x="74864" y="428313"/>
                    <a:pt x="60577" y="445775"/>
                  </a:cubicBezTo>
                  <a:cubicBezTo>
                    <a:pt x="46290" y="463237"/>
                    <a:pt x="-3981" y="522504"/>
                    <a:pt x="252" y="512450"/>
                  </a:cubicBezTo>
                  <a:cubicBezTo>
                    <a:pt x="4485" y="502396"/>
                    <a:pt x="66398" y="442071"/>
                    <a:pt x="85977" y="385450"/>
                  </a:cubicBezTo>
                  <a:cubicBezTo>
                    <a:pt x="105556" y="328829"/>
                    <a:pt x="109260" y="193363"/>
                    <a:pt x="117727" y="172725"/>
                  </a:cubicBezTo>
                  <a:cubicBezTo>
                    <a:pt x="126194" y="152087"/>
                    <a:pt x="134131" y="275383"/>
                    <a:pt x="136777" y="261625"/>
                  </a:cubicBezTo>
                  <a:cubicBezTo>
                    <a:pt x="139423" y="247867"/>
                    <a:pt x="133602" y="90175"/>
                    <a:pt x="133602" y="90175"/>
                  </a:cubicBezTo>
                  <a:cubicBezTo>
                    <a:pt x="136248" y="59483"/>
                    <a:pt x="139952" y="93879"/>
                    <a:pt x="152652" y="77475"/>
                  </a:cubicBezTo>
                  <a:cubicBezTo>
                    <a:pt x="165352" y="61071"/>
                    <a:pt x="192339" y="-10367"/>
                    <a:pt x="190752" y="1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C3FCBAEC-EEA3-C427-4CE5-7ED0DD012DB6}"/>
                </a:ext>
              </a:extLst>
            </p:cNvPr>
            <p:cNvSpPr/>
            <p:nvPr/>
          </p:nvSpPr>
          <p:spPr>
            <a:xfrm>
              <a:off x="4195912" y="1637169"/>
              <a:ext cx="188894" cy="670324"/>
            </a:xfrm>
            <a:custGeom>
              <a:avLst/>
              <a:gdLst>
                <a:gd name="connsiteX0" fmla="*/ 188763 w 188894"/>
                <a:gd name="connsiteY0" fmla="*/ 1131 h 670324"/>
                <a:gd name="connsiteX1" fmla="*/ 141138 w 188894"/>
                <a:gd name="connsiteY1" fmla="*/ 96381 h 670324"/>
                <a:gd name="connsiteX2" fmla="*/ 115738 w 188894"/>
                <a:gd name="connsiteY2" fmla="*/ 239256 h 670324"/>
                <a:gd name="connsiteX3" fmla="*/ 125263 w 188894"/>
                <a:gd name="connsiteY3" fmla="*/ 191631 h 670324"/>
                <a:gd name="connsiteX4" fmla="*/ 68113 w 188894"/>
                <a:gd name="connsiteY4" fmla="*/ 340856 h 670324"/>
                <a:gd name="connsiteX5" fmla="*/ 17313 w 188894"/>
                <a:gd name="connsiteY5" fmla="*/ 655181 h 670324"/>
                <a:gd name="connsiteX6" fmla="*/ 7788 w 188894"/>
                <a:gd name="connsiteY6" fmla="*/ 566281 h 670324"/>
                <a:gd name="connsiteX7" fmla="*/ 125263 w 188894"/>
                <a:gd name="connsiteY7" fmla="*/ 96381 h 670324"/>
                <a:gd name="connsiteX8" fmla="*/ 125263 w 188894"/>
                <a:gd name="connsiteY8" fmla="*/ 159881 h 670324"/>
                <a:gd name="connsiteX9" fmla="*/ 188763 w 188894"/>
                <a:gd name="connsiteY9" fmla="*/ 1131 h 670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894" h="670324">
                  <a:moveTo>
                    <a:pt x="188763" y="1131"/>
                  </a:moveTo>
                  <a:cubicBezTo>
                    <a:pt x="191409" y="-9452"/>
                    <a:pt x="153309" y="56694"/>
                    <a:pt x="141138" y="96381"/>
                  </a:cubicBezTo>
                  <a:cubicBezTo>
                    <a:pt x="128967" y="136068"/>
                    <a:pt x="118384" y="223381"/>
                    <a:pt x="115738" y="239256"/>
                  </a:cubicBezTo>
                  <a:cubicBezTo>
                    <a:pt x="113092" y="255131"/>
                    <a:pt x="133200" y="174698"/>
                    <a:pt x="125263" y="191631"/>
                  </a:cubicBezTo>
                  <a:cubicBezTo>
                    <a:pt x="117326" y="208564"/>
                    <a:pt x="86105" y="263598"/>
                    <a:pt x="68113" y="340856"/>
                  </a:cubicBezTo>
                  <a:cubicBezTo>
                    <a:pt x="50121" y="418114"/>
                    <a:pt x="27367" y="617610"/>
                    <a:pt x="17313" y="655181"/>
                  </a:cubicBezTo>
                  <a:cubicBezTo>
                    <a:pt x="7259" y="692752"/>
                    <a:pt x="-10204" y="659414"/>
                    <a:pt x="7788" y="566281"/>
                  </a:cubicBezTo>
                  <a:cubicBezTo>
                    <a:pt x="25780" y="473148"/>
                    <a:pt x="105684" y="164114"/>
                    <a:pt x="125263" y="96381"/>
                  </a:cubicBezTo>
                  <a:cubicBezTo>
                    <a:pt x="144842" y="28648"/>
                    <a:pt x="114680" y="174169"/>
                    <a:pt x="125263" y="159881"/>
                  </a:cubicBezTo>
                  <a:cubicBezTo>
                    <a:pt x="135846" y="145594"/>
                    <a:pt x="186117" y="11714"/>
                    <a:pt x="188763" y="11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5915D532-3748-19D8-8B6D-8D621650775B}"/>
                </a:ext>
              </a:extLst>
            </p:cNvPr>
            <p:cNvSpPr/>
            <p:nvPr/>
          </p:nvSpPr>
          <p:spPr>
            <a:xfrm>
              <a:off x="4455387" y="1670024"/>
              <a:ext cx="1101254" cy="533790"/>
            </a:xfrm>
            <a:custGeom>
              <a:avLst/>
              <a:gdLst>
                <a:gd name="connsiteX0" fmla="*/ 18188 w 1101254"/>
                <a:gd name="connsiteY0" fmla="*/ 12726 h 533790"/>
                <a:gd name="connsiteX1" fmla="*/ 81688 w 1101254"/>
                <a:gd name="connsiteY1" fmla="*/ 22251 h 533790"/>
                <a:gd name="connsiteX2" fmla="*/ 453163 w 1101254"/>
                <a:gd name="connsiteY2" fmla="*/ 47651 h 533790"/>
                <a:gd name="connsiteX3" fmla="*/ 456338 w 1101254"/>
                <a:gd name="connsiteY3" fmla="*/ 44476 h 533790"/>
                <a:gd name="connsiteX4" fmla="*/ 723038 w 1101254"/>
                <a:gd name="connsiteY4" fmla="*/ 98451 h 533790"/>
                <a:gd name="connsiteX5" fmla="*/ 738913 w 1101254"/>
                <a:gd name="connsiteY5" fmla="*/ 127026 h 533790"/>
                <a:gd name="connsiteX6" fmla="*/ 996088 w 1101254"/>
                <a:gd name="connsiteY6" fmla="*/ 241326 h 533790"/>
                <a:gd name="connsiteX7" fmla="*/ 1072288 w 1101254"/>
                <a:gd name="connsiteY7" fmla="*/ 333401 h 533790"/>
                <a:gd name="connsiteX8" fmla="*/ 1094513 w 1101254"/>
                <a:gd name="connsiteY8" fmla="*/ 393726 h 533790"/>
                <a:gd name="connsiteX9" fmla="*/ 1059588 w 1101254"/>
                <a:gd name="connsiteY9" fmla="*/ 533426 h 533790"/>
                <a:gd name="connsiteX10" fmla="*/ 1075463 w 1101254"/>
                <a:gd name="connsiteY10" fmla="*/ 431826 h 533790"/>
                <a:gd name="connsiteX11" fmla="*/ 1081813 w 1101254"/>
                <a:gd name="connsiteY11" fmla="*/ 355626 h 533790"/>
                <a:gd name="connsiteX12" fmla="*/ 802413 w 1101254"/>
                <a:gd name="connsiteY12" fmla="*/ 181001 h 533790"/>
                <a:gd name="connsiteX13" fmla="*/ 843688 w 1101254"/>
                <a:gd name="connsiteY13" fmla="*/ 177826 h 533790"/>
                <a:gd name="connsiteX14" fmla="*/ 596038 w 1101254"/>
                <a:gd name="connsiteY14" fmla="*/ 92101 h 533790"/>
                <a:gd name="connsiteX15" fmla="*/ 389663 w 1101254"/>
                <a:gd name="connsiteY15" fmla="*/ 22251 h 533790"/>
                <a:gd name="connsiteX16" fmla="*/ 249963 w 1101254"/>
                <a:gd name="connsiteY16" fmla="*/ 26 h 533790"/>
                <a:gd name="connsiteX17" fmla="*/ 329338 w 1101254"/>
                <a:gd name="connsiteY17" fmla="*/ 25426 h 533790"/>
                <a:gd name="connsiteX18" fmla="*/ 18188 w 1101254"/>
                <a:gd name="connsiteY18" fmla="*/ 12726 h 533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01254" h="533790">
                  <a:moveTo>
                    <a:pt x="18188" y="12726"/>
                  </a:moveTo>
                  <a:cubicBezTo>
                    <a:pt x="-23087" y="12197"/>
                    <a:pt x="9192" y="16430"/>
                    <a:pt x="81688" y="22251"/>
                  </a:cubicBezTo>
                  <a:cubicBezTo>
                    <a:pt x="154184" y="28072"/>
                    <a:pt x="390721" y="43947"/>
                    <a:pt x="453163" y="47651"/>
                  </a:cubicBezTo>
                  <a:cubicBezTo>
                    <a:pt x="515605" y="51355"/>
                    <a:pt x="411359" y="36009"/>
                    <a:pt x="456338" y="44476"/>
                  </a:cubicBezTo>
                  <a:cubicBezTo>
                    <a:pt x="501317" y="52943"/>
                    <a:pt x="675942" y="84693"/>
                    <a:pt x="723038" y="98451"/>
                  </a:cubicBezTo>
                  <a:cubicBezTo>
                    <a:pt x="770134" y="112209"/>
                    <a:pt x="693405" y="103214"/>
                    <a:pt x="738913" y="127026"/>
                  </a:cubicBezTo>
                  <a:cubicBezTo>
                    <a:pt x="784421" y="150838"/>
                    <a:pt x="940526" y="206930"/>
                    <a:pt x="996088" y="241326"/>
                  </a:cubicBezTo>
                  <a:cubicBezTo>
                    <a:pt x="1051650" y="275722"/>
                    <a:pt x="1055884" y="308001"/>
                    <a:pt x="1072288" y="333401"/>
                  </a:cubicBezTo>
                  <a:cubicBezTo>
                    <a:pt x="1088692" y="358801"/>
                    <a:pt x="1096630" y="360389"/>
                    <a:pt x="1094513" y="393726"/>
                  </a:cubicBezTo>
                  <a:cubicBezTo>
                    <a:pt x="1092396" y="427063"/>
                    <a:pt x="1062763" y="527076"/>
                    <a:pt x="1059588" y="533426"/>
                  </a:cubicBezTo>
                  <a:cubicBezTo>
                    <a:pt x="1056413" y="539776"/>
                    <a:pt x="1071759" y="461459"/>
                    <a:pt x="1075463" y="431826"/>
                  </a:cubicBezTo>
                  <a:cubicBezTo>
                    <a:pt x="1079167" y="402193"/>
                    <a:pt x="1127321" y="397430"/>
                    <a:pt x="1081813" y="355626"/>
                  </a:cubicBezTo>
                  <a:cubicBezTo>
                    <a:pt x="1036305" y="313822"/>
                    <a:pt x="842101" y="210634"/>
                    <a:pt x="802413" y="181001"/>
                  </a:cubicBezTo>
                  <a:cubicBezTo>
                    <a:pt x="762726" y="151368"/>
                    <a:pt x="878084" y="192643"/>
                    <a:pt x="843688" y="177826"/>
                  </a:cubicBezTo>
                  <a:cubicBezTo>
                    <a:pt x="809292" y="163009"/>
                    <a:pt x="596038" y="92101"/>
                    <a:pt x="596038" y="92101"/>
                  </a:cubicBezTo>
                  <a:cubicBezTo>
                    <a:pt x="520367" y="66172"/>
                    <a:pt x="447342" y="37597"/>
                    <a:pt x="389663" y="22251"/>
                  </a:cubicBezTo>
                  <a:cubicBezTo>
                    <a:pt x="331984" y="6905"/>
                    <a:pt x="260017" y="-503"/>
                    <a:pt x="249963" y="26"/>
                  </a:cubicBezTo>
                  <a:cubicBezTo>
                    <a:pt x="239909" y="555"/>
                    <a:pt x="372200" y="23309"/>
                    <a:pt x="329338" y="25426"/>
                  </a:cubicBezTo>
                  <a:lnTo>
                    <a:pt x="18188" y="1272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4BC31FDF-90FB-C451-936E-E8870DE4DF50}"/>
                </a:ext>
              </a:extLst>
            </p:cNvPr>
            <p:cNvSpPr/>
            <p:nvPr/>
          </p:nvSpPr>
          <p:spPr>
            <a:xfrm>
              <a:off x="5610201" y="1774714"/>
              <a:ext cx="57813" cy="160245"/>
            </a:xfrm>
            <a:custGeom>
              <a:avLst/>
              <a:gdLst>
                <a:gd name="connsiteX0" fmla="*/ 31774 w 57813"/>
                <a:gd name="connsiteY0" fmla="*/ 111 h 160245"/>
                <a:gd name="connsiteX1" fmla="*/ 38124 w 57813"/>
                <a:gd name="connsiteY1" fmla="*/ 89011 h 160245"/>
                <a:gd name="connsiteX2" fmla="*/ 24 w 57813"/>
                <a:gd name="connsiteY2" fmla="*/ 158861 h 160245"/>
                <a:gd name="connsiteX3" fmla="*/ 44474 w 57813"/>
                <a:gd name="connsiteY3" fmla="*/ 133461 h 160245"/>
                <a:gd name="connsiteX4" fmla="*/ 57174 w 57813"/>
                <a:gd name="connsiteY4" fmla="*/ 108061 h 160245"/>
                <a:gd name="connsiteX5" fmla="*/ 31774 w 57813"/>
                <a:gd name="connsiteY5" fmla="*/ 111 h 16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813" h="160245">
                  <a:moveTo>
                    <a:pt x="31774" y="111"/>
                  </a:moveTo>
                  <a:cubicBezTo>
                    <a:pt x="28599" y="-3064"/>
                    <a:pt x="43416" y="62553"/>
                    <a:pt x="38124" y="89011"/>
                  </a:cubicBezTo>
                  <a:cubicBezTo>
                    <a:pt x="32832" y="115469"/>
                    <a:pt x="-1034" y="151453"/>
                    <a:pt x="24" y="158861"/>
                  </a:cubicBezTo>
                  <a:cubicBezTo>
                    <a:pt x="1082" y="166269"/>
                    <a:pt x="34949" y="141928"/>
                    <a:pt x="44474" y="133461"/>
                  </a:cubicBezTo>
                  <a:cubicBezTo>
                    <a:pt x="53999" y="124994"/>
                    <a:pt x="59820" y="126053"/>
                    <a:pt x="57174" y="108061"/>
                  </a:cubicBezTo>
                  <a:cubicBezTo>
                    <a:pt x="54528" y="90069"/>
                    <a:pt x="34949" y="3286"/>
                    <a:pt x="31774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E77DB6C8-0824-179A-CC67-61C6F3FFFA9D}"/>
                </a:ext>
              </a:extLst>
            </p:cNvPr>
            <p:cNvSpPr/>
            <p:nvPr/>
          </p:nvSpPr>
          <p:spPr>
            <a:xfrm>
              <a:off x="3772335" y="1878806"/>
              <a:ext cx="1157972" cy="135334"/>
            </a:xfrm>
            <a:custGeom>
              <a:avLst/>
              <a:gdLst>
                <a:gd name="connsiteX0" fmla="*/ 94815 w 1157972"/>
                <a:gd name="connsiteY0" fmla="*/ 108744 h 135334"/>
                <a:gd name="connsiteX1" fmla="*/ 637740 w 1157972"/>
                <a:gd name="connsiteY1" fmla="*/ 35719 h 135334"/>
                <a:gd name="connsiteX2" fmla="*/ 564715 w 1157972"/>
                <a:gd name="connsiteY2" fmla="*/ 794 h 135334"/>
                <a:gd name="connsiteX3" fmla="*/ 1021915 w 1157972"/>
                <a:gd name="connsiteY3" fmla="*/ 67469 h 135334"/>
                <a:gd name="connsiteX4" fmla="*/ 1152090 w 1157972"/>
                <a:gd name="connsiteY4" fmla="*/ 89694 h 135334"/>
                <a:gd name="connsiteX5" fmla="*/ 1056840 w 1157972"/>
                <a:gd name="connsiteY5" fmla="*/ 42069 h 135334"/>
                <a:gd name="connsiteX6" fmla="*/ 396440 w 1157972"/>
                <a:gd name="connsiteY6" fmla="*/ 16669 h 135334"/>
                <a:gd name="connsiteX7" fmla="*/ 532965 w 1157972"/>
                <a:gd name="connsiteY7" fmla="*/ 10319 h 135334"/>
                <a:gd name="connsiteX8" fmla="*/ 380565 w 1157972"/>
                <a:gd name="connsiteY8" fmla="*/ 38894 h 135334"/>
                <a:gd name="connsiteX9" fmla="*/ 259915 w 1157972"/>
                <a:gd name="connsiteY9" fmla="*/ 48419 h 135334"/>
                <a:gd name="connsiteX10" fmla="*/ 415490 w 1157972"/>
                <a:gd name="connsiteY10" fmla="*/ 38894 h 135334"/>
                <a:gd name="connsiteX11" fmla="*/ 310715 w 1157972"/>
                <a:gd name="connsiteY11" fmla="*/ 48419 h 135334"/>
                <a:gd name="connsiteX12" fmla="*/ 21790 w 1157972"/>
                <a:gd name="connsiteY12" fmla="*/ 130969 h 135334"/>
                <a:gd name="connsiteX13" fmla="*/ 94815 w 1157972"/>
                <a:gd name="connsiteY13" fmla="*/ 108744 h 135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7972" h="135334">
                  <a:moveTo>
                    <a:pt x="94815" y="108744"/>
                  </a:moveTo>
                  <a:cubicBezTo>
                    <a:pt x="197473" y="92869"/>
                    <a:pt x="559423" y="53711"/>
                    <a:pt x="637740" y="35719"/>
                  </a:cubicBezTo>
                  <a:cubicBezTo>
                    <a:pt x="716057" y="17727"/>
                    <a:pt x="500686" y="-4498"/>
                    <a:pt x="564715" y="794"/>
                  </a:cubicBezTo>
                  <a:cubicBezTo>
                    <a:pt x="628744" y="6086"/>
                    <a:pt x="924019" y="52652"/>
                    <a:pt x="1021915" y="67469"/>
                  </a:cubicBezTo>
                  <a:cubicBezTo>
                    <a:pt x="1119811" y="82286"/>
                    <a:pt x="1146269" y="93927"/>
                    <a:pt x="1152090" y="89694"/>
                  </a:cubicBezTo>
                  <a:cubicBezTo>
                    <a:pt x="1157911" y="85461"/>
                    <a:pt x="1182782" y="54240"/>
                    <a:pt x="1056840" y="42069"/>
                  </a:cubicBezTo>
                  <a:cubicBezTo>
                    <a:pt x="930898" y="29898"/>
                    <a:pt x="483753" y="21961"/>
                    <a:pt x="396440" y="16669"/>
                  </a:cubicBezTo>
                  <a:cubicBezTo>
                    <a:pt x="309128" y="11377"/>
                    <a:pt x="535611" y="6615"/>
                    <a:pt x="532965" y="10319"/>
                  </a:cubicBezTo>
                  <a:cubicBezTo>
                    <a:pt x="530319" y="14023"/>
                    <a:pt x="426073" y="32544"/>
                    <a:pt x="380565" y="38894"/>
                  </a:cubicBezTo>
                  <a:cubicBezTo>
                    <a:pt x="335057" y="45244"/>
                    <a:pt x="254094" y="48419"/>
                    <a:pt x="259915" y="48419"/>
                  </a:cubicBezTo>
                  <a:cubicBezTo>
                    <a:pt x="265736" y="48419"/>
                    <a:pt x="407023" y="38894"/>
                    <a:pt x="415490" y="38894"/>
                  </a:cubicBezTo>
                  <a:cubicBezTo>
                    <a:pt x="423957" y="38894"/>
                    <a:pt x="376332" y="33073"/>
                    <a:pt x="310715" y="48419"/>
                  </a:cubicBezTo>
                  <a:cubicBezTo>
                    <a:pt x="245098" y="63765"/>
                    <a:pt x="62007" y="117740"/>
                    <a:pt x="21790" y="130969"/>
                  </a:cubicBezTo>
                  <a:cubicBezTo>
                    <a:pt x="-18427" y="144198"/>
                    <a:pt x="-7843" y="124619"/>
                    <a:pt x="94815" y="1087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15C6E9F3-4E77-6ED9-460A-55834DE31EE9}"/>
                </a:ext>
              </a:extLst>
            </p:cNvPr>
            <p:cNvSpPr/>
            <p:nvPr/>
          </p:nvSpPr>
          <p:spPr>
            <a:xfrm>
              <a:off x="3836741" y="1799806"/>
              <a:ext cx="314028" cy="319447"/>
            </a:xfrm>
            <a:custGeom>
              <a:avLst/>
              <a:gdLst>
                <a:gd name="connsiteX0" fmla="*/ 303459 w 314028"/>
                <a:gd name="connsiteY0" fmla="*/ 3594 h 319447"/>
                <a:gd name="connsiteX1" fmla="*/ 97084 w 314028"/>
                <a:gd name="connsiteY1" fmla="*/ 124244 h 319447"/>
                <a:gd name="connsiteX2" fmla="*/ 39934 w 314028"/>
                <a:gd name="connsiteY2" fmla="*/ 209969 h 319447"/>
                <a:gd name="connsiteX3" fmla="*/ 78034 w 314028"/>
                <a:gd name="connsiteY3" fmla="*/ 79794 h 319447"/>
                <a:gd name="connsiteX4" fmla="*/ 52634 w 314028"/>
                <a:gd name="connsiteY4" fmla="*/ 197269 h 319447"/>
                <a:gd name="connsiteX5" fmla="*/ 100259 w 314028"/>
                <a:gd name="connsiteY5" fmla="*/ 317919 h 319447"/>
                <a:gd name="connsiteX6" fmla="*/ 49459 w 314028"/>
                <a:gd name="connsiteY6" fmla="*/ 260769 h 319447"/>
                <a:gd name="connsiteX7" fmla="*/ 1834 w 314028"/>
                <a:gd name="connsiteY7" fmla="*/ 194094 h 319447"/>
                <a:gd name="connsiteX8" fmla="*/ 116134 w 314028"/>
                <a:gd name="connsiteY8" fmla="*/ 105194 h 319447"/>
                <a:gd name="connsiteX9" fmla="*/ 36759 w 314028"/>
                <a:gd name="connsiteY9" fmla="*/ 111544 h 319447"/>
                <a:gd name="connsiteX10" fmla="*/ 255834 w 314028"/>
                <a:gd name="connsiteY10" fmla="*/ 38519 h 319447"/>
                <a:gd name="connsiteX11" fmla="*/ 303459 w 314028"/>
                <a:gd name="connsiteY11" fmla="*/ 3594 h 31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4028" h="319447">
                  <a:moveTo>
                    <a:pt x="303459" y="3594"/>
                  </a:moveTo>
                  <a:cubicBezTo>
                    <a:pt x="277001" y="17881"/>
                    <a:pt x="141005" y="89848"/>
                    <a:pt x="97084" y="124244"/>
                  </a:cubicBezTo>
                  <a:cubicBezTo>
                    <a:pt x="53163" y="158640"/>
                    <a:pt x="43109" y="217377"/>
                    <a:pt x="39934" y="209969"/>
                  </a:cubicBezTo>
                  <a:cubicBezTo>
                    <a:pt x="36759" y="202561"/>
                    <a:pt x="75917" y="81911"/>
                    <a:pt x="78034" y="79794"/>
                  </a:cubicBezTo>
                  <a:cubicBezTo>
                    <a:pt x="80151" y="77677"/>
                    <a:pt x="48930" y="157582"/>
                    <a:pt x="52634" y="197269"/>
                  </a:cubicBezTo>
                  <a:cubicBezTo>
                    <a:pt x="56338" y="236956"/>
                    <a:pt x="100788" y="307336"/>
                    <a:pt x="100259" y="317919"/>
                  </a:cubicBezTo>
                  <a:cubicBezTo>
                    <a:pt x="99730" y="328502"/>
                    <a:pt x="65863" y="281406"/>
                    <a:pt x="49459" y="260769"/>
                  </a:cubicBezTo>
                  <a:cubicBezTo>
                    <a:pt x="33055" y="240132"/>
                    <a:pt x="-9279" y="220023"/>
                    <a:pt x="1834" y="194094"/>
                  </a:cubicBezTo>
                  <a:cubicBezTo>
                    <a:pt x="12946" y="168165"/>
                    <a:pt x="110313" y="118952"/>
                    <a:pt x="116134" y="105194"/>
                  </a:cubicBezTo>
                  <a:cubicBezTo>
                    <a:pt x="121955" y="91436"/>
                    <a:pt x="13476" y="122656"/>
                    <a:pt x="36759" y="111544"/>
                  </a:cubicBezTo>
                  <a:cubicBezTo>
                    <a:pt x="60042" y="100432"/>
                    <a:pt x="207680" y="55981"/>
                    <a:pt x="255834" y="38519"/>
                  </a:cubicBezTo>
                  <a:cubicBezTo>
                    <a:pt x="303988" y="21057"/>
                    <a:pt x="329917" y="-10693"/>
                    <a:pt x="303459" y="35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446233D0-CEC6-0017-0FD3-29250A114FE5}"/>
                </a:ext>
              </a:extLst>
            </p:cNvPr>
            <p:cNvSpPr/>
            <p:nvPr/>
          </p:nvSpPr>
          <p:spPr>
            <a:xfrm>
              <a:off x="3912281" y="1806542"/>
              <a:ext cx="984766" cy="155669"/>
            </a:xfrm>
            <a:custGeom>
              <a:avLst/>
              <a:gdLst>
                <a:gd name="connsiteX0" fmla="*/ 2494 w 984766"/>
                <a:gd name="connsiteY0" fmla="*/ 155608 h 155669"/>
                <a:gd name="connsiteX1" fmla="*/ 339044 w 984766"/>
                <a:gd name="connsiteY1" fmla="*/ 38133 h 155669"/>
                <a:gd name="connsiteX2" fmla="*/ 256494 w 984766"/>
                <a:gd name="connsiteY2" fmla="*/ 38133 h 155669"/>
                <a:gd name="connsiteX3" fmla="*/ 615269 w 984766"/>
                <a:gd name="connsiteY3" fmla="*/ 44483 h 155669"/>
                <a:gd name="connsiteX4" fmla="*/ 523194 w 984766"/>
                <a:gd name="connsiteY4" fmla="*/ 31783 h 155669"/>
                <a:gd name="connsiteX5" fmla="*/ 758144 w 984766"/>
                <a:gd name="connsiteY5" fmla="*/ 22258 h 155669"/>
                <a:gd name="connsiteX6" fmla="*/ 974044 w 984766"/>
                <a:gd name="connsiteY6" fmla="*/ 69883 h 155669"/>
                <a:gd name="connsiteX7" fmla="*/ 897844 w 984766"/>
                <a:gd name="connsiteY7" fmla="*/ 34958 h 155669"/>
                <a:gd name="connsiteX8" fmla="*/ 437469 w 984766"/>
                <a:gd name="connsiteY8" fmla="*/ 33 h 155669"/>
                <a:gd name="connsiteX9" fmla="*/ 259669 w 984766"/>
                <a:gd name="connsiteY9" fmla="*/ 28608 h 155669"/>
                <a:gd name="connsiteX10" fmla="*/ 370794 w 984766"/>
                <a:gd name="connsiteY10" fmla="*/ 31783 h 155669"/>
                <a:gd name="connsiteX11" fmla="*/ 126319 w 984766"/>
                <a:gd name="connsiteY11" fmla="*/ 31783 h 155669"/>
                <a:gd name="connsiteX12" fmla="*/ 253319 w 984766"/>
                <a:gd name="connsiteY12" fmla="*/ 34958 h 155669"/>
                <a:gd name="connsiteX13" fmla="*/ 189819 w 984766"/>
                <a:gd name="connsiteY13" fmla="*/ 54008 h 155669"/>
                <a:gd name="connsiteX14" fmla="*/ 2494 w 984766"/>
                <a:gd name="connsiteY14" fmla="*/ 155608 h 15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84766" h="155669">
                  <a:moveTo>
                    <a:pt x="2494" y="155608"/>
                  </a:moveTo>
                  <a:cubicBezTo>
                    <a:pt x="27365" y="152962"/>
                    <a:pt x="296711" y="57712"/>
                    <a:pt x="339044" y="38133"/>
                  </a:cubicBezTo>
                  <a:cubicBezTo>
                    <a:pt x="381377" y="18554"/>
                    <a:pt x="256494" y="38133"/>
                    <a:pt x="256494" y="38133"/>
                  </a:cubicBezTo>
                  <a:lnTo>
                    <a:pt x="615269" y="44483"/>
                  </a:lnTo>
                  <a:cubicBezTo>
                    <a:pt x="659719" y="43425"/>
                    <a:pt x="499382" y="35487"/>
                    <a:pt x="523194" y="31783"/>
                  </a:cubicBezTo>
                  <a:cubicBezTo>
                    <a:pt x="547007" y="28079"/>
                    <a:pt x="683002" y="15908"/>
                    <a:pt x="758144" y="22258"/>
                  </a:cubicBezTo>
                  <a:cubicBezTo>
                    <a:pt x="833286" y="28608"/>
                    <a:pt x="950761" y="67766"/>
                    <a:pt x="974044" y="69883"/>
                  </a:cubicBezTo>
                  <a:cubicBezTo>
                    <a:pt x="997327" y="72000"/>
                    <a:pt x="987273" y="46600"/>
                    <a:pt x="897844" y="34958"/>
                  </a:cubicBezTo>
                  <a:cubicBezTo>
                    <a:pt x="808415" y="23316"/>
                    <a:pt x="543831" y="1091"/>
                    <a:pt x="437469" y="33"/>
                  </a:cubicBezTo>
                  <a:cubicBezTo>
                    <a:pt x="331107" y="-1025"/>
                    <a:pt x="270782" y="23316"/>
                    <a:pt x="259669" y="28608"/>
                  </a:cubicBezTo>
                  <a:cubicBezTo>
                    <a:pt x="248557" y="33900"/>
                    <a:pt x="393019" y="31254"/>
                    <a:pt x="370794" y="31783"/>
                  </a:cubicBezTo>
                  <a:cubicBezTo>
                    <a:pt x="348569" y="32312"/>
                    <a:pt x="126319" y="31783"/>
                    <a:pt x="126319" y="31783"/>
                  </a:cubicBezTo>
                  <a:cubicBezTo>
                    <a:pt x="106740" y="32312"/>
                    <a:pt x="242736" y="31254"/>
                    <a:pt x="253319" y="34958"/>
                  </a:cubicBezTo>
                  <a:cubicBezTo>
                    <a:pt x="263902" y="38662"/>
                    <a:pt x="233740" y="33371"/>
                    <a:pt x="189819" y="54008"/>
                  </a:cubicBezTo>
                  <a:cubicBezTo>
                    <a:pt x="145898" y="74645"/>
                    <a:pt x="-22377" y="158254"/>
                    <a:pt x="2494" y="1556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1814499E-6553-9C07-073B-84620A9E1790}"/>
                </a:ext>
              </a:extLst>
            </p:cNvPr>
            <p:cNvSpPr/>
            <p:nvPr/>
          </p:nvSpPr>
          <p:spPr>
            <a:xfrm>
              <a:off x="4875244" y="1822410"/>
              <a:ext cx="685346" cy="361115"/>
            </a:xfrm>
            <a:custGeom>
              <a:avLst/>
              <a:gdLst>
                <a:gd name="connsiteX0" fmla="*/ 1556 w 685346"/>
                <a:gd name="connsiteY0" fmla="*/ 40 h 361115"/>
                <a:gd name="connsiteX1" fmla="*/ 328581 w 685346"/>
                <a:gd name="connsiteY1" fmla="*/ 155615 h 361115"/>
                <a:gd name="connsiteX2" fmla="*/ 277781 w 685346"/>
                <a:gd name="connsiteY2" fmla="*/ 111165 h 361115"/>
                <a:gd name="connsiteX3" fmla="*/ 455581 w 685346"/>
                <a:gd name="connsiteY3" fmla="*/ 228640 h 361115"/>
                <a:gd name="connsiteX4" fmla="*/ 674656 w 685346"/>
                <a:gd name="connsiteY4" fmla="*/ 358815 h 361115"/>
                <a:gd name="connsiteX5" fmla="*/ 623856 w 685346"/>
                <a:gd name="connsiteY5" fmla="*/ 301665 h 361115"/>
                <a:gd name="connsiteX6" fmla="*/ 385731 w 685346"/>
                <a:gd name="connsiteY6" fmla="*/ 174665 h 361115"/>
                <a:gd name="connsiteX7" fmla="*/ 458756 w 685346"/>
                <a:gd name="connsiteY7" fmla="*/ 260390 h 361115"/>
                <a:gd name="connsiteX8" fmla="*/ 71406 w 685346"/>
                <a:gd name="connsiteY8" fmla="*/ 76240 h 361115"/>
                <a:gd name="connsiteX9" fmla="*/ 198406 w 685346"/>
                <a:gd name="connsiteY9" fmla="*/ 139740 h 361115"/>
                <a:gd name="connsiteX10" fmla="*/ 1556 w 685346"/>
                <a:gd name="connsiteY10" fmla="*/ 40 h 361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5346" h="361115">
                  <a:moveTo>
                    <a:pt x="1556" y="40"/>
                  </a:moveTo>
                  <a:cubicBezTo>
                    <a:pt x="23252" y="2686"/>
                    <a:pt x="282544" y="137094"/>
                    <a:pt x="328581" y="155615"/>
                  </a:cubicBezTo>
                  <a:cubicBezTo>
                    <a:pt x="374618" y="174136"/>
                    <a:pt x="256614" y="98994"/>
                    <a:pt x="277781" y="111165"/>
                  </a:cubicBezTo>
                  <a:cubicBezTo>
                    <a:pt x="298948" y="123336"/>
                    <a:pt x="389435" y="187365"/>
                    <a:pt x="455581" y="228640"/>
                  </a:cubicBezTo>
                  <a:cubicBezTo>
                    <a:pt x="521727" y="269915"/>
                    <a:pt x="646610" y="346644"/>
                    <a:pt x="674656" y="358815"/>
                  </a:cubicBezTo>
                  <a:cubicBezTo>
                    <a:pt x="702702" y="370986"/>
                    <a:pt x="672010" y="332357"/>
                    <a:pt x="623856" y="301665"/>
                  </a:cubicBezTo>
                  <a:cubicBezTo>
                    <a:pt x="575702" y="270973"/>
                    <a:pt x="413248" y="181544"/>
                    <a:pt x="385731" y="174665"/>
                  </a:cubicBezTo>
                  <a:cubicBezTo>
                    <a:pt x="358214" y="167786"/>
                    <a:pt x="511144" y="276794"/>
                    <a:pt x="458756" y="260390"/>
                  </a:cubicBezTo>
                  <a:cubicBezTo>
                    <a:pt x="406368" y="243986"/>
                    <a:pt x="114798" y="96348"/>
                    <a:pt x="71406" y="76240"/>
                  </a:cubicBezTo>
                  <a:cubicBezTo>
                    <a:pt x="28014" y="56132"/>
                    <a:pt x="204756" y="152969"/>
                    <a:pt x="198406" y="139740"/>
                  </a:cubicBezTo>
                  <a:cubicBezTo>
                    <a:pt x="192056" y="126511"/>
                    <a:pt x="-20140" y="-2606"/>
                    <a:pt x="1556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A185844B-F752-7070-687F-918D19AE9D75}"/>
                </a:ext>
              </a:extLst>
            </p:cNvPr>
            <p:cNvSpPr/>
            <p:nvPr/>
          </p:nvSpPr>
          <p:spPr>
            <a:xfrm>
              <a:off x="4945636" y="1958070"/>
              <a:ext cx="569696" cy="477166"/>
            </a:xfrm>
            <a:custGeom>
              <a:avLst/>
              <a:gdLst>
                <a:gd name="connsiteX0" fmla="*/ 1014 w 569696"/>
                <a:gd name="connsiteY0" fmla="*/ 905 h 477166"/>
                <a:gd name="connsiteX1" fmla="*/ 385189 w 569696"/>
                <a:gd name="connsiteY1" fmla="*/ 172355 h 477166"/>
                <a:gd name="connsiteX2" fmla="*/ 366139 w 569696"/>
                <a:gd name="connsiteY2" fmla="*/ 150130 h 477166"/>
                <a:gd name="connsiteX3" fmla="*/ 534414 w 569696"/>
                <a:gd name="connsiteY3" fmla="*/ 239030 h 477166"/>
                <a:gd name="connsiteX4" fmla="*/ 553464 w 569696"/>
                <a:gd name="connsiteY4" fmla="*/ 331105 h 477166"/>
                <a:gd name="connsiteX5" fmla="*/ 569339 w 569696"/>
                <a:gd name="connsiteY5" fmla="*/ 270780 h 477166"/>
                <a:gd name="connsiteX6" fmla="*/ 537589 w 569696"/>
                <a:gd name="connsiteY6" fmla="*/ 369205 h 477166"/>
                <a:gd name="connsiteX7" fmla="*/ 521714 w 569696"/>
                <a:gd name="connsiteY7" fmla="*/ 477155 h 477166"/>
                <a:gd name="connsiteX8" fmla="*/ 531239 w 569696"/>
                <a:gd name="connsiteY8" fmla="*/ 362855 h 477166"/>
                <a:gd name="connsiteX9" fmla="*/ 553464 w 569696"/>
                <a:gd name="connsiteY9" fmla="*/ 299355 h 477166"/>
                <a:gd name="connsiteX10" fmla="*/ 505839 w 569696"/>
                <a:gd name="connsiteY10" fmla="*/ 261255 h 477166"/>
                <a:gd name="connsiteX11" fmla="*/ 239139 w 569696"/>
                <a:gd name="connsiteY11" fmla="*/ 61230 h 477166"/>
                <a:gd name="connsiteX12" fmla="*/ 270889 w 569696"/>
                <a:gd name="connsiteY12" fmla="*/ 102505 h 477166"/>
                <a:gd name="connsiteX13" fmla="*/ 1014 w 569696"/>
                <a:gd name="connsiteY13" fmla="*/ 905 h 477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9696" h="477166">
                  <a:moveTo>
                    <a:pt x="1014" y="905"/>
                  </a:moveTo>
                  <a:cubicBezTo>
                    <a:pt x="20064" y="12547"/>
                    <a:pt x="324335" y="147484"/>
                    <a:pt x="385189" y="172355"/>
                  </a:cubicBezTo>
                  <a:cubicBezTo>
                    <a:pt x="446043" y="197226"/>
                    <a:pt x="341268" y="139018"/>
                    <a:pt x="366139" y="150130"/>
                  </a:cubicBezTo>
                  <a:cubicBezTo>
                    <a:pt x="391010" y="161242"/>
                    <a:pt x="503193" y="208868"/>
                    <a:pt x="534414" y="239030"/>
                  </a:cubicBezTo>
                  <a:cubicBezTo>
                    <a:pt x="565635" y="269192"/>
                    <a:pt x="547643" y="325813"/>
                    <a:pt x="553464" y="331105"/>
                  </a:cubicBezTo>
                  <a:cubicBezTo>
                    <a:pt x="559285" y="336397"/>
                    <a:pt x="571985" y="264430"/>
                    <a:pt x="569339" y="270780"/>
                  </a:cubicBezTo>
                  <a:cubicBezTo>
                    <a:pt x="566693" y="277130"/>
                    <a:pt x="545526" y="334809"/>
                    <a:pt x="537589" y="369205"/>
                  </a:cubicBezTo>
                  <a:cubicBezTo>
                    <a:pt x="529652" y="403601"/>
                    <a:pt x="522772" y="478213"/>
                    <a:pt x="521714" y="477155"/>
                  </a:cubicBezTo>
                  <a:cubicBezTo>
                    <a:pt x="520656" y="476097"/>
                    <a:pt x="525947" y="392488"/>
                    <a:pt x="531239" y="362855"/>
                  </a:cubicBezTo>
                  <a:cubicBezTo>
                    <a:pt x="536531" y="333222"/>
                    <a:pt x="557697" y="316288"/>
                    <a:pt x="553464" y="299355"/>
                  </a:cubicBezTo>
                  <a:cubicBezTo>
                    <a:pt x="549231" y="282422"/>
                    <a:pt x="505839" y="261255"/>
                    <a:pt x="505839" y="261255"/>
                  </a:cubicBezTo>
                  <a:cubicBezTo>
                    <a:pt x="453452" y="221568"/>
                    <a:pt x="278297" y="87688"/>
                    <a:pt x="239139" y="61230"/>
                  </a:cubicBezTo>
                  <a:cubicBezTo>
                    <a:pt x="199981" y="34772"/>
                    <a:pt x="304756" y="111501"/>
                    <a:pt x="270889" y="102505"/>
                  </a:cubicBezTo>
                  <a:cubicBezTo>
                    <a:pt x="237022" y="93509"/>
                    <a:pt x="-18036" y="-10737"/>
                    <a:pt x="1014" y="9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D9EEDFAD-A64F-81F7-049D-D71496A15CBA}"/>
                </a:ext>
              </a:extLst>
            </p:cNvPr>
            <p:cNvSpPr/>
            <p:nvPr/>
          </p:nvSpPr>
          <p:spPr>
            <a:xfrm>
              <a:off x="5537181" y="1974757"/>
              <a:ext cx="61484" cy="216195"/>
            </a:xfrm>
            <a:custGeom>
              <a:avLst/>
              <a:gdLst>
                <a:gd name="connsiteX0" fmla="*/ 19069 w 61484"/>
                <a:gd name="connsiteY0" fmla="*/ 93 h 216195"/>
                <a:gd name="connsiteX1" fmla="*/ 47644 w 61484"/>
                <a:gd name="connsiteY1" fmla="*/ 111218 h 216195"/>
                <a:gd name="connsiteX2" fmla="*/ 19 w 61484"/>
                <a:gd name="connsiteY2" fmla="*/ 215993 h 216195"/>
                <a:gd name="connsiteX3" fmla="*/ 41294 w 61484"/>
                <a:gd name="connsiteY3" fmla="*/ 139793 h 216195"/>
                <a:gd name="connsiteX4" fmla="*/ 60344 w 61484"/>
                <a:gd name="connsiteY4" fmla="*/ 130268 h 216195"/>
                <a:gd name="connsiteX5" fmla="*/ 19069 w 61484"/>
                <a:gd name="connsiteY5" fmla="*/ 93 h 216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484" h="216195">
                  <a:moveTo>
                    <a:pt x="19069" y="93"/>
                  </a:moveTo>
                  <a:cubicBezTo>
                    <a:pt x="16952" y="-3082"/>
                    <a:pt x="50819" y="75235"/>
                    <a:pt x="47644" y="111218"/>
                  </a:cubicBezTo>
                  <a:cubicBezTo>
                    <a:pt x="44469" y="147201"/>
                    <a:pt x="1077" y="211231"/>
                    <a:pt x="19" y="215993"/>
                  </a:cubicBezTo>
                  <a:cubicBezTo>
                    <a:pt x="-1039" y="220755"/>
                    <a:pt x="41294" y="139793"/>
                    <a:pt x="41294" y="139793"/>
                  </a:cubicBezTo>
                  <a:cubicBezTo>
                    <a:pt x="51348" y="125506"/>
                    <a:pt x="65636" y="148260"/>
                    <a:pt x="60344" y="130268"/>
                  </a:cubicBezTo>
                  <a:cubicBezTo>
                    <a:pt x="55052" y="112276"/>
                    <a:pt x="21186" y="3268"/>
                    <a:pt x="19069" y="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C333C8BE-EAE9-85B5-560D-DD87FAD3C98D}"/>
                </a:ext>
              </a:extLst>
            </p:cNvPr>
            <p:cNvSpPr/>
            <p:nvPr/>
          </p:nvSpPr>
          <p:spPr>
            <a:xfrm>
              <a:off x="4225870" y="1641393"/>
              <a:ext cx="176771" cy="660969"/>
            </a:xfrm>
            <a:custGeom>
              <a:avLst/>
              <a:gdLst>
                <a:gd name="connsiteX0" fmla="*/ 104830 w 176771"/>
                <a:gd name="connsiteY0" fmla="*/ 82 h 660969"/>
                <a:gd name="connsiteX1" fmla="*/ 142930 w 176771"/>
                <a:gd name="connsiteY1" fmla="*/ 69932 h 660969"/>
                <a:gd name="connsiteX2" fmla="*/ 101655 w 176771"/>
                <a:gd name="connsiteY2" fmla="*/ 196932 h 660969"/>
                <a:gd name="connsiteX3" fmla="*/ 133405 w 176771"/>
                <a:gd name="connsiteY3" fmla="*/ 181057 h 660969"/>
                <a:gd name="connsiteX4" fmla="*/ 73080 w 176771"/>
                <a:gd name="connsiteY4" fmla="*/ 327107 h 660969"/>
                <a:gd name="connsiteX5" fmla="*/ 101655 w 176771"/>
                <a:gd name="connsiteY5" fmla="*/ 304882 h 660969"/>
                <a:gd name="connsiteX6" fmla="*/ 60380 w 176771"/>
                <a:gd name="connsiteY6" fmla="*/ 431882 h 660969"/>
                <a:gd name="connsiteX7" fmla="*/ 73080 w 176771"/>
                <a:gd name="connsiteY7" fmla="*/ 492207 h 660969"/>
                <a:gd name="connsiteX8" fmla="*/ 25455 w 176771"/>
                <a:gd name="connsiteY8" fmla="*/ 571582 h 660969"/>
                <a:gd name="connsiteX9" fmla="*/ 55 w 176771"/>
                <a:gd name="connsiteY9" fmla="*/ 660482 h 660969"/>
                <a:gd name="connsiteX10" fmla="*/ 31805 w 176771"/>
                <a:gd name="connsiteY10" fmla="*/ 530307 h 660969"/>
                <a:gd name="connsiteX11" fmla="*/ 171505 w 176771"/>
                <a:gd name="connsiteY11" fmla="*/ 146132 h 660969"/>
                <a:gd name="connsiteX12" fmla="*/ 149280 w 176771"/>
                <a:gd name="connsiteY12" fmla="*/ 181057 h 660969"/>
                <a:gd name="connsiteX13" fmla="*/ 168330 w 176771"/>
                <a:gd name="connsiteY13" fmla="*/ 82632 h 660969"/>
                <a:gd name="connsiteX14" fmla="*/ 104830 w 176771"/>
                <a:gd name="connsiteY14" fmla="*/ 82 h 660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771" h="660969">
                  <a:moveTo>
                    <a:pt x="104830" y="82"/>
                  </a:moveTo>
                  <a:cubicBezTo>
                    <a:pt x="100597" y="-2035"/>
                    <a:pt x="143459" y="37124"/>
                    <a:pt x="142930" y="69932"/>
                  </a:cubicBezTo>
                  <a:cubicBezTo>
                    <a:pt x="142401" y="102740"/>
                    <a:pt x="103242" y="178411"/>
                    <a:pt x="101655" y="196932"/>
                  </a:cubicBezTo>
                  <a:cubicBezTo>
                    <a:pt x="100068" y="215453"/>
                    <a:pt x="138167" y="159361"/>
                    <a:pt x="133405" y="181057"/>
                  </a:cubicBezTo>
                  <a:cubicBezTo>
                    <a:pt x="128643" y="202753"/>
                    <a:pt x="78372" y="306470"/>
                    <a:pt x="73080" y="327107"/>
                  </a:cubicBezTo>
                  <a:cubicBezTo>
                    <a:pt x="67788" y="347744"/>
                    <a:pt x="103772" y="287420"/>
                    <a:pt x="101655" y="304882"/>
                  </a:cubicBezTo>
                  <a:cubicBezTo>
                    <a:pt x="99538" y="322344"/>
                    <a:pt x="65142" y="400661"/>
                    <a:pt x="60380" y="431882"/>
                  </a:cubicBezTo>
                  <a:cubicBezTo>
                    <a:pt x="55618" y="463103"/>
                    <a:pt x="78901" y="468924"/>
                    <a:pt x="73080" y="492207"/>
                  </a:cubicBezTo>
                  <a:cubicBezTo>
                    <a:pt x="67259" y="515490"/>
                    <a:pt x="37626" y="543536"/>
                    <a:pt x="25455" y="571582"/>
                  </a:cubicBezTo>
                  <a:cubicBezTo>
                    <a:pt x="13284" y="599628"/>
                    <a:pt x="-1003" y="667361"/>
                    <a:pt x="55" y="660482"/>
                  </a:cubicBezTo>
                  <a:cubicBezTo>
                    <a:pt x="1113" y="653603"/>
                    <a:pt x="3230" y="616032"/>
                    <a:pt x="31805" y="530307"/>
                  </a:cubicBezTo>
                  <a:cubicBezTo>
                    <a:pt x="60380" y="444582"/>
                    <a:pt x="151926" y="204340"/>
                    <a:pt x="171505" y="146132"/>
                  </a:cubicBezTo>
                  <a:cubicBezTo>
                    <a:pt x="191084" y="87924"/>
                    <a:pt x="149809" y="191640"/>
                    <a:pt x="149280" y="181057"/>
                  </a:cubicBezTo>
                  <a:cubicBezTo>
                    <a:pt x="148751" y="170474"/>
                    <a:pt x="174151" y="104857"/>
                    <a:pt x="168330" y="82632"/>
                  </a:cubicBezTo>
                  <a:cubicBezTo>
                    <a:pt x="162509" y="60407"/>
                    <a:pt x="109063" y="2199"/>
                    <a:pt x="104830" y="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75B5B799-0333-49AB-CBAF-E61819701C7E}"/>
                </a:ext>
              </a:extLst>
            </p:cNvPr>
            <p:cNvSpPr/>
            <p:nvPr/>
          </p:nvSpPr>
          <p:spPr>
            <a:xfrm>
              <a:off x="3768682" y="2026948"/>
              <a:ext cx="517667" cy="325252"/>
            </a:xfrm>
            <a:custGeom>
              <a:avLst/>
              <a:gdLst>
                <a:gd name="connsiteX0" fmla="*/ 517568 w 517667"/>
                <a:gd name="connsiteY0" fmla="*/ 30452 h 325252"/>
                <a:gd name="connsiteX1" fmla="*/ 260393 w 517667"/>
                <a:gd name="connsiteY1" fmla="*/ 33627 h 325252"/>
                <a:gd name="connsiteX2" fmla="*/ 276268 w 517667"/>
                <a:gd name="connsiteY2" fmla="*/ 33627 h 325252"/>
                <a:gd name="connsiteX3" fmla="*/ 409618 w 517667"/>
                <a:gd name="connsiteY3" fmla="*/ 11402 h 325252"/>
                <a:gd name="connsiteX4" fmla="*/ 247693 w 517667"/>
                <a:gd name="connsiteY4" fmla="*/ 39977 h 325252"/>
                <a:gd name="connsiteX5" fmla="*/ 60368 w 517667"/>
                <a:gd name="connsiteY5" fmla="*/ 116177 h 325252"/>
                <a:gd name="connsiteX6" fmla="*/ 38143 w 517667"/>
                <a:gd name="connsiteY6" fmla="*/ 154277 h 325252"/>
                <a:gd name="connsiteX7" fmla="*/ 66718 w 517667"/>
                <a:gd name="connsiteY7" fmla="*/ 319377 h 325252"/>
                <a:gd name="connsiteX8" fmla="*/ 28618 w 517667"/>
                <a:gd name="connsiteY8" fmla="*/ 271752 h 325252"/>
                <a:gd name="connsiteX9" fmla="*/ 43 w 517667"/>
                <a:gd name="connsiteY9" fmla="*/ 113002 h 325252"/>
                <a:gd name="connsiteX10" fmla="*/ 34968 w 517667"/>
                <a:gd name="connsiteY10" fmla="*/ 198727 h 325252"/>
                <a:gd name="connsiteX11" fmla="*/ 73068 w 517667"/>
                <a:gd name="connsiteY11" fmla="*/ 97127 h 325252"/>
                <a:gd name="connsiteX12" fmla="*/ 323893 w 517667"/>
                <a:gd name="connsiteY12" fmla="*/ 78077 h 325252"/>
                <a:gd name="connsiteX13" fmla="*/ 212768 w 517667"/>
                <a:gd name="connsiteY13" fmla="*/ 46327 h 325252"/>
                <a:gd name="connsiteX14" fmla="*/ 339768 w 517667"/>
                <a:gd name="connsiteY14" fmla="*/ 1877 h 325252"/>
                <a:gd name="connsiteX15" fmla="*/ 292143 w 517667"/>
                <a:gd name="connsiteY15" fmla="*/ 11402 h 325252"/>
                <a:gd name="connsiteX16" fmla="*/ 517568 w 517667"/>
                <a:gd name="connsiteY16" fmla="*/ 30452 h 32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7667" h="325252">
                  <a:moveTo>
                    <a:pt x="517568" y="30452"/>
                  </a:moveTo>
                  <a:cubicBezTo>
                    <a:pt x="512276" y="34156"/>
                    <a:pt x="300610" y="33098"/>
                    <a:pt x="260393" y="33627"/>
                  </a:cubicBezTo>
                  <a:cubicBezTo>
                    <a:pt x="220176" y="34156"/>
                    <a:pt x="251397" y="37331"/>
                    <a:pt x="276268" y="33627"/>
                  </a:cubicBezTo>
                  <a:cubicBezTo>
                    <a:pt x="301139" y="29923"/>
                    <a:pt x="414380" y="10344"/>
                    <a:pt x="409618" y="11402"/>
                  </a:cubicBezTo>
                  <a:cubicBezTo>
                    <a:pt x="404856" y="12460"/>
                    <a:pt x="305901" y="22515"/>
                    <a:pt x="247693" y="39977"/>
                  </a:cubicBezTo>
                  <a:cubicBezTo>
                    <a:pt x="189485" y="57439"/>
                    <a:pt x="95293" y="97127"/>
                    <a:pt x="60368" y="116177"/>
                  </a:cubicBezTo>
                  <a:cubicBezTo>
                    <a:pt x="25443" y="135227"/>
                    <a:pt x="37085" y="120410"/>
                    <a:pt x="38143" y="154277"/>
                  </a:cubicBezTo>
                  <a:cubicBezTo>
                    <a:pt x="39201" y="188144"/>
                    <a:pt x="68305" y="299798"/>
                    <a:pt x="66718" y="319377"/>
                  </a:cubicBezTo>
                  <a:cubicBezTo>
                    <a:pt x="65131" y="338956"/>
                    <a:pt x="39731" y="306148"/>
                    <a:pt x="28618" y="271752"/>
                  </a:cubicBezTo>
                  <a:cubicBezTo>
                    <a:pt x="17505" y="237356"/>
                    <a:pt x="-1015" y="125173"/>
                    <a:pt x="43" y="113002"/>
                  </a:cubicBezTo>
                  <a:cubicBezTo>
                    <a:pt x="1101" y="100831"/>
                    <a:pt x="22797" y="201373"/>
                    <a:pt x="34968" y="198727"/>
                  </a:cubicBezTo>
                  <a:cubicBezTo>
                    <a:pt x="47139" y="196081"/>
                    <a:pt x="24914" y="117235"/>
                    <a:pt x="73068" y="97127"/>
                  </a:cubicBezTo>
                  <a:cubicBezTo>
                    <a:pt x="121222" y="77019"/>
                    <a:pt x="300610" y="86544"/>
                    <a:pt x="323893" y="78077"/>
                  </a:cubicBezTo>
                  <a:cubicBezTo>
                    <a:pt x="347176" y="69610"/>
                    <a:pt x="210122" y="59027"/>
                    <a:pt x="212768" y="46327"/>
                  </a:cubicBezTo>
                  <a:cubicBezTo>
                    <a:pt x="215414" y="33627"/>
                    <a:pt x="326539" y="7698"/>
                    <a:pt x="339768" y="1877"/>
                  </a:cubicBezTo>
                  <a:cubicBezTo>
                    <a:pt x="352997" y="-3944"/>
                    <a:pt x="269918" y="5052"/>
                    <a:pt x="292143" y="11402"/>
                  </a:cubicBezTo>
                  <a:cubicBezTo>
                    <a:pt x="314368" y="17752"/>
                    <a:pt x="522860" y="26748"/>
                    <a:pt x="517568" y="304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3242D966-906F-CE1F-F557-EDB2937C75D6}"/>
                </a:ext>
              </a:extLst>
            </p:cNvPr>
            <p:cNvSpPr/>
            <p:nvPr/>
          </p:nvSpPr>
          <p:spPr>
            <a:xfrm>
              <a:off x="3926934" y="2028210"/>
              <a:ext cx="915913" cy="60365"/>
            </a:xfrm>
            <a:custGeom>
              <a:avLst/>
              <a:gdLst>
                <a:gd name="connsiteX0" fmla="*/ 3716 w 915913"/>
                <a:gd name="connsiteY0" fmla="*/ 41890 h 60365"/>
                <a:gd name="connsiteX1" fmla="*/ 705391 w 915913"/>
                <a:gd name="connsiteY1" fmla="*/ 35540 h 60365"/>
                <a:gd name="connsiteX2" fmla="*/ 654591 w 915913"/>
                <a:gd name="connsiteY2" fmla="*/ 22840 h 60365"/>
                <a:gd name="connsiteX3" fmla="*/ 911766 w 915913"/>
                <a:gd name="connsiteY3" fmla="*/ 57765 h 60365"/>
                <a:gd name="connsiteX4" fmla="*/ 797466 w 915913"/>
                <a:gd name="connsiteY4" fmla="*/ 51415 h 60365"/>
                <a:gd name="connsiteX5" fmla="*/ 587916 w 915913"/>
                <a:gd name="connsiteY5" fmla="*/ 615 h 60365"/>
                <a:gd name="connsiteX6" fmla="*/ 635541 w 915913"/>
                <a:gd name="connsiteY6" fmla="*/ 22840 h 60365"/>
                <a:gd name="connsiteX7" fmla="*/ 435516 w 915913"/>
                <a:gd name="connsiteY7" fmla="*/ 16490 h 60365"/>
                <a:gd name="connsiteX8" fmla="*/ 3716 w 915913"/>
                <a:gd name="connsiteY8" fmla="*/ 41890 h 60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5913" h="60365">
                  <a:moveTo>
                    <a:pt x="3716" y="41890"/>
                  </a:moveTo>
                  <a:cubicBezTo>
                    <a:pt x="48695" y="45065"/>
                    <a:pt x="596912" y="38715"/>
                    <a:pt x="705391" y="35540"/>
                  </a:cubicBezTo>
                  <a:cubicBezTo>
                    <a:pt x="813870" y="32365"/>
                    <a:pt x="620195" y="19136"/>
                    <a:pt x="654591" y="22840"/>
                  </a:cubicBezTo>
                  <a:cubicBezTo>
                    <a:pt x="688987" y="26544"/>
                    <a:pt x="887954" y="53003"/>
                    <a:pt x="911766" y="57765"/>
                  </a:cubicBezTo>
                  <a:cubicBezTo>
                    <a:pt x="935578" y="62527"/>
                    <a:pt x="851441" y="60940"/>
                    <a:pt x="797466" y="51415"/>
                  </a:cubicBezTo>
                  <a:cubicBezTo>
                    <a:pt x="743491" y="41890"/>
                    <a:pt x="614903" y="5377"/>
                    <a:pt x="587916" y="615"/>
                  </a:cubicBezTo>
                  <a:cubicBezTo>
                    <a:pt x="560929" y="-4147"/>
                    <a:pt x="660941" y="20194"/>
                    <a:pt x="635541" y="22840"/>
                  </a:cubicBezTo>
                  <a:cubicBezTo>
                    <a:pt x="610141" y="25486"/>
                    <a:pt x="536058" y="14903"/>
                    <a:pt x="435516" y="16490"/>
                  </a:cubicBezTo>
                  <a:cubicBezTo>
                    <a:pt x="334974" y="18077"/>
                    <a:pt x="-41263" y="38715"/>
                    <a:pt x="3716" y="418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5F6287C6-8EC0-B56B-CEC5-3206CF9D0133}"/>
                </a:ext>
              </a:extLst>
            </p:cNvPr>
            <p:cNvSpPr/>
            <p:nvPr/>
          </p:nvSpPr>
          <p:spPr>
            <a:xfrm>
              <a:off x="4774368" y="2068539"/>
              <a:ext cx="747908" cy="345016"/>
            </a:xfrm>
            <a:custGeom>
              <a:avLst/>
              <a:gdLst>
                <a:gd name="connsiteX0" fmla="*/ 832 w 747908"/>
                <a:gd name="connsiteY0" fmla="*/ 1561 h 345016"/>
                <a:gd name="connsiteX1" fmla="*/ 331032 w 747908"/>
                <a:gd name="connsiteY1" fmla="*/ 138086 h 345016"/>
                <a:gd name="connsiteX2" fmla="*/ 311982 w 747908"/>
                <a:gd name="connsiteY2" fmla="*/ 90461 h 345016"/>
                <a:gd name="connsiteX3" fmla="*/ 705682 w 747908"/>
                <a:gd name="connsiteY3" fmla="*/ 334936 h 345016"/>
                <a:gd name="connsiteX4" fmla="*/ 677107 w 747908"/>
                <a:gd name="connsiteY4" fmla="*/ 271436 h 345016"/>
                <a:gd name="connsiteX5" fmla="*/ 175457 w 747908"/>
                <a:gd name="connsiteY5" fmla="*/ 26961 h 345016"/>
                <a:gd name="connsiteX6" fmla="*/ 235782 w 747908"/>
                <a:gd name="connsiteY6" fmla="*/ 61886 h 345016"/>
                <a:gd name="connsiteX7" fmla="*/ 832 w 747908"/>
                <a:gd name="connsiteY7" fmla="*/ 1561 h 34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908" h="345016">
                  <a:moveTo>
                    <a:pt x="832" y="1561"/>
                  </a:moveTo>
                  <a:cubicBezTo>
                    <a:pt x="16707" y="14261"/>
                    <a:pt x="279174" y="123269"/>
                    <a:pt x="331032" y="138086"/>
                  </a:cubicBezTo>
                  <a:cubicBezTo>
                    <a:pt x="382890" y="152903"/>
                    <a:pt x="249540" y="57653"/>
                    <a:pt x="311982" y="90461"/>
                  </a:cubicBezTo>
                  <a:cubicBezTo>
                    <a:pt x="374424" y="123269"/>
                    <a:pt x="644828" y="304773"/>
                    <a:pt x="705682" y="334936"/>
                  </a:cubicBezTo>
                  <a:cubicBezTo>
                    <a:pt x="766536" y="365099"/>
                    <a:pt x="765478" y="322765"/>
                    <a:pt x="677107" y="271436"/>
                  </a:cubicBezTo>
                  <a:cubicBezTo>
                    <a:pt x="588736" y="220107"/>
                    <a:pt x="249011" y="61886"/>
                    <a:pt x="175457" y="26961"/>
                  </a:cubicBezTo>
                  <a:cubicBezTo>
                    <a:pt x="101903" y="-7964"/>
                    <a:pt x="270707" y="66119"/>
                    <a:pt x="235782" y="61886"/>
                  </a:cubicBezTo>
                  <a:cubicBezTo>
                    <a:pt x="200857" y="57653"/>
                    <a:pt x="-15043" y="-11139"/>
                    <a:pt x="832" y="15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C1A5D48B-AFC5-B84F-BB1E-E051679F815D}"/>
                </a:ext>
              </a:extLst>
            </p:cNvPr>
            <p:cNvSpPr/>
            <p:nvPr/>
          </p:nvSpPr>
          <p:spPr>
            <a:xfrm>
              <a:off x="3808360" y="2107222"/>
              <a:ext cx="428018" cy="293268"/>
            </a:xfrm>
            <a:custGeom>
              <a:avLst/>
              <a:gdLst>
                <a:gd name="connsiteX0" fmla="*/ 427090 w 428018"/>
                <a:gd name="connsiteY0" fmla="*/ 7328 h 293268"/>
                <a:gd name="connsiteX1" fmla="*/ 204840 w 428018"/>
                <a:gd name="connsiteY1" fmla="*/ 13678 h 293268"/>
                <a:gd name="connsiteX2" fmla="*/ 312790 w 428018"/>
                <a:gd name="connsiteY2" fmla="*/ 13678 h 293268"/>
                <a:gd name="connsiteX3" fmla="*/ 169915 w 428018"/>
                <a:gd name="connsiteY3" fmla="*/ 48603 h 293268"/>
                <a:gd name="connsiteX4" fmla="*/ 71490 w 428018"/>
                <a:gd name="connsiteY4" fmla="*/ 74003 h 293268"/>
                <a:gd name="connsiteX5" fmla="*/ 30215 w 428018"/>
                <a:gd name="connsiteY5" fmla="*/ 147028 h 293268"/>
                <a:gd name="connsiteX6" fmla="*/ 27040 w 428018"/>
                <a:gd name="connsiteY6" fmla="*/ 80353 h 293268"/>
                <a:gd name="connsiteX7" fmla="*/ 42915 w 428018"/>
                <a:gd name="connsiteY7" fmla="*/ 289903 h 293268"/>
                <a:gd name="connsiteX8" fmla="*/ 30215 w 428018"/>
                <a:gd name="connsiteY8" fmla="*/ 201003 h 293268"/>
                <a:gd name="connsiteX9" fmla="*/ 11165 w 428018"/>
                <a:gd name="connsiteY9" fmla="*/ 86703 h 293268"/>
                <a:gd name="connsiteX10" fmla="*/ 220715 w 428018"/>
                <a:gd name="connsiteY10" fmla="*/ 978 h 293268"/>
                <a:gd name="connsiteX11" fmla="*/ 103240 w 428018"/>
                <a:gd name="connsiteY11" fmla="*/ 39078 h 293268"/>
                <a:gd name="connsiteX12" fmla="*/ 427090 w 428018"/>
                <a:gd name="connsiteY12" fmla="*/ 7328 h 293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018" h="293268">
                  <a:moveTo>
                    <a:pt x="427090" y="7328"/>
                  </a:moveTo>
                  <a:cubicBezTo>
                    <a:pt x="444023" y="3095"/>
                    <a:pt x="223890" y="12620"/>
                    <a:pt x="204840" y="13678"/>
                  </a:cubicBezTo>
                  <a:cubicBezTo>
                    <a:pt x="185790" y="14736"/>
                    <a:pt x="318611" y="7857"/>
                    <a:pt x="312790" y="13678"/>
                  </a:cubicBezTo>
                  <a:cubicBezTo>
                    <a:pt x="306969" y="19499"/>
                    <a:pt x="169915" y="48603"/>
                    <a:pt x="169915" y="48603"/>
                  </a:cubicBezTo>
                  <a:cubicBezTo>
                    <a:pt x="129698" y="58657"/>
                    <a:pt x="94773" y="57599"/>
                    <a:pt x="71490" y="74003"/>
                  </a:cubicBezTo>
                  <a:cubicBezTo>
                    <a:pt x="48207" y="90407"/>
                    <a:pt x="37623" y="145970"/>
                    <a:pt x="30215" y="147028"/>
                  </a:cubicBezTo>
                  <a:cubicBezTo>
                    <a:pt x="22807" y="148086"/>
                    <a:pt x="24923" y="56540"/>
                    <a:pt x="27040" y="80353"/>
                  </a:cubicBezTo>
                  <a:cubicBezTo>
                    <a:pt x="29157" y="104166"/>
                    <a:pt x="42386" y="269795"/>
                    <a:pt x="42915" y="289903"/>
                  </a:cubicBezTo>
                  <a:cubicBezTo>
                    <a:pt x="43444" y="310011"/>
                    <a:pt x="35507" y="234870"/>
                    <a:pt x="30215" y="201003"/>
                  </a:cubicBezTo>
                  <a:cubicBezTo>
                    <a:pt x="24923" y="167136"/>
                    <a:pt x="-20585" y="120040"/>
                    <a:pt x="11165" y="86703"/>
                  </a:cubicBezTo>
                  <a:cubicBezTo>
                    <a:pt x="42915" y="53366"/>
                    <a:pt x="205369" y="8915"/>
                    <a:pt x="220715" y="978"/>
                  </a:cubicBezTo>
                  <a:cubicBezTo>
                    <a:pt x="236061" y="-6959"/>
                    <a:pt x="74665" y="35903"/>
                    <a:pt x="103240" y="39078"/>
                  </a:cubicBezTo>
                  <a:cubicBezTo>
                    <a:pt x="131815" y="42253"/>
                    <a:pt x="410157" y="11561"/>
                    <a:pt x="427090" y="73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FA172EA9-DC0C-82C7-E058-86A71631250C}"/>
                </a:ext>
              </a:extLst>
            </p:cNvPr>
            <p:cNvSpPr/>
            <p:nvPr/>
          </p:nvSpPr>
          <p:spPr>
            <a:xfrm>
              <a:off x="4114444" y="1980741"/>
              <a:ext cx="111806" cy="279003"/>
            </a:xfrm>
            <a:custGeom>
              <a:avLst/>
              <a:gdLst>
                <a:gd name="connsiteX0" fmla="*/ 111481 w 111806"/>
                <a:gd name="connsiteY0" fmla="*/ 459 h 279003"/>
                <a:gd name="connsiteX1" fmla="*/ 41631 w 111806"/>
                <a:gd name="connsiteY1" fmla="*/ 111584 h 279003"/>
                <a:gd name="connsiteX2" fmla="*/ 25756 w 111806"/>
                <a:gd name="connsiteY2" fmla="*/ 276684 h 279003"/>
                <a:gd name="connsiteX3" fmla="*/ 25756 w 111806"/>
                <a:gd name="connsiteY3" fmla="*/ 200484 h 279003"/>
                <a:gd name="connsiteX4" fmla="*/ 6706 w 111806"/>
                <a:gd name="connsiteY4" fmla="*/ 89359 h 279003"/>
                <a:gd name="connsiteX5" fmla="*/ 9881 w 111806"/>
                <a:gd name="connsiteY5" fmla="*/ 152859 h 279003"/>
                <a:gd name="connsiteX6" fmla="*/ 111481 w 111806"/>
                <a:gd name="connsiteY6" fmla="*/ 459 h 279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806" h="279003">
                  <a:moveTo>
                    <a:pt x="111481" y="459"/>
                  </a:moveTo>
                  <a:cubicBezTo>
                    <a:pt x="116773" y="-6420"/>
                    <a:pt x="55918" y="65547"/>
                    <a:pt x="41631" y="111584"/>
                  </a:cubicBezTo>
                  <a:cubicBezTo>
                    <a:pt x="27344" y="157621"/>
                    <a:pt x="28402" y="261867"/>
                    <a:pt x="25756" y="276684"/>
                  </a:cubicBezTo>
                  <a:cubicBezTo>
                    <a:pt x="23110" y="291501"/>
                    <a:pt x="28931" y="231705"/>
                    <a:pt x="25756" y="200484"/>
                  </a:cubicBezTo>
                  <a:cubicBezTo>
                    <a:pt x="22581" y="169263"/>
                    <a:pt x="9352" y="97296"/>
                    <a:pt x="6706" y="89359"/>
                  </a:cubicBezTo>
                  <a:cubicBezTo>
                    <a:pt x="4060" y="81422"/>
                    <a:pt x="-8640" y="167146"/>
                    <a:pt x="9881" y="152859"/>
                  </a:cubicBezTo>
                  <a:cubicBezTo>
                    <a:pt x="28402" y="138572"/>
                    <a:pt x="106189" y="7338"/>
                    <a:pt x="111481" y="4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6709B73A-F78B-5F0F-5E0F-51271129006E}"/>
                </a:ext>
              </a:extLst>
            </p:cNvPr>
            <p:cNvSpPr/>
            <p:nvPr/>
          </p:nvSpPr>
          <p:spPr>
            <a:xfrm>
              <a:off x="4352510" y="1990621"/>
              <a:ext cx="530647" cy="30795"/>
            </a:xfrm>
            <a:custGeom>
              <a:avLst/>
              <a:gdLst>
                <a:gd name="connsiteX0" fmla="*/ 415 w 530647"/>
                <a:gd name="connsiteY0" fmla="*/ 19154 h 30795"/>
                <a:gd name="connsiteX1" fmla="*/ 321090 w 530647"/>
                <a:gd name="connsiteY1" fmla="*/ 104 h 30795"/>
                <a:gd name="connsiteX2" fmla="*/ 378240 w 530647"/>
                <a:gd name="connsiteY2" fmla="*/ 28679 h 30795"/>
                <a:gd name="connsiteX3" fmla="*/ 530640 w 530647"/>
                <a:gd name="connsiteY3" fmla="*/ 28679 h 30795"/>
                <a:gd name="connsiteX4" fmla="*/ 384590 w 530647"/>
                <a:gd name="connsiteY4" fmla="*/ 28679 h 30795"/>
                <a:gd name="connsiteX5" fmla="*/ 308390 w 530647"/>
                <a:gd name="connsiteY5" fmla="*/ 9629 h 30795"/>
                <a:gd name="connsiteX6" fmla="*/ 254415 w 530647"/>
                <a:gd name="connsiteY6" fmla="*/ 22329 h 30795"/>
                <a:gd name="connsiteX7" fmla="*/ 415 w 530647"/>
                <a:gd name="connsiteY7" fmla="*/ 19154 h 3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0647" h="30795">
                  <a:moveTo>
                    <a:pt x="415" y="19154"/>
                  </a:moveTo>
                  <a:cubicBezTo>
                    <a:pt x="11527" y="15450"/>
                    <a:pt x="258119" y="-1483"/>
                    <a:pt x="321090" y="104"/>
                  </a:cubicBezTo>
                  <a:cubicBezTo>
                    <a:pt x="384061" y="1691"/>
                    <a:pt x="343315" y="23917"/>
                    <a:pt x="378240" y="28679"/>
                  </a:cubicBezTo>
                  <a:cubicBezTo>
                    <a:pt x="413165" y="33442"/>
                    <a:pt x="530640" y="28679"/>
                    <a:pt x="530640" y="28679"/>
                  </a:cubicBezTo>
                  <a:cubicBezTo>
                    <a:pt x="531698" y="28679"/>
                    <a:pt x="421632" y="31854"/>
                    <a:pt x="384590" y="28679"/>
                  </a:cubicBezTo>
                  <a:cubicBezTo>
                    <a:pt x="347548" y="25504"/>
                    <a:pt x="330086" y="10687"/>
                    <a:pt x="308390" y="9629"/>
                  </a:cubicBezTo>
                  <a:cubicBezTo>
                    <a:pt x="286694" y="8571"/>
                    <a:pt x="304686" y="21800"/>
                    <a:pt x="254415" y="22329"/>
                  </a:cubicBezTo>
                  <a:cubicBezTo>
                    <a:pt x="204144" y="22858"/>
                    <a:pt x="-10697" y="22858"/>
                    <a:pt x="415" y="191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9F1887C0-F2F1-B2A6-5467-B16683C2BE25}"/>
                </a:ext>
              </a:extLst>
            </p:cNvPr>
            <p:cNvSpPr/>
            <p:nvPr/>
          </p:nvSpPr>
          <p:spPr>
            <a:xfrm>
              <a:off x="4235417" y="2112561"/>
              <a:ext cx="1217722" cy="474925"/>
            </a:xfrm>
            <a:custGeom>
              <a:avLst/>
              <a:gdLst>
                <a:gd name="connsiteX0" fmla="*/ 33 w 1217722"/>
                <a:gd name="connsiteY0" fmla="*/ 17864 h 474925"/>
                <a:gd name="connsiteX1" fmla="*/ 422308 w 1217722"/>
                <a:gd name="connsiteY1" fmla="*/ 36914 h 474925"/>
                <a:gd name="connsiteX2" fmla="*/ 308008 w 1217722"/>
                <a:gd name="connsiteY2" fmla="*/ 5164 h 474925"/>
                <a:gd name="connsiteX3" fmla="*/ 654083 w 1217722"/>
                <a:gd name="connsiteY3" fmla="*/ 65489 h 474925"/>
                <a:gd name="connsiteX4" fmla="*/ 736633 w 1217722"/>
                <a:gd name="connsiteY4" fmla="*/ 103589 h 474925"/>
                <a:gd name="connsiteX5" fmla="*/ 727108 w 1217722"/>
                <a:gd name="connsiteY5" fmla="*/ 103589 h 474925"/>
                <a:gd name="connsiteX6" fmla="*/ 974758 w 1217722"/>
                <a:gd name="connsiteY6" fmla="*/ 205189 h 474925"/>
                <a:gd name="connsiteX7" fmla="*/ 1165258 w 1217722"/>
                <a:gd name="connsiteY7" fmla="*/ 300439 h 474925"/>
                <a:gd name="connsiteX8" fmla="*/ 1197008 w 1217722"/>
                <a:gd name="connsiteY8" fmla="*/ 329014 h 474925"/>
                <a:gd name="connsiteX9" fmla="*/ 1203358 w 1217722"/>
                <a:gd name="connsiteY9" fmla="*/ 471889 h 474925"/>
                <a:gd name="connsiteX10" fmla="*/ 1197008 w 1217722"/>
                <a:gd name="connsiteY10" fmla="*/ 417914 h 474925"/>
                <a:gd name="connsiteX11" fmla="*/ 1184308 w 1217722"/>
                <a:gd name="connsiteY11" fmla="*/ 316314 h 474925"/>
                <a:gd name="connsiteX12" fmla="*/ 784258 w 1217722"/>
                <a:gd name="connsiteY12" fmla="*/ 113114 h 474925"/>
                <a:gd name="connsiteX13" fmla="*/ 482633 w 1217722"/>
                <a:gd name="connsiteY13" fmla="*/ 24214 h 474925"/>
                <a:gd name="connsiteX14" fmla="*/ 615983 w 1217722"/>
                <a:gd name="connsiteY14" fmla="*/ 43264 h 474925"/>
                <a:gd name="connsiteX15" fmla="*/ 400083 w 1217722"/>
                <a:gd name="connsiteY15" fmla="*/ 1989 h 474925"/>
                <a:gd name="connsiteX16" fmla="*/ 33 w 1217722"/>
                <a:gd name="connsiteY16" fmla="*/ 17864 h 47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17722" h="474925">
                  <a:moveTo>
                    <a:pt x="33" y="17864"/>
                  </a:moveTo>
                  <a:cubicBezTo>
                    <a:pt x="3737" y="23685"/>
                    <a:pt x="370979" y="39031"/>
                    <a:pt x="422308" y="36914"/>
                  </a:cubicBezTo>
                  <a:cubicBezTo>
                    <a:pt x="473637" y="34797"/>
                    <a:pt x="269379" y="402"/>
                    <a:pt x="308008" y="5164"/>
                  </a:cubicBezTo>
                  <a:cubicBezTo>
                    <a:pt x="346637" y="9926"/>
                    <a:pt x="582646" y="49085"/>
                    <a:pt x="654083" y="65489"/>
                  </a:cubicBezTo>
                  <a:cubicBezTo>
                    <a:pt x="725521" y="81893"/>
                    <a:pt x="724462" y="97239"/>
                    <a:pt x="736633" y="103589"/>
                  </a:cubicBezTo>
                  <a:cubicBezTo>
                    <a:pt x="748804" y="109939"/>
                    <a:pt x="687421" y="86656"/>
                    <a:pt x="727108" y="103589"/>
                  </a:cubicBezTo>
                  <a:cubicBezTo>
                    <a:pt x="766795" y="120522"/>
                    <a:pt x="901733" y="172381"/>
                    <a:pt x="974758" y="205189"/>
                  </a:cubicBezTo>
                  <a:cubicBezTo>
                    <a:pt x="1047783" y="237997"/>
                    <a:pt x="1128216" y="279801"/>
                    <a:pt x="1165258" y="300439"/>
                  </a:cubicBezTo>
                  <a:cubicBezTo>
                    <a:pt x="1202300" y="321077"/>
                    <a:pt x="1190658" y="300439"/>
                    <a:pt x="1197008" y="329014"/>
                  </a:cubicBezTo>
                  <a:cubicBezTo>
                    <a:pt x="1203358" y="357589"/>
                    <a:pt x="1203358" y="457072"/>
                    <a:pt x="1203358" y="471889"/>
                  </a:cubicBezTo>
                  <a:cubicBezTo>
                    <a:pt x="1203358" y="486706"/>
                    <a:pt x="1200183" y="443843"/>
                    <a:pt x="1197008" y="417914"/>
                  </a:cubicBezTo>
                  <a:cubicBezTo>
                    <a:pt x="1193833" y="391985"/>
                    <a:pt x="1253100" y="367114"/>
                    <a:pt x="1184308" y="316314"/>
                  </a:cubicBezTo>
                  <a:cubicBezTo>
                    <a:pt x="1115516" y="265514"/>
                    <a:pt x="901204" y="161797"/>
                    <a:pt x="784258" y="113114"/>
                  </a:cubicBezTo>
                  <a:cubicBezTo>
                    <a:pt x="667312" y="64431"/>
                    <a:pt x="510679" y="35856"/>
                    <a:pt x="482633" y="24214"/>
                  </a:cubicBezTo>
                  <a:cubicBezTo>
                    <a:pt x="454587" y="12572"/>
                    <a:pt x="629741" y="46968"/>
                    <a:pt x="615983" y="43264"/>
                  </a:cubicBezTo>
                  <a:cubicBezTo>
                    <a:pt x="602225" y="39560"/>
                    <a:pt x="497979" y="9926"/>
                    <a:pt x="400083" y="1989"/>
                  </a:cubicBezTo>
                  <a:cubicBezTo>
                    <a:pt x="302187" y="-5948"/>
                    <a:pt x="-3671" y="12043"/>
                    <a:pt x="33" y="178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DA6A1A9B-01AA-A77E-A619-AB87F6A67650}"/>
                </a:ext>
              </a:extLst>
            </p:cNvPr>
            <p:cNvSpPr/>
            <p:nvPr/>
          </p:nvSpPr>
          <p:spPr>
            <a:xfrm>
              <a:off x="5504270" y="2209170"/>
              <a:ext cx="71090" cy="212948"/>
            </a:xfrm>
            <a:custGeom>
              <a:avLst/>
              <a:gdLst>
                <a:gd name="connsiteX0" fmla="*/ 71030 w 71090"/>
                <a:gd name="connsiteY0" fmla="*/ 630 h 212948"/>
                <a:gd name="connsiteX1" fmla="*/ 13880 w 71090"/>
                <a:gd name="connsiteY1" fmla="*/ 124455 h 212948"/>
                <a:gd name="connsiteX2" fmla="*/ 39280 w 71090"/>
                <a:gd name="connsiteY2" fmla="*/ 210180 h 212948"/>
                <a:gd name="connsiteX3" fmla="*/ 29755 w 71090"/>
                <a:gd name="connsiteY3" fmla="*/ 181605 h 212948"/>
                <a:gd name="connsiteX4" fmla="*/ 1180 w 71090"/>
                <a:gd name="connsiteY4" fmla="*/ 80005 h 212948"/>
                <a:gd name="connsiteX5" fmla="*/ 71030 w 71090"/>
                <a:gd name="connsiteY5" fmla="*/ 630 h 212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090" h="212948">
                  <a:moveTo>
                    <a:pt x="71030" y="630"/>
                  </a:moveTo>
                  <a:cubicBezTo>
                    <a:pt x="73147" y="8038"/>
                    <a:pt x="19172" y="89530"/>
                    <a:pt x="13880" y="124455"/>
                  </a:cubicBezTo>
                  <a:cubicBezTo>
                    <a:pt x="8588" y="159380"/>
                    <a:pt x="36634" y="200655"/>
                    <a:pt x="39280" y="210180"/>
                  </a:cubicBezTo>
                  <a:cubicBezTo>
                    <a:pt x="41926" y="219705"/>
                    <a:pt x="36105" y="203301"/>
                    <a:pt x="29755" y="181605"/>
                  </a:cubicBezTo>
                  <a:cubicBezTo>
                    <a:pt x="23405" y="159909"/>
                    <a:pt x="-6228" y="106992"/>
                    <a:pt x="1180" y="80005"/>
                  </a:cubicBezTo>
                  <a:cubicBezTo>
                    <a:pt x="8588" y="53018"/>
                    <a:pt x="68913" y="-6778"/>
                    <a:pt x="71030" y="6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B7B3573D-66C0-6E4B-16C1-FB2353ADA31E}"/>
                </a:ext>
              </a:extLst>
            </p:cNvPr>
            <p:cNvSpPr/>
            <p:nvPr/>
          </p:nvSpPr>
          <p:spPr>
            <a:xfrm>
              <a:off x="5327620" y="2225271"/>
              <a:ext cx="213058" cy="413196"/>
            </a:xfrm>
            <a:custGeom>
              <a:avLst/>
              <a:gdLst>
                <a:gd name="connsiteX0" fmla="*/ 212755 w 213058"/>
                <a:gd name="connsiteY0" fmla="*/ 95654 h 413196"/>
                <a:gd name="connsiteX1" fmla="*/ 152430 w 213058"/>
                <a:gd name="connsiteY1" fmla="*/ 209954 h 413196"/>
                <a:gd name="connsiteX2" fmla="*/ 149255 w 213058"/>
                <a:gd name="connsiteY2" fmla="*/ 311554 h 413196"/>
                <a:gd name="connsiteX3" fmla="*/ 139730 w 213058"/>
                <a:gd name="connsiteY3" fmla="*/ 378229 h 413196"/>
                <a:gd name="connsiteX4" fmla="*/ 30 w 213058"/>
                <a:gd name="connsiteY4" fmla="*/ 413154 h 413196"/>
                <a:gd name="connsiteX5" fmla="*/ 127030 w 213058"/>
                <a:gd name="connsiteY5" fmla="*/ 371879 h 413196"/>
                <a:gd name="connsiteX6" fmla="*/ 123855 w 213058"/>
                <a:gd name="connsiteY6" fmla="*/ 314729 h 413196"/>
                <a:gd name="connsiteX7" fmla="*/ 120680 w 213058"/>
                <a:gd name="connsiteY7" fmla="*/ 187729 h 413196"/>
                <a:gd name="connsiteX8" fmla="*/ 120680 w 213058"/>
                <a:gd name="connsiteY8" fmla="*/ 203604 h 413196"/>
                <a:gd name="connsiteX9" fmla="*/ 174655 w 213058"/>
                <a:gd name="connsiteY9" fmla="*/ 404 h 413196"/>
                <a:gd name="connsiteX10" fmla="*/ 174655 w 213058"/>
                <a:gd name="connsiteY10" fmla="*/ 149629 h 413196"/>
                <a:gd name="connsiteX11" fmla="*/ 212755 w 213058"/>
                <a:gd name="connsiteY11" fmla="*/ 95654 h 413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3058" h="413196">
                  <a:moveTo>
                    <a:pt x="212755" y="95654"/>
                  </a:moveTo>
                  <a:cubicBezTo>
                    <a:pt x="209051" y="105708"/>
                    <a:pt x="163013" y="173971"/>
                    <a:pt x="152430" y="209954"/>
                  </a:cubicBezTo>
                  <a:cubicBezTo>
                    <a:pt x="141847" y="245937"/>
                    <a:pt x="151372" y="283508"/>
                    <a:pt x="149255" y="311554"/>
                  </a:cubicBezTo>
                  <a:cubicBezTo>
                    <a:pt x="147138" y="339600"/>
                    <a:pt x="164601" y="361296"/>
                    <a:pt x="139730" y="378229"/>
                  </a:cubicBezTo>
                  <a:cubicBezTo>
                    <a:pt x="114859" y="395162"/>
                    <a:pt x="2147" y="414212"/>
                    <a:pt x="30" y="413154"/>
                  </a:cubicBezTo>
                  <a:cubicBezTo>
                    <a:pt x="-2087" y="412096"/>
                    <a:pt x="106393" y="388283"/>
                    <a:pt x="127030" y="371879"/>
                  </a:cubicBezTo>
                  <a:cubicBezTo>
                    <a:pt x="147667" y="355475"/>
                    <a:pt x="124913" y="345421"/>
                    <a:pt x="123855" y="314729"/>
                  </a:cubicBezTo>
                  <a:cubicBezTo>
                    <a:pt x="122797" y="284037"/>
                    <a:pt x="121209" y="206250"/>
                    <a:pt x="120680" y="187729"/>
                  </a:cubicBezTo>
                  <a:cubicBezTo>
                    <a:pt x="120151" y="169208"/>
                    <a:pt x="111684" y="234825"/>
                    <a:pt x="120680" y="203604"/>
                  </a:cubicBezTo>
                  <a:cubicBezTo>
                    <a:pt x="129676" y="172383"/>
                    <a:pt x="165659" y="9400"/>
                    <a:pt x="174655" y="404"/>
                  </a:cubicBezTo>
                  <a:cubicBezTo>
                    <a:pt x="183651" y="-8592"/>
                    <a:pt x="164072" y="135342"/>
                    <a:pt x="174655" y="149629"/>
                  </a:cubicBezTo>
                  <a:cubicBezTo>
                    <a:pt x="185238" y="163917"/>
                    <a:pt x="216459" y="85600"/>
                    <a:pt x="212755" y="95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96BD2CDF-A9A1-2795-A6C0-ABF49B05B402}"/>
                </a:ext>
              </a:extLst>
            </p:cNvPr>
            <p:cNvSpPr/>
            <p:nvPr/>
          </p:nvSpPr>
          <p:spPr>
            <a:xfrm>
              <a:off x="3851083" y="2168521"/>
              <a:ext cx="363472" cy="101722"/>
            </a:xfrm>
            <a:custGeom>
              <a:avLst/>
              <a:gdLst>
                <a:gd name="connsiteX0" fmla="*/ 3367 w 363472"/>
                <a:gd name="connsiteY0" fmla="*/ 101604 h 101722"/>
                <a:gd name="connsiteX1" fmla="*/ 352617 w 363472"/>
                <a:gd name="connsiteY1" fmla="*/ 82554 h 101722"/>
                <a:gd name="connsiteX2" fmla="*/ 276417 w 363472"/>
                <a:gd name="connsiteY2" fmla="*/ 66679 h 101722"/>
                <a:gd name="connsiteX3" fmla="*/ 292292 w 363472"/>
                <a:gd name="connsiteY3" fmla="*/ 4 h 101722"/>
                <a:gd name="connsiteX4" fmla="*/ 298642 w 363472"/>
                <a:gd name="connsiteY4" fmla="*/ 63504 h 101722"/>
                <a:gd name="connsiteX5" fmla="*/ 181167 w 363472"/>
                <a:gd name="connsiteY5" fmla="*/ 73029 h 101722"/>
                <a:gd name="connsiteX6" fmla="*/ 3367 w 363472"/>
                <a:gd name="connsiteY6" fmla="*/ 101604 h 10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3472" h="101722">
                  <a:moveTo>
                    <a:pt x="3367" y="101604"/>
                  </a:moveTo>
                  <a:cubicBezTo>
                    <a:pt x="31942" y="103192"/>
                    <a:pt x="307109" y="88375"/>
                    <a:pt x="352617" y="82554"/>
                  </a:cubicBezTo>
                  <a:cubicBezTo>
                    <a:pt x="398125" y="76733"/>
                    <a:pt x="286471" y="80437"/>
                    <a:pt x="276417" y="66679"/>
                  </a:cubicBezTo>
                  <a:cubicBezTo>
                    <a:pt x="266363" y="52921"/>
                    <a:pt x="288588" y="533"/>
                    <a:pt x="292292" y="4"/>
                  </a:cubicBezTo>
                  <a:cubicBezTo>
                    <a:pt x="295996" y="-525"/>
                    <a:pt x="317163" y="51333"/>
                    <a:pt x="298642" y="63504"/>
                  </a:cubicBezTo>
                  <a:cubicBezTo>
                    <a:pt x="280121" y="75675"/>
                    <a:pt x="226146" y="67208"/>
                    <a:pt x="181167" y="73029"/>
                  </a:cubicBezTo>
                  <a:cubicBezTo>
                    <a:pt x="136188" y="78850"/>
                    <a:pt x="-25208" y="100016"/>
                    <a:pt x="3367" y="1016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F53BFC9A-8863-48CE-CA18-74B76F064519}"/>
                </a:ext>
              </a:extLst>
            </p:cNvPr>
            <p:cNvSpPr/>
            <p:nvPr/>
          </p:nvSpPr>
          <p:spPr>
            <a:xfrm>
              <a:off x="4227039" y="2174248"/>
              <a:ext cx="516765" cy="143706"/>
            </a:xfrm>
            <a:custGeom>
              <a:avLst/>
              <a:gdLst>
                <a:gd name="connsiteX0" fmla="*/ 110011 w 516765"/>
                <a:gd name="connsiteY0" fmla="*/ 627 h 143706"/>
                <a:gd name="connsiteX1" fmla="*/ 49686 w 516765"/>
                <a:gd name="connsiteY1" fmla="*/ 67302 h 143706"/>
                <a:gd name="connsiteX2" fmla="*/ 173511 w 516765"/>
                <a:gd name="connsiteY2" fmla="*/ 83177 h 143706"/>
                <a:gd name="connsiteX3" fmla="*/ 27461 w 516765"/>
                <a:gd name="connsiteY3" fmla="*/ 111752 h 143706"/>
                <a:gd name="connsiteX4" fmla="*/ 386236 w 516765"/>
                <a:gd name="connsiteY4" fmla="*/ 102227 h 143706"/>
                <a:gd name="connsiteX5" fmla="*/ 516411 w 516765"/>
                <a:gd name="connsiteY5" fmla="*/ 143502 h 143706"/>
                <a:gd name="connsiteX6" fmla="*/ 417986 w 516765"/>
                <a:gd name="connsiteY6" fmla="*/ 118102 h 143706"/>
                <a:gd name="connsiteX7" fmla="*/ 224311 w 516765"/>
                <a:gd name="connsiteY7" fmla="*/ 118102 h 143706"/>
                <a:gd name="connsiteX8" fmla="*/ 2061 w 516765"/>
                <a:gd name="connsiteY8" fmla="*/ 111752 h 143706"/>
                <a:gd name="connsiteX9" fmla="*/ 110011 w 516765"/>
                <a:gd name="connsiteY9" fmla="*/ 627 h 143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6765" h="143706">
                  <a:moveTo>
                    <a:pt x="110011" y="627"/>
                  </a:moveTo>
                  <a:cubicBezTo>
                    <a:pt x="117949" y="-6781"/>
                    <a:pt x="39103" y="53544"/>
                    <a:pt x="49686" y="67302"/>
                  </a:cubicBezTo>
                  <a:cubicBezTo>
                    <a:pt x="60269" y="81060"/>
                    <a:pt x="177215" y="75769"/>
                    <a:pt x="173511" y="83177"/>
                  </a:cubicBezTo>
                  <a:cubicBezTo>
                    <a:pt x="169807" y="90585"/>
                    <a:pt x="-7993" y="108577"/>
                    <a:pt x="27461" y="111752"/>
                  </a:cubicBezTo>
                  <a:cubicBezTo>
                    <a:pt x="62915" y="114927"/>
                    <a:pt x="304744" y="96935"/>
                    <a:pt x="386236" y="102227"/>
                  </a:cubicBezTo>
                  <a:cubicBezTo>
                    <a:pt x="467728" y="107519"/>
                    <a:pt x="511119" y="140856"/>
                    <a:pt x="516411" y="143502"/>
                  </a:cubicBezTo>
                  <a:cubicBezTo>
                    <a:pt x="521703" y="146148"/>
                    <a:pt x="466669" y="122335"/>
                    <a:pt x="417986" y="118102"/>
                  </a:cubicBezTo>
                  <a:cubicBezTo>
                    <a:pt x="369303" y="113869"/>
                    <a:pt x="293632" y="119160"/>
                    <a:pt x="224311" y="118102"/>
                  </a:cubicBezTo>
                  <a:cubicBezTo>
                    <a:pt x="154990" y="117044"/>
                    <a:pt x="21111" y="124981"/>
                    <a:pt x="2061" y="111752"/>
                  </a:cubicBezTo>
                  <a:cubicBezTo>
                    <a:pt x="-16989" y="98523"/>
                    <a:pt x="102073" y="8035"/>
                    <a:pt x="110011" y="6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4AEEDFFF-6E9D-1154-B697-3BA50C117AD1}"/>
                </a:ext>
              </a:extLst>
            </p:cNvPr>
            <p:cNvSpPr/>
            <p:nvPr/>
          </p:nvSpPr>
          <p:spPr>
            <a:xfrm>
              <a:off x="4781014" y="2294906"/>
              <a:ext cx="659657" cy="305769"/>
            </a:xfrm>
            <a:custGeom>
              <a:avLst/>
              <a:gdLst>
                <a:gd name="connsiteX0" fmla="*/ 536 w 659657"/>
                <a:gd name="connsiteY0" fmla="*/ 619 h 305769"/>
                <a:gd name="connsiteX1" fmla="*/ 257711 w 659657"/>
                <a:gd name="connsiteY1" fmla="*/ 108569 h 305769"/>
                <a:gd name="connsiteX2" fmla="*/ 210086 w 659657"/>
                <a:gd name="connsiteY2" fmla="*/ 86344 h 305769"/>
                <a:gd name="connsiteX3" fmla="*/ 419636 w 659657"/>
                <a:gd name="connsiteY3" fmla="*/ 178419 h 305769"/>
                <a:gd name="connsiteX4" fmla="*/ 613311 w 659657"/>
                <a:gd name="connsiteY4" fmla="*/ 292719 h 305769"/>
                <a:gd name="connsiteX5" fmla="*/ 648236 w 659657"/>
                <a:gd name="connsiteY5" fmla="*/ 241919 h 305769"/>
                <a:gd name="connsiteX6" fmla="*/ 654586 w 659657"/>
                <a:gd name="connsiteY6" fmla="*/ 305419 h 305769"/>
                <a:gd name="connsiteX7" fmla="*/ 578386 w 659657"/>
                <a:gd name="connsiteY7" fmla="*/ 264144 h 305769"/>
                <a:gd name="connsiteX8" fmla="*/ 327561 w 659657"/>
                <a:gd name="connsiteY8" fmla="*/ 194294 h 305769"/>
                <a:gd name="connsiteX9" fmla="*/ 454561 w 659657"/>
                <a:gd name="connsiteY9" fmla="*/ 245094 h 305769"/>
                <a:gd name="connsiteX10" fmla="*/ 337086 w 659657"/>
                <a:gd name="connsiteY10" fmla="*/ 165719 h 305769"/>
                <a:gd name="connsiteX11" fmla="*/ 536 w 659657"/>
                <a:gd name="connsiteY11" fmla="*/ 619 h 30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59657" h="305769">
                  <a:moveTo>
                    <a:pt x="536" y="619"/>
                  </a:moveTo>
                  <a:cubicBezTo>
                    <a:pt x="-12693" y="-8906"/>
                    <a:pt x="222786" y="94282"/>
                    <a:pt x="257711" y="108569"/>
                  </a:cubicBezTo>
                  <a:cubicBezTo>
                    <a:pt x="292636" y="122857"/>
                    <a:pt x="210086" y="86344"/>
                    <a:pt x="210086" y="86344"/>
                  </a:cubicBezTo>
                  <a:cubicBezTo>
                    <a:pt x="237073" y="97986"/>
                    <a:pt x="352432" y="144023"/>
                    <a:pt x="419636" y="178419"/>
                  </a:cubicBezTo>
                  <a:cubicBezTo>
                    <a:pt x="486840" y="212815"/>
                    <a:pt x="575211" y="282136"/>
                    <a:pt x="613311" y="292719"/>
                  </a:cubicBezTo>
                  <a:cubicBezTo>
                    <a:pt x="651411" y="303302"/>
                    <a:pt x="641357" y="239802"/>
                    <a:pt x="648236" y="241919"/>
                  </a:cubicBezTo>
                  <a:cubicBezTo>
                    <a:pt x="655115" y="244036"/>
                    <a:pt x="666228" y="301715"/>
                    <a:pt x="654586" y="305419"/>
                  </a:cubicBezTo>
                  <a:cubicBezTo>
                    <a:pt x="642944" y="309123"/>
                    <a:pt x="632890" y="282665"/>
                    <a:pt x="578386" y="264144"/>
                  </a:cubicBezTo>
                  <a:cubicBezTo>
                    <a:pt x="523882" y="245623"/>
                    <a:pt x="348199" y="197469"/>
                    <a:pt x="327561" y="194294"/>
                  </a:cubicBezTo>
                  <a:cubicBezTo>
                    <a:pt x="306924" y="191119"/>
                    <a:pt x="452974" y="249856"/>
                    <a:pt x="454561" y="245094"/>
                  </a:cubicBezTo>
                  <a:cubicBezTo>
                    <a:pt x="456148" y="240332"/>
                    <a:pt x="415403" y="199586"/>
                    <a:pt x="337086" y="165719"/>
                  </a:cubicBezTo>
                  <a:cubicBezTo>
                    <a:pt x="258769" y="131852"/>
                    <a:pt x="13765" y="10144"/>
                    <a:pt x="536" y="6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44827947-8E77-6B9C-72CE-AD22B90FDEA1}"/>
                </a:ext>
              </a:extLst>
            </p:cNvPr>
            <p:cNvSpPr/>
            <p:nvPr/>
          </p:nvSpPr>
          <p:spPr>
            <a:xfrm>
              <a:off x="3859354" y="2282718"/>
              <a:ext cx="293348" cy="133789"/>
            </a:xfrm>
            <a:custGeom>
              <a:avLst/>
              <a:gdLst>
                <a:gd name="connsiteX0" fmla="*/ 284021 w 293348"/>
                <a:gd name="connsiteY0" fmla="*/ 107 h 133789"/>
                <a:gd name="connsiteX1" fmla="*/ 80821 w 293348"/>
                <a:gd name="connsiteY1" fmla="*/ 28682 h 133789"/>
                <a:gd name="connsiteX2" fmla="*/ 1446 w 293348"/>
                <a:gd name="connsiteY2" fmla="*/ 133457 h 133789"/>
                <a:gd name="connsiteX3" fmla="*/ 30021 w 293348"/>
                <a:gd name="connsiteY3" fmla="*/ 60432 h 133789"/>
                <a:gd name="connsiteX4" fmla="*/ 36371 w 293348"/>
                <a:gd name="connsiteY4" fmla="*/ 19157 h 133789"/>
                <a:gd name="connsiteX5" fmla="*/ 233221 w 293348"/>
                <a:gd name="connsiteY5" fmla="*/ 19157 h 133789"/>
                <a:gd name="connsiteX6" fmla="*/ 284021 w 293348"/>
                <a:gd name="connsiteY6" fmla="*/ 107 h 133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348" h="133789">
                  <a:moveTo>
                    <a:pt x="284021" y="107"/>
                  </a:moveTo>
                  <a:cubicBezTo>
                    <a:pt x="258621" y="1695"/>
                    <a:pt x="127917" y="6457"/>
                    <a:pt x="80821" y="28682"/>
                  </a:cubicBezTo>
                  <a:cubicBezTo>
                    <a:pt x="33725" y="50907"/>
                    <a:pt x="9913" y="128165"/>
                    <a:pt x="1446" y="133457"/>
                  </a:cubicBezTo>
                  <a:cubicBezTo>
                    <a:pt x="-7021" y="138749"/>
                    <a:pt x="24200" y="79482"/>
                    <a:pt x="30021" y="60432"/>
                  </a:cubicBezTo>
                  <a:cubicBezTo>
                    <a:pt x="35842" y="41382"/>
                    <a:pt x="2504" y="26036"/>
                    <a:pt x="36371" y="19157"/>
                  </a:cubicBezTo>
                  <a:cubicBezTo>
                    <a:pt x="70238" y="12278"/>
                    <a:pt x="186654" y="23390"/>
                    <a:pt x="233221" y="19157"/>
                  </a:cubicBezTo>
                  <a:cubicBezTo>
                    <a:pt x="279788" y="14924"/>
                    <a:pt x="309421" y="-1481"/>
                    <a:pt x="284021" y="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63B29F8C-2B58-C7AE-2BDB-A44DAF50D862}"/>
                </a:ext>
              </a:extLst>
            </p:cNvPr>
            <p:cNvSpPr/>
            <p:nvPr/>
          </p:nvSpPr>
          <p:spPr>
            <a:xfrm>
              <a:off x="3730891" y="2293644"/>
              <a:ext cx="555857" cy="1104905"/>
            </a:xfrm>
            <a:custGeom>
              <a:avLst/>
              <a:gdLst>
                <a:gd name="connsiteX0" fmla="*/ 202934 w 555857"/>
                <a:gd name="connsiteY0" fmla="*/ 1881 h 1104905"/>
                <a:gd name="connsiteX1" fmla="*/ 53709 w 555857"/>
                <a:gd name="connsiteY1" fmla="*/ 68556 h 1104905"/>
                <a:gd name="connsiteX2" fmla="*/ 31484 w 555857"/>
                <a:gd name="connsiteY2" fmla="*/ 214606 h 1104905"/>
                <a:gd name="connsiteX3" fmla="*/ 31484 w 555857"/>
                <a:gd name="connsiteY3" fmla="*/ 144756 h 1104905"/>
                <a:gd name="connsiteX4" fmla="*/ 37834 w 555857"/>
                <a:gd name="connsiteY4" fmla="*/ 347956 h 1104905"/>
                <a:gd name="connsiteX5" fmla="*/ 44184 w 555857"/>
                <a:gd name="connsiteY5" fmla="*/ 506706 h 1104905"/>
                <a:gd name="connsiteX6" fmla="*/ 53709 w 555857"/>
                <a:gd name="connsiteY6" fmla="*/ 500356 h 1104905"/>
                <a:gd name="connsiteX7" fmla="*/ 234684 w 555857"/>
                <a:gd name="connsiteY7" fmla="*/ 738481 h 1104905"/>
                <a:gd name="connsiteX8" fmla="*/ 542659 w 555857"/>
                <a:gd name="connsiteY8" fmla="*/ 1081381 h 1104905"/>
                <a:gd name="connsiteX9" fmla="*/ 453759 w 555857"/>
                <a:gd name="connsiteY9" fmla="*/ 1017881 h 1104905"/>
                <a:gd name="connsiteX10" fmla="*/ 44184 w 555857"/>
                <a:gd name="connsiteY10" fmla="*/ 560681 h 1104905"/>
                <a:gd name="connsiteX11" fmla="*/ 98159 w 555857"/>
                <a:gd name="connsiteY11" fmla="*/ 614656 h 1104905"/>
                <a:gd name="connsiteX12" fmla="*/ 9259 w 555857"/>
                <a:gd name="connsiteY12" fmla="*/ 236831 h 1104905"/>
                <a:gd name="connsiteX13" fmla="*/ 12434 w 555857"/>
                <a:gd name="connsiteY13" fmla="*/ 290806 h 1104905"/>
                <a:gd name="connsiteX14" fmla="*/ 94984 w 555857"/>
                <a:gd name="connsiteY14" fmla="*/ 27281 h 1104905"/>
                <a:gd name="connsiteX15" fmla="*/ 260084 w 555857"/>
                <a:gd name="connsiteY15" fmla="*/ 17756 h 1104905"/>
                <a:gd name="connsiteX16" fmla="*/ 202934 w 555857"/>
                <a:gd name="connsiteY16" fmla="*/ 1881 h 110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55857" h="1104905">
                  <a:moveTo>
                    <a:pt x="202934" y="1881"/>
                  </a:moveTo>
                  <a:cubicBezTo>
                    <a:pt x="168538" y="10348"/>
                    <a:pt x="82284" y="33102"/>
                    <a:pt x="53709" y="68556"/>
                  </a:cubicBezTo>
                  <a:cubicBezTo>
                    <a:pt x="25134" y="104010"/>
                    <a:pt x="35188" y="201906"/>
                    <a:pt x="31484" y="214606"/>
                  </a:cubicBezTo>
                  <a:cubicBezTo>
                    <a:pt x="27780" y="227306"/>
                    <a:pt x="30426" y="122531"/>
                    <a:pt x="31484" y="144756"/>
                  </a:cubicBezTo>
                  <a:cubicBezTo>
                    <a:pt x="32542" y="166981"/>
                    <a:pt x="35717" y="287631"/>
                    <a:pt x="37834" y="347956"/>
                  </a:cubicBezTo>
                  <a:cubicBezTo>
                    <a:pt x="39951" y="408281"/>
                    <a:pt x="44184" y="506706"/>
                    <a:pt x="44184" y="506706"/>
                  </a:cubicBezTo>
                  <a:cubicBezTo>
                    <a:pt x="46830" y="532106"/>
                    <a:pt x="21959" y="461727"/>
                    <a:pt x="53709" y="500356"/>
                  </a:cubicBezTo>
                  <a:cubicBezTo>
                    <a:pt x="85459" y="538985"/>
                    <a:pt x="153192" y="641644"/>
                    <a:pt x="234684" y="738481"/>
                  </a:cubicBezTo>
                  <a:cubicBezTo>
                    <a:pt x="316176" y="835318"/>
                    <a:pt x="506147" y="1034814"/>
                    <a:pt x="542659" y="1081381"/>
                  </a:cubicBezTo>
                  <a:cubicBezTo>
                    <a:pt x="579171" y="1127948"/>
                    <a:pt x="536838" y="1104664"/>
                    <a:pt x="453759" y="1017881"/>
                  </a:cubicBezTo>
                  <a:cubicBezTo>
                    <a:pt x="370680" y="931098"/>
                    <a:pt x="103451" y="627885"/>
                    <a:pt x="44184" y="560681"/>
                  </a:cubicBezTo>
                  <a:cubicBezTo>
                    <a:pt x="-15083" y="493477"/>
                    <a:pt x="103980" y="668631"/>
                    <a:pt x="98159" y="614656"/>
                  </a:cubicBezTo>
                  <a:cubicBezTo>
                    <a:pt x="92338" y="560681"/>
                    <a:pt x="23546" y="290806"/>
                    <a:pt x="9259" y="236831"/>
                  </a:cubicBezTo>
                  <a:cubicBezTo>
                    <a:pt x="-5029" y="182856"/>
                    <a:pt x="-1854" y="325731"/>
                    <a:pt x="12434" y="290806"/>
                  </a:cubicBezTo>
                  <a:cubicBezTo>
                    <a:pt x="26721" y="255881"/>
                    <a:pt x="53709" y="72789"/>
                    <a:pt x="94984" y="27281"/>
                  </a:cubicBezTo>
                  <a:cubicBezTo>
                    <a:pt x="136259" y="-18227"/>
                    <a:pt x="239976" y="19344"/>
                    <a:pt x="260084" y="17756"/>
                  </a:cubicBezTo>
                  <a:cubicBezTo>
                    <a:pt x="280192" y="16169"/>
                    <a:pt x="237330" y="-6586"/>
                    <a:pt x="202934" y="18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1926CEF0-7BC6-376B-0836-6DEBBD925508}"/>
                </a:ext>
              </a:extLst>
            </p:cNvPr>
            <p:cNvSpPr/>
            <p:nvPr/>
          </p:nvSpPr>
          <p:spPr>
            <a:xfrm>
              <a:off x="3778240" y="2457283"/>
              <a:ext cx="62217" cy="430792"/>
            </a:xfrm>
            <a:custGeom>
              <a:avLst/>
              <a:gdLst>
                <a:gd name="connsiteX0" fmla="*/ 6360 w 62217"/>
                <a:gd name="connsiteY0" fmla="*/ 167 h 430792"/>
                <a:gd name="connsiteX1" fmla="*/ 60335 w 62217"/>
                <a:gd name="connsiteY1" fmla="*/ 158917 h 430792"/>
                <a:gd name="connsiteX2" fmla="*/ 47635 w 62217"/>
                <a:gd name="connsiteY2" fmla="*/ 98592 h 430792"/>
                <a:gd name="connsiteX3" fmla="*/ 25410 w 62217"/>
                <a:gd name="connsiteY3" fmla="*/ 238292 h 430792"/>
                <a:gd name="connsiteX4" fmla="*/ 57160 w 62217"/>
                <a:gd name="connsiteY4" fmla="*/ 428792 h 430792"/>
                <a:gd name="connsiteX5" fmla="*/ 25410 w 62217"/>
                <a:gd name="connsiteY5" fmla="*/ 324017 h 430792"/>
                <a:gd name="connsiteX6" fmla="*/ 10 w 62217"/>
                <a:gd name="connsiteY6" fmla="*/ 104942 h 430792"/>
                <a:gd name="connsiteX7" fmla="*/ 22235 w 62217"/>
                <a:gd name="connsiteY7" fmla="*/ 193842 h 430792"/>
                <a:gd name="connsiteX8" fmla="*/ 6360 w 62217"/>
                <a:gd name="connsiteY8" fmla="*/ 167 h 430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217" h="430792">
                  <a:moveTo>
                    <a:pt x="6360" y="167"/>
                  </a:moveTo>
                  <a:cubicBezTo>
                    <a:pt x="12710" y="-5654"/>
                    <a:pt x="53456" y="142513"/>
                    <a:pt x="60335" y="158917"/>
                  </a:cubicBezTo>
                  <a:cubicBezTo>
                    <a:pt x="67214" y="175321"/>
                    <a:pt x="53456" y="85363"/>
                    <a:pt x="47635" y="98592"/>
                  </a:cubicBezTo>
                  <a:cubicBezTo>
                    <a:pt x="41814" y="111821"/>
                    <a:pt x="23823" y="183259"/>
                    <a:pt x="25410" y="238292"/>
                  </a:cubicBezTo>
                  <a:cubicBezTo>
                    <a:pt x="26997" y="293325"/>
                    <a:pt x="57160" y="414505"/>
                    <a:pt x="57160" y="428792"/>
                  </a:cubicBezTo>
                  <a:cubicBezTo>
                    <a:pt x="57160" y="443079"/>
                    <a:pt x="34935" y="377992"/>
                    <a:pt x="25410" y="324017"/>
                  </a:cubicBezTo>
                  <a:cubicBezTo>
                    <a:pt x="15885" y="270042"/>
                    <a:pt x="539" y="126638"/>
                    <a:pt x="10" y="104942"/>
                  </a:cubicBezTo>
                  <a:cubicBezTo>
                    <a:pt x="-519" y="83246"/>
                    <a:pt x="19589" y="207600"/>
                    <a:pt x="22235" y="193842"/>
                  </a:cubicBezTo>
                  <a:cubicBezTo>
                    <a:pt x="24881" y="180084"/>
                    <a:pt x="10" y="5988"/>
                    <a:pt x="6360" y="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A31D0EE3-71AA-9668-3F57-758F738D9EA7}"/>
                </a:ext>
              </a:extLst>
            </p:cNvPr>
            <p:cNvSpPr/>
            <p:nvPr/>
          </p:nvSpPr>
          <p:spPr>
            <a:xfrm>
              <a:off x="3865256" y="2441567"/>
              <a:ext cx="539650" cy="873703"/>
            </a:xfrm>
            <a:custGeom>
              <a:avLst/>
              <a:gdLst>
                <a:gd name="connsiteX0" fmla="*/ 46344 w 539650"/>
                <a:gd name="connsiteY0" fmla="*/ 8 h 873703"/>
                <a:gd name="connsiteX1" fmla="*/ 39994 w 539650"/>
                <a:gd name="connsiteY1" fmla="*/ 254008 h 873703"/>
                <a:gd name="connsiteX2" fmla="*/ 39994 w 539650"/>
                <a:gd name="connsiteY2" fmla="*/ 219083 h 873703"/>
                <a:gd name="connsiteX3" fmla="*/ 27294 w 539650"/>
                <a:gd name="connsiteY3" fmla="*/ 374658 h 873703"/>
                <a:gd name="connsiteX4" fmla="*/ 65394 w 539650"/>
                <a:gd name="connsiteY4" fmla="*/ 320683 h 873703"/>
                <a:gd name="connsiteX5" fmla="*/ 116194 w 539650"/>
                <a:gd name="connsiteY5" fmla="*/ 476258 h 873703"/>
                <a:gd name="connsiteX6" fmla="*/ 103494 w 539650"/>
                <a:gd name="connsiteY6" fmla="*/ 454033 h 873703"/>
                <a:gd name="connsiteX7" fmla="*/ 347969 w 539650"/>
                <a:gd name="connsiteY7" fmla="*/ 771533 h 873703"/>
                <a:gd name="connsiteX8" fmla="*/ 538469 w 539650"/>
                <a:gd name="connsiteY8" fmla="*/ 873133 h 873703"/>
                <a:gd name="connsiteX9" fmla="*/ 408294 w 539650"/>
                <a:gd name="connsiteY9" fmla="*/ 787408 h 873703"/>
                <a:gd name="connsiteX10" fmla="*/ 27294 w 539650"/>
                <a:gd name="connsiteY10" fmla="*/ 361958 h 873703"/>
                <a:gd name="connsiteX11" fmla="*/ 33644 w 539650"/>
                <a:gd name="connsiteY11" fmla="*/ 263533 h 873703"/>
                <a:gd name="connsiteX12" fmla="*/ 46344 w 539650"/>
                <a:gd name="connsiteY12" fmla="*/ 8 h 87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9650" h="873703">
                  <a:moveTo>
                    <a:pt x="46344" y="8"/>
                  </a:moveTo>
                  <a:cubicBezTo>
                    <a:pt x="47402" y="-1580"/>
                    <a:pt x="41052" y="217496"/>
                    <a:pt x="39994" y="254008"/>
                  </a:cubicBezTo>
                  <a:cubicBezTo>
                    <a:pt x="38936" y="290520"/>
                    <a:pt x="42111" y="198975"/>
                    <a:pt x="39994" y="219083"/>
                  </a:cubicBezTo>
                  <a:cubicBezTo>
                    <a:pt x="37877" y="239191"/>
                    <a:pt x="23061" y="357725"/>
                    <a:pt x="27294" y="374658"/>
                  </a:cubicBezTo>
                  <a:cubicBezTo>
                    <a:pt x="31527" y="391591"/>
                    <a:pt x="50577" y="303750"/>
                    <a:pt x="65394" y="320683"/>
                  </a:cubicBezTo>
                  <a:cubicBezTo>
                    <a:pt x="80211" y="337616"/>
                    <a:pt x="109844" y="454033"/>
                    <a:pt x="116194" y="476258"/>
                  </a:cubicBezTo>
                  <a:cubicBezTo>
                    <a:pt x="122544" y="498483"/>
                    <a:pt x="64865" y="404821"/>
                    <a:pt x="103494" y="454033"/>
                  </a:cubicBezTo>
                  <a:cubicBezTo>
                    <a:pt x="142123" y="503246"/>
                    <a:pt x="275473" y="701683"/>
                    <a:pt x="347969" y="771533"/>
                  </a:cubicBezTo>
                  <a:cubicBezTo>
                    <a:pt x="420465" y="841383"/>
                    <a:pt x="528415" y="870487"/>
                    <a:pt x="538469" y="873133"/>
                  </a:cubicBezTo>
                  <a:cubicBezTo>
                    <a:pt x="548523" y="875779"/>
                    <a:pt x="493490" y="872604"/>
                    <a:pt x="408294" y="787408"/>
                  </a:cubicBezTo>
                  <a:cubicBezTo>
                    <a:pt x="323098" y="702212"/>
                    <a:pt x="89736" y="449270"/>
                    <a:pt x="27294" y="361958"/>
                  </a:cubicBezTo>
                  <a:cubicBezTo>
                    <a:pt x="-35148" y="274646"/>
                    <a:pt x="28352" y="318037"/>
                    <a:pt x="33644" y="263533"/>
                  </a:cubicBezTo>
                  <a:cubicBezTo>
                    <a:pt x="38936" y="209029"/>
                    <a:pt x="45286" y="1596"/>
                    <a:pt x="46344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5BD4534C-BE20-7A31-4D7F-9765E511275C}"/>
                </a:ext>
              </a:extLst>
            </p:cNvPr>
            <p:cNvSpPr/>
            <p:nvPr/>
          </p:nvSpPr>
          <p:spPr>
            <a:xfrm>
              <a:off x="3899604" y="2390463"/>
              <a:ext cx="46982" cy="403336"/>
            </a:xfrm>
            <a:custGeom>
              <a:avLst/>
              <a:gdLst>
                <a:gd name="connsiteX0" fmla="*/ 46921 w 46982"/>
                <a:gd name="connsiteY0" fmla="*/ 312 h 403336"/>
                <a:gd name="connsiteX1" fmla="*/ 15171 w 46982"/>
                <a:gd name="connsiteY1" fmla="*/ 149537 h 403336"/>
                <a:gd name="connsiteX2" fmla="*/ 24696 w 46982"/>
                <a:gd name="connsiteY2" fmla="*/ 394012 h 403336"/>
                <a:gd name="connsiteX3" fmla="*/ 27871 w 46982"/>
                <a:gd name="connsiteY3" fmla="*/ 324162 h 403336"/>
                <a:gd name="connsiteX4" fmla="*/ 2471 w 46982"/>
                <a:gd name="connsiteY4" fmla="*/ 60637 h 403336"/>
                <a:gd name="connsiteX5" fmla="*/ 5646 w 46982"/>
                <a:gd name="connsiteY5" fmla="*/ 108262 h 403336"/>
                <a:gd name="connsiteX6" fmla="*/ 46921 w 46982"/>
                <a:gd name="connsiteY6" fmla="*/ 312 h 403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982" h="403336">
                  <a:moveTo>
                    <a:pt x="46921" y="312"/>
                  </a:moveTo>
                  <a:cubicBezTo>
                    <a:pt x="48508" y="7191"/>
                    <a:pt x="18875" y="83920"/>
                    <a:pt x="15171" y="149537"/>
                  </a:cubicBezTo>
                  <a:cubicBezTo>
                    <a:pt x="11467" y="215154"/>
                    <a:pt x="22579" y="364908"/>
                    <a:pt x="24696" y="394012"/>
                  </a:cubicBezTo>
                  <a:cubicBezTo>
                    <a:pt x="26813" y="423116"/>
                    <a:pt x="31575" y="379724"/>
                    <a:pt x="27871" y="324162"/>
                  </a:cubicBezTo>
                  <a:cubicBezTo>
                    <a:pt x="24167" y="268600"/>
                    <a:pt x="6175" y="96620"/>
                    <a:pt x="2471" y="60637"/>
                  </a:cubicBezTo>
                  <a:cubicBezTo>
                    <a:pt x="-1233" y="24654"/>
                    <a:pt x="-1233" y="114083"/>
                    <a:pt x="5646" y="108262"/>
                  </a:cubicBezTo>
                  <a:cubicBezTo>
                    <a:pt x="12525" y="102441"/>
                    <a:pt x="45334" y="-6567"/>
                    <a:pt x="46921" y="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2B3734CF-B14F-6A7A-BA96-1DAD7521B0C5}"/>
                </a:ext>
              </a:extLst>
            </p:cNvPr>
            <p:cNvSpPr/>
            <p:nvPr/>
          </p:nvSpPr>
          <p:spPr>
            <a:xfrm>
              <a:off x="3808569" y="2430269"/>
              <a:ext cx="100672" cy="517240"/>
            </a:xfrm>
            <a:custGeom>
              <a:avLst/>
              <a:gdLst>
                <a:gd name="connsiteX0" fmla="*/ 42706 w 100672"/>
                <a:gd name="connsiteY0" fmla="*/ 1781 h 517240"/>
                <a:gd name="connsiteX1" fmla="*/ 45881 w 100672"/>
                <a:gd name="connsiteY1" fmla="*/ 192281 h 517240"/>
                <a:gd name="connsiteX2" fmla="*/ 33181 w 100672"/>
                <a:gd name="connsiteY2" fmla="*/ 331981 h 517240"/>
                <a:gd name="connsiteX3" fmla="*/ 26831 w 100672"/>
                <a:gd name="connsiteY3" fmla="*/ 306581 h 517240"/>
                <a:gd name="connsiteX4" fmla="*/ 42706 w 100672"/>
                <a:gd name="connsiteY4" fmla="*/ 398656 h 517240"/>
                <a:gd name="connsiteX5" fmla="*/ 99856 w 100672"/>
                <a:gd name="connsiteY5" fmla="*/ 512956 h 517240"/>
                <a:gd name="connsiteX6" fmla="*/ 71281 w 100672"/>
                <a:gd name="connsiteY6" fmla="*/ 471681 h 517240"/>
                <a:gd name="connsiteX7" fmla="*/ 1431 w 100672"/>
                <a:gd name="connsiteY7" fmla="*/ 274831 h 517240"/>
                <a:gd name="connsiteX8" fmla="*/ 26831 w 100672"/>
                <a:gd name="connsiteY8" fmla="*/ 312931 h 517240"/>
                <a:gd name="connsiteX9" fmla="*/ 42706 w 100672"/>
                <a:gd name="connsiteY9" fmla="*/ 1781 h 517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672" h="517240">
                  <a:moveTo>
                    <a:pt x="42706" y="1781"/>
                  </a:moveTo>
                  <a:cubicBezTo>
                    <a:pt x="45881" y="-18327"/>
                    <a:pt x="47468" y="137248"/>
                    <a:pt x="45881" y="192281"/>
                  </a:cubicBezTo>
                  <a:cubicBezTo>
                    <a:pt x="44294" y="247314"/>
                    <a:pt x="36356" y="312931"/>
                    <a:pt x="33181" y="331981"/>
                  </a:cubicBezTo>
                  <a:cubicBezTo>
                    <a:pt x="30006" y="351031"/>
                    <a:pt x="25244" y="295469"/>
                    <a:pt x="26831" y="306581"/>
                  </a:cubicBezTo>
                  <a:cubicBezTo>
                    <a:pt x="28418" y="317693"/>
                    <a:pt x="30535" y="364260"/>
                    <a:pt x="42706" y="398656"/>
                  </a:cubicBezTo>
                  <a:cubicBezTo>
                    <a:pt x="54877" y="433052"/>
                    <a:pt x="95094" y="500785"/>
                    <a:pt x="99856" y="512956"/>
                  </a:cubicBezTo>
                  <a:cubicBezTo>
                    <a:pt x="104618" y="525127"/>
                    <a:pt x="87685" y="511368"/>
                    <a:pt x="71281" y="471681"/>
                  </a:cubicBezTo>
                  <a:cubicBezTo>
                    <a:pt x="54877" y="431994"/>
                    <a:pt x="8839" y="301289"/>
                    <a:pt x="1431" y="274831"/>
                  </a:cubicBezTo>
                  <a:cubicBezTo>
                    <a:pt x="-5977" y="248373"/>
                    <a:pt x="17306" y="354735"/>
                    <a:pt x="26831" y="312931"/>
                  </a:cubicBezTo>
                  <a:cubicBezTo>
                    <a:pt x="36356" y="271127"/>
                    <a:pt x="39531" y="21889"/>
                    <a:pt x="42706" y="17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5794CFCA-A455-4A32-D101-F999A9FF25AC}"/>
                </a:ext>
              </a:extLst>
            </p:cNvPr>
            <p:cNvSpPr/>
            <p:nvPr/>
          </p:nvSpPr>
          <p:spPr>
            <a:xfrm>
              <a:off x="3938589" y="2393091"/>
              <a:ext cx="408060" cy="887082"/>
            </a:xfrm>
            <a:custGeom>
              <a:avLst/>
              <a:gdLst>
                <a:gd name="connsiteX0" fmla="*/ 84136 w 408060"/>
                <a:gd name="connsiteY0" fmla="*/ 859 h 887082"/>
                <a:gd name="connsiteX1" fmla="*/ 42861 w 408060"/>
                <a:gd name="connsiteY1" fmla="*/ 105634 h 887082"/>
                <a:gd name="connsiteX2" fmla="*/ 23811 w 408060"/>
                <a:gd name="connsiteY2" fmla="*/ 324709 h 887082"/>
                <a:gd name="connsiteX3" fmla="*/ 33336 w 408060"/>
                <a:gd name="connsiteY3" fmla="*/ 305659 h 887082"/>
                <a:gd name="connsiteX4" fmla="*/ 23811 w 408060"/>
                <a:gd name="connsiteY4" fmla="*/ 378684 h 887082"/>
                <a:gd name="connsiteX5" fmla="*/ 147636 w 408060"/>
                <a:gd name="connsiteY5" fmla="*/ 537434 h 887082"/>
                <a:gd name="connsiteX6" fmla="*/ 109536 w 408060"/>
                <a:gd name="connsiteY6" fmla="*/ 512034 h 887082"/>
                <a:gd name="connsiteX7" fmla="*/ 379411 w 408060"/>
                <a:gd name="connsiteY7" fmla="*/ 851759 h 887082"/>
                <a:gd name="connsiteX8" fmla="*/ 376236 w 408060"/>
                <a:gd name="connsiteY8" fmla="*/ 851759 h 887082"/>
                <a:gd name="connsiteX9" fmla="*/ 166686 w 408060"/>
                <a:gd name="connsiteY9" fmla="*/ 632684 h 887082"/>
                <a:gd name="connsiteX10" fmla="*/ 14286 w 408060"/>
                <a:gd name="connsiteY10" fmla="*/ 429484 h 887082"/>
                <a:gd name="connsiteX11" fmla="*/ 7936 w 408060"/>
                <a:gd name="connsiteY11" fmla="*/ 331059 h 887082"/>
                <a:gd name="connsiteX12" fmla="*/ 26986 w 408060"/>
                <a:gd name="connsiteY12" fmla="*/ 381859 h 887082"/>
                <a:gd name="connsiteX13" fmla="*/ 36511 w 408060"/>
                <a:gd name="connsiteY13" fmla="*/ 73884 h 887082"/>
                <a:gd name="connsiteX14" fmla="*/ 84136 w 408060"/>
                <a:gd name="connsiteY14" fmla="*/ 859 h 887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8060" h="887082">
                  <a:moveTo>
                    <a:pt x="84136" y="859"/>
                  </a:moveTo>
                  <a:cubicBezTo>
                    <a:pt x="85194" y="6150"/>
                    <a:pt x="52915" y="51659"/>
                    <a:pt x="42861" y="105634"/>
                  </a:cubicBezTo>
                  <a:cubicBezTo>
                    <a:pt x="32807" y="159609"/>
                    <a:pt x="25398" y="291372"/>
                    <a:pt x="23811" y="324709"/>
                  </a:cubicBezTo>
                  <a:cubicBezTo>
                    <a:pt x="22224" y="358046"/>
                    <a:pt x="33336" y="296663"/>
                    <a:pt x="33336" y="305659"/>
                  </a:cubicBezTo>
                  <a:cubicBezTo>
                    <a:pt x="33336" y="314655"/>
                    <a:pt x="4761" y="340055"/>
                    <a:pt x="23811" y="378684"/>
                  </a:cubicBezTo>
                  <a:cubicBezTo>
                    <a:pt x="42861" y="417313"/>
                    <a:pt x="133348" y="515209"/>
                    <a:pt x="147636" y="537434"/>
                  </a:cubicBezTo>
                  <a:cubicBezTo>
                    <a:pt x="161924" y="559659"/>
                    <a:pt x="70907" y="459647"/>
                    <a:pt x="109536" y="512034"/>
                  </a:cubicBezTo>
                  <a:cubicBezTo>
                    <a:pt x="148165" y="564421"/>
                    <a:pt x="379411" y="851759"/>
                    <a:pt x="379411" y="851759"/>
                  </a:cubicBezTo>
                  <a:cubicBezTo>
                    <a:pt x="423861" y="908380"/>
                    <a:pt x="411690" y="888272"/>
                    <a:pt x="376236" y="851759"/>
                  </a:cubicBezTo>
                  <a:cubicBezTo>
                    <a:pt x="340782" y="815247"/>
                    <a:pt x="227011" y="703063"/>
                    <a:pt x="166686" y="632684"/>
                  </a:cubicBezTo>
                  <a:cubicBezTo>
                    <a:pt x="106361" y="562305"/>
                    <a:pt x="40744" y="479755"/>
                    <a:pt x="14286" y="429484"/>
                  </a:cubicBezTo>
                  <a:cubicBezTo>
                    <a:pt x="-12172" y="379213"/>
                    <a:pt x="5819" y="338996"/>
                    <a:pt x="7936" y="331059"/>
                  </a:cubicBezTo>
                  <a:cubicBezTo>
                    <a:pt x="10053" y="323122"/>
                    <a:pt x="22223" y="424722"/>
                    <a:pt x="26986" y="381859"/>
                  </a:cubicBezTo>
                  <a:cubicBezTo>
                    <a:pt x="31748" y="338997"/>
                    <a:pt x="26457" y="133680"/>
                    <a:pt x="36511" y="73884"/>
                  </a:cubicBezTo>
                  <a:cubicBezTo>
                    <a:pt x="46565" y="14088"/>
                    <a:pt x="83078" y="-4432"/>
                    <a:pt x="84136" y="8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1419243C-5FC4-A4F1-7D7C-6F413844CC52}"/>
                </a:ext>
              </a:extLst>
            </p:cNvPr>
            <p:cNvSpPr/>
            <p:nvPr/>
          </p:nvSpPr>
          <p:spPr>
            <a:xfrm>
              <a:off x="4021100" y="2441539"/>
              <a:ext cx="487159" cy="872226"/>
            </a:xfrm>
            <a:custGeom>
              <a:avLst/>
              <a:gdLst>
                <a:gd name="connsiteX0" fmla="*/ 52425 w 487159"/>
                <a:gd name="connsiteY0" fmla="*/ 36 h 872226"/>
                <a:gd name="connsiteX1" fmla="*/ 39725 w 487159"/>
                <a:gd name="connsiteY1" fmla="*/ 171486 h 872226"/>
                <a:gd name="connsiteX2" fmla="*/ 17500 w 487159"/>
                <a:gd name="connsiteY2" fmla="*/ 273086 h 872226"/>
                <a:gd name="connsiteX3" fmla="*/ 42900 w 487159"/>
                <a:gd name="connsiteY3" fmla="*/ 349286 h 872226"/>
                <a:gd name="connsiteX4" fmla="*/ 30200 w 487159"/>
                <a:gd name="connsiteY4" fmla="*/ 358811 h 872226"/>
                <a:gd name="connsiteX5" fmla="*/ 182600 w 487159"/>
                <a:gd name="connsiteY5" fmla="*/ 562011 h 872226"/>
                <a:gd name="connsiteX6" fmla="*/ 128625 w 487159"/>
                <a:gd name="connsiteY6" fmla="*/ 523911 h 872226"/>
                <a:gd name="connsiteX7" fmla="*/ 341350 w 487159"/>
                <a:gd name="connsiteY7" fmla="*/ 723936 h 872226"/>
                <a:gd name="connsiteX8" fmla="*/ 481050 w 487159"/>
                <a:gd name="connsiteY8" fmla="*/ 863636 h 872226"/>
                <a:gd name="connsiteX9" fmla="*/ 417550 w 487159"/>
                <a:gd name="connsiteY9" fmla="*/ 806486 h 872226"/>
                <a:gd name="connsiteX10" fmla="*/ 30200 w 487159"/>
                <a:gd name="connsiteY10" fmla="*/ 396911 h 872226"/>
                <a:gd name="connsiteX11" fmla="*/ 61950 w 487159"/>
                <a:gd name="connsiteY11" fmla="*/ 441361 h 872226"/>
                <a:gd name="connsiteX12" fmla="*/ 4800 w 487159"/>
                <a:gd name="connsiteY12" fmla="*/ 200061 h 872226"/>
                <a:gd name="connsiteX13" fmla="*/ 7975 w 487159"/>
                <a:gd name="connsiteY13" fmla="*/ 127036 h 872226"/>
                <a:gd name="connsiteX14" fmla="*/ 1625 w 487159"/>
                <a:gd name="connsiteY14" fmla="*/ 155611 h 872226"/>
                <a:gd name="connsiteX15" fmla="*/ 52425 w 487159"/>
                <a:gd name="connsiteY15" fmla="*/ 36 h 872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87159" h="872226">
                  <a:moveTo>
                    <a:pt x="52425" y="36"/>
                  </a:moveTo>
                  <a:cubicBezTo>
                    <a:pt x="58775" y="2682"/>
                    <a:pt x="45546" y="125978"/>
                    <a:pt x="39725" y="171486"/>
                  </a:cubicBezTo>
                  <a:cubicBezTo>
                    <a:pt x="33904" y="216994"/>
                    <a:pt x="16971" y="243453"/>
                    <a:pt x="17500" y="273086"/>
                  </a:cubicBezTo>
                  <a:cubicBezTo>
                    <a:pt x="18029" y="302719"/>
                    <a:pt x="42900" y="349286"/>
                    <a:pt x="42900" y="349286"/>
                  </a:cubicBezTo>
                  <a:cubicBezTo>
                    <a:pt x="45017" y="363574"/>
                    <a:pt x="6917" y="323357"/>
                    <a:pt x="30200" y="358811"/>
                  </a:cubicBezTo>
                  <a:cubicBezTo>
                    <a:pt x="53483" y="394265"/>
                    <a:pt x="166196" y="534494"/>
                    <a:pt x="182600" y="562011"/>
                  </a:cubicBezTo>
                  <a:cubicBezTo>
                    <a:pt x="199004" y="589528"/>
                    <a:pt x="102167" y="496923"/>
                    <a:pt x="128625" y="523911"/>
                  </a:cubicBezTo>
                  <a:cubicBezTo>
                    <a:pt x="155083" y="550899"/>
                    <a:pt x="282613" y="667315"/>
                    <a:pt x="341350" y="723936"/>
                  </a:cubicBezTo>
                  <a:cubicBezTo>
                    <a:pt x="400087" y="780557"/>
                    <a:pt x="468350" y="849878"/>
                    <a:pt x="481050" y="863636"/>
                  </a:cubicBezTo>
                  <a:cubicBezTo>
                    <a:pt x="493750" y="877394"/>
                    <a:pt x="492692" y="884273"/>
                    <a:pt x="417550" y="806486"/>
                  </a:cubicBezTo>
                  <a:cubicBezTo>
                    <a:pt x="342408" y="728699"/>
                    <a:pt x="89467" y="457765"/>
                    <a:pt x="30200" y="396911"/>
                  </a:cubicBezTo>
                  <a:cubicBezTo>
                    <a:pt x="-29067" y="336057"/>
                    <a:pt x="66183" y="474169"/>
                    <a:pt x="61950" y="441361"/>
                  </a:cubicBezTo>
                  <a:cubicBezTo>
                    <a:pt x="57717" y="408553"/>
                    <a:pt x="13796" y="252448"/>
                    <a:pt x="4800" y="200061"/>
                  </a:cubicBezTo>
                  <a:cubicBezTo>
                    <a:pt x="-4196" y="147674"/>
                    <a:pt x="8504" y="134444"/>
                    <a:pt x="7975" y="127036"/>
                  </a:cubicBezTo>
                  <a:cubicBezTo>
                    <a:pt x="7446" y="119628"/>
                    <a:pt x="-4196" y="172544"/>
                    <a:pt x="1625" y="155611"/>
                  </a:cubicBezTo>
                  <a:cubicBezTo>
                    <a:pt x="7446" y="138678"/>
                    <a:pt x="46075" y="-2610"/>
                    <a:pt x="52425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C45F310F-DCC1-6314-2A22-0B5629EC46C5}"/>
                </a:ext>
              </a:extLst>
            </p:cNvPr>
            <p:cNvSpPr/>
            <p:nvPr/>
          </p:nvSpPr>
          <p:spPr>
            <a:xfrm>
              <a:off x="3930451" y="2371675"/>
              <a:ext cx="66874" cy="362875"/>
            </a:xfrm>
            <a:custGeom>
              <a:avLst/>
              <a:gdLst>
                <a:gd name="connsiteX0" fmla="*/ 66874 w 66874"/>
                <a:gd name="connsiteY0" fmla="*/ 50 h 362875"/>
                <a:gd name="connsiteX1" fmla="*/ 28774 w 66874"/>
                <a:gd name="connsiteY1" fmla="*/ 111175 h 362875"/>
                <a:gd name="connsiteX2" fmla="*/ 199 w 66874"/>
                <a:gd name="connsiteY2" fmla="*/ 254050 h 362875"/>
                <a:gd name="connsiteX3" fmla="*/ 16074 w 66874"/>
                <a:gd name="connsiteY3" fmla="*/ 200075 h 362875"/>
                <a:gd name="connsiteX4" fmla="*/ 16074 w 66874"/>
                <a:gd name="connsiteY4" fmla="*/ 362000 h 362875"/>
                <a:gd name="connsiteX5" fmla="*/ 12899 w 66874"/>
                <a:gd name="connsiteY5" fmla="*/ 257225 h 362875"/>
                <a:gd name="connsiteX6" fmla="*/ 28774 w 66874"/>
                <a:gd name="connsiteY6" fmla="*/ 98475 h 362875"/>
                <a:gd name="connsiteX7" fmla="*/ 66874 w 66874"/>
                <a:gd name="connsiteY7" fmla="*/ 50 h 36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874" h="362875">
                  <a:moveTo>
                    <a:pt x="66874" y="50"/>
                  </a:moveTo>
                  <a:cubicBezTo>
                    <a:pt x="66874" y="2167"/>
                    <a:pt x="39886" y="68842"/>
                    <a:pt x="28774" y="111175"/>
                  </a:cubicBezTo>
                  <a:cubicBezTo>
                    <a:pt x="17662" y="153508"/>
                    <a:pt x="2316" y="239233"/>
                    <a:pt x="199" y="254050"/>
                  </a:cubicBezTo>
                  <a:cubicBezTo>
                    <a:pt x="-1918" y="268867"/>
                    <a:pt x="13428" y="182083"/>
                    <a:pt x="16074" y="200075"/>
                  </a:cubicBezTo>
                  <a:cubicBezTo>
                    <a:pt x="18720" y="218067"/>
                    <a:pt x="16603" y="352475"/>
                    <a:pt x="16074" y="362000"/>
                  </a:cubicBezTo>
                  <a:cubicBezTo>
                    <a:pt x="15545" y="371525"/>
                    <a:pt x="10782" y="301146"/>
                    <a:pt x="12899" y="257225"/>
                  </a:cubicBezTo>
                  <a:cubicBezTo>
                    <a:pt x="15016" y="213304"/>
                    <a:pt x="21366" y="133400"/>
                    <a:pt x="28774" y="98475"/>
                  </a:cubicBezTo>
                  <a:cubicBezTo>
                    <a:pt x="36182" y="63550"/>
                    <a:pt x="66874" y="-2067"/>
                    <a:pt x="66874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B6604B25-D016-D1A4-F402-55F28489EBA3}"/>
                </a:ext>
              </a:extLst>
            </p:cNvPr>
            <p:cNvSpPr/>
            <p:nvPr/>
          </p:nvSpPr>
          <p:spPr>
            <a:xfrm>
              <a:off x="4064833" y="2362200"/>
              <a:ext cx="605841" cy="997839"/>
            </a:xfrm>
            <a:custGeom>
              <a:avLst/>
              <a:gdLst>
                <a:gd name="connsiteX0" fmla="*/ 91242 w 605841"/>
                <a:gd name="connsiteY0" fmla="*/ 0 h 997839"/>
                <a:gd name="connsiteX1" fmla="*/ 21392 w 605841"/>
                <a:gd name="connsiteY1" fmla="*/ 222250 h 997839"/>
                <a:gd name="connsiteX2" fmla="*/ 40442 w 605841"/>
                <a:gd name="connsiteY2" fmla="*/ 371475 h 997839"/>
                <a:gd name="connsiteX3" fmla="*/ 34092 w 605841"/>
                <a:gd name="connsiteY3" fmla="*/ 381000 h 997839"/>
                <a:gd name="connsiteX4" fmla="*/ 138867 w 605841"/>
                <a:gd name="connsiteY4" fmla="*/ 530225 h 997839"/>
                <a:gd name="connsiteX5" fmla="*/ 100767 w 605841"/>
                <a:gd name="connsiteY5" fmla="*/ 514350 h 997839"/>
                <a:gd name="connsiteX6" fmla="*/ 224592 w 605841"/>
                <a:gd name="connsiteY6" fmla="*/ 669925 h 997839"/>
                <a:gd name="connsiteX7" fmla="*/ 465892 w 605841"/>
                <a:gd name="connsiteY7" fmla="*/ 942975 h 997839"/>
                <a:gd name="connsiteX8" fmla="*/ 605592 w 605841"/>
                <a:gd name="connsiteY8" fmla="*/ 996950 h 997839"/>
                <a:gd name="connsiteX9" fmla="*/ 484942 w 605841"/>
                <a:gd name="connsiteY9" fmla="*/ 923925 h 997839"/>
                <a:gd name="connsiteX10" fmla="*/ 21392 w 605841"/>
                <a:gd name="connsiteY10" fmla="*/ 454025 h 997839"/>
                <a:gd name="connsiteX11" fmla="*/ 75367 w 605841"/>
                <a:gd name="connsiteY11" fmla="*/ 495300 h 997839"/>
                <a:gd name="connsiteX12" fmla="*/ 56317 w 605841"/>
                <a:gd name="connsiteY12" fmla="*/ 438150 h 997839"/>
                <a:gd name="connsiteX13" fmla="*/ 2342 w 605841"/>
                <a:gd name="connsiteY13" fmla="*/ 371475 h 997839"/>
                <a:gd name="connsiteX14" fmla="*/ 46792 w 605841"/>
                <a:gd name="connsiteY14" fmla="*/ 393700 h 997839"/>
                <a:gd name="connsiteX15" fmla="*/ 27742 w 605841"/>
                <a:gd name="connsiteY15" fmla="*/ 200025 h 997839"/>
                <a:gd name="connsiteX16" fmla="*/ 27742 w 605841"/>
                <a:gd name="connsiteY16" fmla="*/ 222250 h 997839"/>
                <a:gd name="connsiteX17" fmla="*/ 91242 w 605841"/>
                <a:gd name="connsiteY17" fmla="*/ 0 h 99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05841" h="997839">
                  <a:moveTo>
                    <a:pt x="91242" y="0"/>
                  </a:moveTo>
                  <a:cubicBezTo>
                    <a:pt x="90184" y="0"/>
                    <a:pt x="29859" y="160338"/>
                    <a:pt x="21392" y="222250"/>
                  </a:cubicBezTo>
                  <a:cubicBezTo>
                    <a:pt x="12925" y="284162"/>
                    <a:pt x="40442" y="371475"/>
                    <a:pt x="40442" y="371475"/>
                  </a:cubicBezTo>
                  <a:cubicBezTo>
                    <a:pt x="42559" y="397933"/>
                    <a:pt x="17688" y="354542"/>
                    <a:pt x="34092" y="381000"/>
                  </a:cubicBezTo>
                  <a:cubicBezTo>
                    <a:pt x="50496" y="407458"/>
                    <a:pt x="127755" y="508000"/>
                    <a:pt x="138867" y="530225"/>
                  </a:cubicBezTo>
                  <a:cubicBezTo>
                    <a:pt x="149979" y="552450"/>
                    <a:pt x="86480" y="491067"/>
                    <a:pt x="100767" y="514350"/>
                  </a:cubicBezTo>
                  <a:cubicBezTo>
                    <a:pt x="115054" y="537633"/>
                    <a:pt x="163738" y="598488"/>
                    <a:pt x="224592" y="669925"/>
                  </a:cubicBezTo>
                  <a:cubicBezTo>
                    <a:pt x="285446" y="741362"/>
                    <a:pt x="402392" y="888471"/>
                    <a:pt x="465892" y="942975"/>
                  </a:cubicBezTo>
                  <a:cubicBezTo>
                    <a:pt x="529392" y="997479"/>
                    <a:pt x="602417" y="1000125"/>
                    <a:pt x="605592" y="996950"/>
                  </a:cubicBezTo>
                  <a:cubicBezTo>
                    <a:pt x="608767" y="993775"/>
                    <a:pt x="582308" y="1014412"/>
                    <a:pt x="484942" y="923925"/>
                  </a:cubicBezTo>
                  <a:cubicBezTo>
                    <a:pt x="387576" y="833438"/>
                    <a:pt x="89654" y="525463"/>
                    <a:pt x="21392" y="454025"/>
                  </a:cubicBezTo>
                  <a:cubicBezTo>
                    <a:pt x="-46871" y="382588"/>
                    <a:pt x="69546" y="497946"/>
                    <a:pt x="75367" y="495300"/>
                  </a:cubicBezTo>
                  <a:cubicBezTo>
                    <a:pt x="81188" y="492654"/>
                    <a:pt x="68488" y="458787"/>
                    <a:pt x="56317" y="438150"/>
                  </a:cubicBezTo>
                  <a:cubicBezTo>
                    <a:pt x="44146" y="417513"/>
                    <a:pt x="3929" y="378883"/>
                    <a:pt x="2342" y="371475"/>
                  </a:cubicBezTo>
                  <a:cubicBezTo>
                    <a:pt x="755" y="364067"/>
                    <a:pt x="42559" y="422275"/>
                    <a:pt x="46792" y="393700"/>
                  </a:cubicBezTo>
                  <a:cubicBezTo>
                    <a:pt x="51025" y="365125"/>
                    <a:pt x="30917" y="228600"/>
                    <a:pt x="27742" y="200025"/>
                  </a:cubicBezTo>
                  <a:cubicBezTo>
                    <a:pt x="24567" y="171450"/>
                    <a:pt x="17688" y="251354"/>
                    <a:pt x="27742" y="222250"/>
                  </a:cubicBezTo>
                  <a:cubicBezTo>
                    <a:pt x="37796" y="193146"/>
                    <a:pt x="92300" y="0"/>
                    <a:pt x="9124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F608FB20-1138-29EC-8106-B86060FA29E0}"/>
                </a:ext>
              </a:extLst>
            </p:cNvPr>
            <p:cNvSpPr/>
            <p:nvPr/>
          </p:nvSpPr>
          <p:spPr>
            <a:xfrm>
              <a:off x="4117390" y="2371470"/>
              <a:ext cx="87178" cy="470241"/>
            </a:xfrm>
            <a:custGeom>
              <a:avLst/>
              <a:gdLst>
                <a:gd name="connsiteX0" fmla="*/ 86310 w 87178"/>
                <a:gd name="connsiteY0" fmla="*/ 255 h 470241"/>
                <a:gd name="connsiteX1" fmla="*/ 54560 w 87178"/>
                <a:gd name="connsiteY1" fmla="*/ 79630 h 470241"/>
                <a:gd name="connsiteX2" fmla="*/ 10110 w 87178"/>
                <a:gd name="connsiteY2" fmla="*/ 276480 h 470241"/>
                <a:gd name="connsiteX3" fmla="*/ 19635 w 87178"/>
                <a:gd name="connsiteY3" fmla="*/ 216155 h 470241"/>
                <a:gd name="connsiteX4" fmla="*/ 22810 w 87178"/>
                <a:gd name="connsiteY4" fmla="*/ 387605 h 470241"/>
                <a:gd name="connsiteX5" fmla="*/ 64085 w 87178"/>
                <a:gd name="connsiteY5" fmla="*/ 470155 h 470241"/>
                <a:gd name="connsiteX6" fmla="*/ 25985 w 87178"/>
                <a:gd name="connsiteY6" fmla="*/ 397130 h 470241"/>
                <a:gd name="connsiteX7" fmla="*/ 585 w 87178"/>
                <a:gd name="connsiteY7" fmla="*/ 143130 h 470241"/>
                <a:gd name="connsiteX8" fmla="*/ 10110 w 87178"/>
                <a:gd name="connsiteY8" fmla="*/ 212980 h 470241"/>
                <a:gd name="connsiteX9" fmla="*/ 32335 w 87178"/>
                <a:gd name="connsiteY9" fmla="*/ 70105 h 470241"/>
                <a:gd name="connsiteX10" fmla="*/ 19635 w 87178"/>
                <a:gd name="connsiteY10" fmla="*/ 101855 h 470241"/>
                <a:gd name="connsiteX11" fmla="*/ 86310 w 87178"/>
                <a:gd name="connsiteY11" fmla="*/ 255 h 470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178" h="470241">
                  <a:moveTo>
                    <a:pt x="86310" y="255"/>
                  </a:moveTo>
                  <a:cubicBezTo>
                    <a:pt x="92131" y="-3449"/>
                    <a:pt x="67260" y="33593"/>
                    <a:pt x="54560" y="79630"/>
                  </a:cubicBezTo>
                  <a:cubicBezTo>
                    <a:pt x="41860" y="125667"/>
                    <a:pt x="15931" y="253726"/>
                    <a:pt x="10110" y="276480"/>
                  </a:cubicBezTo>
                  <a:cubicBezTo>
                    <a:pt x="4289" y="299234"/>
                    <a:pt x="17518" y="197634"/>
                    <a:pt x="19635" y="216155"/>
                  </a:cubicBezTo>
                  <a:cubicBezTo>
                    <a:pt x="21752" y="234676"/>
                    <a:pt x="15402" y="345272"/>
                    <a:pt x="22810" y="387605"/>
                  </a:cubicBezTo>
                  <a:cubicBezTo>
                    <a:pt x="30218" y="429938"/>
                    <a:pt x="63556" y="468568"/>
                    <a:pt x="64085" y="470155"/>
                  </a:cubicBezTo>
                  <a:cubicBezTo>
                    <a:pt x="64614" y="471742"/>
                    <a:pt x="36568" y="451634"/>
                    <a:pt x="25985" y="397130"/>
                  </a:cubicBezTo>
                  <a:cubicBezTo>
                    <a:pt x="15402" y="342626"/>
                    <a:pt x="3231" y="173822"/>
                    <a:pt x="585" y="143130"/>
                  </a:cubicBezTo>
                  <a:cubicBezTo>
                    <a:pt x="-2061" y="112438"/>
                    <a:pt x="4818" y="225151"/>
                    <a:pt x="10110" y="212980"/>
                  </a:cubicBezTo>
                  <a:cubicBezTo>
                    <a:pt x="15402" y="200809"/>
                    <a:pt x="30748" y="88626"/>
                    <a:pt x="32335" y="70105"/>
                  </a:cubicBezTo>
                  <a:cubicBezTo>
                    <a:pt x="33922" y="51584"/>
                    <a:pt x="12756" y="114555"/>
                    <a:pt x="19635" y="101855"/>
                  </a:cubicBezTo>
                  <a:cubicBezTo>
                    <a:pt x="26514" y="89155"/>
                    <a:pt x="80489" y="3959"/>
                    <a:pt x="86310" y="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7D2D0F64-184B-A6C5-D8A3-E322C9900B4E}"/>
                </a:ext>
              </a:extLst>
            </p:cNvPr>
            <p:cNvSpPr/>
            <p:nvPr/>
          </p:nvSpPr>
          <p:spPr>
            <a:xfrm>
              <a:off x="4177779" y="2351663"/>
              <a:ext cx="703011" cy="1019438"/>
            </a:xfrm>
            <a:custGeom>
              <a:avLst/>
              <a:gdLst>
                <a:gd name="connsiteX0" fmla="*/ 13221 w 703011"/>
                <a:gd name="connsiteY0" fmla="*/ 1012 h 1019438"/>
                <a:gd name="connsiteX1" fmla="*/ 86246 w 703011"/>
                <a:gd name="connsiteY1" fmla="*/ 86737 h 1019438"/>
                <a:gd name="connsiteX2" fmla="*/ 67196 w 703011"/>
                <a:gd name="connsiteY2" fmla="*/ 289937 h 1019438"/>
                <a:gd name="connsiteX3" fmla="*/ 98946 w 703011"/>
                <a:gd name="connsiteY3" fmla="*/ 255012 h 1019438"/>
                <a:gd name="connsiteX4" fmla="*/ 57671 w 703011"/>
                <a:gd name="connsiteY4" fmla="*/ 359787 h 1019438"/>
                <a:gd name="connsiteX5" fmla="*/ 124346 w 703011"/>
                <a:gd name="connsiteY5" fmla="*/ 455037 h 1019438"/>
                <a:gd name="connsiteX6" fmla="*/ 105296 w 703011"/>
                <a:gd name="connsiteY6" fmla="*/ 423287 h 1019438"/>
                <a:gd name="connsiteX7" fmla="*/ 184671 w 703011"/>
                <a:gd name="connsiteY7" fmla="*/ 591562 h 1019438"/>
                <a:gd name="connsiteX8" fmla="*/ 124346 w 703011"/>
                <a:gd name="connsiteY8" fmla="*/ 534412 h 1019438"/>
                <a:gd name="connsiteX9" fmla="*/ 254521 w 703011"/>
                <a:gd name="connsiteY9" fmla="*/ 689987 h 1019438"/>
                <a:gd name="connsiteX10" fmla="*/ 489471 w 703011"/>
                <a:gd name="connsiteY10" fmla="*/ 918587 h 1019438"/>
                <a:gd name="connsiteX11" fmla="*/ 692671 w 703011"/>
                <a:gd name="connsiteY11" fmla="*/ 1017012 h 1019438"/>
                <a:gd name="connsiteX12" fmla="*/ 645046 w 703011"/>
                <a:gd name="connsiteY12" fmla="*/ 991612 h 1019438"/>
                <a:gd name="connsiteX13" fmla="*/ 403746 w 703011"/>
                <a:gd name="connsiteY13" fmla="*/ 1017012 h 1019438"/>
                <a:gd name="connsiteX14" fmla="*/ 530746 w 703011"/>
                <a:gd name="connsiteY14" fmla="*/ 988437 h 1019438"/>
                <a:gd name="connsiteX15" fmla="*/ 387871 w 703011"/>
                <a:gd name="connsiteY15" fmla="*/ 893187 h 1019438"/>
                <a:gd name="connsiteX16" fmla="*/ 22746 w 703011"/>
                <a:gd name="connsiteY16" fmla="*/ 337562 h 1019438"/>
                <a:gd name="connsiteX17" fmla="*/ 41796 w 703011"/>
                <a:gd name="connsiteY17" fmla="*/ 397887 h 1019438"/>
                <a:gd name="connsiteX18" fmla="*/ 67196 w 703011"/>
                <a:gd name="connsiteY18" fmla="*/ 137537 h 1019438"/>
                <a:gd name="connsiteX19" fmla="*/ 13221 w 703011"/>
                <a:gd name="connsiteY19" fmla="*/ 1012 h 101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03011" h="1019438">
                  <a:moveTo>
                    <a:pt x="13221" y="1012"/>
                  </a:moveTo>
                  <a:cubicBezTo>
                    <a:pt x="16396" y="-7455"/>
                    <a:pt x="77250" y="38583"/>
                    <a:pt x="86246" y="86737"/>
                  </a:cubicBezTo>
                  <a:cubicBezTo>
                    <a:pt x="95242" y="134891"/>
                    <a:pt x="65079" y="261891"/>
                    <a:pt x="67196" y="289937"/>
                  </a:cubicBezTo>
                  <a:cubicBezTo>
                    <a:pt x="69313" y="317983"/>
                    <a:pt x="100533" y="243370"/>
                    <a:pt x="98946" y="255012"/>
                  </a:cubicBezTo>
                  <a:cubicBezTo>
                    <a:pt x="97359" y="266654"/>
                    <a:pt x="53438" y="326449"/>
                    <a:pt x="57671" y="359787"/>
                  </a:cubicBezTo>
                  <a:cubicBezTo>
                    <a:pt x="61904" y="393125"/>
                    <a:pt x="116409" y="444454"/>
                    <a:pt x="124346" y="455037"/>
                  </a:cubicBezTo>
                  <a:cubicBezTo>
                    <a:pt x="132283" y="465620"/>
                    <a:pt x="95242" y="400533"/>
                    <a:pt x="105296" y="423287"/>
                  </a:cubicBezTo>
                  <a:cubicBezTo>
                    <a:pt x="115350" y="446041"/>
                    <a:pt x="181496" y="573041"/>
                    <a:pt x="184671" y="591562"/>
                  </a:cubicBezTo>
                  <a:cubicBezTo>
                    <a:pt x="187846" y="610083"/>
                    <a:pt x="112704" y="518008"/>
                    <a:pt x="124346" y="534412"/>
                  </a:cubicBezTo>
                  <a:cubicBezTo>
                    <a:pt x="135988" y="550816"/>
                    <a:pt x="193667" y="625958"/>
                    <a:pt x="254521" y="689987"/>
                  </a:cubicBezTo>
                  <a:cubicBezTo>
                    <a:pt x="315375" y="754016"/>
                    <a:pt x="416446" y="864083"/>
                    <a:pt x="489471" y="918587"/>
                  </a:cubicBezTo>
                  <a:cubicBezTo>
                    <a:pt x="562496" y="973091"/>
                    <a:pt x="666742" y="1004841"/>
                    <a:pt x="692671" y="1017012"/>
                  </a:cubicBezTo>
                  <a:cubicBezTo>
                    <a:pt x="718600" y="1029183"/>
                    <a:pt x="693200" y="991612"/>
                    <a:pt x="645046" y="991612"/>
                  </a:cubicBezTo>
                  <a:cubicBezTo>
                    <a:pt x="596892" y="991612"/>
                    <a:pt x="422796" y="1017541"/>
                    <a:pt x="403746" y="1017012"/>
                  </a:cubicBezTo>
                  <a:cubicBezTo>
                    <a:pt x="384696" y="1016483"/>
                    <a:pt x="533392" y="1009074"/>
                    <a:pt x="530746" y="988437"/>
                  </a:cubicBezTo>
                  <a:cubicBezTo>
                    <a:pt x="528100" y="967800"/>
                    <a:pt x="472538" y="1001666"/>
                    <a:pt x="387871" y="893187"/>
                  </a:cubicBezTo>
                  <a:cubicBezTo>
                    <a:pt x="303204" y="784708"/>
                    <a:pt x="80425" y="420112"/>
                    <a:pt x="22746" y="337562"/>
                  </a:cubicBezTo>
                  <a:cubicBezTo>
                    <a:pt x="-34933" y="255012"/>
                    <a:pt x="34388" y="431224"/>
                    <a:pt x="41796" y="397887"/>
                  </a:cubicBezTo>
                  <a:cubicBezTo>
                    <a:pt x="49204" y="364550"/>
                    <a:pt x="67196" y="197333"/>
                    <a:pt x="67196" y="137537"/>
                  </a:cubicBezTo>
                  <a:cubicBezTo>
                    <a:pt x="67196" y="77741"/>
                    <a:pt x="10046" y="9479"/>
                    <a:pt x="13221" y="10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48E8A48D-50E0-EF25-E4CE-FD3ED56CE23A}"/>
                </a:ext>
              </a:extLst>
            </p:cNvPr>
            <p:cNvSpPr/>
            <p:nvPr/>
          </p:nvSpPr>
          <p:spPr>
            <a:xfrm>
              <a:off x="4253543" y="2338145"/>
              <a:ext cx="688164" cy="1050996"/>
            </a:xfrm>
            <a:custGeom>
              <a:avLst/>
              <a:gdLst>
                <a:gd name="connsiteX0" fmla="*/ 115257 w 688164"/>
                <a:gd name="connsiteY0" fmla="*/ 8180 h 1050996"/>
                <a:gd name="connsiteX1" fmla="*/ 77157 w 688164"/>
                <a:gd name="connsiteY1" fmla="*/ 106605 h 1050996"/>
                <a:gd name="connsiteX2" fmla="*/ 58107 w 688164"/>
                <a:gd name="connsiteY2" fmla="*/ 328855 h 1050996"/>
                <a:gd name="connsiteX3" fmla="*/ 86682 w 688164"/>
                <a:gd name="connsiteY3" fmla="*/ 230430 h 1050996"/>
                <a:gd name="connsiteX4" fmla="*/ 80332 w 688164"/>
                <a:gd name="connsiteY4" fmla="*/ 433630 h 1050996"/>
                <a:gd name="connsiteX5" fmla="*/ 159707 w 688164"/>
                <a:gd name="connsiteY5" fmla="*/ 592380 h 1050996"/>
                <a:gd name="connsiteX6" fmla="*/ 96207 w 688164"/>
                <a:gd name="connsiteY6" fmla="*/ 544755 h 1050996"/>
                <a:gd name="connsiteX7" fmla="*/ 302582 w 688164"/>
                <a:gd name="connsiteY7" fmla="*/ 763830 h 1050996"/>
                <a:gd name="connsiteX8" fmla="*/ 435932 w 688164"/>
                <a:gd name="connsiteY8" fmla="*/ 935280 h 1050996"/>
                <a:gd name="connsiteX9" fmla="*/ 410532 w 688164"/>
                <a:gd name="connsiteY9" fmla="*/ 897180 h 1050996"/>
                <a:gd name="connsiteX10" fmla="*/ 683582 w 688164"/>
                <a:gd name="connsiteY10" fmla="*/ 1046405 h 1050996"/>
                <a:gd name="connsiteX11" fmla="*/ 540707 w 688164"/>
                <a:gd name="connsiteY11" fmla="*/ 947980 h 1050996"/>
                <a:gd name="connsiteX12" fmla="*/ 35882 w 688164"/>
                <a:gd name="connsiteY12" fmla="*/ 347905 h 1050996"/>
                <a:gd name="connsiteX13" fmla="*/ 51757 w 688164"/>
                <a:gd name="connsiteY13" fmla="*/ 309805 h 1050996"/>
                <a:gd name="connsiteX14" fmla="*/ 115257 w 688164"/>
                <a:gd name="connsiteY14" fmla="*/ 8180 h 105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8164" h="1050996">
                  <a:moveTo>
                    <a:pt x="115257" y="8180"/>
                  </a:moveTo>
                  <a:cubicBezTo>
                    <a:pt x="119490" y="-25687"/>
                    <a:pt x="86682" y="53159"/>
                    <a:pt x="77157" y="106605"/>
                  </a:cubicBezTo>
                  <a:cubicBezTo>
                    <a:pt x="67632" y="160051"/>
                    <a:pt x="56520" y="308218"/>
                    <a:pt x="58107" y="328855"/>
                  </a:cubicBezTo>
                  <a:cubicBezTo>
                    <a:pt x="59694" y="349492"/>
                    <a:pt x="82978" y="212968"/>
                    <a:pt x="86682" y="230430"/>
                  </a:cubicBezTo>
                  <a:cubicBezTo>
                    <a:pt x="90386" y="247892"/>
                    <a:pt x="68161" y="373305"/>
                    <a:pt x="80332" y="433630"/>
                  </a:cubicBezTo>
                  <a:cubicBezTo>
                    <a:pt x="92503" y="493955"/>
                    <a:pt x="157061" y="573859"/>
                    <a:pt x="159707" y="592380"/>
                  </a:cubicBezTo>
                  <a:cubicBezTo>
                    <a:pt x="162353" y="610901"/>
                    <a:pt x="72395" y="516180"/>
                    <a:pt x="96207" y="544755"/>
                  </a:cubicBezTo>
                  <a:cubicBezTo>
                    <a:pt x="120019" y="573330"/>
                    <a:pt x="245961" y="698743"/>
                    <a:pt x="302582" y="763830"/>
                  </a:cubicBezTo>
                  <a:cubicBezTo>
                    <a:pt x="359203" y="828917"/>
                    <a:pt x="417940" y="913055"/>
                    <a:pt x="435932" y="935280"/>
                  </a:cubicBezTo>
                  <a:cubicBezTo>
                    <a:pt x="453924" y="957505"/>
                    <a:pt x="369257" y="878659"/>
                    <a:pt x="410532" y="897180"/>
                  </a:cubicBezTo>
                  <a:cubicBezTo>
                    <a:pt x="451807" y="915701"/>
                    <a:pt x="661886" y="1037938"/>
                    <a:pt x="683582" y="1046405"/>
                  </a:cubicBezTo>
                  <a:cubicBezTo>
                    <a:pt x="705278" y="1054872"/>
                    <a:pt x="648657" y="1064397"/>
                    <a:pt x="540707" y="947980"/>
                  </a:cubicBezTo>
                  <a:cubicBezTo>
                    <a:pt x="432757" y="831563"/>
                    <a:pt x="117374" y="454267"/>
                    <a:pt x="35882" y="347905"/>
                  </a:cubicBezTo>
                  <a:cubicBezTo>
                    <a:pt x="-45610" y="241543"/>
                    <a:pt x="34824" y="369072"/>
                    <a:pt x="51757" y="309805"/>
                  </a:cubicBezTo>
                  <a:cubicBezTo>
                    <a:pt x="68690" y="250538"/>
                    <a:pt x="111024" y="42047"/>
                    <a:pt x="115257" y="8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97971DF7-2836-0DC6-4932-EEC25D1C15E5}"/>
                </a:ext>
              </a:extLst>
            </p:cNvPr>
            <p:cNvSpPr/>
            <p:nvPr/>
          </p:nvSpPr>
          <p:spPr>
            <a:xfrm>
              <a:off x="4428761" y="2365364"/>
              <a:ext cx="563310" cy="960095"/>
            </a:xfrm>
            <a:custGeom>
              <a:avLst/>
              <a:gdLst>
                <a:gd name="connsiteX0" fmla="*/ 364 w 563310"/>
                <a:gd name="connsiteY0" fmla="*/ 11 h 960095"/>
                <a:gd name="connsiteX1" fmla="*/ 89264 w 563310"/>
                <a:gd name="connsiteY1" fmla="*/ 95261 h 960095"/>
                <a:gd name="connsiteX2" fmla="*/ 60689 w 563310"/>
                <a:gd name="connsiteY2" fmla="*/ 142886 h 960095"/>
                <a:gd name="connsiteX3" fmla="*/ 101964 w 563310"/>
                <a:gd name="connsiteY3" fmla="*/ 428636 h 960095"/>
                <a:gd name="connsiteX4" fmla="*/ 63864 w 563310"/>
                <a:gd name="connsiteY4" fmla="*/ 368311 h 960095"/>
                <a:gd name="connsiteX5" fmla="*/ 254364 w 563310"/>
                <a:gd name="connsiteY5" fmla="*/ 625486 h 960095"/>
                <a:gd name="connsiteX6" fmla="*/ 314689 w 563310"/>
                <a:gd name="connsiteY6" fmla="*/ 771536 h 960095"/>
                <a:gd name="connsiteX7" fmla="*/ 254364 w 563310"/>
                <a:gd name="connsiteY7" fmla="*/ 669936 h 960095"/>
                <a:gd name="connsiteX8" fmla="*/ 559164 w 563310"/>
                <a:gd name="connsiteY8" fmla="*/ 955686 h 960095"/>
                <a:gd name="connsiteX9" fmla="*/ 406764 w 563310"/>
                <a:gd name="connsiteY9" fmla="*/ 812811 h 960095"/>
                <a:gd name="connsiteX10" fmla="*/ 70214 w 563310"/>
                <a:gd name="connsiteY10" fmla="*/ 412761 h 960095"/>
                <a:gd name="connsiteX11" fmla="*/ 286114 w 563310"/>
                <a:gd name="connsiteY11" fmla="*/ 739786 h 960095"/>
                <a:gd name="connsiteX12" fmla="*/ 86089 w 563310"/>
                <a:gd name="connsiteY12" fmla="*/ 457211 h 960095"/>
                <a:gd name="connsiteX13" fmla="*/ 57514 w 563310"/>
                <a:gd name="connsiteY13" fmla="*/ 101611 h 960095"/>
                <a:gd name="connsiteX14" fmla="*/ 364 w 563310"/>
                <a:gd name="connsiteY14" fmla="*/ 11 h 96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3310" h="960095">
                  <a:moveTo>
                    <a:pt x="364" y="11"/>
                  </a:moveTo>
                  <a:cubicBezTo>
                    <a:pt x="5655" y="-1047"/>
                    <a:pt x="79210" y="71449"/>
                    <a:pt x="89264" y="95261"/>
                  </a:cubicBezTo>
                  <a:cubicBezTo>
                    <a:pt x="99318" y="119073"/>
                    <a:pt x="58572" y="87324"/>
                    <a:pt x="60689" y="142886"/>
                  </a:cubicBezTo>
                  <a:cubicBezTo>
                    <a:pt x="62806" y="198448"/>
                    <a:pt x="101435" y="391065"/>
                    <a:pt x="101964" y="428636"/>
                  </a:cubicBezTo>
                  <a:cubicBezTo>
                    <a:pt x="102493" y="466207"/>
                    <a:pt x="38464" y="335503"/>
                    <a:pt x="63864" y="368311"/>
                  </a:cubicBezTo>
                  <a:cubicBezTo>
                    <a:pt x="89264" y="401119"/>
                    <a:pt x="212560" y="558282"/>
                    <a:pt x="254364" y="625486"/>
                  </a:cubicBezTo>
                  <a:cubicBezTo>
                    <a:pt x="296168" y="692690"/>
                    <a:pt x="314689" y="764128"/>
                    <a:pt x="314689" y="771536"/>
                  </a:cubicBezTo>
                  <a:cubicBezTo>
                    <a:pt x="314689" y="778944"/>
                    <a:pt x="213618" y="639244"/>
                    <a:pt x="254364" y="669936"/>
                  </a:cubicBezTo>
                  <a:cubicBezTo>
                    <a:pt x="295110" y="700628"/>
                    <a:pt x="559164" y="955686"/>
                    <a:pt x="559164" y="955686"/>
                  </a:cubicBezTo>
                  <a:cubicBezTo>
                    <a:pt x="584564" y="979499"/>
                    <a:pt x="488256" y="903298"/>
                    <a:pt x="406764" y="812811"/>
                  </a:cubicBezTo>
                  <a:cubicBezTo>
                    <a:pt x="325272" y="722324"/>
                    <a:pt x="90322" y="424932"/>
                    <a:pt x="70214" y="412761"/>
                  </a:cubicBezTo>
                  <a:cubicBezTo>
                    <a:pt x="50106" y="400590"/>
                    <a:pt x="283468" y="732378"/>
                    <a:pt x="286114" y="739786"/>
                  </a:cubicBezTo>
                  <a:cubicBezTo>
                    <a:pt x="288760" y="747194"/>
                    <a:pt x="124189" y="563573"/>
                    <a:pt x="86089" y="457211"/>
                  </a:cubicBezTo>
                  <a:cubicBezTo>
                    <a:pt x="47989" y="350849"/>
                    <a:pt x="65981" y="178340"/>
                    <a:pt x="57514" y="101611"/>
                  </a:cubicBezTo>
                  <a:cubicBezTo>
                    <a:pt x="49047" y="24882"/>
                    <a:pt x="-4927" y="1069"/>
                    <a:pt x="364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4AE8C025-4E7C-706F-3AAA-4A6EE233D186}"/>
                </a:ext>
              </a:extLst>
            </p:cNvPr>
            <p:cNvSpPr/>
            <p:nvPr/>
          </p:nvSpPr>
          <p:spPr>
            <a:xfrm>
              <a:off x="4494662" y="2325112"/>
              <a:ext cx="281976" cy="566316"/>
            </a:xfrm>
            <a:custGeom>
              <a:avLst/>
              <a:gdLst>
                <a:gd name="connsiteX0" fmla="*/ 277363 w 281976"/>
                <a:gd name="connsiteY0" fmla="*/ 8513 h 566316"/>
                <a:gd name="connsiteX1" fmla="*/ 86863 w 281976"/>
                <a:gd name="connsiteY1" fmla="*/ 106938 h 566316"/>
                <a:gd name="connsiteX2" fmla="*/ 42413 w 281976"/>
                <a:gd name="connsiteY2" fmla="*/ 221238 h 566316"/>
                <a:gd name="connsiteX3" fmla="*/ 36063 w 281976"/>
                <a:gd name="connsiteY3" fmla="*/ 192663 h 566316"/>
                <a:gd name="connsiteX4" fmla="*/ 80513 w 281976"/>
                <a:gd name="connsiteY4" fmla="*/ 557788 h 566316"/>
                <a:gd name="connsiteX5" fmla="*/ 29713 w 281976"/>
                <a:gd name="connsiteY5" fmla="*/ 424438 h 566316"/>
                <a:gd name="connsiteX6" fmla="*/ 29713 w 281976"/>
                <a:gd name="connsiteY6" fmla="*/ 132338 h 566316"/>
                <a:gd name="connsiteX7" fmla="*/ 4313 w 281976"/>
                <a:gd name="connsiteY7" fmla="*/ 208538 h 566316"/>
                <a:gd name="connsiteX8" fmla="*/ 131313 w 281976"/>
                <a:gd name="connsiteY8" fmla="*/ 56138 h 566316"/>
                <a:gd name="connsiteX9" fmla="*/ 67813 w 281976"/>
                <a:gd name="connsiteY9" fmla="*/ 87888 h 566316"/>
                <a:gd name="connsiteX10" fmla="*/ 207513 w 281976"/>
                <a:gd name="connsiteY10" fmla="*/ 14863 h 566316"/>
                <a:gd name="connsiteX11" fmla="*/ 277363 w 281976"/>
                <a:gd name="connsiteY11" fmla="*/ 8513 h 566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1976" h="566316">
                  <a:moveTo>
                    <a:pt x="277363" y="8513"/>
                  </a:moveTo>
                  <a:cubicBezTo>
                    <a:pt x="257255" y="23859"/>
                    <a:pt x="126021" y="71484"/>
                    <a:pt x="86863" y="106938"/>
                  </a:cubicBezTo>
                  <a:cubicBezTo>
                    <a:pt x="47705" y="142392"/>
                    <a:pt x="50880" y="206950"/>
                    <a:pt x="42413" y="221238"/>
                  </a:cubicBezTo>
                  <a:cubicBezTo>
                    <a:pt x="33946" y="235526"/>
                    <a:pt x="29713" y="136571"/>
                    <a:pt x="36063" y="192663"/>
                  </a:cubicBezTo>
                  <a:cubicBezTo>
                    <a:pt x="42413" y="248755"/>
                    <a:pt x="81571" y="519159"/>
                    <a:pt x="80513" y="557788"/>
                  </a:cubicBezTo>
                  <a:cubicBezTo>
                    <a:pt x="79455" y="596417"/>
                    <a:pt x="38180" y="495346"/>
                    <a:pt x="29713" y="424438"/>
                  </a:cubicBezTo>
                  <a:cubicBezTo>
                    <a:pt x="21246" y="353530"/>
                    <a:pt x="33946" y="168321"/>
                    <a:pt x="29713" y="132338"/>
                  </a:cubicBezTo>
                  <a:cubicBezTo>
                    <a:pt x="25480" y="96355"/>
                    <a:pt x="-12620" y="221238"/>
                    <a:pt x="4313" y="208538"/>
                  </a:cubicBezTo>
                  <a:cubicBezTo>
                    <a:pt x="21246" y="195838"/>
                    <a:pt x="120730" y="76246"/>
                    <a:pt x="131313" y="56138"/>
                  </a:cubicBezTo>
                  <a:cubicBezTo>
                    <a:pt x="141896" y="36030"/>
                    <a:pt x="55113" y="94767"/>
                    <a:pt x="67813" y="87888"/>
                  </a:cubicBezTo>
                  <a:cubicBezTo>
                    <a:pt x="80513" y="81009"/>
                    <a:pt x="167296" y="29150"/>
                    <a:pt x="207513" y="14863"/>
                  </a:cubicBezTo>
                  <a:cubicBezTo>
                    <a:pt x="247730" y="576"/>
                    <a:pt x="297471" y="-6833"/>
                    <a:pt x="277363" y="85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5129C110-E0C0-0AC7-6088-BF92323006AC}"/>
                </a:ext>
              </a:extLst>
            </p:cNvPr>
            <p:cNvSpPr/>
            <p:nvPr/>
          </p:nvSpPr>
          <p:spPr>
            <a:xfrm>
              <a:off x="4565375" y="2301075"/>
              <a:ext cx="629553" cy="963995"/>
            </a:xfrm>
            <a:custGeom>
              <a:avLst/>
              <a:gdLst>
                <a:gd name="connsiteX0" fmla="*/ 270150 w 629553"/>
                <a:gd name="connsiteY0" fmla="*/ 29375 h 963995"/>
                <a:gd name="connsiteX1" fmla="*/ 228875 w 629553"/>
                <a:gd name="connsiteY1" fmla="*/ 283375 h 963995"/>
                <a:gd name="connsiteX2" fmla="*/ 295550 w 629553"/>
                <a:gd name="connsiteY2" fmla="*/ 581825 h 963995"/>
                <a:gd name="connsiteX3" fmla="*/ 289200 w 629553"/>
                <a:gd name="connsiteY3" fmla="*/ 461175 h 963995"/>
                <a:gd name="connsiteX4" fmla="*/ 622575 w 629553"/>
                <a:gd name="connsiteY4" fmla="*/ 946950 h 963995"/>
                <a:gd name="connsiteX5" fmla="*/ 498750 w 629553"/>
                <a:gd name="connsiteY5" fmla="*/ 823125 h 963995"/>
                <a:gd name="connsiteX6" fmla="*/ 298725 w 629553"/>
                <a:gd name="connsiteY6" fmla="*/ 524675 h 963995"/>
                <a:gd name="connsiteX7" fmla="*/ 308250 w 629553"/>
                <a:gd name="connsiteY7" fmla="*/ 543725 h 963995"/>
                <a:gd name="connsiteX8" fmla="*/ 197125 w 629553"/>
                <a:gd name="connsiteY8" fmla="*/ 197650 h 963995"/>
                <a:gd name="connsiteX9" fmla="*/ 159025 w 629553"/>
                <a:gd name="connsiteY9" fmla="*/ 140500 h 963995"/>
                <a:gd name="connsiteX10" fmla="*/ 275 w 629553"/>
                <a:gd name="connsiteY10" fmla="*/ 121450 h 963995"/>
                <a:gd name="connsiteX11" fmla="*/ 117750 w 629553"/>
                <a:gd name="connsiteY11" fmla="*/ 175425 h 963995"/>
                <a:gd name="connsiteX12" fmla="*/ 181250 w 629553"/>
                <a:gd name="connsiteY12" fmla="*/ 204000 h 963995"/>
                <a:gd name="connsiteX13" fmla="*/ 197125 w 629553"/>
                <a:gd name="connsiteY13" fmla="*/ 127800 h 963995"/>
                <a:gd name="connsiteX14" fmla="*/ 340000 w 629553"/>
                <a:gd name="connsiteY14" fmla="*/ 16675 h 963995"/>
                <a:gd name="connsiteX15" fmla="*/ 270150 w 629553"/>
                <a:gd name="connsiteY15" fmla="*/ 29375 h 96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29553" h="963995">
                  <a:moveTo>
                    <a:pt x="270150" y="29375"/>
                  </a:moveTo>
                  <a:cubicBezTo>
                    <a:pt x="251629" y="73825"/>
                    <a:pt x="224642" y="191300"/>
                    <a:pt x="228875" y="283375"/>
                  </a:cubicBezTo>
                  <a:cubicBezTo>
                    <a:pt x="233108" y="375450"/>
                    <a:pt x="285496" y="552192"/>
                    <a:pt x="295550" y="581825"/>
                  </a:cubicBezTo>
                  <a:cubicBezTo>
                    <a:pt x="305604" y="611458"/>
                    <a:pt x="234696" y="400321"/>
                    <a:pt x="289200" y="461175"/>
                  </a:cubicBezTo>
                  <a:cubicBezTo>
                    <a:pt x="343704" y="522029"/>
                    <a:pt x="587650" y="886625"/>
                    <a:pt x="622575" y="946950"/>
                  </a:cubicBezTo>
                  <a:cubicBezTo>
                    <a:pt x="657500" y="1007275"/>
                    <a:pt x="552725" y="893504"/>
                    <a:pt x="498750" y="823125"/>
                  </a:cubicBezTo>
                  <a:cubicBezTo>
                    <a:pt x="444775" y="752746"/>
                    <a:pt x="330475" y="571242"/>
                    <a:pt x="298725" y="524675"/>
                  </a:cubicBezTo>
                  <a:cubicBezTo>
                    <a:pt x="266975" y="478108"/>
                    <a:pt x="325183" y="598229"/>
                    <a:pt x="308250" y="543725"/>
                  </a:cubicBezTo>
                  <a:cubicBezTo>
                    <a:pt x="291317" y="489221"/>
                    <a:pt x="221996" y="264854"/>
                    <a:pt x="197125" y="197650"/>
                  </a:cubicBezTo>
                  <a:cubicBezTo>
                    <a:pt x="172254" y="130446"/>
                    <a:pt x="191833" y="153200"/>
                    <a:pt x="159025" y="140500"/>
                  </a:cubicBezTo>
                  <a:cubicBezTo>
                    <a:pt x="126217" y="127800"/>
                    <a:pt x="7154" y="115629"/>
                    <a:pt x="275" y="121450"/>
                  </a:cubicBezTo>
                  <a:cubicBezTo>
                    <a:pt x="-6604" y="127271"/>
                    <a:pt x="117750" y="175425"/>
                    <a:pt x="117750" y="175425"/>
                  </a:cubicBezTo>
                  <a:cubicBezTo>
                    <a:pt x="147912" y="189183"/>
                    <a:pt x="168021" y="211937"/>
                    <a:pt x="181250" y="204000"/>
                  </a:cubicBezTo>
                  <a:cubicBezTo>
                    <a:pt x="194479" y="196063"/>
                    <a:pt x="170667" y="159021"/>
                    <a:pt x="197125" y="127800"/>
                  </a:cubicBezTo>
                  <a:cubicBezTo>
                    <a:pt x="223583" y="96579"/>
                    <a:pt x="320421" y="33608"/>
                    <a:pt x="340000" y="16675"/>
                  </a:cubicBezTo>
                  <a:cubicBezTo>
                    <a:pt x="359579" y="-258"/>
                    <a:pt x="288671" y="-15075"/>
                    <a:pt x="270150" y="293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CEA9AC66-1025-8644-074D-DF2D6B229BA1}"/>
                </a:ext>
              </a:extLst>
            </p:cNvPr>
            <p:cNvSpPr/>
            <p:nvPr/>
          </p:nvSpPr>
          <p:spPr>
            <a:xfrm>
              <a:off x="4555505" y="2451080"/>
              <a:ext cx="93281" cy="485828"/>
            </a:xfrm>
            <a:custGeom>
              <a:avLst/>
              <a:gdLst>
                <a:gd name="connsiteX0" fmla="*/ 92695 w 93281"/>
                <a:gd name="connsiteY0" fmla="*/ 20 h 485828"/>
                <a:gd name="connsiteX1" fmla="*/ 41895 w 93281"/>
                <a:gd name="connsiteY1" fmla="*/ 95270 h 485828"/>
                <a:gd name="connsiteX2" fmla="*/ 32370 w 93281"/>
                <a:gd name="connsiteY2" fmla="*/ 409595 h 485828"/>
                <a:gd name="connsiteX3" fmla="*/ 38720 w 93281"/>
                <a:gd name="connsiteY3" fmla="*/ 304820 h 485828"/>
                <a:gd name="connsiteX4" fmla="*/ 57770 w 93281"/>
                <a:gd name="connsiteY4" fmla="*/ 485795 h 485828"/>
                <a:gd name="connsiteX5" fmla="*/ 19670 w 93281"/>
                <a:gd name="connsiteY5" fmla="*/ 317520 h 485828"/>
                <a:gd name="connsiteX6" fmla="*/ 620 w 93281"/>
                <a:gd name="connsiteY6" fmla="*/ 50820 h 485828"/>
                <a:gd name="connsiteX7" fmla="*/ 19670 w 93281"/>
                <a:gd name="connsiteY7" fmla="*/ 301645 h 485828"/>
                <a:gd name="connsiteX8" fmla="*/ 3795 w 93281"/>
                <a:gd name="connsiteY8" fmla="*/ 88920 h 485828"/>
                <a:gd name="connsiteX9" fmla="*/ 92695 w 93281"/>
                <a:gd name="connsiteY9" fmla="*/ 20 h 485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281" h="485828">
                  <a:moveTo>
                    <a:pt x="92695" y="20"/>
                  </a:moveTo>
                  <a:cubicBezTo>
                    <a:pt x="99045" y="1078"/>
                    <a:pt x="51949" y="27007"/>
                    <a:pt x="41895" y="95270"/>
                  </a:cubicBezTo>
                  <a:cubicBezTo>
                    <a:pt x="31841" y="163533"/>
                    <a:pt x="32899" y="374670"/>
                    <a:pt x="32370" y="409595"/>
                  </a:cubicBezTo>
                  <a:cubicBezTo>
                    <a:pt x="31841" y="444520"/>
                    <a:pt x="34487" y="292120"/>
                    <a:pt x="38720" y="304820"/>
                  </a:cubicBezTo>
                  <a:cubicBezTo>
                    <a:pt x="42953" y="317520"/>
                    <a:pt x="60945" y="483678"/>
                    <a:pt x="57770" y="485795"/>
                  </a:cubicBezTo>
                  <a:cubicBezTo>
                    <a:pt x="54595" y="487912"/>
                    <a:pt x="29195" y="390016"/>
                    <a:pt x="19670" y="317520"/>
                  </a:cubicBezTo>
                  <a:cubicBezTo>
                    <a:pt x="10145" y="245024"/>
                    <a:pt x="620" y="53466"/>
                    <a:pt x="620" y="50820"/>
                  </a:cubicBezTo>
                  <a:cubicBezTo>
                    <a:pt x="620" y="48174"/>
                    <a:pt x="19141" y="295295"/>
                    <a:pt x="19670" y="301645"/>
                  </a:cubicBezTo>
                  <a:cubicBezTo>
                    <a:pt x="20199" y="307995"/>
                    <a:pt x="-10492" y="139191"/>
                    <a:pt x="3795" y="88920"/>
                  </a:cubicBezTo>
                  <a:cubicBezTo>
                    <a:pt x="18082" y="38649"/>
                    <a:pt x="86345" y="-1038"/>
                    <a:pt x="92695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480513E7-5522-2339-A33D-905E07539A65}"/>
                </a:ext>
              </a:extLst>
            </p:cNvPr>
            <p:cNvSpPr/>
            <p:nvPr/>
          </p:nvSpPr>
          <p:spPr>
            <a:xfrm>
              <a:off x="5747404" y="1027552"/>
              <a:ext cx="403768" cy="1497500"/>
            </a:xfrm>
            <a:custGeom>
              <a:avLst/>
              <a:gdLst>
                <a:gd name="connsiteX0" fmla="*/ 402571 w 403768"/>
                <a:gd name="connsiteY0" fmla="*/ 1148 h 1497500"/>
                <a:gd name="connsiteX1" fmla="*/ 291446 w 403768"/>
                <a:gd name="connsiteY1" fmla="*/ 213873 h 1497500"/>
                <a:gd name="connsiteX2" fmla="*/ 307321 w 403768"/>
                <a:gd name="connsiteY2" fmla="*/ 261498 h 1497500"/>
                <a:gd name="connsiteX3" fmla="*/ 266046 w 403768"/>
                <a:gd name="connsiteY3" fmla="*/ 337698 h 1497500"/>
                <a:gd name="connsiteX4" fmla="*/ 300971 w 403768"/>
                <a:gd name="connsiteY4" fmla="*/ 442473 h 1497500"/>
                <a:gd name="connsiteX5" fmla="*/ 285096 w 403768"/>
                <a:gd name="connsiteY5" fmla="*/ 458348 h 1497500"/>
                <a:gd name="connsiteX6" fmla="*/ 189846 w 403768"/>
                <a:gd name="connsiteY6" fmla="*/ 591698 h 1497500"/>
                <a:gd name="connsiteX7" fmla="*/ 205721 w 403768"/>
                <a:gd name="connsiteY7" fmla="*/ 693298 h 1497500"/>
                <a:gd name="connsiteX8" fmla="*/ 135871 w 403768"/>
                <a:gd name="connsiteY8" fmla="*/ 801248 h 1497500"/>
                <a:gd name="connsiteX9" fmla="*/ 135871 w 403768"/>
                <a:gd name="connsiteY9" fmla="*/ 979048 h 1497500"/>
                <a:gd name="connsiteX10" fmla="*/ 164446 w 403768"/>
                <a:gd name="connsiteY10" fmla="*/ 867923 h 1497500"/>
                <a:gd name="connsiteX11" fmla="*/ 21571 w 403768"/>
                <a:gd name="connsiteY11" fmla="*/ 1210823 h 1497500"/>
                <a:gd name="connsiteX12" fmla="*/ 8871 w 403768"/>
                <a:gd name="connsiteY12" fmla="*/ 1496573 h 1497500"/>
                <a:gd name="connsiteX13" fmla="*/ 24746 w 403768"/>
                <a:gd name="connsiteY13" fmla="*/ 1271148 h 1497500"/>
                <a:gd name="connsiteX14" fmla="*/ 275571 w 403768"/>
                <a:gd name="connsiteY14" fmla="*/ 512323 h 1497500"/>
                <a:gd name="connsiteX15" fmla="*/ 269221 w 403768"/>
                <a:gd name="connsiteY15" fmla="*/ 537723 h 1497500"/>
                <a:gd name="connsiteX16" fmla="*/ 307321 w 403768"/>
                <a:gd name="connsiteY16" fmla="*/ 169423 h 1497500"/>
                <a:gd name="connsiteX17" fmla="*/ 208896 w 403768"/>
                <a:gd name="connsiteY17" fmla="*/ 318648 h 1497500"/>
                <a:gd name="connsiteX18" fmla="*/ 402571 w 403768"/>
                <a:gd name="connsiteY18" fmla="*/ 1148 h 14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3768" h="1497500">
                  <a:moveTo>
                    <a:pt x="402571" y="1148"/>
                  </a:moveTo>
                  <a:cubicBezTo>
                    <a:pt x="416329" y="-16314"/>
                    <a:pt x="307321" y="170481"/>
                    <a:pt x="291446" y="213873"/>
                  </a:cubicBezTo>
                  <a:cubicBezTo>
                    <a:pt x="275571" y="257265"/>
                    <a:pt x="311554" y="240861"/>
                    <a:pt x="307321" y="261498"/>
                  </a:cubicBezTo>
                  <a:cubicBezTo>
                    <a:pt x="303088" y="282135"/>
                    <a:pt x="267104" y="307536"/>
                    <a:pt x="266046" y="337698"/>
                  </a:cubicBezTo>
                  <a:cubicBezTo>
                    <a:pt x="264988" y="367860"/>
                    <a:pt x="297796" y="422365"/>
                    <a:pt x="300971" y="442473"/>
                  </a:cubicBezTo>
                  <a:cubicBezTo>
                    <a:pt x="304146" y="462581"/>
                    <a:pt x="303617" y="433477"/>
                    <a:pt x="285096" y="458348"/>
                  </a:cubicBezTo>
                  <a:cubicBezTo>
                    <a:pt x="266575" y="483219"/>
                    <a:pt x="203075" y="552540"/>
                    <a:pt x="189846" y="591698"/>
                  </a:cubicBezTo>
                  <a:cubicBezTo>
                    <a:pt x="176617" y="630856"/>
                    <a:pt x="214717" y="658373"/>
                    <a:pt x="205721" y="693298"/>
                  </a:cubicBezTo>
                  <a:cubicBezTo>
                    <a:pt x="196725" y="728223"/>
                    <a:pt x="147513" y="753623"/>
                    <a:pt x="135871" y="801248"/>
                  </a:cubicBezTo>
                  <a:cubicBezTo>
                    <a:pt x="124229" y="848873"/>
                    <a:pt x="131109" y="967936"/>
                    <a:pt x="135871" y="979048"/>
                  </a:cubicBezTo>
                  <a:cubicBezTo>
                    <a:pt x="140633" y="990160"/>
                    <a:pt x="183496" y="829294"/>
                    <a:pt x="164446" y="867923"/>
                  </a:cubicBezTo>
                  <a:cubicBezTo>
                    <a:pt x="145396" y="906552"/>
                    <a:pt x="47500" y="1106048"/>
                    <a:pt x="21571" y="1210823"/>
                  </a:cubicBezTo>
                  <a:cubicBezTo>
                    <a:pt x="-4358" y="1315598"/>
                    <a:pt x="8342" y="1486519"/>
                    <a:pt x="8871" y="1496573"/>
                  </a:cubicBezTo>
                  <a:cubicBezTo>
                    <a:pt x="9400" y="1506627"/>
                    <a:pt x="-19704" y="1435190"/>
                    <a:pt x="24746" y="1271148"/>
                  </a:cubicBezTo>
                  <a:cubicBezTo>
                    <a:pt x="69196" y="1107106"/>
                    <a:pt x="234825" y="634561"/>
                    <a:pt x="275571" y="512323"/>
                  </a:cubicBezTo>
                  <a:cubicBezTo>
                    <a:pt x="316317" y="390086"/>
                    <a:pt x="263929" y="594873"/>
                    <a:pt x="269221" y="537723"/>
                  </a:cubicBezTo>
                  <a:cubicBezTo>
                    <a:pt x="274513" y="480573"/>
                    <a:pt x="317375" y="205935"/>
                    <a:pt x="307321" y="169423"/>
                  </a:cubicBezTo>
                  <a:cubicBezTo>
                    <a:pt x="297267" y="132911"/>
                    <a:pt x="194608" y="343519"/>
                    <a:pt x="208896" y="318648"/>
                  </a:cubicBezTo>
                  <a:cubicBezTo>
                    <a:pt x="223183" y="293777"/>
                    <a:pt x="388813" y="18610"/>
                    <a:pt x="402571" y="1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D21D8041-0017-4C3E-0CED-260526E79678}"/>
                </a:ext>
              </a:extLst>
            </p:cNvPr>
            <p:cNvSpPr/>
            <p:nvPr/>
          </p:nvSpPr>
          <p:spPr>
            <a:xfrm>
              <a:off x="6089573" y="1069741"/>
              <a:ext cx="349518" cy="671766"/>
            </a:xfrm>
            <a:custGeom>
              <a:avLst/>
              <a:gdLst>
                <a:gd name="connsiteX0" fmla="*/ 77 w 349518"/>
                <a:gd name="connsiteY0" fmla="*/ 234 h 671766"/>
                <a:gd name="connsiteX1" fmla="*/ 219152 w 349518"/>
                <a:gd name="connsiteY1" fmla="*/ 251059 h 671766"/>
                <a:gd name="connsiteX2" fmla="*/ 320752 w 349518"/>
                <a:gd name="connsiteY2" fmla="*/ 378059 h 671766"/>
                <a:gd name="connsiteX3" fmla="*/ 263602 w 349518"/>
                <a:gd name="connsiteY3" fmla="*/ 670159 h 671766"/>
                <a:gd name="connsiteX4" fmla="*/ 349327 w 349518"/>
                <a:gd name="connsiteY4" fmla="*/ 486009 h 671766"/>
                <a:gd name="connsiteX5" fmla="*/ 235027 w 349518"/>
                <a:gd name="connsiteY5" fmla="*/ 282809 h 671766"/>
                <a:gd name="connsiteX6" fmla="*/ 244552 w 349518"/>
                <a:gd name="connsiteY6" fmla="*/ 298684 h 671766"/>
                <a:gd name="connsiteX7" fmla="*/ 77 w 349518"/>
                <a:gd name="connsiteY7" fmla="*/ 234 h 671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9518" h="671766">
                  <a:moveTo>
                    <a:pt x="77" y="234"/>
                  </a:moveTo>
                  <a:cubicBezTo>
                    <a:pt x="-4156" y="-7703"/>
                    <a:pt x="165706" y="188088"/>
                    <a:pt x="219152" y="251059"/>
                  </a:cubicBezTo>
                  <a:cubicBezTo>
                    <a:pt x="272598" y="314030"/>
                    <a:pt x="313344" y="308209"/>
                    <a:pt x="320752" y="378059"/>
                  </a:cubicBezTo>
                  <a:cubicBezTo>
                    <a:pt x="328160" y="447909"/>
                    <a:pt x="258840" y="652167"/>
                    <a:pt x="263602" y="670159"/>
                  </a:cubicBezTo>
                  <a:cubicBezTo>
                    <a:pt x="268365" y="688151"/>
                    <a:pt x="354089" y="550567"/>
                    <a:pt x="349327" y="486009"/>
                  </a:cubicBezTo>
                  <a:cubicBezTo>
                    <a:pt x="344565" y="421451"/>
                    <a:pt x="252489" y="314030"/>
                    <a:pt x="235027" y="282809"/>
                  </a:cubicBezTo>
                  <a:cubicBezTo>
                    <a:pt x="217565" y="251588"/>
                    <a:pt x="277360" y="340488"/>
                    <a:pt x="244552" y="298684"/>
                  </a:cubicBezTo>
                  <a:cubicBezTo>
                    <a:pt x="211744" y="256880"/>
                    <a:pt x="4310" y="8171"/>
                    <a:pt x="77" y="2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9A24548C-A88C-D172-7212-D5C3735372D6}"/>
                </a:ext>
              </a:extLst>
            </p:cNvPr>
            <p:cNvSpPr/>
            <p:nvPr/>
          </p:nvSpPr>
          <p:spPr>
            <a:xfrm>
              <a:off x="6103109" y="1257139"/>
              <a:ext cx="311059" cy="531770"/>
            </a:xfrm>
            <a:custGeom>
              <a:avLst/>
              <a:gdLst>
                <a:gd name="connsiteX0" fmla="*/ 2416 w 311059"/>
                <a:gd name="connsiteY0" fmla="*/ 6511 h 531770"/>
                <a:gd name="connsiteX1" fmla="*/ 161166 w 311059"/>
                <a:gd name="connsiteY1" fmla="*/ 200186 h 531770"/>
                <a:gd name="connsiteX2" fmla="*/ 227841 w 311059"/>
                <a:gd name="connsiteY2" fmla="*/ 304961 h 531770"/>
                <a:gd name="connsiteX3" fmla="*/ 227841 w 311059"/>
                <a:gd name="connsiteY3" fmla="*/ 190661 h 531770"/>
                <a:gd name="connsiteX4" fmla="*/ 294516 w 311059"/>
                <a:gd name="connsiteY4" fmla="*/ 514511 h 531770"/>
                <a:gd name="connsiteX5" fmla="*/ 291341 w 311059"/>
                <a:gd name="connsiteY5" fmla="*/ 444661 h 531770"/>
                <a:gd name="connsiteX6" fmla="*/ 78616 w 311059"/>
                <a:gd name="connsiteY6" fmla="*/ 82711 h 531770"/>
                <a:gd name="connsiteX7" fmla="*/ 2416 w 311059"/>
                <a:gd name="connsiteY7" fmla="*/ 6511 h 53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1059" h="531770">
                  <a:moveTo>
                    <a:pt x="2416" y="6511"/>
                  </a:moveTo>
                  <a:cubicBezTo>
                    <a:pt x="16174" y="26090"/>
                    <a:pt x="123595" y="150444"/>
                    <a:pt x="161166" y="200186"/>
                  </a:cubicBezTo>
                  <a:cubicBezTo>
                    <a:pt x="198737" y="249928"/>
                    <a:pt x="216729" y="306548"/>
                    <a:pt x="227841" y="304961"/>
                  </a:cubicBezTo>
                  <a:cubicBezTo>
                    <a:pt x="238953" y="303374"/>
                    <a:pt x="216729" y="155736"/>
                    <a:pt x="227841" y="190661"/>
                  </a:cubicBezTo>
                  <a:cubicBezTo>
                    <a:pt x="238954" y="225586"/>
                    <a:pt x="283933" y="472178"/>
                    <a:pt x="294516" y="514511"/>
                  </a:cubicBezTo>
                  <a:cubicBezTo>
                    <a:pt x="305099" y="556844"/>
                    <a:pt x="327324" y="516628"/>
                    <a:pt x="291341" y="444661"/>
                  </a:cubicBezTo>
                  <a:cubicBezTo>
                    <a:pt x="255358" y="372694"/>
                    <a:pt x="120949" y="154148"/>
                    <a:pt x="78616" y="82711"/>
                  </a:cubicBezTo>
                  <a:cubicBezTo>
                    <a:pt x="36283" y="11274"/>
                    <a:pt x="-11342" y="-13068"/>
                    <a:pt x="2416" y="65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159F8C02-07F5-66AA-753F-CA6AFBF0A280}"/>
                </a:ext>
              </a:extLst>
            </p:cNvPr>
            <p:cNvSpPr/>
            <p:nvPr/>
          </p:nvSpPr>
          <p:spPr>
            <a:xfrm>
              <a:off x="6028499" y="1336124"/>
              <a:ext cx="390173" cy="629661"/>
            </a:xfrm>
            <a:custGeom>
              <a:avLst/>
              <a:gdLst>
                <a:gd name="connsiteX0" fmla="*/ 826 w 390173"/>
                <a:gd name="connsiteY0" fmla="*/ 551 h 629661"/>
                <a:gd name="connsiteX1" fmla="*/ 197676 w 390173"/>
                <a:gd name="connsiteY1" fmla="*/ 156126 h 629661"/>
                <a:gd name="connsiteX2" fmla="*/ 292926 w 390173"/>
                <a:gd name="connsiteY2" fmla="*/ 292651 h 629661"/>
                <a:gd name="connsiteX3" fmla="*/ 308801 w 390173"/>
                <a:gd name="connsiteY3" fmla="*/ 562526 h 629661"/>
                <a:gd name="connsiteX4" fmla="*/ 331026 w 390173"/>
                <a:gd name="connsiteY4" fmla="*/ 435526 h 629661"/>
                <a:gd name="connsiteX5" fmla="*/ 334201 w 390173"/>
                <a:gd name="connsiteY5" fmla="*/ 629201 h 629661"/>
                <a:gd name="connsiteX6" fmla="*/ 385001 w 390173"/>
                <a:gd name="connsiteY6" fmla="*/ 368851 h 629661"/>
                <a:gd name="connsiteX7" fmla="*/ 191326 w 390173"/>
                <a:gd name="connsiteY7" fmla="*/ 146601 h 629661"/>
                <a:gd name="connsiteX8" fmla="*/ 280226 w 390173"/>
                <a:gd name="connsiteY8" fmla="*/ 213276 h 629661"/>
                <a:gd name="connsiteX9" fmla="*/ 826 w 390173"/>
                <a:gd name="connsiteY9" fmla="*/ 551 h 62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173" h="629661">
                  <a:moveTo>
                    <a:pt x="826" y="551"/>
                  </a:moveTo>
                  <a:cubicBezTo>
                    <a:pt x="-12932" y="-8974"/>
                    <a:pt x="148993" y="107443"/>
                    <a:pt x="197676" y="156126"/>
                  </a:cubicBezTo>
                  <a:cubicBezTo>
                    <a:pt x="246359" y="204809"/>
                    <a:pt x="274405" y="224918"/>
                    <a:pt x="292926" y="292651"/>
                  </a:cubicBezTo>
                  <a:cubicBezTo>
                    <a:pt x="311447" y="360384"/>
                    <a:pt x="302451" y="538714"/>
                    <a:pt x="308801" y="562526"/>
                  </a:cubicBezTo>
                  <a:cubicBezTo>
                    <a:pt x="315151" y="586338"/>
                    <a:pt x="326793" y="424414"/>
                    <a:pt x="331026" y="435526"/>
                  </a:cubicBezTo>
                  <a:cubicBezTo>
                    <a:pt x="335259" y="446639"/>
                    <a:pt x="325205" y="640313"/>
                    <a:pt x="334201" y="629201"/>
                  </a:cubicBezTo>
                  <a:cubicBezTo>
                    <a:pt x="343197" y="618089"/>
                    <a:pt x="408813" y="449284"/>
                    <a:pt x="385001" y="368851"/>
                  </a:cubicBezTo>
                  <a:cubicBezTo>
                    <a:pt x="361189" y="288418"/>
                    <a:pt x="208788" y="172530"/>
                    <a:pt x="191326" y="146601"/>
                  </a:cubicBezTo>
                  <a:cubicBezTo>
                    <a:pt x="173864" y="120672"/>
                    <a:pt x="307214" y="234443"/>
                    <a:pt x="280226" y="213276"/>
                  </a:cubicBezTo>
                  <a:cubicBezTo>
                    <a:pt x="253239" y="192109"/>
                    <a:pt x="14584" y="10076"/>
                    <a:pt x="826" y="5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227221C2-D3BE-9EC0-BFB0-8FB613B003CA}"/>
                </a:ext>
              </a:extLst>
            </p:cNvPr>
            <p:cNvSpPr/>
            <p:nvPr/>
          </p:nvSpPr>
          <p:spPr>
            <a:xfrm>
              <a:off x="6051495" y="1311155"/>
              <a:ext cx="278134" cy="257782"/>
            </a:xfrm>
            <a:custGeom>
              <a:avLst/>
              <a:gdLst>
                <a:gd name="connsiteX0" fmla="*/ 55 w 278134"/>
                <a:gd name="connsiteY0" fmla="*/ 120 h 257782"/>
                <a:gd name="connsiteX1" fmla="*/ 101655 w 278134"/>
                <a:gd name="connsiteY1" fmla="*/ 130295 h 257782"/>
                <a:gd name="connsiteX2" fmla="*/ 276280 w 278134"/>
                <a:gd name="connsiteY2" fmla="*/ 257295 h 257782"/>
                <a:gd name="connsiteX3" fmla="*/ 187380 w 278134"/>
                <a:gd name="connsiteY3" fmla="*/ 171570 h 257782"/>
                <a:gd name="connsiteX4" fmla="*/ 88955 w 278134"/>
                <a:gd name="connsiteY4" fmla="*/ 108070 h 257782"/>
                <a:gd name="connsiteX5" fmla="*/ 55 w 278134"/>
                <a:gd name="connsiteY5" fmla="*/ 120 h 257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8134" h="257782">
                  <a:moveTo>
                    <a:pt x="55" y="120"/>
                  </a:moveTo>
                  <a:cubicBezTo>
                    <a:pt x="2172" y="3824"/>
                    <a:pt x="55618" y="87433"/>
                    <a:pt x="101655" y="130295"/>
                  </a:cubicBezTo>
                  <a:cubicBezTo>
                    <a:pt x="147692" y="173157"/>
                    <a:pt x="261993" y="250416"/>
                    <a:pt x="276280" y="257295"/>
                  </a:cubicBezTo>
                  <a:cubicBezTo>
                    <a:pt x="290568" y="264174"/>
                    <a:pt x="218601" y="196441"/>
                    <a:pt x="187380" y="171570"/>
                  </a:cubicBezTo>
                  <a:cubicBezTo>
                    <a:pt x="156159" y="146699"/>
                    <a:pt x="120705" y="137174"/>
                    <a:pt x="88955" y="108070"/>
                  </a:cubicBezTo>
                  <a:cubicBezTo>
                    <a:pt x="57205" y="78966"/>
                    <a:pt x="-2062" y="-3584"/>
                    <a:pt x="55" y="1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B94542A7-A9EC-40E2-B471-FE9191257865}"/>
                </a:ext>
              </a:extLst>
            </p:cNvPr>
            <p:cNvSpPr/>
            <p:nvPr/>
          </p:nvSpPr>
          <p:spPr>
            <a:xfrm>
              <a:off x="6038701" y="1449840"/>
              <a:ext cx="325178" cy="484086"/>
            </a:xfrm>
            <a:custGeom>
              <a:avLst/>
              <a:gdLst>
                <a:gd name="connsiteX0" fmla="*/ 149 w 325178"/>
                <a:gd name="connsiteY0" fmla="*/ 1135 h 484086"/>
                <a:gd name="connsiteX1" fmla="*/ 203349 w 325178"/>
                <a:gd name="connsiteY1" fmla="*/ 271010 h 484086"/>
                <a:gd name="connsiteX2" fmla="*/ 323999 w 325178"/>
                <a:gd name="connsiteY2" fmla="*/ 480560 h 484086"/>
                <a:gd name="connsiteX3" fmla="*/ 263674 w 325178"/>
                <a:gd name="connsiteY3" fmla="*/ 378960 h 484086"/>
                <a:gd name="connsiteX4" fmla="*/ 244624 w 325178"/>
                <a:gd name="connsiteY4" fmla="*/ 83685 h 484086"/>
                <a:gd name="connsiteX5" fmla="*/ 260499 w 325178"/>
                <a:gd name="connsiteY5" fmla="*/ 296410 h 484086"/>
                <a:gd name="connsiteX6" fmla="*/ 171599 w 325178"/>
                <a:gd name="connsiteY6" fmla="*/ 178935 h 484086"/>
                <a:gd name="connsiteX7" fmla="*/ 149 w 325178"/>
                <a:gd name="connsiteY7" fmla="*/ 1135 h 484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178" h="484086">
                  <a:moveTo>
                    <a:pt x="149" y="1135"/>
                  </a:moveTo>
                  <a:cubicBezTo>
                    <a:pt x="5441" y="16481"/>
                    <a:pt x="149374" y="191106"/>
                    <a:pt x="203349" y="271010"/>
                  </a:cubicBezTo>
                  <a:cubicBezTo>
                    <a:pt x="257324" y="350914"/>
                    <a:pt x="313945" y="462568"/>
                    <a:pt x="323999" y="480560"/>
                  </a:cubicBezTo>
                  <a:cubicBezTo>
                    <a:pt x="334053" y="498552"/>
                    <a:pt x="276903" y="445106"/>
                    <a:pt x="263674" y="378960"/>
                  </a:cubicBezTo>
                  <a:cubicBezTo>
                    <a:pt x="250445" y="312814"/>
                    <a:pt x="245153" y="97443"/>
                    <a:pt x="244624" y="83685"/>
                  </a:cubicBezTo>
                  <a:cubicBezTo>
                    <a:pt x="244095" y="69927"/>
                    <a:pt x="272670" y="280535"/>
                    <a:pt x="260499" y="296410"/>
                  </a:cubicBezTo>
                  <a:cubicBezTo>
                    <a:pt x="248328" y="312285"/>
                    <a:pt x="211816" y="227618"/>
                    <a:pt x="171599" y="178935"/>
                  </a:cubicBezTo>
                  <a:cubicBezTo>
                    <a:pt x="131382" y="130252"/>
                    <a:pt x="-5143" y="-14211"/>
                    <a:pt x="149" y="11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F6DBD52F-54AC-0B30-4FE1-AB9D99A154BE}"/>
                </a:ext>
              </a:extLst>
            </p:cNvPr>
            <p:cNvSpPr/>
            <p:nvPr/>
          </p:nvSpPr>
          <p:spPr>
            <a:xfrm>
              <a:off x="5994400" y="1514475"/>
              <a:ext cx="352543" cy="793896"/>
            </a:xfrm>
            <a:custGeom>
              <a:avLst/>
              <a:gdLst>
                <a:gd name="connsiteX0" fmla="*/ 0 w 352543"/>
                <a:gd name="connsiteY0" fmla="*/ 0 h 793896"/>
                <a:gd name="connsiteX1" fmla="*/ 288925 w 352543"/>
                <a:gd name="connsiteY1" fmla="*/ 384175 h 793896"/>
                <a:gd name="connsiteX2" fmla="*/ 311150 w 352543"/>
                <a:gd name="connsiteY2" fmla="*/ 479425 h 793896"/>
                <a:gd name="connsiteX3" fmla="*/ 342900 w 352543"/>
                <a:gd name="connsiteY3" fmla="*/ 457200 h 793896"/>
                <a:gd name="connsiteX4" fmla="*/ 304800 w 352543"/>
                <a:gd name="connsiteY4" fmla="*/ 574675 h 793896"/>
                <a:gd name="connsiteX5" fmla="*/ 304800 w 352543"/>
                <a:gd name="connsiteY5" fmla="*/ 793750 h 793896"/>
                <a:gd name="connsiteX6" fmla="*/ 352425 w 352543"/>
                <a:gd name="connsiteY6" fmla="*/ 539750 h 793896"/>
                <a:gd name="connsiteX7" fmla="*/ 288925 w 352543"/>
                <a:gd name="connsiteY7" fmla="*/ 384175 h 793896"/>
                <a:gd name="connsiteX8" fmla="*/ 0 w 352543"/>
                <a:gd name="connsiteY8" fmla="*/ 0 h 793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543" h="793896">
                  <a:moveTo>
                    <a:pt x="0" y="0"/>
                  </a:moveTo>
                  <a:cubicBezTo>
                    <a:pt x="0" y="0"/>
                    <a:pt x="237067" y="304271"/>
                    <a:pt x="288925" y="384175"/>
                  </a:cubicBezTo>
                  <a:cubicBezTo>
                    <a:pt x="340783" y="464079"/>
                    <a:pt x="302154" y="467254"/>
                    <a:pt x="311150" y="479425"/>
                  </a:cubicBezTo>
                  <a:cubicBezTo>
                    <a:pt x="320146" y="491596"/>
                    <a:pt x="343958" y="441325"/>
                    <a:pt x="342900" y="457200"/>
                  </a:cubicBezTo>
                  <a:cubicBezTo>
                    <a:pt x="341842" y="473075"/>
                    <a:pt x="311150" y="518583"/>
                    <a:pt x="304800" y="574675"/>
                  </a:cubicBezTo>
                  <a:cubicBezTo>
                    <a:pt x="298450" y="630767"/>
                    <a:pt x="296863" y="799571"/>
                    <a:pt x="304800" y="793750"/>
                  </a:cubicBezTo>
                  <a:cubicBezTo>
                    <a:pt x="312737" y="787929"/>
                    <a:pt x="355071" y="608012"/>
                    <a:pt x="352425" y="539750"/>
                  </a:cubicBezTo>
                  <a:cubicBezTo>
                    <a:pt x="349779" y="471488"/>
                    <a:pt x="345017" y="473075"/>
                    <a:pt x="288925" y="384175"/>
                  </a:cubicBezTo>
                  <a:cubicBezTo>
                    <a:pt x="232833" y="295275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C4C19A67-79EB-FA4A-3513-5DD7DE6FBA7F}"/>
                </a:ext>
              </a:extLst>
            </p:cNvPr>
            <p:cNvSpPr/>
            <p:nvPr/>
          </p:nvSpPr>
          <p:spPr>
            <a:xfrm>
              <a:off x="5971831" y="1752585"/>
              <a:ext cx="342613" cy="1362102"/>
            </a:xfrm>
            <a:custGeom>
              <a:avLst/>
              <a:gdLst>
                <a:gd name="connsiteX0" fmla="*/ 344 w 342613"/>
                <a:gd name="connsiteY0" fmla="*/ 15 h 1362102"/>
                <a:gd name="connsiteX1" fmla="*/ 184494 w 342613"/>
                <a:gd name="connsiteY1" fmla="*/ 234965 h 1362102"/>
                <a:gd name="connsiteX2" fmla="*/ 267044 w 342613"/>
                <a:gd name="connsiteY2" fmla="*/ 384190 h 1362102"/>
                <a:gd name="connsiteX3" fmla="*/ 244819 w 342613"/>
                <a:gd name="connsiteY3" fmla="*/ 619140 h 1362102"/>
                <a:gd name="connsiteX4" fmla="*/ 295619 w 342613"/>
                <a:gd name="connsiteY4" fmla="*/ 501665 h 1362102"/>
                <a:gd name="connsiteX5" fmla="*/ 194019 w 342613"/>
                <a:gd name="connsiteY5" fmla="*/ 742965 h 1362102"/>
                <a:gd name="connsiteX6" fmla="*/ 276569 w 342613"/>
                <a:gd name="connsiteY6" fmla="*/ 682640 h 1362102"/>
                <a:gd name="connsiteX7" fmla="*/ 197194 w 342613"/>
                <a:gd name="connsiteY7" fmla="*/ 923940 h 1362102"/>
                <a:gd name="connsiteX8" fmla="*/ 155919 w 342613"/>
                <a:gd name="connsiteY8" fmla="*/ 1196990 h 1362102"/>
                <a:gd name="connsiteX9" fmla="*/ 101944 w 342613"/>
                <a:gd name="connsiteY9" fmla="*/ 1362090 h 1362102"/>
                <a:gd name="connsiteX10" fmla="*/ 152744 w 342613"/>
                <a:gd name="connsiteY10" fmla="*/ 1200165 h 1362102"/>
                <a:gd name="connsiteX11" fmla="*/ 279744 w 342613"/>
                <a:gd name="connsiteY11" fmla="*/ 482615 h 1362102"/>
                <a:gd name="connsiteX12" fmla="*/ 327369 w 342613"/>
                <a:gd name="connsiteY12" fmla="*/ 466740 h 1362102"/>
                <a:gd name="connsiteX13" fmla="*/ 321019 w 342613"/>
                <a:gd name="connsiteY13" fmla="*/ 368315 h 1362102"/>
                <a:gd name="connsiteX14" fmla="*/ 86069 w 342613"/>
                <a:gd name="connsiteY14" fmla="*/ 47640 h 1362102"/>
                <a:gd name="connsiteX15" fmla="*/ 136869 w 342613"/>
                <a:gd name="connsiteY15" fmla="*/ 222265 h 1362102"/>
                <a:gd name="connsiteX16" fmla="*/ 344 w 342613"/>
                <a:gd name="connsiteY16" fmla="*/ 15 h 136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613" h="1362102">
                  <a:moveTo>
                    <a:pt x="344" y="15"/>
                  </a:moveTo>
                  <a:cubicBezTo>
                    <a:pt x="8281" y="2132"/>
                    <a:pt x="140044" y="170936"/>
                    <a:pt x="184494" y="234965"/>
                  </a:cubicBezTo>
                  <a:cubicBezTo>
                    <a:pt x="228944" y="298994"/>
                    <a:pt x="256990" y="320161"/>
                    <a:pt x="267044" y="384190"/>
                  </a:cubicBezTo>
                  <a:cubicBezTo>
                    <a:pt x="277098" y="448219"/>
                    <a:pt x="240057" y="599561"/>
                    <a:pt x="244819" y="619140"/>
                  </a:cubicBezTo>
                  <a:cubicBezTo>
                    <a:pt x="249581" y="638719"/>
                    <a:pt x="304086" y="481027"/>
                    <a:pt x="295619" y="501665"/>
                  </a:cubicBezTo>
                  <a:cubicBezTo>
                    <a:pt x="287152" y="522303"/>
                    <a:pt x="197194" y="712802"/>
                    <a:pt x="194019" y="742965"/>
                  </a:cubicBezTo>
                  <a:cubicBezTo>
                    <a:pt x="190844" y="773128"/>
                    <a:pt x="276040" y="652478"/>
                    <a:pt x="276569" y="682640"/>
                  </a:cubicBezTo>
                  <a:cubicBezTo>
                    <a:pt x="277098" y="712803"/>
                    <a:pt x="217302" y="838215"/>
                    <a:pt x="197194" y="923940"/>
                  </a:cubicBezTo>
                  <a:cubicBezTo>
                    <a:pt x="177086" y="1009665"/>
                    <a:pt x="171794" y="1123965"/>
                    <a:pt x="155919" y="1196990"/>
                  </a:cubicBezTo>
                  <a:cubicBezTo>
                    <a:pt x="140044" y="1270015"/>
                    <a:pt x="102473" y="1361561"/>
                    <a:pt x="101944" y="1362090"/>
                  </a:cubicBezTo>
                  <a:cubicBezTo>
                    <a:pt x="101415" y="1362619"/>
                    <a:pt x="123111" y="1346744"/>
                    <a:pt x="152744" y="1200165"/>
                  </a:cubicBezTo>
                  <a:cubicBezTo>
                    <a:pt x="182377" y="1053586"/>
                    <a:pt x="250640" y="604852"/>
                    <a:pt x="279744" y="482615"/>
                  </a:cubicBezTo>
                  <a:cubicBezTo>
                    <a:pt x="308848" y="360378"/>
                    <a:pt x="320490" y="485790"/>
                    <a:pt x="327369" y="466740"/>
                  </a:cubicBezTo>
                  <a:cubicBezTo>
                    <a:pt x="334248" y="447690"/>
                    <a:pt x="361236" y="438165"/>
                    <a:pt x="321019" y="368315"/>
                  </a:cubicBezTo>
                  <a:cubicBezTo>
                    <a:pt x="280802" y="298465"/>
                    <a:pt x="116761" y="71982"/>
                    <a:pt x="86069" y="47640"/>
                  </a:cubicBezTo>
                  <a:cubicBezTo>
                    <a:pt x="55377" y="23298"/>
                    <a:pt x="149569" y="229144"/>
                    <a:pt x="136869" y="222265"/>
                  </a:cubicBezTo>
                  <a:cubicBezTo>
                    <a:pt x="124169" y="215386"/>
                    <a:pt x="-7593" y="-2102"/>
                    <a:pt x="344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68C83236-F32D-B367-062A-9040AB549EB5}"/>
                </a:ext>
              </a:extLst>
            </p:cNvPr>
            <p:cNvSpPr/>
            <p:nvPr/>
          </p:nvSpPr>
          <p:spPr>
            <a:xfrm>
              <a:off x="5975346" y="1565184"/>
              <a:ext cx="362180" cy="572504"/>
            </a:xfrm>
            <a:custGeom>
              <a:avLst/>
              <a:gdLst>
                <a:gd name="connsiteX0" fmla="*/ 4 w 362180"/>
                <a:gd name="connsiteY0" fmla="*/ 91 h 572504"/>
                <a:gd name="connsiteX1" fmla="*/ 66679 w 362180"/>
                <a:gd name="connsiteY1" fmla="*/ 200116 h 572504"/>
                <a:gd name="connsiteX2" fmla="*/ 200029 w 362180"/>
                <a:gd name="connsiteY2" fmla="*/ 292191 h 572504"/>
                <a:gd name="connsiteX3" fmla="*/ 165104 w 362180"/>
                <a:gd name="connsiteY3" fmla="*/ 190591 h 572504"/>
                <a:gd name="connsiteX4" fmla="*/ 301629 w 362180"/>
                <a:gd name="connsiteY4" fmla="*/ 450941 h 572504"/>
                <a:gd name="connsiteX5" fmla="*/ 361954 w 362180"/>
                <a:gd name="connsiteY5" fmla="*/ 571591 h 572504"/>
                <a:gd name="connsiteX6" fmla="*/ 282579 w 362180"/>
                <a:gd name="connsiteY6" fmla="*/ 393791 h 572504"/>
                <a:gd name="connsiteX7" fmla="*/ 92079 w 362180"/>
                <a:gd name="connsiteY7" fmla="*/ 177891 h 572504"/>
                <a:gd name="connsiteX8" fmla="*/ 133354 w 362180"/>
                <a:gd name="connsiteY8" fmla="*/ 241391 h 572504"/>
                <a:gd name="connsiteX9" fmla="*/ 63504 w 362180"/>
                <a:gd name="connsiteY9" fmla="*/ 174716 h 572504"/>
                <a:gd name="connsiteX10" fmla="*/ 4 w 362180"/>
                <a:gd name="connsiteY10" fmla="*/ 91 h 572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2180" h="572504">
                  <a:moveTo>
                    <a:pt x="4" y="91"/>
                  </a:moveTo>
                  <a:cubicBezTo>
                    <a:pt x="533" y="4324"/>
                    <a:pt x="33342" y="151433"/>
                    <a:pt x="66679" y="200116"/>
                  </a:cubicBezTo>
                  <a:cubicBezTo>
                    <a:pt x="100016" y="248799"/>
                    <a:pt x="183625" y="293778"/>
                    <a:pt x="200029" y="292191"/>
                  </a:cubicBezTo>
                  <a:cubicBezTo>
                    <a:pt x="216433" y="290604"/>
                    <a:pt x="148171" y="164133"/>
                    <a:pt x="165104" y="190591"/>
                  </a:cubicBezTo>
                  <a:cubicBezTo>
                    <a:pt x="182037" y="217049"/>
                    <a:pt x="268821" y="387441"/>
                    <a:pt x="301629" y="450941"/>
                  </a:cubicBezTo>
                  <a:cubicBezTo>
                    <a:pt x="334437" y="514441"/>
                    <a:pt x="365129" y="581116"/>
                    <a:pt x="361954" y="571591"/>
                  </a:cubicBezTo>
                  <a:cubicBezTo>
                    <a:pt x="358779" y="562066"/>
                    <a:pt x="327558" y="459408"/>
                    <a:pt x="282579" y="393791"/>
                  </a:cubicBezTo>
                  <a:cubicBezTo>
                    <a:pt x="237600" y="328174"/>
                    <a:pt x="116950" y="203291"/>
                    <a:pt x="92079" y="177891"/>
                  </a:cubicBezTo>
                  <a:cubicBezTo>
                    <a:pt x="67208" y="152491"/>
                    <a:pt x="138117" y="241920"/>
                    <a:pt x="133354" y="241391"/>
                  </a:cubicBezTo>
                  <a:cubicBezTo>
                    <a:pt x="128592" y="240862"/>
                    <a:pt x="84141" y="209112"/>
                    <a:pt x="63504" y="174716"/>
                  </a:cubicBezTo>
                  <a:cubicBezTo>
                    <a:pt x="42867" y="140320"/>
                    <a:pt x="-525" y="-4142"/>
                    <a:pt x="4" y="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C667EF01-80B6-B3EE-CCB3-7451C81E299B}"/>
                </a:ext>
              </a:extLst>
            </p:cNvPr>
            <p:cNvSpPr/>
            <p:nvPr/>
          </p:nvSpPr>
          <p:spPr>
            <a:xfrm>
              <a:off x="5949675" y="1831901"/>
              <a:ext cx="322164" cy="526201"/>
            </a:xfrm>
            <a:custGeom>
              <a:avLst/>
              <a:gdLst>
                <a:gd name="connsiteX0" fmla="*/ 275 w 322164"/>
                <a:gd name="connsiteY0" fmla="*/ 74 h 526201"/>
                <a:gd name="connsiteX1" fmla="*/ 155850 w 322164"/>
                <a:gd name="connsiteY1" fmla="*/ 215974 h 526201"/>
                <a:gd name="connsiteX2" fmla="*/ 314600 w 322164"/>
                <a:gd name="connsiteY2" fmla="*/ 517599 h 526201"/>
                <a:gd name="connsiteX3" fmla="*/ 266975 w 322164"/>
                <a:gd name="connsiteY3" fmla="*/ 412824 h 526201"/>
                <a:gd name="connsiteX4" fmla="*/ 9800 w 322164"/>
                <a:gd name="connsiteY4" fmla="*/ 92149 h 526201"/>
                <a:gd name="connsiteX5" fmla="*/ 114575 w 322164"/>
                <a:gd name="connsiteY5" fmla="*/ 190574 h 526201"/>
                <a:gd name="connsiteX6" fmla="*/ 275 w 322164"/>
                <a:gd name="connsiteY6" fmla="*/ 74 h 526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2164" h="526201">
                  <a:moveTo>
                    <a:pt x="275" y="74"/>
                  </a:moveTo>
                  <a:cubicBezTo>
                    <a:pt x="7154" y="4307"/>
                    <a:pt x="103463" y="129720"/>
                    <a:pt x="155850" y="215974"/>
                  </a:cubicBezTo>
                  <a:cubicBezTo>
                    <a:pt x="208238" y="302228"/>
                    <a:pt x="296079" y="484791"/>
                    <a:pt x="314600" y="517599"/>
                  </a:cubicBezTo>
                  <a:cubicBezTo>
                    <a:pt x="333121" y="550407"/>
                    <a:pt x="317775" y="483732"/>
                    <a:pt x="266975" y="412824"/>
                  </a:cubicBezTo>
                  <a:cubicBezTo>
                    <a:pt x="216175" y="341916"/>
                    <a:pt x="35200" y="129191"/>
                    <a:pt x="9800" y="92149"/>
                  </a:cubicBezTo>
                  <a:cubicBezTo>
                    <a:pt x="-15600" y="55107"/>
                    <a:pt x="111400" y="207507"/>
                    <a:pt x="114575" y="190574"/>
                  </a:cubicBezTo>
                  <a:cubicBezTo>
                    <a:pt x="117750" y="173641"/>
                    <a:pt x="-6604" y="-4159"/>
                    <a:pt x="275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1E779616-0904-3BDF-B231-C807E5863CC7}"/>
                </a:ext>
              </a:extLst>
            </p:cNvPr>
            <p:cNvSpPr/>
            <p:nvPr/>
          </p:nvSpPr>
          <p:spPr>
            <a:xfrm>
              <a:off x="5810247" y="1933253"/>
              <a:ext cx="378643" cy="869721"/>
            </a:xfrm>
            <a:custGeom>
              <a:avLst/>
              <a:gdLst>
                <a:gd name="connsiteX0" fmla="*/ 3 w 378643"/>
                <a:gd name="connsiteY0" fmla="*/ 322 h 869721"/>
                <a:gd name="connsiteX1" fmla="*/ 266703 w 378643"/>
                <a:gd name="connsiteY1" fmla="*/ 260672 h 869721"/>
                <a:gd name="connsiteX2" fmla="*/ 257178 w 378643"/>
                <a:gd name="connsiteY2" fmla="*/ 200347 h 869721"/>
                <a:gd name="connsiteX3" fmla="*/ 346078 w 378643"/>
                <a:gd name="connsiteY3" fmla="*/ 295597 h 869721"/>
                <a:gd name="connsiteX4" fmla="*/ 355603 w 378643"/>
                <a:gd name="connsiteY4" fmla="*/ 482922 h 869721"/>
                <a:gd name="connsiteX5" fmla="*/ 365128 w 378643"/>
                <a:gd name="connsiteY5" fmla="*/ 365447 h 869721"/>
                <a:gd name="connsiteX6" fmla="*/ 352428 w 378643"/>
                <a:gd name="connsiteY6" fmla="*/ 768672 h 869721"/>
                <a:gd name="connsiteX7" fmla="*/ 288928 w 378643"/>
                <a:gd name="connsiteY7" fmla="*/ 863922 h 869721"/>
                <a:gd name="connsiteX8" fmla="*/ 368303 w 378643"/>
                <a:gd name="connsiteY8" fmla="*/ 648022 h 869721"/>
                <a:gd name="connsiteX9" fmla="*/ 355603 w 378643"/>
                <a:gd name="connsiteY9" fmla="*/ 289247 h 869721"/>
                <a:gd name="connsiteX10" fmla="*/ 168278 w 378643"/>
                <a:gd name="connsiteY10" fmla="*/ 79697 h 869721"/>
                <a:gd name="connsiteX11" fmla="*/ 273053 w 378643"/>
                <a:gd name="connsiteY11" fmla="*/ 203522 h 869721"/>
                <a:gd name="connsiteX12" fmla="*/ 3 w 378643"/>
                <a:gd name="connsiteY12" fmla="*/ 322 h 869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8643" h="869721">
                  <a:moveTo>
                    <a:pt x="3" y="322"/>
                  </a:moveTo>
                  <a:cubicBezTo>
                    <a:pt x="-1055" y="9847"/>
                    <a:pt x="223841" y="227335"/>
                    <a:pt x="266703" y="260672"/>
                  </a:cubicBezTo>
                  <a:cubicBezTo>
                    <a:pt x="309565" y="294009"/>
                    <a:pt x="243949" y="194526"/>
                    <a:pt x="257178" y="200347"/>
                  </a:cubicBezTo>
                  <a:cubicBezTo>
                    <a:pt x="270407" y="206168"/>
                    <a:pt x="329674" y="248501"/>
                    <a:pt x="346078" y="295597"/>
                  </a:cubicBezTo>
                  <a:cubicBezTo>
                    <a:pt x="362482" y="342693"/>
                    <a:pt x="352428" y="471280"/>
                    <a:pt x="355603" y="482922"/>
                  </a:cubicBezTo>
                  <a:cubicBezTo>
                    <a:pt x="358778" y="494564"/>
                    <a:pt x="365657" y="317822"/>
                    <a:pt x="365128" y="365447"/>
                  </a:cubicBezTo>
                  <a:cubicBezTo>
                    <a:pt x="364599" y="413072"/>
                    <a:pt x="365128" y="685593"/>
                    <a:pt x="352428" y="768672"/>
                  </a:cubicBezTo>
                  <a:cubicBezTo>
                    <a:pt x="339728" y="851751"/>
                    <a:pt x="286282" y="884030"/>
                    <a:pt x="288928" y="863922"/>
                  </a:cubicBezTo>
                  <a:cubicBezTo>
                    <a:pt x="291574" y="843814"/>
                    <a:pt x="357191" y="743801"/>
                    <a:pt x="368303" y="648022"/>
                  </a:cubicBezTo>
                  <a:cubicBezTo>
                    <a:pt x="379416" y="552243"/>
                    <a:pt x="388940" y="383968"/>
                    <a:pt x="355603" y="289247"/>
                  </a:cubicBezTo>
                  <a:cubicBezTo>
                    <a:pt x="322266" y="194526"/>
                    <a:pt x="182036" y="93985"/>
                    <a:pt x="168278" y="79697"/>
                  </a:cubicBezTo>
                  <a:cubicBezTo>
                    <a:pt x="154520" y="65409"/>
                    <a:pt x="296866" y="211460"/>
                    <a:pt x="273053" y="203522"/>
                  </a:cubicBezTo>
                  <a:cubicBezTo>
                    <a:pt x="249241" y="195585"/>
                    <a:pt x="1061" y="-9203"/>
                    <a:pt x="3" y="3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9431EAB4-D16E-367D-F458-402439AF328C}"/>
                </a:ext>
              </a:extLst>
            </p:cNvPr>
            <p:cNvSpPr/>
            <p:nvPr/>
          </p:nvSpPr>
          <p:spPr>
            <a:xfrm>
              <a:off x="5796582" y="2052844"/>
              <a:ext cx="389446" cy="1199787"/>
            </a:xfrm>
            <a:custGeom>
              <a:avLst/>
              <a:gdLst>
                <a:gd name="connsiteX0" fmla="*/ 968 w 389446"/>
                <a:gd name="connsiteY0" fmla="*/ 1381 h 1199787"/>
                <a:gd name="connsiteX1" fmla="*/ 340693 w 389446"/>
                <a:gd name="connsiteY1" fmla="*/ 322056 h 1199787"/>
                <a:gd name="connsiteX2" fmla="*/ 324818 w 389446"/>
                <a:gd name="connsiteY2" fmla="*/ 287131 h 1199787"/>
                <a:gd name="connsiteX3" fmla="*/ 350218 w 389446"/>
                <a:gd name="connsiteY3" fmla="*/ 493506 h 1199787"/>
                <a:gd name="connsiteX4" fmla="*/ 366093 w 389446"/>
                <a:gd name="connsiteY4" fmla="*/ 404606 h 1199787"/>
                <a:gd name="connsiteX5" fmla="*/ 388318 w 389446"/>
                <a:gd name="connsiteY5" fmla="*/ 966581 h 1199787"/>
                <a:gd name="connsiteX6" fmla="*/ 327993 w 389446"/>
                <a:gd name="connsiteY6" fmla="*/ 814181 h 1199787"/>
                <a:gd name="connsiteX7" fmla="*/ 229568 w 389446"/>
                <a:gd name="connsiteY7" fmla="*/ 953881 h 1199787"/>
                <a:gd name="connsiteX8" fmla="*/ 369268 w 389446"/>
                <a:gd name="connsiteY8" fmla="*/ 890381 h 1199787"/>
                <a:gd name="connsiteX9" fmla="*/ 188293 w 389446"/>
                <a:gd name="connsiteY9" fmla="*/ 1198356 h 1199787"/>
                <a:gd name="connsiteX10" fmla="*/ 261318 w 389446"/>
                <a:gd name="connsiteY10" fmla="*/ 979281 h 1199787"/>
                <a:gd name="connsiteX11" fmla="*/ 359743 w 389446"/>
                <a:gd name="connsiteY11" fmla="*/ 407781 h 1199787"/>
                <a:gd name="connsiteX12" fmla="*/ 312118 w 389446"/>
                <a:gd name="connsiteY12" fmla="*/ 122031 h 1199787"/>
                <a:gd name="connsiteX13" fmla="*/ 302593 w 389446"/>
                <a:gd name="connsiteY13" fmla="*/ 283956 h 1199787"/>
                <a:gd name="connsiteX14" fmla="*/ 239093 w 389446"/>
                <a:gd name="connsiteY14" fmla="*/ 207756 h 1199787"/>
                <a:gd name="connsiteX15" fmla="*/ 968 w 389446"/>
                <a:gd name="connsiteY15" fmla="*/ 1381 h 119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9446" h="1199787">
                  <a:moveTo>
                    <a:pt x="968" y="1381"/>
                  </a:moveTo>
                  <a:cubicBezTo>
                    <a:pt x="17901" y="20431"/>
                    <a:pt x="286718" y="274431"/>
                    <a:pt x="340693" y="322056"/>
                  </a:cubicBezTo>
                  <a:cubicBezTo>
                    <a:pt x="394668" y="369681"/>
                    <a:pt x="323231" y="258556"/>
                    <a:pt x="324818" y="287131"/>
                  </a:cubicBezTo>
                  <a:cubicBezTo>
                    <a:pt x="326406" y="315706"/>
                    <a:pt x="343339" y="473927"/>
                    <a:pt x="350218" y="493506"/>
                  </a:cubicBezTo>
                  <a:cubicBezTo>
                    <a:pt x="357097" y="513085"/>
                    <a:pt x="359743" y="325760"/>
                    <a:pt x="366093" y="404606"/>
                  </a:cubicBezTo>
                  <a:cubicBezTo>
                    <a:pt x="372443" y="483452"/>
                    <a:pt x="394668" y="898319"/>
                    <a:pt x="388318" y="966581"/>
                  </a:cubicBezTo>
                  <a:cubicBezTo>
                    <a:pt x="381968" y="1034844"/>
                    <a:pt x="354451" y="816298"/>
                    <a:pt x="327993" y="814181"/>
                  </a:cubicBezTo>
                  <a:cubicBezTo>
                    <a:pt x="301535" y="812064"/>
                    <a:pt x="222689" y="941181"/>
                    <a:pt x="229568" y="953881"/>
                  </a:cubicBezTo>
                  <a:cubicBezTo>
                    <a:pt x="236447" y="966581"/>
                    <a:pt x="376147" y="849635"/>
                    <a:pt x="369268" y="890381"/>
                  </a:cubicBezTo>
                  <a:cubicBezTo>
                    <a:pt x="362389" y="931127"/>
                    <a:pt x="206285" y="1183539"/>
                    <a:pt x="188293" y="1198356"/>
                  </a:cubicBezTo>
                  <a:cubicBezTo>
                    <a:pt x="170301" y="1213173"/>
                    <a:pt x="232743" y="1111044"/>
                    <a:pt x="261318" y="979281"/>
                  </a:cubicBezTo>
                  <a:cubicBezTo>
                    <a:pt x="289893" y="847519"/>
                    <a:pt x="351276" y="550656"/>
                    <a:pt x="359743" y="407781"/>
                  </a:cubicBezTo>
                  <a:cubicBezTo>
                    <a:pt x="368210" y="264906"/>
                    <a:pt x="321643" y="142668"/>
                    <a:pt x="312118" y="122031"/>
                  </a:cubicBezTo>
                  <a:cubicBezTo>
                    <a:pt x="302593" y="101394"/>
                    <a:pt x="314764" y="269669"/>
                    <a:pt x="302593" y="283956"/>
                  </a:cubicBezTo>
                  <a:cubicBezTo>
                    <a:pt x="290422" y="298243"/>
                    <a:pt x="284072" y="249560"/>
                    <a:pt x="239093" y="207756"/>
                  </a:cubicBezTo>
                  <a:cubicBezTo>
                    <a:pt x="194114" y="165952"/>
                    <a:pt x="-15965" y="-17669"/>
                    <a:pt x="968" y="13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F6F31443-3545-750A-240B-8E91D9B0FF4D}"/>
                </a:ext>
              </a:extLst>
            </p:cNvPr>
            <p:cNvSpPr/>
            <p:nvPr/>
          </p:nvSpPr>
          <p:spPr>
            <a:xfrm>
              <a:off x="5771569" y="2129946"/>
              <a:ext cx="398392" cy="807062"/>
            </a:xfrm>
            <a:custGeom>
              <a:avLst/>
              <a:gdLst>
                <a:gd name="connsiteX0" fmla="*/ 3756 w 398392"/>
                <a:gd name="connsiteY0" fmla="*/ 3654 h 807062"/>
                <a:gd name="connsiteX1" fmla="*/ 235531 w 398392"/>
                <a:gd name="connsiteY1" fmla="*/ 206854 h 807062"/>
                <a:gd name="connsiteX2" fmla="*/ 210131 w 398392"/>
                <a:gd name="connsiteY2" fmla="*/ 165579 h 807062"/>
                <a:gd name="connsiteX3" fmla="*/ 353006 w 398392"/>
                <a:gd name="connsiteY3" fmla="*/ 381479 h 807062"/>
                <a:gd name="connsiteX4" fmla="*/ 324431 w 398392"/>
                <a:gd name="connsiteY4" fmla="*/ 591029 h 807062"/>
                <a:gd name="connsiteX5" fmla="*/ 333956 w 398392"/>
                <a:gd name="connsiteY5" fmla="*/ 473554 h 807062"/>
                <a:gd name="connsiteX6" fmla="*/ 267281 w 398392"/>
                <a:gd name="connsiteY6" fmla="*/ 797404 h 807062"/>
                <a:gd name="connsiteX7" fmla="*/ 295856 w 398392"/>
                <a:gd name="connsiteY7" fmla="*/ 689454 h 807062"/>
                <a:gd name="connsiteX8" fmla="*/ 397456 w 398392"/>
                <a:gd name="connsiteY8" fmla="*/ 359254 h 807062"/>
                <a:gd name="connsiteX9" fmla="*/ 229181 w 398392"/>
                <a:gd name="connsiteY9" fmla="*/ 190979 h 807062"/>
                <a:gd name="connsiteX10" fmla="*/ 248231 w 398392"/>
                <a:gd name="connsiteY10" fmla="*/ 283054 h 807062"/>
                <a:gd name="connsiteX11" fmla="*/ 102181 w 398392"/>
                <a:gd name="connsiteY11" fmla="*/ 92554 h 807062"/>
                <a:gd name="connsiteX12" fmla="*/ 3756 w 398392"/>
                <a:gd name="connsiteY12" fmla="*/ 3654 h 807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8392" h="807062">
                  <a:moveTo>
                    <a:pt x="3756" y="3654"/>
                  </a:moveTo>
                  <a:cubicBezTo>
                    <a:pt x="25981" y="22704"/>
                    <a:pt x="201135" y="179867"/>
                    <a:pt x="235531" y="206854"/>
                  </a:cubicBezTo>
                  <a:cubicBezTo>
                    <a:pt x="269927" y="233841"/>
                    <a:pt x="190552" y="136475"/>
                    <a:pt x="210131" y="165579"/>
                  </a:cubicBezTo>
                  <a:cubicBezTo>
                    <a:pt x="229710" y="194683"/>
                    <a:pt x="333956" y="310571"/>
                    <a:pt x="353006" y="381479"/>
                  </a:cubicBezTo>
                  <a:cubicBezTo>
                    <a:pt x="372056" y="452387"/>
                    <a:pt x="327606" y="575683"/>
                    <a:pt x="324431" y="591029"/>
                  </a:cubicBezTo>
                  <a:cubicBezTo>
                    <a:pt x="321256" y="606375"/>
                    <a:pt x="343481" y="439158"/>
                    <a:pt x="333956" y="473554"/>
                  </a:cubicBezTo>
                  <a:cubicBezTo>
                    <a:pt x="324431" y="507950"/>
                    <a:pt x="273631" y="761421"/>
                    <a:pt x="267281" y="797404"/>
                  </a:cubicBezTo>
                  <a:cubicBezTo>
                    <a:pt x="260931" y="833387"/>
                    <a:pt x="274160" y="762479"/>
                    <a:pt x="295856" y="689454"/>
                  </a:cubicBezTo>
                  <a:cubicBezTo>
                    <a:pt x="317552" y="616429"/>
                    <a:pt x="408568" y="442333"/>
                    <a:pt x="397456" y="359254"/>
                  </a:cubicBezTo>
                  <a:cubicBezTo>
                    <a:pt x="386344" y="276175"/>
                    <a:pt x="254052" y="203679"/>
                    <a:pt x="229181" y="190979"/>
                  </a:cubicBezTo>
                  <a:cubicBezTo>
                    <a:pt x="204310" y="178279"/>
                    <a:pt x="269398" y="299458"/>
                    <a:pt x="248231" y="283054"/>
                  </a:cubicBezTo>
                  <a:cubicBezTo>
                    <a:pt x="227064" y="266650"/>
                    <a:pt x="140810" y="141237"/>
                    <a:pt x="102181" y="92554"/>
                  </a:cubicBezTo>
                  <a:cubicBezTo>
                    <a:pt x="63552" y="43871"/>
                    <a:pt x="-18469" y="-15396"/>
                    <a:pt x="3756" y="3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B44C8350-59CE-E8CE-89BB-6B6380F69F99}"/>
                </a:ext>
              </a:extLst>
            </p:cNvPr>
            <p:cNvSpPr/>
            <p:nvPr/>
          </p:nvSpPr>
          <p:spPr>
            <a:xfrm>
              <a:off x="5756027" y="2136435"/>
              <a:ext cx="393554" cy="674645"/>
            </a:xfrm>
            <a:custGeom>
              <a:avLst/>
              <a:gdLst>
                <a:gd name="connsiteX0" fmla="*/ 92323 w 393554"/>
                <a:gd name="connsiteY0" fmla="*/ 340 h 674645"/>
                <a:gd name="connsiteX1" fmla="*/ 28823 w 393554"/>
                <a:gd name="connsiteY1" fmla="*/ 117815 h 674645"/>
                <a:gd name="connsiteX2" fmla="*/ 171698 w 393554"/>
                <a:gd name="connsiteY2" fmla="*/ 238465 h 674645"/>
                <a:gd name="connsiteX3" fmla="*/ 136773 w 393554"/>
                <a:gd name="connsiteY3" fmla="*/ 247990 h 674645"/>
                <a:gd name="connsiteX4" fmla="*/ 238373 w 393554"/>
                <a:gd name="connsiteY4" fmla="*/ 327365 h 674645"/>
                <a:gd name="connsiteX5" fmla="*/ 168523 w 393554"/>
                <a:gd name="connsiteY5" fmla="*/ 314665 h 674645"/>
                <a:gd name="connsiteX6" fmla="*/ 257423 w 393554"/>
                <a:gd name="connsiteY6" fmla="*/ 365465 h 674645"/>
                <a:gd name="connsiteX7" fmla="*/ 349498 w 393554"/>
                <a:gd name="connsiteY7" fmla="*/ 489290 h 674645"/>
                <a:gd name="connsiteX8" fmla="*/ 362198 w 393554"/>
                <a:gd name="connsiteY8" fmla="*/ 444840 h 674645"/>
                <a:gd name="connsiteX9" fmla="*/ 320923 w 393554"/>
                <a:gd name="connsiteY9" fmla="*/ 667090 h 674645"/>
                <a:gd name="connsiteX10" fmla="*/ 317748 w 393554"/>
                <a:gd name="connsiteY10" fmla="*/ 616290 h 674645"/>
                <a:gd name="connsiteX11" fmla="*/ 305048 w 393554"/>
                <a:gd name="connsiteY11" fmla="*/ 552790 h 674645"/>
                <a:gd name="connsiteX12" fmla="*/ 92323 w 393554"/>
                <a:gd name="connsiteY12" fmla="*/ 295615 h 674645"/>
                <a:gd name="connsiteX13" fmla="*/ 387598 w 393554"/>
                <a:gd name="connsiteY13" fmla="*/ 581365 h 674645"/>
                <a:gd name="connsiteX14" fmla="*/ 273298 w 393554"/>
                <a:gd name="connsiteY14" fmla="*/ 384515 h 674645"/>
                <a:gd name="connsiteX15" fmla="*/ 70098 w 393554"/>
                <a:gd name="connsiteY15" fmla="*/ 181315 h 674645"/>
                <a:gd name="connsiteX16" fmla="*/ 248 w 393554"/>
                <a:gd name="connsiteY16" fmla="*/ 155915 h 674645"/>
                <a:gd name="connsiteX17" fmla="*/ 92323 w 393554"/>
                <a:gd name="connsiteY17" fmla="*/ 340 h 67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3554" h="674645">
                  <a:moveTo>
                    <a:pt x="92323" y="340"/>
                  </a:moveTo>
                  <a:cubicBezTo>
                    <a:pt x="97085" y="-6010"/>
                    <a:pt x="15594" y="78128"/>
                    <a:pt x="28823" y="117815"/>
                  </a:cubicBezTo>
                  <a:cubicBezTo>
                    <a:pt x="42052" y="157502"/>
                    <a:pt x="153706" y="216769"/>
                    <a:pt x="171698" y="238465"/>
                  </a:cubicBezTo>
                  <a:cubicBezTo>
                    <a:pt x="189690" y="260161"/>
                    <a:pt x="125661" y="233174"/>
                    <a:pt x="136773" y="247990"/>
                  </a:cubicBezTo>
                  <a:cubicBezTo>
                    <a:pt x="147885" y="262806"/>
                    <a:pt x="233081" y="316253"/>
                    <a:pt x="238373" y="327365"/>
                  </a:cubicBezTo>
                  <a:cubicBezTo>
                    <a:pt x="243665" y="338478"/>
                    <a:pt x="165348" y="308315"/>
                    <a:pt x="168523" y="314665"/>
                  </a:cubicBezTo>
                  <a:cubicBezTo>
                    <a:pt x="171698" y="321015"/>
                    <a:pt x="227261" y="336361"/>
                    <a:pt x="257423" y="365465"/>
                  </a:cubicBezTo>
                  <a:cubicBezTo>
                    <a:pt x="287585" y="394569"/>
                    <a:pt x="332036" y="476061"/>
                    <a:pt x="349498" y="489290"/>
                  </a:cubicBezTo>
                  <a:cubicBezTo>
                    <a:pt x="366961" y="502519"/>
                    <a:pt x="366960" y="415207"/>
                    <a:pt x="362198" y="444840"/>
                  </a:cubicBezTo>
                  <a:cubicBezTo>
                    <a:pt x="357436" y="474473"/>
                    <a:pt x="328331" y="638515"/>
                    <a:pt x="320923" y="667090"/>
                  </a:cubicBezTo>
                  <a:cubicBezTo>
                    <a:pt x="313515" y="695665"/>
                    <a:pt x="320394" y="635340"/>
                    <a:pt x="317748" y="616290"/>
                  </a:cubicBezTo>
                  <a:cubicBezTo>
                    <a:pt x="315102" y="597240"/>
                    <a:pt x="342619" y="606236"/>
                    <a:pt x="305048" y="552790"/>
                  </a:cubicBezTo>
                  <a:cubicBezTo>
                    <a:pt x="267477" y="499344"/>
                    <a:pt x="78565" y="290853"/>
                    <a:pt x="92323" y="295615"/>
                  </a:cubicBezTo>
                  <a:cubicBezTo>
                    <a:pt x="106081" y="300377"/>
                    <a:pt x="357436" y="566548"/>
                    <a:pt x="387598" y="581365"/>
                  </a:cubicBezTo>
                  <a:cubicBezTo>
                    <a:pt x="417760" y="596182"/>
                    <a:pt x="326215" y="451190"/>
                    <a:pt x="273298" y="384515"/>
                  </a:cubicBezTo>
                  <a:cubicBezTo>
                    <a:pt x="220381" y="317840"/>
                    <a:pt x="115606" y="219415"/>
                    <a:pt x="70098" y="181315"/>
                  </a:cubicBezTo>
                  <a:cubicBezTo>
                    <a:pt x="24590" y="143215"/>
                    <a:pt x="-2927" y="180786"/>
                    <a:pt x="248" y="155915"/>
                  </a:cubicBezTo>
                  <a:cubicBezTo>
                    <a:pt x="3423" y="131044"/>
                    <a:pt x="87561" y="6690"/>
                    <a:pt x="92323" y="3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CB6D7622-95A2-9864-71EF-C8BA515D146D}"/>
                </a:ext>
              </a:extLst>
            </p:cNvPr>
            <p:cNvSpPr/>
            <p:nvPr/>
          </p:nvSpPr>
          <p:spPr>
            <a:xfrm>
              <a:off x="5681444" y="2359419"/>
              <a:ext cx="424668" cy="648737"/>
            </a:xfrm>
            <a:custGeom>
              <a:avLst/>
              <a:gdLst>
                <a:gd name="connsiteX0" fmla="*/ 236756 w 424668"/>
                <a:gd name="connsiteY0" fmla="*/ 56756 h 648737"/>
                <a:gd name="connsiteX1" fmla="*/ 65306 w 424668"/>
                <a:gd name="connsiteY1" fmla="*/ 50406 h 648737"/>
                <a:gd name="connsiteX2" fmla="*/ 125631 w 424668"/>
                <a:gd name="connsiteY2" fmla="*/ 82156 h 648737"/>
                <a:gd name="connsiteX3" fmla="*/ 58956 w 424668"/>
                <a:gd name="connsiteY3" fmla="*/ 120256 h 648737"/>
                <a:gd name="connsiteX4" fmla="*/ 157381 w 424668"/>
                <a:gd name="connsiteY4" fmla="*/ 205981 h 648737"/>
                <a:gd name="connsiteX5" fmla="*/ 112931 w 424668"/>
                <a:gd name="connsiteY5" fmla="*/ 196456 h 648737"/>
                <a:gd name="connsiteX6" fmla="*/ 255806 w 424668"/>
                <a:gd name="connsiteY6" fmla="*/ 326631 h 648737"/>
                <a:gd name="connsiteX7" fmla="*/ 182781 w 424668"/>
                <a:gd name="connsiteY7" fmla="*/ 231381 h 648737"/>
                <a:gd name="connsiteX8" fmla="*/ 325656 w 424668"/>
                <a:gd name="connsiteY8" fmla="*/ 364731 h 648737"/>
                <a:gd name="connsiteX9" fmla="*/ 424081 w 424668"/>
                <a:gd name="connsiteY9" fmla="*/ 574281 h 648737"/>
                <a:gd name="connsiteX10" fmla="*/ 360581 w 424668"/>
                <a:gd name="connsiteY10" fmla="*/ 456806 h 648737"/>
                <a:gd name="connsiteX11" fmla="*/ 239931 w 424668"/>
                <a:gd name="connsiteY11" fmla="*/ 317106 h 648737"/>
                <a:gd name="connsiteX12" fmla="*/ 373281 w 424668"/>
                <a:gd name="connsiteY12" fmla="*/ 644131 h 648737"/>
                <a:gd name="connsiteX13" fmla="*/ 351056 w 424668"/>
                <a:gd name="connsiteY13" fmla="*/ 498081 h 648737"/>
                <a:gd name="connsiteX14" fmla="*/ 185956 w 424668"/>
                <a:gd name="connsiteY14" fmla="*/ 342506 h 648737"/>
                <a:gd name="connsiteX15" fmla="*/ 1806 w 424668"/>
                <a:gd name="connsiteY15" fmla="*/ 78981 h 648737"/>
                <a:gd name="connsiteX16" fmla="*/ 90706 w 424668"/>
                <a:gd name="connsiteY16" fmla="*/ 205981 h 648737"/>
                <a:gd name="connsiteX17" fmla="*/ 68481 w 424668"/>
                <a:gd name="connsiteY17" fmla="*/ 2781 h 648737"/>
                <a:gd name="connsiteX18" fmla="*/ 109756 w 424668"/>
                <a:gd name="connsiteY18" fmla="*/ 85331 h 648737"/>
                <a:gd name="connsiteX19" fmla="*/ 103406 w 424668"/>
                <a:gd name="connsiteY19" fmla="*/ 47231 h 648737"/>
                <a:gd name="connsiteX20" fmla="*/ 236756 w 424668"/>
                <a:gd name="connsiteY20" fmla="*/ 56756 h 648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24668" h="648737">
                  <a:moveTo>
                    <a:pt x="236756" y="56756"/>
                  </a:moveTo>
                  <a:cubicBezTo>
                    <a:pt x="230406" y="57285"/>
                    <a:pt x="83827" y="46173"/>
                    <a:pt x="65306" y="50406"/>
                  </a:cubicBezTo>
                  <a:cubicBezTo>
                    <a:pt x="46785" y="54639"/>
                    <a:pt x="126689" y="70514"/>
                    <a:pt x="125631" y="82156"/>
                  </a:cubicBezTo>
                  <a:cubicBezTo>
                    <a:pt x="124573" y="93798"/>
                    <a:pt x="53664" y="99619"/>
                    <a:pt x="58956" y="120256"/>
                  </a:cubicBezTo>
                  <a:cubicBezTo>
                    <a:pt x="64248" y="140893"/>
                    <a:pt x="148385" y="193281"/>
                    <a:pt x="157381" y="205981"/>
                  </a:cubicBezTo>
                  <a:cubicBezTo>
                    <a:pt x="166377" y="218681"/>
                    <a:pt x="96527" y="176348"/>
                    <a:pt x="112931" y="196456"/>
                  </a:cubicBezTo>
                  <a:cubicBezTo>
                    <a:pt x="129335" y="216564"/>
                    <a:pt x="244164" y="320810"/>
                    <a:pt x="255806" y="326631"/>
                  </a:cubicBezTo>
                  <a:cubicBezTo>
                    <a:pt x="267448" y="332452"/>
                    <a:pt x="171139" y="225031"/>
                    <a:pt x="182781" y="231381"/>
                  </a:cubicBezTo>
                  <a:cubicBezTo>
                    <a:pt x="194423" y="237731"/>
                    <a:pt x="285439" y="307581"/>
                    <a:pt x="325656" y="364731"/>
                  </a:cubicBezTo>
                  <a:cubicBezTo>
                    <a:pt x="365873" y="421881"/>
                    <a:pt x="418260" y="558935"/>
                    <a:pt x="424081" y="574281"/>
                  </a:cubicBezTo>
                  <a:cubicBezTo>
                    <a:pt x="429902" y="589627"/>
                    <a:pt x="391273" y="499668"/>
                    <a:pt x="360581" y="456806"/>
                  </a:cubicBezTo>
                  <a:cubicBezTo>
                    <a:pt x="329889" y="413944"/>
                    <a:pt x="237814" y="285885"/>
                    <a:pt x="239931" y="317106"/>
                  </a:cubicBezTo>
                  <a:cubicBezTo>
                    <a:pt x="242048" y="348327"/>
                    <a:pt x="354760" y="613969"/>
                    <a:pt x="373281" y="644131"/>
                  </a:cubicBezTo>
                  <a:cubicBezTo>
                    <a:pt x="391802" y="674294"/>
                    <a:pt x="382277" y="548352"/>
                    <a:pt x="351056" y="498081"/>
                  </a:cubicBezTo>
                  <a:cubicBezTo>
                    <a:pt x="319835" y="447810"/>
                    <a:pt x="244164" y="412356"/>
                    <a:pt x="185956" y="342506"/>
                  </a:cubicBezTo>
                  <a:cubicBezTo>
                    <a:pt x="127748" y="272656"/>
                    <a:pt x="1806" y="78981"/>
                    <a:pt x="1806" y="78981"/>
                  </a:cubicBezTo>
                  <a:cubicBezTo>
                    <a:pt x="-14069" y="56227"/>
                    <a:pt x="79594" y="218681"/>
                    <a:pt x="90706" y="205981"/>
                  </a:cubicBezTo>
                  <a:cubicBezTo>
                    <a:pt x="101818" y="193281"/>
                    <a:pt x="65306" y="22889"/>
                    <a:pt x="68481" y="2781"/>
                  </a:cubicBezTo>
                  <a:cubicBezTo>
                    <a:pt x="71656" y="-17327"/>
                    <a:pt x="103935" y="77923"/>
                    <a:pt x="109756" y="85331"/>
                  </a:cubicBezTo>
                  <a:cubicBezTo>
                    <a:pt x="115577" y="92739"/>
                    <a:pt x="89119" y="49877"/>
                    <a:pt x="103406" y="47231"/>
                  </a:cubicBezTo>
                  <a:cubicBezTo>
                    <a:pt x="117693" y="44585"/>
                    <a:pt x="243106" y="56227"/>
                    <a:pt x="236756" y="567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A160E2A9-F567-09AA-6214-9A73B53B685A}"/>
                </a:ext>
              </a:extLst>
            </p:cNvPr>
            <p:cNvSpPr/>
            <p:nvPr/>
          </p:nvSpPr>
          <p:spPr>
            <a:xfrm>
              <a:off x="5661849" y="2603984"/>
              <a:ext cx="386538" cy="888963"/>
            </a:xfrm>
            <a:custGeom>
              <a:avLst/>
              <a:gdLst>
                <a:gd name="connsiteX0" fmla="*/ 2351 w 386538"/>
                <a:gd name="connsiteY0" fmla="*/ 2691 h 888963"/>
                <a:gd name="connsiteX1" fmla="*/ 278576 w 386538"/>
                <a:gd name="connsiteY1" fmla="*/ 243991 h 888963"/>
                <a:gd name="connsiteX2" fmla="*/ 326201 w 386538"/>
                <a:gd name="connsiteY2" fmla="*/ 409091 h 888963"/>
                <a:gd name="connsiteX3" fmla="*/ 313501 w 386538"/>
                <a:gd name="connsiteY3" fmla="*/ 564666 h 888963"/>
                <a:gd name="connsiteX4" fmla="*/ 345251 w 386538"/>
                <a:gd name="connsiteY4" fmla="*/ 390041 h 888963"/>
                <a:gd name="connsiteX5" fmla="*/ 351601 w 386538"/>
                <a:gd name="connsiteY5" fmla="*/ 644041 h 888963"/>
                <a:gd name="connsiteX6" fmla="*/ 373826 w 386538"/>
                <a:gd name="connsiteY6" fmla="*/ 574191 h 888963"/>
                <a:gd name="connsiteX7" fmla="*/ 199201 w 386538"/>
                <a:gd name="connsiteY7" fmla="*/ 888516 h 888963"/>
                <a:gd name="connsiteX8" fmla="*/ 335726 w 386538"/>
                <a:gd name="connsiteY8" fmla="*/ 640866 h 888963"/>
                <a:gd name="connsiteX9" fmla="*/ 361126 w 386538"/>
                <a:gd name="connsiteY9" fmla="*/ 529741 h 888963"/>
                <a:gd name="connsiteX10" fmla="*/ 316676 w 386538"/>
                <a:gd name="connsiteY10" fmla="*/ 444016 h 888963"/>
                <a:gd name="connsiteX11" fmla="*/ 386526 w 386538"/>
                <a:gd name="connsiteY11" fmla="*/ 447191 h 888963"/>
                <a:gd name="connsiteX12" fmla="*/ 310326 w 386538"/>
                <a:gd name="connsiteY12" fmla="*/ 307491 h 888963"/>
                <a:gd name="connsiteX13" fmla="*/ 157926 w 386538"/>
                <a:gd name="connsiteY13" fmla="*/ 129691 h 888963"/>
                <a:gd name="connsiteX14" fmla="*/ 259526 w 386538"/>
                <a:gd name="connsiteY14" fmla="*/ 215416 h 888963"/>
                <a:gd name="connsiteX15" fmla="*/ 151576 w 386538"/>
                <a:gd name="connsiteY15" fmla="*/ 120166 h 888963"/>
                <a:gd name="connsiteX16" fmla="*/ 2351 w 386538"/>
                <a:gd name="connsiteY16" fmla="*/ 2691 h 88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538" h="888963">
                  <a:moveTo>
                    <a:pt x="2351" y="2691"/>
                  </a:moveTo>
                  <a:cubicBezTo>
                    <a:pt x="23518" y="23329"/>
                    <a:pt x="224601" y="176258"/>
                    <a:pt x="278576" y="243991"/>
                  </a:cubicBezTo>
                  <a:cubicBezTo>
                    <a:pt x="332551" y="311724"/>
                    <a:pt x="320380" y="355645"/>
                    <a:pt x="326201" y="409091"/>
                  </a:cubicBezTo>
                  <a:cubicBezTo>
                    <a:pt x="332022" y="462537"/>
                    <a:pt x="310326" y="567841"/>
                    <a:pt x="313501" y="564666"/>
                  </a:cubicBezTo>
                  <a:cubicBezTo>
                    <a:pt x="316676" y="561491"/>
                    <a:pt x="338901" y="376812"/>
                    <a:pt x="345251" y="390041"/>
                  </a:cubicBezTo>
                  <a:cubicBezTo>
                    <a:pt x="351601" y="403270"/>
                    <a:pt x="346839" y="613350"/>
                    <a:pt x="351601" y="644041"/>
                  </a:cubicBezTo>
                  <a:cubicBezTo>
                    <a:pt x="356363" y="674732"/>
                    <a:pt x="399226" y="533445"/>
                    <a:pt x="373826" y="574191"/>
                  </a:cubicBezTo>
                  <a:cubicBezTo>
                    <a:pt x="348426" y="614937"/>
                    <a:pt x="205551" y="877404"/>
                    <a:pt x="199201" y="888516"/>
                  </a:cubicBezTo>
                  <a:cubicBezTo>
                    <a:pt x="192851" y="899628"/>
                    <a:pt x="308739" y="700662"/>
                    <a:pt x="335726" y="640866"/>
                  </a:cubicBezTo>
                  <a:cubicBezTo>
                    <a:pt x="362713" y="581070"/>
                    <a:pt x="364301" y="562549"/>
                    <a:pt x="361126" y="529741"/>
                  </a:cubicBezTo>
                  <a:cubicBezTo>
                    <a:pt x="357951" y="496933"/>
                    <a:pt x="312443" y="457774"/>
                    <a:pt x="316676" y="444016"/>
                  </a:cubicBezTo>
                  <a:cubicBezTo>
                    <a:pt x="320909" y="430258"/>
                    <a:pt x="387584" y="469945"/>
                    <a:pt x="386526" y="447191"/>
                  </a:cubicBezTo>
                  <a:cubicBezTo>
                    <a:pt x="385468" y="424437"/>
                    <a:pt x="348426" y="360408"/>
                    <a:pt x="310326" y="307491"/>
                  </a:cubicBezTo>
                  <a:cubicBezTo>
                    <a:pt x="272226" y="254574"/>
                    <a:pt x="166393" y="145037"/>
                    <a:pt x="157926" y="129691"/>
                  </a:cubicBezTo>
                  <a:cubicBezTo>
                    <a:pt x="149459" y="114345"/>
                    <a:pt x="260584" y="217004"/>
                    <a:pt x="259526" y="215416"/>
                  </a:cubicBezTo>
                  <a:cubicBezTo>
                    <a:pt x="258468" y="213828"/>
                    <a:pt x="194438" y="154562"/>
                    <a:pt x="151576" y="120166"/>
                  </a:cubicBezTo>
                  <a:cubicBezTo>
                    <a:pt x="108714" y="85770"/>
                    <a:pt x="-18816" y="-17947"/>
                    <a:pt x="2351" y="26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961A29EB-C34D-F70C-1FF7-DDDA5C3F1813}"/>
                </a:ext>
              </a:extLst>
            </p:cNvPr>
            <p:cNvSpPr/>
            <p:nvPr/>
          </p:nvSpPr>
          <p:spPr>
            <a:xfrm>
              <a:off x="5651517" y="2432007"/>
              <a:ext cx="377456" cy="701730"/>
            </a:xfrm>
            <a:custGeom>
              <a:avLst/>
              <a:gdLst>
                <a:gd name="connsiteX0" fmla="*/ 60308 w 377456"/>
                <a:gd name="connsiteY0" fmla="*/ 43 h 701730"/>
                <a:gd name="connsiteX1" fmla="*/ 28558 w 377456"/>
                <a:gd name="connsiteY1" fmla="*/ 222293 h 701730"/>
                <a:gd name="connsiteX2" fmla="*/ 53958 w 377456"/>
                <a:gd name="connsiteY2" fmla="*/ 333418 h 701730"/>
                <a:gd name="connsiteX3" fmla="*/ 3158 w 377456"/>
                <a:gd name="connsiteY3" fmla="*/ 276268 h 701730"/>
                <a:gd name="connsiteX4" fmla="*/ 161908 w 377456"/>
                <a:gd name="connsiteY4" fmla="*/ 435018 h 701730"/>
                <a:gd name="connsiteX5" fmla="*/ 266683 w 377456"/>
                <a:gd name="connsiteY5" fmla="*/ 555668 h 701730"/>
                <a:gd name="connsiteX6" fmla="*/ 371458 w 377456"/>
                <a:gd name="connsiteY6" fmla="*/ 695368 h 701730"/>
                <a:gd name="connsiteX7" fmla="*/ 327008 w 377456"/>
                <a:gd name="connsiteY7" fmla="*/ 647743 h 701730"/>
                <a:gd name="connsiteX8" fmla="*/ 19033 w 377456"/>
                <a:gd name="connsiteY8" fmla="*/ 384218 h 701730"/>
                <a:gd name="connsiteX9" fmla="*/ 266683 w 377456"/>
                <a:gd name="connsiteY9" fmla="*/ 587418 h 701730"/>
                <a:gd name="connsiteX10" fmla="*/ 142858 w 377456"/>
                <a:gd name="connsiteY10" fmla="*/ 425493 h 701730"/>
                <a:gd name="connsiteX11" fmla="*/ 41258 w 377456"/>
                <a:gd name="connsiteY11" fmla="*/ 314368 h 701730"/>
                <a:gd name="connsiteX12" fmla="*/ 15858 w 377456"/>
                <a:gd name="connsiteY12" fmla="*/ 161968 h 701730"/>
                <a:gd name="connsiteX13" fmla="*/ 6333 w 377456"/>
                <a:gd name="connsiteY13" fmla="*/ 241343 h 701730"/>
                <a:gd name="connsiteX14" fmla="*/ 60308 w 377456"/>
                <a:gd name="connsiteY14" fmla="*/ 43 h 70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7456" h="701730">
                  <a:moveTo>
                    <a:pt x="60308" y="43"/>
                  </a:moveTo>
                  <a:cubicBezTo>
                    <a:pt x="64012" y="-3132"/>
                    <a:pt x="29616" y="166731"/>
                    <a:pt x="28558" y="222293"/>
                  </a:cubicBezTo>
                  <a:cubicBezTo>
                    <a:pt x="27500" y="277855"/>
                    <a:pt x="58191" y="324422"/>
                    <a:pt x="53958" y="333418"/>
                  </a:cubicBezTo>
                  <a:cubicBezTo>
                    <a:pt x="49725" y="342414"/>
                    <a:pt x="-14834" y="259335"/>
                    <a:pt x="3158" y="276268"/>
                  </a:cubicBezTo>
                  <a:cubicBezTo>
                    <a:pt x="21150" y="293201"/>
                    <a:pt x="117987" y="388451"/>
                    <a:pt x="161908" y="435018"/>
                  </a:cubicBezTo>
                  <a:cubicBezTo>
                    <a:pt x="205829" y="481585"/>
                    <a:pt x="231758" y="512276"/>
                    <a:pt x="266683" y="555668"/>
                  </a:cubicBezTo>
                  <a:cubicBezTo>
                    <a:pt x="301608" y="599060"/>
                    <a:pt x="361404" y="680022"/>
                    <a:pt x="371458" y="695368"/>
                  </a:cubicBezTo>
                  <a:cubicBezTo>
                    <a:pt x="381512" y="710714"/>
                    <a:pt x="385746" y="699601"/>
                    <a:pt x="327008" y="647743"/>
                  </a:cubicBezTo>
                  <a:cubicBezTo>
                    <a:pt x="268271" y="595885"/>
                    <a:pt x="29087" y="394272"/>
                    <a:pt x="19033" y="384218"/>
                  </a:cubicBezTo>
                  <a:cubicBezTo>
                    <a:pt x="8979" y="374164"/>
                    <a:pt x="246046" y="580539"/>
                    <a:pt x="266683" y="587418"/>
                  </a:cubicBezTo>
                  <a:cubicBezTo>
                    <a:pt x="287320" y="594297"/>
                    <a:pt x="180429" y="471001"/>
                    <a:pt x="142858" y="425493"/>
                  </a:cubicBezTo>
                  <a:cubicBezTo>
                    <a:pt x="105287" y="379985"/>
                    <a:pt x="62425" y="358289"/>
                    <a:pt x="41258" y="314368"/>
                  </a:cubicBezTo>
                  <a:cubicBezTo>
                    <a:pt x="20091" y="270447"/>
                    <a:pt x="21679" y="174139"/>
                    <a:pt x="15858" y="161968"/>
                  </a:cubicBezTo>
                  <a:cubicBezTo>
                    <a:pt x="10037" y="149797"/>
                    <a:pt x="2100" y="263039"/>
                    <a:pt x="6333" y="241343"/>
                  </a:cubicBezTo>
                  <a:cubicBezTo>
                    <a:pt x="10566" y="219647"/>
                    <a:pt x="56604" y="3218"/>
                    <a:pt x="60308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3D75079A-1E0E-749E-56AB-729B62D0534A}"/>
                </a:ext>
              </a:extLst>
            </p:cNvPr>
            <p:cNvSpPr/>
            <p:nvPr/>
          </p:nvSpPr>
          <p:spPr>
            <a:xfrm>
              <a:off x="4904913" y="3230968"/>
              <a:ext cx="1137342" cy="369118"/>
            </a:xfrm>
            <a:custGeom>
              <a:avLst/>
              <a:gdLst>
                <a:gd name="connsiteX0" fmla="*/ 22687 w 1137342"/>
                <a:gd name="connsiteY0" fmla="*/ 96432 h 369118"/>
                <a:gd name="connsiteX1" fmla="*/ 114762 w 1137342"/>
                <a:gd name="connsiteY1" fmla="*/ 118657 h 369118"/>
                <a:gd name="connsiteX2" fmla="*/ 648162 w 1137342"/>
                <a:gd name="connsiteY2" fmla="*/ 299632 h 369118"/>
                <a:gd name="connsiteX3" fmla="*/ 543387 w 1137342"/>
                <a:gd name="connsiteY3" fmla="*/ 305982 h 369118"/>
                <a:gd name="connsiteX4" fmla="*/ 848187 w 1137342"/>
                <a:gd name="connsiteY4" fmla="*/ 293282 h 369118"/>
                <a:gd name="connsiteX5" fmla="*/ 800562 w 1137342"/>
                <a:gd name="connsiteY5" fmla="*/ 337732 h 369118"/>
                <a:gd name="connsiteX6" fmla="*/ 1022812 w 1137342"/>
                <a:gd name="connsiteY6" fmla="*/ 134532 h 369118"/>
                <a:gd name="connsiteX7" fmla="*/ 997412 w 1137342"/>
                <a:gd name="connsiteY7" fmla="*/ 166282 h 369118"/>
                <a:gd name="connsiteX8" fmla="*/ 1137112 w 1137342"/>
                <a:gd name="connsiteY8" fmla="*/ 1182 h 369118"/>
                <a:gd name="connsiteX9" fmla="*/ 959312 w 1137342"/>
                <a:gd name="connsiteY9" fmla="*/ 264707 h 369118"/>
                <a:gd name="connsiteX10" fmla="*/ 762462 w 1137342"/>
                <a:gd name="connsiteY10" fmla="*/ 356782 h 369118"/>
                <a:gd name="connsiteX11" fmla="*/ 632287 w 1137342"/>
                <a:gd name="connsiteY11" fmla="*/ 359957 h 369118"/>
                <a:gd name="connsiteX12" fmla="*/ 384637 w 1137342"/>
                <a:gd name="connsiteY12" fmla="*/ 280582 h 369118"/>
                <a:gd name="connsiteX13" fmla="*/ 35387 w 1137342"/>
                <a:gd name="connsiteY13" fmla="*/ 159932 h 369118"/>
                <a:gd name="connsiteX14" fmla="*/ 571962 w 1137342"/>
                <a:gd name="connsiteY14" fmla="*/ 334557 h 369118"/>
                <a:gd name="connsiteX15" fmla="*/ 425912 w 1137342"/>
                <a:gd name="connsiteY15" fmla="*/ 248832 h 369118"/>
                <a:gd name="connsiteX16" fmla="*/ 22687 w 1137342"/>
                <a:gd name="connsiteY16" fmla="*/ 96432 h 369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37342" h="369118">
                  <a:moveTo>
                    <a:pt x="22687" y="96432"/>
                  </a:moveTo>
                  <a:cubicBezTo>
                    <a:pt x="-29171" y="74736"/>
                    <a:pt x="10516" y="84790"/>
                    <a:pt x="114762" y="118657"/>
                  </a:cubicBezTo>
                  <a:cubicBezTo>
                    <a:pt x="219008" y="152524"/>
                    <a:pt x="576725" y="268411"/>
                    <a:pt x="648162" y="299632"/>
                  </a:cubicBezTo>
                  <a:cubicBezTo>
                    <a:pt x="719599" y="330853"/>
                    <a:pt x="543387" y="305982"/>
                    <a:pt x="543387" y="305982"/>
                  </a:cubicBezTo>
                  <a:cubicBezTo>
                    <a:pt x="576724" y="304924"/>
                    <a:pt x="805325" y="287990"/>
                    <a:pt x="848187" y="293282"/>
                  </a:cubicBezTo>
                  <a:cubicBezTo>
                    <a:pt x="891049" y="298574"/>
                    <a:pt x="800562" y="337732"/>
                    <a:pt x="800562" y="337732"/>
                  </a:cubicBezTo>
                  <a:lnTo>
                    <a:pt x="1022812" y="134532"/>
                  </a:lnTo>
                  <a:cubicBezTo>
                    <a:pt x="1055620" y="105957"/>
                    <a:pt x="978362" y="188507"/>
                    <a:pt x="997412" y="166282"/>
                  </a:cubicBezTo>
                  <a:cubicBezTo>
                    <a:pt x="1016462" y="144057"/>
                    <a:pt x="1143462" y="-15222"/>
                    <a:pt x="1137112" y="1182"/>
                  </a:cubicBezTo>
                  <a:cubicBezTo>
                    <a:pt x="1130762" y="17586"/>
                    <a:pt x="1021754" y="205440"/>
                    <a:pt x="959312" y="264707"/>
                  </a:cubicBezTo>
                  <a:cubicBezTo>
                    <a:pt x="896870" y="323974"/>
                    <a:pt x="816966" y="340907"/>
                    <a:pt x="762462" y="356782"/>
                  </a:cubicBezTo>
                  <a:cubicBezTo>
                    <a:pt x="707958" y="372657"/>
                    <a:pt x="695258" y="372657"/>
                    <a:pt x="632287" y="359957"/>
                  </a:cubicBezTo>
                  <a:cubicBezTo>
                    <a:pt x="569316" y="347257"/>
                    <a:pt x="484120" y="313919"/>
                    <a:pt x="384637" y="280582"/>
                  </a:cubicBezTo>
                  <a:cubicBezTo>
                    <a:pt x="285154" y="247245"/>
                    <a:pt x="4166" y="150936"/>
                    <a:pt x="35387" y="159932"/>
                  </a:cubicBezTo>
                  <a:cubicBezTo>
                    <a:pt x="66608" y="168928"/>
                    <a:pt x="506875" y="319740"/>
                    <a:pt x="571962" y="334557"/>
                  </a:cubicBezTo>
                  <a:cubicBezTo>
                    <a:pt x="637049" y="349374"/>
                    <a:pt x="514283" y="289049"/>
                    <a:pt x="425912" y="248832"/>
                  </a:cubicBezTo>
                  <a:cubicBezTo>
                    <a:pt x="337541" y="208615"/>
                    <a:pt x="74545" y="118128"/>
                    <a:pt x="22687" y="964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02B14F1E-2402-41AD-F3F4-0C3923669764}"/>
                </a:ext>
              </a:extLst>
            </p:cNvPr>
            <p:cNvSpPr/>
            <p:nvPr/>
          </p:nvSpPr>
          <p:spPr>
            <a:xfrm>
              <a:off x="5265230" y="3044752"/>
              <a:ext cx="754604" cy="314371"/>
            </a:xfrm>
            <a:custGeom>
              <a:avLst/>
              <a:gdLst>
                <a:gd name="connsiteX0" fmla="*/ 754570 w 754604"/>
                <a:gd name="connsiteY0" fmla="*/ 73 h 314371"/>
                <a:gd name="connsiteX1" fmla="*/ 573595 w 754604"/>
                <a:gd name="connsiteY1" fmla="*/ 215973 h 314371"/>
                <a:gd name="connsiteX2" fmla="*/ 637095 w 754604"/>
                <a:gd name="connsiteY2" fmla="*/ 235023 h 314371"/>
                <a:gd name="connsiteX3" fmla="*/ 506920 w 754604"/>
                <a:gd name="connsiteY3" fmla="*/ 311223 h 314371"/>
                <a:gd name="connsiteX4" fmla="*/ 240220 w 754604"/>
                <a:gd name="connsiteY4" fmla="*/ 295348 h 314371"/>
                <a:gd name="connsiteX5" fmla="*/ 8445 w 754604"/>
                <a:gd name="connsiteY5" fmla="*/ 254073 h 314371"/>
                <a:gd name="connsiteX6" fmla="*/ 551370 w 754604"/>
                <a:gd name="connsiteY6" fmla="*/ 301698 h 314371"/>
                <a:gd name="connsiteX7" fmla="*/ 643445 w 754604"/>
                <a:gd name="connsiteY7" fmla="*/ 276298 h 314371"/>
                <a:gd name="connsiteX8" fmla="*/ 589470 w 754604"/>
                <a:gd name="connsiteY8" fmla="*/ 241373 h 314371"/>
                <a:gd name="connsiteX9" fmla="*/ 754570 w 754604"/>
                <a:gd name="connsiteY9" fmla="*/ 73 h 31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4604" h="314371">
                  <a:moveTo>
                    <a:pt x="754570" y="73"/>
                  </a:moveTo>
                  <a:cubicBezTo>
                    <a:pt x="751924" y="-4160"/>
                    <a:pt x="593174" y="176815"/>
                    <a:pt x="573595" y="215973"/>
                  </a:cubicBezTo>
                  <a:cubicBezTo>
                    <a:pt x="554016" y="255131"/>
                    <a:pt x="648207" y="219148"/>
                    <a:pt x="637095" y="235023"/>
                  </a:cubicBezTo>
                  <a:cubicBezTo>
                    <a:pt x="625982" y="250898"/>
                    <a:pt x="573066" y="301169"/>
                    <a:pt x="506920" y="311223"/>
                  </a:cubicBezTo>
                  <a:cubicBezTo>
                    <a:pt x="440774" y="321277"/>
                    <a:pt x="323299" y="304873"/>
                    <a:pt x="240220" y="295348"/>
                  </a:cubicBezTo>
                  <a:cubicBezTo>
                    <a:pt x="157141" y="285823"/>
                    <a:pt x="-43413" y="253015"/>
                    <a:pt x="8445" y="254073"/>
                  </a:cubicBezTo>
                  <a:cubicBezTo>
                    <a:pt x="60303" y="255131"/>
                    <a:pt x="445537" y="297994"/>
                    <a:pt x="551370" y="301698"/>
                  </a:cubicBezTo>
                  <a:cubicBezTo>
                    <a:pt x="657203" y="305402"/>
                    <a:pt x="637095" y="286352"/>
                    <a:pt x="643445" y="276298"/>
                  </a:cubicBezTo>
                  <a:cubicBezTo>
                    <a:pt x="649795" y="266244"/>
                    <a:pt x="570949" y="282648"/>
                    <a:pt x="589470" y="241373"/>
                  </a:cubicBezTo>
                  <a:cubicBezTo>
                    <a:pt x="607991" y="200098"/>
                    <a:pt x="757216" y="4306"/>
                    <a:pt x="754570" y="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573C8534-5EE3-830A-99A0-6EE94C44F58A}"/>
                </a:ext>
              </a:extLst>
            </p:cNvPr>
            <p:cNvSpPr/>
            <p:nvPr/>
          </p:nvSpPr>
          <p:spPr>
            <a:xfrm>
              <a:off x="4909221" y="2431785"/>
              <a:ext cx="323638" cy="565679"/>
            </a:xfrm>
            <a:custGeom>
              <a:avLst/>
              <a:gdLst>
                <a:gd name="connsiteX0" fmla="*/ 59654 w 323638"/>
                <a:gd name="connsiteY0" fmla="*/ 265 h 565679"/>
                <a:gd name="connsiteX1" fmla="*/ 186654 w 323638"/>
                <a:gd name="connsiteY1" fmla="*/ 193940 h 565679"/>
                <a:gd name="connsiteX2" fmla="*/ 142204 w 323638"/>
                <a:gd name="connsiteY2" fmla="*/ 390790 h 565679"/>
                <a:gd name="connsiteX3" fmla="*/ 218404 w 323638"/>
                <a:gd name="connsiteY3" fmla="*/ 266965 h 565679"/>
                <a:gd name="connsiteX4" fmla="*/ 104104 w 323638"/>
                <a:gd name="connsiteY4" fmla="*/ 492390 h 565679"/>
                <a:gd name="connsiteX5" fmla="*/ 2504 w 323638"/>
                <a:gd name="connsiteY5" fmla="*/ 362215 h 565679"/>
                <a:gd name="connsiteX6" fmla="*/ 212054 w 323638"/>
                <a:gd name="connsiteY6" fmla="*/ 565415 h 565679"/>
                <a:gd name="connsiteX7" fmla="*/ 215229 w 323638"/>
                <a:gd name="connsiteY7" fmla="*/ 400315 h 565679"/>
                <a:gd name="connsiteX8" fmla="*/ 323179 w 323638"/>
                <a:gd name="connsiteY8" fmla="*/ 193940 h 565679"/>
                <a:gd name="connsiteX9" fmla="*/ 167604 w 323638"/>
                <a:gd name="connsiteY9" fmla="*/ 479690 h 565679"/>
                <a:gd name="connsiteX10" fmla="*/ 199354 w 323638"/>
                <a:gd name="connsiteY10" fmla="*/ 257440 h 565679"/>
                <a:gd name="connsiteX11" fmla="*/ 62829 w 323638"/>
                <a:gd name="connsiteY11" fmla="*/ 60590 h 565679"/>
                <a:gd name="connsiteX12" fmla="*/ 183479 w 323638"/>
                <a:gd name="connsiteY12" fmla="*/ 149490 h 565679"/>
                <a:gd name="connsiteX13" fmla="*/ 59654 w 323638"/>
                <a:gd name="connsiteY13" fmla="*/ 265 h 565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3638" h="565679">
                  <a:moveTo>
                    <a:pt x="59654" y="265"/>
                  </a:moveTo>
                  <a:cubicBezTo>
                    <a:pt x="60183" y="7673"/>
                    <a:pt x="172896" y="128853"/>
                    <a:pt x="186654" y="193940"/>
                  </a:cubicBezTo>
                  <a:cubicBezTo>
                    <a:pt x="200412" y="259028"/>
                    <a:pt x="136912" y="378619"/>
                    <a:pt x="142204" y="390790"/>
                  </a:cubicBezTo>
                  <a:cubicBezTo>
                    <a:pt x="147496" y="402961"/>
                    <a:pt x="224754" y="250032"/>
                    <a:pt x="218404" y="266965"/>
                  </a:cubicBezTo>
                  <a:cubicBezTo>
                    <a:pt x="212054" y="283898"/>
                    <a:pt x="140087" y="476515"/>
                    <a:pt x="104104" y="492390"/>
                  </a:cubicBezTo>
                  <a:cubicBezTo>
                    <a:pt x="68121" y="508265"/>
                    <a:pt x="-15488" y="350044"/>
                    <a:pt x="2504" y="362215"/>
                  </a:cubicBezTo>
                  <a:cubicBezTo>
                    <a:pt x="20496" y="374386"/>
                    <a:pt x="176600" y="559065"/>
                    <a:pt x="212054" y="565415"/>
                  </a:cubicBezTo>
                  <a:cubicBezTo>
                    <a:pt x="247508" y="571765"/>
                    <a:pt x="196708" y="462227"/>
                    <a:pt x="215229" y="400315"/>
                  </a:cubicBezTo>
                  <a:cubicBezTo>
                    <a:pt x="233750" y="338403"/>
                    <a:pt x="331116" y="180711"/>
                    <a:pt x="323179" y="193940"/>
                  </a:cubicBezTo>
                  <a:cubicBezTo>
                    <a:pt x="315242" y="207169"/>
                    <a:pt x="188242" y="469107"/>
                    <a:pt x="167604" y="479690"/>
                  </a:cubicBezTo>
                  <a:cubicBezTo>
                    <a:pt x="146967" y="490273"/>
                    <a:pt x="216816" y="327290"/>
                    <a:pt x="199354" y="257440"/>
                  </a:cubicBezTo>
                  <a:cubicBezTo>
                    <a:pt x="181892" y="187590"/>
                    <a:pt x="65475" y="78582"/>
                    <a:pt x="62829" y="60590"/>
                  </a:cubicBezTo>
                  <a:cubicBezTo>
                    <a:pt x="60183" y="42598"/>
                    <a:pt x="180304" y="156369"/>
                    <a:pt x="183479" y="149490"/>
                  </a:cubicBezTo>
                  <a:cubicBezTo>
                    <a:pt x="186654" y="142611"/>
                    <a:pt x="59125" y="-7143"/>
                    <a:pt x="59654" y="2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F395A021-DD9B-7B9A-3B70-6C3F251E6A02}"/>
                </a:ext>
              </a:extLst>
            </p:cNvPr>
            <p:cNvSpPr/>
            <p:nvPr/>
          </p:nvSpPr>
          <p:spPr>
            <a:xfrm>
              <a:off x="4839481" y="2374861"/>
              <a:ext cx="753848" cy="340001"/>
            </a:xfrm>
            <a:custGeom>
              <a:avLst/>
              <a:gdLst>
                <a:gd name="connsiteX0" fmla="*/ 5569 w 753848"/>
                <a:gd name="connsiteY0" fmla="*/ 3214 h 340001"/>
                <a:gd name="connsiteX1" fmla="*/ 462769 w 753848"/>
                <a:gd name="connsiteY1" fmla="*/ 212764 h 340001"/>
                <a:gd name="connsiteX2" fmla="*/ 408794 w 753848"/>
                <a:gd name="connsiteY2" fmla="*/ 200064 h 340001"/>
                <a:gd name="connsiteX3" fmla="*/ 745344 w 753848"/>
                <a:gd name="connsiteY3" fmla="*/ 336589 h 340001"/>
                <a:gd name="connsiteX4" fmla="*/ 640569 w 753848"/>
                <a:gd name="connsiteY4" fmla="*/ 295314 h 340001"/>
                <a:gd name="connsiteX5" fmla="*/ 504044 w 753848"/>
                <a:gd name="connsiteY5" fmla="*/ 257214 h 340001"/>
                <a:gd name="connsiteX6" fmla="*/ 345294 w 753848"/>
                <a:gd name="connsiteY6" fmla="*/ 114339 h 340001"/>
                <a:gd name="connsiteX7" fmla="*/ 329419 w 753848"/>
                <a:gd name="connsiteY7" fmla="*/ 139739 h 340001"/>
                <a:gd name="connsiteX8" fmla="*/ 215119 w 753848"/>
                <a:gd name="connsiteY8" fmla="*/ 88939 h 340001"/>
                <a:gd name="connsiteX9" fmla="*/ 5569 w 753848"/>
                <a:gd name="connsiteY9" fmla="*/ 3214 h 34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3848" h="340001">
                  <a:moveTo>
                    <a:pt x="5569" y="3214"/>
                  </a:moveTo>
                  <a:cubicBezTo>
                    <a:pt x="46844" y="23852"/>
                    <a:pt x="395565" y="179956"/>
                    <a:pt x="462769" y="212764"/>
                  </a:cubicBezTo>
                  <a:cubicBezTo>
                    <a:pt x="529973" y="245572"/>
                    <a:pt x="361698" y="179427"/>
                    <a:pt x="408794" y="200064"/>
                  </a:cubicBezTo>
                  <a:cubicBezTo>
                    <a:pt x="455890" y="220701"/>
                    <a:pt x="706715" y="320714"/>
                    <a:pt x="745344" y="336589"/>
                  </a:cubicBezTo>
                  <a:cubicBezTo>
                    <a:pt x="783973" y="352464"/>
                    <a:pt x="680786" y="308543"/>
                    <a:pt x="640569" y="295314"/>
                  </a:cubicBezTo>
                  <a:cubicBezTo>
                    <a:pt x="600352" y="282085"/>
                    <a:pt x="553256" y="287376"/>
                    <a:pt x="504044" y="257214"/>
                  </a:cubicBezTo>
                  <a:cubicBezTo>
                    <a:pt x="454832" y="227052"/>
                    <a:pt x="374398" y="133918"/>
                    <a:pt x="345294" y="114339"/>
                  </a:cubicBezTo>
                  <a:cubicBezTo>
                    <a:pt x="316190" y="94760"/>
                    <a:pt x="351115" y="143972"/>
                    <a:pt x="329419" y="139739"/>
                  </a:cubicBezTo>
                  <a:cubicBezTo>
                    <a:pt x="307723" y="135506"/>
                    <a:pt x="265919" y="110635"/>
                    <a:pt x="215119" y="88939"/>
                  </a:cubicBezTo>
                  <a:cubicBezTo>
                    <a:pt x="164319" y="67243"/>
                    <a:pt x="-35706" y="-17424"/>
                    <a:pt x="5569" y="3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2645DAD5-2F25-44A5-EBA0-9294DCC378FB}"/>
                </a:ext>
              </a:extLst>
            </p:cNvPr>
            <p:cNvSpPr/>
            <p:nvPr/>
          </p:nvSpPr>
          <p:spPr>
            <a:xfrm>
              <a:off x="5602613" y="2765179"/>
              <a:ext cx="334951" cy="339971"/>
            </a:xfrm>
            <a:custGeom>
              <a:avLst/>
              <a:gdLst>
                <a:gd name="connsiteX0" fmla="*/ 1262 w 334951"/>
                <a:gd name="connsiteY0" fmla="*/ 3421 h 339971"/>
                <a:gd name="connsiteX1" fmla="*/ 261612 w 334951"/>
                <a:gd name="connsiteY1" fmla="*/ 212971 h 339971"/>
                <a:gd name="connsiteX2" fmla="*/ 334637 w 334951"/>
                <a:gd name="connsiteY2" fmla="*/ 339971 h 339971"/>
                <a:gd name="connsiteX3" fmla="*/ 242562 w 334951"/>
                <a:gd name="connsiteY3" fmla="*/ 212971 h 339971"/>
                <a:gd name="connsiteX4" fmla="*/ 115562 w 334951"/>
                <a:gd name="connsiteY4" fmla="*/ 35171 h 339971"/>
                <a:gd name="connsiteX5" fmla="*/ 160012 w 334951"/>
                <a:gd name="connsiteY5" fmla="*/ 79621 h 339971"/>
                <a:gd name="connsiteX6" fmla="*/ 1262 w 334951"/>
                <a:gd name="connsiteY6" fmla="*/ 3421 h 339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951" h="339971">
                  <a:moveTo>
                    <a:pt x="1262" y="3421"/>
                  </a:moveTo>
                  <a:cubicBezTo>
                    <a:pt x="18195" y="25646"/>
                    <a:pt x="206050" y="156879"/>
                    <a:pt x="261612" y="212971"/>
                  </a:cubicBezTo>
                  <a:cubicBezTo>
                    <a:pt x="317174" y="269063"/>
                    <a:pt x="337812" y="339971"/>
                    <a:pt x="334637" y="339971"/>
                  </a:cubicBezTo>
                  <a:cubicBezTo>
                    <a:pt x="331462" y="339971"/>
                    <a:pt x="242562" y="212971"/>
                    <a:pt x="242562" y="212971"/>
                  </a:cubicBezTo>
                  <a:cubicBezTo>
                    <a:pt x="206050" y="162171"/>
                    <a:pt x="129320" y="57396"/>
                    <a:pt x="115562" y="35171"/>
                  </a:cubicBezTo>
                  <a:cubicBezTo>
                    <a:pt x="101804" y="12946"/>
                    <a:pt x="176945" y="84913"/>
                    <a:pt x="160012" y="79621"/>
                  </a:cubicBezTo>
                  <a:cubicBezTo>
                    <a:pt x="143079" y="74329"/>
                    <a:pt x="-15671" y="-18804"/>
                    <a:pt x="1262" y="34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A336FC3B-AFE3-6C64-78C8-96400ACE02A4}"/>
                </a:ext>
              </a:extLst>
            </p:cNvPr>
            <p:cNvSpPr/>
            <p:nvPr/>
          </p:nvSpPr>
          <p:spPr>
            <a:xfrm>
              <a:off x="4219019" y="3282925"/>
              <a:ext cx="205968" cy="740848"/>
            </a:xfrm>
            <a:custGeom>
              <a:avLst/>
              <a:gdLst>
                <a:gd name="connsiteX0" fmla="*/ 556 w 205968"/>
                <a:gd name="connsiteY0" fmla="*/ 25 h 740848"/>
                <a:gd name="connsiteX1" fmla="*/ 172006 w 205968"/>
                <a:gd name="connsiteY1" fmla="*/ 127025 h 740848"/>
                <a:gd name="connsiteX2" fmla="*/ 114856 w 205968"/>
                <a:gd name="connsiteY2" fmla="*/ 336575 h 740848"/>
                <a:gd name="connsiteX3" fmla="*/ 149781 w 205968"/>
                <a:gd name="connsiteY3" fmla="*/ 276250 h 740848"/>
                <a:gd name="connsiteX4" fmla="*/ 98981 w 205968"/>
                <a:gd name="connsiteY4" fmla="*/ 469925 h 740848"/>
                <a:gd name="connsiteX5" fmla="*/ 10081 w 205968"/>
                <a:gd name="connsiteY5" fmla="*/ 730275 h 740848"/>
                <a:gd name="connsiteX6" fmla="*/ 25956 w 205968"/>
                <a:gd name="connsiteY6" fmla="*/ 644550 h 740848"/>
                <a:gd name="connsiteX7" fmla="*/ 181531 w 205968"/>
                <a:gd name="connsiteY7" fmla="*/ 231800 h 740848"/>
                <a:gd name="connsiteX8" fmla="*/ 191056 w 205968"/>
                <a:gd name="connsiteY8" fmla="*/ 161950 h 740848"/>
                <a:gd name="connsiteX9" fmla="*/ 38656 w 205968"/>
                <a:gd name="connsiteY9" fmla="*/ 82575 h 740848"/>
                <a:gd name="connsiteX10" fmla="*/ 114856 w 205968"/>
                <a:gd name="connsiteY10" fmla="*/ 136550 h 740848"/>
                <a:gd name="connsiteX11" fmla="*/ 556 w 205968"/>
                <a:gd name="connsiteY11" fmla="*/ 25 h 740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5968" h="740848">
                  <a:moveTo>
                    <a:pt x="556" y="25"/>
                  </a:moveTo>
                  <a:cubicBezTo>
                    <a:pt x="10081" y="-1563"/>
                    <a:pt x="152956" y="70933"/>
                    <a:pt x="172006" y="127025"/>
                  </a:cubicBezTo>
                  <a:cubicBezTo>
                    <a:pt x="191056" y="183117"/>
                    <a:pt x="118560" y="311704"/>
                    <a:pt x="114856" y="336575"/>
                  </a:cubicBezTo>
                  <a:cubicBezTo>
                    <a:pt x="111152" y="361446"/>
                    <a:pt x="152427" y="254025"/>
                    <a:pt x="149781" y="276250"/>
                  </a:cubicBezTo>
                  <a:cubicBezTo>
                    <a:pt x="147135" y="298475"/>
                    <a:pt x="122264" y="394254"/>
                    <a:pt x="98981" y="469925"/>
                  </a:cubicBezTo>
                  <a:cubicBezTo>
                    <a:pt x="75698" y="545596"/>
                    <a:pt x="22252" y="701171"/>
                    <a:pt x="10081" y="730275"/>
                  </a:cubicBezTo>
                  <a:cubicBezTo>
                    <a:pt x="-2090" y="759379"/>
                    <a:pt x="-2619" y="727629"/>
                    <a:pt x="25956" y="644550"/>
                  </a:cubicBezTo>
                  <a:cubicBezTo>
                    <a:pt x="54531" y="561471"/>
                    <a:pt x="154014" y="312233"/>
                    <a:pt x="181531" y="231800"/>
                  </a:cubicBezTo>
                  <a:cubicBezTo>
                    <a:pt x="209048" y="151367"/>
                    <a:pt x="214868" y="186821"/>
                    <a:pt x="191056" y="161950"/>
                  </a:cubicBezTo>
                  <a:cubicBezTo>
                    <a:pt x="167244" y="137079"/>
                    <a:pt x="51356" y="86808"/>
                    <a:pt x="38656" y="82575"/>
                  </a:cubicBezTo>
                  <a:cubicBezTo>
                    <a:pt x="25956" y="78342"/>
                    <a:pt x="122793" y="153483"/>
                    <a:pt x="114856" y="136550"/>
                  </a:cubicBezTo>
                  <a:cubicBezTo>
                    <a:pt x="106919" y="119617"/>
                    <a:pt x="-8969" y="1613"/>
                    <a:pt x="556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E990571C-2557-504D-D5ED-DBC8781A2BA2}"/>
                </a:ext>
              </a:extLst>
            </p:cNvPr>
            <p:cNvSpPr/>
            <p:nvPr/>
          </p:nvSpPr>
          <p:spPr>
            <a:xfrm>
              <a:off x="4297957" y="3323030"/>
              <a:ext cx="685386" cy="93295"/>
            </a:xfrm>
            <a:custGeom>
              <a:avLst/>
              <a:gdLst>
                <a:gd name="connsiteX0" fmla="*/ 993 w 685386"/>
                <a:gd name="connsiteY0" fmla="*/ 55170 h 93295"/>
                <a:gd name="connsiteX1" fmla="*/ 318493 w 685386"/>
                <a:gd name="connsiteY1" fmla="*/ 45645 h 93295"/>
                <a:gd name="connsiteX2" fmla="*/ 185143 w 685386"/>
                <a:gd name="connsiteY2" fmla="*/ 48820 h 93295"/>
                <a:gd name="connsiteX3" fmla="*/ 518518 w 685386"/>
                <a:gd name="connsiteY3" fmla="*/ 51995 h 93295"/>
                <a:gd name="connsiteX4" fmla="*/ 404218 w 685386"/>
                <a:gd name="connsiteY4" fmla="*/ 29770 h 93295"/>
                <a:gd name="connsiteX5" fmla="*/ 623293 w 685386"/>
                <a:gd name="connsiteY5" fmla="*/ 55170 h 93295"/>
                <a:gd name="connsiteX6" fmla="*/ 683618 w 685386"/>
                <a:gd name="connsiteY6" fmla="*/ 93270 h 93295"/>
                <a:gd name="connsiteX7" fmla="*/ 572493 w 685386"/>
                <a:gd name="connsiteY7" fmla="*/ 61520 h 93295"/>
                <a:gd name="connsiteX8" fmla="*/ 369293 w 685386"/>
                <a:gd name="connsiteY8" fmla="*/ 1195 h 93295"/>
                <a:gd name="connsiteX9" fmla="*/ 442318 w 685386"/>
                <a:gd name="connsiteY9" fmla="*/ 23420 h 93295"/>
                <a:gd name="connsiteX10" fmla="*/ 993 w 685386"/>
                <a:gd name="connsiteY10" fmla="*/ 55170 h 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5386" h="93295">
                  <a:moveTo>
                    <a:pt x="993" y="55170"/>
                  </a:moveTo>
                  <a:cubicBezTo>
                    <a:pt x="-19645" y="58874"/>
                    <a:pt x="287801" y="46703"/>
                    <a:pt x="318493" y="45645"/>
                  </a:cubicBezTo>
                  <a:cubicBezTo>
                    <a:pt x="349185" y="44587"/>
                    <a:pt x="151806" y="47762"/>
                    <a:pt x="185143" y="48820"/>
                  </a:cubicBezTo>
                  <a:cubicBezTo>
                    <a:pt x="218480" y="49878"/>
                    <a:pt x="482006" y="55170"/>
                    <a:pt x="518518" y="51995"/>
                  </a:cubicBezTo>
                  <a:cubicBezTo>
                    <a:pt x="555030" y="48820"/>
                    <a:pt x="386756" y="29241"/>
                    <a:pt x="404218" y="29770"/>
                  </a:cubicBezTo>
                  <a:cubicBezTo>
                    <a:pt x="421680" y="30299"/>
                    <a:pt x="576726" y="44587"/>
                    <a:pt x="623293" y="55170"/>
                  </a:cubicBezTo>
                  <a:cubicBezTo>
                    <a:pt x="669860" y="65753"/>
                    <a:pt x="692085" y="92212"/>
                    <a:pt x="683618" y="93270"/>
                  </a:cubicBezTo>
                  <a:cubicBezTo>
                    <a:pt x="675151" y="94328"/>
                    <a:pt x="572493" y="61520"/>
                    <a:pt x="572493" y="61520"/>
                  </a:cubicBezTo>
                  <a:lnTo>
                    <a:pt x="369293" y="1195"/>
                  </a:lnTo>
                  <a:cubicBezTo>
                    <a:pt x="347597" y="-5155"/>
                    <a:pt x="505818" y="15483"/>
                    <a:pt x="442318" y="23420"/>
                  </a:cubicBezTo>
                  <a:cubicBezTo>
                    <a:pt x="378818" y="31357"/>
                    <a:pt x="21631" y="51466"/>
                    <a:pt x="993" y="55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006B40E8-B4DA-FAFE-F8D5-2D8F2AC0F6D1}"/>
                </a:ext>
              </a:extLst>
            </p:cNvPr>
            <p:cNvSpPr/>
            <p:nvPr/>
          </p:nvSpPr>
          <p:spPr>
            <a:xfrm>
              <a:off x="4379256" y="3396668"/>
              <a:ext cx="459245" cy="69085"/>
            </a:xfrm>
            <a:custGeom>
              <a:avLst/>
              <a:gdLst>
                <a:gd name="connsiteX0" fmla="*/ 2244 w 459245"/>
                <a:gd name="connsiteY0" fmla="*/ 582 h 69085"/>
                <a:gd name="connsiteX1" fmla="*/ 157819 w 459245"/>
                <a:gd name="connsiteY1" fmla="*/ 35507 h 69085"/>
                <a:gd name="connsiteX2" fmla="*/ 335619 w 459245"/>
                <a:gd name="connsiteY2" fmla="*/ 48207 h 69085"/>
                <a:gd name="connsiteX3" fmla="*/ 186394 w 459245"/>
                <a:gd name="connsiteY3" fmla="*/ 48207 h 69085"/>
                <a:gd name="connsiteX4" fmla="*/ 430869 w 459245"/>
                <a:gd name="connsiteY4" fmla="*/ 45032 h 69085"/>
                <a:gd name="connsiteX5" fmla="*/ 446744 w 459245"/>
                <a:gd name="connsiteY5" fmla="*/ 22807 h 69085"/>
                <a:gd name="connsiteX6" fmla="*/ 364194 w 459245"/>
                <a:gd name="connsiteY6" fmla="*/ 54557 h 69085"/>
                <a:gd name="connsiteX7" fmla="*/ 278469 w 459245"/>
                <a:gd name="connsiteY7" fmla="*/ 67257 h 69085"/>
                <a:gd name="connsiteX8" fmla="*/ 2244 w 459245"/>
                <a:gd name="connsiteY8" fmla="*/ 582 h 6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245" h="69085">
                  <a:moveTo>
                    <a:pt x="2244" y="582"/>
                  </a:moveTo>
                  <a:cubicBezTo>
                    <a:pt x="-17864" y="-4710"/>
                    <a:pt x="102257" y="27570"/>
                    <a:pt x="157819" y="35507"/>
                  </a:cubicBezTo>
                  <a:cubicBezTo>
                    <a:pt x="213381" y="43444"/>
                    <a:pt x="330857" y="46090"/>
                    <a:pt x="335619" y="48207"/>
                  </a:cubicBezTo>
                  <a:cubicBezTo>
                    <a:pt x="340381" y="50324"/>
                    <a:pt x="170519" y="48736"/>
                    <a:pt x="186394" y="48207"/>
                  </a:cubicBezTo>
                  <a:cubicBezTo>
                    <a:pt x="202269" y="47678"/>
                    <a:pt x="387477" y="49265"/>
                    <a:pt x="430869" y="45032"/>
                  </a:cubicBezTo>
                  <a:cubicBezTo>
                    <a:pt x="474261" y="40799"/>
                    <a:pt x="457856" y="21220"/>
                    <a:pt x="446744" y="22807"/>
                  </a:cubicBezTo>
                  <a:cubicBezTo>
                    <a:pt x="435632" y="24394"/>
                    <a:pt x="392240" y="47149"/>
                    <a:pt x="364194" y="54557"/>
                  </a:cubicBezTo>
                  <a:cubicBezTo>
                    <a:pt x="336148" y="61965"/>
                    <a:pt x="337736" y="73607"/>
                    <a:pt x="278469" y="67257"/>
                  </a:cubicBezTo>
                  <a:cubicBezTo>
                    <a:pt x="219202" y="60907"/>
                    <a:pt x="22352" y="5874"/>
                    <a:pt x="2244" y="5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057C7E2F-E710-C8F2-2CA1-C3BD68137B71}"/>
                </a:ext>
              </a:extLst>
            </p:cNvPr>
            <p:cNvSpPr/>
            <p:nvPr/>
          </p:nvSpPr>
          <p:spPr>
            <a:xfrm>
              <a:off x="4418607" y="3384284"/>
              <a:ext cx="306290" cy="298032"/>
            </a:xfrm>
            <a:custGeom>
              <a:avLst/>
              <a:gdLst>
                <a:gd name="connsiteX0" fmla="*/ 993 w 306290"/>
                <a:gd name="connsiteY0" fmla="*/ 266 h 298032"/>
                <a:gd name="connsiteX1" fmla="*/ 48618 w 306290"/>
                <a:gd name="connsiteY1" fmla="*/ 73291 h 298032"/>
                <a:gd name="connsiteX2" fmla="*/ 10518 w 306290"/>
                <a:gd name="connsiteY2" fmla="*/ 105041 h 298032"/>
                <a:gd name="connsiteX3" fmla="*/ 223243 w 306290"/>
                <a:gd name="connsiteY3" fmla="*/ 98691 h 298032"/>
                <a:gd name="connsiteX4" fmla="*/ 162918 w 306290"/>
                <a:gd name="connsiteY4" fmla="*/ 130441 h 298032"/>
                <a:gd name="connsiteX5" fmla="*/ 197843 w 306290"/>
                <a:gd name="connsiteY5" fmla="*/ 174891 h 298032"/>
                <a:gd name="connsiteX6" fmla="*/ 121643 w 306290"/>
                <a:gd name="connsiteY6" fmla="*/ 295541 h 298032"/>
                <a:gd name="connsiteX7" fmla="*/ 159743 w 306290"/>
                <a:gd name="connsiteY7" fmla="*/ 244741 h 298032"/>
                <a:gd name="connsiteX8" fmla="*/ 305793 w 306290"/>
                <a:gd name="connsiteY8" fmla="*/ 108216 h 298032"/>
                <a:gd name="connsiteX9" fmla="*/ 204193 w 306290"/>
                <a:gd name="connsiteY9" fmla="*/ 159016 h 298032"/>
                <a:gd name="connsiteX10" fmla="*/ 115293 w 306290"/>
                <a:gd name="connsiteY10" fmla="*/ 111391 h 298032"/>
                <a:gd name="connsiteX11" fmla="*/ 32743 w 306290"/>
                <a:gd name="connsiteY11" fmla="*/ 101866 h 298032"/>
                <a:gd name="connsiteX12" fmla="*/ 102593 w 306290"/>
                <a:gd name="connsiteY12" fmla="*/ 101866 h 298032"/>
                <a:gd name="connsiteX13" fmla="*/ 993 w 306290"/>
                <a:gd name="connsiteY13" fmla="*/ 266 h 29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6290" h="298032">
                  <a:moveTo>
                    <a:pt x="993" y="266"/>
                  </a:moveTo>
                  <a:cubicBezTo>
                    <a:pt x="-8003" y="-4496"/>
                    <a:pt x="47031" y="55829"/>
                    <a:pt x="48618" y="73291"/>
                  </a:cubicBezTo>
                  <a:cubicBezTo>
                    <a:pt x="50205" y="90753"/>
                    <a:pt x="-18586" y="100808"/>
                    <a:pt x="10518" y="105041"/>
                  </a:cubicBezTo>
                  <a:cubicBezTo>
                    <a:pt x="39622" y="109274"/>
                    <a:pt x="197843" y="94458"/>
                    <a:pt x="223243" y="98691"/>
                  </a:cubicBezTo>
                  <a:cubicBezTo>
                    <a:pt x="248643" y="102924"/>
                    <a:pt x="167151" y="117741"/>
                    <a:pt x="162918" y="130441"/>
                  </a:cubicBezTo>
                  <a:cubicBezTo>
                    <a:pt x="158685" y="143141"/>
                    <a:pt x="204722" y="147374"/>
                    <a:pt x="197843" y="174891"/>
                  </a:cubicBezTo>
                  <a:cubicBezTo>
                    <a:pt x="190964" y="202408"/>
                    <a:pt x="127993" y="283899"/>
                    <a:pt x="121643" y="295541"/>
                  </a:cubicBezTo>
                  <a:cubicBezTo>
                    <a:pt x="115293" y="307183"/>
                    <a:pt x="129051" y="275962"/>
                    <a:pt x="159743" y="244741"/>
                  </a:cubicBezTo>
                  <a:cubicBezTo>
                    <a:pt x="190435" y="213520"/>
                    <a:pt x="298385" y="122503"/>
                    <a:pt x="305793" y="108216"/>
                  </a:cubicBezTo>
                  <a:cubicBezTo>
                    <a:pt x="313201" y="93929"/>
                    <a:pt x="235943" y="158487"/>
                    <a:pt x="204193" y="159016"/>
                  </a:cubicBezTo>
                  <a:cubicBezTo>
                    <a:pt x="172443" y="159545"/>
                    <a:pt x="143868" y="120916"/>
                    <a:pt x="115293" y="111391"/>
                  </a:cubicBezTo>
                  <a:cubicBezTo>
                    <a:pt x="86718" y="101866"/>
                    <a:pt x="34860" y="103454"/>
                    <a:pt x="32743" y="101866"/>
                  </a:cubicBezTo>
                  <a:cubicBezTo>
                    <a:pt x="30626" y="100278"/>
                    <a:pt x="108414" y="114566"/>
                    <a:pt x="102593" y="101866"/>
                  </a:cubicBezTo>
                  <a:cubicBezTo>
                    <a:pt x="96772" y="89166"/>
                    <a:pt x="9989" y="5028"/>
                    <a:pt x="993" y="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DEB36BB3-9F17-3F12-D5DB-A6586008473A}"/>
                </a:ext>
              </a:extLst>
            </p:cNvPr>
            <p:cNvSpPr/>
            <p:nvPr/>
          </p:nvSpPr>
          <p:spPr>
            <a:xfrm>
              <a:off x="4239002" y="3050317"/>
              <a:ext cx="971443" cy="990072"/>
            </a:xfrm>
            <a:custGeom>
              <a:avLst/>
              <a:gdLst>
                <a:gd name="connsiteX0" fmla="*/ 967998 w 971443"/>
                <a:gd name="connsiteY0" fmla="*/ 4033 h 990072"/>
                <a:gd name="connsiteX1" fmla="*/ 494923 w 971443"/>
                <a:gd name="connsiteY1" fmla="*/ 432658 h 990072"/>
                <a:gd name="connsiteX2" fmla="*/ 567948 w 971443"/>
                <a:gd name="connsiteY2" fmla="*/ 391383 h 990072"/>
                <a:gd name="connsiteX3" fmla="*/ 294898 w 971443"/>
                <a:gd name="connsiteY3" fmla="*/ 645383 h 990072"/>
                <a:gd name="connsiteX4" fmla="*/ 78998 w 971443"/>
                <a:gd name="connsiteY4" fmla="*/ 835883 h 990072"/>
                <a:gd name="connsiteX5" fmla="*/ 9148 w 971443"/>
                <a:gd name="connsiteY5" fmla="*/ 988283 h 990072"/>
                <a:gd name="connsiteX6" fmla="*/ 50423 w 971443"/>
                <a:gd name="connsiteY6" fmla="*/ 893033 h 990072"/>
                <a:gd name="connsiteX7" fmla="*/ 453648 w 971443"/>
                <a:gd name="connsiteY7" fmla="*/ 527908 h 990072"/>
                <a:gd name="connsiteX8" fmla="*/ 348873 w 971443"/>
                <a:gd name="connsiteY8" fmla="*/ 578708 h 990072"/>
                <a:gd name="connsiteX9" fmla="*/ 672723 w 971443"/>
                <a:gd name="connsiteY9" fmla="*/ 286608 h 990072"/>
                <a:gd name="connsiteX10" fmla="*/ 561598 w 971443"/>
                <a:gd name="connsiteY10" fmla="*/ 356458 h 990072"/>
                <a:gd name="connsiteX11" fmla="*/ 809248 w 971443"/>
                <a:gd name="connsiteY11" fmla="*/ 156433 h 990072"/>
                <a:gd name="connsiteX12" fmla="*/ 713998 w 971443"/>
                <a:gd name="connsiteY12" fmla="*/ 213583 h 990072"/>
                <a:gd name="connsiteX13" fmla="*/ 967998 w 971443"/>
                <a:gd name="connsiteY13" fmla="*/ 4033 h 99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71443" h="990072">
                  <a:moveTo>
                    <a:pt x="967998" y="4033"/>
                  </a:moveTo>
                  <a:cubicBezTo>
                    <a:pt x="931486" y="40545"/>
                    <a:pt x="561598" y="368100"/>
                    <a:pt x="494923" y="432658"/>
                  </a:cubicBezTo>
                  <a:cubicBezTo>
                    <a:pt x="428248" y="497216"/>
                    <a:pt x="601285" y="355929"/>
                    <a:pt x="567948" y="391383"/>
                  </a:cubicBezTo>
                  <a:cubicBezTo>
                    <a:pt x="534611" y="426837"/>
                    <a:pt x="376390" y="571300"/>
                    <a:pt x="294898" y="645383"/>
                  </a:cubicBezTo>
                  <a:cubicBezTo>
                    <a:pt x="213406" y="719466"/>
                    <a:pt x="126623" y="778733"/>
                    <a:pt x="78998" y="835883"/>
                  </a:cubicBezTo>
                  <a:cubicBezTo>
                    <a:pt x="31373" y="893033"/>
                    <a:pt x="13911" y="978758"/>
                    <a:pt x="9148" y="988283"/>
                  </a:cubicBezTo>
                  <a:cubicBezTo>
                    <a:pt x="4385" y="997808"/>
                    <a:pt x="-23660" y="969762"/>
                    <a:pt x="50423" y="893033"/>
                  </a:cubicBezTo>
                  <a:cubicBezTo>
                    <a:pt x="124506" y="816304"/>
                    <a:pt x="403906" y="580295"/>
                    <a:pt x="453648" y="527908"/>
                  </a:cubicBezTo>
                  <a:cubicBezTo>
                    <a:pt x="503390" y="475521"/>
                    <a:pt x="312360" y="618925"/>
                    <a:pt x="348873" y="578708"/>
                  </a:cubicBezTo>
                  <a:cubicBezTo>
                    <a:pt x="385385" y="538491"/>
                    <a:pt x="637269" y="323650"/>
                    <a:pt x="672723" y="286608"/>
                  </a:cubicBezTo>
                  <a:cubicBezTo>
                    <a:pt x="708177" y="249566"/>
                    <a:pt x="538844" y="378154"/>
                    <a:pt x="561598" y="356458"/>
                  </a:cubicBezTo>
                  <a:cubicBezTo>
                    <a:pt x="584352" y="334762"/>
                    <a:pt x="783848" y="180246"/>
                    <a:pt x="809248" y="156433"/>
                  </a:cubicBezTo>
                  <a:cubicBezTo>
                    <a:pt x="834648" y="132621"/>
                    <a:pt x="688598" y="236866"/>
                    <a:pt x="713998" y="213583"/>
                  </a:cubicBezTo>
                  <a:cubicBezTo>
                    <a:pt x="739398" y="190300"/>
                    <a:pt x="1004510" y="-32479"/>
                    <a:pt x="967998" y="40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CB9184E4-62A4-72DF-1D5D-43E98AFB24CF}"/>
                </a:ext>
              </a:extLst>
            </p:cNvPr>
            <p:cNvSpPr/>
            <p:nvPr/>
          </p:nvSpPr>
          <p:spPr>
            <a:xfrm>
              <a:off x="5140107" y="3514607"/>
              <a:ext cx="534093" cy="782431"/>
            </a:xfrm>
            <a:custGeom>
              <a:avLst/>
              <a:gdLst>
                <a:gd name="connsiteX0" fmla="*/ 533618 w 534093"/>
                <a:gd name="connsiteY0" fmla="*/ 118 h 782431"/>
                <a:gd name="connsiteX1" fmla="*/ 349468 w 534093"/>
                <a:gd name="connsiteY1" fmla="*/ 177918 h 782431"/>
                <a:gd name="connsiteX2" fmla="*/ 282793 w 534093"/>
                <a:gd name="connsiteY2" fmla="*/ 273168 h 782431"/>
                <a:gd name="connsiteX3" fmla="*/ 330418 w 534093"/>
                <a:gd name="connsiteY3" fmla="*/ 219193 h 782431"/>
                <a:gd name="connsiteX4" fmla="*/ 228818 w 534093"/>
                <a:gd name="connsiteY4" fmla="*/ 431918 h 782431"/>
                <a:gd name="connsiteX5" fmla="*/ 111343 w 534093"/>
                <a:gd name="connsiteY5" fmla="*/ 666868 h 782431"/>
                <a:gd name="connsiteX6" fmla="*/ 218 w 534093"/>
                <a:gd name="connsiteY6" fmla="*/ 781168 h 782431"/>
                <a:gd name="connsiteX7" fmla="*/ 89118 w 534093"/>
                <a:gd name="connsiteY7" fmla="*/ 704968 h 782431"/>
                <a:gd name="connsiteX8" fmla="*/ 292318 w 534093"/>
                <a:gd name="connsiteY8" fmla="*/ 384293 h 782431"/>
                <a:gd name="connsiteX9" fmla="*/ 216118 w 534093"/>
                <a:gd name="connsiteY9" fmla="*/ 447793 h 782431"/>
                <a:gd name="connsiteX10" fmla="*/ 292318 w 534093"/>
                <a:gd name="connsiteY10" fmla="*/ 216018 h 782431"/>
                <a:gd name="connsiteX11" fmla="*/ 257393 w 534093"/>
                <a:gd name="connsiteY11" fmla="*/ 301743 h 782431"/>
                <a:gd name="connsiteX12" fmla="*/ 412968 w 534093"/>
                <a:gd name="connsiteY12" fmla="*/ 108068 h 782431"/>
                <a:gd name="connsiteX13" fmla="*/ 289143 w 534093"/>
                <a:gd name="connsiteY13" fmla="*/ 149343 h 782431"/>
                <a:gd name="connsiteX14" fmla="*/ 533618 w 534093"/>
                <a:gd name="connsiteY14" fmla="*/ 118 h 78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4093" h="782431">
                  <a:moveTo>
                    <a:pt x="533618" y="118"/>
                  </a:moveTo>
                  <a:cubicBezTo>
                    <a:pt x="543672" y="4881"/>
                    <a:pt x="391272" y="132410"/>
                    <a:pt x="349468" y="177918"/>
                  </a:cubicBezTo>
                  <a:cubicBezTo>
                    <a:pt x="307664" y="223426"/>
                    <a:pt x="285968" y="266289"/>
                    <a:pt x="282793" y="273168"/>
                  </a:cubicBezTo>
                  <a:cubicBezTo>
                    <a:pt x="279618" y="280047"/>
                    <a:pt x="339414" y="192735"/>
                    <a:pt x="330418" y="219193"/>
                  </a:cubicBezTo>
                  <a:cubicBezTo>
                    <a:pt x="321422" y="245651"/>
                    <a:pt x="265330" y="357306"/>
                    <a:pt x="228818" y="431918"/>
                  </a:cubicBezTo>
                  <a:cubicBezTo>
                    <a:pt x="192306" y="506530"/>
                    <a:pt x="149443" y="608660"/>
                    <a:pt x="111343" y="666868"/>
                  </a:cubicBezTo>
                  <a:cubicBezTo>
                    <a:pt x="73243" y="725076"/>
                    <a:pt x="3922" y="774818"/>
                    <a:pt x="218" y="781168"/>
                  </a:cubicBezTo>
                  <a:cubicBezTo>
                    <a:pt x="-3486" y="787518"/>
                    <a:pt x="40435" y="771114"/>
                    <a:pt x="89118" y="704968"/>
                  </a:cubicBezTo>
                  <a:cubicBezTo>
                    <a:pt x="137801" y="638822"/>
                    <a:pt x="271151" y="427156"/>
                    <a:pt x="292318" y="384293"/>
                  </a:cubicBezTo>
                  <a:cubicBezTo>
                    <a:pt x="313485" y="341431"/>
                    <a:pt x="216118" y="475839"/>
                    <a:pt x="216118" y="447793"/>
                  </a:cubicBezTo>
                  <a:cubicBezTo>
                    <a:pt x="216118" y="419747"/>
                    <a:pt x="285439" y="240360"/>
                    <a:pt x="292318" y="216018"/>
                  </a:cubicBezTo>
                  <a:cubicBezTo>
                    <a:pt x="299197" y="191676"/>
                    <a:pt x="237285" y="319735"/>
                    <a:pt x="257393" y="301743"/>
                  </a:cubicBezTo>
                  <a:cubicBezTo>
                    <a:pt x="277501" y="283751"/>
                    <a:pt x="407676" y="133468"/>
                    <a:pt x="412968" y="108068"/>
                  </a:cubicBezTo>
                  <a:cubicBezTo>
                    <a:pt x="418260" y="82668"/>
                    <a:pt x="274326" y="162572"/>
                    <a:pt x="289143" y="149343"/>
                  </a:cubicBezTo>
                  <a:cubicBezTo>
                    <a:pt x="303960" y="136114"/>
                    <a:pt x="523564" y="-4645"/>
                    <a:pt x="533618" y="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86FF9F57-801D-D1C7-F79F-9B3CE9180435}"/>
                </a:ext>
              </a:extLst>
            </p:cNvPr>
            <p:cNvSpPr/>
            <p:nvPr/>
          </p:nvSpPr>
          <p:spPr>
            <a:xfrm>
              <a:off x="5025826" y="3648008"/>
              <a:ext cx="353146" cy="700832"/>
            </a:xfrm>
            <a:custGeom>
              <a:avLst/>
              <a:gdLst>
                <a:gd name="connsiteX0" fmla="*/ 199 w 353146"/>
                <a:gd name="connsiteY0" fmla="*/ 67 h 700832"/>
                <a:gd name="connsiteX1" fmla="*/ 212924 w 353146"/>
                <a:gd name="connsiteY1" fmla="*/ 139767 h 700832"/>
                <a:gd name="connsiteX2" fmla="*/ 279599 w 353146"/>
                <a:gd name="connsiteY2" fmla="*/ 235017 h 700832"/>
                <a:gd name="connsiteX3" fmla="*/ 279599 w 353146"/>
                <a:gd name="connsiteY3" fmla="*/ 196917 h 700832"/>
                <a:gd name="connsiteX4" fmla="*/ 279599 w 353146"/>
                <a:gd name="connsiteY4" fmla="*/ 358842 h 700832"/>
                <a:gd name="connsiteX5" fmla="*/ 308174 w 353146"/>
                <a:gd name="connsiteY5" fmla="*/ 314392 h 700832"/>
                <a:gd name="connsiteX6" fmla="*/ 276424 w 353146"/>
                <a:gd name="connsiteY6" fmla="*/ 441392 h 700832"/>
                <a:gd name="connsiteX7" fmla="*/ 219274 w 353146"/>
                <a:gd name="connsiteY7" fmla="*/ 530292 h 700832"/>
                <a:gd name="connsiteX8" fmla="*/ 31949 w 353146"/>
                <a:gd name="connsiteY8" fmla="*/ 695392 h 700832"/>
                <a:gd name="connsiteX9" fmla="*/ 101799 w 353146"/>
                <a:gd name="connsiteY9" fmla="*/ 638242 h 700832"/>
                <a:gd name="connsiteX10" fmla="*/ 346274 w 353146"/>
                <a:gd name="connsiteY10" fmla="*/ 415992 h 700832"/>
                <a:gd name="connsiteX11" fmla="*/ 285949 w 353146"/>
                <a:gd name="connsiteY11" fmla="*/ 460442 h 700832"/>
                <a:gd name="connsiteX12" fmla="*/ 289124 w 353146"/>
                <a:gd name="connsiteY12" fmla="*/ 336617 h 700832"/>
                <a:gd name="connsiteX13" fmla="*/ 254199 w 353146"/>
                <a:gd name="connsiteY13" fmla="*/ 203267 h 700832"/>
                <a:gd name="connsiteX14" fmla="*/ 124024 w 353146"/>
                <a:gd name="connsiteY14" fmla="*/ 66742 h 700832"/>
                <a:gd name="connsiteX15" fmla="*/ 254199 w 353146"/>
                <a:gd name="connsiteY15" fmla="*/ 120717 h 700832"/>
                <a:gd name="connsiteX16" fmla="*/ 199 w 353146"/>
                <a:gd name="connsiteY16" fmla="*/ 67 h 700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3146" h="700832">
                  <a:moveTo>
                    <a:pt x="199" y="67"/>
                  </a:moveTo>
                  <a:cubicBezTo>
                    <a:pt x="-6680" y="3242"/>
                    <a:pt x="166357" y="100609"/>
                    <a:pt x="212924" y="139767"/>
                  </a:cubicBezTo>
                  <a:cubicBezTo>
                    <a:pt x="259491" y="178925"/>
                    <a:pt x="268487" y="225492"/>
                    <a:pt x="279599" y="235017"/>
                  </a:cubicBezTo>
                  <a:cubicBezTo>
                    <a:pt x="290712" y="244542"/>
                    <a:pt x="279599" y="196917"/>
                    <a:pt x="279599" y="196917"/>
                  </a:cubicBezTo>
                  <a:cubicBezTo>
                    <a:pt x="279599" y="217554"/>
                    <a:pt x="274837" y="339263"/>
                    <a:pt x="279599" y="358842"/>
                  </a:cubicBezTo>
                  <a:cubicBezTo>
                    <a:pt x="284361" y="378421"/>
                    <a:pt x="308703" y="300634"/>
                    <a:pt x="308174" y="314392"/>
                  </a:cubicBezTo>
                  <a:cubicBezTo>
                    <a:pt x="307645" y="328150"/>
                    <a:pt x="291241" y="405409"/>
                    <a:pt x="276424" y="441392"/>
                  </a:cubicBezTo>
                  <a:cubicBezTo>
                    <a:pt x="261607" y="477375"/>
                    <a:pt x="260020" y="487959"/>
                    <a:pt x="219274" y="530292"/>
                  </a:cubicBezTo>
                  <a:cubicBezTo>
                    <a:pt x="178528" y="572625"/>
                    <a:pt x="51528" y="677400"/>
                    <a:pt x="31949" y="695392"/>
                  </a:cubicBezTo>
                  <a:cubicBezTo>
                    <a:pt x="12370" y="713384"/>
                    <a:pt x="49412" y="684809"/>
                    <a:pt x="101799" y="638242"/>
                  </a:cubicBezTo>
                  <a:cubicBezTo>
                    <a:pt x="154186" y="591675"/>
                    <a:pt x="315582" y="445625"/>
                    <a:pt x="346274" y="415992"/>
                  </a:cubicBezTo>
                  <a:cubicBezTo>
                    <a:pt x="376966" y="386359"/>
                    <a:pt x="295474" y="473671"/>
                    <a:pt x="285949" y="460442"/>
                  </a:cubicBezTo>
                  <a:cubicBezTo>
                    <a:pt x="276424" y="447213"/>
                    <a:pt x="294416" y="379479"/>
                    <a:pt x="289124" y="336617"/>
                  </a:cubicBezTo>
                  <a:cubicBezTo>
                    <a:pt x="283832" y="293755"/>
                    <a:pt x="281716" y="248246"/>
                    <a:pt x="254199" y="203267"/>
                  </a:cubicBezTo>
                  <a:cubicBezTo>
                    <a:pt x="226682" y="158288"/>
                    <a:pt x="124024" y="80500"/>
                    <a:pt x="124024" y="66742"/>
                  </a:cubicBezTo>
                  <a:cubicBezTo>
                    <a:pt x="124024" y="52984"/>
                    <a:pt x="275366" y="134475"/>
                    <a:pt x="254199" y="120717"/>
                  </a:cubicBezTo>
                  <a:cubicBezTo>
                    <a:pt x="233032" y="106959"/>
                    <a:pt x="7078" y="-3108"/>
                    <a:pt x="199" y="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CFEAE150-CC2D-B7AB-AFBF-7A247A256BA5}"/>
                </a:ext>
              </a:extLst>
            </p:cNvPr>
            <p:cNvSpPr/>
            <p:nvPr/>
          </p:nvSpPr>
          <p:spPr>
            <a:xfrm>
              <a:off x="4938403" y="3757232"/>
              <a:ext cx="286079" cy="495287"/>
            </a:xfrm>
            <a:custGeom>
              <a:avLst/>
              <a:gdLst>
                <a:gd name="connsiteX0" fmla="*/ 278122 w 286079"/>
                <a:gd name="connsiteY0" fmla="*/ 1968 h 495287"/>
                <a:gd name="connsiteX1" fmla="*/ 93972 w 286079"/>
                <a:gd name="connsiteY1" fmla="*/ 62293 h 495287"/>
                <a:gd name="connsiteX2" fmla="*/ 33647 w 286079"/>
                <a:gd name="connsiteY2" fmla="*/ 201993 h 495287"/>
                <a:gd name="connsiteX3" fmla="*/ 36822 w 286079"/>
                <a:gd name="connsiteY3" fmla="*/ 186118 h 495287"/>
                <a:gd name="connsiteX4" fmla="*/ 11422 w 286079"/>
                <a:gd name="connsiteY4" fmla="*/ 284543 h 495287"/>
                <a:gd name="connsiteX5" fmla="*/ 90797 w 286079"/>
                <a:gd name="connsiteY5" fmla="*/ 386143 h 495287"/>
                <a:gd name="connsiteX6" fmla="*/ 52697 w 286079"/>
                <a:gd name="connsiteY6" fmla="*/ 335343 h 495287"/>
                <a:gd name="connsiteX7" fmla="*/ 141597 w 286079"/>
                <a:gd name="connsiteY7" fmla="*/ 465518 h 495287"/>
                <a:gd name="connsiteX8" fmla="*/ 284472 w 286079"/>
                <a:gd name="connsiteY8" fmla="*/ 490918 h 495287"/>
                <a:gd name="connsiteX9" fmla="*/ 205097 w 286079"/>
                <a:gd name="connsiteY9" fmla="*/ 478218 h 495287"/>
                <a:gd name="connsiteX10" fmla="*/ 5072 w 286079"/>
                <a:gd name="connsiteY10" fmla="*/ 332168 h 495287"/>
                <a:gd name="connsiteX11" fmla="*/ 55872 w 286079"/>
                <a:gd name="connsiteY11" fmla="*/ 78168 h 495287"/>
                <a:gd name="connsiteX12" fmla="*/ 11422 w 286079"/>
                <a:gd name="connsiteY12" fmla="*/ 128968 h 495287"/>
                <a:gd name="connsiteX13" fmla="*/ 278122 w 286079"/>
                <a:gd name="connsiteY13" fmla="*/ 1968 h 495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6079" h="495287">
                  <a:moveTo>
                    <a:pt x="278122" y="1968"/>
                  </a:moveTo>
                  <a:cubicBezTo>
                    <a:pt x="291880" y="-9145"/>
                    <a:pt x="134718" y="28956"/>
                    <a:pt x="93972" y="62293"/>
                  </a:cubicBezTo>
                  <a:cubicBezTo>
                    <a:pt x="53226" y="95631"/>
                    <a:pt x="43172" y="181356"/>
                    <a:pt x="33647" y="201993"/>
                  </a:cubicBezTo>
                  <a:cubicBezTo>
                    <a:pt x="24122" y="222630"/>
                    <a:pt x="40526" y="172360"/>
                    <a:pt x="36822" y="186118"/>
                  </a:cubicBezTo>
                  <a:cubicBezTo>
                    <a:pt x="33118" y="199876"/>
                    <a:pt x="2426" y="251206"/>
                    <a:pt x="11422" y="284543"/>
                  </a:cubicBezTo>
                  <a:cubicBezTo>
                    <a:pt x="20418" y="317880"/>
                    <a:pt x="83918" y="377676"/>
                    <a:pt x="90797" y="386143"/>
                  </a:cubicBezTo>
                  <a:cubicBezTo>
                    <a:pt x="97676" y="394610"/>
                    <a:pt x="44230" y="322114"/>
                    <a:pt x="52697" y="335343"/>
                  </a:cubicBezTo>
                  <a:cubicBezTo>
                    <a:pt x="61164" y="348572"/>
                    <a:pt x="102968" y="439589"/>
                    <a:pt x="141597" y="465518"/>
                  </a:cubicBezTo>
                  <a:cubicBezTo>
                    <a:pt x="180226" y="491447"/>
                    <a:pt x="273889" y="488801"/>
                    <a:pt x="284472" y="490918"/>
                  </a:cubicBezTo>
                  <a:cubicBezTo>
                    <a:pt x="295055" y="493035"/>
                    <a:pt x="251664" y="504676"/>
                    <a:pt x="205097" y="478218"/>
                  </a:cubicBezTo>
                  <a:cubicBezTo>
                    <a:pt x="158530" y="451760"/>
                    <a:pt x="29943" y="398843"/>
                    <a:pt x="5072" y="332168"/>
                  </a:cubicBezTo>
                  <a:cubicBezTo>
                    <a:pt x="-19799" y="265493"/>
                    <a:pt x="54814" y="112035"/>
                    <a:pt x="55872" y="78168"/>
                  </a:cubicBezTo>
                  <a:cubicBezTo>
                    <a:pt x="56930" y="44301"/>
                    <a:pt x="-25620" y="142726"/>
                    <a:pt x="11422" y="128968"/>
                  </a:cubicBezTo>
                  <a:cubicBezTo>
                    <a:pt x="48464" y="115210"/>
                    <a:pt x="264364" y="13081"/>
                    <a:pt x="278122" y="19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E4B529D6-0E77-AACD-FB17-FB9B24BF9BD8}"/>
                </a:ext>
              </a:extLst>
            </p:cNvPr>
            <p:cNvSpPr/>
            <p:nvPr/>
          </p:nvSpPr>
          <p:spPr>
            <a:xfrm>
              <a:off x="4825863" y="3705140"/>
              <a:ext cx="359041" cy="172136"/>
            </a:xfrm>
            <a:custGeom>
              <a:avLst/>
              <a:gdLst>
                <a:gd name="connsiteX0" fmla="*/ 358912 w 359041"/>
                <a:gd name="connsiteY0" fmla="*/ 85 h 172136"/>
                <a:gd name="connsiteX1" fmla="*/ 206512 w 359041"/>
                <a:gd name="connsiteY1" fmla="*/ 22310 h 172136"/>
                <a:gd name="connsiteX2" fmla="*/ 44587 w 359041"/>
                <a:gd name="connsiteY2" fmla="*/ 22310 h 172136"/>
                <a:gd name="connsiteX3" fmla="*/ 196987 w 359041"/>
                <a:gd name="connsiteY3" fmla="*/ 41360 h 172136"/>
                <a:gd name="connsiteX4" fmla="*/ 108087 w 359041"/>
                <a:gd name="connsiteY4" fmla="*/ 98510 h 172136"/>
                <a:gd name="connsiteX5" fmla="*/ 139837 w 359041"/>
                <a:gd name="connsiteY5" fmla="*/ 165185 h 172136"/>
                <a:gd name="connsiteX6" fmla="*/ 137 w 359041"/>
                <a:gd name="connsiteY6" fmla="*/ 114385 h 172136"/>
                <a:gd name="connsiteX7" fmla="*/ 114437 w 359041"/>
                <a:gd name="connsiteY7" fmla="*/ 171535 h 172136"/>
                <a:gd name="connsiteX8" fmla="*/ 143012 w 359041"/>
                <a:gd name="connsiteY8" fmla="*/ 69935 h 172136"/>
                <a:gd name="connsiteX9" fmla="*/ 231912 w 359041"/>
                <a:gd name="connsiteY9" fmla="*/ 15960 h 172136"/>
                <a:gd name="connsiteX10" fmla="*/ 358912 w 359041"/>
                <a:gd name="connsiteY10" fmla="*/ 85 h 17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9041" h="172136">
                  <a:moveTo>
                    <a:pt x="358912" y="85"/>
                  </a:moveTo>
                  <a:cubicBezTo>
                    <a:pt x="354679" y="1143"/>
                    <a:pt x="258899" y="18606"/>
                    <a:pt x="206512" y="22310"/>
                  </a:cubicBezTo>
                  <a:cubicBezTo>
                    <a:pt x="154124" y="26014"/>
                    <a:pt x="46174" y="19135"/>
                    <a:pt x="44587" y="22310"/>
                  </a:cubicBezTo>
                  <a:cubicBezTo>
                    <a:pt x="43000" y="25485"/>
                    <a:pt x="186404" y="28660"/>
                    <a:pt x="196987" y="41360"/>
                  </a:cubicBezTo>
                  <a:cubicBezTo>
                    <a:pt x="207570" y="54060"/>
                    <a:pt x="117612" y="77873"/>
                    <a:pt x="108087" y="98510"/>
                  </a:cubicBezTo>
                  <a:cubicBezTo>
                    <a:pt x="98562" y="119147"/>
                    <a:pt x="157829" y="162539"/>
                    <a:pt x="139837" y="165185"/>
                  </a:cubicBezTo>
                  <a:cubicBezTo>
                    <a:pt x="121845" y="167831"/>
                    <a:pt x="4370" y="113327"/>
                    <a:pt x="137" y="114385"/>
                  </a:cubicBezTo>
                  <a:cubicBezTo>
                    <a:pt x="-4096" y="115443"/>
                    <a:pt x="90624" y="178943"/>
                    <a:pt x="114437" y="171535"/>
                  </a:cubicBezTo>
                  <a:cubicBezTo>
                    <a:pt x="138249" y="164127"/>
                    <a:pt x="123433" y="95864"/>
                    <a:pt x="143012" y="69935"/>
                  </a:cubicBezTo>
                  <a:cubicBezTo>
                    <a:pt x="162591" y="44006"/>
                    <a:pt x="201749" y="23898"/>
                    <a:pt x="231912" y="15960"/>
                  </a:cubicBezTo>
                  <a:cubicBezTo>
                    <a:pt x="262075" y="8022"/>
                    <a:pt x="363145" y="-973"/>
                    <a:pt x="358912" y="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0BA01928-5975-16B4-7CC4-8D383BE98357}"/>
                </a:ext>
              </a:extLst>
            </p:cNvPr>
            <p:cNvSpPr/>
            <p:nvPr/>
          </p:nvSpPr>
          <p:spPr>
            <a:xfrm>
              <a:off x="4959287" y="3679518"/>
              <a:ext cx="308047" cy="216368"/>
            </a:xfrm>
            <a:custGeom>
              <a:avLst/>
              <a:gdLst>
                <a:gd name="connsiteX0" fmla="*/ 308038 w 308047"/>
                <a:gd name="connsiteY0" fmla="*/ 307 h 216368"/>
                <a:gd name="connsiteX1" fmla="*/ 76263 w 308047"/>
                <a:gd name="connsiteY1" fmla="*/ 89207 h 216368"/>
                <a:gd name="connsiteX2" fmla="*/ 63 w 308047"/>
                <a:gd name="connsiteY2" fmla="*/ 216207 h 216368"/>
                <a:gd name="connsiteX3" fmla="*/ 63563 w 308047"/>
                <a:gd name="connsiteY3" fmla="*/ 114607 h 216368"/>
                <a:gd name="connsiteX4" fmla="*/ 85788 w 308047"/>
                <a:gd name="connsiteY4" fmla="*/ 60632 h 216368"/>
                <a:gd name="connsiteX5" fmla="*/ 308038 w 308047"/>
                <a:gd name="connsiteY5" fmla="*/ 307 h 216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8047" h="216368">
                  <a:moveTo>
                    <a:pt x="308038" y="307"/>
                  </a:moveTo>
                  <a:cubicBezTo>
                    <a:pt x="306451" y="5069"/>
                    <a:pt x="127592" y="53224"/>
                    <a:pt x="76263" y="89207"/>
                  </a:cubicBezTo>
                  <a:cubicBezTo>
                    <a:pt x="24934" y="125190"/>
                    <a:pt x="2180" y="211974"/>
                    <a:pt x="63" y="216207"/>
                  </a:cubicBezTo>
                  <a:cubicBezTo>
                    <a:pt x="-2054" y="220440"/>
                    <a:pt x="49276" y="140536"/>
                    <a:pt x="63563" y="114607"/>
                  </a:cubicBezTo>
                  <a:cubicBezTo>
                    <a:pt x="77850" y="88678"/>
                    <a:pt x="50863" y="73861"/>
                    <a:pt x="85788" y="60632"/>
                  </a:cubicBezTo>
                  <a:cubicBezTo>
                    <a:pt x="120713" y="47403"/>
                    <a:pt x="309625" y="-4455"/>
                    <a:pt x="308038" y="3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3272C6F9-F079-6752-B655-CFFE164022A0}"/>
                </a:ext>
              </a:extLst>
            </p:cNvPr>
            <p:cNvSpPr/>
            <p:nvPr/>
          </p:nvSpPr>
          <p:spPr>
            <a:xfrm>
              <a:off x="4881641" y="3712434"/>
              <a:ext cx="230512" cy="74782"/>
            </a:xfrm>
            <a:custGeom>
              <a:avLst/>
              <a:gdLst>
                <a:gd name="connsiteX0" fmla="*/ 230109 w 230512"/>
                <a:gd name="connsiteY0" fmla="*/ 5491 h 74782"/>
                <a:gd name="connsiteX1" fmla="*/ 58659 w 230512"/>
                <a:gd name="connsiteY1" fmla="*/ 68991 h 74782"/>
                <a:gd name="connsiteX2" fmla="*/ 11034 w 230512"/>
                <a:gd name="connsiteY2" fmla="*/ 68991 h 74782"/>
                <a:gd name="connsiteX3" fmla="*/ 80884 w 230512"/>
                <a:gd name="connsiteY3" fmla="*/ 43591 h 74782"/>
                <a:gd name="connsiteX4" fmla="*/ 4684 w 230512"/>
                <a:gd name="connsiteY4" fmla="*/ 5491 h 74782"/>
                <a:gd name="connsiteX5" fmla="*/ 230109 w 230512"/>
                <a:gd name="connsiteY5" fmla="*/ 5491 h 74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512" h="74782">
                  <a:moveTo>
                    <a:pt x="230109" y="5491"/>
                  </a:moveTo>
                  <a:cubicBezTo>
                    <a:pt x="239105" y="16074"/>
                    <a:pt x="95171" y="58408"/>
                    <a:pt x="58659" y="68991"/>
                  </a:cubicBezTo>
                  <a:cubicBezTo>
                    <a:pt x="22147" y="79574"/>
                    <a:pt x="7330" y="73224"/>
                    <a:pt x="11034" y="68991"/>
                  </a:cubicBezTo>
                  <a:cubicBezTo>
                    <a:pt x="14738" y="64758"/>
                    <a:pt x="81942" y="54174"/>
                    <a:pt x="80884" y="43591"/>
                  </a:cubicBezTo>
                  <a:cubicBezTo>
                    <a:pt x="79826" y="33008"/>
                    <a:pt x="-22833" y="8666"/>
                    <a:pt x="4684" y="5491"/>
                  </a:cubicBezTo>
                  <a:cubicBezTo>
                    <a:pt x="32201" y="2316"/>
                    <a:pt x="221113" y="-5092"/>
                    <a:pt x="230109" y="54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0E3706A0-41B2-DAE2-BD3B-B40C8267C6EF}"/>
                </a:ext>
              </a:extLst>
            </p:cNvPr>
            <p:cNvSpPr/>
            <p:nvPr/>
          </p:nvSpPr>
          <p:spPr>
            <a:xfrm>
              <a:off x="5127048" y="3743119"/>
              <a:ext cx="188653" cy="299714"/>
            </a:xfrm>
            <a:custGeom>
              <a:avLst/>
              <a:gdLst>
                <a:gd name="connsiteX0" fmla="*/ 577 w 188653"/>
                <a:gd name="connsiteY0" fmla="*/ 3381 h 299714"/>
                <a:gd name="connsiteX1" fmla="*/ 137102 w 188653"/>
                <a:gd name="connsiteY1" fmla="*/ 136731 h 299714"/>
                <a:gd name="connsiteX2" fmla="*/ 187902 w 188653"/>
                <a:gd name="connsiteY2" fmla="*/ 295481 h 299714"/>
                <a:gd name="connsiteX3" fmla="*/ 159327 w 188653"/>
                <a:gd name="connsiteY3" fmla="*/ 241506 h 299714"/>
                <a:gd name="connsiteX4" fmla="*/ 54552 w 188653"/>
                <a:gd name="connsiteY4" fmla="*/ 108156 h 299714"/>
                <a:gd name="connsiteX5" fmla="*/ 172027 w 188653"/>
                <a:gd name="connsiteY5" fmla="*/ 225631 h 299714"/>
                <a:gd name="connsiteX6" fmla="*/ 118052 w 188653"/>
                <a:gd name="connsiteY6" fmla="*/ 158956 h 299714"/>
                <a:gd name="connsiteX7" fmla="*/ 89477 w 188653"/>
                <a:gd name="connsiteY7" fmla="*/ 51006 h 299714"/>
                <a:gd name="connsiteX8" fmla="*/ 577 w 188653"/>
                <a:gd name="connsiteY8" fmla="*/ 3381 h 299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653" h="299714">
                  <a:moveTo>
                    <a:pt x="577" y="3381"/>
                  </a:moveTo>
                  <a:cubicBezTo>
                    <a:pt x="8514" y="17668"/>
                    <a:pt x="105881" y="88048"/>
                    <a:pt x="137102" y="136731"/>
                  </a:cubicBezTo>
                  <a:cubicBezTo>
                    <a:pt x="168323" y="185414"/>
                    <a:pt x="184198" y="278019"/>
                    <a:pt x="187902" y="295481"/>
                  </a:cubicBezTo>
                  <a:cubicBezTo>
                    <a:pt x="191606" y="312943"/>
                    <a:pt x="181552" y="272727"/>
                    <a:pt x="159327" y="241506"/>
                  </a:cubicBezTo>
                  <a:cubicBezTo>
                    <a:pt x="137102" y="210285"/>
                    <a:pt x="52435" y="110802"/>
                    <a:pt x="54552" y="108156"/>
                  </a:cubicBezTo>
                  <a:cubicBezTo>
                    <a:pt x="56669" y="105510"/>
                    <a:pt x="161444" y="217164"/>
                    <a:pt x="172027" y="225631"/>
                  </a:cubicBezTo>
                  <a:cubicBezTo>
                    <a:pt x="182610" y="234098"/>
                    <a:pt x="131810" y="188060"/>
                    <a:pt x="118052" y="158956"/>
                  </a:cubicBezTo>
                  <a:cubicBezTo>
                    <a:pt x="104294" y="129852"/>
                    <a:pt x="110115" y="79052"/>
                    <a:pt x="89477" y="51006"/>
                  </a:cubicBezTo>
                  <a:cubicBezTo>
                    <a:pt x="68840" y="22960"/>
                    <a:pt x="-7360" y="-10906"/>
                    <a:pt x="577" y="33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2438F059-4513-C6C0-4D42-1CA7ABCA924F}"/>
                </a:ext>
              </a:extLst>
            </p:cNvPr>
            <p:cNvSpPr/>
            <p:nvPr/>
          </p:nvSpPr>
          <p:spPr>
            <a:xfrm>
              <a:off x="4994266" y="3825202"/>
              <a:ext cx="257571" cy="394703"/>
            </a:xfrm>
            <a:custGeom>
              <a:avLst/>
              <a:gdLst>
                <a:gd name="connsiteX0" fmla="*/ 196859 w 257571"/>
                <a:gd name="connsiteY0" fmla="*/ 26073 h 394703"/>
                <a:gd name="connsiteX1" fmla="*/ 98434 w 257571"/>
                <a:gd name="connsiteY1" fmla="*/ 19723 h 394703"/>
                <a:gd name="connsiteX2" fmla="*/ 9 w 257571"/>
                <a:gd name="connsiteY2" fmla="*/ 111798 h 394703"/>
                <a:gd name="connsiteX3" fmla="*/ 92084 w 257571"/>
                <a:gd name="connsiteY3" fmla="*/ 54648 h 394703"/>
                <a:gd name="connsiteX4" fmla="*/ 15884 w 257571"/>
                <a:gd name="connsiteY4" fmla="*/ 137198 h 394703"/>
                <a:gd name="connsiteX5" fmla="*/ 76209 w 257571"/>
                <a:gd name="connsiteY5" fmla="*/ 273723 h 394703"/>
                <a:gd name="connsiteX6" fmla="*/ 34934 w 257571"/>
                <a:gd name="connsiteY6" fmla="*/ 216573 h 394703"/>
                <a:gd name="connsiteX7" fmla="*/ 82559 w 257571"/>
                <a:gd name="connsiteY7" fmla="*/ 327698 h 394703"/>
                <a:gd name="connsiteX8" fmla="*/ 146059 w 257571"/>
                <a:gd name="connsiteY8" fmla="*/ 381673 h 394703"/>
                <a:gd name="connsiteX9" fmla="*/ 184159 w 257571"/>
                <a:gd name="connsiteY9" fmla="*/ 346748 h 394703"/>
                <a:gd name="connsiteX10" fmla="*/ 257184 w 257571"/>
                <a:gd name="connsiteY10" fmla="*/ 248323 h 394703"/>
                <a:gd name="connsiteX11" fmla="*/ 206384 w 257571"/>
                <a:gd name="connsiteY11" fmla="*/ 391198 h 394703"/>
                <a:gd name="connsiteX12" fmla="*/ 69859 w 257571"/>
                <a:gd name="connsiteY12" fmla="*/ 327698 h 394703"/>
                <a:gd name="connsiteX13" fmla="*/ 12709 w 257571"/>
                <a:gd name="connsiteY13" fmla="*/ 80048 h 394703"/>
                <a:gd name="connsiteX14" fmla="*/ 15884 w 257571"/>
                <a:gd name="connsiteY14" fmla="*/ 92748 h 394703"/>
                <a:gd name="connsiteX15" fmla="*/ 63509 w 257571"/>
                <a:gd name="connsiteY15" fmla="*/ 45123 h 394703"/>
                <a:gd name="connsiteX16" fmla="*/ 9534 w 257571"/>
                <a:gd name="connsiteY16" fmla="*/ 673 h 394703"/>
                <a:gd name="connsiteX17" fmla="*/ 196859 w 257571"/>
                <a:gd name="connsiteY17" fmla="*/ 26073 h 39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7571" h="394703">
                  <a:moveTo>
                    <a:pt x="196859" y="26073"/>
                  </a:moveTo>
                  <a:cubicBezTo>
                    <a:pt x="211676" y="29248"/>
                    <a:pt x="131242" y="5435"/>
                    <a:pt x="98434" y="19723"/>
                  </a:cubicBezTo>
                  <a:cubicBezTo>
                    <a:pt x="65626" y="34011"/>
                    <a:pt x="1067" y="105977"/>
                    <a:pt x="9" y="111798"/>
                  </a:cubicBezTo>
                  <a:cubicBezTo>
                    <a:pt x="-1049" y="117619"/>
                    <a:pt x="89438" y="50415"/>
                    <a:pt x="92084" y="54648"/>
                  </a:cubicBezTo>
                  <a:cubicBezTo>
                    <a:pt x="94730" y="58881"/>
                    <a:pt x="18530" y="100686"/>
                    <a:pt x="15884" y="137198"/>
                  </a:cubicBezTo>
                  <a:cubicBezTo>
                    <a:pt x="13238" y="173710"/>
                    <a:pt x="73034" y="260494"/>
                    <a:pt x="76209" y="273723"/>
                  </a:cubicBezTo>
                  <a:cubicBezTo>
                    <a:pt x="79384" y="286952"/>
                    <a:pt x="33876" y="207577"/>
                    <a:pt x="34934" y="216573"/>
                  </a:cubicBezTo>
                  <a:cubicBezTo>
                    <a:pt x="35992" y="225569"/>
                    <a:pt x="64038" y="300181"/>
                    <a:pt x="82559" y="327698"/>
                  </a:cubicBezTo>
                  <a:cubicBezTo>
                    <a:pt x="101080" y="355215"/>
                    <a:pt x="129126" y="378498"/>
                    <a:pt x="146059" y="381673"/>
                  </a:cubicBezTo>
                  <a:cubicBezTo>
                    <a:pt x="162992" y="384848"/>
                    <a:pt x="165638" y="368973"/>
                    <a:pt x="184159" y="346748"/>
                  </a:cubicBezTo>
                  <a:cubicBezTo>
                    <a:pt x="202680" y="324523"/>
                    <a:pt x="253480" y="240915"/>
                    <a:pt x="257184" y="248323"/>
                  </a:cubicBezTo>
                  <a:cubicBezTo>
                    <a:pt x="260888" y="255731"/>
                    <a:pt x="237605" y="377969"/>
                    <a:pt x="206384" y="391198"/>
                  </a:cubicBezTo>
                  <a:cubicBezTo>
                    <a:pt x="175163" y="404427"/>
                    <a:pt x="102138" y="379556"/>
                    <a:pt x="69859" y="327698"/>
                  </a:cubicBezTo>
                  <a:cubicBezTo>
                    <a:pt x="37580" y="275840"/>
                    <a:pt x="12709" y="80048"/>
                    <a:pt x="12709" y="80048"/>
                  </a:cubicBezTo>
                  <a:cubicBezTo>
                    <a:pt x="3713" y="40890"/>
                    <a:pt x="7417" y="98569"/>
                    <a:pt x="15884" y="92748"/>
                  </a:cubicBezTo>
                  <a:cubicBezTo>
                    <a:pt x="24351" y="86927"/>
                    <a:pt x="64567" y="60469"/>
                    <a:pt x="63509" y="45123"/>
                  </a:cubicBezTo>
                  <a:cubicBezTo>
                    <a:pt x="62451" y="29777"/>
                    <a:pt x="-12162" y="5965"/>
                    <a:pt x="9534" y="673"/>
                  </a:cubicBezTo>
                  <a:cubicBezTo>
                    <a:pt x="31230" y="-4619"/>
                    <a:pt x="182042" y="22898"/>
                    <a:pt x="196859" y="260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F43F2460-5389-358E-4ACE-350BDD569402}"/>
                </a:ext>
              </a:extLst>
            </p:cNvPr>
            <p:cNvSpPr/>
            <p:nvPr/>
          </p:nvSpPr>
          <p:spPr>
            <a:xfrm>
              <a:off x="5065262" y="3895298"/>
              <a:ext cx="221126" cy="313009"/>
            </a:xfrm>
            <a:custGeom>
              <a:avLst/>
              <a:gdLst>
                <a:gd name="connsiteX0" fmla="*/ 221113 w 221126"/>
                <a:gd name="connsiteY0" fmla="*/ 427 h 313009"/>
                <a:gd name="connsiteX1" fmla="*/ 125863 w 221126"/>
                <a:gd name="connsiteY1" fmla="*/ 48052 h 313009"/>
                <a:gd name="connsiteX2" fmla="*/ 5213 w 221126"/>
                <a:gd name="connsiteY2" fmla="*/ 308402 h 313009"/>
                <a:gd name="connsiteX3" fmla="*/ 27438 w 221126"/>
                <a:gd name="connsiteY3" fmla="*/ 200452 h 313009"/>
                <a:gd name="connsiteX4" fmla="*/ 78238 w 221126"/>
                <a:gd name="connsiteY4" fmla="*/ 22652 h 313009"/>
                <a:gd name="connsiteX5" fmla="*/ 59188 w 221126"/>
                <a:gd name="connsiteY5" fmla="*/ 152827 h 313009"/>
                <a:gd name="connsiteX6" fmla="*/ 119513 w 221126"/>
                <a:gd name="connsiteY6" fmla="*/ 32177 h 313009"/>
                <a:gd name="connsiteX7" fmla="*/ 221113 w 221126"/>
                <a:gd name="connsiteY7" fmla="*/ 427 h 313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1126" h="313009">
                  <a:moveTo>
                    <a:pt x="221113" y="427"/>
                  </a:moveTo>
                  <a:cubicBezTo>
                    <a:pt x="222171" y="3073"/>
                    <a:pt x="161846" y="-3277"/>
                    <a:pt x="125863" y="48052"/>
                  </a:cubicBezTo>
                  <a:cubicBezTo>
                    <a:pt x="89880" y="99381"/>
                    <a:pt x="21617" y="283002"/>
                    <a:pt x="5213" y="308402"/>
                  </a:cubicBezTo>
                  <a:cubicBezTo>
                    <a:pt x="-11191" y="333802"/>
                    <a:pt x="15267" y="248077"/>
                    <a:pt x="27438" y="200452"/>
                  </a:cubicBezTo>
                  <a:cubicBezTo>
                    <a:pt x="39609" y="152827"/>
                    <a:pt x="72946" y="30589"/>
                    <a:pt x="78238" y="22652"/>
                  </a:cubicBezTo>
                  <a:cubicBezTo>
                    <a:pt x="83530" y="14715"/>
                    <a:pt x="52309" y="151240"/>
                    <a:pt x="59188" y="152827"/>
                  </a:cubicBezTo>
                  <a:cubicBezTo>
                    <a:pt x="66067" y="154414"/>
                    <a:pt x="97817" y="57048"/>
                    <a:pt x="119513" y="32177"/>
                  </a:cubicBezTo>
                  <a:cubicBezTo>
                    <a:pt x="141209" y="7306"/>
                    <a:pt x="220055" y="-2219"/>
                    <a:pt x="221113" y="4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5A7741DC-96A5-F8EE-3E04-5D6A92C5611A}"/>
                </a:ext>
              </a:extLst>
            </p:cNvPr>
            <p:cNvSpPr/>
            <p:nvPr/>
          </p:nvSpPr>
          <p:spPr>
            <a:xfrm>
              <a:off x="4797369" y="3759289"/>
              <a:ext cx="204010" cy="482536"/>
            </a:xfrm>
            <a:custGeom>
              <a:avLst/>
              <a:gdLst>
                <a:gd name="connsiteX0" fmla="*/ 56 w 204010"/>
                <a:gd name="connsiteY0" fmla="*/ 3086 h 482536"/>
                <a:gd name="connsiteX1" fmla="*/ 98481 w 204010"/>
                <a:gd name="connsiteY1" fmla="*/ 152311 h 482536"/>
                <a:gd name="connsiteX2" fmla="*/ 63556 w 204010"/>
                <a:gd name="connsiteY2" fmla="*/ 320586 h 482536"/>
                <a:gd name="connsiteX3" fmla="*/ 108006 w 204010"/>
                <a:gd name="connsiteY3" fmla="*/ 238036 h 482536"/>
                <a:gd name="connsiteX4" fmla="*/ 95306 w 204010"/>
                <a:gd name="connsiteY4" fmla="*/ 438061 h 482536"/>
                <a:gd name="connsiteX5" fmla="*/ 136581 w 204010"/>
                <a:gd name="connsiteY5" fmla="*/ 361861 h 482536"/>
                <a:gd name="connsiteX6" fmla="*/ 139756 w 204010"/>
                <a:gd name="connsiteY6" fmla="*/ 247561 h 482536"/>
                <a:gd name="connsiteX7" fmla="*/ 69906 w 204010"/>
                <a:gd name="connsiteY7" fmla="*/ 72936 h 482536"/>
                <a:gd name="connsiteX8" fmla="*/ 203256 w 204010"/>
                <a:gd name="connsiteY8" fmla="*/ 215811 h 482536"/>
                <a:gd name="connsiteX9" fmla="*/ 123881 w 204010"/>
                <a:gd name="connsiteY9" fmla="*/ 307886 h 482536"/>
                <a:gd name="connsiteX10" fmla="*/ 117531 w 204010"/>
                <a:gd name="connsiteY10" fmla="*/ 482511 h 482536"/>
                <a:gd name="connsiteX11" fmla="*/ 114356 w 204010"/>
                <a:gd name="connsiteY11" fmla="*/ 295186 h 482536"/>
                <a:gd name="connsiteX12" fmla="*/ 56 w 204010"/>
                <a:gd name="connsiteY12" fmla="*/ 3086 h 482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4010" h="482536">
                  <a:moveTo>
                    <a:pt x="56" y="3086"/>
                  </a:moveTo>
                  <a:cubicBezTo>
                    <a:pt x="-2590" y="-20726"/>
                    <a:pt x="87898" y="99394"/>
                    <a:pt x="98481" y="152311"/>
                  </a:cubicBezTo>
                  <a:cubicBezTo>
                    <a:pt x="109064" y="205228"/>
                    <a:pt x="61969" y="306299"/>
                    <a:pt x="63556" y="320586"/>
                  </a:cubicBezTo>
                  <a:cubicBezTo>
                    <a:pt x="65143" y="334873"/>
                    <a:pt x="102714" y="218457"/>
                    <a:pt x="108006" y="238036"/>
                  </a:cubicBezTo>
                  <a:cubicBezTo>
                    <a:pt x="113298" y="257615"/>
                    <a:pt x="90544" y="417424"/>
                    <a:pt x="95306" y="438061"/>
                  </a:cubicBezTo>
                  <a:cubicBezTo>
                    <a:pt x="100068" y="458698"/>
                    <a:pt x="129173" y="393611"/>
                    <a:pt x="136581" y="361861"/>
                  </a:cubicBezTo>
                  <a:cubicBezTo>
                    <a:pt x="143989" y="330111"/>
                    <a:pt x="150869" y="295715"/>
                    <a:pt x="139756" y="247561"/>
                  </a:cubicBezTo>
                  <a:cubicBezTo>
                    <a:pt x="128644" y="199407"/>
                    <a:pt x="59323" y="78228"/>
                    <a:pt x="69906" y="72936"/>
                  </a:cubicBezTo>
                  <a:cubicBezTo>
                    <a:pt x="80489" y="67644"/>
                    <a:pt x="194260" y="176653"/>
                    <a:pt x="203256" y="215811"/>
                  </a:cubicBezTo>
                  <a:cubicBezTo>
                    <a:pt x="212252" y="254969"/>
                    <a:pt x="138168" y="263436"/>
                    <a:pt x="123881" y="307886"/>
                  </a:cubicBezTo>
                  <a:cubicBezTo>
                    <a:pt x="109594" y="352336"/>
                    <a:pt x="119119" y="484628"/>
                    <a:pt x="117531" y="482511"/>
                  </a:cubicBezTo>
                  <a:cubicBezTo>
                    <a:pt x="115943" y="480394"/>
                    <a:pt x="136581" y="372444"/>
                    <a:pt x="114356" y="295186"/>
                  </a:cubicBezTo>
                  <a:cubicBezTo>
                    <a:pt x="92131" y="217928"/>
                    <a:pt x="2702" y="26898"/>
                    <a:pt x="56" y="30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51653A42-CCFB-4A0B-317F-2961031B82F7}"/>
                </a:ext>
              </a:extLst>
            </p:cNvPr>
            <p:cNvSpPr/>
            <p:nvPr/>
          </p:nvSpPr>
          <p:spPr>
            <a:xfrm>
              <a:off x="4795399" y="3412929"/>
              <a:ext cx="265956" cy="991517"/>
            </a:xfrm>
            <a:custGeom>
              <a:avLst/>
              <a:gdLst>
                <a:gd name="connsiteX0" fmla="*/ 202051 w 265956"/>
                <a:gd name="connsiteY0" fmla="*/ 196 h 991517"/>
                <a:gd name="connsiteX1" fmla="*/ 106801 w 265956"/>
                <a:gd name="connsiteY1" fmla="*/ 225621 h 991517"/>
                <a:gd name="connsiteX2" fmla="*/ 2026 w 265956"/>
                <a:gd name="connsiteY2" fmla="*/ 495496 h 991517"/>
                <a:gd name="connsiteX3" fmla="*/ 46476 w 265956"/>
                <a:gd name="connsiteY3" fmla="*/ 438346 h 991517"/>
                <a:gd name="connsiteX4" fmla="*/ 5201 w 265956"/>
                <a:gd name="connsiteY4" fmla="*/ 609796 h 991517"/>
                <a:gd name="connsiteX5" fmla="*/ 43301 w 265956"/>
                <a:gd name="connsiteY5" fmla="*/ 762196 h 991517"/>
                <a:gd name="connsiteX6" fmla="*/ 259201 w 265956"/>
                <a:gd name="connsiteY6" fmla="*/ 984446 h 991517"/>
                <a:gd name="connsiteX7" fmla="*/ 192526 w 265956"/>
                <a:gd name="connsiteY7" fmla="*/ 914596 h 991517"/>
                <a:gd name="connsiteX8" fmla="*/ 2026 w 265956"/>
                <a:gd name="connsiteY8" fmla="*/ 698696 h 991517"/>
                <a:gd name="connsiteX9" fmla="*/ 87751 w 265956"/>
                <a:gd name="connsiteY9" fmla="*/ 219271 h 991517"/>
                <a:gd name="connsiteX10" fmla="*/ 14726 w 265956"/>
                <a:gd name="connsiteY10" fmla="*/ 393896 h 991517"/>
                <a:gd name="connsiteX11" fmla="*/ 100451 w 265956"/>
                <a:gd name="connsiteY11" fmla="*/ 89096 h 991517"/>
                <a:gd name="connsiteX12" fmla="*/ 71876 w 265956"/>
                <a:gd name="connsiteY12" fmla="*/ 263721 h 991517"/>
                <a:gd name="connsiteX13" fmla="*/ 202051 w 265956"/>
                <a:gd name="connsiteY13" fmla="*/ 196 h 991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5956" h="991517">
                  <a:moveTo>
                    <a:pt x="202051" y="196"/>
                  </a:moveTo>
                  <a:cubicBezTo>
                    <a:pt x="207872" y="-6154"/>
                    <a:pt x="140138" y="143071"/>
                    <a:pt x="106801" y="225621"/>
                  </a:cubicBezTo>
                  <a:cubicBezTo>
                    <a:pt x="73464" y="308171"/>
                    <a:pt x="12080" y="460042"/>
                    <a:pt x="2026" y="495496"/>
                  </a:cubicBezTo>
                  <a:cubicBezTo>
                    <a:pt x="-8028" y="530950"/>
                    <a:pt x="45947" y="419296"/>
                    <a:pt x="46476" y="438346"/>
                  </a:cubicBezTo>
                  <a:cubicBezTo>
                    <a:pt x="47005" y="457396"/>
                    <a:pt x="5730" y="555821"/>
                    <a:pt x="5201" y="609796"/>
                  </a:cubicBezTo>
                  <a:cubicBezTo>
                    <a:pt x="4672" y="663771"/>
                    <a:pt x="968" y="699754"/>
                    <a:pt x="43301" y="762196"/>
                  </a:cubicBezTo>
                  <a:cubicBezTo>
                    <a:pt x="85634" y="824638"/>
                    <a:pt x="234330" y="959046"/>
                    <a:pt x="259201" y="984446"/>
                  </a:cubicBezTo>
                  <a:cubicBezTo>
                    <a:pt x="284072" y="1009846"/>
                    <a:pt x="235388" y="962221"/>
                    <a:pt x="192526" y="914596"/>
                  </a:cubicBezTo>
                  <a:cubicBezTo>
                    <a:pt x="149664" y="866971"/>
                    <a:pt x="19488" y="814583"/>
                    <a:pt x="2026" y="698696"/>
                  </a:cubicBezTo>
                  <a:cubicBezTo>
                    <a:pt x="-15436" y="582809"/>
                    <a:pt x="85634" y="270071"/>
                    <a:pt x="87751" y="219271"/>
                  </a:cubicBezTo>
                  <a:cubicBezTo>
                    <a:pt x="89868" y="168471"/>
                    <a:pt x="12609" y="415592"/>
                    <a:pt x="14726" y="393896"/>
                  </a:cubicBezTo>
                  <a:cubicBezTo>
                    <a:pt x="16843" y="372200"/>
                    <a:pt x="90926" y="110792"/>
                    <a:pt x="100451" y="89096"/>
                  </a:cubicBezTo>
                  <a:cubicBezTo>
                    <a:pt x="109976" y="67400"/>
                    <a:pt x="56530" y="278009"/>
                    <a:pt x="71876" y="263721"/>
                  </a:cubicBezTo>
                  <a:cubicBezTo>
                    <a:pt x="87222" y="249434"/>
                    <a:pt x="196230" y="6546"/>
                    <a:pt x="202051" y="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68052A5C-2D61-3F43-B0CD-6C5BACA458B8}"/>
                </a:ext>
              </a:extLst>
            </p:cNvPr>
            <p:cNvSpPr/>
            <p:nvPr/>
          </p:nvSpPr>
          <p:spPr>
            <a:xfrm>
              <a:off x="4639971" y="3721017"/>
              <a:ext cx="183224" cy="320951"/>
            </a:xfrm>
            <a:custGeom>
              <a:avLst/>
              <a:gdLst>
                <a:gd name="connsiteX0" fmla="*/ 173329 w 183224"/>
                <a:gd name="connsiteY0" fmla="*/ 83 h 320951"/>
                <a:gd name="connsiteX1" fmla="*/ 84429 w 183224"/>
                <a:gd name="connsiteY1" fmla="*/ 88983 h 320951"/>
                <a:gd name="connsiteX2" fmla="*/ 116179 w 183224"/>
                <a:gd name="connsiteY2" fmla="*/ 184233 h 320951"/>
                <a:gd name="connsiteX3" fmla="*/ 65379 w 183224"/>
                <a:gd name="connsiteY3" fmla="*/ 181058 h 320951"/>
                <a:gd name="connsiteX4" fmla="*/ 141579 w 183224"/>
                <a:gd name="connsiteY4" fmla="*/ 228683 h 320951"/>
                <a:gd name="connsiteX5" fmla="*/ 147929 w 183224"/>
                <a:gd name="connsiteY5" fmla="*/ 292183 h 320951"/>
                <a:gd name="connsiteX6" fmla="*/ 176504 w 183224"/>
                <a:gd name="connsiteY6" fmla="*/ 320758 h 320951"/>
                <a:gd name="connsiteX7" fmla="*/ 87604 w 183224"/>
                <a:gd name="connsiteY7" fmla="*/ 304883 h 320951"/>
                <a:gd name="connsiteX8" fmla="*/ 1879 w 183224"/>
                <a:gd name="connsiteY8" fmla="*/ 308058 h 320951"/>
                <a:gd name="connsiteX9" fmla="*/ 173329 w 183224"/>
                <a:gd name="connsiteY9" fmla="*/ 311233 h 320951"/>
                <a:gd name="connsiteX10" fmla="*/ 151104 w 183224"/>
                <a:gd name="connsiteY10" fmla="*/ 247733 h 320951"/>
                <a:gd name="connsiteX11" fmla="*/ 55854 w 183224"/>
                <a:gd name="connsiteY11" fmla="*/ 193758 h 320951"/>
                <a:gd name="connsiteX12" fmla="*/ 93954 w 183224"/>
                <a:gd name="connsiteY12" fmla="*/ 184233 h 320951"/>
                <a:gd name="connsiteX13" fmla="*/ 68554 w 183224"/>
                <a:gd name="connsiteY13" fmla="*/ 104858 h 320951"/>
                <a:gd name="connsiteX14" fmla="*/ 173329 w 183224"/>
                <a:gd name="connsiteY14" fmla="*/ 83 h 32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3224" h="320951">
                  <a:moveTo>
                    <a:pt x="173329" y="83"/>
                  </a:moveTo>
                  <a:cubicBezTo>
                    <a:pt x="175975" y="-2563"/>
                    <a:pt x="93954" y="58291"/>
                    <a:pt x="84429" y="88983"/>
                  </a:cubicBezTo>
                  <a:cubicBezTo>
                    <a:pt x="74904" y="119675"/>
                    <a:pt x="119354" y="168887"/>
                    <a:pt x="116179" y="184233"/>
                  </a:cubicBezTo>
                  <a:cubicBezTo>
                    <a:pt x="113004" y="199579"/>
                    <a:pt x="61146" y="173650"/>
                    <a:pt x="65379" y="181058"/>
                  </a:cubicBezTo>
                  <a:cubicBezTo>
                    <a:pt x="69612" y="188466"/>
                    <a:pt x="127821" y="210162"/>
                    <a:pt x="141579" y="228683"/>
                  </a:cubicBezTo>
                  <a:cubicBezTo>
                    <a:pt x="155337" y="247204"/>
                    <a:pt x="142108" y="276837"/>
                    <a:pt x="147929" y="292183"/>
                  </a:cubicBezTo>
                  <a:cubicBezTo>
                    <a:pt x="153750" y="307529"/>
                    <a:pt x="186558" y="318641"/>
                    <a:pt x="176504" y="320758"/>
                  </a:cubicBezTo>
                  <a:cubicBezTo>
                    <a:pt x="166450" y="322875"/>
                    <a:pt x="116708" y="307000"/>
                    <a:pt x="87604" y="304883"/>
                  </a:cubicBezTo>
                  <a:cubicBezTo>
                    <a:pt x="58500" y="302766"/>
                    <a:pt x="-12408" y="307000"/>
                    <a:pt x="1879" y="308058"/>
                  </a:cubicBezTo>
                  <a:cubicBezTo>
                    <a:pt x="16166" y="309116"/>
                    <a:pt x="148458" y="321287"/>
                    <a:pt x="173329" y="311233"/>
                  </a:cubicBezTo>
                  <a:cubicBezTo>
                    <a:pt x="198200" y="301179"/>
                    <a:pt x="170683" y="267312"/>
                    <a:pt x="151104" y="247733"/>
                  </a:cubicBezTo>
                  <a:cubicBezTo>
                    <a:pt x="131525" y="228154"/>
                    <a:pt x="65379" y="204341"/>
                    <a:pt x="55854" y="193758"/>
                  </a:cubicBezTo>
                  <a:cubicBezTo>
                    <a:pt x="46329" y="183175"/>
                    <a:pt x="91837" y="199050"/>
                    <a:pt x="93954" y="184233"/>
                  </a:cubicBezTo>
                  <a:cubicBezTo>
                    <a:pt x="96071" y="169416"/>
                    <a:pt x="55325" y="131846"/>
                    <a:pt x="68554" y="104858"/>
                  </a:cubicBezTo>
                  <a:cubicBezTo>
                    <a:pt x="81783" y="77871"/>
                    <a:pt x="170683" y="2729"/>
                    <a:pt x="173329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847AB2D0-5CA2-22B8-AC39-F13E89AF9F17}"/>
                </a:ext>
              </a:extLst>
            </p:cNvPr>
            <p:cNvSpPr/>
            <p:nvPr/>
          </p:nvSpPr>
          <p:spPr>
            <a:xfrm>
              <a:off x="4397291" y="3673107"/>
              <a:ext cx="441429" cy="658454"/>
            </a:xfrm>
            <a:custGeom>
              <a:avLst/>
              <a:gdLst>
                <a:gd name="connsiteX0" fmla="*/ 441409 w 441429"/>
                <a:gd name="connsiteY0" fmla="*/ 63868 h 658454"/>
                <a:gd name="connsiteX1" fmla="*/ 146134 w 441429"/>
                <a:gd name="connsiteY1" fmla="*/ 47993 h 658454"/>
                <a:gd name="connsiteX2" fmla="*/ 247734 w 441429"/>
                <a:gd name="connsiteY2" fmla="*/ 47993 h 658454"/>
                <a:gd name="connsiteX3" fmla="*/ 108034 w 441429"/>
                <a:gd name="connsiteY3" fmla="*/ 38468 h 658454"/>
                <a:gd name="connsiteX4" fmla="*/ 15959 w 441429"/>
                <a:gd name="connsiteY4" fmla="*/ 149593 h 658454"/>
                <a:gd name="connsiteX5" fmla="*/ 60409 w 441429"/>
                <a:gd name="connsiteY5" fmla="*/ 73393 h 658454"/>
                <a:gd name="connsiteX6" fmla="*/ 84 w 441429"/>
                <a:gd name="connsiteY6" fmla="*/ 241668 h 658454"/>
                <a:gd name="connsiteX7" fmla="*/ 76284 w 441429"/>
                <a:gd name="connsiteY7" fmla="*/ 648068 h 658454"/>
                <a:gd name="connsiteX8" fmla="*/ 50884 w 441429"/>
                <a:gd name="connsiteY8" fmla="*/ 517893 h 658454"/>
                <a:gd name="connsiteX9" fmla="*/ 9609 w 441429"/>
                <a:gd name="connsiteY9" fmla="*/ 301993 h 658454"/>
                <a:gd name="connsiteX10" fmla="*/ 66759 w 441429"/>
                <a:gd name="connsiteY10" fmla="*/ 67043 h 658454"/>
                <a:gd name="connsiteX11" fmla="*/ 47709 w 441429"/>
                <a:gd name="connsiteY11" fmla="*/ 38468 h 658454"/>
                <a:gd name="connsiteX12" fmla="*/ 266784 w 441429"/>
                <a:gd name="connsiteY12" fmla="*/ 44818 h 658454"/>
                <a:gd name="connsiteX13" fmla="*/ 162009 w 441429"/>
                <a:gd name="connsiteY13" fmla="*/ 368 h 658454"/>
                <a:gd name="connsiteX14" fmla="*/ 441409 w 441429"/>
                <a:gd name="connsiteY14" fmla="*/ 63868 h 65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1429" h="658454">
                  <a:moveTo>
                    <a:pt x="441409" y="63868"/>
                  </a:moveTo>
                  <a:cubicBezTo>
                    <a:pt x="438763" y="71805"/>
                    <a:pt x="178413" y="50639"/>
                    <a:pt x="146134" y="47993"/>
                  </a:cubicBezTo>
                  <a:cubicBezTo>
                    <a:pt x="113855" y="45347"/>
                    <a:pt x="254084" y="49580"/>
                    <a:pt x="247734" y="47993"/>
                  </a:cubicBezTo>
                  <a:cubicBezTo>
                    <a:pt x="241384" y="46405"/>
                    <a:pt x="146663" y="21535"/>
                    <a:pt x="108034" y="38468"/>
                  </a:cubicBezTo>
                  <a:cubicBezTo>
                    <a:pt x="69405" y="55401"/>
                    <a:pt x="23896" y="143772"/>
                    <a:pt x="15959" y="149593"/>
                  </a:cubicBezTo>
                  <a:cubicBezTo>
                    <a:pt x="8022" y="155414"/>
                    <a:pt x="63055" y="58047"/>
                    <a:pt x="60409" y="73393"/>
                  </a:cubicBezTo>
                  <a:cubicBezTo>
                    <a:pt x="57763" y="88739"/>
                    <a:pt x="-2562" y="145889"/>
                    <a:pt x="84" y="241668"/>
                  </a:cubicBezTo>
                  <a:cubicBezTo>
                    <a:pt x="2730" y="337447"/>
                    <a:pt x="67817" y="602031"/>
                    <a:pt x="76284" y="648068"/>
                  </a:cubicBezTo>
                  <a:cubicBezTo>
                    <a:pt x="84751" y="694105"/>
                    <a:pt x="61997" y="575572"/>
                    <a:pt x="50884" y="517893"/>
                  </a:cubicBezTo>
                  <a:cubicBezTo>
                    <a:pt x="39771" y="460214"/>
                    <a:pt x="6963" y="377135"/>
                    <a:pt x="9609" y="301993"/>
                  </a:cubicBezTo>
                  <a:cubicBezTo>
                    <a:pt x="12255" y="226851"/>
                    <a:pt x="60409" y="110964"/>
                    <a:pt x="66759" y="67043"/>
                  </a:cubicBezTo>
                  <a:cubicBezTo>
                    <a:pt x="73109" y="23122"/>
                    <a:pt x="14371" y="42172"/>
                    <a:pt x="47709" y="38468"/>
                  </a:cubicBezTo>
                  <a:cubicBezTo>
                    <a:pt x="81047" y="34764"/>
                    <a:pt x="247734" y="51168"/>
                    <a:pt x="266784" y="44818"/>
                  </a:cubicBezTo>
                  <a:cubicBezTo>
                    <a:pt x="285834" y="38468"/>
                    <a:pt x="136609" y="-4394"/>
                    <a:pt x="162009" y="368"/>
                  </a:cubicBezTo>
                  <a:cubicBezTo>
                    <a:pt x="187409" y="5130"/>
                    <a:pt x="444055" y="55931"/>
                    <a:pt x="441409" y="638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57DEE2C4-F368-09E1-97A3-EF777031D6B2}"/>
                </a:ext>
              </a:extLst>
            </p:cNvPr>
            <p:cNvSpPr/>
            <p:nvPr/>
          </p:nvSpPr>
          <p:spPr>
            <a:xfrm>
              <a:off x="4430719" y="3660630"/>
              <a:ext cx="128583" cy="725300"/>
            </a:xfrm>
            <a:custGeom>
              <a:avLst/>
              <a:gdLst>
                <a:gd name="connsiteX0" fmla="*/ 128581 w 128583"/>
                <a:gd name="connsiteY0" fmla="*/ 145 h 725300"/>
                <a:gd name="connsiteX1" fmla="*/ 7931 w 128583"/>
                <a:gd name="connsiteY1" fmla="*/ 174770 h 725300"/>
                <a:gd name="connsiteX2" fmla="*/ 14281 w 128583"/>
                <a:gd name="connsiteY2" fmla="*/ 238270 h 725300"/>
                <a:gd name="connsiteX3" fmla="*/ 36506 w 128583"/>
                <a:gd name="connsiteY3" fmla="*/ 206520 h 725300"/>
                <a:gd name="connsiteX4" fmla="*/ 7931 w 128583"/>
                <a:gd name="connsiteY4" fmla="*/ 295420 h 725300"/>
                <a:gd name="connsiteX5" fmla="*/ 17456 w 128583"/>
                <a:gd name="connsiteY5" fmla="*/ 412895 h 725300"/>
                <a:gd name="connsiteX6" fmla="*/ 52381 w 128583"/>
                <a:gd name="connsiteY6" fmla="*/ 708170 h 725300"/>
                <a:gd name="connsiteX7" fmla="*/ 46031 w 128583"/>
                <a:gd name="connsiteY7" fmla="*/ 660545 h 725300"/>
                <a:gd name="connsiteX8" fmla="*/ 14281 w 128583"/>
                <a:gd name="connsiteY8" fmla="*/ 416070 h 725300"/>
                <a:gd name="connsiteX9" fmla="*/ 30156 w 128583"/>
                <a:gd name="connsiteY9" fmla="*/ 123970 h 725300"/>
                <a:gd name="connsiteX10" fmla="*/ 4756 w 128583"/>
                <a:gd name="connsiteY10" fmla="*/ 206520 h 725300"/>
                <a:gd name="connsiteX11" fmla="*/ 128581 w 128583"/>
                <a:gd name="connsiteY11" fmla="*/ 145 h 72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8583" h="725300">
                  <a:moveTo>
                    <a:pt x="128581" y="145"/>
                  </a:moveTo>
                  <a:cubicBezTo>
                    <a:pt x="129110" y="-5147"/>
                    <a:pt x="26981" y="135082"/>
                    <a:pt x="7931" y="174770"/>
                  </a:cubicBezTo>
                  <a:cubicBezTo>
                    <a:pt x="-11119" y="214458"/>
                    <a:pt x="9518" y="232978"/>
                    <a:pt x="14281" y="238270"/>
                  </a:cubicBezTo>
                  <a:cubicBezTo>
                    <a:pt x="19043" y="243562"/>
                    <a:pt x="37564" y="196995"/>
                    <a:pt x="36506" y="206520"/>
                  </a:cubicBezTo>
                  <a:cubicBezTo>
                    <a:pt x="35448" y="216045"/>
                    <a:pt x="11106" y="261024"/>
                    <a:pt x="7931" y="295420"/>
                  </a:cubicBezTo>
                  <a:cubicBezTo>
                    <a:pt x="4756" y="329816"/>
                    <a:pt x="10048" y="344103"/>
                    <a:pt x="17456" y="412895"/>
                  </a:cubicBezTo>
                  <a:cubicBezTo>
                    <a:pt x="24864" y="481687"/>
                    <a:pt x="47619" y="666895"/>
                    <a:pt x="52381" y="708170"/>
                  </a:cubicBezTo>
                  <a:cubicBezTo>
                    <a:pt x="57143" y="749445"/>
                    <a:pt x="52381" y="709228"/>
                    <a:pt x="46031" y="660545"/>
                  </a:cubicBezTo>
                  <a:cubicBezTo>
                    <a:pt x="39681" y="611862"/>
                    <a:pt x="16927" y="505499"/>
                    <a:pt x="14281" y="416070"/>
                  </a:cubicBezTo>
                  <a:cubicBezTo>
                    <a:pt x="11635" y="326641"/>
                    <a:pt x="31744" y="158895"/>
                    <a:pt x="30156" y="123970"/>
                  </a:cubicBezTo>
                  <a:cubicBezTo>
                    <a:pt x="28568" y="89045"/>
                    <a:pt x="-7944" y="223453"/>
                    <a:pt x="4756" y="206520"/>
                  </a:cubicBezTo>
                  <a:cubicBezTo>
                    <a:pt x="17456" y="189587"/>
                    <a:pt x="128052" y="5437"/>
                    <a:pt x="128581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C353C766-B436-F720-4573-BC24BCF08854}"/>
                </a:ext>
              </a:extLst>
            </p:cNvPr>
            <p:cNvSpPr/>
            <p:nvPr/>
          </p:nvSpPr>
          <p:spPr>
            <a:xfrm>
              <a:off x="4519166" y="3727349"/>
              <a:ext cx="345536" cy="321044"/>
            </a:xfrm>
            <a:custGeom>
              <a:avLst/>
              <a:gdLst>
                <a:gd name="connsiteX0" fmla="*/ 243334 w 345536"/>
                <a:gd name="connsiteY0" fmla="*/ 9626 h 321044"/>
                <a:gd name="connsiteX1" fmla="*/ 135384 w 345536"/>
                <a:gd name="connsiteY1" fmla="*/ 209651 h 321044"/>
                <a:gd name="connsiteX2" fmla="*/ 100459 w 345536"/>
                <a:gd name="connsiteY2" fmla="*/ 266801 h 321044"/>
                <a:gd name="connsiteX3" fmla="*/ 135384 w 345536"/>
                <a:gd name="connsiteY3" fmla="*/ 247751 h 321044"/>
                <a:gd name="connsiteX4" fmla="*/ 344934 w 345536"/>
                <a:gd name="connsiteY4" fmla="*/ 317601 h 321044"/>
                <a:gd name="connsiteX5" fmla="*/ 192534 w 345536"/>
                <a:gd name="connsiteY5" fmla="*/ 282676 h 321044"/>
                <a:gd name="connsiteX6" fmla="*/ 8384 w 345536"/>
                <a:gd name="connsiteY6" fmla="*/ 317601 h 321044"/>
                <a:gd name="connsiteX7" fmla="*/ 36959 w 345536"/>
                <a:gd name="connsiteY7" fmla="*/ 317601 h 321044"/>
                <a:gd name="connsiteX8" fmla="*/ 87759 w 345536"/>
                <a:gd name="connsiteY8" fmla="*/ 298551 h 321044"/>
                <a:gd name="connsiteX9" fmla="*/ 106809 w 345536"/>
                <a:gd name="connsiteY9" fmla="*/ 168376 h 321044"/>
                <a:gd name="connsiteX10" fmla="*/ 106809 w 345536"/>
                <a:gd name="connsiteY10" fmla="*/ 231876 h 321044"/>
                <a:gd name="connsiteX11" fmla="*/ 211584 w 345536"/>
                <a:gd name="connsiteY11" fmla="*/ 50901 h 321044"/>
                <a:gd name="connsiteX12" fmla="*/ 243334 w 345536"/>
                <a:gd name="connsiteY12" fmla="*/ 9626 h 32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5536" h="321044">
                  <a:moveTo>
                    <a:pt x="243334" y="9626"/>
                  </a:moveTo>
                  <a:cubicBezTo>
                    <a:pt x="230634" y="36084"/>
                    <a:pt x="159196" y="166789"/>
                    <a:pt x="135384" y="209651"/>
                  </a:cubicBezTo>
                  <a:cubicBezTo>
                    <a:pt x="111571" y="252514"/>
                    <a:pt x="100459" y="260451"/>
                    <a:pt x="100459" y="266801"/>
                  </a:cubicBezTo>
                  <a:cubicBezTo>
                    <a:pt x="100459" y="273151"/>
                    <a:pt x="94638" y="239284"/>
                    <a:pt x="135384" y="247751"/>
                  </a:cubicBezTo>
                  <a:cubicBezTo>
                    <a:pt x="176130" y="256218"/>
                    <a:pt x="335409" y="311780"/>
                    <a:pt x="344934" y="317601"/>
                  </a:cubicBezTo>
                  <a:cubicBezTo>
                    <a:pt x="354459" y="323422"/>
                    <a:pt x="248626" y="282676"/>
                    <a:pt x="192534" y="282676"/>
                  </a:cubicBezTo>
                  <a:cubicBezTo>
                    <a:pt x="136442" y="282676"/>
                    <a:pt x="34313" y="311780"/>
                    <a:pt x="8384" y="317601"/>
                  </a:cubicBezTo>
                  <a:cubicBezTo>
                    <a:pt x="-17545" y="323422"/>
                    <a:pt x="23730" y="320776"/>
                    <a:pt x="36959" y="317601"/>
                  </a:cubicBezTo>
                  <a:cubicBezTo>
                    <a:pt x="50188" y="314426"/>
                    <a:pt x="76117" y="323422"/>
                    <a:pt x="87759" y="298551"/>
                  </a:cubicBezTo>
                  <a:cubicBezTo>
                    <a:pt x="99401" y="273680"/>
                    <a:pt x="103634" y="179489"/>
                    <a:pt x="106809" y="168376"/>
                  </a:cubicBezTo>
                  <a:cubicBezTo>
                    <a:pt x="109984" y="157263"/>
                    <a:pt x="89347" y="251455"/>
                    <a:pt x="106809" y="231876"/>
                  </a:cubicBezTo>
                  <a:cubicBezTo>
                    <a:pt x="124271" y="212297"/>
                    <a:pt x="182480" y="85826"/>
                    <a:pt x="211584" y="50901"/>
                  </a:cubicBezTo>
                  <a:cubicBezTo>
                    <a:pt x="240688" y="15976"/>
                    <a:pt x="256034" y="-16832"/>
                    <a:pt x="243334" y="96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F7DFD8B9-A24E-66E8-FC46-0792821ACADB}"/>
                </a:ext>
              </a:extLst>
            </p:cNvPr>
            <p:cNvSpPr/>
            <p:nvPr/>
          </p:nvSpPr>
          <p:spPr>
            <a:xfrm>
              <a:off x="4439590" y="3752138"/>
              <a:ext cx="94919" cy="356322"/>
            </a:xfrm>
            <a:custGeom>
              <a:avLst/>
              <a:gdLst>
                <a:gd name="connsiteX0" fmla="*/ 91135 w 94919"/>
                <a:gd name="connsiteY0" fmla="*/ 712 h 356322"/>
                <a:gd name="connsiteX1" fmla="*/ 56210 w 94919"/>
                <a:gd name="connsiteY1" fmla="*/ 149937 h 356322"/>
                <a:gd name="connsiteX2" fmla="*/ 84785 w 94919"/>
                <a:gd name="connsiteY2" fmla="*/ 299162 h 356322"/>
                <a:gd name="connsiteX3" fmla="*/ 46685 w 94919"/>
                <a:gd name="connsiteY3" fmla="*/ 267412 h 356322"/>
                <a:gd name="connsiteX4" fmla="*/ 94310 w 94919"/>
                <a:gd name="connsiteY4" fmla="*/ 356312 h 356322"/>
                <a:gd name="connsiteX5" fmla="*/ 68910 w 94919"/>
                <a:gd name="connsiteY5" fmla="*/ 261062 h 356322"/>
                <a:gd name="connsiteX6" fmla="*/ 2235 w 94919"/>
                <a:gd name="connsiteY6" fmla="*/ 175337 h 356322"/>
                <a:gd name="connsiteX7" fmla="*/ 21285 w 94919"/>
                <a:gd name="connsiteY7" fmla="*/ 213437 h 356322"/>
                <a:gd name="connsiteX8" fmla="*/ 91135 w 94919"/>
                <a:gd name="connsiteY8" fmla="*/ 712 h 3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919" h="356322">
                  <a:moveTo>
                    <a:pt x="91135" y="712"/>
                  </a:moveTo>
                  <a:cubicBezTo>
                    <a:pt x="96956" y="-9871"/>
                    <a:pt x="57268" y="100195"/>
                    <a:pt x="56210" y="149937"/>
                  </a:cubicBezTo>
                  <a:cubicBezTo>
                    <a:pt x="55152" y="199679"/>
                    <a:pt x="86372" y="279583"/>
                    <a:pt x="84785" y="299162"/>
                  </a:cubicBezTo>
                  <a:cubicBezTo>
                    <a:pt x="83198" y="318741"/>
                    <a:pt x="45097" y="257887"/>
                    <a:pt x="46685" y="267412"/>
                  </a:cubicBezTo>
                  <a:cubicBezTo>
                    <a:pt x="48272" y="276937"/>
                    <a:pt x="90606" y="357370"/>
                    <a:pt x="94310" y="356312"/>
                  </a:cubicBezTo>
                  <a:cubicBezTo>
                    <a:pt x="98014" y="355254"/>
                    <a:pt x="84256" y="291225"/>
                    <a:pt x="68910" y="261062"/>
                  </a:cubicBezTo>
                  <a:cubicBezTo>
                    <a:pt x="53564" y="230900"/>
                    <a:pt x="10172" y="183274"/>
                    <a:pt x="2235" y="175337"/>
                  </a:cubicBezTo>
                  <a:cubicBezTo>
                    <a:pt x="-5702" y="167400"/>
                    <a:pt x="9114" y="240954"/>
                    <a:pt x="21285" y="213437"/>
                  </a:cubicBezTo>
                  <a:cubicBezTo>
                    <a:pt x="33456" y="185920"/>
                    <a:pt x="85314" y="11295"/>
                    <a:pt x="91135" y="7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DAF50678-F324-ED8B-5987-4F6EF8799761}"/>
                </a:ext>
              </a:extLst>
            </p:cNvPr>
            <p:cNvSpPr/>
            <p:nvPr/>
          </p:nvSpPr>
          <p:spPr>
            <a:xfrm>
              <a:off x="4502069" y="3713341"/>
              <a:ext cx="135489" cy="370795"/>
            </a:xfrm>
            <a:custGeom>
              <a:avLst/>
              <a:gdLst>
                <a:gd name="connsiteX0" fmla="*/ 117556 w 135489"/>
                <a:gd name="connsiteY0" fmla="*/ 1409 h 370795"/>
                <a:gd name="connsiteX1" fmla="*/ 25481 w 135489"/>
                <a:gd name="connsiteY1" fmla="*/ 137934 h 370795"/>
                <a:gd name="connsiteX2" fmla="*/ 15956 w 135489"/>
                <a:gd name="connsiteY2" fmla="*/ 274459 h 370795"/>
                <a:gd name="connsiteX3" fmla="*/ 47706 w 135489"/>
                <a:gd name="connsiteY3" fmla="*/ 217309 h 370795"/>
                <a:gd name="connsiteX4" fmla="*/ 73106 w 135489"/>
                <a:gd name="connsiteY4" fmla="*/ 328434 h 370795"/>
                <a:gd name="connsiteX5" fmla="*/ 133431 w 135489"/>
                <a:gd name="connsiteY5" fmla="*/ 233184 h 370795"/>
                <a:gd name="connsiteX6" fmla="*/ 117556 w 135489"/>
                <a:gd name="connsiteY6" fmla="*/ 369709 h 370795"/>
                <a:gd name="connsiteX7" fmla="*/ 79456 w 135489"/>
                <a:gd name="connsiteY7" fmla="*/ 293509 h 370795"/>
                <a:gd name="connsiteX8" fmla="*/ 81 w 135489"/>
                <a:gd name="connsiteY8" fmla="*/ 226834 h 370795"/>
                <a:gd name="connsiteX9" fmla="*/ 117556 w 135489"/>
                <a:gd name="connsiteY9" fmla="*/ 1409 h 37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5489" h="370795">
                  <a:moveTo>
                    <a:pt x="117556" y="1409"/>
                  </a:moveTo>
                  <a:cubicBezTo>
                    <a:pt x="121789" y="-13408"/>
                    <a:pt x="42414" y="92426"/>
                    <a:pt x="25481" y="137934"/>
                  </a:cubicBezTo>
                  <a:cubicBezTo>
                    <a:pt x="8548" y="183442"/>
                    <a:pt x="12252" y="261230"/>
                    <a:pt x="15956" y="274459"/>
                  </a:cubicBezTo>
                  <a:cubicBezTo>
                    <a:pt x="19660" y="287688"/>
                    <a:pt x="38181" y="208313"/>
                    <a:pt x="47706" y="217309"/>
                  </a:cubicBezTo>
                  <a:cubicBezTo>
                    <a:pt x="57231" y="226305"/>
                    <a:pt x="58819" y="325788"/>
                    <a:pt x="73106" y="328434"/>
                  </a:cubicBezTo>
                  <a:cubicBezTo>
                    <a:pt x="87393" y="331080"/>
                    <a:pt x="126023" y="226305"/>
                    <a:pt x="133431" y="233184"/>
                  </a:cubicBezTo>
                  <a:cubicBezTo>
                    <a:pt x="140839" y="240063"/>
                    <a:pt x="126552" y="359655"/>
                    <a:pt x="117556" y="369709"/>
                  </a:cubicBezTo>
                  <a:cubicBezTo>
                    <a:pt x="108560" y="379763"/>
                    <a:pt x="99035" y="317321"/>
                    <a:pt x="79456" y="293509"/>
                  </a:cubicBezTo>
                  <a:cubicBezTo>
                    <a:pt x="59877" y="269697"/>
                    <a:pt x="-2565" y="268638"/>
                    <a:pt x="81" y="226834"/>
                  </a:cubicBezTo>
                  <a:cubicBezTo>
                    <a:pt x="2727" y="185030"/>
                    <a:pt x="113323" y="16226"/>
                    <a:pt x="117556" y="14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6CC30A4A-9DFA-566B-1A2F-F1522C035F1D}"/>
                </a:ext>
              </a:extLst>
            </p:cNvPr>
            <p:cNvSpPr/>
            <p:nvPr/>
          </p:nvSpPr>
          <p:spPr>
            <a:xfrm>
              <a:off x="4995833" y="3489315"/>
              <a:ext cx="511921" cy="187737"/>
            </a:xfrm>
            <a:custGeom>
              <a:avLst/>
              <a:gdLst>
                <a:gd name="connsiteX0" fmla="*/ 509617 w 511921"/>
                <a:gd name="connsiteY0" fmla="*/ 142885 h 187737"/>
                <a:gd name="connsiteX1" fmla="*/ 306417 w 511921"/>
                <a:gd name="connsiteY1" fmla="*/ 66685 h 187737"/>
                <a:gd name="connsiteX2" fmla="*/ 150842 w 511921"/>
                <a:gd name="connsiteY2" fmla="*/ 28585 h 187737"/>
                <a:gd name="connsiteX3" fmla="*/ 192117 w 511921"/>
                <a:gd name="connsiteY3" fmla="*/ 50810 h 187737"/>
                <a:gd name="connsiteX4" fmla="*/ 14317 w 511921"/>
                <a:gd name="connsiteY4" fmla="*/ 6360 h 187737"/>
                <a:gd name="connsiteX5" fmla="*/ 36542 w 511921"/>
                <a:gd name="connsiteY5" fmla="*/ 53985 h 187737"/>
                <a:gd name="connsiteX6" fmla="*/ 7967 w 511921"/>
                <a:gd name="connsiteY6" fmla="*/ 187335 h 187737"/>
                <a:gd name="connsiteX7" fmla="*/ 1617 w 511921"/>
                <a:gd name="connsiteY7" fmla="*/ 92085 h 187737"/>
                <a:gd name="connsiteX8" fmla="*/ 33367 w 511921"/>
                <a:gd name="connsiteY8" fmla="*/ 10 h 187737"/>
                <a:gd name="connsiteX9" fmla="*/ 207992 w 511921"/>
                <a:gd name="connsiteY9" fmla="*/ 85735 h 187737"/>
                <a:gd name="connsiteX10" fmla="*/ 163542 w 511921"/>
                <a:gd name="connsiteY10" fmla="*/ 38110 h 187737"/>
                <a:gd name="connsiteX11" fmla="*/ 509617 w 511921"/>
                <a:gd name="connsiteY11" fmla="*/ 142885 h 187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1921" h="187737">
                  <a:moveTo>
                    <a:pt x="509617" y="142885"/>
                  </a:moveTo>
                  <a:cubicBezTo>
                    <a:pt x="533429" y="147647"/>
                    <a:pt x="366213" y="85735"/>
                    <a:pt x="306417" y="66685"/>
                  </a:cubicBezTo>
                  <a:cubicBezTo>
                    <a:pt x="246621" y="47635"/>
                    <a:pt x="169892" y="31231"/>
                    <a:pt x="150842" y="28585"/>
                  </a:cubicBezTo>
                  <a:cubicBezTo>
                    <a:pt x="131792" y="25939"/>
                    <a:pt x="214871" y="54514"/>
                    <a:pt x="192117" y="50810"/>
                  </a:cubicBezTo>
                  <a:cubicBezTo>
                    <a:pt x="169363" y="47106"/>
                    <a:pt x="40246" y="5831"/>
                    <a:pt x="14317" y="6360"/>
                  </a:cubicBezTo>
                  <a:cubicBezTo>
                    <a:pt x="-11612" y="6889"/>
                    <a:pt x="37600" y="23823"/>
                    <a:pt x="36542" y="53985"/>
                  </a:cubicBezTo>
                  <a:cubicBezTo>
                    <a:pt x="35484" y="84147"/>
                    <a:pt x="13788" y="180985"/>
                    <a:pt x="7967" y="187335"/>
                  </a:cubicBezTo>
                  <a:cubicBezTo>
                    <a:pt x="2146" y="193685"/>
                    <a:pt x="-2616" y="123306"/>
                    <a:pt x="1617" y="92085"/>
                  </a:cubicBezTo>
                  <a:cubicBezTo>
                    <a:pt x="5850" y="60864"/>
                    <a:pt x="-1029" y="1068"/>
                    <a:pt x="33367" y="10"/>
                  </a:cubicBezTo>
                  <a:cubicBezTo>
                    <a:pt x="67763" y="-1048"/>
                    <a:pt x="186296" y="79385"/>
                    <a:pt x="207992" y="85735"/>
                  </a:cubicBezTo>
                  <a:cubicBezTo>
                    <a:pt x="229688" y="92085"/>
                    <a:pt x="118034" y="28056"/>
                    <a:pt x="163542" y="38110"/>
                  </a:cubicBezTo>
                  <a:cubicBezTo>
                    <a:pt x="209050" y="48164"/>
                    <a:pt x="485805" y="138123"/>
                    <a:pt x="509617" y="142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9E0B161A-73D0-702F-D201-629AA044C16A}"/>
                </a:ext>
              </a:extLst>
            </p:cNvPr>
            <p:cNvSpPr/>
            <p:nvPr/>
          </p:nvSpPr>
          <p:spPr>
            <a:xfrm>
              <a:off x="4213221" y="4015285"/>
              <a:ext cx="262817" cy="327163"/>
            </a:xfrm>
            <a:custGeom>
              <a:avLst/>
              <a:gdLst>
                <a:gd name="connsiteX0" fmla="*/ 222254 w 262817"/>
                <a:gd name="connsiteY0" fmla="*/ 4265 h 327163"/>
                <a:gd name="connsiteX1" fmla="*/ 203204 w 262817"/>
                <a:gd name="connsiteY1" fmla="*/ 70940 h 327163"/>
                <a:gd name="connsiteX2" fmla="*/ 260354 w 262817"/>
                <a:gd name="connsiteY2" fmla="*/ 315415 h 327163"/>
                <a:gd name="connsiteX3" fmla="*/ 234954 w 262817"/>
                <a:gd name="connsiteY3" fmla="*/ 280490 h 327163"/>
                <a:gd name="connsiteX4" fmla="*/ 82554 w 262817"/>
                <a:gd name="connsiteY4" fmla="*/ 210640 h 327163"/>
                <a:gd name="connsiteX5" fmla="*/ 4 w 262817"/>
                <a:gd name="connsiteY5" fmla="*/ 64590 h 327163"/>
                <a:gd name="connsiteX6" fmla="*/ 85729 w 262817"/>
                <a:gd name="connsiteY6" fmla="*/ 204290 h 327163"/>
                <a:gd name="connsiteX7" fmla="*/ 19054 w 262817"/>
                <a:gd name="connsiteY7" fmla="*/ 4265 h 327163"/>
                <a:gd name="connsiteX8" fmla="*/ 63504 w 262817"/>
                <a:gd name="connsiteY8" fmla="*/ 86815 h 327163"/>
                <a:gd name="connsiteX9" fmla="*/ 206379 w 262817"/>
                <a:gd name="connsiteY9" fmla="*/ 309065 h 327163"/>
                <a:gd name="connsiteX10" fmla="*/ 206379 w 262817"/>
                <a:gd name="connsiteY10" fmla="*/ 229690 h 327163"/>
                <a:gd name="connsiteX11" fmla="*/ 222254 w 262817"/>
                <a:gd name="connsiteY11" fmla="*/ 4265 h 32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2817" h="327163">
                  <a:moveTo>
                    <a:pt x="222254" y="4265"/>
                  </a:moveTo>
                  <a:cubicBezTo>
                    <a:pt x="209554" y="11673"/>
                    <a:pt x="196854" y="19082"/>
                    <a:pt x="203204" y="70940"/>
                  </a:cubicBezTo>
                  <a:cubicBezTo>
                    <a:pt x="209554" y="122798"/>
                    <a:pt x="255062" y="280490"/>
                    <a:pt x="260354" y="315415"/>
                  </a:cubicBezTo>
                  <a:cubicBezTo>
                    <a:pt x="265646" y="350340"/>
                    <a:pt x="264587" y="297952"/>
                    <a:pt x="234954" y="280490"/>
                  </a:cubicBezTo>
                  <a:cubicBezTo>
                    <a:pt x="205321" y="263028"/>
                    <a:pt x="121712" y="246623"/>
                    <a:pt x="82554" y="210640"/>
                  </a:cubicBezTo>
                  <a:cubicBezTo>
                    <a:pt x="43396" y="174657"/>
                    <a:pt x="-525" y="65648"/>
                    <a:pt x="4" y="64590"/>
                  </a:cubicBezTo>
                  <a:cubicBezTo>
                    <a:pt x="533" y="63532"/>
                    <a:pt x="82554" y="214344"/>
                    <a:pt x="85729" y="204290"/>
                  </a:cubicBezTo>
                  <a:cubicBezTo>
                    <a:pt x="88904" y="194236"/>
                    <a:pt x="22758" y="23844"/>
                    <a:pt x="19054" y="4265"/>
                  </a:cubicBezTo>
                  <a:cubicBezTo>
                    <a:pt x="15350" y="-15314"/>
                    <a:pt x="32283" y="36015"/>
                    <a:pt x="63504" y="86815"/>
                  </a:cubicBezTo>
                  <a:cubicBezTo>
                    <a:pt x="94725" y="137615"/>
                    <a:pt x="182567" y="285253"/>
                    <a:pt x="206379" y="309065"/>
                  </a:cubicBezTo>
                  <a:lnTo>
                    <a:pt x="206379" y="229690"/>
                  </a:lnTo>
                  <a:lnTo>
                    <a:pt x="222254" y="426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BCE975D6-F808-585B-6EE4-EEF06BFE5E9C}"/>
                </a:ext>
              </a:extLst>
            </p:cNvPr>
            <p:cNvSpPr/>
            <p:nvPr/>
          </p:nvSpPr>
          <p:spPr>
            <a:xfrm>
              <a:off x="4603516" y="3971658"/>
              <a:ext cx="86973" cy="396167"/>
            </a:xfrm>
            <a:custGeom>
              <a:avLst/>
              <a:gdLst>
                <a:gd name="connsiteX0" fmla="*/ 234 w 86973"/>
                <a:gd name="connsiteY0" fmla="*/ 267 h 396167"/>
                <a:gd name="connsiteX1" fmla="*/ 44684 w 86973"/>
                <a:gd name="connsiteY1" fmla="*/ 206642 h 396167"/>
                <a:gd name="connsiteX2" fmla="*/ 41509 w 86973"/>
                <a:gd name="connsiteY2" fmla="*/ 393967 h 396167"/>
                <a:gd name="connsiteX3" fmla="*/ 41509 w 86973"/>
                <a:gd name="connsiteY3" fmla="*/ 301892 h 396167"/>
                <a:gd name="connsiteX4" fmla="*/ 85959 w 86973"/>
                <a:gd name="connsiteY4" fmla="*/ 190767 h 396167"/>
                <a:gd name="connsiteX5" fmla="*/ 66909 w 86973"/>
                <a:gd name="connsiteY5" fmla="*/ 251092 h 396167"/>
                <a:gd name="connsiteX6" fmla="*/ 234 w 86973"/>
                <a:gd name="connsiteY6" fmla="*/ 267 h 39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973" h="396167">
                  <a:moveTo>
                    <a:pt x="234" y="267"/>
                  </a:moveTo>
                  <a:cubicBezTo>
                    <a:pt x="-3470" y="-7141"/>
                    <a:pt x="37805" y="141025"/>
                    <a:pt x="44684" y="206642"/>
                  </a:cubicBezTo>
                  <a:cubicBezTo>
                    <a:pt x="51563" y="272259"/>
                    <a:pt x="42038" y="378092"/>
                    <a:pt x="41509" y="393967"/>
                  </a:cubicBezTo>
                  <a:cubicBezTo>
                    <a:pt x="40980" y="409842"/>
                    <a:pt x="34101" y="335759"/>
                    <a:pt x="41509" y="301892"/>
                  </a:cubicBezTo>
                  <a:cubicBezTo>
                    <a:pt x="48917" y="268025"/>
                    <a:pt x="81726" y="199234"/>
                    <a:pt x="85959" y="190767"/>
                  </a:cubicBezTo>
                  <a:cubicBezTo>
                    <a:pt x="90192" y="182300"/>
                    <a:pt x="80667" y="278609"/>
                    <a:pt x="66909" y="251092"/>
                  </a:cubicBezTo>
                  <a:cubicBezTo>
                    <a:pt x="53151" y="223575"/>
                    <a:pt x="3938" y="7675"/>
                    <a:pt x="234" y="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32B93D5E-6101-9388-EB53-9F7F91DF6A0E}"/>
                </a:ext>
              </a:extLst>
            </p:cNvPr>
            <p:cNvSpPr/>
            <p:nvPr/>
          </p:nvSpPr>
          <p:spPr>
            <a:xfrm>
              <a:off x="4660892" y="3945877"/>
              <a:ext cx="35238" cy="469670"/>
            </a:xfrm>
            <a:custGeom>
              <a:avLst/>
              <a:gdLst>
                <a:gd name="connsiteX0" fmla="*/ 3183 w 35238"/>
                <a:gd name="connsiteY0" fmla="*/ 648 h 469670"/>
                <a:gd name="connsiteX1" fmla="*/ 22233 w 35238"/>
                <a:gd name="connsiteY1" fmla="*/ 175273 h 469670"/>
                <a:gd name="connsiteX2" fmla="*/ 34933 w 35238"/>
                <a:gd name="connsiteY2" fmla="*/ 454673 h 469670"/>
                <a:gd name="connsiteX3" fmla="*/ 28583 w 35238"/>
                <a:gd name="connsiteY3" fmla="*/ 400698 h 469670"/>
                <a:gd name="connsiteX4" fmla="*/ 8 w 35238"/>
                <a:gd name="connsiteY4" fmla="*/ 137173 h 469670"/>
                <a:gd name="connsiteX5" fmla="*/ 31758 w 35238"/>
                <a:gd name="connsiteY5" fmla="*/ 235598 h 469670"/>
                <a:gd name="connsiteX6" fmla="*/ 3183 w 35238"/>
                <a:gd name="connsiteY6" fmla="*/ 648 h 46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238" h="469670">
                  <a:moveTo>
                    <a:pt x="3183" y="648"/>
                  </a:moveTo>
                  <a:cubicBezTo>
                    <a:pt x="1596" y="-9406"/>
                    <a:pt x="16941" y="99602"/>
                    <a:pt x="22233" y="175273"/>
                  </a:cubicBezTo>
                  <a:cubicBezTo>
                    <a:pt x="27525" y="250944"/>
                    <a:pt x="33875" y="417102"/>
                    <a:pt x="34933" y="454673"/>
                  </a:cubicBezTo>
                  <a:cubicBezTo>
                    <a:pt x="35991" y="492244"/>
                    <a:pt x="34404" y="453615"/>
                    <a:pt x="28583" y="400698"/>
                  </a:cubicBezTo>
                  <a:cubicBezTo>
                    <a:pt x="22762" y="347781"/>
                    <a:pt x="-521" y="164690"/>
                    <a:pt x="8" y="137173"/>
                  </a:cubicBezTo>
                  <a:cubicBezTo>
                    <a:pt x="537" y="109656"/>
                    <a:pt x="30171" y="254648"/>
                    <a:pt x="31758" y="235598"/>
                  </a:cubicBezTo>
                  <a:cubicBezTo>
                    <a:pt x="33345" y="216548"/>
                    <a:pt x="4770" y="10702"/>
                    <a:pt x="3183" y="6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137E446E-1313-FCCD-D50F-F64D27C9001C}"/>
                </a:ext>
              </a:extLst>
            </p:cNvPr>
            <p:cNvSpPr/>
            <p:nvPr/>
          </p:nvSpPr>
          <p:spPr>
            <a:xfrm>
              <a:off x="5163879" y="4200506"/>
              <a:ext cx="158477" cy="574556"/>
            </a:xfrm>
            <a:custGeom>
              <a:avLst/>
              <a:gdLst>
                <a:gd name="connsiteX0" fmla="*/ 36771 w 158477"/>
                <a:gd name="connsiteY0" fmla="*/ 3194 h 574556"/>
                <a:gd name="connsiteX1" fmla="*/ 43121 w 158477"/>
                <a:gd name="connsiteY1" fmla="*/ 165119 h 574556"/>
                <a:gd name="connsiteX2" fmla="*/ 147896 w 158477"/>
                <a:gd name="connsiteY2" fmla="*/ 552469 h 574556"/>
                <a:gd name="connsiteX3" fmla="*/ 138371 w 158477"/>
                <a:gd name="connsiteY3" fmla="*/ 504844 h 574556"/>
                <a:gd name="connsiteX4" fmla="*/ 1846 w 158477"/>
                <a:gd name="connsiteY4" fmla="*/ 320694 h 574556"/>
                <a:gd name="connsiteX5" fmla="*/ 58996 w 158477"/>
                <a:gd name="connsiteY5" fmla="*/ 400069 h 574556"/>
                <a:gd name="connsiteX6" fmla="*/ 52646 w 158477"/>
                <a:gd name="connsiteY6" fmla="*/ 311169 h 574556"/>
                <a:gd name="connsiteX7" fmla="*/ 39946 w 158477"/>
                <a:gd name="connsiteY7" fmla="*/ 79394 h 574556"/>
                <a:gd name="connsiteX8" fmla="*/ 39946 w 158477"/>
                <a:gd name="connsiteY8" fmla="*/ 57169 h 574556"/>
                <a:gd name="connsiteX9" fmla="*/ 36771 w 158477"/>
                <a:gd name="connsiteY9" fmla="*/ 3194 h 574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8477" h="574556">
                  <a:moveTo>
                    <a:pt x="36771" y="3194"/>
                  </a:moveTo>
                  <a:cubicBezTo>
                    <a:pt x="37300" y="21186"/>
                    <a:pt x="24600" y="73573"/>
                    <a:pt x="43121" y="165119"/>
                  </a:cubicBezTo>
                  <a:cubicBezTo>
                    <a:pt x="61642" y="256665"/>
                    <a:pt x="132021" y="495848"/>
                    <a:pt x="147896" y="552469"/>
                  </a:cubicBezTo>
                  <a:cubicBezTo>
                    <a:pt x="163771" y="609090"/>
                    <a:pt x="162713" y="543473"/>
                    <a:pt x="138371" y="504844"/>
                  </a:cubicBezTo>
                  <a:cubicBezTo>
                    <a:pt x="114029" y="466215"/>
                    <a:pt x="15075" y="338157"/>
                    <a:pt x="1846" y="320694"/>
                  </a:cubicBezTo>
                  <a:cubicBezTo>
                    <a:pt x="-11383" y="303232"/>
                    <a:pt x="50529" y="401656"/>
                    <a:pt x="58996" y="400069"/>
                  </a:cubicBezTo>
                  <a:cubicBezTo>
                    <a:pt x="67463" y="398482"/>
                    <a:pt x="55821" y="364615"/>
                    <a:pt x="52646" y="311169"/>
                  </a:cubicBezTo>
                  <a:cubicBezTo>
                    <a:pt x="49471" y="257723"/>
                    <a:pt x="42063" y="121727"/>
                    <a:pt x="39946" y="79394"/>
                  </a:cubicBezTo>
                  <a:cubicBezTo>
                    <a:pt x="37829" y="37061"/>
                    <a:pt x="42063" y="65636"/>
                    <a:pt x="39946" y="57169"/>
                  </a:cubicBezTo>
                  <a:cubicBezTo>
                    <a:pt x="37829" y="48702"/>
                    <a:pt x="36242" y="-14798"/>
                    <a:pt x="36771" y="31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08597C34-AF90-AF58-7175-45F8FCBA91F3}"/>
                </a:ext>
              </a:extLst>
            </p:cNvPr>
            <p:cNvSpPr/>
            <p:nvPr/>
          </p:nvSpPr>
          <p:spPr>
            <a:xfrm>
              <a:off x="4651157" y="4146549"/>
              <a:ext cx="498625" cy="378059"/>
            </a:xfrm>
            <a:custGeom>
              <a:avLst/>
              <a:gdLst>
                <a:gd name="connsiteX0" fmla="*/ 218 w 498625"/>
                <a:gd name="connsiteY0" fmla="*/ 1 h 378059"/>
                <a:gd name="connsiteX1" fmla="*/ 95468 w 498625"/>
                <a:gd name="connsiteY1" fmla="*/ 133351 h 378059"/>
                <a:gd name="connsiteX2" fmla="*/ 247868 w 498625"/>
                <a:gd name="connsiteY2" fmla="*/ 130176 h 378059"/>
                <a:gd name="connsiteX3" fmla="*/ 127218 w 498625"/>
                <a:gd name="connsiteY3" fmla="*/ 142876 h 378059"/>
                <a:gd name="connsiteX4" fmla="*/ 203418 w 498625"/>
                <a:gd name="connsiteY4" fmla="*/ 177801 h 378059"/>
                <a:gd name="connsiteX5" fmla="*/ 108168 w 498625"/>
                <a:gd name="connsiteY5" fmla="*/ 190501 h 378059"/>
                <a:gd name="connsiteX6" fmla="*/ 492343 w 498625"/>
                <a:gd name="connsiteY6" fmla="*/ 209551 h 378059"/>
                <a:gd name="connsiteX7" fmla="*/ 352643 w 498625"/>
                <a:gd name="connsiteY7" fmla="*/ 225426 h 378059"/>
                <a:gd name="connsiteX8" fmla="*/ 432018 w 498625"/>
                <a:gd name="connsiteY8" fmla="*/ 377826 h 378059"/>
                <a:gd name="connsiteX9" fmla="*/ 371693 w 498625"/>
                <a:gd name="connsiteY9" fmla="*/ 260351 h 378059"/>
                <a:gd name="connsiteX10" fmla="*/ 301843 w 498625"/>
                <a:gd name="connsiteY10" fmla="*/ 266701 h 378059"/>
                <a:gd name="connsiteX11" fmla="*/ 473293 w 498625"/>
                <a:gd name="connsiteY11" fmla="*/ 225426 h 378059"/>
                <a:gd name="connsiteX12" fmla="*/ 241518 w 498625"/>
                <a:gd name="connsiteY12" fmla="*/ 22226 h 378059"/>
                <a:gd name="connsiteX13" fmla="*/ 409793 w 498625"/>
                <a:gd name="connsiteY13" fmla="*/ 196851 h 378059"/>
                <a:gd name="connsiteX14" fmla="*/ 203418 w 498625"/>
                <a:gd name="connsiteY14" fmla="*/ 146051 h 378059"/>
                <a:gd name="connsiteX15" fmla="*/ 120868 w 498625"/>
                <a:gd name="connsiteY15" fmla="*/ 136526 h 378059"/>
                <a:gd name="connsiteX16" fmla="*/ 218 w 498625"/>
                <a:gd name="connsiteY16" fmla="*/ 1 h 378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98625" h="378059">
                  <a:moveTo>
                    <a:pt x="218" y="1"/>
                  </a:moveTo>
                  <a:cubicBezTo>
                    <a:pt x="-4015" y="-528"/>
                    <a:pt x="54193" y="111655"/>
                    <a:pt x="95468" y="133351"/>
                  </a:cubicBezTo>
                  <a:cubicBezTo>
                    <a:pt x="136743" y="155047"/>
                    <a:pt x="242576" y="128589"/>
                    <a:pt x="247868" y="130176"/>
                  </a:cubicBezTo>
                  <a:cubicBezTo>
                    <a:pt x="253160" y="131763"/>
                    <a:pt x="134626" y="134939"/>
                    <a:pt x="127218" y="142876"/>
                  </a:cubicBezTo>
                  <a:cubicBezTo>
                    <a:pt x="119810" y="150814"/>
                    <a:pt x="206593" y="169863"/>
                    <a:pt x="203418" y="177801"/>
                  </a:cubicBezTo>
                  <a:cubicBezTo>
                    <a:pt x="200243" y="185739"/>
                    <a:pt x="60014" y="185209"/>
                    <a:pt x="108168" y="190501"/>
                  </a:cubicBezTo>
                  <a:cubicBezTo>
                    <a:pt x="156322" y="195793"/>
                    <a:pt x="451597" y="203730"/>
                    <a:pt x="492343" y="209551"/>
                  </a:cubicBezTo>
                  <a:cubicBezTo>
                    <a:pt x="533089" y="215372"/>
                    <a:pt x="362697" y="197380"/>
                    <a:pt x="352643" y="225426"/>
                  </a:cubicBezTo>
                  <a:cubicBezTo>
                    <a:pt x="342589" y="253472"/>
                    <a:pt x="428843" y="372005"/>
                    <a:pt x="432018" y="377826"/>
                  </a:cubicBezTo>
                  <a:cubicBezTo>
                    <a:pt x="435193" y="383647"/>
                    <a:pt x="393389" y="278872"/>
                    <a:pt x="371693" y="260351"/>
                  </a:cubicBezTo>
                  <a:cubicBezTo>
                    <a:pt x="349997" y="241830"/>
                    <a:pt x="284910" y="272522"/>
                    <a:pt x="301843" y="266701"/>
                  </a:cubicBezTo>
                  <a:cubicBezTo>
                    <a:pt x="318776" y="260880"/>
                    <a:pt x="483347" y="266172"/>
                    <a:pt x="473293" y="225426"/>
                  </a:cubicBezTo>
                  <a:cubicBezTo>
                    <a:pt x="463239" y="184680"/>
                    <a:pt x="252101" y="26989"/>
                    <a:pt x="241518" y="22226"/>
                  </a:cubicBezTo>
                  <a:cubicBezTo>
                    <a:pt x="230935" y="17464"/>
                    <a:pt x="416143" y="176214"/>
                    <a:pt x="409793" y="196851"/>
                  </a:cubicBezTo>
                  <a:cubicBezTo>
                    <a:pt x="403443" y="217488"/>
                    <a:pt x="251572" y="156105"/>
                    <a:pt x="203418" y="146051"/>
                  </a:cubicBezTo>
                  <a:cubicBezTo>
                    <a:pt x="155264" y="135997"/>
                    <a:pt x="149443" y="157163"/>
                    <a:pt x="120868" y="136526"/>
                  </a:cubicBezTo>
                  <a:cubicBezTo>
                    <a:pt x="92293" y="115889"/>
                    <a:pt x="4451" y="530"/>
                    <a:pt x="21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50FEE01F-2F6C-637D-AB12-FE6D8E29362B}"/>
                </a:ext>
              </a:extLst>
            </p:cNvPr>
            <p:cNvSpPr/>
            <p:nvPr/>
          </p:nvSpPr>
          <p:spPr>
            <a:xfrm>
              <a:off x="4238256" y="4346571"/>
              <a:ext cx="1214627" cy="1475634"/>
            </a:xfrm>
            <a:custGeom>
              <a:avLst/>
              <a:gdLst>
                <a:gd name="connsiteX0" fmla="*/ 3544 w 1214627"/>
                <a:gd name="connsiteY0" fmla="*/ 4 h 1475634"/>
                <a:gd name="connsiteX1" fmla="*/ 533769 w 1214627"/>
                <a:gd name="connsiteY1" fmla="*/ 57154 h 1475634"/>
                <a:gd name="connsiteX2" fmla="*/ 495669 w 1214627"/>
                <a:gd name="connsiteY2" fmla="*/ 57154 h 1475634"/>
                <a:gd name="connsiteX3" fmla="*/ 746494 w 1214627"/>
                <a:gd name="connsiteY3" fmla="*/ 133354 h 1475634"/>
                <a:gd name="connsiteX4" fmla="*/ 679819 w 1214627"/>
                <a:gd name="connsiteY4" fmla="*/ 98429 h 1475634"/>
                <a:gd name="connsiteX5" fmla="*/ 892544 w 1214627"/>
                <a:gd name="connsiteY5" fmla="*/ 196854 h 1475634"/>
                <a:gd name="connsiteX6" fmla="*/ 898894 w 1214627"/>
                <a:gd name="connsiteY6" fmla="*/ 177804 h 1475634"/>
                <a:gd name="connsiteX7" fmla="*/ 1044944 w 1214627"/>
                <a:gd name="connsiteY7" fmla="*/ 276229 h 1475634"/>
                <a:gd name="connsiteX8" fmla="*/ 1038594 w 1214627"/>
                <a:gd name="connsiteY8" fmla="*/ 238129 h 1475634"/>
                <a:gd name="connsiteX9" fmla="*/ 1054469 w 1214627"/>
                <a:gd name="connsiteY9" fmla="*/ 476254 h 1475634"/>
                <a:gd name="connsiteX10" fmla="*/ 1140194 w 1214627"/>
                <a:gd name="connsiteY10" fmla="*/ 688979 h 1475634"/>
                <a:gd name="connsiteX11" fmla="*/ 1105269 w 1214627"/>
                <a:gd name="connsiteY11" fmla="*/ 631829 h 1475634"/>
                <a:gd name="connsiteX12" fmla="*/ 1213219 w 1214627"/>
                <a:gd name="connsiteY12" fmla="*/ 1463679 h 1475634"/>
                <a:gd name="connsiteX13" fmla="*/ 1159244 w 1214627"/>
                <a:gd name="connsiteY13" fmla="*/ 1073154 h 1475634"/>
                <a:gd name="connsiteX14" fmla="*/ 1051294 w 1214627"/>
                <a:gd name="connsiteY14" fmla="*/ 374654 h 1475634"/>
                <a:gd name="connsiteX15" fmla="*/ 975094 w 1214627"/>
                <a:gd name="connsiteY15" fmla="*/ 247654 h 1475634"/>
                <a:gd name="connsiteX16" fmla="*/ 365494 w 1214627"/>
                <a:gd name="connsiteY16" fmla="*/ 12704 h 1475634"/>
                <a:gd name="connsiteX17" fmla="*/ 495669 w 1214627"/>
                <a:gd name="connsiteY17" fmla="*/ 66679 h 1475634"/>
                <a:gd name="connsiteX18" fmla="*/ 209919 w 1214627"/>
                <a:gd name="connsiteY18" fmla="*/ 38104 h 1475634"/>
                <a:gd name="connsiteX19" fmla="*/ 298819 w 1214627"/>
                <a:gd name="connsiteY19" fmla="*/ 60329 h 1475634"/>
                <a:gd name="connsiteX20" fmla="*/ 3544 w 1214627"/>
                <a:gd name="connsiteY20" fmla="*/ 4 h 1475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14627" h="1475634">
                  <a:moveTo>
                    <a:pt x="3544" y="4"/>
                  </a:moveTo>
                  <a:cubicBezTo>
                    <a:pt x="42702" y="-525"/>
                    <a:pt x="451748" y="47629"/>
                    <a:pt x="533769" y="57154"/>
                  </a:cubicBezTo>
                  <a:cubicBezTo>
                    <a:pt x="615790" y="66679"/>
                    <a:pt x="460215" y="44454"/>
                    <a:pt x="495669" y="57154"/>
                  </a:cubicBezTo>
                  <a:cubicBezTo>
                    <a:pt x="531123" y="69854"/>
                    <a:pt x="715802" y="126475"/>
                    <a:pt x="746494" y="133354"/>
                  </a:cubicBezTo>
                  <a:cubicBezTo>
                    <a:pt x="777186" y="140233"/>
                    <a:pt x="655477" y="87846"/>
                    <a:pt x="679819" y="98429"/>
                  </a:cubicBezTo>
                  <a:cubicBezTo>
                    <a:pt x="704161" y="109012"/>
                    <a:pt x="856032" y="183625"/>
                    <a:pt x="892544" y="196854"/>
                  </a:cubicBezTo>
                  <a:cubicBezTo>
                    <a:pt x="929057" y="210083"/>
                    <a:pt x="873494" y="164575"/>
                    <a:pt x="898894" y="177804"/>
                  </a:cubicBezTo>
                  <a:cubicBezTo>
                    <a:pt x="924294" y="191033"/>
                    <a:pt x="1021661" y="266175"/>
                    <a:pt x="1044944" y="276229"/>
                  </a:cubicBezTo>
                  <a:cubicBezTo>
                    <a:pt x="1068227" y="286283"/>
                    <a:pt x="1037007" y="204792"/>
                    <a:pt x="1038594" y="238129"/>
                  </a:cubicBezTo>
                  <a:cubicBezTo>
                    <a:pt x="1040181" y="271466"/>
                    <a:pt x="1037536" y="401112"/>
                    <a:pt x="1054469" y="476254"/>
                  </a:cubicBezTo>
                  <a:cubicBezTo>
                    <a:pt x="1071402" y="551396"/>
                    <a:pt x="1131727" y="663050"/>
                    <a:pt x="1140194" y="688979"/>
                  </a:cubicBezTo>
                  <a:cubicBezTo>
                    <a:pt x="1148661" y="714908"/>
                    <a:pt x="1093098" y="502712"/>
                    <a:pt x="1105269" y="631829"/>
                  </a:cubicBezTo>
                  <a:cubicBezTo>
                    <a:pt x="1117440" y="760946"/>
                    <a:pt x="1204223" y="1390125"/>
                    <a:pt x="1213219" y="1463679"/>
                  </a:cubicBezTo>
                  <a:cubicBezTo>
                    <a:pt x="1222215" y="1537233"/>
                    <a:pt x="1186232" y="1254658"/>
                    <a:pt x="1159244" y="1073154"/>
                  </a:cubicBezTo>
                  <a:cubicBezTo>
                    <a:pt x="1132257" y="891650"/>
                    <a:pt x="1081986" y="512237"/>
                    <a:pt x="1051294" y="374654"/>
                  </a:cubicBezTo>
                  <a:cubicBezTo>
                    <a:pt x="1020602" y="237071"/>
                    <a:pt x="1089394" y="307979"/>
                    <a:pt x="975094" y="247654"/>
                  </a:cubicBezTo>
                  <a:cubicBezTo>
                    <a:pt x="860794" y="187329"/>
                    <a:pt x="445398" y="42867"/>
                    <a:pt x="365494" y="12704"/>
                  </a:cubicBezTo>
                  <a:cubicBezTo>
                    <a:pt x="285590" y="-17459"/>
                    <a:pt x="521598" y="62446"/>
                    <a:pt x="495669" y="66679"/>
                  </a:cubicBezTo>
                  <a:cubicBezTo>
                    <a:pt x="469740" y="70912"/>
                    <a:pt x="242727" y="39162"/>
                    <a:pt x="209919" y="38104"/>
                  </a:cubicBezTo>
                  <a:cubicBezTo>
                    <a:pt x="177111" y="37046"/>
                    <a:pt x="335861" y="62975"/>
                    <a:pt x="298819" y="60329"/>
                  </a:cubicBezTo>
                  <a:cubicBezTo>
                    <a:pt x="261777" y="57683"/>
                    <a:pt x="-35614" y="533"/>
                    <a:pt x="3544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C9D44206-0D1A-434B-906B-D8A1AA779894}"/>
                </a:ext>
              </a:extLst>
            </p:cNvPr>
            <p:cNvSpPr/>
            <p:nvPr/>
          </p:nvSpPr>
          <p:spPr>
            <a:xfrm>
              <a:off x="4153786" y="4323935"/>
              <a:ext cx="864507" cy="260513"/>
            </a:xfrm>
            <a:custGeom>
              <a:avLst/>
              <a:gdLst>
                <a:gd name="connsiteX0" fmla="*/ 208664 w 864507"/>
                <a:gd name="connsiteY0" fmla="*/ 415 h 260513"/>
                <a:gd name="connsiteX1" fmla="*/ 176914 w 864507"/>
                <a:gd name="connsiteY1" fmla="*/ 95665 h 260513"/>
                <a:gd name="connsiteX2" fmla="*/ 278514 w 864507"/>
                <a:gd name="connsiteY2" fmla="*/ 130590 h 260513"/>
                <a:gd name="connsiteX3" fmla="*/ 2289 w 864507"/>
                <a:gd name="connsiteY3" fmla="*/ 143290 h 260513"/>
                <a:gd name="connsiteX4" fmla="*/ 459489 w 864507"/>
                <a:gd name="connsiteY4" fmla="*/ 146465 h 260513"/>
                <a:gd name="connsiteX5" fmla="*/ 646814 w 864507"/>
                <a:gd name="connsiteY5" fmla="*/ 190915 h 260513"/>
                <a:gd name="connsiteX6" fmla="*/ 637289 w 864507"/>
                <a:gd name="connsiteY6" fmla="*/ 187740 h 260513"/>
                <a:gd name="connsiteX7" fmla="*/ 834139 w 864507"/>
                <a:gd name="connsiteY7" fmla="*/ 254415 h 260513"/>
                <a:gd name="connsiteX8" fmla="*/ 830964 w 864507"/>
                <a:gd name="connsiteY8" fmla="*/ 244890 h 260513"/>
                <a:gd name="connsiteX9" fmla="*/ 519814 w 864507"/>
                <a:gd name="connsiteY9" fmla="*/ 143290 h 260513"/>
                <a:gd name="connsiteX10" fmla="*/ 161039 w 864507"/>
                <a:gd name="connsiteY10" fmla="*/ 114715 h 260513"/>
                <a:gd name="connsiteX11" fmla="*/ 135639 w 864507"/>
                <a:gd name="connsiteY11" fmla="*/ 136940 h 260513"/>
                <a:gd name="connsiteX12" fmla="*/ 208664 w 864507"/>
                <a:gd name="connsiteY12" fmla="*/ 415 h 260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4507" h="260513">
                  <a:moveTo>
                    <a:pt x="208664" y="415"/>
                  </a:moveTo>
                  <a:cubicBezTo>
                    <a:pt x="215543" y="-6464"/>
                    <a:pt x="165272" y="73969"/>
                    <a:pt x="176914" y="95665"/>
                  </a:cubicBezTo>
                  <a:cubicBezTo>
                    <a:pt x="188556" y="117361"/>
                    <a:pt x="307618" y="122653"/>
                    <a:pt x="278514" y="130590"/>
                  </a:cubicBezTo>
                  <a:cubicBezTo>
                    <a:pt x="249410" y="138527"/>
                    <a:pt x="-27873" y="140644"/>
                    <a:pt x="2289" y="143290"/>
                  </a:cubicBezTo>
                  <a:cubicBezTo>
                    <a:pt x="32451" y="145936"/>
                    <a:pt x="352068" y="138527"/>
                    <a:pt x="459489" y="146465"/>
                  </a:cubicBezTo>
                  <a:cubicBezTo>
                    <a:pt x="566910" y="154403"/>
                    <a:pt x="617181" y="184036"/>
                    <a:pt x="646814" y="190915"/>
                  </a:cubicBezTo>
                  <a:cubicBezTo>
                    <a:pt x="676447" y="197794"/>
                    <a:pt x="637289" y="187740"/>
                    <a:pt x="637289" y="187740"/>
                  </a:cubicBezTo>
                  <a:lnTo>
                    <a:pt x="834139" y="254415"/>
                  </a:lnTo>
                  <a:cubicBezTo>
                    <a:pt x="866418" y="263940"/>
                    <a:pt x="883351" y="263411"/>
                    <a:pt x="830964" y="244890"/>
                  </a:cubicBezTo>
                  <a:cubicBezTo>
                    <a:pt x="778577" y="226369"/>
                    <a:pt x="631468" y="164986"/>
                    <a:pt x="519814" y="143290"/>
                  </a:cubicBezTo>
                  <a:cubicBezTo>
                    <a:pt x="408160" y="121594"/>
                    <a:pt x="225068" y="115773"/>
                    <a:pt x="161039" y="114715"/>
                  </a:cubicBezTo>
                  <a:cubicBezTo>
                    <a:pt x="97010" y="113657"/>
                    <a:pt x="130877" y="160752"/>
                    <a:pt x="135639" y="136940"/>
                  </a:cubicBezTo>
                  <a:cubicBezTo>
                    <a:pt x="140401" y="113128"/>
                    <a:pt x="201785" y="7294"/>
                    <a:pt x="208664" y="4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47989690-8E9A-4607-BCB3-0867F8C677D9}"/>
                </a:ext>
              </a:extLst>
            </p:cNvPr>
            <p:cNvSpPr/>
            <p:nvPr/>
          </p:nvSpPr>
          <p:spPr>
            <a:xfrm>
              <a:off x="5239382" y="4614170"/>
              <a:ext cx="191245" cy="1154322"/>
            </a:xfrm>
            <a:custGeom>
              <a:avLst/>
              <a:gdLst>
                <a:gd name="connsiteX0" fmla="*/ 2543 w 191245"/>
                <a:gd name="connsiteY0" fmla="*/ 21330 h 1154322"/>
                <a:gd name="connsiteX1" fmla="*/ 183518 w 191245"/>
                <a:gd name="connsiteY1" fmla="*/ 1100830 h 1154322"/>
                <a:gd name="connsiteX2" fmla="*/ 148593 w 191245"/>
                <a:gd name="connsiteY2" fmla="*/ 913505 h 1154322"/>
                <a:gd name="connsiteX3" fmla="*/ 62868 w 191245"/>
                <a:gd name="connsiteY3" fmla="*/ 246755 h 1154322"/>
                <a:gd name="connsiteX4" fmla="*/ 75568 w 191245"/>
                <a:gd name="connsiteY4" fmla="*/ 373755 h 1154322"/>
                <a:gd name="connsiteX5" fmla="*/ 2543 w 191245"/>
                <a:gd name="connsiteY5" fmla="*/ 21330 h 115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245" h="1154322">
                  <a:moveTo>
                    <a:pt x="2543" y="21330"/>
                  </a:moveTo>
                  <a:cubicBezTo>
                    <a:pt x="20535" y="142509"/>
                    <a:pt x="159176" y="952134"/>
                    <a:pt x="183518" y="1100830"/>
                  </a:cubicBezTo>
                  <a:cubicBezTo>
                    <a:pt x="207860" y="1249526"/>
                    <a:pt x="168701" y="1055851"/>
                    <a:pt x="148593" y="913505"/>
                  </a:cubicBezTo>
                  <a:cubicBezTo>
                    <a:pt x="128485" y="771159"/>
                    <a:pt x="75039" y="336713"/>
                    <a:pt x="62868" y="246755"/>
                  </a:cubicBezTo>
                  <a:cubicBezTo>
                    <a:pt x="50697" y="156797"/>
                    <a:pt x="83505" y="414501"/>
                    <a:pt x="75568" y="373755"/>
                  </a:cubicBezTo>
                  <a:cubicBezTo>
                    <a:pt x="67631" y="333009"/>
                    <a:pt x="-15449" y="-99849"/>
                    <a:pt x="2543" y="213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D6B7240C-C3B0-DA29-9CC6-9E4D3242DFED}"/>
                </a:ext>
              </a:extLst>
            </p:cNvPr>
            <p:cNvSpPr/>
            <p:nvPr/>
          </p:nvSpPr>
          <p:spPr>
            <a:xfrm>
              <a:off x="5081835" y="4528725"/>
              <a:ext cx="296093" cy="1198503"/>
            </a:xfrm>
            <a:custGeom>
              <a:avLst/>
              <a:gdLst>
                <a:gd name="connsiteX0" fmla="*/ 1340 w 296093"/>
                <a:gd name="connsiteY0" fmla="*/ 8350 h 1198503"/>
                <a:gd name="connsiteX1" fmla="*/ 115640 w 296093"/>
                <a:gd name="connsiteY1" fmla="*/ 132175 h 1198503"/>
                <a:gd name="connsiteX2" fmla="*/ 109290 w 296093"/>
                <a:gd name="connsiteY2" fmla="*/ 249650 h 1198503"/>
                <a:gd name="connsiteX3" fmla="*/ 137865 w 296093"/>
                <a:gd name="connsiteY3" fmla="*/ 221075 h 1198503"/>
                <a:gd name="connsiteX4" fmla="*/ 172790 w 296093"/>
                <a:gd name="connsiteY4" fmla="*/ 408400 h 1198503"/>
                <a:gd name="connsiteX5" fmla="*/ 191840 w 296093"/>
                <a:gd name="connsiteY5" fmla="*/ 643350 h 1198503"/>
                <a:gd name="connsiteX6" fmla="*/ 188665 w 296093"/>
                <a:gd name="connsiteY6" fmla="*/ 563975 h 1198503"/>
                <a:gd name="connsiteX7" fmla="*/ 293440 w 296093"/>
                <a:gd name="connsiteY7" fmla="*/ 1186275 h 1198503"/>
                <a:gd name="connsiteX8" fmla="*/ 255340 w 296093"/>
                <a:gd name="connsiteY8" fmla="*/ 913225 h 1198503"/>
                <a:gd name="connsiteX9" fmla="*/ 153740 w 296093"/>
                <a:gd name="connsiteY9" fmla="*/ 154400 h 1198503"/>
                <a:gd name="connsiteX10" fmla="*/ 61665 w 296093"/>
                <a:gd name="connsiteY10" fmla="*/ 27400 h 1198503"/>
                <a:gd name="connsiteX11" fmla="*/ 1340 w 296093"/>
                <a:gd name="connsiteY11" fmla="*/ 8350 h 1198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6093" h="1198503">
                  <a:moveTo>
                    <a:pt x="1340" y="8350"/>
                  </a:moveTo>
                  <a:cubicBezTo>
                    <a:pt x="10336" y="25813"/>
                    <a:pt x="97648" y="91958"/>
                    <a:pt x="115640" y="132175"/>
                  </a:cubicBezTo>
                  <a:cubicBezTo>
                    <a:pt x="133632" y="172392"/>
                    <a:pt x="105586" y="234833"/>
                    <a:pt x="109290" y="249650"/>
                  </a:cubicBezTo>
                  <a:cubicBezTo>
                    <a:pt x="112994" y="264467"/>
                    <a:pt x="127282" y="194617"/>
                    <a:pt x="137865" y="221075"/>
                  </a:cubicBezTo>
                  <a:cubicBezTo>
                    <a:pt x="148448" y="247533"/>
                    <a:pt x="163794" y="338021"/>
                    <a:pt x="172790" y="408400"/>
                  </a:cubicBezTo>
                  <a:cubicBezTo>
                    <a:pt x="181786" y="478779"/>
                    <a:pt x="189194" y="617421"/>
                    <a:pt x="191840" y="643350"/>
                  </a:cubicBezTo>
                  <a:cubicBezTo>
                    <a:pt x="194486" y="669279"/>
                    <a:pt x="171732" y="473487"/>
                    <a:pt x="188665" y="563975"/>
                  </a:cubicBezTo>
                  <a:cubicBezTo>
                    <a:pt x="205598" y="654463"/>
                    <a:pt x="282328" y="1128067"/>
                    <a:pt x="293440" y="1186275"/>
                  </a:cubicBezTo>
                  <a:cubicBezTo>
                    <a:pt x="304553" y="1244483"/>
                    <a:pt x="278623" y="1085204"/>
                    <a:pt x="255340" y="913225"/>
                  </a:cubicBezTo>
                  <a:cubicBezTo>
                    <a:pt x="232057" y="741246"/>
                    <a:pt x="186019" y="302038"/>
                    <a:pt x="153740" y="154400"/>
                  </a:cubicBezTo>
                  <a:cubicBezTo>
                    <a:pt x="121461" y="6762"/>
                    <a:pt x="92886" y="52271"/>
                    <a:pt x="61665" y="27400"/>
                  </a:cubicBezTo>
                  <a:cubicBezTo>
                    <a:pt x="30444" y="2529"/>
                    <a:pt x="-7656" y="-9113"/>
                    <a:pt x="1340" y="8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8D73093D-513F-B320-D27E-93678678272D}"/>
                </a:ext>
              </a:extLst>
            </p:cNvPr>
            <p:cNvSpPr/>
            <p:nvPr/>
          </p:nvSpPr>
          <p:spPr>
            <a:xfrm>
              <a:off x="5126061" y="4594787"/>
              <a:ext cx="279253" cy="1166850"/>
            </a:xfrm>
            <a:custGeom>
              <a:avLst/>
              <a:gdLst>
                <a:gd name="connsiteX0" fmla="*/ 4739 w 279253"/>
                <a:gd name="connsiteY0" fmla="*/ 15313 h 1166850"/>
                <a:gd name="connsiteX1" fmla="*/ 268264 w 279253"/>
                <a:gd name="connsiteY1" fmla="*/ 1117038 h 1166850"/>
                <a:gd name="connsiteX2" fmla="*/ 211114 w 279253"/>
                <a:gd name="connsiteY2" fmla="*/ 897963 h 1166850"/>
                <a:gd name="connsiteX3" fmla="*/ 42839 w 279253"/>
                <a:gd name="connsiteY3" fmla="*/ 183588 h 1166850"/>
                <a:gd name="connsiteX4" fmla="*/ 93639 w 279253"/>
                <a:gd name="connsiteY4" fmla="*/ 453463 h 1166850"/>
                <a:gd name="connsiteX5" fmla="*/ 4739 w 279253"/>
                <a:gd name="connsiteY5" fmla="*/ 15313 h 11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9253" h="1166850">
                  <a:moveTo>
                    <a:pt x="4739" y="15313"/>
                  </a:moveTo>
                  <a:cubicBezTo>
                    <a:pt x="33843" y="125909"/>
                    <a:pt x="233868" y="969930"/>
                    <a:pt x="268264" y="1117038"/>
                  </a:cubicBezTo>
                  <a:cubicBezTo>
                    <a:pt x="302660" y="1264146"/>
                    <a:pt x="248685" y="1053538"/>
                    <a:pt x="211114" y="897963"/>
                  </a:cubicBezTo>
                  <a:cubicBezTo>
                    <a:pt x="173543" y="742388"/>
                    <a:pt x="62418" y="257671"/>
                    <a:pt x="42839" y="183588"/>
                  </a:cubicBezTo>
                  <a:cubicBezTo>
                    <a:pt x="23260" y="109505"/>
                    <a:pt x="97343" y="478334"/>
                    <a:pt x="93639" y="453463"/>
                  </a:cubicBezTo>
                  <a:cubicBezTo>
                    <a:pt x="89935" y="428592"/>
                    <a:pt x="-24365" y="-95283"/>
                    <a:pt x="4739" y="15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7AAA7A60-5564-9A6A-95A0-9E3F1A385C78}"/>
                </a:ext>
              </a:extLst>
            </p:cNvPr>
            <p:cNvSpPr/>
            <p:nvPr/>
          </p:nvSpPr>
          <p:spPr>
            <a:xfrm>
              <a:off x="5402511" y="5349858"/>
              <a:ext cx="97234" cy="1106540"/>
            </a:xfrm>
            <a:custGeom>
              <a:avLst/>
              <a:gdLst>
                <a:gd name="connsiteX0" fmla="*/ 4514 w 97234"/>
                <a:gd name="connsiteY0" fmla="*/ 17 h 1106540"/>
                <a:gd name="connsiteX1" fmla="*/ 36264 w 97234"/>
                <a:gd name="connsiteY1" fmla="*/ 311167 h 1106540"/>
                <a:gd name="connsiteX2" fmla="*/ 36264 w 97234"/>
                <a:gd name="connsiteY2" fmla="*/ 276242 h 1106540"/>
                <a:gd name="connsiteX3" fmla="*/ 33089 w 97234"/>
                <a:gd name="connsiteY3" fmla="*/ 450867 h 1106540"/>
                <a:gd name="connsiteX4" fmla="*/ 45789 w 97234"/>
                <a:gd name="connsiteY4" fmla="*/ 777892 h 1106540"/>
                <a:gd name="connsiteX5" fmla="*/ 45789 w 97234"/>
                <a:gd name="connsiteY5" fmla="*/ 727092 h 1106540"/>
                <a:gd name="connsiteX6" fmla="*/ 87064 w 97234"/>
                <a:gd name="connsiteY6" fmla="*/ 1063642 h 1106540"/>
                <a:gd name="connsiteX7" fmla="*/ 90239 w 97234"/>
                <a:gd name="connsiteY7" fmla="*/ 990617 h 1106540"/>
                <a:gd name="connsiteX8" fmla="*/ 4514 w 97234"/>
                <a:gd name="connsiteY8" fmla="*/ 60342 h 1106540"/>
                <a:gd name="connsiteX9" fmla="*/ 10864 w 97234"/>
                <a:gd name="connsiteY9" fmla="*/ 295292 h 1106540"/>
                <a:gd name="connsiteX10" fmla="*/ 4514 w 97234"/>
                <a:gd name="connsiteY10" fmla="*/ 17 h 1106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234" h="1106540">
                  <a:moveTo>
                    <a:pt x="4514" y="17"/>
                  </a:moveTo>
                  <a:cubicBezTo>
                    <a:pt x="8747" y="2663"/>
                    <a:pt x="30972" y="265130"/>
                    <a:pt x="36264" y="311167"/>
                  </a:cubicBezTo>
                  <a:cubicBezTo>
                    <a:pt x="41556" y="357205"/>
                    <a:pt x="36793" y="252959"/>
                    <a:pt x="36264" y="276242"/>
                  </a:cubicBezTo>
                  <a:cubicBezTo>
                    <a:pt x="35735" y="299525"/>
                    <a:pt x="31502" y="367259"/>
                    <a:pt x="33089" y="450867"/>
                  </a:cubicBezTo>
                  <a:cubicBezTo>
                    <a:pt x="34677" y="534475"/>
                    <a:pt x="43672" y="731855"/>
                    <a:pt x="45789" y="777892"/>
                  </a:cubicBezTo>
                  <a:cubicBezTo>
                    <a:pt x="47906" y="823929"/>
                    <a:pt x="38910" y="679467"/>
                    <a:pt x="45789" y="727092"/>
                  </a:cubicBezTo>
                  <a:cubicBezTo>
                    <a:pt x="52668" y="774717"/>
                    <a:pt x="79656" y="1019721"/>
                    <a:pt x="87064" y="1063642"/>
                  </a:cubicBezTo>
                  <a:cubicBezTo>
                    <a:pt x="94472" y="1107563"/>
                    <a:pt x="103997" y="1157834"/>
                    <a:pt x="90239" y="990617"/>
                  </a:cubicBezTo>
                  <a:cubicBezTo>
                    <a:pt x="76481" y="823400"/>
                    <a:pt x="17743" y="176229"/>
                    <a:pt x="4514" y="60342"/>
                  </a:cubicBezTo>
                  <a:cubicBezTo>
                    <a:pt x="-8715" y="-55545"/>
                    <a:pt x="11393" y="297409"/>
                    <a:pt x="10864" y="295292"/>
                  </a:cubicBezTo>
                  <a:cubicBezTo>
                    <a:pt x="10335" y="293175"/>
                    <a:pt x="281" y="-2629"/>
                    <a:pt x="4514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3AC36277-0922-98A0-A07E-6CD23A29E9CC}"/>
                </a:ext>
              </a:extLst>
            </p:cNvPr>
            <p:cNvSpPr/>
            <p:nvPr/>
          </p:nvSpPr>
          <p:spPr>
            <a:xfrm>
              <a:off x="4838562" y="5682791"/>
              <a:ext cx="678648" cy="764182"/>
            </a:xfrm>
            <a:custGeom>
              <a:avLst/>
              <a:gdLst>
                <a:gd name="connsiteX0" fmla="*/ 552588 w 678648"/>
                <a:gd name="connsiteY0" fmla="*/ 19509 h 764182"/>
                <a:gd name="connsiteX1" fmla="*/ 571638 w 678648"/>
                <a:gd name="connsiteY1" fmla="*/ 171909 h 764182"/>
                <a:gd name="connsiteX2" fmla="*/ 587513 w 678648"/>
                <a:gd name="connsiteY2" fmla="*/ 419559 h 764182"/>
                <a:gd name="connsiteX3" fmla="*/ 546238 w 678648"/>
                <a:gd name="connsiteY3" fmla="*/ 292559 h 764182"/>
                <a:gd name="connsiteX4" fmla="*/ 587513 w 678648"/>
                <a:gd name="connsiteY4" fmla="*/ 705309 h 764182"/>
                <a:gd name="connsiteX5" fmla="*/ 574813 w 678648"/>
                <a:gd name="connsiteY5" fmla="*/ 698959 h 764182"/>
                <a:gd name="connsiteX6" fmla="*/ 138 w 678648"/>
                <a:gd name="connsiteY6" fmla="*/ 692609 h 764182"/>
                <a:gd name="connsiteX7" fmla="*/ 631963 w 678648"/>
                <a:gd name="connsiteY7" fmla="*/ 730709 h 764182"/>
                <a:gd name="connsiteX8" fmla="*/ 622438 w 678648"/>
                <a:gd name="connsiteY8" fmla="*/ 708484 h 764182"/>
                <a:gd name="connsiteX9" fmla="*/ 549413 w 678648"/>
                <a:gd name="connsiteY9" fmla="*/ 76659 h 764182"/>
                <a:gd name="connsiteX10" fmla="*/ 552588 w 678648"/>
                <a:gd name="connsiteY10" fmla="*/ 19509 h 76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8648" h="764182">
                  <a:moveTo>
                    <a:pt x="552588" y="19509"/>
                  </a:moveTo>
                  <a:cubicBezTo>
                    <a:pt x="556292" y="35384"/>
                    <a:pt x="565817" y="105234"/>
                    <a:pt x="571638" y="171909"/>
                  </a:cubicBezTo>
                  <a:cubicBezTo>
                    <a:pt x="577459" y="238584"/>
                    <a:pt x="591746" y="399451"/>
                    <a:pt x="587513" y="419559"/>
                  </a:cubicBezTo>
                  <a:cubicBezTo>
                    <a:pt x="583280" y="439667"/>
                    <a:pt x="546238" y="244934"/>
                    <a:pt x="546238" y="292559"/>
                  </a:cubicBezTo>
                  <a:cubicBezTo>
                    <a:pt x="546238" y="340184"/>
                    <a:pt x="587513" y="705309"/>
                    <a:pt x="587513" y="705309"/>
                  </a:cubicBezTo>
                  <a:cubicBezTo>
                    <a:pt x="592276" y="773042"/>
                    <a:pt x="672709" y="701076"/>
                    <a:pt x="574813" y="698959"/>
                  </a:cubicBezTo>
                  <a:cubicBezTo>
                    <a:pt x="476917" y="696842"/>
                    <a:pt x="-9387" y="687317"/>
                    <a:pt x="138" y="692609"/>
                  </a:cubicBezTo>
                  <a:cubicBezTo>
                    <a:pt x="9663" y="697901"/>
                    <a:pt x="631963" y="730709"/>
                    <a:pt x="631963" y="730709"/>
                  </a:cubicBezTo>
                  <a:cubicBezTo>
                    <a:pt x="735680" y="733355"/>
                    <a:pt x="636196" y="817492"/>
                    <a:pt x="622438" y="708484"/>
                  </a:cubicBezTo>
                  <a:cubicBezTo>
                    <a:pt x="608680" y="599476"/>
                    <a:pt x="561055" y="188313"/>
                    <a:pt x="549413" y="76659"/>
                  </a:cubicBezTo>
                  <a:cubicBezTo>
                    <a:pt x="537771" y="-34995"/>
                    <a:pt x="548884" y="3634"/>
                    <a:pt x="552588" y="195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CC98E6B6-1B05-4BBF-4AE2-98CBB3B56637}"/>
                </a:ext>
              </a:extLst>
            </p:cNvPr>
            <p:cNvSpPr/>
            <p:nvPr/>
          </p:nvSpPr>
          <p:spPr>
            <a:xfrm>
              <a:off x="4632379" y="6359494"/>
              <a:ext cx="975974" cy="102896"/>
            </a:xfrm>
            <a:custGeom>
              <a:avLst/>
              <a:gdLst>
                <a:gd name="connsiteX0" fmla="*/ 3121 w 975974"/>
                <a:gd name="connsiteY0" fmla="*/ 82581 h 102896"/>
                <a:gd name="connsiteX1" fmla="*/ 460321 w 975974"/>
                <a:gd name="connsiteY1" fmla="*/ 85756 h 102896"/>
                <a:gd name="connsiteX2" fmla="*/ 361896 w 975974"/>
                <a:gd name="connsiteY2" fmla="*/ 34956 h 102896"/>
                <a:gd name="connsiteX3" fmla="*/ 958796 w 975974"/>
                <a:gd name="connsiteY3" fmla="*/ 79406 h 102896"/>
                <a:gd name="connsiteX4" fmla="*/ 774646 w 975974"/>
                <a:gd name="connsiteY4" fmla="*/ 38131 h 102896"/>
                <a:gd name="connsiteX5" fmla="*/ 361896 w 975974"/>
                <a:gd name="connsiteY5" fmla="*/ 31 h 102896"/>
                <a:gd name="connsiteX6" fmla="*/ 536521 w 975974"/>
                <a:gd name="connsiteY6" fmla="*/ 44481 h 102896"/>
                <a:gd name="connsiteX7" fmla="*/ 272996 w 975974"/>
                <a:gd name="connsiteY7" fmla="*/ 101631 h 102896"/>
                <a:gd name="connsiteX8" fmla="*/ 3121 w 975974"/>
                <a:gd name="connsiteY8" fmla="*/ 82581 h 102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974" h="102896">
                  <a:moveTo>
                    <a:pt x="3121" y="82581"/>
                  </a:moveTo>
                  <a:cubicBezTo>
                    <a:pt x="34342" y="79935"/>
                    <a:pt x="400525" y="93693"/>
                    <a:pt x="460321" y="85756"/>
                  </a:cubicBezTo>
                  <a:cubicBezTo>
                    <a:pt x="520117" y="77819"/>
                    <a:pt x="278817" y="36014"/>
                    <a:pt x="361896" y="34956"/>
                  </a:cubicBezTo>
                  <a:cubicBezTo>
                    <a:pt x="444975" y="33898"/>
                    <a:pt x="890004" y="78877"/>
                    <a:pt x="958796" y="79406"/>
                  </a:cubicBezTo>
                  <a:cubicBezTo>
                    <a:pt x="1027588" y="79935"/>
                    <a:pt x="874129" y="51360"/>
                    <a:pt x="774646" y="38131"/>
                  </a:cubicBezTo>
                  <a:cubicBezTo>
                    <a:pt x="675163" y="24902"/>
                    <a:pt x="401583" y="-1027"/>
                    <a:pt x="361896" y="31"/>
                  </a:cubicBezTo>
                  <a:cubicBezTo>
                    <a:pt x="322209" y="1089"/>
                    <a:pt x="551338" y="27548"/>
                    <a:pt x="536521" y="44481"/>
                  </a:cubicBezTo>
                  <a:cubicBezTo>
                    <a:pt x="521704" y="61414"/>
                    <a:pt x="362954" y="94752"/>
                    <a:pt x="272996" y="101631"/>
                  </a:cubicBezTo>
                  <a:cubicBezTo>
                    <a:pt x="183038" y="108510"/>
                    <a:pt x="-28100" y="85227"/>
                    <a:pt x="3121" y="825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9531869F-353B-DC86-4B43-8F6BA4E7C808}"/>
                </a:ext>
              </a:extLst>
            </p:cNvPr>
            <p:cNvSpPr/>
            <p:nvPr/>
          </p:nvSpPr>
          <p:spPr>
            <a:xfrm>
              <a:off x="4970903" y="4520615"/>
              <a:ext cx="52168" cy="1492270"/>
            </a:xfrm>
            <a:custGeom>
              <a:avLst/>
              <a:gdLst>
                <a:gd name="connsiteX0" fmla="*/ 39247 w 52168"/>
                <a:gd name="connsiteY0" fmla="*/ 585 h 1492270"/>
                <a:gd name="connsiteX1" fmla="*/ 20197 w 52168"/>
                <a:gd name="connsiteY1" fmla="*/ 340310 h 1492270"/>
                <a:gd name="connsiteX2" fmla="*/ 26547 w 52168"/>
                <a:gd name="connsiteY2" fmla="*/ 314910 h 1492270"/>
                <a:gd name="connsiteX3" fmla="*/ 26547 w 52168"/>
                <a:gd name="connsiteY3" fmla="*/ 768935 h 1492270"/>
                <a:gd name="connsiteX4" fmla="*/ 26547 w 52168"/>
                <a:gd name="connsiteY4" fmla="*/ 680035 h 1492270"/>
                <a:gd name="connsiteX5" fmla="*/ 51947 w 52168"/>
                <a:gd name="connsiteY5" fmla="*/ 1432510 h 1492270"/>
                <a:gd name="connsiteX6" fmla="*/ 39247 w 52168"/>
                <a:gd name="connsiteY6" fmla="*/ 1330910 h 1492270"/>
                <a:gd name="connsiteX7" fmla="*/ 45597 w 52168"/>
                <a:gd name="connsiteY7" fmla="*/ 426035 h 1492270"/>
                <a:gd name="connsiteX8" fmla="*/ 10672 w 52168"/>
                <a:gd name="connsiteY8" fmla="*/ 581610 h 1492270"/>
                <a:gd name="connsiteX9" fmla="*/ 1147 w 52168"/>
                <a:gd name="connsiteY9" fmla="*/ 267285 h 1492270"/>
                <a:gd name="connsiteX10" fmla="*/ 39247 w 52168"/>
                <a:gd name="connsiteY10" fmla="*/ 585 h 149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168" h="1492270">
                  <a:moveTo>
                    <a:pt x="39247" y="585"/>
                  </a:moveTo>
                  <a:cubicBezTo>
                    <a:pt x="42422" y="12756"/>
                    <a:pt x="22314" y="287923"/>
                    <a:pt x="20197" y="340310"/>
                  </a:cubicBezTo>
                  <a:cubicBezTo>
                    <a:pt x="18080" y="392697"/>
                    <a:pt x="25489" y="243473"/>
                    <a:pt x="26547" y="314910"/>
                  </a:cubicBezTo>
                  <a:cubicBezTo>
                    <a:pt x="27605" y="386347"/>
                    <a:pt x="26547" y="768935"/>
                    <a:pt x="26547" y="768935"/>
                  </a:cubicBezTo>
                  <a:cubicBezTo>
                    <a:pt x="26547" y="829789"/>
                    <a:pt x="22314" y="569439"/>
                    <a:pt x="26547" y="680035"/>
                  </a:cubicBezTo>
                  <a:cubicBezTo>
                    <a:pt x="30780" y="790631"/>
                    <a:pt x="49830" y="1324031"/>
                    <a:pt x="51947" y="1432510"/>
                  </a:cubicBezTo>
                  <a:cubicBezTo>
                    <a:pt x="54064" y="1540989"/>
                    <a:pt x="40305" y="1498656"/>
                    <a:pt x="39247" y="1330910"/>
                  </a:cubicBezTo>
                  <a:cubicBezTo>
                    <a:pt x="38189" y="1163164"/>
                    <a:pt x="50359" y="550918"/>
                    <a:pt x="45597" y="426035"/>
                  </a:cubicBezTo>
                  <a:cubicBezTo>
                    <a:pt x="40835" y="301152"/>
                    <a:pt x="18080" y="608068"/>
                    <a:pt x="10672" y="581610"/>
                  </a:cubicBezTo>
                  <a:cubicBezTo>
                    <a:pt x="3264" y="555152"/>
                    <a:pt x="-2557" y="365710"/>
                    <a:pt x="1147" y="267285"/>
                  </a:cubicBezTo>
                  <a:cubicBezTo>
                    <a:pt x="4851" y="168860"/>
                    <a:pt x="36072" y="-11586"/>
                    <a:pt x="39247" y="5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E66E41CD-4403-DA4E-0676-4FD89682A8BB}"/>
                </a:ext>
              </a:extLst>
            </p:cNvPr>
            <p:cNvSpPr/>
            <p:nvPr/>
          </p:nvSpPr>
          <p:spPr>
            <a:xfrm>
              <a:off x="4179972" y="4496705"/>
              <a:ext cx="807953" cy="141970"/>
            </a:xfrm>
            <a:custGeom>
              <a:avLst/>
              <a:gdLst>
                <a:gd name="connsiteX0" fmla="*/ 23728 w 807953"/>
                <a:gd name="connsiteY0" fmla="*/ 5445 h 141970"/>
                <a:gd name="connsiteX1" fmla="*/ 411078 w 807953"/>
                <a:gd name="connsiteY1" fmla="*/ 59420 h 141970"/>
                <a:gd name="connsiteX2" fmla="*/ 360278 w 807953"/>
                <a:gd name="connsiteY2" fmla="*/ 24495 h 141970"/>
                <a:gd name="connsiteX3" fmla="*/ 538078 w 807953"/>
                <a:gd name="connsiteY3" fmla="*/ 46720 h 141970"/>
                <a:gd name="connsiteX4" fmla="*/ 480928 w 807953"/>
                <a:gd name="connsiteY4" fmla="*/ 40370 h 141970"/>
                <a:gd name="connsiteX5" fmla="*/ 807953 w 807953"/>
                <a:gd name="connsiteY5" fmla="*/ 141970 h 141970"/>
                <a:gd name="connsiteX6" fmla="*/ 807953 w 807953"/>
                <a:gd name="connsiteY6" fmla="*/ 141970 h 141970"/>
                <a:gd name="connsiteX7" fmla="*/ 661903 w 807953"/>
                <a:gd name="connsiteY7" fmla="*/ 91170 h 141970"/>
                <a:gd name="connsiteX8" fmla="*/ 525378 w 807953"/>
                <a:gd name="connsiteY8" fmla="*/ 34020 h 141970"/>
                <a:gd name="connsiteX9" fmla="*/ 249153 w 807953"/>
                <a:gd name="connsiteY9" fmla="*/ 18145 h 141970"/>
                <a:gd name="connsiteX10" fmla="*/ 398378 w 807953"/>
                <a:gd name="connsiteY10" fmla="*/ 30845 h 141970"/>
                <a:gd name="connsiteX11" fmla="*/ 80878 w 807953"/>
                <a:gd name="connsiteY11" fmla="*/ 5445 h 141970"/>
                <a:gd name="connsiteX12" fmla="*/ 23728 w 807953"/>
                <a:gd name="connsiteY12" fmla="*/ 5445 h 14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7953" h="141970">
                  <a:moveTo>
                    <a:pt x="23728" y="5445"/>
                  </a:moveTo>
                  <a:cubicBezTo>
                    <a:pt x="78761" y="14441"/>
                    <a:pt x="354986" y="56245"/>
                    <a:pt x="411078" y="59420"/>
                  </a:cubicBezTo>
                  <a:cubicBezTo>
                    <a:pt x="467170" y="62595"/>
                    <a:pt x="339111" y="26612"/>
                    <a:pt x="360278" y="24495"/>
                  </a:cubicBezTo>
                  <a:cubicBezTo>
                    <a:pt x="381445" y="22378"/>
                    <a:pt x="517970" y="44074"/>
                    <a:pt x="538078" y="46720"/>
                  </a:cubicBezTo>
                  <a:cubicBezTo>
                    <a:pt x="558186" y="49366"/>
                    <a:pt x="435949" y="24495"/>
                    <a:pt x="480928" y="40370"/>
                  </a:cubicBezTo>
                  <a:cubicBezTo>
                    <a:pt x="525907" y="56245"/>
                    <a:pt x="807953" y="141970"/>
                    <a:pt x="807953" y="141970"/>
                  </a:cubicBezTo>
                  <a:lnTo>
                    <a:pt x="807953" y="141970"/>
                  </a:lnTo>
                  <a:cubicBezTo>
                    <a:pt x="783611" y="133503"/>
                    <a:pt x="708999" y="109162"/>
                    <a:pt x="661903" y="91170"/>
                  </a:cubicBezTo>
                  <a:cubicBezTo>
                    <a:pt x="614807" y="73178"/>
                    <a:pt x="594170" y="46191"/>
                    <a:pt x="525378" y="34020"/>
                  </a:cubicBezTo>
                  <a:cubicBezTo>
                    <a:pt x="456586" y="21849"/>
                    <a:pt x="270320" y="18674"/>
                    <a:pt x="249153" y="18145"/>
                  </a:cubicBezTo>
                  <a:cubicBezTo>
                    <a:pt x="227986" y="17616"/>
                    <a:pt x="398378" y="30845"/>
                    <a:pt x="398378" y="30845"/>
                  </a:cubicBezTo>
                  <a:lnTo>
                    <a:pt x="80878" y="5445"/>
                  </a:lnTo>
                  <a:cubicBezTo>
                    <a:pt x="18436" y="153"/>
                    <a:pt x="-31305" y="-3551"/>
                    <a:pt x="23728" y="54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746CE8E1-0416-F638-84B1-C3CFF3813752}"/>
                </a:ext>
              </a:extLst>
            </p:cNvPr>
            <p:cNvSpPr/>
            <p:nvPr/>
          </p:nvSpPr>
          <p:spPr>
            <a:xfrm>
              <a:off x="4899020" y="4634112"/>
              <a:ext cx="73315" cy="1308818"/>
            </a:xfrm>
            <a:custGeom>
              <a:avLst/>
              <a:gdLst>
                <a:gd name="connsiteX0" fmla="*/ 38105 w 73315"/>
                <a:gd name="connsiteY0" fmla="*/ 1388 h 1308818"/>
                <a:gd name="connsiteX1" fmla="*/ 19055 w 73315"/>
                <a:gd name="connsiteY1" fmla="*/ 366513 h 1308818"/>
                <a:gd name="connsiteX2" fmla="*/ 25405 w 73315"/>
                <a:gd name="connsiteY2" fmla="*/ 360163 h 1308818"/>
                <a:gd name="connsiteX3" fmla="*/ 38105 w 73315"/>
                <a:gd name="connsiteY3" fmla="*/ 788788 h 1308818"/>
                <a:gd name="connsiteX4" fmla="*/ 38105 w 73315"/>
                <a:gd name="connsiteY4" fmla="*/ 757038 h 1308818"/>
                <a:gd name="connsiteX5" fmla="*/ 44455 w 73315"/>
                <a:gd name="connsiteY5" fmla="*/ 1198363 h 1308818"/>
                <a:gd name="connsiteX6" fmla="*/ 50805 w 73315"/>
                <a:gd name="connsiteY6" fmla="*/ 1255513 h 1308818"/>
                <a:gd name="connsiteX7" fmla="*/ 38105 w 73315"/>
                <a:gd name="connsiteY7" fmla="*/ 1306313 h 1308818"/>
                <a:gd name="connsiteX8" fmla="*/ 38105 w 73315"/>
                <a:gd name="connsiteY8" fmla="*/ 1172963 h 1308818"/>
                <a:gd name="connsiteX9" fmla="*/ 63505 w 73315"/>
                <a:gd name="connsiteY9" fmla="*/ 537963 h 1308818"/>
                <a:gd name="connsiteX10" fmla="*/ 73030 w 73315"/>
                <a:gd name="connsiteY10" fmla="*/ 687188 h 1308818"/>
                <a:gd name="connsiteX11" fmla="*/ 53980 w 73315"/>
                <a:gd name="connsiteY11" fmla="*/ 350638 h 1308818"/>
                <a:gd name="connsiteX12" fmla="*/ 5 w 73315"/>
                <a:gd name="connsiteY12" fmla="*/ 518913 h 1308818"/>
                <a:gd name="connsiteX13" fmla="*/ 38105 w 73315"/>
                <a:gd name="connsiteY13" fmla="*/ 1388 h 1308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315" h="1308818">
                  <a:moveTo>
                    <a:pt x="38105" y="1388"/>
                  </a:moveTo>
                  <a:cubicBezTo>
                    <a:pt x="41280" y="-24012"/>
                    <a:pt x="21172" y="306717"/>
                    <a:pt x="19055" y="366513"/>
                  </a:cubicBezTo>
                  <a:cubicBezTo>
                    <a:pt x="16938" y="426309"/>
                    <a:pt x="22230" y="289784"/>
                    <a:pt x="25405" y="360163"/>
                  </a:cubicBezTo>
                  <a:cubicBezTo>
                    <a:pt x="28580" y="430542"/>
                    <a:pt x="35988" y="722642"/>
                    <a:pt x="38105" y="788788"/>
                  </a:cubicBezTo>
                  <a:cubicBezTo>
                    <a:pt x="40222" y="854934"/>
                    <a:pt x="37047" y="688776"/>
                    <a:pt x="38105" y="757038"/>
                  </a:cubicBezTo>
                  <a:cubicBezTo>
                    <a:pt x="39163" y="825300"/>
                    <a:pt x="42338" y="1115284"/>
                    <a:pt x="44455" y="1198363"/>
                  </a:cubicBezTo>
                  <a:cubicBezTo>
                    <a:pt x="46572" y="1281442"/>
                    <a:pt x="51863" y="1237522"/>
                    <a:pt x="50805" y="1255513"/>
                  </a:cubicBezTo>
                  <a:cubicBezTo>
                    <a:pt x="49747" y="1273504"/>
                    <a:pt x="40222" y="1320071"/>
                    <a:pt x="38105" y="1306313"/>
                  </a:cubicBezTo>
                  <a:cubicBezTo>
                    <a:pt x="35988" y="1292555"/>
                    <a:pt x="33872" y="1301021"/>
                    <a:pt x="38105" y="1172963"/>
                  </a:cubicBezTo>
                  <a:cubicBezTo>
                    <a:pt x="42338" y="1044905"/>
                    <a:pt x="57684" y="618926"/>
                    <a:pt x="63505" y="537963"/>
                  </a:cubicBezTo>
                  <a:cubicBezTo>
                    <a:pt x="69326" y="457001"/>
                    <a:pt x="74617" y="718409"/>
                    <a:pt x="73030" y="687188"/>
                  </a:cubicBezTo>
                  <a:cubicBezTo>
                    <a:pt x="71443" y="655967"/>
                    <a:pt x="66151" y="378684"/>
                    <a:pt x="53980" y="350638"/>
                  </a:cubicBezTo>
                  <a:cubicBezTo>
                    <a:pt x="41809" y="322592"/>
                    <a:pt x="534" y="578709"/>
                    <a:pt x="5" y="518913"/>
                  </a:cubicBezTo>
                  <a:cubicBezTo>
                    <a:pt x="-524" y="459117"/>
                    <a:pt x="34930" y="26788"/>
                    <a:pt x="38105" y="13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F7FCF2D8-97CB-9690-4C10-A4C085F7C90D}"/>
                </a:ext>
              </a:extLst>
            </p:cNvPr>
            <p:cNvSpPr/>
            <p:nvPr/>
          </p:nvSpPr>
          <p:spPr>
            <a:xfrm>
              <a:off x="4668400" y="4376635"/>
              <a:ext cx="75261" cy="1704714"/>
            </a:xfrm>
            <a:custGeom>
              <a:avLst/>
              <a:gdLst>
                <a:gd name="connsiteX0" fmla="*/ 24250 w 75261"/>
                <a:gd name="connsiteY0" fmla="*/ 106465 h 1704714"/>
                <a:gd name="connsiteX1" fmla="*/ 2025 w 75261"/>
                <a:gd name="connsiteY1" fmla="*/ 1249465 h 1704714"/>
                <a:gd name="connsiteX2" fmla="*/ 8375 w 75261"/>
                <a:gd name="connsiteY2" fmla="*/ 1157390 h 1704714"/>
                <a:gd name="connsiteX3" fmla="*/ 2025 w 75261"/>
                <a:gd name="connsiteY3" fmla="*/ 1674915 h 1704714"/>
                <a:gd name="connsiteX4" fmla="*/ 5200 w 75261"/>
                <a:gd name="connsiteY4" fmla="*/ 1528865 h 1704714"/>
                <a:gd name="connsiteX5" fmla="*/ 56000 w 75261"/>
                <a:gd name="connsiteY5" fmla="*/ 595415 h 1704714"/>
                <a:gd name="connsiteX6" fmla="*/ 43300 w 75261"/>
                <a:gd name="connsiteY6" fmla="*/ 779565 h 1704714"/>
                <a:gd name="connsiteX7" fmla="*/ 27425 w 75261"/>
                <a:gd name="connsiteY7" fmla="*/ 465240 h 1704714"/>
                <a:gd name="connsiteX8" fmla="*/ 75050 w 75261"/>
                <a:gd name="connsiteY8" fmla="*/ 90590 h 1704714"/>
                <a:gd name="connsiteX9" fmla="*/ 24250 w 75261"/>
                <a:gd name="connsiteY9" fmla="*/ 106465 h 170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261" h="1704714">
                  <a:moveTo>
                    <a:pt x="24250" y="106465"/>
                  </a:moveTo>
                  <a:cubicBezTo>
                    <a:pt x="12079" y="299611"/>
                    <a:pt x="4671" y="1074311"/>
                    <a:pt x="2025" y="1249465"/>
                  </a:cubicBezTo>
                  <a:cubicBezTo>
                    <a:pt x="-621" y="1424619"/>
                    <a:pt x="8375" y="1086482"/>
                    <a:pt x="8375" y="1157390"/>
                  </a:cubicBezTo>
                  <a:cubicBezTo>
                    <a:pt x="8375" y="1228298"/>
                    <a:pt x="2554" y="1613003"/>
                    <a:pt x="2025" y="1674915"/>
                  </a:cubicBezTo>
                  <a:cubicBezTo>
                    <a:pt x="1496" y="1736827"/>
                    <a:pt x="-3796" y="1708782"/>
                    <a:pt x="5200" y="1528865"/>
                  </a:cubicBezTo>
                  <a:cubicBezTo>
                    <a:pt x="14196" y="1348948"/>
                    <a:pt x="49650" y="720298"/>
                    <a:pt x="56000" y="595415"/>
                  </a:cubicBezTo>
                  <a:cubicBezTo>
                    <a:pt x="62350" y="470532"/>
                    <a:pt x="48062" y="801261"/>
                    <a:pt x="43300" y="779565"/>
                  </a:cubicBezTo>
                  <a:cubicBezTo>
                    <a:pt x="38538" y="757869"/>
                    <a:pt x="22133" y="580069"/>
                    <a:pt x="27425" y="465240"/>
                  </a:cubicBezTo>
                  <a:cubicBezTo>
                    <a:pt x="32717" y="350411"/>
                    <a:pt x="78754" y="150915"/>
                    <a:pt x="75050" y="90590"/>
                  </a:cubicBezTo>
                  <a:cubicBezTo>
                    <a:pt x="71346" y="30265"/>
                    <a:pt x="36421" y="-86681"/>
                    <a:pt x="24250" y="1064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77F33804-3EF2-DD67-5A5C-A54385DEAE88}"/>
                </a:ext>
              </a:extLst>
            </p:cNvPr>
            <p:cNvSpPr/>
            <p:nvPr/>
          </p:nvSpPr>
          <p:spPr>
            <a:xfrm>
              <a:off x="4597593" y="5866856"/>
              <a:ext cx="485596" cy="298380"/>
            </a:xfrm>
            <a:custGeom>
              <a:avLst/>
              <a:gdLst>
                <a:gd name="connsiteX0" fmla="*/ 485582 w 485596"/>
                <a:gd name="connsiteY0" fmla="*/ 544 h 298380"/>
                <a:gd name="connsiteX1" fmla="*/ 215707 w 485596"/>
                <a:gd name="connsiteY1" fmla="*/ 137069 h 298380"/>
                <a:gd name="connsiteX2" fmla="*/ 63307 w 485596"/>
                <a:gd name="connsiteY2" fmla="*/ 273594 h 298380"/>
                <a:gd name="connsiteX3" fmla="*/ 183957 w 485596"/>
                <a:gd name="connsiteY3" fmla="*/ 225969 h 298380"/>
                <a:gd name="connsiteX4" fmla="*/ 60132 w 485596"/>
                <a:gd name="connsiteY4" fmla="*/ 273594 h 298380"/>
                <a:gd name="connsiteX5" fmla="*/ 9332 w 485596"/>
                <a:gd name="connsiteY5" fmla="*/ 292644 h 298380"/>
                <a:gd name="connsiteX6" fmla="*/ 244282 w 485596"/>
                <a:gd name="connsiteY6" fmla="*/ 171994 h 298380"/>
                <a:gd name="connsiteX7" fmla="*/ 164907 w 485596"/>
                <a:gd name="connsiteY7" fmla="*/ 200569 h 298380"/>
                <a:gd name="connsiteX8" fmla="*/ 352232 w 485596"/>
                <a:gd name="connsiteY8" fmla="*/ 38644 h 298380"/>
                <a:gd name="connsiteX9" fmla="*/ 228407 w 485596"/>
                <a:gd name="connsiteY9" fmla="*/ 86269 h 298380"/>
                <a:gd name="connsiteX10" fmla="*/ 485582 w 485596"/>
                <a:gd name="connsiteY10" fmla="*/ 544 h 298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5596" h="298380">
                  <a:moveTo>
                    <a:pt x="485582" y="544"/>
                  </a:moveTo>
                  <a:cubicBezTo>
                    <a:pt x="483465" y="9011"/>
                    <a:pt x="286086" y="91561"/>
                    <a:pt x="215707" y="137069"/>
                  </a:cubicBezTo>
                  <a:cubicBezTo>
                    <a:pt x="145328" y="182577"/>
                    <a:pt x="68599" y="258777"/>
                    <a:pt x="63307" y="273594"/>
                  </a:cubicBezTo>
                  <a:cubicBezTo>
                    <a:pt x="58015" y="288411"/>
                    <a:pt x="184486" y="225969"/>
                    <a:pt x="183957" y="225969"/>
                  </a:cubicBezTo>
                  <a:cubicBezTo>
                    <a:pt x="183428" y="225969"/>
                    <a:pt x="60132" y="273594"/>
                    <a:pt x="60132" y="273594"/>
                  </a:cubicBezTo>
                  <a:cubicBezTo>
                    <a:pt x="31028" y="284707"/>
                    <a:pt x="-21360" y="309577"/>
                    <a:pt x="9332" y="292644"/>
                  </a:cubicBezTo>
                  <a:cubicBezTo>
                    <a:pt x="40024" y="275711"/>
                    <a:pt x="218353" y="187340"/>
                    <a:pt x="244282" y="171994"/>
                  </a:cubicBezTo>
                  <a:cubicBezTo>
                    <a:pt x="270211" y="156648"/>
                    <a:pt x="146915" y="222794"/>
                    <a:pt x="164907" y="200569"/>
                  </a:cubicBezTo>
                  <a:cubicBezTo>
                    <a:pt x="182899" y="178344"/>
                    <a:pt x="341649" y="57694"/>
                    <a:pt x="352232" y="38644"/>
                  </a:cubicBezTo>
                  <a:cubicBezTo>
                    <a:pt x="362815" y="19594"/>
                    <a:pt x="204065" y="87327"/>
                    <a:pt x="228407" y="86269"/>
                  </a:cubicBezTo>
                  <a:cubicBezTo>
                    <a:pt x="252749" y="85211"/>
                    <a:pt x="487699" y="-7923"/>
                    <a:pt x="485582" y="5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3FB0C61D-2D09-D6BD-21A2-64292680C1DB}"/>
                </a:ext>
              </a:extLst>
            </p:cNvPr>
            <p:cNvSpPr/>
            <p:nvPr/>
          </p:nvSpPr>
          <p:spPr>
            <a:xfrm>
              <a:off x="4587831" y="5800435"/>
              <a:ext cx="416682" cy="286267"/>
            </a:xfrm>
            <a:custGeom>
              <a:avLst/>
              <a:gdLst>
                <a:gd name="connsiteX0" fmla="*/ 415969 w 416682"/>
                <a:gd name="connsiteY0" fmla="*/ 290 h 286267"/>
                <a:gd name="connsiteX1" fmla="*/ 130219 w 416682"/>
                <a:gd name="connsiteY1" fmla="*/ 190790 h 286267"/>
                <a:gd name="connsiteX2" fmla="*/ 44 w 416682"/>
                <a:gd name="connsiteY2" fmla="*/ 286040 h 286267"/>
                <a:gd name="connsiteX3" fmla="*/ 114344 w 416682"/>
                <a:gd name="connsiteY3" fmla="*/ 219365 h 286267"/>
                <a:gd name="connsiteX4" fmla="*/ 273094 w 416682"/>
                <a:gd name="connsiteY4" fmla="*/ 124115 h 286267"/>
                <a:gd name="connsiteX5" fmla="*/ 212769 w 416682"/>
                <a:gd name="connsiteY5" fmla="*/ 146340 h 286267"/>
                <a:gd name="connsiteX6" fmla="*/ 415969 w 416682"/>
                <a:gd name="connsiteY6" fmla="*/ 290 h 28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6682" h="286267">
                  <a:moveTo>
                    <a:pt x="415969" y="290"/>
                  </a:moveTo>
                  <a:cubicBezTo>
                    <a:pt x="402211" y="7698"/>
                    <a:pt x="199540" y="143165"/>
                    <a:pt x="130219" y="190790"/>
                  </a:cubicBezTo>
                  <a:cubicBezTo>
                    <a:pt x="60898" y="238415"/>
                    <a:pt x="2690" y="281278"/>
                    <a:pt x="44" y="286040"/>
                  </a:cubicBezTo>
                  <a:cubicBezTo>
                    <a:pt x="-2602" y="290802"/>
                    <a:pt x="114344" y="219365"/>
                    <a:pt x="114344" y="219365"/>
                  </a:cubicBezTo>
                  <a:cubicBezTo>
                    <a:pt x="159852" y="192377"/>
                    <a:pt x="256690" y="136286"/>
                    <a:pt x="273094" y="124115"/>
                  </a:cubicBezTo>
                  <a:cubicBezTo>
                    <a:pt x="289498" y="111944"/>
                    <a:pt x="185252" y="163273"/>
                    <a:pt x="212769" y="146340"/>
                  </a:cubicBezTo>
                  <a:cubicBezTo>
                    <a:pt x="240286" y="129407"/>
                    <a:pt x="429727" y="-7118"/>
                    <a:pt x="415969" y="2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12FAE30D-8AFB-6F46-B271-0FE3E17C339F}"/>
                </a:ext>
              </a:extLst>
            </p:cNvPr>
            <p:cNvSpPr/>
            <p:nvPr/>
          </p:nvSpPr>
          <p:spPr>
            <a:xfrm>
              <a:off x="4058964" y="6089487"/>
              <a:ext cx="687682" cy="63663"/>
            </a:xfrm>
            <a:custGeom>
              <a:avLst/>
              <a:gdLst>
                <a:gd name="connsiteX0" fmla="*/ 14561 w 687682"/>
                <a:gd name="connsiteY0" fmla="*/ 50963 h 63663"/>
                <a:gd name="connsiteX1" fmla="*/ 598761 w 687682"/>
                <a:gd name="connsiteY1" fmla="*/ 50963 h 63663"/>
                <a:gd name="connsiteX2" fmla="*/ 500336 w 687682"/>
                <a:gd name="connsiteY2" fmla="*/ 63663 h 63663"/>
                <a:gd name="connsiteX3" fmla="*/ 687661 w 687682"/>
                <a:gd name="connsiteY3" fmla="*/ 38263 h 63663"/>
                <a:gd name="connsiteX4" fmla="*/ 509861 w 687682"/>
                <a:gd name="connsiteY4" fmla="*/ 35088 h 63663"/>
                <a:gd name="connsiteX5" fmla="*/ 119336 w 687682"/>
                <a:gd name="connsiteY5" fmla="*/ 163 h 63663"/>
                <a:gd name="connsiteX6" fmla="*/ 322536 w 687682"/>
                <a:gd name="connsiteY6" fmla="*/ 22388 h 63663"/>
                <a:gd name="connsiteX7" fmla="*/ 189186 w 687682"/>
                <a:gd name="connsiteY7" fmla="*/ 31913 h 63663"/>
                <a:gd name="connsiteX8" fmla="*/ 14561 w 687682"/>
                <a:gd name="connsiteY8" fmla="*/ 50963 h 6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7682" h="63663">
                  <a:moveTo>
                    <a:pt x="14561" y="50963"/>
                  </a:moveTo>
                  <a:cubicBezTo>
                    <a:pt x="82823" y="54138"/>
                    <a:pt x="517799" y="48846"/>
                    <a:pt x="598761" y="50963"/>
                  </a:cubicBezTo>
                  <a:cubicBezTo>
                    <a:pt x="679723" y="53080"/>
                    <a:pt x="500336" y="63663"/>
                    <a:pt x="500336" y="63663"/>
                  </a:cubicBezTo>
                  <a:cubicBezTo>
                    <a:pt x="515153" y="61546"/>
                    <a:pt x="686074" y="43025"/>
                    <a:pt x="687661" y="38263"/>
                  </a:cubicBezTo>
                  <a:cubicBezTo>
                    <a:pt x="689248" y="33501"/>
                    <a:pt x="604582" y="41438"/>
                    <a:pt x="509861" y="35088"/>
                  </a:cubicBezTo>
                  <a:cubicBezTo>
                    <a:pt x="415140" y="28738"/>
                    <a:pt x="150557" y="2280"/>
                    <a:pt x="119336" y="163"/>
                  </a:cubicBezTo>
                  <a:cubicBezTo>
                    <a:pt x="88115" y="-1954"/>
                    <a:pt x="310894" y="17096"/>
                    <a:pt x="322536" y="22388"/>
                  </a:cubicBezTo>
                  <a:cubicBezTo>
                    <a:pt x="334178" y="27680"/>
                    <a:pt x="241044" y="30325"/>
                    <a:pt x="189186" y="31913"/>
                  </a:cubicBezTo>
                  <a:cubicBezTo>
                    <a:pt x="137328" y="33500"/>
                    <a:pt x="-53701" y="47788"/>
                    <a:pt x="14561" y="509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779F38FD-9127-75AA-84E3-3AB9AE364591}"/>
                </a:ext>
              </a:extLst>
            </p:cNvPr>
            <p:cNvSpPr/>
            <p:nvPr/>
          </p:nvSpPr>
          <p:spPr>
            <a:xfrm>
              <a:off x="4129679" y="5974877"/>
              <a:ext cx="736745" cy="175981"/>
            </a:xfrm>
            <a:custGeom>
              <a:avLst/>
              <a:gdLst>
                <a:gd name="connsiteX0" fmla="*/ 693146 w 736745"/>
                <a:gd name="connsiteY0" fmla="*/ 13173 h 175981"/>
                <a:gd name="connsiteX1" fmla="*/ 385171 w 736745"/>
                <a:gd name="connsiteY1" fmla="*/ 6823 h 175981"/>
                <a:gd name="connsiteX2" fmla="*/ 118471 w 736745"/>
                <a:gd name="connsiteY2" fmla="*/ 3648 h 175981"/>
                <a:gd name="connsiteX3" fmla="*/ 204196 w 736745"/>
                <a:gd name="connsiteY3" fmla="*/ 3648 h 175981"/>
                <a:gd name="connsiteX4" fmla="*/ 99421 w 736745"/>
                <a:gd name="connsiteY4" fmla="*/ 51273 h 175981"/>
                <a:gd name="connsiteX5" fmla="*/ 64496 w 736745"/>
                <a:gd name="connsiteY5" fmla="*/ 175098 h 175981"/>
                <a:gd name="connsiteX6" fmla="*/ 80371 w 736745"/>
                <a:gd name="connsiteY6" fmla="*/ 102073 h 175981"/>
                <a:gd name="connsiteX7" fmla="*/ 140696 w 736745"/>
                <a:gd name="connsiteY7" fmla="*/ 13173 h 175981"/>
                <a:gd name="connsiteX8" fmla="*/ 26396 w 736745"/>
                <a:gd name="connsiteY8" fmla="*/ 16348 h 175981"/>
                <a:gd name="connsiteX9" fmla="*/ 724896 w 736745"/>
                <a:gd name="connsiteY9" fmla="*/ 54448 h 175981"/>
                <a:gd name="connsiteX10" fmla="*/ 480421 w 736745"/>
                <a:gd name="connsiteY10" fmla="*/ 29048 h 175981"/>
                <a:gd name="connsiteX11" fmla="*/ 693146 w 736745"/>
                <a:gd name="connsiteY11" fmla="*/ 13173 h 175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36745" h="175981">
                  <a:moveTo>
                    <a:pt x="693146" y="13173"/>
                  </a:moveTo>
                  <a:lnTo>
                    <a:pt x="385171" y="6823"/>
                  </a:lnTo>
                  <a:lnTo>
                    <a:pt x="118471" y="3648"/>
                  </a:lnTo>
                  <a:cubicBezTo>
                    <a:pt x="88308" y="3119"/>
                    <a:pt x="207371" y="-4290"/>
                    <a:pt x="204196" y="3648"/>
                  </a:cubicBezTo>
                  <a:cubicBezTo>
                    <a:pt x="201021" y="11586"/>
                    <a:pt x="122704" y="22698"/>
                    <a:pt x="99421" y="51273"/>
                  </a:cubicBezTo>
                  <a:cubicBezTo>
                    <a:pt x="76138" y="79848"/>
                    <a:pt x="67671" y="166631"/>
                    <a:pt x="64496" y="175098"/>
                  </a:cubicBezTo>
                  <a:cubicBezTo>
                    <a:pt x="61321" y="183565"/>
                    <a:pt x="67671" y="129060"/>
                    <a:pt x="80371" y="102073"/>
                  </a:cubicBezTo>
                  <a:cubicBezTo>
                    <a:pt x="93071" y="75086"/>
                    <a:pt x="149692" y="27460"/>
                    <a:pt x="140696" y="13173"/>
                  </a:cubicBezTo>
                  <a:cubicBezTo>
                    <a:pt x="131700" y="-1114"/>
                    <a:pt x="-70971" y="9469"/>
                    <a:pt x="26396" y="16348"/>
                  </a:cubicBezTo>
                  <a:cubicBezTo>
                    <a:pt x="123763" y="23227"/>
                    <a:pt x="649225" y="52331"/>
                    <a:pt x="724896" y="54448"/>
                  </a:cubicBezTo>
                  <a:cubicBezTo>
                    <a:pt x="800567" y="56565"/>
                    <a:pt x="489417" y="32752"/>
                    <a:pt x="480421" y="29048"/>
                  </a:cubicBezTo>
                  <a:cubicBezTo>
                    <a:pt x="471425" y="25344"/>
                    <a:pt x="571173" y="28783"/>
                    <a:pt x="693146" y="13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1F535427-9C26-FB1D-5007-DF9AC9FC7620}"/>
                </a:ext>
              </a:extLst>
            </p:cNvPr>
            <p:cNvSpPr/>
            <p:nvPr/>
          </p:nvSpPr>
          <p:spPr>
            <a:xfrm>
              <a:off x="4241298" y="4494667"/>
              <a:ext cx="89417" cy="764111"/>
            </a:xfrm>
            <a:custGeom>
              <a:avLst/>
              <a:gdLst>
                <a:gd name="connsiteX0" fmla="*/ 3677 w 89417"/>
                <a:gd name="connsiteY0" fmla="*/ 1133 h 764111"/>
                <a:gd name="connsiteX1" fmla="*/ 64002 w 89417"/>
                <a:gd name="connsiteY1" fmla="*/ 105908 h 764111"/>
                <a:gd name="connsiteX2" fmla="*/ 35427 w 89417"/>
                <a:gd name="connsiteY2" fmla="*/ 178933 h 764111"/>
                <a:gd name="connsiteX3" fmla="*/ 73527 w 89417"/>
                <a:gd name="connsiteY3" fmla="*/ 239258 h 764111"/>
                <a:gd name="connsiteX4" fmla="*/ 70352 w 89417"/>
                <a:gd name="connsiteY4" fmla="*/ 337683 h 764111"/>
                <a:gd name="connsiteX5" fmla="*/ 86227 w 89417"/>
                <a:gd name="connsiteY5" fmla="*/ 375783 h 764111"/>
                <a:gd name="connsiteX6" fmla="*/ 502 w 89417"/>
                <a:gd name="connsiteY6" fmla="*/ 426583 h 764111"/>
                <a:gd name="connsiteX7" fmla="*/ 67177 w 89417"/>
                <a:gd name="connsiteY7" fmla="*/ 534533 h 764111"/>
                <a:gd name="connsiteX8" fmla="*/ 25902 w 89417"/>
                <a:gd name="connsiteY8" fmla="*/ 598033 h 764111"/>
                <a:gd name="connsiteX9" fmla="*/ 57652 w 89417"/>
                <a:gd name="connsiteY9" fmla="*/ 652008 h 764111"/>
                <a:gd name="connsiteX10" fmla="*/ 29077 w 89417"/>
                <a:gd name="connsiteY10" fmla="*/ 725033 h 764111"/>
                <a:gd name="connsiteX11" fmla="*/ 32252 w 89417"/>
                <a:gd name="connsiteY11" fmla="*/ 725033 h 764111"/>
                <a:gd name="connsiteX12" fmla="*/ 67177 w 89417"/>
                <a:gd name="connsiteY12" fmla="*/ 236083 h 764111"/>
                <a:gd name="connsiteX13" fmla="*/ 89402 w 89417"/>
                <a:gd name="connsiteY13" fmla="*/ 347208 h 764111"/>
                <a:gd name="connsiteX14" fmla="*/ 64002 w 89417"/>
                <a:gd name="connsiteY14" fmla="*/ 93208 h 764111"/>
                <a:gd name="connsiteX15" fmla="*/ 13202 w 89417"/>
                <a:gd name="connsiteY15" fmla="*/ 51933 h 764111"/>
                <a:gd name="connsiteX16" fmla="*/ 3677 w 89417"/>
                <a:gd name="connsiteY16" fmla="*/ 1133 h 764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9417" h="764111">
                  <a:moveTo>
                    <a:pt x="3677" y="1133"/>
                  </a:moveTo>
                  <a:cubicBezTo>
                    <a:pt x="12144" y="10129"/>
                    <a:pt x="58710" y="76275"/>
                    <a:pt x="64002" y="105908"/>
                  </a:cubicBezTo>
                  <a:cubicBezTo>
                    <a:pt x="69294" y="135541"/>
                    <a:pt x="33840" y="156708"/>
                    <a:pt x="35427" y="178933"/>
                  </a:cubicBezTo>
                  <a:cubicBezTo>
                    <a:pt x="37014" y="201158"/>
                    <a:pt x="67706" y="212800"/>
                    <a:pt x="73527" y="239258"/>
                  </a:cubicBezTo>
                  <a:cubicBezTo>
                    <a:pt x="79348" y="265716"/>
                    <a:pt x="68235" y="314929"/>
                    <a:pt x="70352" y="337683"/>
                  </a:cubicBezTo>
                  <a:cubicBezTo>
                    <a:pt x="72469" y="360437"/>
                    <a:pt x="97869" y="360967"/>
                    <a:pt x="86227" y="375783"/>
                  </a:cubicBezTo>
                  <a:cubicBezTo>
                    <a:pt x="74585" y="390599"/>
                    <a:pt x="3677" y="400125"/>
                    <a:pt x="502" y="426583"/>
                  </a:cubicBezTo>
                  <a:cubicBezTo>
                    <a:pt x="-2673" y="453041"/>
                    <a:pt x="62944" y="505958"/>
                    <a:pt x="67177" y="534533"/>
                  </a:cubicBezTo>
                  <a:cubicBezTo>
                    <a:pt x="71410" y="563108"/>
                    <a:pt x="27489" y="578454"/>
                    <a:pt x="25902" y="598033"/>
                  </a:cubicBezTo>
                  <a:cubicBezTo>
                    <a:pt x="24315" y="617612"/>
                    <a:pt x="57123" y="630841"/>
                    <a:pt x="57652" y="652008"/>
                  </a:cubicBezTo>
                  <a:cubicBezTo>
                    <a:pt x="58181" y="673175"/>
                    <a:pt x="29077" y="725033"/>
                    <a:pt x="29077" y="725033"/>
                  </a:cubicBezTo>
                  <a:cubicBezTo>
                    <a:pt x="24844" y="737204"/>
                    <a:pt x="25902" y="806525"/>
                    <a:pt x="32252" y="725033"/>
                  </a:cubicBezTo>
                  <a:cubicBezTo>
                    <a:pt x="38602" y="643541"/>
                    <a:pt x="57652" y="299054"/>
                    <a:pt x="67177" y="236083"/>
                  </a:cubicBezTo>
                  <a:cubicBezTo>
                    <a:pt x="76702" y="173112"/>
                    <a:pt x="89931" y="371020"/>
                    <a:pt x="89402" y="347208"/>
                  </a:cubicBezTo>
                  <a:cubicBezTo>
                    <a:pt x="88873" y="323396"/>
                    <a:pt x="76702" y="142420"/>
                    <a:pt x="64002" y="93208"/>
                  </a:cubicBezTo>
                  <a:cubicBezTo>
                    <a:pt x="51302" y="43996"/>
                    <a:pt x="23785" y="64633"/>
                    <a:pt x="13202" y="51933"/>
                  </a:cubicBezTo>
                  <a:cubicBezTo>
                    <a:pt x="2619" y="39233"/>
                    <a:pt x="-4790" y="-7863"/>
                    <a:pt x="3677" y="1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9942C0F9-6F40-E65C-CA50-417A693BF9DF}"/>
                </a:ext>
              </a:extLst>
            </p:cNvPr>
            <p:cNvSpPr/>
            <p:nvPr/>
          </p:nvSpPr>
          <p:spPr>
            <a:xfrm>
              <a:off x="4244975" y="4562820"/>
              <a:ext cx="473106" cy="1414029"/>
            </a:xfrm>
            <a:custGeom>
              <a:avLst/>
              <a:gdLst>
                <a:gd name="connsiteX0" fmla="*/ 0 w 473106"/>
                <a:gd name="connsiteY0" fmla="*/ 85380 h 1414029"/>
                <a:gd name="connsiteX1" fmla="*/ 457200 w 473106"/>
                <a:gd name="connsiteY1" fmla="*/ 110780 h 1414029"/>
                <a:gd name="connsiteX2" fmla="*/ 374650 w 473106"/>
                <a:gd name="connsiteY2" fmla="*/ 126655 h 1414029"/>
                <a:gd name="connsiteX3" fmla="*/ 434975 w 473106"/>
                <a:gd name="connsiteY3" fmla="*/ 266355 h 1414029"/>
                <a:gd name="connsiteX4" fmla="*/ 387350 w 473106"/>
                <a:gd name="connsiteY4" fmla="*/ 228255 h 1414029"/>
                <a:gd name="connsiteX5" fmla="*/ 396875 w 473106"/>
                <a:gd name="connsiteY5" fmla="*/ 380655 h 1414029"/>
                <a:gd name="connsiteX6" fmla="*/ 368300 w 473106"/>
                <a:gd name="connsiteY6" fmla="*/ 526705 h 1414029"/>
                <a:gd name="connsiteX7" fmla="*/ 428625 w 473106"/>
                <a:gd name="connsiteY7" fmla="*/ 510830 h 1414029"/>
                <a:gd name="connsiteX8" fmla="*/ 377825 w 473106"/>
                <a:gd name="connsiteY8" fmla="*/ 634655 h 1414029"/>
                <a:gd name="connsiteX9" fmla="*/ 422275 w 473106"/>
                <a:gd name="connsiteY9" fmla="*/ 739430 h 1414029"/>
                <a:gd name="connsiteX10" fmla="*/ 400050 w 473106"/>
                <a:gd name="connsiteY10" fmla="*/ 926755 h 1414029"/>
                <a:gd name="connsiteX11" fmla="*/ 434975 w 473106"/>
                <a:gd name="connsiteY11" fmla="*/ 1152180 h 1414029"/>
                <a:gd name="connsiteX12" fmla="*/ 400050 w 473106"/>
                <a:gd name="connsiteY12" fmla="*/ 1310930 h 1414029"/>
                <a:gd name="connsiteX13" fmla="*/ 393700 w 473106"/>
                <a:gd name="connsiteY13" fmla="*/ 1409355 h 1414029"/>
                <a:gd name="connsiteX14" fmla="*/ 387350 w 473106"/>
                <a:gd name="connsiteY14" fmla="*/ 1161705 h 1414029"/>
                <a:gd name="connsiteX15" fmla="*/ 400050 w 473106"/>
                <a:gd name="connsiteY15" fmla="*/ 79030 h 1414029"/>
                <a:gd name="connsiteX16" fmla="*/ 219075 w 473106"/>
                <a:gd name="connsiteY16" fmla="*/ 85380 h 1414029"/>
                <a:gd name="connsiteX17" fmla="*/ 304800 w 473106"/>
                <a:gd name="connsiteY17" fmla="*/ 104430 h 1414029"/>
                <a:gd name="connsiteX18" fmla="*/ 0 w 473106"/>
                <a:gd name="connsiteY18" fmla="*/ 85380 h 141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3106" h="1414029">
                  <a:moveTo>
                    <a:pt x="0" y="85380"/>
                  </a:moveTo>
                  <a:cubicBezTo>
                    <a:pt x="25400" y="86438"/>
                    <a:pt x="394758" y="103901"/>
                    <a:pt x="457200" y="110780"/>
                  </a:cubicBezTo>
                  <a:cubicBezTo>
                    <a:pt x="519642" y="117659"/>
                    <a:pt x="378354" y="100726"/>
                    <a:pt x="374650" y="126655"/>
                  </a:cubicBezTo>
                  <a:cubicBezTo>
                    <a:pt x="370946" y="152584"/>
                    <a:pt x="432858" y="249422"/>
                    <a:pt x="434975" y="266355"/>
                  </a:cubicBezTo>
                  <a:cubicBezTo>
                    <a:pt x="437092" y="283288"/>
                    <a:pt x="393700" y="209205"/>
                    <a:pt x="387350" y="228255"/>
                  </a:cubicBezTo>
                  <a:cubicBezTo>
                    <a:pt x="381000" y="247305"/>
                    <a:pt x="400050" y="330913"/>
                    <a:pt x="396875" y="380655"/>
                  </a:cubicBezTo>
                  <a:cubicBezTo>
                    <a:pt x="393700" y="430397"/>
                    <a:pt x="363008" y="505009"/>
                    <a:pt x="368300" y="526705"/>
                  </a:cubicBezTo>
                  <a:cubicBezTo>
                    <a:pt x="373592" y="548401"/>
                    <a:pt x="427038" y="492838"/>
                    <a:pt x="428625" y="510830"/>
                  </a:cubicBezTo>
                  <a:cubicBezTo>
                    <a:pt x="430213" y="528822"/>
                    <a:pt x="378883" y="596555"/>
                    <a:pt x="377825" y="634655"/>
                  </a:cubicBezTo>
                  <a:cubicBezTo>
                    <a:pt x="376767" y="672755"/>
                    <a:pt x="418571" y="690747"/>
                    <a:pt x="422275" y="739430"/>
                  </a:cubicBezTo>
                  <a:cubicBezTo>
                    <a:pt x="425979" y="788113"/>
                    <a:pt x="397933" y="857963"/>
                    <a:pt x="400050" y="926755"/>
                  </a:cubicBezTo>
                  <a:cubicBezTo>
                    <a:pt x="402167" y="995547"/>
                    <a:pt x="434975" y="1088151"/>
                    <a:pt x="434975" y="1152180"/>
                  </a:cubicBezTo>
                  <a:cubicBezTo>
                    <a:pt x="434975" y="1216209"/>
                    <a:pt x="406929" y="1268068"/>
                    <a:pt x="400050" y="1310930"/>
                  </a:cubicBezTo>
                  <a:cubicBezTo>
                    <a:pt x="393171" y="1353793"/>
                    <a:pt x="395817" y="1434226"/>
                    <a:pt x="393700" y="1409355"/>
                  </a:cubicBezTo>
                  <a:cubicBezTo>
                    <a:pt x="391583" y="1384484"/>
                    <a:pt x="386292" y="1383426"/>
                    <a:pt x="387350" y="1161705"/>
                  </a:cubicBezTo>
                  <a:cubicBezTo>
                    <a:pt x="388408" y="939984"/>
                    <a:pt x="428096" y="258417"/>
                    <a:pt x="400050" y="79030"/>
                  </a:cubicBezTo>
                  <a:cubicBezTo>
                    <a:pt x="372004" y="-100357"/>
                    <a:pt x="234950" y="81147"/>
                    <a:pt x="219075" y="85380"/>
                  </a:cubicBezTo>
                  <a:cubicBezTo>
                    <a:pt x="203200" y="89613"/>
                    <a:pt x="336021" y="102313"/>
                    <a:pt x="304800" y="104430"/>
                  </a:cubicBezTo>
                  <a:lnTo>
                    <a:pt x="0" y="8538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3538EBD3-E8D3-8376-B1CF-8FCBBBAB40CC}"/>
                </a:ext>
              </a:extLst>
            </p:cNvPr>
            <p:cNvSpPr/>
            <p:nvPr/>
          </p:nvSpPr>
          <p:spPr>
            <a:xfrm>
              <a:off x="4394148" y="4688965"/>
              <a:ext cx="181524" cy="255601"/>
            </a:xfrm>
            <a:custGeom>
              <a:avLst/>
              <a:gdLst>
                <a:gd name="connsiteX0" fmla="*/ 52 w 181524"/>
                <a:gd name="connsiteY0" fmla="*/ 510 h 255601"/>
                <a:gd name="connsiteX1" fmla="*/ 158802 w 181524"/>
                <a:gd name="connsiteY1" fmla="*/ 171960 h 255601"/>
                <a:gd name="connsiteX2" fmla="*/ 123877 w 181524"/>
                <a:gd name="connsiteY2" fmla="*/ 241810 h 255601"/>
                <a:gd name="connsiteX3" fmla="*/ 34977 w 181524"/>
                <a:gd name="connsiteY3" fmla="*/ 232285 h 255601"/>
                <a:gd name="connsiteX4" fmla="*/ 44502 w 181524"/>
                <a:gd name="connsiteY4" fmla="*/ 146560 h 255601"/>
                <a:gd name="connsiteX5" fmla="*/ 111177 w 181524"/>
                <a:gd name="connsiteY5" fmla="*/ 235460 h 255601"/>
                <a:gd name="connsiteX6" fmla="*/ 177852 w 181524"/>
                <a:gd name="connsiteY6" fmla="*/ 232285 h 255601"/>
                <a:gd name="connsiteX7" fmla="*/ 52 w 181524"/>
                <a:gd name="connsiteY7" fmla="*/ 510 h 25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524" h="255601">
                  <a:moveTo>
                    <a:pt x="52" y="510"/>
                  </a:moveTo>
                  <a:cubicBezTo>
                    <a:pt x="-3123" y="-9544"/>
                    <a:pt x="138165" y="131744"/>
                    <a:pt x="158802" y="171960"/>
                  </a:cubicBezTo>
                  <a:cubicBezTo>
                    <a:pt x="179439" y="212176"/>
                    <a:pt x="144515" y="231756"/>
                    <a:pt x="123877" y="241810"/>
                  </a:cubicBezTo>
                  <a:cubicBezTo>
                    <a:pt x="103239" y="251864"/>
                    <a:pt x="48206" y="248160"/>
                    <a:pt x="34977" y="232285"/>
                  </a:cubicBezTo>
                  <a:cubicBezTo>
                    <a:pt x="21748" y="216410"/>
                    <a:pt x="31802" y="146031"/>
                    <a:pt x="44502" y="146560"/>
                  </a:cubicBezTo>
                  <a:cubicBezTo>
                    <a:pt x="57202" y="147089"/>
                    <a:pt x="88952" y="221172"/>
                    <a:pt x="111177" y="235460"/>
                  </a:cubicBezTo>
                  <a:cubicBezTo>
                    <a:pt x="133402" y="249748"/>
                    <a:pt x="197431" y="274089"/>
                    <a:pt x="177852" y="232285"/>
                  </a:cubicBezTo>
                  <a:cubicBezTo>
                    <a:pt x="158273" y="190481"/>
                    <a:pt x="3227" y="10564"/>
                    <a:pt x="52" y="5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2982FB72-3961-5011-D268-D6DFAC15440B}"/>
                </a:ext>
              </a:extLst>
            </p:cNvPr>
            <p:cNvSpPr/>
            <p:nvPr/>
          </p:nvSpPr>
          <p:spPr>
            <a:xfrm>
              <a:off x="4527391" y="5048158"/>
              <a:ext cx="54865" cy="532628"/>
            </a:xfrm>
            <a:custGeom>
              <a:avLst/>
              <a:gdLst>
                <a:gd name="connsiteX0" fmla="*/ 44609 w 54865"/>
                <a:gd name="connsiteY0" fmla="*/ 3267 h 532628"/>
                <a:gd name="connsiteX1" fmla="*/ 38259 w 54865"/>
                <a:gd name="connsiteY1" fmla="*/ 206467 h 532628"/>
                <a:gd name="connsiteX2" fmla="*/ 54134 w 54865"/>
                <a:gd name="connsiteY2" fmla="*/ 517617 h 532628"/>
                <a:gd name="connsiteX3" fmla="*/ 47784 w 54865"/>
                <a:gd name="connsiteY3" fmla="*/ 454117 h 532628"/>
                <a:gd name="connsiteX4" fmla="*/ 9684 w 54865"/>
                <a:gd name="connsiteY4" fmla="*/ 196942 h 532628"/>
                <a:gd name="connsiteX5" fmla="*/ 19209 w 54865"/>
                <a:gd name="connsiteY5" fmla="*/ 273142 h 532628"/>
                <a:gd name="connsiteX6" fmla="*/ 159 w 54865"/>
                <a:gd name="connsiteY6" fmla="*/ 92167 h 532628"/>
                <a:gd name="connsiteX7" fmla="*/ 44609 w 54865"/>
                <a:gd name="connsiteY7" fmla="*/ 3267 h 532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865" h="532628">
                  <a:moveTo>
                    <a:pt x="44609" y="3267"/>
                  </a:moveTo>
                  <a:cubicBezTo>
                    <a:pt x="50959" y="22317"/>
                    <a:pt x="36671" y="120742"/>
                    <a:pt x="38259" y="206467"/>
                  </a:cubicBezTo>
                  <a:cubicBezTo>
                    <a:pt x="39846" y="292192"/>
                    <a:pt x="52547" y="476342"/>
                    <a:pt x="54134" y="517617"/>
                  </a:cubicBezTo>
                  <a:cubicBezTo>
                    <a:pt x="55721" y="558892"/>
                    <a:pt x="55192" y="507563"/>
                    <a:pt x="47784" y="454117"/>
                  </a:cubicBezTo>
                  <a:cubicBezTo>
                    <a:pt x="40376" y="400671"/>
                    <a:pt x="14446" y="227105"/>
                    <a:pt x="9684" y="196942"/>
                  </a:cubicBezTo>
                  <a:cubicBezTo>
                    <a:pt x="4921" y="166780"/>
                    <a:pt x="20796" y="290604"/>
                    <a:pt x="19209" y="273142"/>
                  </a:cubicBezTo>
                  <a:cubicBezTo>
                    <a:pt x="17622" y="255680"/>
                    <a:pt x="-1958" y="131325"/>
                    <a:pt x="159" y="92167"/>
                  </a:cubicBezTo>
                  <a:cubicBezTo>
                    <a:pt x="2276" y="53009"/>
                    <a:pt x="38259" y="-15783"/>
                    <a:pt x="44609" y="3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3249D95F-020D-8AC9-33CE-BC79C2B9C37A}"/>
                </a:ext>
              </a:extLst>
            </p:cNvPr>
            <p:cNvSpPr/>
            <p:nvPr/>
          </p:nvSpPr>
          <p:spPr>
            <a:xfrm>
              <a:off x="4380671" y="5025710"/>
              <a:ext cx="226782" cy="246087"/>
            </a:xfrm>
            <a:custGeom>
              <a:avLst/>
              <a:gdLst>
                <a:gd name="connsiteX0" fmla="*/ 226254 w 226782"/>
                <a:gd name="connsiteY0" fmla="*/ 73340 h 246087"/>
                <a:gd name="connsiteX1" fmla="*/ 16704 w 226782"/>
                <a:gd name="connsiteY1" fmla="*/ 70165 h 246087"/>
                <a:gd name="connsiteX2" fmla="*/ 67504 w 226782"/>
                <a:gd name="connsiteY2" fmla="*/ 89215 h 246087"/>
                <a:gd name="connsiteX3" fmla="*/ 19879 w 226782"/>
                <a:gd name="connsiteY3" fmla="*/ 124140 h 246087"/>
                <a:gd name="connsiteX4" fmla="*/ 48454 w 226782"/>
                <a:gd name="connsiteY4" fmla="*/ 238440 h 246087"/>
                <a:gd name="connsiteX5" fmla="*/ 29404 w 226782"/>
                <a:gd name="connsiteY5" fmla="*/ 209865 h 246087"/>
                <a:gd name="connsiteX6" fmla="*/ 829 w 226782"/>
                <a:gd name="connsiteY6" fmla="*/ 3490 h 246087"/>
                <a:gd name="connsiteX7" fmla="*/ 64329 w 226782"/>
                <a:gd name="connsiteY7" fmla="*/ 76515 h 246087"/>
                <a:gd name="connsiteX8" fmla="*/ 77029 w 226782"/>
                <a:gd name="connsiteY8" fmla="*/ 28890 h 246087"/>
                <a:gd name="connsiteX9" fmla="*/ 226254 w 226782"/>
                <a:gd name="connsiteY9" fmla="*/ 73340 h 24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6782" h="246087">
                  <a:moveTo>
                    <a:pt x="226254" y="73340"/>
                  </a:moveTo>
                  <a:cubicBezTo>
                    <a:pt x="216200" y="80219"/>
                    <a:pt x="43162" y="67519"/>
                    <a:pt x="16704" y="70165"/>
                  </a:cubicBezTo>
                  <a:cubicBezTo>
                    <a:pt x="-9754" y="72811"/>
                    <a:pt x="66975" y="80219"/>
                    <a:pt x="67504" y="89215"/>
                  </a:cubicBezTo>
                  <a:cubicBezTo>
                    <a:pt x="68033" y="98211"/>
                    <a:pt x="23054" y="99269"/>
                    <a:pt x="19879" y="124140"/>
                  </a:cubicBezTo>
                  <a:cubicBezTo>
                    <a:pt x="16704" y="149011"/>
                    <a:pt x="46867" y="224153"/>
                    <a:pt x="48454" y="238440"/>
                  </a:cubicBezTo>
                  <a:cubicBezTo>
                    <a:pt x="50041" y="252727"/>
                    <a:pt x="37341" y="249023"/>
                    <a:pt x="29404" y="209865"/>
                  </a:cubicBezTo>
                  <a:cubicBezTo>
                    <a:pt x="21467" y="170707"/>
                    <a:pt x="-4992" y="25715"/>
                    <a:pt x="829" y="3490"/>
                  </a:cubicBezTo>
                  <a:cubicBezTo>
                    <a:pt x="6650" y="-18735"/>
                    <a:pt x="51629" y="72282"/>
                    <a:pt x="64329" y="76515"/>
                  </a:cubicBezTo>
                  <a:cubicBezTo>
                    <a:pt x="77029" y="80748"/>
                    <a:pt x="54275" y="29948"/>
                    <a:pt x="77029" y="28890"/>
                  </a:cubicBezTo>
                  <a:cubicBezTo>
                    <a:pt x="99783" y="27832"/>
                    <a:pt x="236308" y="66461"/>
                    <a:pt x="226254" y="733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5DECF581-A9E5-67EB-0FC1-CD8407BBFD58}"/>
                </a:ext>
              </a:extLst>
            </p:cNvPr>
            <p:cNvSpPr/>
            <p:nvPr/>
          </p:nvSpPr>
          <p:spPr>
            <a:xfrm>
              <a:off x="4216270" y="5435432"/>
              <a:ext cx="111549" cy="595328"/>
            </a:xfrm>
            <a:custGeom>
              <a:avLst/>
              <a:gdLst>
                <a:gd name="connsiteX0" fmla="*/ 111255 w 111549"/>
                <a:gd name="connsiteY0" fmla="*/ 3343 h 595328"/>
                <a:gd name="connsiteX1" fmla="*/ 31880 w 111549"/>
                <a:gd name="connsiteY1" fmla="*/ 117643 h 595328"/>
                <a:gd name="connsiteX2" fmla="*/ 98555 w 111549"/>
                <a:gd name="connsiteY2" fmla="*/ 200193 h 595328"/>
                <a:gd name="connsiteX3" fmla="*/ 130 w 111549"/>
                <a:gd name="connsiteY3" fmla="*/ 301793 h 595328"/>
                <a:gd name="connsiteX4" fmla="*/ 76330 w 111549"/>
                <a:gd name="connsiteY4" fmla="*/ 362118 h 595328"/>
                <a:gd name="connsiteX5" fmla="*/ 22355 w 111549"/>
                <a:gd name="connsiteY5" fmla="*/ 451018 h 595328"/>
                <a:gd name="connsiteX6" fmla="*/ 108080 w 111549"/>
                <a:gd name="connsiteY6" fmla="*/ 593893 h 595328"/>
                <a:gd name="connsiteX7" fmla="*/ 60455 w 111549"/>
                <a:gd name="connsiteY7" fmla="*/ 495468 h 595328"/>
                <a:gd name="connsiteX8" fmla="*/ 69980 w 111549"/>
                <a:gd name="connsiteY8" fmla="*/ 76368 h 595328"/>
                <a:gd name="connsiteX9" fmla="*/ 60455 w 111549"/>
                <a:gd name="connsiteY9" fmla="*/ 257343 h 595328"/>
                <a:gd name="connsiteX10" fmla="*/ 111255 w 111549"/>
                <a:gd name="connsiteY10" fmla="*/ 3343 h 595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1549" h="595328">
                  <a:moveTo>
                    <a:pt x="111255" y="3343"/>
                  </a:moveTo>
                  <a:cubicBezTo>
                    <a:pt x="106492" y="-19940"/>
                    <a:pt x="33997" y="84835"/>
                    <a:pt x="31880" y="117643"/>
                  </a:cubicBezTo>
                  <a:cubicBezTo>
                    <a:pt x="29763" y="150451"/>
                    <a:pt x="103847" y="169501"/>
                    <a:pt x="98555" y="200193"/>
                  </a:cubicBezTo>
                  <a:cubicBezTo>
                    <a:pt x="93263" y="230885"/>
                    <a:pt x="3834" y="274806"/>
                    <a:pt x="130" y="301793"/>
                  </a:cubicBezTo>
                  <a:cubicBezTo>
                    <a:pt x="-3574" y="328780"/>
                    <a:pt x="72626" y="337247"/>
                    <a:pt x="76330" y="362118"/>
                  </a:cubicBezTo>
                  <a:cubicBezTo>
                    <a:pt x="80034" y="386989"/>
                    <a:pt x="17063" y="412389"/>
                    <a:pt x="22355" y="451018"/>
                  </a:cubicBezTo>
                  <a:cubicBezTo>
                    <a:pt x="27647" y="489647"/>
                    <a:pt x="101730" y="586485"/>
                    <a:pt x="108080" y="593893"/>
                  </a:cubicBezTo>
                  <a:cubicBezTo>
                    <a:pt x="114430" y="601301"/>
                    <a:pt x="66805" y="581722"/>
                    <a:pt x="60455" y="495468"/>
                  </a:cubicBezTo>
                  <a:cubicBezTo>
                    <a:pt x="54105" y="409214"/>
                    <a:pt x="69980" y="116055"/>
                    <a:pt x="69980" y="76368"/>
                  </a:cubicBezTo>
                  <a:cubicBezTo>
                    <a:pt x="69980" y="36681"/>
                    <a:pt x="59397" y="266868"/>
                    <a:pt x="60455" y="257343"/>
                  </a:cubicBezTo>
                  <a:cubicBezTo>
                    <a:pt x="61513" y="247818"/>
                    <a:pt x="116018" y="26626"/>
                    <a:pt x="111255" y="33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DD305BDA-B38F-C020-A65E-50487C62C80C}"/>
                </a:ext>
              </a:extLst>
            </p:cNvPr>
            <p:cNvSpPr/>
            <p:nvPr/>
          </p:nvSpPr>
          <p:spPr>
            <a:xfrm>
              <a:off x="4498830" y="5181404"/>
              <a:ext cx="51019" cy="338191"/>
            </a:xfrm>
            <a:custGeom>
              <a:avLst/>
              <a:gdLst>
                <a:gd name="connsiteX0" fmla="*/ 145 w 51019"/>
                <a:gd name="connsiteY0" fmla="*/ 196 h 338191"/>
                <a:gd name="connsiteX1" fmla="*/ 35070 w 51019"/>
                <a:gd name="connsiteY1" fmla="*/ 225621 h 338191"/>
                <a:gd name="connsiteX2" fmla="*/ 19195 w 51019"/>
                <a:gd name="connsiteY2" fmla="*/ 333571 h 338191"/>
                <a:gd name="connsiteX3" fmla="*/ 31895 w 51019"/>
                <a:gd name="connsiteY3" fmla="*/ 295471 h 338191"/>
                <a:gd name="connsiteX4" fmla="*/ 6495 w 51019"/>
                <a:gd name="connsiteY4" fmla="*/ 92271 h 338191"/>
                <a:gd name="connsiteX5" fmla="*/ 50945 w 51019"/>
                <a:gd name="connsiteY5" fmla="*/ 184346 h 338191"/>
                <a:gd name="connsiteX6" fmla="*/ 145 w 51019"/>
                <a:gd name="connsiteY6" fmla="*/ 196 h 33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" h="338191">
                  <a:moveTo>
                    <a:pt x="145" y="196"/>
                  </a:moveTo>
                  <a:cubicBezTo>
                    <a:pt x="-2501" y="7075"/>
                    <a:pt x="31895" y="170059"/>
                    <a:pt x="35070" y="225621"/>
                  </a:cubicBezTo>
                  <a:cubicBezTo>
                    <a:pt x="38245" y="281183"/>
                    <a:pt x="19724" y="321929"/>
                    <a:pt x="19195" y="333571"/>
                  </a:cubicBezTo>
                  <a:cubicBezTo>
                    <a:pt x="18666" y="345213"/>
                    <a:pt x="34012" y="335688"/>
                    <a:pt x="31895" y="295471"/>
                  </a:cubicBezTo>
                  <a:cubicBezTo>
                    <a:pt x="29778" y="255254"/>
                    <a:pt x="3320" y="110792"/>
                    <a:pt x="6495" y="92271"/>
                  </a:cubicBezTo>
                  <a:cubicBezTo>
                    <a:pt x="9670" y="73750"/>
                    <a:pt x="53062" y="199163"/>
                    <a:pt x="50945" y="184346"/>
                  </a:cubicBezTo>
                  <a:cubicBezTo>
                    <a:pt x="48828" y="169529"/>
                    <a:pt x="2791" y="-6683"/>
                    <a:pt x="145" y="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02B36490-C219-BA3B-EA4F-E8B1A86A99E0}"/>
                </a:ext>
              </a:extLst>
            </p:cNvPr>
            <p:cNvSpPr/>
            <p:nvPr/>
          </p:nvSpPr>
          <p:spPr>
            <a:xfrm>
              <a:off x="4203456" y="5219469"/>
              <a:ext cx="415965" cy="280834"/>
            </a:xfrm>
            <a:custGeom>
              <a:avLst/>
              <a:gdLst>
                <a:gd name="connsiteX0" fmla="*/ 409819 w 415965"/>
                <a:gd name="connsiteY0" fmla="*/ 44681 h 280834"/>
                <a:gd name="connsiteX1" fmla="*/ 298694 w 415965"/>
                <a:gd name="connsiteY1" fmla="*/ 57381 h 280834"/>
                <a:gd name="connsiteX2" fmla="*/ 70094 w 415965"/>
                <a:gd name="connsiteY2" fmla="*/ 47856 h 280834"/>
                <a:gd name="connsiteX3" fmla="*/ 54219 w 415965"/>
                <a:gd name="connsiteY3" fmla="*/ 114531 h 280834"/>
                <a:gd name="connsiteX4" fmla="*/ 28819 w 415965"/>
                <a:gd name="connsiteY4" fmla="*/ 82781 h 280834"/>
                <a:gd name="connsiteX5" fmla="*/ 28819 w 415965"/>
                <a:gd name="connsiteY5" fmla="*/ 276456 h 280834"/>
                <a:gd name="connsiteX6" fmla="*/ 244 w 415965"/>
                <a:gd name="connsiteY6" fmla="*/ 203431 h 280834"/>
                <a:gd name="connsiteX7" fmla="*/ 16119 w 415965"/>
                <a:gd name="connsiteY7" fmla="*/ 38331 h 280834"/>
                <a:gd name="connsiteX8" fmla="*/ 35169 w 415965"/>
                <a:gd name="connsiteY8" fmla="*/ 60556 h 280834"/>
                <a:gd name="connsiteX9" fmla="*/ 92319 w 415965"/>
                <a:gd name="connsiteY9" fmla="*/ 38331 h 280834"/>
                <a:gd name="connsiteX10" fmla="*/ 251069 w 415965"/>
                <a:gd name="connsiteY10" fmla="*/ 44681 h 280834"/>
                <a:gd name="connsiteX11" fmla="*/ 120894 w 415965"/>
                <a:gd name="connsiteY11" fmla="*/ 231 h 280834"/>
                <a:gd name="connsiteX12" fmla="*/ 409819 w 415965"/>
                <a:gd name="connsiteY12" fmla="*/ 44681 h 28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5965" h="280834">
                  <a:moveTo>
                    <a:pt x="409819" y="44681"/>
                  </a:moveTo>
                  <a:cubicBezTo>
                    <a:pt x="439452" y="54206"/>
                    <a:pt x="355315" y="56852"/>
                    <a:pt x="298694" y="57381"/>
                  </a:cubicBezTo>
                  <a:cubicBezTo>
                    <a:pt x="242073" y="57910"/>
                    <a:pt x="110840" y="38331"/>
                    <a:pt x="70094" y="47856"/>
                  </a:cubicBezTo>
                  <a:cubicBezTo>
                    <a:pt x="29348" y="57381"/>
                    <a:pt x="61098" y="108710"/>
                    <a:pt x="54219" y="114531"/>
                  </a:cubicBezTo>
                  <a:cubicBezTo>
                    <a:pt x="47340" y="120352"/>
                    <a:pt x="33052" y="55794"/>
                    <a:pt x="28819" y="82781"/>
                  </a:cubicBezTo>
                  <a:cubicBezTo>
                    <a:pt x="24586" y="109769"/>
                    <a:pt x="33581" y="256348"/>
                    <a:pt x="28819" y="276456"/>
                  </a:cubicBezTo>
                  <a:cubicBezTo>
                    <a:pt x="24057" y="296564"/>
                    <a:pt x="2361" y="243118"/>
                    <a:pt x="244" y="203431"/>
                  </a:cubicBezTo>
                  <a:cubicBezTo>
                    <a:pt x="-1873" y="163744"/>
                    <a:pt x="10298" y="62144"/>
                    <a:pt x="16119" y="38331"/>
                  </a:cubicBezTo>
                  <a:cubicBezTo>
                    <a:pt x="21940" y="14518"/>
                    <a:pt x="22469" y="60556"/>
                    <a:pt x="35169" y="60556"/>
                  </a:cubicBezTo>
                  <a:cubicBezTo>
                    <a:pt x="47869" y="60556"/>
                    <a:pt x="56336" y="40977"/>
                    <a:pt x="92319" y="38331"/>
                  </a:cubicBezTo>
                  <a:cubicBezTo>
                    <a:pt x="128302" y="35685"/>
                    <a:pt x="246307" y="51031"/>
                    <a:pt x="251069" y="44681"/>
                  </a:cubicBezTo>
                  <a:cubicBezTo>
                    <a:pt x="255831" y="38331"/>
                    <a:pt x="100786" y="-3473"/>
                    <a:pt x="120894" y="231"/>
                  </a:cubicBezTo>
                  <a:cubicBezTo>
                    <a:pt x="141002" y="3935"/>
                    <a:pt x="380186" y="35156"/>
                    <a:pt x="409819" y="446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E46B7CA9-6F50-78E4-A90F-ED418E33C9FD}"/>
                </a:ext>
              </a:extLst>
            </p:cNvPr>
            <p:cNvSpPr/>
            <p:nvPr/>
          </p:nvSpPr>
          <p:spPr>
            <a:xfrm>
              <a:off x="4185407" y="5467338"/>
              <a:ext cx="380243" cy="69867"/>
            </a:xfrm>
            <a:custGeom>
              <a:avLst/>
              <a:gdLst>
                <a:gd name="connsiteX0" fmla="*/ 5593 w 380243"/>
                <a:gd name="connsiteY0" fmla="*/ 19062 h 69867"/>
                <a:gd name="connsiteX1" fmla="*/ 173868 w 380243"/>
                <a:gd name="connsiteY1" fmla="*/ 22237 h 69867"/>
                <a:gd name="connsiteX2" fmla="*/ 370718 w 380243"/>
                <a:gd name="connsiteY2" fmla="*/ 69862 h 69867"/>
                <a:gd name="connsiteX3" fmla="*/ 316743 w 380243"/>
                <a:gd name="connsiteY3" fmla="*/ 19062 h 69867"/>
                <a:gd name="connsiteX4" fmla="*/ 380243 w 380243"/>
                <a:gd name="connsiteY4" fmla="*/ 19062 h 69867"/>
                <a:gd name="connsiteX5" fmla="*/ 284993 w 380243"/>
                <a:gd name="connsiteY5" fmla="*/ 19062 h 69867"/>
                <a:gd name="connsiteX6" fmla="*/ 62743 w 380243"/>
                <a:gd name="connsiteY6" fmla="*/ 12 h 69867"/>
                <a:gd name="connsiteX7" fmla="*/ 5593 w 380243"/>
                <a:gd name="connsiteY7" fmla="*/ 19062 h 6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0243" h="69867">
                  <a:moveTo>
                    <a:pt x="5593" y="19062"/>
                  </a:moveTo>
                  <a:cubicBezTo>
                    <a:pt x="24114" y="22766"/>
                    <a:pt x="113014" y="13770"/>
                    <a:pt x="173868" y="22237"/>
                  </a:cubicBezTo>
                  <a:cubicBezTo>
                    <a:pt x="234722" y="30704"/>
                    <a:pt x="346906" y="70391"/>
                    <a:pt x="370718" y="69862"/>
                  </a:cubicBezTo>
                  <a:cubicBezTo>
                    <a:pt x="394530" y="69333"/>
                    <a:pt x="315156" y="27529"/>
                    <a:pt x="316743" y="19062"/>
                  </a:cubicBezTo>
                  <a:cubicBezTo>
                    <a:pt x="318330" y="10595"/>
                    <a:pt x="380243" y="19062"/>
                    <a:pt x="380243" y="19062"/>
                  </a:cubicBezTo>
                  <a:cubicBezTo>
                    <a:pt x="374951" y="19062"/>
                    <a:pt x="337910" y="22237"/>
                    <a:pt x="284993" y="19062"/>
                  </a:cubicBezTo>
                  <a:cubicBezTo>
                    <a:pt x="232076" y="15887"/>
                    <a:pt x="108780" y="541"/>
                    <a:pt x="62743" y="12"/>
                  </a:cubicBezTo>
                  <a:cubicBezTo>
                    <a:pt x="16706" y="-517"/>
                    <a:pt x="-12928" y="15358"/>
                    <a:pt x="5593" y="190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1B8B778F-9D19-B73D-2ED0-DEAEE79411B0}"/>
                </a:ext>
              </a:extLst>
            </p:cNvPr>
            <p:cNvSpPr/>
            <p:nvPr/>
          </p:nvSpPr>
          <p:spPr>
            <a:xfrm>
              <a:off x="4229100" y="5222809"/>
              <a:ext cx="156752" cy="254509"/>
            </a:xfrm>
            <a:custGeom>
              <a:avLst/>
              <a:gdLst>
                <a:gd name="connsiteX0" fmla="*/ 123825 w 156752"/>
                <a:gd name="connsiteY0" fmla="*/ 66 h 254509"/>
                <a:gd name="connsiteX1" fmla="*/ 98425 w 156752"/>
                <a:gd name="connsiteY1" fmla="*/ 114366 h 254509"/>
                <a:gd name="connsiteX2" fmla="*/ 149225 w 156752"/>
                <a:gd name="connsiteY2" fmla="*/ 241366 h 254509"/>
                <a:gd name="connsiteX3" fmla="*/ 146050 w 156752"/>
                <a:gd name="connsiteY3" fmla="*/ 235016 h 254509"/>
                <a:gd name="connsiteX4" fmla="*/ 146050 w 156752"/>
                <a:gd name="connsiteY4" fmla="*/ 254066 h 254509"/>
                <a:gd name="connsiteX5" fmla="*/ 0 w 156752"/>
                <a:gd name="connsiteY5" fmla="*/ 212791 h 254509"/>
                <a:gd name="connsiteX6" fmla="*/ 146050 w 156752"/>
                <a:gd name="connsiteY6" fmla="*/ 254066 h 254509"/>
                <a:gd name="connsiteX7" fmla="*/ 92075 w 156752"/>
                <a:gd name="connsiteY7" fmla="*/ 196916 h 254509"/>
                <a:gd name="connsiteX8" fmla="*/ 117475 w 156752"/>
                <a:gd name="connsiteY8" fmla="*/ 215966 h 254509"/>
                <a:gd name="connsiteX9" fmla="*/ 82550 w 156752"/>
                <a:gd name="connsiteY9" fmla="*/ 120716 h 254509"/>
                <a:gd name="connsiteX10" fmla="*/ 92075 w 156752"/>
                <a:gd name="connsiteY10" fmla="*/ 130241 h 254509"/>
                <a:gd name="connsiteX11" fmla="*/ 123825 w 156752"/>
                <a:gd name="connsiteY11" fmla="*/ 66 h 25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6752" h="254509">
                  <a:moveTo>
                    <a:pt x="123825" y="66"/>
                  </a:moveTo>
                  <a:cubicBezTo>
                    <a:pt x="124883" y="-2580"/>
                    <a:pt x="94192" y="74149"/>
                    <a:pt x="98425" y="114366"/>
                  </a:cubicBezTo>
                  <a:cubicBezTo>
                    <a:pt x="102658" y="154583"/>
                    <a:pt x="141288" y="221258"/>
                    <a:pt x="149225" y="241366"/>
                  </a:cubicBezTo>
                  <a:cubicBezTo>
                    <a:pt x="157162" y="261474"/>
                    <a:pt x="146579" y="232899"/>
                    <a:pt x="146050" y="235016"/>
                  </a:cubicBezTo>
                  <a:cubicBezTo>
                    <a:pt x="145521" y="237133"/>
                    <a:pt x="170392" y="257770"/>
                    <a:pt x="146050" y="254066"/>
                  </a:cubicBezTo>
                  <a:cubicBezTo>
                    <a:pt x="121708" y="250362"/>
                    <a:pt x="0" y="212791"/>
                    <a:pt x="0" y="212791"/>
                  </a:cubicBezTo>
                  <a:cubicBezTo>
                    <a:pt x="0" y="212791"/>
                    <a:pt x="130704" y="256712"/>
                    <a:pt x="146050" y="254066"/>
                  </a:cubicBezTo>
                  <a:cubicBezTo>
                    <a:pt x="161396" y="251420"/>
                    <a:pt x="96837" y="203266"/>
                    <a:pt x="92075" y="196916"/>
                  </a:cubicBezTo>
                  <a:cubicBezTo>
                    <a:pt x="87313" y="190566"/>
                    <a:pt x="119062" y="228666"/>
                    <a:pt x="117475" y="215966"/>
                  </a:cubicBezTo>
                  <a:cubicBezTo>
                    <a:pt x="115888" y="203266"/>
                    <a:pt x="82550" y="120716"/>
                    <a:pt x="82550" y="120716"/>
                  </a:cubicBezTo>
                  <a:cubicBezTo>
                    <a:pt x="78317" y="106429"/>
                    <a:pt x="88371" y="149820"/>
                    <a:pt x="92075" y="130241"/>
                  </a:cubicBezTo>
                  <a:cubicBezTo>
                    <a:pt x="95779" y="110662"/>
                    <a:pt x="122767" y="2712"/>
                    <a:pt x="123825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1AAB44EB-C363-04DA-C5CF-8A7F62D2EE6E}"/>
                </a:ext>
              </a:extLst>
            </p:cNvPr>
            <p:cNvSpPr/>
            <p:nvPr/>
          </p:nvSpPr>
          <p:spPr>
            <a:xfrm>
              <a:off x="4460610" y="5660844"/>
              <a:ext cx="93568" cy="191517"/>
            </a:xfrm>
            <a:custGeom>
              <a:avLst/>
              <a:gdLst>
                <a:gd name="connsiteX0" fmla="*/ 265 w 93568"/>
                <a:gd name="connsiteY0" fmla="*/ 181 h 191517"/>
                <a:gd name="connsiteX1" fmla="*/ 60590 w 93568"/>
                <a:gd name="connsiteY1" fmla="*/ 98606 h 191517"/>
                <a:gd name="connsiteX2" fmla="*/ 25665 w 93568"/>
                <a:gd name="connsiteY2" fmla="*/ 190681 h 191517"/>
                <a:gd name="connsiteX3" fmla="*/ 66940 w 93568"/>
                <a:gd name="connsiteY3" fmla="*/ 143056 h 191517"/>
                <a:gd name="connsiteX4" fmla="*/ 89165 w 93568"/>
                <a:gd name="connsiteY4" fmla="*/ 124006 h 191517"/>
                <a:gd name="connsiteX5" fmla="*/ 265 w 93568"/>
                <a:gd name="connsiteY5" fmla="*/ 181 h 191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568" h="191517">
                  <a:moveTo>
                    <a:pt x="265" y="181"/>
                  </a:moveTo>
                  <a:cubicBezTo>
                    <a:pt x="-4497" y="-4052"/>
                    <a:pt x="56357" y="66856"/>
                    <a:pt x="60590" y="98606"/>
                  </a:cubicBezTo>
                  <a:cubicBezTo>
                    <a:pt x="64823" y="130356"/>
                    <a:pt x="24607" y="183273"/>
                    <a:pt x="25665" y="190681"/>
                  </a:cubicBezTo>
                  <a:cubicBezTo>
                    <a:pt x="26723" y="198089"/>
                    <a:pt x="56357" y="154168"/>
                    <a:pt x="66940" y="143056"/>
                  </a:cubicBezTo>
                  <a:cubicBezTo>
                    <a:pt x="77523" y="131944"/>
                    <a:pt x="103982" y="146760"/>
                    <a:pt x="89165" y="124006"/>
                  </a:cubicBezTo>
                  <a:cubicBezTo>
                    <a:pt x="74348" y="101252"/>
                    <a:pt x="5027" y="4414"/>
                    <a:pt x="265" y="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B69CB588-536F-B82F-CBB9-F9E91716CC7F}"/>
                </a:ext>
              </a:extLst>
            </p:cNvPr>
            <p:cNvSpPr/>
            <p:nvPr/>
          </p:nvSpPr>
          <p:spPr>
            <a:xfrm>
              <a:off x="4413224" y="5645148"/>
              <a:ext cx="130841" cy="216099"/>
            </a:xfrm>
            <a:custGeom>
              <a:avLst/>
              <a:gdLst>
                <a:gd name="connsiteX0" fmla="*/ 26 w 130841"/>
                <a:gd name="connsiteY0" fmla="*/ 2 h 216099"/>
                <a:gd name="connsiteX1" fmla="*/ 57176 w 130841"/>
                <a:gd name="connsiteY1" fmla="*/ 95252 h 216099"/>
                <a:gd name="connsiteX2" fmla="*/ 85751 w 130841"/>
                <a:gd name="connsiteY2" fmla="*/ 149227 h 216099"/>
                <a:gd name="connsiteX3" fmla="*/ 50826 w 130841"/>
                <a:gd name="connsiteY3" fmla="*/ 215902 h 216099"/>
                <a:gd name="connsiteX4" fmla="*/ 101626 w 130841"/>
                <a:gd name="connsiteY4" fmla="*/ 168277 h 216099"/>
                <a:gd name="connsiteX5" fmla="*/ 101626 w 130841"/>
                <a:gd name="connsiteY5" fmla="*/ 127002 h 216099"/>
                <a:gd name="connsiteX6" fmla="*/ 88926 w 130841"/>
                <a:gd name="connsiteY6" fmla="*/ 76202 h 216099"/>
                <a:gd name="connsiteX7" fmla="*/ 130201 w 130841"/>
                <a:gd name="connsiteY7" fmla="*/ 127002 h 216099"/>
                <a:gd name="connsiteX8" fmla="*/ 50826 w 130841"/>
                <a:gd name="connsiteY8" fmla="*/ 98427 h 216099"/>
                <a:gd name="connsiteX9" fmla="*/ 26 w 130841"/>
                <a:gd name="connsiteY9" fmla="*/ 2 h 21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841" h="216099">
                  <a:moveTo>
                    <a:pt x="26" y="2"/>
                  </a:moveTo>
                  <a:cubicBezTo>
                    <a:pt x="1084" y="-527"/>
                    <a:pt x="42889" y="70381"/>
                    <a:pt x="57176" y="95252"/>
                  </a:cubicBezTo>
                  <a:cubicBezTo>
                    <a:pt x="71464" y="120123"/>
                    <a:pt x="86809" y="129119"/>
                    <a:pt x="85751" y="149227"/>
                  </a:cubicBezTo>
                  <a:cubicBezTo>
                    <a:pt x="84693" y="169335"/>
                    <a:pt x="48180" y="212727"/>
                    <a:pt x="50826" y="215902"/>
                  </a:cubicBezTo>
                  <a:cubicBezTo>
                    <a:pt x="53472" y="219077"/>
                    <a:pt x="93159" y="183094"/>
                    <a:pt x="101626" y="168277"/>
                  </a:cubicBezTo>
                  <a:cubicBezTo>
                    <a:pt x="110093" y="153460"/>
                    <a:pt x="103743" y="142348"/>
                    <a:pt x="101626" y="127002"/>
                  </a:cubicBezTo>
                  <a:cubicBezTo>
                    <a:pt x="99509" y="111656"/>
                    <a:pt x="84164" y="76202"/>
                    <a:pt x="88926" y="76202"/>
                  </a:cubicBezTo>
                  <a:cubicBezTo>
                    <a:pt x="93688" y="76202"/>
                    <a:pt x="136551" y="123298"/>
                    <a:pt x="130201" y="127002"/>
                  </a:cubicBezTo>
                  <a:cubicBezTo>
                    <a:pt x="123851" y="130706"/>
                    <a:pt x="71463" y="118535"/>
                    <a:pt x="50826" y="98427"/>
                  </a:cubicBezTo>
                  <a:cubicBezTo>
                    <a:pt x="30189" y="78319"/>
                    <a:pt x="-1032" y="531"/>
                    <a:pt x="26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8E99A879-0A88-2BD4-A7E2-29546EF51D3A}"/>
                </a:ext>
              </a:extLst>
            </p:cNvPr>
            <p:cNvSpPr/>
            <p:nvPr/>
          </p:nvSpPr>
          <p:spPr>
            <a:xfrm>
              <a:off x="4375102" y="5651028"/>
              <a:ext cx="136711" cy="261094"/>
            </a:xfrm>
            <a:custGeom>
              <a:avLst/>
              <a:gdLst>
                <a:gd name="connsiteX0" fmla="*/ 136573 w 136711"/>
                <a:gd name="connsiteY0" fmla="*/ 472 h 261094"/>
                <a:gd name="connsiteX1" fmla="*/ 60373 w 136711"/>
                <a:gd name="connsiteY1" fmla="*/ 76672 h 261094"/>
                <a:gd name="connsiteX2" fmla="*/ 88948 w 136711"/>
                <a:gd name="connsiteY2" fmla="*/ 197322 h 261094"/>
                <a:gd name="connsiteX3" fmla="*/ 41323 w 136711"/>
                <a:gd name="connsiteY3" fmla="*/ 136997 h 261094"/>
                <a:gd name="connsiteX4" fmla="*/ 98473 w 136711"/>
                <a:gd name="connsiteY4" fmla="*/ 260822 h 261094"/>
                <a:gd name="connsiteX5" fmla="*/ 31798 w 136711"/>
                <a:gd name="connsiteY5" fmla="*/ 165572 h 261094"/>
                <a:gd name="connsiteX6" fmla="*/ 48 w 136711"/>
                <a:gd name="connsiteY6" fmla="*/ 13172 h 261094"/>
                <a:gd name="connsiteX7" fmla="*/ 38148 w 136711"/>
                <a:gd name="connsiteY7" fmla="*/ 111597 h 261094"/>
                <a:gd name="connsiteX8" fmla="*/ 136573 w 136711"/>
                <a:gd name="connsiteY8" fmla="*/ 472 h 261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11" h="261094">
                  <a:moveTo>
                    <a:pt x="136573" y="472"/>
                  </a:moveTo>
                  <a:cubicBezTo>
                    <a:pt x="140277" y="-5349"/>
                    <a:pt x="68310" y="43864"/>
                    <a:pt x="60373" y="76672"/>
                  </a:cubicBezTo>
                  <a:cubicBezTo>
                    <a:pt x="52436" y="109480"/>
                    <a:pt x="92123" y="187268"/>
                    <a:pt x="88948" y="197322"/>
                  </a:cubicBezTo>
                  <a:cubicBezTo>
                    <a:pt x="85773" y="207376"/>
                    <a:pt x="39735" y="126414"/>
                    <a:pt x="41323" y="136997"/>
                  </a:cubicBezTo>
                  <a:cubicBezTo>
                    <a:pt x="42910" y="147580"/>
                    <a:pt x="100060" y="256060"/>
                    <a:pt x="98473" y="260822"/>
                  </a:cubicBezTo>
                  <a:cubicBezTo>
                    <a:pt x="96886" y="265584"/>
                    <a:pt x="48202" y="206847"/>
                    <a:pt x="31798" y="165572"/>
                  </a:cubicBezTo>
                  <a:cubicBezTo>
                    <a:pt x="15394" y="124297"/>
                    <a:pt x="-1010" y="22168"/>
                    <a:pt x="48" y="13172"/>
                  </a:cubicBezTo>
                  <a:cubicBezTo>
                    <a:pt x="1106" y="4176"/>
                    <a:pt x="15923" y="110010"/>
                    <a:pt x="38148" y="111597"/>
                  </a:cubicBezTo>
                  <a:cubicBezTo>
                    <a:pt x="60373" y="113184"/>
                    <a:pt x="132869" y="6293"/>
                    <a:pt x="136573" y="4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BE0052A4-27B5-3400-7226-671AB686E2C4}"/>
                </a:ext>
              </a:extLst>
            </p:cNvPr>
            <p:cNvSpPr/>
            <p:nvPr/>
          </p:nvSpPr>
          <p:spPr>
            <a:xfrm>
              <a:off x="4704531" y="5968402"/>
              <a:ext cx="318382" cy="233952"/>
            </a:xfrm>
            <a:custGeom>
              <a:avLst/>
              <a:gdLst>
                <a:gd name="connsiteX0" fmla="*/ 318319 w 318382"/>
                <a:gd name="connsiteY0" fmla="*/ 598 h 233952"/>
                <a:gd name="connsiteX1" fmla="*/ 3994 w 318382"/>
                <a:gd name="connsiteY1" fmla="*/ 232373 h 233952"/>
                <a:gd name="connsiteX2" fmla="*/ 134169 w 318382"/>
                <a:gd name="connsiteY2" fmla="*/ 105373 h 233952"/>
                <a:gd name="connsiteX3" fmla="*/ 32569 w 318382"/>
                <a:gd name="connsiteY3" fmla="*/ 162523 h 233952"/>
                <a:gd name="connsiteX4" fmla="*/ 318319 w 318382"/>
                <a:gd name="connsiteY4" fmla="*/ 598 h 233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382" h="233952">
                  <a:moveTo>
                    <a:pt x="318319" y="598"/>
                  </a:moveTo>
                  <a:cubicBezTo>
                    <a:pt x="313557" y="12240"/>
                    <a:pt x="34686" y="214911"/>
                    <a:pt x="3994" y="232373"/>
                  </a:cubicBezTo>
                  <a:cubicBezTo>
                    <a:pt x="-26698" y="249836"/>
                    <a:pt x="129407" y="117015"/>
                    <a:pt x="134169" y="105373"/>
                  </a:cubicBezTo>
                  <a:cubicBezTo>
                    <a:pt x="138931" y="93731"/>
                    <a:pt x="7698" y="174165"/>
                    <a:pt x="32569" y="162523"/>
                  </a:cubicBezTo>
                  <a:cubicBezTo>
                    <a:pt x="57440" y="150881"/>
                    <a:pt x="323081" y="-11044"/>
                    <a:pt x="318319" y="5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84EEB865-490F-EE3D-EA38-99F83C29C1C5}"/>
                </a:ext>
              </a:extLst>
            </p:cNvPr>
            <p:cNvSpPr/>
            <p:nvPr/>
          </p:nvSpPr>
          <p:spPr>
            <a:xfrm>
              <a:off x="4103756" y="6152654"/>
              <a:ext cx="576575" cy="332505"/>
            </a:xfrm>
            <a:custGeom>
              <a:avLst/>
              <a:gdLst>
                <a:gd name="connsiteX0" fmla="*/ 20569 w 576575"/>
                <a:gd name="connsiteY0" fmla="*/ 496 h 332505"/>
                <a:gd name="connsiteX1" fmla="*/ 93594 w 576575"/>
                <a:gd name="connsiteY1" fmla="*/ 13196 h 332505"/>
                <a:gd name="connsiteX2" fmla="*/ 452369 w 576575"/>
                <a:gd name="connsiteY2" fmla="*/ 41771 h 332505"/>
                <a:gd name="connsiteX3" fmla="*/ 398394 w 576575"/>
                <a:gd name="connsiteY3" fmla="*/ 44946 h 332505"/>
                <a:gd name="connsiteX4" fmla="*/ 573019 w 576575"/>
                <a:gd name="connsiteY4" fmla="*/ 13196 h 332505"/>
                <a:gd name="connsiteX5" fmla="*/ 515869 w 576575"/>
                <a:gd name="connsiteY5" fmla="*/ 51296 h 332505"/>
                <a:gd name="connsiteX6" fmla="*/ 515869 w 576575"/>
                <a:gd name="connsiteY6" fmla="*/ 267196 h 332505"/>
                <a:gd name="connsiteX7" fmla="*/ 519044 w 576575"/>
                <a:gd name="connsiteY7" fmla="*/ 194171 h 332505"/>
                <a:gd name="connsiteX8" fmla="*/ 531744 w 576575"/>
                <a:gd name="connsiteY8" fmla="*/ 330696 h 332505"/>
                <a:gd name="connsiteX9" fmla="*/ 506344 w 576575"/>
                <a:gd name="connsiteY9" fmla="*/ 76696 h 332505"/>
                <a:gd name="connsiteX10" fmla="*/ 334894 w 576575"/>
                <a:gd name="connsiteY10" fmla="*/ 41771 h 332505"/>
                <a:gd name="connsiteX11" fmla="*/ 290444 w 576575"/>
                <a:gd name="connsiteY11" fmla="*/ 19546 h 332505"/>
                <a:gd name="connsiteX12" fmla="*/ 401569 w 576575"/>
                <a:gd name="connsiteY12" fmla="*/ 29071 h 332505"/>
                <a:gd name="connsiteX13" fmla="*/ 20569 w 576575"/>
                <a:gd name="connsiteY13" fmla="*/ 496 h 33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6575" h="332505">
                  <a:moveTo>
                    <a:pt x="20569" y="496"/>
                  </a:moveTo>
                  <a:cubicBezTo>
                    <a:pt x="-30760" y="-2150"/>
                    <a:pt x="21627" y="6317"/>
                    <a:pt x="93594" y="13196"/>
                  </a:cubicBezTo>
                  <a:cubicBezTo>
                    <a:pt x="165561" y="20075"/>
                    <a:pt x="401569" y="36479"/>
                    <a:pt x="452369" y="41771"/>
                  </a:cubicBezTo>
                  <a:cubicBezTo>
                    <a:pt x="503169" y="47063"/>
                    <a:pt x="378286" y="49708"/>
                    <a:pt x="398394" y="44946"/>
                  </a:cubicBezTo>
                  <a:cubicBezTo>
                    <a:pt x="418502" y="40184"/>
                    <a:pt x="553440" y="12138"/>
                    <a:pt x="573019" y="13196"/>
                  </a:cubicBezTo>
                  <a:cubicBezTo>
                    <a:pt x="592598" y="14254"/>
                    <a:pt x="525394" y="8963"/>
                    <a:pt x="515869" y="51296"/>
                  </a:cubicBezTo>
                  <a:cubicBezTo>
                    <a:pt x="506344" y="93629"/>
                    <a:pt x="515340" y="243384"/>
                    <a:pt x="515869" y="267196"/>
                  </a:cubicBezTo>
                  <a:cubicBezTo>
                    <a:pt x="516398" y="291008"/>
                    <a:pt x="516398" y="183588"/>
                    <a:pt x="519044" y="194171"/>
                  </a:cubicBezTo>
                  <a:cubicBezTo>
                    <a:pt x="521690" y="204754"/>
                    <a:pt x="533861" y="350275"/>
                    <a:pt x="531744" y="330696"/>
                  </a:cubicBezTo>
                  <a:cubicBezTo>
                    <a:pt x="529627" y="311117"/>
                    <a:pt x="539152" y="124850"/>
                    <a:pt x="506344" y="76696"/>
                  </a:cubicBezTo>
                  <a:cubicBezTo>
                    <a:pt x="473536" y="28542"/>
                    <a:pt x="370877" y="51296"/>
                    <a:pt x="334894" y="41771"/>
                  </a:cubicBezTo>
                  <a:cubicBezTo>
                    <a:pt x="298911" y="32246"/>
                    <a:pt x="279332" y="21663"/>
                    <a:pt x="290444" y="19546"/>
                  </a:cubicBezTo>
                  <a:cubicBezTo>
                    <a:pt x="301556" y="17429"/>
                    <a:pt x="447077" y="30129"/>
                    <a:pt x="401569" y="29071"/>
                  </a:cubicBezTo>
                  <a:cubicBezTo>
                    <a:pt x="356061" y="28013"/>
                    <a:pt x="71898" y="3142"/>
                    <a:pt x="20569" y="4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1159CA47-E4EC-80F5-37E6-976AC2C90299}"/>
                </a:ext>
              </a:extLst>
            </p:cNvPr>
            <p:cNvSpPr/>
            <p:nvPr/>
          </p:nvSpPr>
          <p:spPr>
            <a:xfrm>
              <a:off x="4220332" y="6053387"/>
              <a:ext cx="448126" cy="421061"/>
            </a:xfrm>
            <a:custGeom>
              <a:avLst/>
              <a:gdLst>
                <a:gd name="connsiteX0" fmla="*/ 62743 w 448126"/>
                <a:gd name="connsiteY0" fmla="*/ 1338 h 421061"/>
                <a:gd name="connsiteX1" fmla="*/ 43693 w 448126"/>
                <a:gd name="connsiteY1" fmla="*/ 131513 h 421061"/>
                <a:gd name="connsiteX2" fmla="*/ 34168 w 448126"/>
                <a:gd name="connsiteY2" fmla="*/ 334713 h 421061"/>
                <a:gd name="connsiteX3" fmla="*/ 37343 w 448126"/>
                <a:gd name="connsiteY3" fmla="*/ 341063 h 421061"/>
                <a:gd name="connsiteX4" fmla="*/ 18293 w 448126"/>
                <a:gd name="connsiteY4" fmla="*/ 407738 h 421061"/>
                <a:gd name="connsiteX5" fmla="*/ 37343 w 448126"/>
                <a:gd name="connsiteY5" fmla="*/ 375988 h 421061"/>
                <a:gd name="connsiteX6" fmla="*/ 443743 w 448126"/>
                <a:gd name="connsiteY6" fmla="*/ 420438 h 421061"/>
                <a:gd name="connsiteX7" fmla="*/ 240543 w 448126"/>
                <a:gd name="connsiteY7" fmla="*/ 401388 h 421061"/>
                <a:gd name="connsiteX8" fmla="*/ 50043 w 448126"/>
                <a:gd name="connsiteY8" fmla="*/ 391863 h 421061"/>
                <a:gd name="connsiteX9" fmla="*/ 8768 w 448126"/>
                <a:gd name="connsiteY9" fmla="*/ 150563 h 421061"/>
                <a:gd name="connsiteX10" fmla="*/ 21468 w 448126"/>
                <a:gd name="connsiteY10" fmla="*/ 210888 h 421061"/>
                <a:gd name="connsiteX11" fmla="*/ 62743 w 448126"/>
                <a:gd name="connsiteY11" fmla="*/ 1338 h 4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8126" h="421061">
                  <a:moveTo>
                    <a:pt x="62743" y="1338"/>
                  </a:moveTo>
                  <a:cubicBezTo>
                    <a:pt x="66447" y="-11891"/>
                    <a:pt x="48455" y="75951"/>
                    <a:pt x="43693" y="131513"/>
                  </a:cubicBezTo>
                  <a:cubicBezTo>
                    <a:pt x="38930" y="187076"/>
                    <a:pt x="35226" y="299788"/>
                    <a:pt x="34168" y="334713"/>
                  </a:cubicBezTo>
                  <a:cubicBezTo>
                    <a:pt x="33110" y="369638"/>
                    <a:pt x="39989" y="328892"/>
                    <a:pt x="37343" y="341063"/>
                  </a:cubicBezTo>
                  <a:cubicBezTo>
                    <a:pt x="34697" y="353234"/>
                    <a:pt x="18293" y="401917"/>
                    <a:pt x="18293" y="407738"/>
                  </a:cubicBezTo>
                  <a:cubicBezTo>
                    <a:pt x="18293" y="413559"/>
                    <a:pt x="-33565" y="373871"/>
                    <a:pt x="37343" y="375988"/>
                  </a:cubicBezTo>
                  <a:cubicBezTo>
                    <a:pt x="108251" y="378105"/>
                    <a:pt x="409876" y="416205"/>
                    <a:pt x="443743" y="420438"/>
                  </a:cubicBezTo>
                  <a:cubicBezTo>
                    <a:pt x="477610" y="424671"/>
                    <a:pt x="306160" y="406151"/>
                    <a:pt x="240543" y="401388"/>
                  </a:cubicBezTo>
                  <a:cubicBezTo>
                    <a:pt x="174926" y="396626"/>
                    <a:pt x="88672" y="433667"/>
                    <a:pt x="50043" y="391863"/>
                  </a:cubicBezTo>
                  <a:cubicBezTo>
                    <a:pt x="11414" y="350059"/>
                    <a:pt x="13530" y="180726"/>
                    <a:pt x="8768" y="150563"/>
                  </a:cubicBezTo>
                  <a:cubicBezTo>
                    <a:pt x="4005" y="120401"/>
                    <a:pt x="17235" y="233642"/>
                    <a:pt x="21468" y="210888"/>
                  </a:cubicBezTo>
                  <a:cubicBezTo>
                    <a:pt x="25701" y="188134"/>
                    <a:pt x="59039" y="14567"/>
                    <a:pt x="62743" y="13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0854B9E1-F9CE-8C8F-B624-12EAB706B598}"/>
                </a:ext>
              </a:extLst>
            </p:cNvPr>
            <p:cNvSpPr/>
            <p:nvPr/>
          </p:nvSpPr>
          <p:spPr>
            <a:xfrm>
              <a:off x="4649965" y="6123791"/>
              <a:ext cx="77707" cy="325102"/>
            </a:xfrm>
            <a:custGeom>
              <a:avLst/>
              <a:gdLst>
                <a:gd name="connsiteX0" fmla="*/ 77610 w 77707"/>
                <a:gd name="connsiteY0" fmla="*/ 784 h 325102"/>
                <a:gd name="connsiteX1" fmla="*/ 20460 w 77707"/>
                <a:gd name="connsiteY1" fmla="*/ 76984 h 325102"/>
                <a:gd name="connsiteX2" fmla="*/ 29985 w 77707"/>
                <a:gd name="connsiteY2" fmla="*/ 223034 h 325102"/>
                <a:gd name="connsiteX3" fmla="*/ 29985 w 77707"/>
                <a:gd name="connsiteY3" fmla="*/ 178584 h 325102"/>
                <a:gd name="connsiteX4" fmla="*/ 7760 w 77707"/>
                <a:gd name="connsiteY4" fmla="*/ 324634 h 325102"/>
                <a:gd name="connsiteX5" fmla="*/ 4585 w 77707"/>
                <a:gd name="connsiteY5" fmla="*/ 121434 h 325102"/>
                <a:gd name="connsiteX6" fmla="*/ 77610 w 77707"/>
                <a:gd name="connsiteY6" fmla="*/ 784 h 32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707" h="325102">
                  <a:moveTo>
                    <a:pt x="77610" y="784"/>
                  </a:moveTo>
                  <a:cubicBezTo>
                    <a:pt x="80256" y="-6624"/>
                    <a:pt x="28397" y="39942"/>
                    <a:pt x="20460" y="76984"/>
                  </a:cubicBezTo>
                  <a:cubicBezTo>
                    <a:pt x="12522" y="114026"/>
                    <a:pt x="28397" y="206101"/>
                    <a:pt x="29985" y="223034"/>
                  </a:cubicBezTo>
                  <a:cubicBezTo>
                    <a:pt x="31572" y="239967"/>
                    <a:pt x="33689" y="161651"/>
                    <a:pt x="29985" y="178584"/>
                  </a:cubicBezTo>
                  <a:cubicBezTo>
                    <a:pt x="26281" y="195517"/>
                    <a:pt x="11993" y="334159"/>
                    <a:pt x="7760" y="324634"/>
                  </a:cubicBezTo>
                  <a:cubicBezTo>
                    <a:pt x="3527" y="315109"/>
                    <a:pt x="-5469" y="172234"/>
                    <a:pt x="4585" y="121434"/>
                  </a:cubicBezTo>
                  <a:cubicBezTo>
                    <a:pt x="14639" y="70634"/>
                    <a:pt x="74964" y="8192"/>
                    <a:pt x="77610" y="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481A2D9E-D3F9-2165-043E-8B3AE58FAAF8}"/>
                </a:ext>
              </a:extLst>
            </p:cNvPr>
            <p:cNvSpPr/>
            <p:nvPr/>
          </p:nvSpPr>
          <p:spPr>
            <a:xfrm>
              <a:off x="4338665" y="6391944"/>
              <a:ext cx="139814" cy="669088"/>
            </a:xfrm>
            <a:custGeom>
              <a:avLst/>
              <a:gdLst>
                <a:gd name="connsiteX0" fmla="*/ 61885 w 139814"/>
                <a:gd name="connsiteY0" fmla="*/ 21556 h 669088"/>
                <a:gd name="connsiteX1" fmla="*/ 80935 w 139814"/>
                <a:gd name="connsiteY1" fmla="*/ 351756 h 669088"/>
                <a:gd name="connsiteX2" fmla="*/ 134910 w 139814"/>
                <a:gd name="connsiteY2" fmla="*/ 650206 h 669088"/>
                <a:gd name="connsiteX3" fmla="*/ 122210 w 139814"/>
                <a:gd name="connsiteY3" fmla="*/ 602581 h 669088"/>
                <a:gd name="connsiteX4" fmla="*/ 1560 w 139814"/>
                <a:gd name="connsiteY4" fmla="*/ 310481 h 669088"/>
                <a:gd name="connsiteX5" fmla="*/ 52360 w 139814"/>
                <a:gd name="connsiteY5" fmla="*/ 399381 h 669088"/>
                <a:gd name="connsiteX6" fmla="*/ 33310 w 139814"/>
                <a:gd name="connsiteY6" fmla="*/ 69181 h 669088"/>
                <a:gd name="connsiteX7" fmla="*/ 61885 w 139814"/>
                <a:gd name="connsiteY7" fmla="*/ 21556 h 66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14" h="669088">
                  <a:moveTo>
                    <a:pt x="61885" y="21556"/>
                  </a:moveTo>
                  <a:cubicBezTo>
                    <a:pt x="69822" y="68652"/>
                    <a:pt x="68764" y="246981"/>
                    <a:pt x="80935" y="351756"/>
                  </a:cubicBezTo>
                  <a:cubicBezTo>
                    <a:pt x="93106" y="456531"/>
                    <a:pt x="128031" y="608402"/>
                    <a:pt x="134910" y="650206"/>
                  </a:cubicBezTo>
                  <a:cubicBezTo>
                    <a:pt x="141789" y="692010"/>
                    <a:pt x="144435" y="659202"/>
                    <a:pt x="122210" y="602581"/>
                  </a:cubicBezTo>
                  <a:cubicBezTo>
                    <a:pt x="99985" y="545960"/>
                    <a:pt x="13202" y="344348"/>
                    <a:pt x="1560" y="310481"/>
                  </a:cubicBezTo>
                  <a:cubicBezTo>
                    <a:pt x="-10082" y="276614"/>
                    <a:pt x="47068" y="439598"/>
                    <a:pt x="52360" y="399381"/>
                  </a:cubicBezTo>
                  <a:cubicBezTo>
                    <a:pt x="57652" y="359164"/>
                    <a:pt x="33310" y="69181"/>
                    <a:pt x="33310" y="69181"/>
                  </a:cubicBezTo>
                  <a:cubicBezTo>
                    <a:pt x="32781" y="10973"/>
                    <a:pt x="53948" y="-25540"/>
                    <a:pt x="61885" y="215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954A86C9-9760-9666-5505-88628B2C2EA1}"/>
                </a:ext>
              </a:extLst>
            </p:cNvPr>
            <p:cNvSpPr/>
            <p:nvPr/>
          </p:nvSpPr>
          <p:spPr>
            <a:xfrm>
              <a:off x="4870294" y="6411062"/>
              <a:ext cx="103523" cy="684254"/>
            </a:xfrm>
            <a:custGeom>
              <a:avLst/>
              <a:gdLst>
                <a:gd name="connsiteX0" fmla="*/ 101756 w 103523"/>
                <a:gd name="connsiteY0" fmla="*/ 2438 h 684254"/>
                <a:gd name="connsiteX1" fmla="*/ 92231 w 103523"/>
                <a:gd name="connsiteY1" fmla="*/ 154838 h 684254"/>
                <a:gd name="connsiteX2" fmla="*/ 95406 w 103523"/>
                <a:gd name="connsiteY2" fmla="*/ 485038 h 684254"/>
                <a:gd name="connsiteX3" fmla="*/ 92231 w 103523"/>
                <a:gd name="connsiteY3" fmla="*/ 424713 h 684254"/>
                <a:gd name="connsiteX4" fmla="*/ 156 w 103523"/>
                <a:gd name="connsiteY4" fmla="*/ 681888 h 684254"/>
                <a:gd name="connsiteX5" fmla="*/ 70006 w 103523"/>
                <a:gd name="connsiteY5" fmla="*/ 529488 h 684254"/>
                <a:gd name="connsiteX6" fmla="*/ 63656 w 103523"/>
                <a:gd name="connsiteY6" fmla="*/ 154838 h 684254"/>
                <a:gd name="connsiteX7" fmla="*/ 50956 w 103523"/>
                <a:gd name="connsiteY7" fmla="*/ 265963 h 684254"/>
                <a:gd name="connsiteX8" fmla="*/ 101756 w 103523"/>
                <a:gd name="connsiteY8" fmla="*/ 2438 h 684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523" h="684254">
                  <a:moveTo>
                    <a:pt x="101756" y="2438"/>
                  </a:moveTo>
                  <a:cubicBezTo>
                    <a:pt x="108635" y="-16083"/>
                    <a:pt x="93289" y="74405"/>
                    <a:pt x="92231" y="154838"/>
                  </a:cubicBezTo>
                  <a:cubicBezTo>
                    <a:pt x="91173" y="235271"/>
                    <a:pt x="95406" y="440059"/>
                    <a:pt x="95406" y="485038"/>
                  </a:cubicBezTo>
                  <a:cubicBezTo>
                    <a:pt x="95406" y="530017"/>
                    <a:pt x="108106" y="391905"/>
                    <a:pt x="92231" y="424713"/>
                  </a:cubicBezTo>
                  <a:cubicBezTo>
                    <a:pt x="76356" y="457521"/>
                    <a:pt x="3860" y="664426"/>
                    <a:pt x="156" y="681888"/>
                  </a:cubicBezTo>
                  <a:cubicBezTo>
                    <a:pt x="-3548" y="699350"/>
                    <a:pt x="59423" y="617330"/>
                    <a:pt x="70006" y="529488"/>
                  </a:cubicBezTo>
                  <a:cubicBezTo>
                    <a:pt x="80589" y="441646"/>
                    <a:pt x="66831" y="198759"/>
                    <a:pt x="63656" y="154838"/>
                  </a:cubicBezTo>
                  <a:cubicBezTo>
                    <a:pt x="60481" y="110917"/>
                    <a:pt x="48310" y="284484"/>
                    <a:pt x="50956" y="265963"/>
                  </a:cubicBezTo>
                  <a:cubicBezTo>
                    <a:pt x="53602" y="247442"/>
                    <a:pt x="94877" y="20959"/>
                    <a:pt x="101756" y="24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315CD050-0F8A-C23C-D99A-3AC1EC0973E8}"/>
                </a:ext>
              </a:extLst>
            </p:cNvPr>
            <p:cNvSpPr/>
            <p:nvPr/>
          </p:nvSpPr>
          <p:spPr>
            <a:xfrm>
              <a:off x="4432300" y="6511772"/>
              <a:ext cx="85777" cy="579931"/>
            </a:xfrm>
            <a:custGeom>
              <a:avLst/>
              <a:gdLst>
                <a:gd name="connsiteX0" fmla="*/ 82550 w 85777"/>
                <a:gd name="connsiteY0" fmla="*/ 153 h 579931"/>
                <a:gd name="connsiteX1" fmla="*/ 73025 w 85777"/>
                <a:gd name="connsiteY1" fmla="*/ 197003 h 579931"/>
                <a:gd name="connsiteX2" fmla="*/ 85725 w 85777"/>
                <a:gd name="connsiteY2" fmla="*/ 568478 h 579931"/>
                <a:gd name="connsiteX3" fmla="*/ 73025 w 85777"/>
                <a:gd name="connsiteY3" fmla="*/ 451003 h 579931"/>
                <a:gd name="connsiteX4" fmla="*/ 0 w 85777"/>
                <a:gd name="connsiteY4" fmla="*/ 108103 h 579931"/>
                <a:gd name="connsiteX5" fmla="*/ 73025 w 85777"/>
                <a:gd name="connsiteY5" fmla="*/ 225578 h 579931"/>
                <a:gd name="connsiteX6" fmla="*/ 82550 w 85777"/>
                <a:gd name="connsiteY6" fmla="*/ 153 h 57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777" h="579931">
                  <a:moveTo>
                    <a:pt x="82550" y="153"/>
                  </a:moveTo>
                  <a:cubicBezTo>
                    <a:pt x="82550" y="-4609"/>
                    <a:pt x="72496" y="102282"/>
                    <a:pt x="73025" y="197003"/>
                  </a:cubicBezTo>
                  <a:cubicBezTo>
                    <a:pt x="73554" y="291724"/>
                    <a:pt x="85725" y="526145"/>
                    <a:pt x="85725" y="568478"/>
                  </a:cubicBezTo>
                  <a:cubicBezTo>
                    <a:pt x="85725" y="610811"/>
                    <a:pt x="87312" y="527732"/>
                    <a:pt x="73025" y="451003"/>
                  </a:cubicBezTo>
                  <a:cubicBezTo>
                    <a:pt x="58738" y="374274"/>
                    <a:pt x="0" y="145674"/>
                    <a:pt x="0" y="108103"/>
                  </a:cubicBezTo>
                  <a:cubicBezTo>
                    <a:pt x="0" y="70532"/>
                    <a:pt x="60854" y="238807"/>
                    <a:pt x="73025" y="225578"/>
                  </a:cubicBezTo>
                  <a:cubicBezTo>
                    <a:pt x="85196" y="212349"/>
                    <a:pt x="82550" y="4915"/>
                    <a:pt x="82550" y="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0B2C6589-EE1C-C6EF-2F23-A60BDE78736B}"/>
                </a:ext>
              </a:extLst>
            </p:cNvPr>
            <p:cNvSpPr/>
            <p:nvPr/>
          </p:nvSpPr>
          <p:spPr>
            <a:xfrm>
              <a:off x="4441825" y="6454209"/>
              <a:ext cx="454061" cy="619366"/>
            </a:xfrm>
            <a:custGeom>
              <a:avLst/>
              <a:gdLst>
                <a:gd name="connsiteX0" fmla="*/ 390525 w 454061"/>
                <a:gd name="connsiteY0" fmla="*/ 566 h 619366"/>
                <a:gd name="connsiteX1" fmla="*/ 219075 w 454061"/>
                <a:gd name="connsiteY1" fmla="*/ 64066 h 619366"/>
                <a:gd name="connsiteX2" fmla="*/ 238125 w 454061"/>
                <a:gd name="connsiteY2" fmla="*/ 435541 h 619366"/>
                <a:gd name="connsiteX3" fmla="*/ 196850 w 454061"/>
                <a:gd name="connsiteY3" fmla="*/ 362516 h 619366"/>
                <a:gd name="connsiteX4" fmla="*/ 219075 w 454061"/>
                <a:gd name="connsiteY4" fmla="*/ 575241 h 619366"/>
                <a:gd name="connsiteX5" fmla="*/ 57150 w 454061"/>
                <a:gd name="connsiteY5" fmla="*/ 549841 h 619366"/>
                <a:gd name="connsiteX6" fmla="*/ 0 w 454061"/>
                <a:gd name="connsiteY6" fmla="*/ 549841 h 619366"/>
                <a:gd name="connsiteX7" fmla="*/ 390525 w 454061"/>
                <a:gd name="connsiteY7" fmla="*/ 543491 h 619366"/>
                <a:gd name="connsiteX8" fmla="*/ 422275 w 454061"/>
                <a:gd name="connsiteY8" fmla="*/ 508566 h 619366"/>
                <a:gd name="connsiteX9" fmla="*/ 454025 w 454061"/>
                <a:gd name="connsiteY9" fmla="*/ 60891 h 619366"/>
                <a:gd name="connsiteX10" fmla="*/ 415925 w 454061"/>
                <a:gd name="connsiteY10" fmla="*/ 546666 h 619366"/>
                <a:gd name="connsiteX11" fmla="*/ 263525 w 454061"/>
                <a:gd name="connsiteY11" fmla="*/ 613341 h 619366"/>
                <a:gd name="connsiteX12" fmla="*/ 206375 w 454061"/>
                <a:gd name="connsiteY12" fmla="*/ 508566 h 619366"/>
                <a:gd name="connsiteX13" fmla="*/ 165100 w 454061"/>
                <a:gd name="connsiteY13" fmla="*/ 95816 h 619366"/>
                <a:gd name="connsiteX14" fmla="*/ 22225 w 454061"/>
                <a:gd name="connsiteY14" fmla="*/ 35491 h 619366"/>
                <a:gd name="connsiteX15" fmla="*/ 390525 w 454061"/>
                <a:gd name="connsiteY15" fmla="*/ 566 h 619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54061" h="619366">
                  <a:moveTo>
                    <a:pt x="390525" y="566"/>
                  </a:moveTo>
                  <a:cubicBezTo>
                    <a:pt x="423333" y="5329"/>
                    <a:pt x="244475" y="-8430"/>
                    <a:pt x="219075" y="64066"/>
                  </a:cubicBezTo>
                  <a:cubicBezTo>
                    <a:pt x="193675" y="136562"/>
                    <a:pt x="241829" y="385799"/>
                    <a:pt x="238125" y="435541"/>
                  </a:cubicBezTo>
                  <a:cubicBezTo>
                    <a:pt x="234421" y="485283"/>
                    <a:pt x="200025" y="339233"/>
                    <a:pt x="196850" y="362516"/>
                  </a:cubicBezTo>
                  <a:cubicBezTo>
                    <a:pt x="193675" y="385799"/>
                    <a:pt x="242358" y="544020"/>
                    <a:pt x="219075" y="575241"/>
                  </a:cubicBezTo>
                  <a:cubicBezTo>
                    <a:pt x="195792" y="606462"/>
                    <a:pt x="93662" y="554074"/>
                    <a:pt x="57150" y="549841"/>
                  </a:cubicBezTo>
                  <a:cubicBezTo>
                    <a:pt x="20637" y="545608"/>
                    <a:pt x="0" y="549841"/>
                    <a:pt x="0" y="549841"/>
                  </a:cubicBezTo>
                  <a:cubicBezTo>
                    <a:pt x="55562" y="548783"/>
                    <a:pt x="320146" y="550370"/>
                    <a:pt x="390525" y="543491"/>
                  </a:cubicBezTo>
                  <a:cubicBezTo>
                    <a:pt x="460904" y="536612"/>
                    <a:pt x="411692" y="588999"/>
                    <a:pt x="422275" y="508566"/>
                  </a:cubicBezTo>
                  <a:cubicBezTo>
                    <a:pt x="432858" y="428133"/>
                    <a:pt x="455083" y="54541"/>
                    <a:pt x="454025" y="60891"/>
                  </a:cubicBezTo>
                  <a:cubicBezTo>
                    <a:pt x="452967" y="67241"/>
                    <a:pt x="447675" y="454591"/>
                    <a:pt x="415925" y="546666"/>
                  </a:cubicBezTo>
                  <a:cubicBezTo>
                    <a:pt x="384175" y="638741"/>
                    <a:pt x="298450" y="619691"/>
                    <a:pt x="263525" y="613341"/>
                  </a:cubicBezTo>
                  <a:cubicBezTo>
                    <a:pt x="228600" y="606991"/>
                    <a:pt x="222779" y="594820"/>
                    <a:pt x="206375" y="508566"/>
                  </a:cubicBezTo>
                  <a:cubicBezTo>
                    <a:pt x="189971" y="422312"/>
                    <a:pt x="195792" y="174662"/>
                    <a:pt x="165100" y="95816"/>
                  </a:cubicBezTo>
                  <a:cubicBezTo>
                    <a:pt x="134408" y="16970"/>
                    <a:pt x="-13758" y="48720"/>
                    <a:pt x="22225" y="35491"/>
                  </a:cubicBezTo>
                  <a:cubicBezTo>
                    <a:pt x="58208" y="22262"/>
                    <a:pt x="357717" y="-4197"/>
                    <a:pt x="390525" y="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26086096-0E40-8327-DF82-D994C5148388}"/>
                </a:ext>
              </a:extLst>
            </p:cNvPr>
            <p:cNvSpPr/>
            <p:nvPr/>
          </p:nvSpPr>
          <p:spPr>
            <a:xfrm>
              <a:off x="4772449" y="6962339"/>
              <a:ext cx="214332" cy="1355691"/>
            </a:xfrm>
            <a:custGeom>
              <a:avLst/>
              <a:gdLst>
                <a:gd name="connsiteX0" fmla="*/ 213696 w 214332"/>
                <a:gd name="connsiteY0" fmla="*/ 41227 h 1355691"/>
                <a:gd name="connsiteX1" fmla="*/ 45578 w 214332"/>
                <a:gd name="connsiteY1" fmla="*/ 164240 h 1355691"/>
                <a:gd name="connsiteX2" fmla="*/ 119386 w 214332"/>
                <a:gd name="connsiteY2" fmla="*/ 238048 h 1355691"/>
                <a:gd name="connsiteX3" fmla="*/ 66080 w 214332"/>
                <a:gd name="connsiteY3" fmla="*/ 369263 h 1355691"/>
                <a:gd name="connsiteX4" fmla="*/ 135788 w 214332"/>
                <a:gd name="connsiteY4" fmla="*/ 447171 h 1355691"/>
                <a:gd name="connsiteX5" fmla="*/ 66080 w 214332"/>
                <a:gd name="connsiteY5" fmla="*/ 582486 h 1355691"/>
                <a:gd name="connsiteX6" fmla="*/ 168591 w 214332"/>
                <a:gd name="connsiteY6" fmla="*/ 767006 h 1355691"/>
                <a:gd name="connsiteX7" fmla="*/ 473 w 214332"/>
                <a:gd name="connsiteY7" fmla="*/ 918723 h 1355691"/>
                <a:gd name="connsiteX8" fmla="*/ 115286 w 214332"/>
                <a:gd name="connsiteY8" fmla="*/ 1041736 h 1355691"/>
                <a:gd name="connsiteX9" fmla="*/ 29176 w 214332"/>
                <a:gd name="connsiteY9" fmla="*/ 1295964 h 1355691"/>
                <a:gd name="connsiteX10" fmla="*/ 41477 w 214332"/>
                <a:gd name="connsiteY10" fmla="*/ 1316466 h 1355691"/>
                <a:gd name="connsiteX11" fmla="*/ 61980 w 214332"/>
                <a:gd name="connsiteY11" fmla="*/ 836714 h 1355691"/>
                <a:gd name="connsiteX12" fmla="*/ 102984 w 214332"/>
                <a:gd name="connsiteY12" fmla="*/ 69930 h 1355691"/>
                <a:gd name="connsiteX13" fmla="*/ 213696 w 214332"/>
                <a:gd name="connsiteY13" fmla="*/ 41227 h 135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4332" h="1355691">
                  <a:moveTo>
                    <a:pt x="213696" y="41227"/>
                  </a:moveTo>
                  <a:cubicBezTo>
                    <a:pt x="204128" y="56945"/>
                    <a:pt x="61296" y="131437"/>
                    <a:pt x="45578" y="164240"/>
                  </a:cubicBezTo>
                  <a:cubicBezTo>
                    <a:pt x="29860" y="197043"/>
                    <a:pt x="115969" y="203878"/>
                    <a:pt x="119386" y="238048"/>
                  </a:cubicBezTo>
                  <a:cubicBezTo>
                    <a:pt x="122803" y="272218"/>
                    <a:pt x="63346" y="334409"/>
                    <a:pt x="66080" y="369263"/>
                  </a:cubicBezTo>
                  <a:cubicBezTo>
                    <a:pt x="68814" y="404117"/>
                    <a:pt x="135788" y="411634"/>
                    <a:pt x="135788" y="447171"/>
                  </a:cubicBezTo>
                  <a:cubicBezTo>
                    <a:pt x="135788" y="482708"/>
                    <a:pt x="60613" y="529180"/>
                    <a:pt x="66080" y="582486"/>
                  </a:cubicBezTo>
                  <a:cubicBezTo>
                    <a:pt x="71547" y="635792"/>
                    <a:pt x="179526" y="710966"/>
                    <a:pt x="168591" y="767006"/>
                  </a:cubicBezTo>
                  <a:cubicBezTo>
                    <a:pt x="157656" y="823046"/>
                    <a:pt x="9357" y="872935"/>
                    <a:pt x="473" y="918723"/>
                  </a:cubicBezTo>
                  <a:cubicBezTo>
                    <a:pt x="-8411" y="964511"/>
                    <a:pt x="110502" y="978863"/>
                    <a:pt x="115286" y="1041736"/>
                  </a:cubicBezTo>
                  <a:cubicBezTo>
                    <a:pt x="120070" y="1104610"/>
                    <a:pt x="41477" y="1250176"/>
                    <a:pt x="29176" y="1295964"/>
                  </a:cubicBezTo>
                  <a:cubicBezTo>
                    <a:pt x="16875" y="1341752"/>
                    <a:pt x="36010" y="1393008"/>
                    <a:pt x="41477" y="1316466"/>
                  </a:cubicBezTo>
                  <a:cubicBezTo>
                    <a:pt x="46944" y="1239924"/>
                    <a:pt x="51729" y="1044470"/>
                    <a:pt x="61980" y="836714"/>
                  </a:cubicBezTo>
                  <a:cubicBezTo>
                    <a:pt x="72231" y="628958"/>
                    <a:pt x="83849" y="197727"/>
                    <a:pt x="102984" y="69930"/>
                  </a:cubicBezTo>
                  <a:cubicBezTo>
                    <a:pt x="122119" y="-57867"/>
                    <a:pt x="223264" y="25509"/>
                    <a:pt x="213696" y="412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1AD3C667-642A-8FAC-7242-F7067D54603C}"/>
                </a:ext>
              </a:extLst>
            </p:cNvPr>
            <p:cNvSpPr/>
            <p:nvPr/>
          </p:nvSpPr>
          <p:spPr>
            <a:xfrm>
              <a:off x="4829291" y="8249317"/>
              <a:ext cx="42316" cy="1558077"/>
            </a:xfrm>
            <a:custGeom>
              <a:avLst/>
              <a:gdLst>
                <a:gd name="connsiteX0" fmla="*/ 29740 w 42316"/>
                <a:gd name="connsiteY0" fmla="*/ 4886 h 1558077"/>
                <a:gd name="connsiteX1" fmla="*/ 21539 w 42316"/>
                <a:gd name="connsiteY1" fmla="*/ 505140 h 1558077"/>
                <a:gd name="connsiteX2" fmla="*/ 13339 w 42316"/>
                <a:gd name="connsiteY2" fmla="*/ 492839 h 1558077"/>
                <a:gd name="connsiteX3" fmla="*/ 21539 w 42316"/>
                <a:gd name="connsiteY3" fmla="*/ 1501549 h 1558077"/>
                <a:gd name="connsiteX4" fmla="*/ 42042 w 42316"/>
                <a:gd name="connsiteY4" fmla="*/ 1292426 h 1558077"/>
                <a:gd name="connsiteX5" fmla="*/ 5138 w 42316"/>
                <a:gd name="connsiteY5" fmla="*/ 140200 h 1558077"/>
                <a:gd name="connsiteX6" fmla="*/ 5138 w 42316"/>
                <a:gd name="connsiteY6" fmla="*/ 242712 h 1558077"/>
                <a:gd name="connsiteX7" fmla="*/ 29740 w 42316"/>
                <a:gd name="connsiteY7" fmla="*/ 4886 h 1558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316" h="1558077">
                  <a:moveTo>
                    <a:pt x="29740" y="4886"/>
                  </a:moveTo>
                  <a:cubicBezTo>
                    <a:pt x="32473" y="48624"/>
                    <a:pt x="24272" y="423815"/>
                    <a:pt x="21539" y="505140"/>
                  </a:cubicBezTo>
                  <a:cubicBezTo>
                    <a:pt x="18806" y="586465"/>
                    <a:pt x="13339" y="326771"/>
                    <a:pt x="13339" y="492839"/>
                  </a:cubicBezTo>
                  <a:cubicBezTo>
                    <a:pt x="13339" y="658907"/>
                    <a:pt x="16755" y="1368285"/>
                    <a:pt x="21539" y="1501549"/>
                  </a:cubicBezTo>
                  <a:cubicBezTo>
                    <a:pt x="26323" y="1634813"/>
                    <a:pt x="44776" y="1519318"/>
                    <a:pt x="42042" y="1292426"/>
                  </a:cubicBezTo>
                  <a:cubicBezTo>
                    <a:pt x="39309" y="1065535"/>
                    <a:pt x="11289" y="315152"/>
                    <a:pt x="5138" y="140200"/>
                  </a:cubicBezTo>
                  <a:cubicBezTo>
                    <a:pt x="-1013" y="-34752"/>
                    <a:pt x="-2380" y="260481"/>
                    <a:pt x="5138" y="242712"/>
                  </a:cubicBezTo>
                  <a:cubicBezTo>
                    <a:pt x="12655" y="224944"/>
                    <a:pt x="27007" y="-38852"/>
                    <a:pt x="29740" y="48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DAABFBB2-D9E9-A57F-B5A1-2A9532B3266F}"/>
                </a:ext>
              </a:extLst>
            </p:cNvPr>
            <p:cNvSpPr/>
            <p:nvPr/>
          </p:nvSpPr>
          <p:spPr>
            <a:xfrm>
              <a:off x="4412078" y="7068908"/>
              <a:ext cx="364955" cy="1820706"/>
            </a:xfrm>
            <a:custGeom>
              <a:avLst/>
              <a:gdLst>
                <a:gd name="connsiteX0" fmla="*/ 364944 w 364955"/>
                <a:gd name="connsiteY0" fmla="*/ 41270 h 1820706"/>
                <a:gd name="connsiteX1" fmla="*/ 49210 w 364955"/>
                <a:gd name="connsiteY1" fmla="*/ 12566 h 1820706"/>
                <a:gd name="connsiteX2" fmla="*/ 69712 w 364955"/>
                <a:gd name="connsiteY2" fmla="*/ 205288 h 1820706"/>
                <a:gd name="connsiteX3" fmla="*/ 5 w 364955"/>
                <a:gd name="connsiteY3" fmla="*/ 336502 h 1820706"/>
                <a:gd name="connsiteX4" fmla="*/ 73813 w 364955"/>
                <a:gd name="connsiteY4" fmla="*/ 402109 h 1820706"/>
                <a:gd name="connsiteX5" fmla="*/ 4105 w 364955"/>
                <a:gd name="connsiteY5" fmla="*/ 890062 h 1820706"/>
                <a:gd name="connsiteX6" fmla="*/ 20507 w 364955"/>
                <a:gd name="connsiteY6" fmla="*/ 783451 h 1820706"/>
                <a:gd name="connsiteX7" fmla="*/ 8205 w 364955"/>
                <a:gd name="connsiteY7" fmla="*/ 1783960 h 1820706"/>
                <a:gd name="connsiteX8" fmla="*/ 20507 w 364955"/>
                <a:gd name="connsiteY8" fmla="*/ 1472326 h 1820706"/>
                <a:gd name="connsiteX9" fmla="*/ 45109 w 364955"/>
                <a:gd name="connsiteY9" fmla="*/ 233991 h 1820706"/>
                <a:gd name="connsiteX10" fmla="*/ 36909 w 364955"/>
                <a:gd name="connsiteY10" fmla="*/ 8466 h 1820706"/>
                <a:gd name="connsiteX11" fmla="*/ 364944 w 364955"/>
                <a:gd name="connsiteY11" fmla="*/ 41270 h 182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4955" h="1820706">
                  <a:moveTo>
                    <a:pt x="364944" y="41270"/>
                  </a:moveTo>
                  <a:cubicBezTo>
                    <a:pt x="366994" y="41953"/>
                    <a:pt x="98415" y="-14770"/>
                    <a:pt x="49210" y="12566"/>
                  </a:cubicBezTo>
                  <a:cubicBezTo>
                    <a:pt x="5" y="39902"/>
                    <a:pt x="77913" y="151299"/>
                    <a:pt x="69712" y="205288"/>
                  </a:cubicBezTo>
                  <a:cubicBezTo>
                    <a:pt x="61511" y="259277"/>
                    <a:pt x="-678" y="303699"/>
                    <a:pt x="5" y="336502"/>
                  </a:cubicBezTo>
                  <a:cubicBezTo>
                    <a:pt x="688" y="369305"/>
                    <a:pt x="73130" y="309849"/>
                    <a:pt x="73813" y="402109"/>
                  </a:cubicBezTo>
                  <a:cubicBezTo>
                    <a:pt x="74496" y="494369"/>
                    <a:pt x="12989" y="826505"/>
                    <a:pt x="4105" y="890062"/>
                  </a:cubicBezTo>
                  <a:cubicBezTo>
                    <a:pt x="-4779" y="953619"/>
                    <a:pt x="19824" y="634468"/>
                    <a:pt x="20507" y="783451"/>
                  </a:cubicBezTo>
                  <a:cubicBezTo>
                    <a:pt x="21190" y="932434"/>
                    <a:pt x="8205" y="1669148"/>
                    <a:pt x="8205" y="1783960"/>
                  </a:cubicBezTo>
                  <a:cubicBezTo>
                    <a:pt x="8205" y="1898772"/>
                    <a:pt x="14356" y="1730654"/>
                    <a:pt x="20507" y="1472326"/>
                  </a:cubicBezTo>
                  <a:cubicBezTo>
                    <a:pt x="26658" y="1213998"/>
                    <a:pt x="42375" y="477968"/>
                    <a:pt x="45109" y="233991"/>
                  </a:cubicBezTo>
                  <a:cubicBezTo>
                    <a:pt x="47843" y="-9986"/>
                    <a:pt x="-15714" y="39219"/>
                    <a:pt x="36909" y="8466"/>
                  </a:cubicBezTo>
                  <a:cubicBezTo>
                    <a:pt x="89531" y="-22288"/>
                    <a:pt x="362894" y="40587"/>
                    <a:pt x="364944" y="412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4AC36FB7-C903-C2EA-5F65-300A19D7308D}"/>
                </a:ext>
              </a:extLst>
            </p:cNvPr>
            <p:cNvSpPr/>
            <p:nvPr/>
          </p:nvSpPr>
          <p:spPr>
            <a:xfrm>
              <a:off x="4390718" y="8625980"/>
              <a:ext cx="66493" cy="1536651"/>
            </a:xfrm>
            <a:custGeom>
              <a:avLst/>
              <a:gdLst>
                <a:gd name="connsiteX0" fmla="*/ 66469 w 66493"/>
                <a:gd name="connsiteY0" fmla="*/ 9564 h 1536651"/>
                <a:gd name="connsiteX1" fmla="*/ 9063 w 66493"/>
                <a:gd name="connsiteY1" fmla="*/ 673837 h 1536651"/>
                <a:gd name="connsiteX2" fmla="*/ 45967 w 66493"/>
                <a:gd name="connsiteY2" fmla="*/ 567225 h 1536651"/>
                <a:gd name="connsiteX3" fmla="*/ 29565 w 66493"/>
                <a:gd name="connsiteY3" fmla="*/ 936266 h 1536651"/>
                <a:gd name="connsiteX4" fmla="*/ 21365 w 66493"/>
                <a:gd name="connsiteY4" fmla="*/ 1530831 h 1536651"/>
                <a:gd name="connsiteX5" fmla="*/ 13164 w 66493"/>
                <a:gd name="connsiteY5" fmla="*/ 1169991 h 1536651"/>
                <a:gd name="connsiteX6" fmla="*/ 25465 w 66493"/>
                <a:gd name="connsiteY6" fmla="*/ 95674 h 1536651"/>
                <a:gd name="connsiteX7" fmla="*/ 862 w 66493"/>
                <a:gd name="connsiteY7" fmla="*/ 267893 h 1536651"/>
                <a:gd name="connsiteX8" fmla="*/ 66469 w 66493"/>
                <a:gd name="connsiteY8" fmla="*/ 9564 h 1536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493" h="1536651">
                  <a:moveTo>
                    <a:pt x="66469" y="9564"/>
                  </a:moveTo>
                  <a:cubicBezTo>
                    <a:pt x="67836" y="77221"/>
                    <a:pt x="12480" y="580894"/>
                    <a:pt x="9063" y="673837"/>
                  </a:cubicBezTo>
                  <a:cubicBezTo>
                    <a:pt x="5646" y="766780"/>
                    <a:pt x="42550" y="523487"/>
                    <a:pt x="45967" y="567225"/>
                  </a:cubicBezTo>
                  <a:cubicBezTo>
                    <a:pt x="49384" y="610963"/>
                    <a:pt x="33665" y="775665"/>
                    <a:pt x="29565" y="936266"/>
                  </a:cubicBezTo>
                  <a:cubicBezTo>
                    <a:pt x="25465" y="1096867"/>
                    <a:pt x="24098" y="1491877"/>
                    <a:pt x="21365" y="1530831"/>
                  </a:cubicBezTo>
                  <a:cubicBezTo>
                    <a:pt x="18632" y="1569785"/>
                    <a:pt x="12481" y="1409184"/>
                    <a:pt x="13164" y="1169991"/>
                  </a:cubicBezTo>
                  <a:cubicBezTo>
                    <a:pt x="13847" y="930798"/>
                    <a:pt x="27515" y="246024"/>
                    <a:pt x="25465" y="95674"/>
                  </a:cubicBezTo>
                  <a:cubicBezTo>
                    <a:pt x="23415" y="-54676"/>
                    <a:pt x="-5289" y="280878"/>
                    <a:pt x="862" y="267893"/>
                  </a:cubicBezTo>
                  <a:cubicBezTo>
                    <a:pt x="7013" y="254908"/>
                    <a:pt x="65102" y="-58093"/>
                    <a:pt x="66469" y="95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200BAEF6-C165-2EC9-04D3-2D2742FF38D1}"/>
                </a:ext>
              </a:extLst>
            </p:cNvPr>
            <p:cNvSpPr/>
            <p:nvPr/>
          </p:nvSpPr>
          <p:spPr>
            <a:xfrm>
              <a:off x="4720149" y="9495537"/>
              <a:ext cx="131778" cy="1141496"/>
            </a:xfrm>
            <a:custGeom>
              <a:avLst/>
              <a:gdLst>
                <a:gd name="connsiteX0" fmla="*/ 3568 w 131778"/>
                <a:gd name="connsiteY0" fmla="*/ 46206 h 1141496"/>
                <a:gd name="connsiteX1" fmla="*/ 110179 w 131778"/>
                <a:gd name="connsiteY1" fmla="*/ 431649 h 1141496"/>
                <a:gd name="connsiteX2" fmla="*/ 114280 w 131778"/>
                <a:gd name="connsiteY2" fmla="*/ 374242 h 1141496"/>
                <a:gd name="connsiteX3" fmla="*/ 93777 w 131778"/>
                <a:gd name="connsiteY3" fmla="*/ 899100 h 1141496"/>
                <a:gd name="connsiteX4" fmla="*/ 118380 w 131778"/>
                <a:gd name="connsiteY4" fmla="*/ 1141026 h 1141496"/>
                <a:gd name="connsiteX5" fmla="*/ 126581 w 131778"/>
                <a:gd name="connsiteY5" fmla="*/ 948305 h 1141496"/>
                <a:gd name="connsiteX6" fmla="*/ 130681 w 131778"/>
                <a:gd name="connsiteY6" fmla="*/ 538260 h 1141496"/>
                <a:gd name="connsiteX7" fmla="*/ 106079 w 131778"/>
                <a:gd name="connsiteY7" fmla="*/ 1102 h 1141496"/>
                <a:gd name="connsiteX8" fmla="*/ 106079 w 131778"/>
                <a:gd name="connsiteY8" fmla="*/ 390644 h 1141496"/>
                <a:gd name="connsiteX9" fmla="*/ 28170 w 131778"/>
                <a:gd name="connsiteY9" fmla="*/ 115914 h 1141496"/>
                <a:gd name="connsiteX10" fmla="*/ 24070 w 131778"/>
                <a:gd name="connsiteY10" fmla="*/ 95412 h 1141496"/>
                <a:gd name="connsiteX11" fmla="*/ 3568 w 131778"/>
                <a:gd name="connsiteY11" fmla="*/ 46206 h 1141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1778" h="1141496">
                  <a:moveTo>
                    <a:pt x="3568" y="46206"/>
                  </a:moveTo>
                  <a:cubicBezTo>
                    <a:pt x="17920" y="102246"/>
                    <a:pt x="91727" y="376976"/>
                    <a:pt x="110179" y="431649"/>
                  </a:cubicBezTo>
                  <a:cubicBezTo>
                    <a:pt x="128631" y="486322"/>
                    <a:pt x="117014" y="296334"/>
                    <a:pt x="114280" y="374242"/>
                  </a:cubicBezTo>
                  <a:cubicBezTo>
                    <a:pt x="111546" y="452151"/>
                    <a:pt x="93094" y="771303"/>
                    <a:pt x="93777" y="899100"/>
                  </a:cubicBezTo>
                  <a:cubicBezTo>
                    <a:pt x="94460" y="1026897"/>
                    <a:pt x="112913" y="1132825"/>
                    <a:pt x="118380" y="1141026"/>
                  </a:cubicBezTo>
                  <a:cubicBezTo>
                    <a:pt x="123847" y="1149227"/>
                    <a:pt x="124531" y="1048766"/>
                    <a:pt x="126581" y="948305"/>
                  </a:cubicBezTo>
                  <a:cubicBezTo>
                    <a:pt x="128631" y="847844"/>
                    <a:pt x="134098" y="696127"/>
                    <a:pt x="130681" y="538260"/>
                  </a:cubicBezTo>
                  <a:cubicBezTo>
                    <a:pt x="127264" y="380393"/>
                    <a:pt x="110179" y="25705"/>
                    <a:pt x="106079" y="1102"/>
                  </a:cubicBezTo>
                  <a:cubicBezTo>
                    <a:pt x="101979" y="-23501"/>
                    <a:pt x="119064" y="371509"/>
                    <a:pt x="106079" y="390644"/>
                  </a:cubicBezTo>
                  <a:cubicBezTo>
                    <a:pt x="93094" y="409779"/>
                    <a:pt x="28170" y="115914"/>
                    <a:pt x="28170" y="115914"/>
                  </a:cubicBezTo>
                  <a:cubicBezTo>
                    <a:pt x="14502" y="66709"/>
                    <a:pt x="24070" y="95412"/>
                    <a:pt x="24070" y="95412"/>
                  </a:cubicBezTo>
                  <a:cubicBezTo>
                    <a:pt x="22703" y="89945"/>
                    <a:pt x="-10784" y="-9834"/>
                    <a:pt x="3568" y="46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AD73B91B-C2ED-2202-FC05-A48EEC990926}"/>
                </a:ext>
              </a:extLst>
            </p:cNvPr>
            <p:cNvSpPr/>
            <p:nvPr/>
          </p:nvSpPr>
          <p:spPr>
            <a:xfrm>
              <a:off x="4345983" y="9887436"/>
              <a:ext cx="118125" cy="721025"/>
            </a:xfrm>
            <a:custGeom>
              <a:avLst/>
              <a:gdLst>
                <a:gd name="connsiteX0" fmla="*/ 111204 w 118125"/>
                <a:gd name="connsiteY0" fmla="*/ 6946 h 721025"/>
                <a:gd name="connsiteX1" fmla="*/ 57899 w 118125"/>
                <a:gd name="connsiteY1" fmla="*/ 224270 h 721025"/>
                <a:gd name="connsiteX2" fmla="*/ 103004 w 118125"/>
                <a:gd name="connsiteY2" fmla="*/ 433393 h 721025"/>
                <a:gd name="connsiteX3" fmla="*/ 90702 w 118125"/>
                <a:gd name="connsiteY3" fmla="*/ 380087 h 721025"/>
                <a:gd name="connsiteX4" fmla="*/ 107104 w 118125"/>
                <a:gd name="connsiteY4" fmla="*/ 515402 h 721025"/>
                <a:gd name="connsiteX5" fmla="*/ 8693 w 118125"/>
                <a:gd name="connsiteY5" fmla="*/ 679420 h 721025"/>
                <a:gd name="connsiteX6" fmla="*/ 12794 w 118125"/>
                <a:gd name="connsiteY6" fmla="*/ 712223 h 721025"/>
                <a:gd name="connsiteX7" fmla="*/ 78401 w 118125"/>
                <a:gd name="connsiteY7" fmla="*/ 548205 h 721025"/>
                <a:gd name="connsiteX8" fmla="*/ 12794 w 118125"/>
                <a:gd name="connsiteY8" fmla="*/ 281676 h 721025"/>
                <a:gd name="connsiteX9" fmla="*/ 94803 w 118125"/>
                <a:gd name="connsiteY9" fmla="*/ 392388 h 721025"/>
                <a:gd name="connsiteX10" fmla="*/ 57899 w 118125"/>
                <a:gd name="connsiteY10" fmla="*/ 23348 h 721025"/>
                <a:gd name="connsiteX11" fmla="*/ 61999 w 118125"/>
                <a:gd name="connsiteY11" fmla="*/ 150462 h 721025"/>
                <a:gd name="connsiteX12" fmla="*/ 111204 w 118125"/>
                <a:gd name="connsiteY12" fmla="*/ 60252 h 721025"/>
                <a:gd name="connsiteX13" fmla="*/ 111204 w 118125"/>
                <a:gd name="connsiteY13" fmla="*/ 6946 h 72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8125" h="721025">
                  <a:moveTo>
                    <a:pt x="111204" y="6946"/>
                  </a:moveTo>
                  <a:cubicBezTo>
                    <a:pt x="102320" y="34282"/>
                    <a:pt x="59266" y="153196"/>
                    <a:pt x="57899" y="224270"/>
                  </a:cubicBezTo>
                  <a:cubicBezTo>
                    <a:pt x="56532" y="295345"/>
                    <a:pt x="97537" y="407424"/>
                    <a:pt x="103004" y="433393"/>
                  </a:cubicBezTo>
                  <a:cubicBezTo>
                    <a:pt x="108471" y="459362"/>
                    <a:pt x="90019" y="366419"/>
                    <a:pt x="90702" y="380087"/>
                  </a:cubicBezTo>
                  <a:cubicBezTo>
                    <a:pt x="91385" y="393755"/>
                    <a:pt x="120772" y="465513"/>
                    <a:pt x="107104" y="515402"/>
                  </a:cubicBezTo>
                  <a:cubicBezTo>
                    <a:pt x="93436" y="565291"/>
                    <a:pt x="24411" y="646617"/>
                    <a:pt x="8693" y="679420"/>
                  </a:cubicBezTo>
                  <a:cubicBezTo>
                    <a:pt x="-7025" y="712223"/>
                    <a:pt x="1176" y="734092"/>
                    <a:pt x="12794" y="712223"/>
                  </a:cubicBezTo>
                  <a:cubicBezTo>
                    <a:pt x="24412" y="690354"/>
                    <a:pt x="78401" y="619963"/>
                    <a:pt x="78401" y="548205"/>
                  </a:cubicBezTo>
                  <a:cubicBezTo>
                    <a:pt x="78401" y="476447"/>
                    <a:pt x="10060" y="307645"/>
                    <a:pt x="12794" y="281676"/>
                  </a:cubicBezTo>
                  <a:cubicBezTo>
                    <a:pt x="15528" y="255707"/>
                    <a:pt x="87286" y="435443"/>
                    <a:pt x="94803" y="392388"/>
                  </a:cubicBezTo>
                  <a:cubicBezTo>
                    <a:pt x="102320" y="349333"/>
                    <a:pt x="63366" y="63669"/>
                    <a:pt x="57899" y="23348"/>
                  </a:cubicBezTo>
                  <a:cubicBezTo>
                    <a:pt x="52432" y="-16973"/>
                    <a:pt x="53115" y="144311"/>
                    <a:pt x="61999" y="150462"/>
                  </a:cubicBezTo>
                  <a:cubicBezTo>
                    <a:pt x="70883" y="156613"/>
                    <a:pt x="101636" y="80071"/>
                    <a:pt x="111204" y="60252"/>
                  </a:cubicBezTo>
                  <a:cubicBezTo>
                    <a:pt x="120772" y="40433"/>
                    <a:pt x="120088" y="-20390"/>
                    <a:pt x="111204" y="69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EB2E69B6-E371-E287-B66B-912DF4A3FC93}"/>
                </a:ext>
              </a:extLst>
            </p:cNvPr>
            <p:cNvSpPr/>
            <p:nvPr/>
          </p:nvSpPr>
          <p:spPr>
            <a:xfrm>
              <a:off x="4236163" y="10502509"/>
              <a:ext cx="752522" cy="206868"/>
            </a:xfrm>
            <a:custGeom>
              <a:avLst/>
              <a:gdLst>
                <a:gd name="connsiteX0" fmla="*/ 62787 w 752522"/>
                <a:gd name="connsiteY0" fmla="*/ 16266 h 206868"/>
                <a:gd name="connsiteX1" fmla="*/ 116762 w 752522"/>
                <a:gd name="connsiteY1" fmla="*/ 28966 h 206868"/>
                <a:gd name="connsiteX2" fmla="*/ 396162 w 752522"/>
                <a:gd name="connsiteY2" fmla="*/ 86116 h 206868"/>
                <a:gd name="connsiteX3" fmla="*/ 605712 w 752522"/>
                <a:gd name="connsiteY3" fmla="*/ 67066 h 206868"/>
                <a:gd name="connsiteX4" fmla="*/ 659687 w 752522"/>
                <a:gd name="connsiteY4" fmla="*/ 13091 h 206868"/>
                <a:gd name="connsiteX5" fmla="*/ 548562 w 752522"/>
                <a:gd name="connsiteY5" fmla="*/ 19441 h 206868"/>
                <a:gd name="connsiteX6" fmla="*/ 723187 w 752522"/>
                <a:gd name="connsiteY6" fmla="*/ 149616 h 206868"/>
                <a:gd name="connsiteX7" fmla="*/ 570787 w 752522"/>
                <a:gd name="connsiteY7" fmla="*/ 190891 h 206868"/>
                <a:gd name="connsiteX8" fmla="*/ 37387 w 752522"/>
                <a:gd name="connsiteY8" fmla="*/ 181366 h 206868"/>
                <a:gd name="connsiteX9" fmla="*/ 713662 w 752522"/>
                <a:gd name="connsiteY9" fmla="*/ 203591 h 206868"/>
                <a:gd name="connsiteX10" fmla="*/ 621587 w 752522"/>
                <a:gd name="connsiteY10" fmla="*/ 98816 h 206868"/>
                <a:gd name="connsiteX11" fmla="*/ 215187 w 752522"/>
                <a:gd name="connsiteY11" fmla="*/ 391 h 206868"/>
                <a:gd name="connsiteX12" fmla="*/ 392987 w 752522"/>
                <a:gd name="connsiteY12" fmla="*/ 63891 h 206868"/>
                <a:gd name="connsiteX13" fmla="*/ 173912 w 752522"/>
                <a:gd name="connsiteY13" fmla="*/ 51191 h 206868"/>
                <a:gd name="connsiteX14" fmla="*/ 2462 w 752522"/>
                <a:gd name="connsiteY14" fmla="*/ 19441 h 206868"/>
                <a:gd name="connsiteX15" fmla="*/ 62787 w 752522"/>
                <a:gd name="connsiteY15" fmla="*/ 16266 h 206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2522" h="206868">
                  <a:moveTo>
                    <a:pt x="62787" y="16266"/>
                  </a:moveTo>
                  <a:cubicBezTo>
                    <a:pt x="81837" y="17853"/>
                    <a:pt x="116762" y="28966"/>
                    <a:pt x="116762" y="28966"/>
                  </a:cubicBezTo>
                  <a:cubicBezTo>
                    <a:pt x="172324" y="40608"/>
                    <a:pt x="314670" y="79766"/>
                    <a:pt x="396162" y="86116"/>
                  </a:cubicBezTo>
                  <a:cubicBezTo>
                    <a:pt x="477654" y="92466"/>
                    <a:pt x="561791" y="79237"/>
                    <a:pt x="605712" y="67066"/>
                  </a:cubicBezTo>
                  <a:cubicBezTo>
                    <a:pt x="649633" y="54895"/>
                    <a:pt x="669212" y="21028"/>
                    <a:pt x="659687" y="13091"/>
                  </a:cubicBezTo>
                  <a:cubicBezTo>
                    <a:pt x="650162" y="5154"/>
                    <a:pt x="537979" y="-3313"/>
                    <a:pt x="548562" y="19441"/>
                  </a:cubicBezTo>
                  <a:cubicBezTo>
                    <a:pt x="559145" y="42195"/>
                    <a:pt x="719483" y="121041"/>
                    <a:pt x="723187" y="149616"/>
                  </a:cubicBezTo>
                  <a:cubicBezTo>
                    <a:pt x="726891" y="178191"/>
                    <a:pt x="685087" y="185599"/>
                    <a:pt x="570787" y="190891"/>
                  </a:cubicBezTo>
                  <a:cubicBezTo>
                    <a:pt x="456487" y="196183"/>
                    <a:pt x="13574" y="179249"/>
                    <a:pt x="37387" y="181366"/>
                  </a:cubicBezTo>
                  <a:cubicBezTo>
                    <a:pt x="61200" y="183483"/>
                    <a:pt x="616295" y="217349"/>
                    <a:pt x="713662" y="203591"/>
                  </a:cubicBezTo>
                  <a:cubicBezTo>
                    <a:pt x="811029" y="189833"/>
                    <a:pt x="704666" y="132683"/>
                    <a:pt x="621587" y="98816"/>
                  </a:cubicBezTo>
                  <a:cubicBezTo>
                    <a:pt x="538508" y="64949"/>
                    <a:pt x="253287" y="6212"/>
                    <a:pt x="215187" y="391"/>
                  </a:cubicBezTo>
                  <a:cubicBezTo>
                    <a:pt x="177087" y="-5430"/>
                    <a:pt x="399866" y="55424"/>
                    <a:pt x="392987" y="63891"/>
                  </a:cubicBezTo>
                  <a:cubicBezTo>
                    <a:pt x="386108" y="72358"/>
                    <a:pt x="238999" y="58599"/>
                    <a:pt x="173912" y="51191"/>
                  </a:cubicBezTo>
                  <a:cubicBezTo>
                    <a:pt x="108825" y="43783"/>
                    <a:pt x="17279" y="28437"/>
                    <a:pt x="2462" y="19441"/>
                  </a:cubicBezTo>
                  <a:cubicBezTo>
                    <a:pt x="-12355" y="10445"/>
                    <a:pt x="43737" y="14679"/>
                    <a:pt x="62787" y="16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1152E799-E98E-DC0F-C830-CE84416C021D}"/>
                </a:ext>
              </a:extLst>
            </p:cNvPr>
            <p:cNvSpPr/>
            <p:nvPr/>
          </p:nvSpPr>
          <p:spPr>
            <a:xfrm>
              <a:off x="4319250" y="10262965"/>
              <a:ext cx="193338" cy="869038"/>
            </a:xfrm>
            <a:custGeom>
              <a:avLst/>
              <a:gdLst>
                <a:gd name="connsiteX0" fmla="*/ 192425 w 193338"/>
                <a:gd name="connsiteY0" fmla="*/ 1810 h 869038"/>
                <a:gd name="connsiteX1" fmla="*/ 27325 w 193338"/>
                <a:gd name="connsiteY1" fmla="*/ 328835 h 869038"/>
                <a:gd name="connsiteX2" fmla="*/ 46375 w 193338"/>
                <a:gd name="connsiteY2" fmla="*/ 506635 h 869038"/>
                <a:gd name="connsiteX3" fmla="*/ 59075 w 193338"/>
                <a:gd name="connsiteY3" fmla="*/ 465360 h 869038"/>
                <a:gd name="connsiteX4" fmla="*/ 74950 w 193338"/>
                <a:gd name="connsiteY4" fmla="*/ 639985 h 869038"/>
                <a:gd name="connsiteX5" fmla="*/ 40025 w 193338"/>
                <a:gd name="connsiteY5" fmla="*/ 859060 h 869038"/>
                <a:gd name="connsiteX6" fmla="*/ 40025 w 193338"/>
                <a:gd name="connsiteY6" fmla="*/ 776510 h 869038"/>
                <a:gd name="connsiteX7" fmla="*/ 1925 w 193338"/>
                <a:gd name="connsiteY7" fmla="*/ 297085 h 869038"/>
                <a:gd name="connsiteX8" fmla="*/ 14625 w 193338"/>
                <a:gd name="connsiteY8" fmla="*/ 433610 h 869038"/>
                <a:gd name="connsiteX9" fmla="*/ 90825 w 193338"/>
                <a:gd name="connsiteY9" fmla="*/ 122460 h 869038"/>
                <a:gd name="connsiteX10" fmla="*/ 94000 w 193338"/>
                <a:gd name="connsiteY10" fmla="*/ 192310 h 869038"/>
                <a:gd name="connsiteX11" fmla="*/ 192425 w 193338"/>
                <a:gd name="connsiteY11" fmla="*/ 1810 h 86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3338" h="869038">
                  <a:moveTo>
                    <a:pt x="192425" y="1810"/>
                  </a:moveTo>
                  <a:cubicBezTo>
                    <a:pt x="181313" y="24564"/>
                    <a:pt x="51667" y="244698"/>
                    <a:pt x="27325" y="328835"/>
                  </a:cubicBezTo>
                  <a:cubicBezTo>
                    <a:pt x="2983" y="412973"/>
                    <a:pt x="41083" y="483881"/>
                    <a:pt x="46375" y="506635"/>
                  </a:cubicBezTo>
                  <a:cubicBezTo>
                    <a:pt x="51667" y="529389"/>
                    <a:pt x="54312" y="443135"/>
                    <a:pt x="59075" y="465360"/>
                  </a:cubicBezTo>
                  <a:cubicBezTo>
                    <a:pt x="63837" y="487585"/>
                    <a:pt x="78125" y="574368"/>
                    <a:pt x="74950" y="639985"/>
                  </a:cubicBezTo>
                  <a:cubicBezTo>
                    <a:pt x="71775" y="705602"/>
                    <a:pt x="45846" y="836306"/>
                    <a:pt x="40025" y="859060"/>
                  </a:cubicBezTo>
                  <a:cubicBezTo>
                    <a:pt x="34204" y="881814"/>
                    <a:pt x="46375" y="870172"/>
                    <a:pt x="40025" y="776510"/>
                  </a:cubicBezTo>
                  <a:cubicBezTo>
                    <a:pt x="33675" y="682848"/>
                    <a:pt x="6158" y="354235"/>
                    <a:pt x="1925" y="297085"/>
                  </a:cubicBezTo>
                  <a:cubicBezTo>
                    <a:pt x="-2308" y="239935"/>
                    <a:pt x="-192" y="462714"/>
                    <a:pt x="14625" y="433610"/>
                  </a:cubicBezTo>
                  <a:cubicBezTo>
                    <a:pt x="29442" y="404506"/>
                    <a:pt x="77596" y="162677"/>
                    <a:pt x="90825" y="122460"/>
                  </a:cubicBezTo>
                  <a:cubicBezTo>
                    <a:pt x="104054" y="82243"/>
                    <a:pt x="78125" y="206598"/>
                    <a:pt x="94000" y="192310"/>
                  </a:cubicBezTo>
                  <a:cubicBezTo>
                    <a:pt x="109875" y="178023"/>
                    <a:pt x="203537" y="-20944"/>
                    <a:pt x="192425" y="1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D0FA91C0-59DF-214E-74A3-6AE11CF45A16}"/>
                </a:ext>
              </a:extLst>
            </p:cNvPr>
            <p:cNvSpPr/>
            <p:nvPr/>
          </p:nvSpPr>
          <p:spPr>
            <a:xfrm>
              <a:off x="4084564" y="10369550"/>
              <a:ext cx="1011717" cy="771436"/>
            </a:xfrm>
            <a:custGeom>
              <a:avLst/>
              <a:gdLst>
                <a:gd name="connsiteX0" fmla="*/ 811286 w 1011717"/>
                <a:gd name="connsiteY0" fmla="*/ 0 h 771436"/>
                <a:gd name="connsiteX1" fmla="*/ 731911 w 1011717"/>
                <a:gd name="connsiteY1" fmla="*/ 422275 h 771436"/>
                <a:gd name="connsiteX2" fmla="*/ 823986 w 1011717"/>
                <a:gd name="connsiteY2" fmla="*/ 660400 h 771436"/>
                <a:gd name="connsiteX3" fmla="*/ 814461 w 1011717"/>
                <a:gd name="connsiteY3" fmla="*/ 584200 h 771436"/>
                <a:gd name="connsiteX4" fmla="*/ 830336 w 1011717"/>
                <a:gd name="connsiteY4" fmla="*/ 695325 h 771436"/>
                <a:gd name="connsiteX5" fmla="*/ 725561 w 1011717"/>
                <a:gd name="connsiteY5" fmla="*/ 730250 h 771436"/>
                <a:gd name="connsiteX6" fmla="*/ 1661 w 1011717"/>
                <a:gd name="connsiteY6" fmla="*/ 676275 h 771436"/>
                <a:gd name="connsiteX7" fmla="*/ 541411 w 1011717"/>
                <a:gd name="connsiteY7" fmla="*/ 755650 h 771436"/>
                <a:gd name="connsiteX8" fmla="*/ 1008136 w 1011717"/>
                <a:gd name="connsiteY8" fmla="*/ 762000 h 771436"/>
                <a:gd name="connsiteX9" fmla="*/ 760486 w 1011717"/>
                <a:gd name="connsiteY9" fmla="*/ 650875 h 771436"/>
                <a:gd name="connsiteX10" fmla="*/ 827161 w 1011717"/>
                <a:gd name="connsiteY10" fmla="*/ 276225 h 771436"/>
                <a:gd name="connsiteX11" fmla="*/ 677936 w 1011717"/>
                <a:gd name="connsiteY11" fmla="*/ 419100 h 771436"/>
                <a:gd name="connsiteX12" fmla="*/ 811286 w 1011717"/>
                <a:gd name="connsiteY12" fmla="*/ 0 h 771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1717" h="771436">
                  <a:moveTo>
                    <a:pt x="811286" y="0"/>
                  </a:moveTo>
                  <a:cubicBezTo>
                    <a:pt x="820282" y="529"/>
                    <a:pt x="729794" y="312208"/>
                    <a:pt x="731911" y="422275"/>
                  </a:cubicBezTo>
                  <a:cubicBezTo>
                    <a:pt x="734028" y="532342"/>
                    <a:pt x="810228" y="633413"/>
                    <a:pt x="823986" y="660400"/>
                  </a:cubicBezTo>
                  <a:cubicBezTo>
                    <a:pt x="837744" y="687388"/>
                    <a:pt x="813403" y="578379"/>
                    <a:pt x="814461" y="584200"/>
                  </a:cubicBezTo>
                  <a:cubicBezTo>
                    <a:pt x="815519" y="590021"/>
                    <a:pt x="845153" y="670983"/>
                    <a:pt x="830336" y="695325"/>
                  </a:cubicBezTo>
                  <a:cubicBezTo>
                    <a:pt x="815519" y="719667"/>
                    <a:pt x="863673" y="733425"/>
                    <a:pt x="725561" y="730250"/>
                  </a:cubicBezTo>
                  <a:cubicBezTo>
                    <a:pt x="587449" y="727075"/>
                    <a:pt x="32353" y="672042"/>
                    <a:pt x="1661" y="676275"/>
                  </a:cubicBezTo>
                  <a:cubicBezTo>
                    <a:pt x="-29031" y="680508"/>
                    <a:pt x="373665" y="741363"/>
                    <a:pt x="541411" y="755650"/>
                  </a:cubicBezTo>
                  <a:cubicBezTo>
                    <a:pt x="709157" y="769937"/>
                    <a:pt x="971624" y="779462"/>
                    <a:pt x="1008136" y="762000"/>
                  </a:cubicBezTo>
                  <a:cubicBezTo>
                    <a:pt x="1044648" y="744538"/>
                    <a:pt x="790648" y="731837"/>
                    <a:pt x="760486" y="650875"/>
                  </a:cubicBezTo>
                  <a:cubicBezTo>
                    <a:pt x="730324" y="569913"/>
                    <a:pt x="840919" y="314854"/>
                    <a:pt x="827161" y="276225"/>
                  </a:cubicBezTo>
                  <a:cubicBezTo>
                    <a:pt x="813403" y="237596"/>
                    <a:pt x="680582" y="459846"/>
                    <a:pt x="677936" y="419100"/>
                  </a:cubicBezTo>
                  <a:cubicBezTo>
                    <a:pt x="675290" y="378354"/>
                    <a:pt x="802290" y="-529"/>
                    <a:pt x="81128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1F9A3B7C-F5A5-EFEB-66B1-F5329F3A559D}"/>
                </a:ext>
              </a:extLst>
            </p:cNvPr>
            <p:cNvSpPr/>
            <p:nvPr/>
          </p:nvSpPr>
          <p:spPr>
            <a:xfrm>
              <a:off x="2849917" y="10968984"/>
              <a:ext cx="1560267" cy="649014"/>
            </a:xfrm>
            <a:custGeom>
              <a:avLst/>
              <a:gdLst>
                <a:gd name="connsiteX0" fmla="*/ 1560158 w 1560267"/>
                <a:gd name="connsiteY0" fmla="*/ 641 h 649014"/>
                <a:gd name="connsiteX1" fmla="*/ 772758 w 1560267"/>
                <a:gd name="connsiteY1" fmla="*/ 99066 h 649014"/>
                <a:gd name="connsiteX2" fmla="*/ 883883 w 1560267"/>
                <a:gd name="connsiteY2" fmla="*/ 111766 h 649014"/>
                <a:gd name="connsiteX3" fmla="*/ 306033 w 1560267"/>
                <a:gd name="connsiteY3" fmla="*/ 162566 h 649014"/>
                <a:gd name="connsiteX4" fmla="*/ 134583 w 1560267"/>
                <a:gd name="connsiteY4" fmla="*/ 219716 h 649014"/>
                <a:gd name="connsiteX5" fmla="*/ 302858 w 1560267"/>
                <a:gd name="connsiteY5" fmla="*/ 207016 h 649014"/>
                <a:gd name="connsiteX6" fmla="*/ 77433 w 1560267"/>
                <a:gd name="connsiteY6" fmla="*/ 349891 h 649014"/>
                <a:gd name="connsiteX7" fmla="*/ 226658 w 1560267"/>
                <a:gd name="connsiteY7" fmla="*/ 451491 h 649014"/>
                <a:gd name="connsiteX8" fmla="*/ 137758 w 1560267"/>
                <a:gd name="connsiteY8" fmla="*/ 438791 h 649014"/>
                <a:gd name="connsiteX9" fmla="*/ 693383 w 1560267"/>
                <a:gd name="connsiteY9" fmla="*/ 645166 h 649014"/>
                <a:gd name="connsiteX10" fmla="*/ 442558 w 1560267"/>
                <a:gd name="connsiteY10" fmla="*/ 578491 h 649014"/>
                <a:gd name="connsiteX11" fmla="*/ 7583 w 1560267"/>
                <a:gd name="connsiteY11" fmla="*/ 454666 h 649014"/>
                <a:gd name="connsiteX12" fmla="*/ 156808 w 1560267"/>
                <a:gd name="connsiteY12" fmla="*/ 486416 h 649014"/>
                <a:gd name="connsiteX13" fmla="*/ 36158 w 1560267"/>
                <a:gd name="connsiteY13" fmla="*/ 343541 h 649014"/>
                <a:gd name="connsiteX14" fmla="*/ 194908 w 1560267"/>
                <a:gd name="connsiteY14" fmla="*/ 194316 h 649014"/>
                <a:gd name="connsiteX15" fmla="*/ 106008 w 1560267"/>
                <a:gd name="connsiteY15" fmla="*/ 181616 h 649014"/>
                <a:gd name="connsiteX16" fmla="*/ 820383 w 1560267"/>
                <a:gd name="connsiteY16" fmla="*/ 140341 h 649014"/>
                <a:gd name="connsiteX17" fmla="*/ 712433 w 1560267"/>
                <a:gd name="connsiteY17" fmla="*/ 60966 h 649014"/>
                <a:gd name="connsiteX18" fmla="*/ 1560158 w 1560267"/>
                <a:gd name="connsiteY18" fmla="*/ 641 h 649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60267" h="649014">
                  <a:moveTo>
                    <a:pt x="1560158" y="641"/>
                  </a:moveTo>
                  <a:cubicBezTo>
                    <a:pt x="1570212" y="6991"/>
                    <a:pt x="885471" y="80545"/>
                    <a:pt x="772758" y="99066"/>
                  </a:cubicBezTo>
                  <a:cubicBezTo>
                    <a:pt x="660045" y="117587"/>
                    <a:pt x="961670" y="101183"/>
                    <a:pt x="883883" y="111766"/>
                  </a:cubicBezTo>
                  <a:cubicBezTo>
                    <a:pt x="806096" y="122349"/>
                    <a:pt x="430916" y="144574"/>
                    <a:pt x="306033" y="162566"/>
                  </a:cubicBezTo>
                  <a:cubicBezTo>
                    <a:pt x="181150" y="180558"/>
                    <a:pt x="135112" y="212308"/>
                    <a:pt x="134583" y="219716"/>
                  </a:cubicBezTo>
                  <a:cubicBezTo>
                    <a:pt x="134054" y="227124"/>
                    <a:pt x="312383" y="185320"/>
                    <a:pt x="302858" y="207016"/>
                  </a:cubicBezTo>
                  <a:cubicBezTo>
                    <a:pt x="293333" y="228712"/>
                    <a:pt x="90133" y="309145"/>
                    <a:pt x="77433" y="349891"/>
                  </a:cubicBezTo>
                  <a:cubicBezTo>
                    <a:pt x="64733" y="390637"/>
                    <a:pt x="216604" y="436674"/>
                    <a:pt x="226658" y="451491"/>
                  </a:cubicBezTo>
                  <a:cubicBezTo>
                    <a:pt x="236712" y="466308"/>
                    <a:pt x="59970" y="406512"/>
                    <a:pt x="137758" y="438791"/>
                  </a:cubicBezTo>
                  <a:cubicBezTo>
                    <a:pt x="215545" y="471070"/>
                    <a:pt x="642583" y="621883"/>
                    <a:pt x="693383" y="645166"/>
                  </a:cubicBezTo>
                  <a:cubicBezTo>
                    <a:pt x="744183" y="668449"/>
                    <a:pt x="442558" y="578491"/>
                    <a:pt x="442558" y="578491"/>
                  </a:cubicBezTo>
                  <a:lnTo>
                    <a:pt x="7583" y="454666"/>
                  </a:lnTo>
                  <a:cubicBezTo>
                    <a:pt x="-40042" y="439320"/>
                    <a:pt x="152045" y="504937"/>
                    <a:pt x="156808" y="486416"/>
                  </a:cubicBezTo>
                  <a:cubicBezTo>
                    <a:pt x="161571" y="467895"/>
                    <a:pt x="29808" y="392224"/>
                    <a:pt x="36158" y="343541"/>
                  </a:cubicBezTo>
                  <a:cubicBezTo>
                    <a:pt x="42508" y="294858"/>
                    <a:pt x="183266" y="221303"/>
                    <a:pt x="194908" y="194316"/>
                  </a:cubicBezTo>
                  <a:cubicBezTo>
                    <a:pt x="206550" y="167329"/>
                    <a:pt x="1762" y="190612"/>
                    <a:pt x="106008" y="181616"/>
                  </a:cubicBezTo>
                  <a:cubicBezTo>
                    <a:pt x="210254" y="172620"/>
                    <a:pt x="719312" y="160449"/>
                    <a:pt x="820383" y="140341"/>
                  </a:cubicBezTo>
                  <a:cubicBezTo>
                    <a:pt x="921454" y="120233"/>
                    <a:pt x="592312" y="85308"/>
                    <a:pt x="712433" y="60966"/>
                  </a:cubicBezTo>
                  <a:cubicBezTo>
                    <a:pt x="832554" y="36624"/>
                    <a:pt x="1550104" y="-5709"/>
                    <a:pt x="1560158" y="6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5AF497F4-E8DE-447B-EF0A-E791F1CA1339}"/>
                </a:ext>
              </a:extLst>
            </p:cNvPr>
            <p:cNvSpPr/>
            <p:nvPr/>
          </p:nvSpPr>
          <p:spPr>
            <a:xfrm>
              <a:off x="4819427" y="10960059"/>
              <a:ext cx="1526890" cy="536827"/>
            </a:xfrm>
            <a:custGeom>
              <a:avLst/>
              <a:gdLst>
                <a:gd name="connsiteX0" fmla="*/ 6573 w 1526890"/>
                <a:gd name="connsiteY0" fmla="*/ 28616 h 536827"/>
                <a:gd name="connsiteX1" fmla="*/ 686023 w 1526890"/>
                <a:gd name="connsiteY1" fmla="*/ 146091 h 536827"/>
                <a:gd name="connsiteX2" fmla="*/ 724123 w 1526890"/>
                <a:gd name="connsiteY2" fmla="*/ 130216 h 536827"/>
                <a:gd name="connsiteX3" fmla="*/ 1038448 w 1526890"/>
                <a:gd name="connsiteY3" fmla="*/ 241341 h 536827"/>
                <a:gd name="connsiteX4" fmla="*/ 1184498 w 1526890"/>
                <a:gd name="connsiteY4" fmla="*/ 241341 h 536827"/>
                <a:gd name="connsiteX5" fmla="*/ 1460723 w 1526890"/>
                <a:gd name="connsiteY5" fmla="*/ 381041 h 536827"/>
                <a:gd name="connsiteX6" fmla="*/ 1501998 w 1526890"/>
                <a:gd name="connsiteY6" fmla="*/ 536616 h 536827"/>
                <a:gd name="connsiteX7" fmla="*/ 1492473 w 1526890"/>
                <a:gd name="connsiteY7" fmla="*/ 409616 h 536827"/>
                <a:gd name="connsiteX8" fmla="*/ 1092423 w 1526890"/>
                <a:gd name="connsiteY8" fmla="*/ 206416 h 536827"/>
                <a:gd name="connsiteX9" fmla="*/ 457423 w 1526890"/>
                <a:gd name="connsiteY9" fmla="*/ 41 h 536827"/>
                <a:gd name="connsiteX10" fmla="*/ 778098 w 1526890"/>
                <a:gd name="connsiteY10" fmla="*/ 187366 h 536827"/>
                <a:gd name="connsiteX11" fmla="*/ 365348 w 1526890"/>
                <a:gd name="connsiteY11" fmla="*/ 50841 h 536827"/>
                <a:gd name="connsiteX12" fmla="*/ 6573 w 1526890"/>
                <a:gd name="connsiteY12" fmla="*/ 28616 h 5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890" h="536827">
                  <a:moveTo>
                    <a:pt x="6573" y="28616"/>
                  </a:moveTo>
                  <a:cubicBezTo>
                    <a:pt x="60019" y="44491"/>
                    <a:pt x="566431" y="129158"/>
                    <a:pt x="686023" y="146091"/>
                  </a:cubicBezTo>
                  <a:cubicBezTo>
                    <a:pt x="805615" y="163024"/>
                    <a:pt x="665386" y="114341"/>
                    <a:pt x="724123" y="130216"/>
                  </a:cubicBezTo>
                  <a:cubicBezTo>
                    <a:pt x="782860" y="146091"/>
                    <a:pt x="961719" y="222820"/>
                    <a:pt x="1038448" y="241341"/>
                  </a:cubicBezTo>
                  <a:cubicBezTo>
                    <a:pt x="1115177" y="259862"/>
                    <a:pt x="1114119" y="218058"/>
                    <a:pt x="1184498" y="241341"/>
                  </a:cubicBezTo>
                  <a:cubicBezTo>
                    <a:pt x="1254877" y="264624"/>
                    <a:pt x="1407806" y="331829"/>
                    <a:pt x="1460723" y="381041"/>
                  </a:cubicBezTo>
                  <a:cubicBezTo>
                    <a:pt x="1513640" y="430253"/>
                    <a:pt x="1496706" y="531854"/>
                    <a:pt x="1501998" y="536616"/>
                  </a:cubicBezTo>
                  <a:cubicBezTo>
                    <a:pt x="1507290" y="541379"/>
                    <a:pt x="1560736" y="464649"/>
                    <a:pt x="1492473" y="409616"/>
                  </a:cubicBezTo>
                  <a:cubicBezTo>
                    <a:pt x="1424211" y="354583"/>
                    <a:pt x="1264931" y="274679"/>
                    <a:pt x="1092423" y="206416"/>
                  </a:cubicBezTo>
                  <a:cubicBezTo>
                    <a:pt x="919915" y="138154"/>
                    <a:pt x="509810" y="3216"/>
                    <a:pt x="457423" y="41"/>
                  </a:cubicBezTo>
                  <a:cubicBezTo>
                    <a:pt x="405036" y="-3134"/>
                    <a:pt x="793444" y="178899"/>
                    <a:pt x="778098" y="187366"/>
                  </a:cubicBezTo>
                  <a:cubicBezTo>
                    <a:pt x="762752" y="195833"/>
                    <a:pt x="491290" y="79945"/>
                    <a:pt x="365348" y="50841"/>
                  </a:cubicBezTo>
                  <a:cubicBezTo>
                    <a:pt x="239406" y="21737"/>
                    <a:pt x="-46873" y="12741"/>
                    <a:pt x="6573" y="286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3479FE41-D9D4-D722-15AA-7B5694FF27D8}"/>
                </a:ext>
              </a:extLst>
            </p:cNvPr>
            <p:cNvSpPr/>
            <p:nvPr/>
          </p:nvSpPr>
          <p:spPr>
            <a:xfrm>
              <a:off x="2760748" y="11158272"/>
              <a:ext cx="1080925" cy="870374"/>
            </a:xfrm>
            <a:custGeom>
              <a:avLst/>
              <a:gdLst>
                <a:gd name="connsiteX0" fmla="*/ 226927 w 1080925"/>
                <a:gd name="connsiteY0" fmla="*/ 68528 h 870374"/>
                <a:gd name="connsiteX1" fmla="*/ 103102 w 1080925"/>
                <a:gd name="connsiteY1" fmla="*/ 271728 h 870374"/>
                <a:gd name="connsiteX2" fmla="*/ 217402 w 1080925"/>
                <a:gd name="connsiteY2" fmla="*/ 440003 h 870374"/>
                <a:gd name="connsiteX3" fmla="*/ 131677 w 1080925"/>
                <a:gd name="connsiteY3" fmla="*/ 446353 h 870374"/>
                <a:gd name="connsiteX4" fmla="*/ 255502 w 1080925"/>
                <a:gd name="connsiteY4" fmla="*/ 586053 h 870374"/>
                <a:gd name="connsiteX5" fmla="*/ 255502 w 1080925"/>
                <a:gd name="connsiteY5" fmla="*/ 589228 h 870374"/>
                <a:gd name="connsiteX6" fmla="*/ 1068302 w 1080925"/>
                <a:gd name="connsiteY6" fmla="*/ 862278 h 870374"/>
                <a:gd name="connsiteX7" fmla="*/ 700002 w 1080925"/>
                <a:gd name="connsiteY7" fmla="*/ 773378 h 870374"/>
                <a:gd name="connsiteX8" fmla="*/ 26902 w 1080925"/>
                <a:gd name="connsiteY8" fmla="*/ 519378 h 870374"/>
                <a:gd name="connsiteX9" fmla="*/ 131677 w 1080925"/>
                <a:gd name="connsiteY9" fmla="*/ 557478 h 870374"/>
                <a:gd name="connsiteX10" fmla="*/ 115802 w 1080925"/>
                <a:gd name="connsiteY10" fmla="*/ 357453 h 870374"/>
                <a:gd name="connsiteX11" fmla="*/ 52302 w 1080925"/>
                <a:gd name="connsiteY11" fmla="*/ 205053 h 870374"/>
                <a:gd name="connsiteX12" fmla="*/ 230102 w 1080925"/>
                <a:gd name="connsiteY12" fmla="*/ 5028 h 870374"/>
                <a:gd name="connsiteX13" fmla="*/ 226927 w 1080925"/>
                <a:gd name="connsiteY13" fmla="*/ 68528 h 870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80925" h="870374">
                  <a:moveTo>
                    <a:pt x="226927" y="68528"/>
                  </a:moveTo>
                  <a:cubicBezTo>
                    <a:pt x="205760" y="112978"/>
                    <a:pt x="104689" y="209816"/>
                    <a:pt x="103102" y="271728"/>
                  </a:cubicBezTo>
                  <a:cubicBezTo>
                    <a:pt x="101515" y="333640"/>
                    <a:pt x="212640" y="410899"/>
                    <a:pt x="217402" y="440003"/>
                  </a:cubicBezTo>
                  <a:cubicBezTo>
                    <a:pt x="222164" y="469107"/>
                    <a:pt x="125327" y="422011"/>
                    <a:pt x="131677" y="446353"/>
                  </a:cubicBezTo>
                  <a:cubicBezTo>
                    <a:pt x="138027" y="470695"/>
                    <a:pt x="234865" y="562241"/>
                    <a:pt x="255502" y="586053"/>
                  </a:cubicBezTo>
                  <a:cubicBezTo>
                    <a:pt x="276139" y="609865"/>
                    <a:pt x="255502" y="589228"/>
                    <a:pt x="255502" y="589228"/>
                  </a:cubicBezTo>
                  <a:lnTo>
                    <a:pt x="1068302" y="862278"/>
                  </a:lnTo>
                  <a:cubicBezTo>
                    <a:pt x="1142385" y="892970"/>
                    <a:pt x="873569" y="830528"/>
                    <a:pt x="700002" y="773378"/>
                  </a:cubicBezTo>
                  <a:cubicBezTo>
                    <a:pt x="526435" y="716228"/>
                    <a:pt x="121623" y="555361"/>
                    <a:pt x="26902" y="519378"/>
                  </a:cubicBezTo>
                  <a:cubicBezTo>
                    <a:pt x="-67819" y="483395"/>
                    <a:pt x="116860" y="584466"/>
                    <a:pt x="131677" y="557478"/>
                  </a:cubicBezTo>
                  <a:cubicBezTo>
                    <a:pt x="146494" y="530490"/>
                    <a:pt x="129031" y="416190"/>
                    <a:pt x="115802" y="357453"/>
                  </a:cubicBezTo>
                  <a:cubicBezTo>
                    <a:pt x="102573" y="298716"/>
                    <a:pt x="33252" y="263790"/>
                    <a:pt x="52302" y="205053"/>
                  </a:cubicBezTo>
                  <a:cubicBezTo>
                    <a:pt x="71352" y="146316"/>
                    <a:pt x="207348" y="24078"/>
                    <a:pt x="230102" y="5028"/>
                  </a:cubicBezTo>
                  <a:cubicBezTo>
                    <a:pt x="252856" y="-14022"/>
                    <a:pt x="248094" y="24078"/>
                    <a:pt x="226927" y="685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5CFA1120-25CA-68B6-2AC8-4A39DB848E73}"/>
                </a:ext>
              </a:extLst>
            </p:cNvPr>
            <p:cNvSpPr/>
            <p:nvPr/>
          </p:nvSpPr>
          <p:spPr>
            <a:xfrm>
              <a:off x="2858438" y="11440823"/>
              <a:ext cx="1503784" cy="368772"/>
            </a:xfrm>
            <a:custGeom>
              <a:avLst/>
              <a:gdLst>
                <a:gd name="connsiteX0" fmla="*/ 27637 w 1503784"/>
                <a:gd name="connsiteY0" fmla="*/ 8227 h 368772"/>
                <a:gd name="connsiteX1" fmla="*/ 122887 w 1503784"/>
                <a:gd name="connsiteY1" fmla="*/ 59027 h 368772"/>
                <a:gd name="connsiteX2" fmla="*/ 691212 w 1503784"/>
                <a:gd name="connsiteY2" fmla="*/ 268577 h 368772"/>
                <a:gd name="connsiteX3" fmla="*/ 713437 w 1503784"/>
                <a:gd name="connsiteY3" fmla="*/ 262227 h 368772"/>
                <a:gd name="connsiteX4" fmla="*/ 1491312 w 1503784"/>
                <a:gd name="connsiteY4" fmla="*/ 363827 h 368772"/>
                <a:gd name="connsiteX5" fmla="*/ 1142062 w 1503784"/>
                <a:gd name="connsiteY5" fmla="*/ 335252 h 368772"/>
                <a:gd name="connsiteX6" fmla="*/ 475312 w 1503784"/>
                <a:gd name="connsiteY6" fmla="*/ 182852 h 368772"/>
                <a:gd name="connsiteX7" fmla="*/ 494362 w 1503784"/>
                <a:gd name="connsiteY7" fmla="*/ 201902 h 368772"/>
                <a:gd name="connsiteX8" fmla="*/ 27637 w 1503784"/>
                <a:gd name="connsiteY8" fmla="*/ 8227 h 36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3784" h="368772">
                  <a:moveTo>
                    <a:pt x="27637" y="8227"/>
                  </a:moveTo>
                  <a:cubicBezTo>
                    <a:pt x="-34275" y="-15585"/>
                    <a:pt x="12291" y="15635"/>
                    <a:pt x="122887" y="59027"/>
                  </a:cubicBezTo>
                  <a:cubicBezTo>
                    <a:pt x="233483" y="102419"/>
                    <a:pt x="592787" y="234710"/>
                    <a:pt x="691212" y="268577"/>
                  </a:cubicBezTo>
                  <a:cubicBezTo>
                    <a:pt x="789637" y="302444"/>
                    <a:pt x="580087" y="246352"/>
                    <a:pt x="713437" y="262227"/>
                  </a:cubicBezTo>
                  <a:cubicBezTo>
                    <a:pt x="846787" y="278102"/>
                    <a:pt x="1419875" y="351656"/>
                    <a:pt x="1491312" y="363827"/>
                  </a:cubicBezTo>
                  <a:cubicBezTo>
                    <a:pt x="1562749" y="375998"/>
                    <a:pt x="1311395" y="365415"/>
                    <a:pt x="1142062" y="335252"/>
                  </a:cubicBezTo>
                  <a:cubicBezTo>
                    <a:pt x="972729" y="305090"/>
                    <a:pt x="583262" y="205077"/>
                    <a:pt x="475312" y="182852"/>
                  </a:cubicBezTo>
                  <a:cubicBezTo>
                    <a:pt x="367362" y="160627"/>
                    <a:pt x="567916" y="229948"/>
                    <a:pt x="494362" y="201902"/>
                  </a:cubicBezTo>
                  <a:cubicBezTo>
                    <a:pt x="420808" y="173856"/>
                    <a:pt x="89549" y="32039"/>
                    <a:pt x="27637" y="82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110DEF67-C2D3-5255-5182-29DB6DFC9FE5}"/>
                </a:ext>
              </a:extLst>
            </p:cNvPr>
            <p:cNvSpPr/>
            <p:nvPr/>
          </p:nvSpPr>
          <p:spPr>
            <a:xfrm>
              <a:off x="3507496" y="11598275"/>
              <a:ext cx="2028997" cy="107955"/>
            </a:xfrm>
            <a:custGeom>
              <a:avLst/>
              <a:gdLst>
                <a:gd name="connsiteX0" fmla="*/ 879 w 2028997"/>
                <a:gd name="connsiteY0" fmla="*/ 0 h 107955"/>
                <a:gd name="connsiteX1" fmla="*/ 766054 w 2028997"/>
                <a:gd name="connsiteY1" fmla="*/ 57150 h 107955"/>
                <a:gd name="connsiteX2" fmla="*/ 721604 w 2028997"/>
                <a:gd name="connsiteY2" fmla="*/ 57150 h 107955"/>
                <a:gd name="connsiteX3" fmla="*/ 1223254 w 2028997"/>
                <a:gd name="connsiteY3" fmla="*/ 92075 h 107955"/>
                <a:gd name="connsiteX4" fmla="*/ 1204204 w 2028997"/>
                <a:gd name="connsiteY4" fmla="*/ 98425 h 107955"/>
                <a:gd name="connsiteX5" fmla="*/ 2023354 w 2028997"/>
                <a:gd name="connsiteY5" fmla="*/ 63500 h 107955"/>
                <a:gd name="connsiteX6" fmla="*/ 1512179 w 2028997"/>
                <a:gd name="connsiteY6" fmla="*/ 107950 h 107955"/>
                <a:gd name="connsiteX7" fmla="*/ 502529 w 2028997"/>
                <a:gd name="connsiteY7" fmla="*/ 66675 h 107955"/>
                <a:gd name="connsiteX8" fmla="*/ 610479 w 2028997"/>
                <a:gd name="connsiteY8" fmla="*/ 69850 h 107955"/>
                <a:gd name="connsiteX9" fmla="*/ 879 w 2028997"/>
                <a:gd name="connsiteY9" fmla="*/ 0 h 107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997" h="107955">
                  <a:moveTo>
                    <a:pt x="879" y="0"/>
                  </a:moveTo>
                  <a:lnTo>
                    <a:pt x="766054" y="57150"/>
                  </a:lnTo>
                  <a:cubicBezTo>
                    <a:pt x="886175" y="66675"/>
                    <a:pt x="721604" y="57150"/>
                    <a:pt x="721604" y="57150"/>
                  </a:cubicBezTo>
                  <a:lnTo>
                    <a:pt x="1223254" y="92075"/>
                  </a:lnTo>
                  <a:cubicBezTo>
                    <a:pt x="1303687" y="98954"/>
                    <a:pt x="1204204" y="98425"/>
                    <a:pt x="1204204" y="98425"/>
                  </a:cubicBezTo>
                  <a:lnTo>
                    <a:pt x="2023354" y="63500"/>
                  </a:lnTo>
                  <a:cubicBezTo>
                    <a:pt x="2074683" y="65087"/>
                    <a:pt x="1765650" y="107421"/>
                    <a:pt x="1512179" y="107950"/>
                  </a:cubicBezTo>
                  <a:cubicBezTo>
                    <a:pt x="1258708" y="108479"/>
                    <a:pt x="652812" y="73025"/>
                    <a:pt x="502529" y="66675"/>
                  </a:cubicBezTo>
                  <a:cubicBezTo>
                    <a:pt x="352246" y="60325"/>
                    <a:pt x="690383" y="81492"/>
                    <a:pt x="610479" y="69850"/>
                  </a:cubicBezTo>
                  <a:cubicBezTo>
                    <a:pt x="530575" y="58208"/>
                    <a:pt x="-25050" y="2117"/>
                    <a:pt x="87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62D9B233-6CEF-ED9A-96A7-C5112A31D462}"/>
                </a:ext>
              </a:extLst>
            </p:cNvPr>
            <p:cNvSpPr/>
            <p:nvPr/>
          </p:nvSpPr>
          <p:spPr>
            <a:xfrm>
              <a:off x="3505200" y="11620500"/>
              <a:ext cx="2069924" cy="148349"/>
            </a:xfrm>
            <a:custGeom>
              <a:avLst/>
              <a:gdLst>
                <a:gd name="connsiteX0" fmla="*/ 0 w 2069924"/>
                <a:gd name="connsiteY0" fmla="*/ 0 h 148349"/>
                <a:gd name="connsiteX1" fmla="*/ 82550 w 2069924"/>
                <a:gd name="connsiteY1" fmla="*/ 9525 h 148349"/>
                <a:gd name="connsiteX2" fmla="*/ 1323975 w 2069924"/>
                <a:gd name="connsiteY2" fmla="*/ 139700 h 148349"/>
                <a:gd name="connsiteX3" fmla="*/ 1184275 w 2069924"/>
                <a:gd name="connsiteY3" fmla="*/ 136525 h 148349"/>
                <a:gd name="connsiteX4" fmla="*/ 2060575 w 2069924"/>
                <a:gd name="connsiteY4" fmla="*/ 130175 h 148349"/>
                <a:gd name="connsiteX5" fmla="*/ 1670050 w 2069924"/>
                <a:gd name="connsiteY5" fmla="*/ 139700 h 148349"/>
                <a:gd name="connsiteX6" fmla="*/ 1047750 w 2069924"/>
                <a:gd name="connsiteY6" fmla="*/ 142875 h 148349"/>
                <a:gd name="connsiteX7" fmla="*/ 644525 w 2069924"/>
                <a:gd name="connsiteY7" fmla="*/ 101600 h 148349"/>
                <a:gd name="connsiteX8" fmla="*/ 720725 w 2069924"/>
                <a:gd name="connsiteY8" fmla="*/ 133350 h 148349"/>
                <a:gd name="connsiteX9" fmla="*/ 0 w 2069924"/>
                <a:gd name="connsiteY9" fmla="*/ 0 h 148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69924" h="148349">
                  <a:moveTo>
                    <a:pt x="0" y="0"/>
                  </a:moveTo>
                  <a:lnTo>
                    <a:pt x="82550" y="9525"/>
                  </a:lnTo>
                  <a:lnTo>
                    <a:pt x="1323975" y="139700"/>
                  </a:lnTo>
                  <a:cubicBezTo>
                    <a:pt x="1507596" y="160867"/>
                    <a:pt x="1184275" y="136525"/>
                    <a:pt x="1184275" y="136525"/>
                  </a:cubicBezTo>
                  <a:lnTo>
                    <a:pt x="2060575" y="130175"/>
                  </a:lnTo>
                  <a:cubicBezTo>
                    <a:pt x="2141537" y="130704"/>
                    <a:pt x="1670050" y="139700"/>
                    <a:pt x="1670050" y="139700"/>
                  </a:cubicBezTo>
                  <a:cubicBezTo>
                    <a:pt x="1501246" y="141817"/>
                    <a:pt x="1218671" y="149225"/>
                    <a:pt x="1047750" y="142875"/>
                  </a:cubicBezTo>
                  <a:cubicBezTo>
                    <a:pt x="876829" y="136525"/>
                    <a:pt x="699029" y="103187"/>
                    <a:pt x="644525" y="101600"/>
                  </a:cubicBezTo>
                  <a:cubicBezTo>
                    <a:pt x="590021" y="100013"/>
                    <a:pt x="828146" y="150283"/>
                    <a:pt x="720725" y="133350"/>
                  </a:cubicBezTo>
                  <a:cubicBezTo>
                    <a:pt x="613304" y="116417"/>
                    <a:pt x="306652" y="58208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7077A653-1BAF-2216-069C-CC2880C4CD5E}"/>
                </a:ext>
              </a:extLst>
            </p:cNvPr>
            <p:cNvSpPr/>
            <p:nvPr/>
          </p:nvSpPr>
          <p:spPr>
            <a:xfrm>
              <a:off x="3699714" y="11956939"/>
              <a:ext cx="1961882" cy="162050"/>
            </a:xfrm>
            <a:custGeom>
              <a:avLst/>
              <a:gdLst>
                <a:gd name="connsiteX0" fmla="*/ 173786 w 1961882"/>
                <a:gd name="connsiteY0" fmla="*/ 28686 h 162050"/>
                <a:gd name="connsiteX1" fmla="*/ 1262811 w 1961882"/>
                <a:gd name="connsiteY1" fmla="*/ 117586 h 162050"/>
                <a:gd name="connsiteX2" fmla="*/ 1297736 w 1961882"/>
                <a:gd name="connsiteY2" fmla="*/ 98536 h 162050"/>
                <a:gd name="connsiteX3" fmla="*/ 1958136 w 1961882"/>
                <a:gd name="connsiteY3" fmla="*/ 12811 h 162050"/>
                <a:gd name="connsiteX4" fmla="*/ 1529511 w 1961882"/>
                <a:gd name="connsiteY4" fmla="*/ 117586 h 162050"/>
                <a:gd name="connsiteX5" fmla="*/ 764336 w 1961882"/>
                <a:gd name="connsiteY5" fmla="*/ 136636 h 162050"/>
                <a:gd name="connsiteX6" fmla="*/ 811961 w 1961882"/>
                <a:gd name="connsiteY6" fmla="*/ 136636 h 162050"/>
                <a:gd name="connsiteX7" fmla="*/ 8686 w 1961882"/>
                <a:gd name="connsiteY7" fmla="*/ 111 h 162050"/>
                <a:gd name="connsiteX8" fmla="*/ 373811 w 1961882"/>
                <a:gd name="connsiteY8" fmla="*/ 162036 h 162050"/>
                <a:gd name="connsiteX9" fmla="*/ 173786 w 1961882"/>
                <a:gd name="connsiteY9" fmla="*/ 28686 h 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1882" h="162050">
                  <a:moveTo>
                    <a:pt x="173786" y="28686"/>
                  </a:moveTo>
                  <a:cubicBezTo>
                    <a:pt x="321953" y="21278"/>
                    <a:pt x="1075486" y="105944"/>
                    <a:pt x="1262811" y="117586"/>
                  </a:cubicBezTo>
                  <a:cubicBezTo>
                    <a:pt x="1450136" y="129228"/>
                    <a:pt x="1181849" y="115998"/>
                    <a:pt x="1297736" y="98536"/>
                  </a:cubicBezTo>
                  <a:cubicBezTo>
                    <a:pt x="1413623" y="81074"/>
                    <a:pt x="1919507" y="9636"/>
                    <a:pt x="1958136" y="12811"/>
                  </a:cubicBezTo>
                  <a:cubicBezTo>
                    <a:pt x="1996765" y="15986"/>
                    <a:pt x="1728478" y="96949"/>
                    <a:pt x="1529511" y="117586"/>
                  </a:cubicBezTo>
                  <a:cubicBezTo>
                    <a:pt x="1330544" y="138223"/>
                    <a:pt x="883928" y="133461"/>
                    <a:pt x="764336" y="136636"/>
                  </a:cubicBezTo>
                  <a:cubicBezTo>
                    <a:pt x="644744" y="139811"/>
                    <a:pt x="937903" y="159390"/>
                    <a:pt x="811961" y="136636"/>
                  </a:cubicBezTo>
                  <a:cubicBezTo>
                    <a:pt x="686019" y="113882"/>
                    <a:pt x="81711" y="-4122"/>
                    <a:pt x="8686" y="111"/>
                  </a:cubicBezTo>
                  <a:cubicBezTo>
                    <a:pt x="-64339" y="4344"/>
                    <a:pt x="346294" y="160449"/>
                    <a:pt x="373811" y="162036"/>
                  </a:cubicBezTo>
                  <a:cubicBezTo>
                    <a:pt x="401328" y="163623"/>
                    <a:pt x="25619" y="36094"/>
                    <a:pt x="173786" y="286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772D2EB2-AD3D-3CA8-8193-F837219E8FF8}"/>
                </a:ext>
              </a:extLst>
            </p:cNvPr>
            <p:cNvSpPr/>
            <p:nvPr/>
          </p:nvSpPr>
          <p:spPr>
            <a:xfrm>
              <a:off x="5885799" y="11271173"/>
              <a:ext cx="391406" cy="333463"/>
            </a:xfrm>
            <a:custGeom>
              <a:avLst/>
              <a:gdLst>
                <a:gd name="connsiteX0" fmla="*/ 286401 w 391406"/>
                <a:gd name="connsiteY0" fmla="*/ 77 h 333463"/>
                <a:gd name="connsiteX1" fmla="*/ 391176 w 391406"/>
                <a:gd name="connsiteY1" fmla="*/ 146127 h 333463"/>
                <a:gd name="connsiteX2" fmla="*/ 251476 w 391406"/>
                <a:gd name="connsiteY2" fmla="*/ 254077 h 333463"/>
                <a:gd name="connsiteX3" fmla="*/ 356251 w 391406"/>
                <a:gd name="connsiteY3" fmla="*/ 235027 h 333463"/>
                <a:gd name="connsiteX4" fmla="*/ 651 w 391406"/>
                <a:gd name="connsiteY4" fmla="*/ 333452 h 333463"/>
                <a:gd name="connsiteX5" fmla="*/ 270526 w 391406"/>
                <a:gd name="connsiteY5" fmla="*/ 241377 h 333463"/>
                <a:gd name="connsiteX6" fmla="*/ 356251 w 391406"/>
                <a:gd name="connsiteY6" fmla="*/ 215977 h 333463"/>
                <a:gd name="connsiteX7" fmla="*/ 365776 w 391406"/>
                <a:gd name="connsiteY7" fmla="*/ 127077 h 333463"/>
                <a:gd name="connsiteX8" fmla="*/ 286401 w 391406"/>
                <a:gd name="connsiteY8" fmla="*/ 77 h 33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1406" h="333463">
                  <a:moveTo>
                    <a:pt x="286401" y="77"/>
                  </a:moveTo>
                  <a:cubicBezTo>
                    <a:pt x="290634" y="3252"/>
                    <a:pt x="396997" y="103794"/>
                    <a:pt x="391176" y="146127"/>
                  </a:cubicBezTo>
                  <a:cubicBezTo>
                    <a:pt x="385355" y="188460"/>
                    <a:pt x="257297" y="239260"/>
                    <a:pt x="251476" y="254077"/>
                  </a:cubicBezTo>
                  <a:cubicBezTo>
                    <a:pt x="245655" y="268894"/>
                    <a:pt x="398055" y="221798"/>
                    <a:pt x="356251" y="235027"/>
                  </a:cubicBezTo>
                  <a:cubicBezTo>
                    <a:pt x="314447" y="248256"/>
                    <a:pt x="14938" y="332394"/>
                    <a:pt x="651" y="333452"/>
                  </a:cubicBezTo>
                  <a:cubicBezTo>
                    <a:pt x="-13636" y="334510"/>
                    <a:pt x="211259" y="260956"/>
                    <a:pt x="270526" y="241377"/>
                  </a:cubicBezTo>
                  <a:cubicBezTo>
                    <a:pt x="329793" y="221798"/>
                    <a:pt x="340376" y="235027"/>
                    <a:pt x="356251" y="215977"/>
                  </a:cubicBezTo>
                  <a:cubicBezTo>
                    <a:pt x="372126" y="196927"/>
                    <a:pt x="382709" y="162531"/>
                    <a:pt x="365776" y="127077"/>
                  </a:cubicBezTo>
                  <a:cubicBezTo>
                    <a:pt x="348843" y="91623"/>
                    <a:pt x="282168" y="-3098"/>
                    <a:pt x="286401" y="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C1FD4CF8-7E38-C0CE-6B9C-18D1FC62085A}"/>
                </a:ext>
              </a:extLst>
            </p:cNvPr>
            <p:cNvSpPr/>
            <p:nvPr/>
          </p:nvSpPr>
          <p:spPr>
            <a:xfrm>
              <a:off x="5181353" y="11604598"/>
              <a:ext cx="817532" cy="118139"/>
            </a:xfrm>
            <a:custGeom>
              <a:avLst/>
              <a:gdLst>
                <a:gd name="connsiteX0" fmla="*/ 289172 w 817532"/>
                <a:gd name="connsiteY0" fmla="*/ 34952 h 118139"/>
                <a:gd name="connsiteX1" fmla="*/ 349497 w 817532"/>
                <a:gd name="connsiteY1" fmla="*/ 34952 h 118139"/>
                <a:gd name="connsiteX2" fmla="*/ 813047 w 817532"/>
                <a:gd name="connsiteY2" fmla="*/ 27 h 118139"/>
                <a:gd name="connsiteX3" fmla="*/ 597147 w 817532"/>
                <a:gd name="connsiteY3" fmla="*/ 28602 h 118139"/>
                <a:gd name="connsiteX4" fmla="*/ 247 w 817532"/>
                <a:gd name="connsiteY4" fmla="*/ 117502 h 118139"/>
                <a:gd name="connsiteX5" fmla="*/ 520947 w 817532"/>
                <a:gd name="connsiteY5" fmla="*/ 66702 h 118139"/>
                <a:gd name="connsiteX6" fmla="*/ 289172 w 817532"/>
                <a:gd name="connsiteY6" fmla="*/ 34952 h 11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7532" h="118139">
                  <a:moveTo>
                    <a:pt x="289172" y="34952"/>
                  </a:moveTo>
                  <a:lnTo>
                    <a:pt x="349497" y="34952"/>
                  </a:lnTo>
                  <a:lnTo>
                    <a:pt x="813047" y="27"/>
                  </a:lnTo>
                  <a:cubicBezTo>
                    <a:pt x="854322" y="-1031"/>
                    <a:pt x="597147" y="28602"/>
                    <a:pt x="597147" y="28602"/>
                  </a:cubicBezTo>
                  <a:lnTo>
                    <a:pt x="247" y="117502"/>
                  </a:lnTo>
                  <a:cubicBezTo>
                    <a:pt x="-12453" y="123852"/>
                    <a:pt x="468030" y="80990"/>
                    <a:pt x="520947" y="66702"/>
                  </a:cubicBezTo>
                  <a:cubicBezTo>
                    <a:pt x="573864" y="52415"/>
                    <a:pt x="445805" y="42096"/>
                    <a:pt x="289172" y="349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7032D5B1-2862-5957-BF60-FF96ECD2B589}"/>
                </a:ext>
              </a:extLst>
            </p:cNvPr>
            <p:cNvSpPr/>
            <p:nvPr/>
          </p:nvSpPr>
          <p:spPr>
            <a:xfrm>
              <a:off x="5357187" y="11514886"/>
              <a:ext cx="972760" cy="325481"/>
            </a:xfrm>
            <a:custGeom>
              <a:avLst/>
              <a:gdLst>
                <a:gd name="connsiteX0" fmla="*/ 967413 w 972760"/>
                <a:gd name="connsiteY0" fmla="*/ 839 h 325481"/>
                <a:gd name="connsiteX1" fmla="*/ 592763 w 972760"/>
                <a:gd name="connsiteY1" fmla="*/ 118314 h 325481"/>
                <a:gd name="connsiteX2" fmla="*/ 14913 w 972760"/>
                <a:gd name="connsiteY2" fmla="*/ 321514 h 325481"/>
                <a:gd name="connsiteX3" fmla="*/ 157788 w 972760"/>
                <a:gd name="connsiteY3" fmla="*/ 258014 h 325481"/>
                <a:gd name="connsiteX4" fmla="*/ 434013 w 972760"/>
                <a:gd name="connsiteY4" fmla="*/ 140539 h 325481"/>
                <a:gd name="connsiteX5" fmla="*/ 316538 w 972760"/>
                <a:gd name="connsiteY5" fmla="*/ 175464 h 325481"/>
                <a:gd name="connsiteX6" fmla="*/ 967413 w 972760"/>
                <a:gd name="connsiteY6" fmla="*/ 839 h 32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2760" h="325481">
                  <a:moveTo>
                    <a:pt x="967413" y="839"/>
                  </a:moveTo>
                  <a:cubicBezTo>
                    <a:pt x="1013451" y="-8686"/>
                    <a:pt x="751513" y="64868"/>
                    <a:pt x="592763" y="118314"/>
                  </a:cubicBezTo>
                  <a:cubicBezTo>
                    <a:pt x="434013" y="171760"/>
                    <a:pt x="87409" y="298231"/>
                    <a:pt x="14913" y="321514"/>
                  </a:cubicBezTo>
                  <a:cubicBezTo>
                    <a:pt x="-57583" y="344797"/>
                    <a:pt x="157788" y="258014"/>
                    <a:pt x="157788" y="258014"/>
                  </a:cubicBezTo>
                  <a:cubicBezTo>
                    <a:pt x="227638" y="227851"/>
                    <a:pt x="407555" y="154297"/>
                    <a:pt x="434013" y="140539"/>
                  </a:cubicBezTo>
                  <a:cubicBezTo>
                    <a:pt x="460471" y="126781"/>
                    <a:pt x="228167" y="193985"/>
                    <a:pt x="316538" y="175464"/>
                  </a:cubicBezTo>
                  <a:cubicBezTo>
                    <a:pt x="404909" y="156943"/>
                    <a:pt x="921375" y="10364"/>
                    <a:pt x="967413" y="8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B81F055F-F827-B846-C1FC-C1EB81E2C436}"/>
                </a:ext>
              </a:extLst>
            </p:cNvPr>
            <p:cNvSpPr/>
            <p:nvPr/>
          </p:nvSpPr>
          <p:spPr>
            <a:xfrm>
              <a:off x="6302352" y="11423782"/>
              <a:ext cx="60348" cy="467433"/>
            </a:xfrm>
            <a:custGeom>
              <a:avLst/>
              <a:gdLst>
                <a:gd name="connsiteX0" fmla="*/ 38123 w 60348"/>
                <a:gd name="connsiteY0" fmla="*/ 3043 h 467433"/>
                <a:gd name="connsiteX1" fmla="*/ 22248 w 60348"/>
                <a:gd name="connsiteY1" fmla="*/ 174493 h 467433"/>
                <a:gd name="connsiteX2" fmla="*/ 60348 w 60348"/>
                <a:gd name="connsiteY2" fmla="*/ 377693 h 467433"/>
                <a:gd name="connsiteX3" fmla="*/ 22248 w 60348"/>
                <a:gd name="connsiteY3" fmla="*/ 263393 h 467433"/>
                <a:gd name="connsiteX4" fmla="*/ 22248 w 60348"/>
                <a:gd name="connsiteY4" fmla="*/ 466593 h 467433"/>
                <a:gd name="connsiteX5" fmla="*/ 23 w 60348"/>
                <a:gd name="connsiteY5" fmla="*/ 323718 h 467433"/>
                <a:gd name="connsiteX6" fmla="*/ 38123 w 60348"/>
                <a:gd name="connsiteY6" fmla="*/ 3043 h 467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348" h="467433">
                  <a:moveTo>
                    <a:pt x="38123" y="3043"/>
                  </a:moveTo>
                  <a:cubicBezTo>
                    <a:pt x="41827" y="-21828"/>
                    <a:pt x="18544" y="112051"/>
                    <a:pt x="22248" y="174493"/>
                  </a:cubicBezTo>
                  <a:cubicBezTo>
                    <a:pt x="25952" y="236935"/>
                    <a:pt x="60348" y="362876"/>
                    <a:pt x="60348" y="377693"/>
                  </a:cubicBezTo>
                  <a:cubicBezTo>
                    <a:pt x="60348" y="392510"/>
                    <a:pt x="28598" y="248576"/>
                    <a:pt x="22248" y="263393"/>
                  </a:cubicBezTo>
                  <a:cubicBezTo>
                    <a:pt x="15898" y="278210"/>
                    <a:pt x="25952" y="456539"/>
                    <a:pt x="22248" y="466593"/>
                  </a:cubicBezTo>
                  <a:cubicBezTo>
                    <a:pt x="18544" y="476647"/>
                    <a:pt x="1081" y="394626"/>
                    <a:pt x="23" y="323718"/>
                  </a:cubicBezTo>
                  <a:cubicBezTo>
                    <a:pt x="-1035" y="252810"/>
                    <a:pt x="34419" y="27914"/>
                    <a:pt x="38123" y="30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9C235B9C-3029-8979-A7F5-84757090ED2C}"/>
                </a:ext>
              </a:extLst>
            </p:cNvPr>
            <p:cNvSpPr/>
            <p:nvPr/>
          </p:nvSpPr>
          <p:spPr>
            <a:xfrm>
              <a:off x="5178971" y="11731256"/>
              <a:ext cx="1159039" cy="316238"/>
            </a:xfrm>
            <a:custGeom>
              <a:avLst/>
              <a:gdLst>
                <a:gd name="connsiteX0" fmla="*/ 8979 w 1159039"/>
                <a:gd name="connsiteY0" fmla="*/ 314694 h 316238"/>
                <a:gd name="connsiteX1" fmla="*/ 945604 w 1159039"/>
                <a:gd name="connsiteY1" fmla="*/ 181344 h 316238"/>
                <a:gd name="connsiteX2" fmla="*/ 275679 w 1159039"/>
                <a:gd name="connsiteY2" fmla="*/ 305169 h 316238"/>
                <a:gd name="connsiteX3" fmla="*/ 1050379 w 1159039"/>
                <a:gd name="connsiteY3" fmla="*/ 162294 h 316238"/>
                <a:gd name="connsiteX4" fmla="*/ 1151979 w 1159039"/>
                <a:gd name="connsiteY4" fmla="*/ 369 h 316238"/>
                <a:gd name="connsiteX5" fmla="*/ 1040854 w 1159039"/>
                <a:gd name="connsiteY5" fmla="*/ 121019 h 316238"/>
                <a:gd name="connsiteX6" fmla="*/ 621754 w 1159039"/>
                <a:gd name="connsiteY6" fmla="*/ 219444 h 316238"/>
                <a:gd name="connsiteX7" fmla="*/ 212179 w 1159039"/>
                <a:gd name="connsiteY7" fmla="*/ 267069 h 316238"/>
                <a:gd name="connsiteX8" fmla="*/ 459829 w 1159039"/>
                <a:gd name="connsiteY8" fmla="*/ 254369 h 316238"/>
                <a:gd name="connsiteX9" fmla="*/ 8979 w 1159039"/>
                <a:gd name="connsiteY9" fmla="*/ 314694 h 31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9039" h="316238">
                  <a:moveTo>
                    <a:pt x="8979" y="314694"/>
                  </a:moveTo>
                  <a:lnTo>
                    <a:pt x="945604" y="181344"/>
                  </a:lnTo>
                  <a:cubicBezTo>
                    <a:pt x="990054" y="179756"/>
                    <a:pt x="275679" y="305169"/>
                    <a:pt x="275679" y="305169"/>
                  </a:cubicBezTo>
                  <a:cubicBezTo>
                    <a:pt x="293142" y="301994"/>
                    <a:pt x="904329" y="213094"/>
                    <a:pt x="1050379" y="162294"/>
                  </a:cubicBezTo>
                  <a:cubicBezTo>
                    <a:pt x="1196429" y="111494"/>
                    <a:pt x="1153566" y="7248"/>
                    <a:pt x="1151979" y="369"/>
                  </a:cubicBezTo>
                  <a:cubicBezTo>
                    <a:pt x="1150392" y="-6510"/>
                    <a:pt x="1129225" y="84506"/>
                    <a:pt x="1040854" y="121019"/>
                  </a:cubicBezTo>
                  <a:cubicBezTo>
                    <a:pt x="952483" y="157531"/>
                    <a:pt x="759866" y="195102"/>
                    <a:pt x="621754" y="219444"/>
                  </a:cubicBezTo>
                  <a:cubicBezTo>
                    <a:pt x="483642" y="243786"/>
                    <a:pt x="239167" y="261248"/>
                    <a:pt x="212179" y="267069"/>
                  </a:cubicBezTo>
                  <a:cubicBezTo>
                    <a:pt x="185191" y="272890"/>
                    <a:pt x="499516" y="245373"/>
                    <a:pt x="459829" y="254369"/>
                  </a:cubicBezTo>
                  <a:cubicBezTo>
                    <a:pt x="420142" y="263365"/>
                    <a:pt x="-71983" y="326865"/>
                    <a:pt x="8979" y="3146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F2737FD6-001A-9C4B-05D4-6ADF8762E5FE}"/>
                </a:ext>
              </a:extLst>
            </p:cNvPr>
            <p:cNvSpPr/>
            <p:nvPr/>
          </p:nvSpPr>
          <p:spPr>
            <a:xfrm>
              <a:off x="3190831" y="11090122"/>
              <a:ext cx="889459" cy="333578"/>
            </a:xfrm>
            <a:custGeom>
              <a:avLst/>
              <a:gdLst>
                <a:gd name="connsiteX0" fmla="*/ 889044 w 889459"/>
                <a:gd name="connsiteY0" fmla="*/ 153 h 333578"/>
                <a:gd name="connsiteX1" fmla="*/ 85769 w 889459"/>
                <a:gd name="connsiteY1" fmla="*/ 95403 h 333578"/>
                <a:gd name="connsiteX2" fmla="*/ 184194 w 889459"/>
                <a:gd name="connsiteY2" fmla="*/ 123978 h 333578"/>
                <a:gd name="connsiteX3" fmla="*/ 79419 w 889459"/>
                <a:gd name="connsiteY3" fmla="*/ 165253 h 333578"/>
                <a:gd name="connsiteX4" fmla="*/ 9569 w 889459"/>
                <a:gd name="connsiteY4" fmla="*/ 292253 h 333578"/>
                <a:gd name="connsiteX5" fmla="*/ 6394 w 889459"/>
                <a:gd name="connsiteY5" fmla="*/ 327178 h 333578"/>
                <a:gd name="connsiteX6" fmla="*/ 63544 w 889459"/>
                <a:gd name="connsiteY6" fmla="*/ 177953 h 333578"/>
                <a:gd name="connsiteX7" fmla="*/ 41319 w 889459"/>
                <a:gd name="connsiteY7" fmla="*/ 101753 h 333578"/>
                <a:gd name="connsiteX8" fmla="*/ 495344 w 889459"/>
                <a:gd name="connsiteY8" fmla="*/ 79528 h 333578"/>
                <a:gd name="connsiteX9" fmla="*/ 200069 w 889459"/>
                <a:gd name="connsiteY9" fmla="*/ 73178 h 333578"/>
                <a:gd name="connsiteX10" fmla="*/ 889044 w 889459"/>
                <a:gd name="connsiteY10" fmla="*/ 153 h 33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89459" h="333578">
                  <a:moveTo>
                    <a:pt x="889044" y="153"/>
                  </a:moveTo>
                  <a:cubicBezTo>
                    <a:pt x="869994" y="3857"/>
                    <a:pt x="203244" y="74766"/>
                    <a:pt x="85769" y="95403"/>
                  </a:cubicBezTo>
                  <a:cubicBezTo>
                    <a:pt x="-31706" y="116040"/>
                    <a:pt x="185252" y="112336"/>
                    <a:pt x="184194" y="123978"/>
                  </a:cubicBezTo>
                  <a:cubicBezTo>
                    <a:pt x="183136" y="135620"/>
                    <a:pt x="108523" y="137207"/>
                    <a:pt x="79419" y="165253"/>
                  </a:cubicBezTo>
                  <a:cubicBezTo>
                    <a:pt x="50315" y="193299"/>
                    <a:pt x="21740" y="265266"/>
                    <a:pt x="9569" y="292253"/>
                  </a:cubicBezTo>
                  <a:cubicBezTo>
                    <a:pt x="-2602" y="319241"/>
                    <a:pt x="-2602" y="346228"/>
                    <a:pt x="6394" y="327178"/>
                  </a:cubicBezTo>
                  <a:cubicBezTo>
                    <a:pt x="15390" y="308128"/>
                    <a:pt x="57723" y="215524"/>
                    <a:pt x="63544" y="177953"/>
                  </a:cubicBezTo>
                  <a:cubicBezTo>
                    <a:pt x="69365" y="140382"/>
                    <a:pt x="-30648" y="118157"/>
                    <a:pt x="41319" y="101753"/>
                  </a:cubicBezTo>
                  <a:cubicBezTo>
                    <a:pt x="113286" y="85349"/>
                    <a:pt x="468886" y="84290"/>
                    <a:pt x="495344" y="79528"/>
                  </a:cubicBezTo>
                  <a:cubicBezTo>
                    <a:pt x="521802" y="74766"/>
                    <a:pt x="133923" y="85349"/>
                    <a:pt x="200069" y="73178"/>
                  </a:cubicBezTo>
                  <a:cubicBezTo>
                    <a:pt x="266215" y="61007"/>
                    <a:pt x="908094" y="-3551"/>
                    <a:pt x="889044" y="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5018FE12-459C-027E-2594-C83478F09F30}"/>
                </a:ext>
              </a:extLst>
            </p:cNvPr>
            <p:cNvSpPr/>
            <p:nvPr/>
          </p:nvSpPr>
          <p:spPr>
            <a:xfrm>
              <a:off x="5126951" y="11102923"/>
              <a:ext cx="1072710" cy="462558"/>
            </a:xfrm>
            <a:custGeom>
              <a:avLst/>
              <a:gdLst>
                <a:gd name="connsiteX0" fmla="*/ 83224 w 1072710"/>
                <a:gd name="connsiteY0" fmla="*/ 6402 h 462558"/>
                <a:gd name="connsiteX1" fmla="*/ 172124 w 1072710"/>
                <a:gd name="connsiteY1" fmla="*/ 34977 h 462558"/>
                <a:gd name="connsiteX2" fmla="*/ 1048424 w 1072710"/>
                <a:gd name="connsiteY2" fmla="*/ 282627 h 462558"/>
                <a:gd name="connsiteX3" fmla="*/ 756324 w 1072710"/>
                <a:gd name="connsiteY3" fmla="*/ 390577 h 462558"/>
                <a:gd name="connsiteX4" fmla="*/ 3849 w 1072710"/>
                <a:gd name="connsiteY4" fmla="*/ 460427 h 462558"/>
                <a:gd name="connsiteX5" fmla="*/ 483274 w 1072710"/>
                <a:gd name="connsiteY5" fmla="*/ 444552 h 462558"/>
                <a:gd name="connsiteX6" fmla="*/ 934124 w 1072710"/>
                <a:gd name="connsiteY6" fmla="*/ 444552 h 462558"/>
                <a:gd name="connsiteX7" fmla="*/ 842049 w 1072710"/>
                <a:gd name="connsiteY7" fmla="*/ 400102 h 462558"/>
                <a:gd name="connsiteX8" fmla="*/ 1003974 w 1072710"/>
                <a:gd name="connsiteY8" fmla="*/ 339777 h 462558"/>
                <a:gd name="connsiteX9" fmla="*/ 651549 w 1072710"/>
                <a:gd name="connsiteY9" fmla="*/ 181027 h 462558"/>
                <a:gd name="connsiteX10" fmla="*/ 83224 w 1072710"/>
                <a:gd name="connsiteY10" fmla="*/ 6402 h 46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2710" h="462558">
                  <a:moveTo>
                    <a:pt x="83224" y="6402"/>
                  </a:moveTo>
                  <a:cubicBezTo>
                    <a:pt x="3320" y="-17940"/>
                    <a:pt x="172124" y="34977"/>
                    <a:pt x="172124" y="34977"/>
                  </a:cubicBezTo>
                  <a:cubicBezTo>
                    <a:pt x="332991" y="81014"/>
                    <a:pt x="951057" y="223360"/>
                    <a:pt x="1048424" y="282627"/>
                  </a:cubicBezTo>
                  <a:cubicBezTo>
                    <a:pt x="1145791" y="341894"/>
                    <a:pt x="930420" y="360944"/>
                    <a:pt x="756324" y="390577"/>
                  </a:cubicBezTo>
                  <a:cubicBezTo>
                    <a:pt x="582228" y="420210"/>
                    <a:pt x="49357" y="451431"/>
                    <a:pt x="3849" y="460427"/>
                  </a:cubicBezTo>
                  <a:cubicBezTo>
                    <a:pt x="-41659" y="469423"/>
                    <a:pt x="328228" y="447198"/>
                    <a:pt x="483274" y="444552"/>
                  </a:cubicBezTo>
                  <a:cubicBezTo>
                    <a:pt x="638320" y="441906"/>
                    <a:pt x="874328" y="451960"/>
                    <a:pt x="934124" y="444552"/>
                  </a:cubicBezTo>
                  <a:cubicBezTo>
                    <a:pt x="993920" y="437144"/>
                    <a:pt x="830407" y="417564"/>
                    <a:pt x="842049" y="400102"/>
                  </a:cubicBezTo>
                  <a:cubicBezTo>
                    <a:pt x="853691" y="382640"/>
                    <a:pt x="1035724" y="376289"/>
                    <a:pt x="1003974" y="339777"/>
                  </a:cubicBezTo>
                  <a:cubicBezTo>
                    <a:pt x="972224" y="303265"/>
                    <a:pt x="809770" y="240294"/>
                    <a:pt x="651549" y="181027"/>
                  </a:cubicBezTo>
                  <a:cubicBezTo>
                    <a:pt x="493328" y="121760"/>
                    <a:pt x="163128" y="30744"/>
                    <a:pt x="83224" y="64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6737177D-ADB9-20CF-D456-B506C2507B21}"/>
                </a:ext>
              </a:extLst>
            </p:cNvPr>
            <p:cNvSpPr/>
            <p:nvPr/>
          </p:nvSpPr>
          <p:spPr>
            <a:xfrm>
              <a:off x="4232042" y="11147747"/>
              <a:ext cx="963687" cy="123697"/>
            </a:xfrm>
            <a:custGeom>
              <a:avLst/>
              <a:gdLst>
                <a:gd name="connsiteX0" fmla="*/ 962258 w 963687"/>
                <a:gd name="connsiteY0" fmla="*/ 56828 h 123697"/>
                <a:gd name="connsiteX1" fmla="*/ 435208 w 963687"/>
                <a:gd name="connsiteY1" fmla="*/ 50478 h 123697"/>
                <a:gd name="connsiteX2" fmla="*/ 233 w 963687"/>
                <a:gd name="connsiteY2" fmla="*/ 123503 h 123697"/>
                <a:gd name="connsiteX3" fmla="*/ 492358 w 963687"/>
                <a:gd name="connsiteY3" fmla="*/ 25078 h 123697"/>
                <a:gd name="connsiteX4" fmla="*/ 327258 w 963687"/>
                <a:gd name="connsiteY4" fmla="*/ 12378 h 123697"/>
                <a:gd name="connsiteX5" fmla="*/ 581258 w 963687"/>
                <a:gd name="connsiteY5" fmla="*/ 2853 h 123697"/>
                <a:gd name="connsiteX6" fmla="*/ 962258 w 963687"/>
                <a:gd name="connsiteY6" fmla="*/ 56828 h 12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3687" h="123697">
                  <a:moveTo>
                    <a:pt x="962258" y="56828"/>
                  </a:moveTo>
                  <a:cubicBezTo>
                    <a:pt x="937916" y="64765"/>
                    <a:pt x="595546" y="39365"/>
                    <a:pt x="435208" y="50478"/>
                  </a:cubicBezTo>
                  <a:cubicBezTo>
                    <a:pt x="274870" y="61591"/>
                    <a:pt x="-9292" y="127736"/>
                    <a:pt x="233" y="123503"/>
                  </a:cubicBezTo>
                  <a:cubicBezTo>
                    <a:pt x="9758" y="119270"/>
                    <a:pt x="437854" y="43599"/>
                    <a:pt x="492358" y="25078"/>
                  </a:cubicBezTo>
                  <a:cubicBezTo>
                    <a:pt x="546862" y="6557"/>
                    <a:pt x="312441" y="16082"/>
                    <a:pt x="327258" y="12378"/>
                  </a:cubicBezTo>
                  <a:cubicBezTo>
                    <a:pt x="342075" y="8674"/>
                    <a:pt x="469075" y="-6143"/>
                    <a:pt x="581258" y="2853"/>
                  </a:cubicBezTo>
                  <a:cubicBezTo>
                    <a:pt x="693441" y="11849"/>
                    <a:pt x="986600" y="48891"/>
                    <a:pt x="962258" y="568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4670854C-0D6F-0230-8A04-DA5B488D5AA2}"/>
                </a:ext>
              </a:extLst>
            </p:cNvPr>
            <p:cNvSpPr/>
            <p:nvPr/>
          </p:nvSpPr>
          <p:spPr>
            <a:xfrm>
              <a:off x="3229558" y="11416025"/>
              <a:ext cx="1286985" cy="247217"/>
            </a:xfrm>
            <a:custGeom>
              <a:avLst/>
              <a:gdLst>
                <a:gd name="connsiteX0" fmla="*/ 15292 w 1286985"/>
                <a:gd name="connsiteY0" fmla="*/ 4450 h 247217"/>
                <a:gd name="connsiteX1" fmla="*/ 647117 w 1286985"/>
                <a:gd name="connsiteY1" fmla="*/ 160025 h 247217"/>
                <a:gd name="connsiteX2" fmla="*/ 510592 w 1286985"/>
                <a:gd name="connsiteY2" fmla="*/ 137800 h 247217"/>
                <a:gd name="connsiteX3" fmla="*/ 1272592 w 1286985"/>
                <a:gd name="connsiteY3" fmla="*/ 245750 h 247217"/>
                <a:gd name="connsiteX4" fmla="*/ 951917 w 1286985"/>
                <a:gd name="connsiteY4" fmla="*/ 194950 h 247217"/>
                <a:gd name="connsiteX5" fmla="*/ 250242 w 1286985"/>
                <a:gd name="connsiteY5" fmla="*/ 118750 h 247217"/>
                <a:gd name="connsiteX6" fmla="*/ 370892 w 1286985"/>
                <a:gd name="connsiteY6" fmla="*/ 140975 h 247217"/>
                <a:gd name="connsiteX7" fmla="*/ 212142 w 1286985"/>
                <a:gd name="connsiteY7" fmla="*/ 52075 h 247217"/>
                <a:gd name="connsiteX8" fmla="*/ 15292 w 1286985"/>
                <a:gd name="connsiteY8" fmla="*/ 4450 h 24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6985" h="247217">
                  <a:moveTo>
                    <a:pt x="15292" y="4450"/>
                  </a:moveTo>
                  <a:lnTo>
                    <a:pt x="647117" y="160025"/>
                  </a:lnTo>
                  <a:cubicBezTo>
                    <a:pt x="729667" y="182250"/>
                    <a:pt x="510592" y="137800"/>
                    <a:pt x="510592" y="137800"/>
                  </a:cubicBezTo>
                  <a:lnTo>
                    <a:pt x="1272592" y="245750"/>
                  </a:lnTo>
                  <a:cubicBezTo>
                    <a:pt x="1346146" y="255275"/>
                    <a:pt x="1122309" y="216117"/>
                    <a:pt x="951917" y="194950"/>
                  </a:cubicBezTo>
                  <a:cubicBezTo>
                    <a:pt x="781525" y="173783"/>
                    <a:pt x="347079" y="127746"/>
                    <a:pt x="250242" y="118750"/>
                  </a:cubicBezTo>
                  <a:cubicBezTo>
                    <a:pt x="153405" y="109754"/>
                    <a:pt x="377242" y="152087"/>
                    <a:pt x="370892" y="140975"/>
                  </a:cubicBezTo>
                  <a:cubicBezTo>
                    <a:pt x="364542" y="129863"/>
                    <a:pt x="276171" y="76946"/>
                    <a:pt x="212142" y="52075"/>
                  </a:cubicBezTo>
                  <a:cubicBezTo>
                    <a:pt x="148113" y="27204"/>
                    <a:pt x="-57204" y="-13542"/>
                    <a:pt x="15292" y="44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03569DB1-5516-9E2E-E995-74CCA6EE293E}"/>
                </a:ext>
              </a:extLst>
            </p:cNvPr>
            <p:cNvSpPr/>
            <p:nvPr/>
          </p:nvSpPr>
          <p:spPr>
            <a:xfrm>
              <a:off x="5012686" y="4568035"/>
              <a:ext cx="64425" cy="1425755"/>
            </a:xfrm>
            <a:custGeom>
              <a:avLst/>
              <a:gdLst>
                <a:gd name="connsiteX0" fmla="*/ 64139 w 64425"/>
                <a:gd name="connsiteY0" fmla="*/ 790 h 1425755"/>
                <a:gd name="connsiteX1" fmla="*/ 29214 w 64425"/>
                <a:gd name="connsiteY1" fmla="*/ 232565 h 1425755"/>
                <a:gd name="connsiteX2" fmla="*/ 32389 w 64425"/>
                <a:gd name="connsiteY2" fmla="*/ 207165 h 1425755"/>
                <a:gd name="connsiteX3" fmla="*/ 35564 w 64425"/>
                <a:gd name="connsiteY3" fmla="*/ 594515 h 1425755"/>
                <a:gd name="connsiteX4" fmla="*/ 29214 w 64425"/>
                <a:gd name="connsiteY4" fmla="*/ 1350165 h 1425755"/>
                <a:gd name="connsiteX5" fmla="*/ 22864 w 64425"/>
                <a:gd name="connsiteY5" fmla="*/ 1267615 h 1425755"/>
                <a:gd name="connsiteX6" fmla="*/ 3814 w 64425"/>
                <a:gd name="connsiteY6" fmla="*/ 188115 h 1425755"/>
                <a:gd name="connsiteX7" fmla="*/ 6989 w 64425"/>
                <a:gd name="connsiteY7" fmla="*/ 324640 h 1425755"/>
                <a:gd name="connsiteX8" fmla="*/ 64139 w 64425"/>
                <a:gd name="connsiteY8" fmla="*/ 790 h 142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425" h="1425755">
                  <a:moveTo>
                    <a:pt x="64139" y="790"/>
                  </a:moveTo>
                  <a:cubicBezTo>
                    <a:pt x="67843" y="-14556"/>
                    <a:pt x="34506" y="198169"/>
                    <a:pt x="29214" y="232565"/>
                  </a:cubicBezTo>
                  <a:cubicBezTo>
                    <a:pt x="23922" y="266961"/>
                    <a:pt x="31331" y="146840"/>
                    <a:pt x="32389" y="207165"/>
                  </a:cubicBezTo>
                  <a:cubicBezTo>
                    <a:pt x="33447" y="267490"/>
                    <a:pt x="36093" y="404015"/>
                    <a:pt x="35564" y="594515"/>
                  </a:cubicBezTo>
                  <a:cubicBezTo>
                    <a:pt x="35035" y="785015"/>
                    <a:pt x="31331" y="1237982"/>
                    <a:pt x="29214" y="1350165"/>
                  </a:cubicBezTo>
                  <a:cubicBezTo>
                    <a:pt x="27097" y="1462348"/>
                    <a:pt x="27097" y="1461290"/>
                    <a:pt x="22864" y="1267615"/>
                  </a:cubicBezTo>
                  <a:cubicBezTo>
                    <a:pt x="18631" y="1073940"/>
                    <a:pt x="6460" y="345277"/>
                    <a:pt x="3814" y="188115"/>
                  </a:cubicBezTo>
                  <a:cubicBezTo>
                    <a:pt x="1168" y="30953"/>
                    <a:pt x="-4653" y="356919"/>
                    <a:pt x="6989" y="324640"/>
                  </a:cubicBezTo>
                  <a:cubicBezTo>
                    <a:pt x="18631" y="292361"/>
                    <a:pt x="60435" y="16136"/>
                    <a:pt x="64139" y="7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D51E9EF4-078C-596D-3757-F8DF48E1066B}"/>
                </a:ext>
              </a:extLst>
            </p:cNvPr>
            <p:cNvSpPr/>
            <p:nvPr/>
          </p:nvSpPr>
          <p:spPr>
            <a:xfrm>
              <a:off x="4682778" y="6048136"/>
              <a:ext cx="451375" cy="381043"/>
            </a:xfrm>
            <a:custGeom>
              <a:avLst/>
              <a:gdLst>
                <a:gd name="connsiteX0" fmla="*/ 336897 w 451375"/>
                <a:gd name="connsiteY0" fmla="*/ 239 h 381043"/>
                <a:gd name="connsiteX1" fmla="*/ 57497 w 451375"/>
                <a:gd name="connsiteY1" fmla="*/ 190739 h 381043"/>
                <a:gd name="connsiteX2" fmla="*/ 54322 w 451375"/>
                <a:gd name="connsiteY2" fmla="*/ 336789 h 381043"/>
                <a:gd name="connsiteX3" fmla="*/ 133697 w 451375"/>
                <a:gd name="connsiteY3" fmla="*/ 333614 h 381043"/>
                <a:gd name="connsiteX4" fmla="*/ 451197 w 451375"/>
                <a:gd name="connsiteY4" fmla="*/ 339964 h 381043"/>
                <a:gd name="connsiteX5" fmla="*/ 86072 w 451375"/>
                <a:gd name="connsiteY5" fmla="*/ 371714 h 381043"/>
                <a:gd name="connsiteX6" fmla="*/ 16222 w 451375"/>
                <a:gd name="connsiteY6" fmla="*/ 152639 h 381043"/>
                <a:gd name="connsiteX7" fmla="*/ 76547 w 451375"/>
                <a:gd name="connsiteY7" fmla="*/ 181214 h 381043"/>
                <a:gd name="connsiteX8" fmla="*/ 130522 w 451375"/>
                <a:gd name="connsiteY8" fmla="*/ 101839 h 381043"/>
                <a:gd name="connsiteX9" fmla="*/ 3522 w 451375"/>
                <a:gd name="connsiteY9" fmla="*/ 149464 h 381043"/>
                <a:gd name="connsiteX10" fmla="*/ 336897 w 451375"/>
                <a:gd name="connsiteY10" fmla="*/ 239 h 381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1375" h="381043">
                  <a:moveTo>
                    <a:pt x="336897" y="239"/>
                  </a:moveTo>
                  <a:cubicBezTo>
                    <a:pt x="345893" y="7118"/>
                    <a:pt x="104593" y="134647"/>
                    <a:pt x="57497" y="190739"/>
                  </a:cubicBezTo>
                  <a:cubicBezTo>
                    <a:pt x="10401" y="246831"/>
                    <a:pt x="41622" y="312977"/>
                    <a:pt x="54322" y="336789"/>
                  </a:cubicBezTo>
                  <a:cubicBezTo>
                    <a:pt x="67022" y="360602"/>
                    <a:pt x="67551" y="333085"/>
                    <a:pt x="133697" y="333614"/>
                  </a:cubicBezTo>
                  <a:cubicBezTo>
                    <a:pt x="199843" y="334143"/>
                    <a:pt x="459134" y="333614"/>
                    <a:pt x="451197" y="339964"/>
                  </a:cubicBezTo>
                  <a:cubicBezTo>
                    <a:pt x="443260" y="346314"/>
                    <a:pt x="158568" y="402935"/>
                    <a:pt x="86072" y="371714"/>
                  </a:cubicBezTo>
                  <a:cubicBezTo>
                    <a:pt x="13576" y="340493"/>
                    <a:pt x="17810" y="184389"/>
                    <a:pt x="16222" y="152639"/>
                  </a:cubicBezTo>
                  <a:cubicBezTo>
                    <a:pt x="14634" y="120889"/>
                    <a:pt x="57497" y="189681"/>
                    <a:pt x="76547" y="181214"/>
                  </a:cubicBezTo>
                  <a:cubicBezTo>
                    <a:pt x="95597" y="172747"/>
                    <a:pt x="142693" y="107131"/>
                    <a:pt x="130522" y="101839"/>
                  </a:cubicBezTo>
                  <a:cubicBezTo>
                    <a:pt x="118351" y="96547"/>
                    <a:pt x="-23995" y="162164"/>
                    <a:pt x="3522" y="149464"/>
                  </a:cubicBezTo>
                  <a:cubicBezTo>
                    <a:pt x="31039" y="136764"/>
                    <a:pt x="327901" y="-6640"/>
                    <a:pt x="336897" y="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8AF7F848-6107-F8AF-F472-B798B3047D64}"/>
                </a:ext>
              </a:extLst>
            </p:cNvPr>
            <p:cNvSpPr/>
            <p:nvPr/>
          </p:nvSpPr>
          <p:spPr>
            <a:xfrm>
              <a:off x="4831764" y="5338534"/>
              <a:ext cx="565919" cy="1059382"/>
            </a:xfrm>
            <a:custGeom>
              <a:avLst/>
              <a:gdLst>
                <a:gd name="connsiteX0" fmla="*/ 410161 w 565919"/>
                <a:gd name="connsiteY0" fmla="*/ 8166 h 1059382"/>
                <a:gd name="connsiteX1" fmla="*/ 559386 w 565919"/>
                <a:gd name="connsiteY1" fmla="*/ 811441 h 1059382"/>
                <a:gd name="connsiteX2" fmla="*/ 540336 w 565919"/>
                <a:gd name="connsiteY2" fmla="*/ 757466 h 1059382"/>
                <a:gd name="connsiteX3" fmla="*/ 549861 w 565919"/>
                <a:gd name="connsiteY3" fmla="*/ 957491 h 1059382"/>
                <a:gd name="connsiteX4" fmla="*/ 483186 w 565919"/>
                <a:gd name="connsiteY4" fmla="*/ 967016 h 1059382"/>
                <a:gd name="connsiteX5" fmla="*/ 586 w 565919"/>
                <a:gd name="connsiteY5" fmla="*/ 1059091 h 1059382"/>
                <a:gd name="connsiteX6" fmla="*/ 387936 w 565919"/>
                <a:gd name="connsiteY6" fmla="*/ 995591 h 1059382"/>
                <a:gd name="connsiteX7" fmla="*/ 553036 w 565919"/>
                <a:gd name="connsiteY7" fmla="*/ 979716 h 1059382"/>
                <a:gd name="connsiteX8" fmla="*/ 537161 w 565919"/>
                <a:gd name="connsiteY8" fmla="*/ 786041 h 1059382"/>
                <a:gd name="connsiteX9" fmla="*/ 464136 w 565919"/>
                <a:gd name="connsiteY9" fmla="*/ 500291 h 1059382"/>
                <a:gd name="connsiteX10" fmla="*/ 480011 w 565919"/>
                <a:gd name="connsiteY10" fmla="*/ 627291 h 1059382"/>
                <a:gd name="connsiteX11" fmla="*/ 473661 w 565919"/>
                <a:gd name="connsiteY11" fmla="*/ 408216 h 1059382"/>
                <a:gd name="connsiteX12" fmla="*/ 410161 w 565919"/>
                <a:gd name="connsiteY12" fmla="*/ 8166 h 105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5919" h="1059382">
                  <a:moveTo>
                    <a:pt x="410161" y="8166"/>
                  </a:moveTo>
                  <a:cubicBezTo>
                    <a:pt x="424448" y="75370"/>
                    <a:pt x="537690" y="686558"/>
                    <a:pt x="559386" y="811441"/>
                  </a:cubicBezTo>
                  <a:cubicBezTo>
                    <a:pt x="581082" y="936324"/>
                    <a:pt x="541924" y="733124"/>
                    <a:pt x="540336" y="757466"/>
                  </a:cubicBezTo>
                  <a:cubicBezTo>
                    <a:pt x="538749" y="781808"/>
                    <a:pt x="559386" y="922566"/>
                    <a:pt x="549861" y="957491"/>
                  </a:cubicBezTo>
                  <a:cubicBezTo>
                    <a:pt x="540336" y="992416"/>
                    <a:pt x="483186" y="967016"/>
                    <a:pt x="483186" y="967016"/>
                  </a:cubicBezTo>
                  <a:lnTo>
                    <a:pt x="586" y="1059091"/>
                  </a:lnTo>
                  <a:cubicBezTo>
                    <a:pt x="-15289" y="1063853"/>
                    <a:pt x="295861" y="1008820"/>
                    <a:pt x="387936" y="995591"/>
                  </a:cubicBezTo>
                  <a:cubicBezTo>
                    <a:pt x="480011" y="982362"/>
                    <a:pt x="528165" y="1014641"/>
                    <a:pt x="553036" y="979716"/>
                  </a:cubicBezTo>
                  <a:cubicBezTo>
                    <a:pt x="577907" y="944791"/>
                    <a:pt x="551978" y="865945"/>
                    <a:pt x="537161" y="786041"/>
                  </a:cubicBezTo>
                  <a:cubicBezTo>
                    <a:pt x="522344" y="706137"/>
                    <a:pt x="473661" y="526749"/>
                    <a:pt x="464136" y="500291"/>
                  </a:cubicBezTo>
                  <a:cubicBezTo>
                    <a:pt x="454611" y="473833"/>
                    <a:pt x="478424" y="642637"/>
                    <a:pt x="480011" y="627291"/>
                  </a:cubicBezTo>
                  <a:cubicBezTo>
                    <a:pt x="481599" y="611945"/>
                    <a:pt x="485832" y="508758"/>
                    <a:pt x="473661" y="408216"/>
                  </a:cubicBezTo>
                  <a:cubicBezTo>
                    <a:pt x="461490" y="307674"/>
                    <a:pt x="395874" y="-59038"/>
                    <a:pt x="410161" y="81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 1171">
              <a:extLst>
                <a:ext uri="{FF2B5EF4-FFF2-40B4-BE49-F238E27FC236}">
                  <a16:creationId xmlns:a16="http://schemas.microsoft.com/office/drawing/2014/main" id="{6D18B1C8-F660-203E-901B-D97B43F0221D}"/>
                </a:ext>
              </a:extLst>
            </p:cNvPr>
            <p:cNvSpPr/>
            <p:nvPr/>
          </p:nvSpPr>
          <p:spPr>
            <a:xfrm>
              <a:off x="4273064" y="6207076"/>
              <a:ext cx="320632" cy="190549"/>
            </a:xfrm>
            <a:custGeom>
              <a:avLst/>
              <a:gdLst>
                <a:gd name="connsiteX0" fmla="*/ 25886 w 320632"/>
                <a:gd name="connsiteY0" fmla="*/ 49 h 190549"/>
                <a:gd name="connsiteX1" fmla="*/ 19536 w 320632"/>
                <a:gd name="connsiteY1" fmla="*/ 92124 h 190549"/>
                <a:gd name="connsiteX2" fmla="*/ 19536 w 320632"/>
                <a:gd name="connsiteY2" fmla="*/ 165149 h 190549"/>
                <a:gd name="connsiteX3" fmla="*/ 54461 w 320632"/>
                <a:gd name="connsiteY3" fmla="*/ 171499 h 190549"/>
                <a:gd name="connsiteX4" fmla="*/ 254486 w 320632"/>
                <a:gd name="connsiteY4" fmla="*/ 181024 h 190549"/>
                <a:gd name="connsiteX5" fmla="*/ 314811 w 320632"/>
                <a:gd name="connsiteY5" fmla="*/ 190549 h 190549"/>
                <a:gd name="connsiteX6" fmla="*/ 130661 w 320632"/>
                <a:gd name="connsiteY6" fmla="*/ 181024 h 190549"/>
                <a:gd name="connsiteX7" fmla="*/ 19536 w 320632"/>
                <a:gd name="connsiteY7" fmla="*/ 174674 h 190549"/>
                <a:gd name="connsiteX8" fmla="*/ 486 w 320632"/>
                <a:gd name="connsiteY8" fmla="*/ 76249 h 190549"/>
                <a:gd name="connsiteX9" fmla="*/ 6836 w 320632"/>
                <a:gd name="connsiteY9" fmla="*/ 104824 h 190549"/>
                <a:gd name="connsiteX10" fmla="*/ 25886 w 320632"/>
                <a:gd name="connsiteY10" fmla="*/ 49 h 190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0632" h="190549">
                  <a:moveTo>
                    <a:pt x="25886" y="49"/>
                  </a:moveTo>
                  <a:cubicBezTo>
                    <a:pt x="28003" y="-2068"/>
                    <a:pt x="20594" y="64607"/>
                    <a:pt x="19536" y="92124"/>
                  </a:cubicBezTo>
                  <a:cubicBezTo>
                    <a:pt x="18478" y="119641"/>
                    <a:pt x="13715" y="151920"/>
                    <a:pt x="19536" y="165149"/>
                  </a:cubicBezTo>
                  <a:cubicBezTo>
                    <a:pt x="25357" y="178378"/>
                    <a:pt x="15303" y="168853"/>
                    <a:pt x="54461" y="171499"/>
                  </a:cubicBezTo>
                  <a:cubicBezTo>
                    <a:pt x="93619" y="174145"/>
                    <a:pt x="211094" y="177849"/>
                    <a:pt x="254486" y="181024"/>
                  </a:cubicBezTo>
                  <a:cubicBezTo>
                    <a:pt x="297878" y="184199"/>
                    <a:pt x="335448" y="190549"/>
                    <a:pt x="314811" y="190549"/>
                  </a:cubicBezTo>
                  <a:cubicBezTo>
                    <a:pt x="294174" y="190549"/>
                    <a:pt x="130661" y="181024"/>
                    <a:pt x="130661" y="181024"/>
                  </a:cubicBezTo>
                  <a:cubicBezTo>
                    <a:pt x="81449" y="178378"/>
                    <a:pt x="41232" y="192136"/>
                    <a:pt x="19536" y="174674"/>
                  </a:cubicBezTo>
                  <a:cubicBezTo>
                    <a:pt x="-2160" y="157212"/>
                    <a:pt x="2603" y="87891"/>
                    <a:pt x="486" y="76249"/>
                  </a:cubicBezTo>
                  <a:cubicBezTo>
                    <a:pt x="-1631" y="64607"/>
                    <a:pt x="3661" y="110116"/>
                    <a:pt x="6836" y="104824"/>
                  </a:cubicBezTo>
                  <a:cubicBezTo>
                    <a:pt x="10011" y="99532"/>
                    <a:pt x="23769" y="2166"/>
                    <a:pt x="25886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 1172">
              <a:extLst>
                <a:ext uri="{FF2B5EF4-FFF2-40B4-BE49-F238E27FC236}">
                  <a16:creationId xmlns:a16="http://schemas.microsoft.com/office/drawing/2014/main" id="{1C16ECF9-64F4-DB4A-7A2B-02CB22B25312}"/>
                </a:ext>
              </a:extLst>
            </p:cNvPr>
            <p:cNvSpPr/>
            <p:nvPr/>
          </p:nvSpPr>
          <p:spPr>
            <a:xfrm>
              <a:off x="4362450" y="6237087"/>
              <a:ext cx="225535" cy="208599"/>
            </a:xfrm>
            <a:custGeom>
              <a:avLst/>
              <a:gdLst>
                <a:gd name="connsiteX0" fmla="*/ 0 w 225535"/>
                <a:gd name="connsiteY0" fmla="*/ 1788 h 208599"/>
                <a:gd name="connsiteX1" fmla="*/ 161925 w 225535"/>
                <a:gd name="connsiteY1" fmla="*/ 4963 h 208599"/>
                <a:gd name="connsiteX2" fmla="*/ 158750 w 225535"/>
                <a:gd name="connsiteY2" fmla="*/ 49413 h 208599"/>
                <a:gd name="connsiteX3" fmla="*/ 196850 w 225535"/>
                <a:gd name="connsiteY3" fmla="*/ 106563 h 208599"/>
                <a:gd name="connsiteX4" fmla="*/ 222250 w 225535"/>
                <a:gd name="connsiteY4" fmla="*/ 208163 h 208599"/>
                <a:gd name="connsiteX5" fmla="*/ 219075 w 225535"/>
                <a:gd name="connsiteY5" fmla="*/ 138313 h 208599"/>
                <a:gd name="connsiteX6" fmla="*/ 225425 w 225535"/>
                <a:gd name="connsiteY6" fmla="*/ 20838 h 208599"/>
                <a:gd name="connsiteX7" fmla="*/ 212725 w 225535"/>
                <a:gd name="connsiteY7" fmla="*/ 103388 h 208599"/>
                <a:gd name="connsiteX8" fmla="*/ 200025 w 225535"/>
                <a:gd name="connsiteY8" fmla="*/ 43063 h 208599"/>
                <a:gd name="connsiteX9" fmla="*/ 161925 w 225535"/>
                <a:gd name="connsiteY9" fmla="*/ 11313 h 208599"/>
                <a:gd name="connsiteX10" fmla="*/ 0 w 225535"/>
                <a:gd name="connsiteY10" fmla="*/ 1788 h 208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5535" h="208599">
                  <a:moveTo>
                    <a:pt x="0" y="1788"/>
                  </a:moveTo>
                  <a:cubicBezTo>
                    <a:pt x="0" y="730"/>
                    <a:pt x="135467" y="-2975"/>
                    <a:pt x="161925" y="4963"/>
                  </a:cubicBezTo>
                  <a:cubicBezTo>
                    <a:pt x="188383" y="12901"/>
                    <a:pt x="152929" y="32480"/>
                    <a:pt x="158750" y="49413"/>
                  </a:cubicBezTo>
                  <a:cubicBezTo>
                    <a:pt x="164571" y="66346"/>
                    <a:pt x="186267" y="80105"/>
                    <a:pt x="196850" y="106563"/>
                  </a:cubicBezTo>
                  <a:cubicBezTo>
                    <a:pt x="207433" y="133021"/>
                    <a:pt x="218546" y="202871"/>
                    <a:pt x="222250" y="208163"/>
                  </a:cubicBezTo>
                  <a:cubicBezTo>
                    <a:pt x="225954" y="213455"/>
                    <a:pt x="218546" y="169534"/>
                    <a:pt x="219075" y="138313"/>
                  </a:cubicBezTo>
                  <a:cubicBezTo>
                    <a:pt x="219604" y="107092"/>
                    <a:pt x="226483" y="26659"/>
                    <a:pt x="225425" y="20838"/>
                  </a:cubicBezTo>
                  <a:cubicBezTo>
                    <a:pt x="224367" y="15017"/>
                    <a:pt x="216958" y="99684"/>
                    <a:pt x="212725" y="103388"/>
                  </a:cubicBezTo>
                  <a:cubicBezTo>
                    <a:pt x="208492" y="107092"/>
                    <a:pt x="208492" y="58409"/>
                    <a:pt x="200025" y="43063"/>
                  </a:cubicBezTo>
                  <a:cubicBezTo>
                    <a:pt x="191558" y="27717"/>
                    <a:pt x="193146" y="17663"/>
                    <a:pt x="161925" y="11313"/>
                  </a:cubicBezTo>
                  <a:cubicBezTo>
                    <a:pt x="130704" y="4963"/>
                    <a:pt x="0" y="2846"/>
                    <a:pt x="0" y="17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 1173">
              <a:extLst>
                <a:ext uri="{FF2B5EF4-FFF2-40B4-BE49-F238E27FC236}">
                  <a16:creationId xmlns:a16="http://schemas.microsoft.com/office/drawing/2014/main" id="{BE4A60AB-7205-C79F-2239-8951B1F5FF4F}"/>
                </a:ext>
              </a:extLst>
            </p:cNvPr>
            <p:cNvSpPr/>
            <p:nvPr/>
          </p:nvSpPr>
          <p:spPr>
            <a:xfrm>
              <a:off x="5095408" y="4704885"/>
              <a:ext cx="213560" cy="1163433"/>
            </a:xfrm>
            <a:custGeom>
              <a:avLst/>
              <a:gdLst>
                <a:gd name="connsiteX0" fmla="*/ 467 w 213560"/>
                <a:gd name="connsiteY0" fmla="*/ 465 h 1163433"/>
                <a:gd name="connsiteX1" fmla="*/ 89367 w 213560"/>
                <a:gd name="connsiteY1" fmla="*/ 679915 h 1163433"/>
                <a:gd name="connsiteX2" fmla="*/ 70317 w 213560"/>
                <a:gd name="connsiteY2" fmla="*/ 495765 h 1163433"/>
                <a:gd name="connsiteX3" fmla="*/ 203667 w 213560"/>
                <a:gd name="connsiteY3" fmla="*/ 1130765 h 1163433"/>
                <a:gd name="connsiteX4" fmla="*/ 190967 w 213560"/>
                <a:gd name="connsiteY4" fmla="*/ 994240 h 1163433"/>
                <a:gd name="connsiteX5" fmla="*/ 89367 w 213560"/>
                <a:gd name="connsiteY5" fmla="*/ 330665 h 1163433"/>
                <a:gd name="connsiteX6" fmla="*/ 63967 w 213560"/>
                <a:gd name="connsiteY6" fmla="*/ 254465 h 1163433"/>
                <a:gd name="connsiteX7" fmla="*/ 54442 w 213560"/>
                <a:gd name="connsiteY7" fmla="*/ 568790 h 1163433"/>
                <a:gd name="connsiteX8" fmla="*/ 467 w 213560"/>
                <a:gd name="connsiteY8" fmla="*/ 465 h 1163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560" h="1163433">
                  <a:moveTo>
                    <a:pt x="467" y="465"/>
                  </a:moveTo>
                  <a:cubicBezTo>
                    <a:pt x="6288" y="18986"/>
                    <a:pt x="77725" y="597365"/>
                    <a:pt x="89367" y="679915"/>
                  </a:cubicBezTo>
                  <a:cubicBezTo>
                    <a:pt x="101009" y="762465"/>
                    <a:pt x="51267" y="420623"/>
                    <a:pt x="70317" y="495765"/>
                  </a:cubicBezTo>
                  <a:cubicBezTo>
                    <a:pt x="89367" y="570907"/>
                    <a:pt x="183559" y="1047686"/>
                    <a:pt x="203667" y="1130765"/>
                  </a:cubicBezTo>
                  <a:cubicBezTo>
                    <a:pt x="223775" y="1213844"/>
                    <a:pt x="210017" y="1127590"/>
                    <a:pt x="190967" y="994240"/>
                  </a:cubicBezTo>
                  <a:cubicBezTo>
                    <a:pt x="171917" y="860890"/>
                    <a:pt x="110534" y="453961"/>
                    <a:pt x="89367" y="330665"/>
                  </a:cubicBezTo>
                  <a:cubicBezTo>
                    <a:pt x="68200" y="207369"/>
                    <a:pt x="69788" y="214778"/>
                    <a:pt x="63967" y="254465"/>
                  </a:cubicBezTo>
                  <a:cubicBezTo>
                    <a:pt x="58146" y="294152"/>
                    <a:pt x="63967" y="615357"/>
                    <a:pt x="54442" y="568790"/>
                  </a:cubicBezTo>
                  <a:cubicBezTo>
                    <a:pt x="44917" y="522223"/>
                    <a:pt x="-5354" y="-18056"/>
                    <a:pt x="467" y="4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 1174">
              <a:extLst>
                <a:ext uri="{FF2B5EF4-FFF2-40B4-BE49-F238E27FC236}">
                  <a16:creationId xmlns:a16="http://schemas.microsoft.com/office/drawing/2014/main" id="{1A66A9E1-4C29-4FB7-A6D1-0054C629A93A}"/>
                </a:ext>
              </a:extLst>
            </p:cNvPr>
            <p:cNvSpPr/>
            <p:nvPr/>
          </p:nvSpPr>
          <p:spPr>
            <a:xfrm>
              <a:off x="3485077" y="11189170"/>
              <a:ext cx="1036677" cy="402140"/>
            </a:xfrm>
            <a:custGeom>
              <a:avLst/>
              <a:gdLst>
                <a:gd name="connsiteX0" fmla="*/ 719664 w 1036677"/>
                <a:gd name="connsiteY0" fmla="*/ 987 h 402140"/>
                <a:gd name="connsiteX1" fmla="*/ 243726 w 1036677"/>
                <a:gd name="connsiteY1" fmla="*/ 94676 h 402140"/>
                <a:gd name="connsiteX2" fmla="*/ 136 w 1036677"/>
                <a:gd name="connsiteY2" fmla="*/ 94676 h 402140"/>
                <a:gd name="connsiteX3" fmla="*/ 217493 w 1036677"/>
                <a:gd name="connsiteY3" fmla="*/ 90928 h 402140"/>
                <a:gd name="connsiteX4" fmla="*/ 723412 w 1036677"/>
                <a:gd name="connsiteY4" fmla="*/ 203355 h 402140"/>
                <a:gd name="connsiteX5" fmla="*/ 509802 w 1036677"/>
                <a:gd name="connsiteY5" fmla="*/ 218345 h 402140"/>
                <a:gd name="connsiteX6" fmla="*/ 1034457 w 1036677"/>
                <a:gd name="connsiteY6" fmla="*/ 401974 h 402140"/>
                <a:gd name="connsiteX7" fmla="*/ 682189 w 1036677"/>
                <a:gd name="connsiteY7" fmla="*/ 248325 h 402140"/>
                <a:gd name="connsiteX8" fmla="*/ 292444 w 1036677"/>
                <a:gd name="connsiteY8" fmla="*/ 102171 h 402140"/>
                <a:gd name="connsiteX9" fmla="*/ 11379 w 1036677"/>
                <a:gd name="connsiteY9" fmla="*/ 75938 h 402140"/>
                <a:gd name="connsiteX10" fmla="*/ 341162 w 1036677"/>
                <a:gd name="connsiteY10" fmla="*/ 75938 h 402140"/>
                <a:gd name="connsiteX11" fmla="*/ 120057 w 1036677"/>
                <a:gd name="connsiteY11" fmla="*/ 45958 h 402140"/>
                <a:gd name="connsiteX12" fmla="*/ 719664 w 1036677"/>
                <a:gd name="connsiteY12" fmla="*/ 987 h 402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36677" h="402140">
                  <a:moveTo>
                    <a:pt x="719664" y="987"/>
                  </a:moveTo>
                  <a:cubicBezTo>
                    <a:pt x="740275" y="9107"/>
                    <a:pt x="363647" y="79061"/>
                    <a:pt x="243726" y="94676"/>
                  </a:cubicBezTo>
                  <a:cubicBezTo>
                    <a:pt x="123805" y="110291"/>
                    <a:pt x="4508" y="95301"/>
                    <a:pt x="136" y="94676"/>
                  </a:cubicBezTo>
                  <a:cubicBezTo>
                    <a:pt x="-4236" y="94051"/>
                    <a:pt x="96947" y="72815"/>
                    <a:pt x="217493" y="90928"/>
                  </a:cubicBezTo>
                  <a:cubicBezTo>
                    <a:pt x="338039" y="109041"/>
                    <a:pt x="674694" y="182119"/>
                    <a:pt x="723412" y="203355"/>
                  </a:cubicBezTo>
                  <a:cubicBezTo>
                    <a:pt x="772130" y="224591"/>
                    <a:pt x="457961" y="185242"/>
                    <a:pt x="509802" y="218345"/>
                  </a:cubicBezTo>
                  <a:cubicBezTo>
                    <a:pt x="561643" y="251448"/>
                    <a:pt x="1005726" y="396977"/>
                    <a:pt x="1034457" y="401974"/>
                  </a:cubicBezTo>
                  <a:cubicBezTo>
                    <a:pt x="1063188" y="406971"/>
                    <a:pt x="805858" y="298292"/>
                    <a:pt x="682189" y="248325"/>
                  </a:cubicBezTo>
                  <a:cubicBezTo>
                    <a:pt x="558520" y="198358"/>
                    <a:pt x="404246" y="130902"/>
                    <a:pt x="292444" y="102171"/>
                  </a:cubicBezTo>
                  <a:cubicBezTo>
                    <a:pt x="180642" y="73440"/>
                    <a:pt x="3259" y="80310"/>
                    <a:pt x="11379" y="75938"/>
                  </a:cubicBezTo>
                  <a:cubicBezTo>
                    <a:pt x="19499" y="71566"/>
                    <a:pt x="323049" y="80935"/>
                    <a:pt x="341162" y="75938"/>
                  </a:cubicBezTo>
                  <a:cubicBezTo>
                    <a:pt x="359275" y="70941"/>
                    <a:pt x="63219" y="54702"/>
                    <a:pt x="120057" y="45958"/>
                  </a:cubicBezTo>
                  <a:cubicBezTo>
                    <a:pt x="176895" y="37214"/>
                    <a:pt x="699053" y="-7133"/>
                    <a:pt x="719664" y="9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 1175">
              <a:extLst>
                <a:ext uri="{FF2B5EF4-FFF2-40B4-BE49-F238E27FC236}">
                  <a16:creationId xmlns:a16="http://schemas.microsoft.com/office/drawing/2014/main" id="{491CAF0A-218C-590C-D2D3-2865D0038586}"/>
                </a:ext>
              </a:extLst>
            </p:cNvPr>
            <p:cNvSpPr/>
            <p:nvPr/>
          </p:nvSpPr>
          <p:spPr>
            <a:xfrm>
              <a:off x="4724376" y="11283846"/>
              <a:ext cx="1008884" cy="227962"/>
            </a:xfrm>
            <a:custGeom>
              <a:avLst/>
              <a:gdLst>
                <a:gd name="connsiteX0" fmla="*/ 480958 w 1008884"/>
                <a:gd name="connsiteY0" fmla="*/ 0 h 227962"/>
                <a:gd name="connsiteX1" fmla="*/ 788257 w 1008884"/>
                <a:gd name="connsiteY1" fmla="*/ 104931 h 227962"/>
                <a:gd name="connsiteX2" fmla="*/ 139932 w 1008884"/>
                <a:gd name="connsiteY2" fmla="*/ 213610 h 227962"/>
                <a:gd name="connsiteX3" fmla="*/ 27506 w 1008884"/>
                <a:gd name="connsiteY3" fmla="*/ 221105 h 227962"/>
                <a:gd name="connsiteX4" fmla="*/ 518434 w 1008884"/>
                <a:gd name="connsiteY4" fmla="*/ 161144 h 227962"/>
                <a:gd name="connsiteX5" fmla="*/ 1005614 w 1008884"/>
                <a:gd name="connsiteY5" fmla="*/ 142406 h 227962"/>
                <a:gd name="connsiteX6" fmla="*/ 735791 w 1008884"/>
                <a:gd name="connsiteY6" fmla="*/ 123669 h 227962"/>
                <a:gd name="connsiteX7" fmla="*/ 825732 w 1008884"/>
                <a:gd name="connsiteY7" fmla="*/ 119921 h 227962"/>
                <a:gd name="connsiteX8" fmla="*/ 529676 w 1008884"/>
                <a:gd name="connsiteY8" fmla="*/ 22485 h 227962"/>
                <a:gd name="connsiteX9" fmla="*/ 480958 w 1008884"/>
                <a:gd name="connsiteY9" fmla="*/ 0 h 227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8884" h="227962">
                  <a:moveTo>
                    <a:pt x="480958" y="0"/>
                  </a:moveTo>
                  <a:cubicBezTo>
                    <a:pt x="663026" y="34664"/>
                    <a:pt x="845095" y="69329"/>
                    <a:pt x="788257" y="104931"/>
                  </a:cubicBezTo>
                  <a:cubicBezTo>
                    <a:pt x="731419" y="140533"/>
                    <a:pt x="266724" y="194248"/>
                    <a:pt x="139932" y="213610"/>
                  </a:cubicBezTo>
                  <a:cubicBezTo>
                    <a:pt x="13140" y="232972"/>
                    <a:pt x="-35578" y="229849"/>
                    <a:pt x="27506" y="221105"/>
                  </a:cubicBezTo>
                  <a:cubicBezTo>
                    <a:pt x="90590" y="212361"/>
                    <a:pt x="355416" y="174261"/>
                    <a:pt x="518434" y="161144"/>
                  </a:cubicBezTo>
                  <a:cubicBezTo>
                    <a:pt x="681452" y="148027"/>
                    <a:pt x="969388" y="148652"/>
                    <a:pt x="1005614" y="142406"/>
                  </a:cubicBezTo>
                  <a:cubicBezTo>
                    <a:pt x="1041840" y="136160"/>
                    <a:pt x="765771" y="127416"/>
                    <a:pt x="735791" y="123669"/>
                  </a:cubicBezTo>
                  <a:cubicBezTo>
                    <a:pt x="705811" y="119922"/>
                    <a:pt x="860084" y="136785"/>
                    <a:pt x="825732" y="119921"/>
                  </a:cubicBezTo>
                  <a:cubicBezTo>
                    <a:pt x="791380" y="103057"/>
                    <a:pt x="529676" y="22485"/>
                    <a:pt x="529676" y="22485"/>
                  </a:cubicBezTo>
                  <a:lnTo>
                    <a:pt x="480958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64D64097-58B8-A353-46C9-CF6F80F1BE81}"/>
                </a:ext>
              </a:extLst>
            </p:cNvPr>
            <p:cNvSpPr/>
            <p:nvPr/>
          </p:nvSpPr>
          <p:spPr>
            <a:xfrm>
              <a:off x="4247736" y="11167323"/>
              <a:ext cx="1105933" cy="146509"/>
            </a:xfrm>
            <a:custGeom>
              <a:avLst/>
              <a:gdLst>
                <a:gd name="connsiteX0" fmla="*/ 16966 w 1105933"/>
                <a:gd name="connsiteY0" fmla="*/ 135261 h 146509"/>
                <a:gd name="connsiteX1" fmla="*/ 740241 w 1105933"/>
                <a:gd name="connsiteY1" fmla="*/ 135261 h 146509"/>
                <a:gd name="connsiteX2" fmla="*/ 605330 w 1105933"/>
                <a:gd name="connsiteY2" fmla="*/ 135261 h 146509"/>
                <a:gd name="connsiteX3" fmla="*/ 1103753 w 1105933"/>
                <a:gd name="connsiteY3" fmla="*/ 349 h 146509"/>
                <a:gd name="connsiteX4" fmla="*/ 781464 w 1105933"/>
                <a:gd name="connsiteY4" fmla="*/ 97785 h 146509"/>
                <a:gd name="connsiteX5" fmla="*/ 646553 w 1105933"/>
                <a:gd name="connsiteY5" fmla="*/ 146503 h 146509"/>
                <a:gd name="connsiteX6" fmla="*/ 264303 w 1105933"/>
                <a:gd name="connsiteY6" fmla="*/ 101533 h 146509"/>
                <a:gd name="connsiteX7" fmla="*/ 16966 w 1105933"/>
                <a:gd name="connsiteY7" fmla="*/ 135261 h 146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5933" h="146509">
                  <a:moveTo>
                    <a:pt x="16966" y="135261"/>
                  </a:moveTo>
                  <a:cubicBezTo>
                    <a:pt x="96289" y="140882"/>
                    <a:pt x="740241" y="135261"/>
                    <a:pt x="740241" y="135261"/>
                  </a:cubicBezTo>
                  <a:cubicBezTo>
                    <a:pt x="838302" y="135261"/>
                    <a:pt x="544745" y="157746"/>
                    <a:pt x="605330" y="135261"/>
                  </a:cubicBezTo>
                  <a:cubicBezTo>
                    <a:pt x="665915" y="112776"/>
                    <a:pt x="1074398" y="6595"/>
                    <a:pt x="1103753" y="349"/>
                  </a:cubicBezTo>
                  <a:cubicBezTo>
                    <a:pt x="1133108" y="-5897"/>
                    <a:pt x="857664" y="73426"/>
                    <a:pt x="781464" y="97785"/>
                  </a:cubicBezTo>
                  <a:cubicBezTo>
                    <a:pt x="705264" y="122144"/>
                    <a:pt x="732746" y="145878"/>
                    <a:pt x="646553" y="146503"/>
                  </a:cubicBezTo>
                  <a:cubicBezTo>
                    <a:pt x="560360" y="147128"/>
                    <a:pt x="372357" y="102157"/>
                    <a:pt x="264303" y="101533"/>
                  </a:cubicBezTo>
                  <a:cubicBezTo>
                    <a:pt x="156249" y="100908"/>
                    <a:pt x="-62357" y="129640"/>
                    <a:pt x="16966" y="135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7FB68448-55CF-306C-4C1B-8793A1C5A576}"/>
                </a:ext>
              </a:extLst>
            </p:cNvPr>
            <p:cNvSpPr/>
            <p:nvPr/>
          </p:nvSpPr>
          <p:spPr>
            <a:xfrm>
              <a:off x="4619577" y="6442050"/>
              <a:ext cx="245877" cy="552337"/>
            </a:xfrm>
            <a:custGeom>
              <a:avLst/>
              <a:gdLst>
                <a:gd name="connsiteX0" fmla="*/ 171498 w 245877"/>
                <a:gd name="connsiteY0" fmla="*/ 15900 h 552337"/>
                <a:gd name="connsiteX1" fmla="*/ 228648 w 245877"/>
                <a:gd name="connsiteY1" fmla="*/ 342925 h 552337"/>
                <a:gd name="connsiteX2" fmla="*/ 222298 w 245877"/>
                <a:gd name="connsiteY2" fmla="*/ 377850 h 552337"/>
                <a:gd name="connsiteX3" fmla="*/ 200073 w 245877"/>
                <a:gd name="connsiteY3" fmla="*/ 393725 h 552337"/>
                <a:gd name="connsiteX4" fmla="*/ 48 w 245877"/>
                <a:gd name="connsiteY4" fmla="*/ 419125 h 552337"/>
                <a:gd name="connsiteX5" fmla="*/ 181023 w 245877"/>
                <a:gd name="connsiteY5" fmla="*/ 409600 h 552337"/>
                <a:gd name="connsiteX6" fmla="*/ 184198 w 245877"/>
                <a:gd name="connsiteY6" fmla="*/ 549300 h 552337"/>
                <a:gd name="connsiteX7" fmla="*/ 187373 w 245877"/>
                <a:gd name="connsiteY7" fmla="*/ 495325 h 552337"/>
                <a:gd name="connsiteX8" fmla="*/ 196898 w 245877"/>
                <a:gd name="connsiteY8" fmla="*/ 374675 h 552337"/>
                <a:gd name="connsiteX9" fmla="*/ 193723 w 245877"/>
                <a:gd name="connsiteY9" fmla="*/ 215925 h 552337"/>
                <a:gd name="connsiteX10" fmla="*/ 193723 w 245877"/>
                <a:gd name="connsiteY10" fmla="*/ 314350 h 552337"/>
                <a:gd name="connsiteX11" fmla="*/ 241348 w 245877"/>
                <a:gd name="connsiteY11" fmla="*/ 136550 h 552337"/>
                <a:gd name="connsiteX12" fmla="*/ 238173 w 245877"/>
                <a:gd name="connsiteY12" fmla="*/ 257200 h 552337"/>
                <a:gd name="connsiteX13" fmla="*/ 190548 w 245877"/>
                <a:gd name="connsiteY13" fmla="*/ 69875 h 552337"/>
                <a:gd name="connsiteX14" fmla="*/ 171498 w 245877"/>
                <a:gd name="connsiteY14" fmla="*/ 15900 h 552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5877" h="552337">
                  <a:moveTo>
                    <a:pt x="171498" y="15900"/>
                  </a:moveTo>
                  <a:cubicBezTo>
                    <a:pt x="177848" y="61408"/>
                    <a:pt x="220181" y="282600"/>
                    <a:pt x="228648" y="342925"/>
                  </a:cubicBezTo>
                  <a:cubicBezTo>
                    <a:pt x="237115" y="403250"/>
                    <a:pt x="227061" y="369383"/>
                    <a:pt x="222298" y="377850"/>
                  </a:cubicBezTo>
                  <a:cubicBezTo>
                    <a:pt x="217535" y="386317"/>
                    <a:pt x="237115" y="386846"/>
                    <a:pt x="200073" y="393725"/>
                  </a:cubicBezTo>
                  <a:cubicBezTo>
                    <a:pt x="163031" y="400604"/>
                    <a:pt x="3223" y="416479"/>
                    <a:pt x="48" y="419125"/>
                  </a:cubicBezTo>
                  <a:cubicBezTo>
                    <a:pt x="-3127" y="421771"/>
                    <a:pt x="150331" y="387904"/>
                    <a:pt x="181023" y="409600"/>
                  </a:cubicBezTo>
                  <a:cubicBezTo>
                    <a:pt x="211715" y="431296"/>
                    <a:pt x="183140" y="535013"/>
                    <a:pt x="184198" y="549300"/>
                  </a:cubicBezTo>
                  <a:cubicBezTo>
                    <a:pt x="185256" y="563587"/>
                    <a:pt x="185256" y="524429"/>
                    <a:pt x="187373" y="495325"/>
                  </a:cubicBezTo>
                  <a:cubicBezTo>
                    <a:pt x="189490" y="466221"/>
                    <a:pt x="195840" y="421242"/>
                    <a:pt x="196898" y="374675"/>
                  </a:cubicBezTo>
                  <a:cubicBezTo>
                    <a:pt x="197956" y="328108"/>
                    <a:pt x="194252" y="225979"/>
                    <a:pt x="193723" y="215925"/>
                  </a:cubicBezTo>
                  <a:cubicBezTo>
                    <a:pt x="193194" y="205871"/>
                    <a:pt x="185786" y="327579"/>
                    <a:pt x="193723" y="314350"/>
                  </a:cubicBezTo>
                  <a:cubicBezTo>
                    <a:pt x="201660" y="301121"/>
                    <a:pt x="233940" y="146075"/>
                    <a:pt x="241348" y="136550"/>
                  </a:cubicBezTo>
                  <a:cubicBezTo>
                    <a:pt x="248756" y="127025"/>
                    <a:pt x="246640" y="268312"/>
                    <a:pt x="238173" y="257200"/>
                  </a:cubicBezTo>
                  <a:cubicBezTo>
                    <a:pt x="229706" y="246088"/>
                    <a:pt x="200602" y="106387"/>
                    <a:pt x="190548" y="69875"/>
                  </a:cubicBezTo>
                  <a:cubicBezTo>
                    <a:pt x="180494" y="33363"/>
                    <a:pt x="165148" y="-29608"/>
                    <a:pt x="171498" y="159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6FD8E153-DA5E-2307-1014-E3294BD2EFFC}"/>
                </a:ext>
              </a:extLst>
            </p:cNvPr>
            <p:cNvSpPr/>
            <p:nvPr/>
          </p:nvSpPr>
          <p:spPr>
            <a:xfrm>
              <a:off x="4387850" y="6416675"/>
              <a:ext cx="498475" cy="671100"/>
            </a:xfrm>
            <a:custGeom>
              <a:avLst/>
              <a:gdLst>
                <a:gd name="connsiteX0" fmla="*/ 498475 w 498475"/>
                <a:gd name="connsiteY0" fmla="*/ 0 h 671100"/>
                <a:gd name="connsiteX1" fmla="*/ 336550 w 498475"/>
                <a:gd name="connsiteY1" fmla="*/ 101600 h 671100"/>
                <a:gd name="connsiteX2" fmla="*/ 393700 w 498475"/>
                <a:gd name="connsiteY2" fmla="*/ 320675 h 671100"/>
                <a:gd name="connsiteX3" fmla="*/ 307975 w 498475"/>
                <a:gd name="connsiteY3" fmla="*/ 247650 h 671100"/>
                <a:gd name="connsiteX4" fmla="*/ 333375 w 498475"/>
                <a:gd name="connsiteY4" fmla="*/ 431800 h 671100"/>
                <a:gd name="connsiteX5" fmla="*/ 311150 w 498475"/>
                <a:gd name="connsiteY5" fmla="*/ 669925 h 671100"/>
                <a:gd name="connsiteX6" fmla="*/ 292100 w 498475"/>
                <a:gd name="connsiteY6" fmla="*/ 501650 h 671100"/>
                <a:gd name="connsiteX7" fmla="*/ 241300 w 498475"/>
                <a:gd name="connsiteY7" fmla="*/ 47625 h 671100"/>
                <a:gd name="connsiteX8" fmla="*/ 263525 w 498475"/>
                <a:gd name="connsiteY8" fmla="*/ 311150 h 671100"/>
                <a:gd name="connsiteX9" fmla="*/ 311150 w 498475"/>
                <a:gd name="connsiteY9" fmla="*/ 38100 h 671100"/>
                <a:gd name="connsiteX10" fmla="*/ 190500 w 498475"/>
                <a:gd name="connsiteY10" fmla="*/ 60325 h 671100"/>
                <a:gd name="connsiteX11" fmla="*/ 0 w 498475"/>
                <a:gd name="connsiteY11" fmla="*/ 79375 h 671100"/>
                <a:gd name="connsiteX12" fmla="*/ 498475 w 498475"/>
                <a:gd name="connsiteY12" fmla="*/ 0 h 67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8475" h="671100">
                  <a:moveTo>
                    <a:pt x="498475" y="0"/>
                  </a:moveTo>
                  <a:cubicBezTo>
                    <a:pt x="426243" y="24077"/>
                    <a:pt x="354012" y="48154"/>
                    <a:pt x="336550" y="101600"/>
                  </a:cubicBezTo>
                  <a:cubicBezTo>
                    <a:pt x="319088" y="155046"/>
                    <a:pt x="398462" y="296333"/>
                    <a:pt x="393700" y="320675"/>
                  </a:cubicBezTo>
                  <a:cubicBezTo>
                    <a:pt x="388938" y="345017"/>
                    <a:pt x="318029" y="229129"/>
                    <a:pt x="307975" y="247650"/>
                  </a:cubicBezTo>
                  <a:cubicBezTo>
                    <a:pt x="297921" y="266171"/>
                    <a:pt x="332846" y="361421"/>
                    <a:pt x="333375" y="431800"/>
                  </a:cubicBezTo>
                  <a:cubicBezTo>
                    <a:pt x="333904" y="502179"/>
                    <a:pt x="318029" y="658283"/>
                    <a:pt x="311150" y="669925"/>
                  </a:cubicBezTo>
                  <a:cubicBezTo>
                    <a:pt x="304271" y="681567"/>
                    <a:pt x="303742" y="605367"/>
                    <a:pt x="292100" y="501650"/>
                  </a:cubicBezTo>
                  <a:cubicBezTo>
                    <a:pt x="280458" y="397933"/>
                    <a:pt x="246062" y="79375"/>
                    <a:pt x="241300" y="47625"/>
                  </a:cubicBezTo>
                  <a:cubicBezTo>
                    <a:pt x="236538" y="15875"/>
                    <a:pt x="251883" y="312737"/>
                    <a:pt x="263525" y="311150"/>
                  </a:cubicBezTo>
                  <a:cubicBezTo>
                    <a:pt x="275167" y="309563"/>
                    <a:pt x="323321" y="79904"/>
                    <a:pt x="311150" y="38100"/>
                  </a:cubicBezTo>
                  <a:cubicBezTo>
                    <a:pt x="298979" y="-3704"/>
                    <a:pt x="242358" y="53446"/>
                    <a:pt x="190500" y="60325"/>
                  </a:cubicBezTo>
                  <a:cubicBezTo>
                    <a:pt x="138642" y="67204"/>
                    <a:pt x="0" y="79375"/>
                    <a:pt x="0" y="79375"/>
                  </a:cubicBezTo>
                  <a:lnTo>
                    <a:pt x="49847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A1193EAD-36F7-6165-0B27-E67F631750F0}"/>
                </a:ext>
              </a:extLst>
            </p:cNvPr>
            <p:cNvSpPr/>
            <p:nvPr/>
          </p:nvSpPr>
          <p:spPr>
            <a:xfrm>
              <a:off x="4514198" y="7146925"/>
              <a:ext cx="340893" cy="54001"/>
            </a:xfrm>
            <a:custGeom>
              <a:avLst/>
              <a:gdLst>
                <a:gd name="connsiteX0" fmla="*/ 652 w 340893"/>
                <a:gd name="connsiteY0" fmla="*/ 19050 h 54001"/>
                <a:gd name="connsiteX1" fmla="*/ 210202 w 340893"/>
                <a:gd name="connsiteY1" fmla="*/ 22225 h 54001"/>
                <a:gd name="connsiteX2" fmla="*/ 340377 w 340893"/>
                <a:gd name="connsiteY2" fmla="*/ 0 h 54001"/>
                <a:gd name="connsiteX3" fmla="*/ 251477 w 340893"/>
                <a:gd name="connsiteY3" fmla="*/ 22225 h 54001"/>
                <a:gd name="connsiteX4" fmla="*/ 146702 w 340893"/>
                <a:gd name="connsiteY4" fmla="*/ 53975 h 54001"/>
                <a:gd name="connsiteX5" fmla="*/ 652 w 340893"/>
                <a:gd name="connsiteY5" fmla="*/ 19050 h 5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0893" h="54001">
                  <a:moveTo>
                    <a:pt x="652" y="19050"/>
                  </a:moveTo>
                  <a:cubicBezTo>
                    <a:pt x="11235" y="13758"/>
                    <a:pt x="153581" y="25400"/>
                    <a:pt x="210202" y="22225"/>
                  </a:cubicBezTo>
                  <a:cubicBezTo>
                    <a:pt x="266823" y="19050"/>
                    <a:pt x="333498" y="0"/>
                    <a:pt x="340377" y="0"/>
                  </a:cubicBezTo>
                  <a:cubicBezTo>
                    <a:pt x="347256" y="0"/>
                    <a:pt x="283756" y="13229"/>
                    <a:pt x="251477" y="22225"/>
                  </a:cubicBezTo>
                  <a:cubicBezTo>
                    <a:pt x="219198" y="31221"/>
                    <a:pt x="182156" y="52917"/>
                    <a:pt x="146702" y="53975"/>
                  </a:cubicBezTo>
                  <a:cubicBezTo>
                    <a:pt x="111248" y="55033"/>
                    <a:pt x="-9931" y="24342"/>
                    <a:pt x="652" y="190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03222AD2-9E09-F6FF-2C6E-961602A59094}"/>
                </a:ext>
              </a:extLst>
            </p:cNvPr>
            <p:cNvSpPr/>
            <p:nvPr/>
          </p:nvSpPr>
          <p:spPr>
            <a:xfrm>
              <a:off x="4517988" y="7279551"/>
              <a:ext cx="318250" cy="35912"/>
            </a:xfrm>
            <a:custGeom>
              <a:avLst/>
              <a:gdLst>
                <a:gd name="connsiteX0" fmla="*/ 37 w 318250"/>
                <a:gd name="connsiteY0" fmla="*/ 35649 h 35912"/>
                <a:gd name="connsiteX1" fmla="*/ 247687 w 318250"/>
                <a:gd name="connsiteY1" fmla="*/ 7074 h 35912"/>
                <a:gd name="connsiteX2" fmla="*/ 317537 w 318250"/>
                <a:gd name="connsiteY2" fmla="*/ 724 h 35912"/>
                <a:gd name="connsiteX3" fmla="*/ 266737 w 318250"/>
                <a:gd name="connsiteY3" fmla="*/ 19774 h 35912"/>
                <a:gd name="connsiteX4" fmla="*/ 37 w 318250"/>
                <a:gd name="connsiteY4" fmla="*/ 35649 h 3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250" h="35912">
                  <a:moveTo>
                    <a:pt x="37" y="35649"/>
                  </a:moveTo>
                  <a:cubicBezTo>
                    <a:pt x="-3138" y="33532"/>
                    <a:pt x="194770" y="12895"/>
                    <a:pt x="247687" y="7074"/>
                  </a:cubicBezTo>
                  <a:cubicBezTo>
                    <a:pt x="300604" y="1253"/>
                    <a:pt x="314362" y="-1393"/>
                    <a:pt x="317537" y="724"/>
                  </a:cubicBezTo>
                  <a:cubicBezTo>
                    <a:pt x="320712" y="2841"/>
                    <a:pt x="314891" y="12895"/>
                    <a:pt x="266737" y="19774"/>
                  </a:cubicBezTo>
                  <a:cubicBezTo>
                    <a:pt x="218583" y="26653"/>
                    <a:pt x="3212" y="37766"/>
                    <a:pt x="37" y="356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6" name="フリーフォーム 1025">
              <a:extLst>
                <a:ext uri="{FF2B5EF4-FFF2-40B4-BE49-F238E27FC236}">
                  <a16:creationId xmlns:a16="http://schemas.microsoft.com/office/drawing/2014/main" id="{1C9FF2DE-27AC-88DA-E222-EF670009FF79}"/>
                </a:ext>
              </a:extLst>
            </p:cNvPr>
            <p:cNvSpPr/>
            <p:nvPr/>
          </p:nvSpPr>
          <p:spPr>
            <a:xfrm>
              <a:off x="4489444" y="7375674"/>
              <a:ext cx="336107" cy="136465"/>
            </a:xfrm>
            <a:custGeom>
              <a:avLst/>
              <a:gdLst>
                <a:gd name="connsiteX0" fmla="*/ 6 w 336107"/>
                <a:gd name="connsiteY0" fmla="*/ 18901 h 136465"/>
                <a:gd name="connsiteX1" fmla="*/ 190506 w 336107"/>
                <a:gd name="connsiteY1" fmla="*/ 34776 h 136465"/>
                <a:gd name="connsiteX2" fmla="*/ 327031 w 336107"/>
                <a:gd name="connsiteY2" fmla="*/ 12551 h 136465"/>
                <a:gd name="connsiteX3" fmla="*/ 317506 w 336107"/>
                <a:gd name="connsiteY3" fmla="*/ 22076 h 136465"/>
                <a:gd name="connsiteX4" fmla="*/ 301631 w 336107"/>
                <a:gd name="connsiteY4" fmla="*/ 95101 h 136465"/>
                <a:gd name="connsiteX5" fmla="*/ 222256 w 336107"/>
                <a:gd name="connsiteY5" fmla="*/ 114151 h 136465"/>
                <a:gd name="connsiteX6" fmla="*/ 12706 w 336107"/>
                <a:gd name="connsiteY6" fmla="*/ 136376 h 136465"/>
                <a:gd name="connsiteX7" fmla="*/ 320681 w 336107"/>
                <a:gd name="connsiteY7" fmla="*/ 120501 h 136465"/>
                <a:gd name="connsiteX8" fmla="*/ 292106 w 336107"/>
                <a:gd name="connsiteY8" fmla="*/ 85576 h 136465"/>
                <a:gd name="connsiteX9" fmla="*/ 311156 w 336107"/>
                <a:gd name="connsiteY9" fmla="*/ 3026 h 136465"/>
                <a:gd name="connsiteX10" fmla="*/ 196856 w 336107"/>
                <a:gd name="connsiteY10" fmla="*/ 18901 h 136465"/>
                <a:gd name="connsiteX11" fmla="*/ 6 w 336107"/>
                <a:gd name="connsiteY11" fmla="*/ 18901 h 136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6107" h="136465">
                  <a:moveTo>
                    <a:pt x="6" y="18901"/>
                  </a:moveTo>
                  <a:cubicBezTo>
                    <a:pt x="-1052" y="21547"/>
                    <a:pt x="136002" y="35834"/>
                    <a:pt x="190506" y="34776"/>
                  </a:cubicBezTo>
                  <a:cubicBezTo>
                    <a:pt x="245010" y="33718"/>
                    <a:pt x="305864" y="14668"/>
                    <a:pt x="327031" y="12551"/>
                  </a:cubicBezTo>
                  <a:cubicBezTo>
                    <a:pt x="348198" y="10434"/>
                    <a:pt x="321739" y="8318"/>
                    <a:pt x="317506" y="22076"/>
                  </a:cubicBezTo>
                  <a:cubicBezTo>
                    <a:pt x="313273" y="35834"/>
                    <a:pt x="317506" y="79755"/>
                    <a:pt x="301631" y="95101"/>
                  </a:cubicBezTo>
                  <a:cubicBezTo>
                    <a:pt x="285756" y="110447"/>
                    <a:pt x="270410" y="107272"/>
                    <a:pt x="222256" y="114151"/>
                  </a:cubicBezTo>
                  <a:cubicBezTo>
                    <a:pt x="174102" y="121030"/>
                    <a:pt x="-3698" y="135318"/>
                    <a:pt x="12706" y="136376"/>
                  </a:cubicBezTo>
                  <a:cubicBezTo>
                    <a:pt x="29110" y="137434"/>
                    <a:pt x="274114" y="128968"/>
                    <a:pt x="320681" y="120501"/>
                  </a:cubicBezTo>
                  <a:cubicBezTo>
                    <a:pt x="367248" y="112034"/>
                    <a:pt x="293693" y="105155"/>
                    <a:pt x="292106" y="85576"/>
                  </a:cubicBezTo>
                  <a:cubicBezTo>
                    <a:pt x="290519" y="65997"/>
                    <a:pt x="327031" y="14138"/>
                    <a:pt x="311156" y="3026"/>
                  </a:cubicBezTo>
                  <a:cubicBezTo>
                    <a:pt x="295281" y="-8087"/>
                    <a:pt x="245010" y="14668"/>
                    <a:pt x="196856" y="18901"/>
                  </a:cubicBezTo>
                  <a:cubicBezTo>
                    <a:pt x="148702" y="23134"/>
                    <a:pt x="1064" y="16255"/>
                    <a:pt x="6" y="189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 1177">
              <a:extLst>
                <a:ext uri="{FF2B5EF4-FFF2-40B4-BE49-F238E27FC236}">
                  <a16:creationId xmlns:a16="http://schemas.microsoft.com/office/drawing/2014/main" id="{684BF663-1405-7DB8-7F33-F46596AB9B38}"/>
                </a:ext>
              </a:extLst>
            </p:cNvPr>
            <p:cNvSpPr/>
            <p:nvPr/>
          </p:nvSpPr>
          <p:spPr>
            <a:xfrm>
              <a:off x="4514465" y="7584099"/>
              <a:ext cx="318808" cy="64099"/>
            </a:xfrm>
            <a:custGeom>
              <a:avLst/>
              <a:gdLst>
                <a:gd name="connsiteX0" fmla="*/ 385 w 318808"/>
                <a:gd name="connsiteY0" fmla="*/ 58126 h 64099"/>
                <a:gd name="connsiteX1" fmla="*/ 146435 w 318808"/>
                <a:gd name="connsiteY1" fmla="*/ 54951 h 64099"/>
                <a:gd name="connsiteX2" fmla="*/ 314710 w 318808"/>
                <a:gd name="connsiteY2" fmla="*/ 976 h 64099"/>
                <a:gd name="connsiteX3" fmla="*/ 260735 w 318808"/>
                <a:gd name="connsiteY3" fmla="*/ 23201 h 64099"/>
                <a:gd name="connsiteX4" fmla="*/ 190885 w 318808"/>
                <a:gd name="connsiteY4" fmla="*/ 61301 h 64099"/>
                <a:gd name="connsiteX5" fmla="*/ 385 w 318808"/>
                <a:gd name="connsiteY5" fmla="*/ 58126 h 6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808" h="64099">
                  <a:moveTo>
                    <a:pt x="385" y="58126"/>
                  </a:moveTo>
                  <a:cubicBezTo>
                    <a:pt x="-7023" y="57068"/>
                    <a:pt x="94048" y="64476"/>
                    <a:pt x="146435" y="54951"/>
                  </a:cubicBezTo>
                  <a:cubicBezTo>
                    <a:pt x="198822" y="45426"/>
                    <a:pt x="295660" y="6268"/>
                    <a:pt x="314710" y="976"/>
                  </a:cubicBezTo>
                  <a:cubicBezTo>
                    <a:pt x="333760" y="-4316"/>
                    <a:pt x="281373" y="13147"/>
                    <a:pt x="260735" y="23201"/>
                  </a:cubicBezTo>
                  <a:cubicBezTo>
                    <a:pt x="240097" y="33255"/>
                    <a:pt x="234277" y="53893"/>
                    <a:pt x="190885" y="61301"/>
                  </a:cubicBezTo>
                  <a:cubicBezTo>
                    <a:pt x="147493" y="68709"/>
                    <a:pt x="7793" y="59184"/>
                    <a:pt x="385" y="58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 1178">
              <a:extLst>
                <a:ext uri="{FF2B5EF4-FFF2-40B4-BE49-F238E27FC236}">
                  <a16:creationId xmlns:a16="http://schemas.microsoft.com/office/drawing/2014/main" id="{1DFBE520-9AB3-3A54-1F89-CC3F212FA8F6}"/>
                </a:ext>
              </a:extLst>
            </p:cNvPr>
            <p:cNvSpPr/>
            <p:nvPr/>
          </p:nvSpPr>
          <p:spPr>
            <a:xfrm>
              <a:off x="4464050" y="7712075"/>
              <a:ext cx="345676" cy="126444"/>
            </a:xfrm>
            <a:custGeom>
              <a:avLst/>
              <a:gdLst>
                <a:gd name="connsiteX0" fmla="*/ 0 w 345676"/>
                <a:gd name="connsiteY0" fmla="*/ 0 h 126444"/>
                <a:gd name="connsiteX1" fmla="*/ 225425 w 345676"/>
                <a:gd name="connsiteY1" fmla="*/ 34925 h 126444"/>
                <a:gd name="connsiteX2" fmla="*/ 342900 w 345676"/>
                <a:gd name="connsiteY2" fmla="*/ 19050 h 126444"/>
                <a:gd name="connsiteX3" fmla="*/ 282575 w 345676"/>
                <a:gd name="connsiteY3" fmla="*/ 60325 h 126444"/>
                <a:gd name="connsiteX4" fmla="*/ 6350 w 345676"/>
                <a:gd name="connsiteY4" fmla="*/ 123825 h 126444"/>
                <a:gd name="connsiteX5" fmla="*/ 333375 w 345676"/>
                <a:gd name="connsiteY5" fmla="*/ 114300 h 126444"/>
                <a:gd name="connsiteX6" fmla="*/ 123825 w 345676"/>
                <a:gd name="connsiteY6" fmla="*/ 114300 h 126444"/>
                <a:gd name="connsiteX7" fmla="*/ 320675 w 345676"/>
                <a:gd name="connsiteY7" fmla="*/ 34925 h 126444"/>
                <a:gd name="connsiteX8" fmla="*/ 161925 w 345676"/>
                <a:gd name="connsiteY8" fmla="*/ 9525 h 126444"/>
                <a:gd name="connsiteX9" fmla="*/ 276225 w 345676"/>
                <a:gd name="connsiteY9" fmla="*/ 0 h 126444"/>
                <a:gd name="connsiteX10" fmla="*/ 0 w 345676"/>
                <a:gd name="connsiteY10" fmla="*/ 0 h 126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676" h="126444">
                  <a:moveTo>
                    <a:pt x="0" y="0"/>
                  </a:moveTo>
                  <a:cubicBezTo>
                    <a:pt x="84137" y="15875"/>
                    <a:pt x="168275" y="31750"/>
                    <a:pt x="225425" y="34925"/>
                  </a:cubicBezTo>
                  <a:cubicBezTo>
                    <a:pt x="282575" y="38100"/>
                    <a:pt x="333375" y="14817"/>
                    <a:pt x="342900" y="19050"/>
                  </a:cubicBezTo>
                  <a:cubicBezTo>
                    <a:pt x="352425" y="23283"/>
                    <a:pt x="338666" y="42863"/>
                    <a:pt x="282575" y="60325"/>
                  </a:cubicBezTo>
                  <a:cubicBezTo>
                    <a:pt x="226484" y="77787"/>
                    <a:pt x="-2117" y="114829"/>
                    <a:pt x="6350" y="123825"/>
                  </a:cubicBezTo>
                  <a:cubicBezTo>
                    <a:pt x="14817" y="132821"/>
                    <a:pt x="313796" y="115887"/>
                    <a:pt x="333375" y="114300"/>
                  </a:cubicBezTo>
                  <a:cubicBezTo>
                    <a:pt x="352954" y="112713"/>
                    <a:pt x="125942" y="127529"/>
                    <a:pt x="123825" y="114300"/>
                  </a:cubicBezTo>
                  <a:cubicBezTo>
                    <a:pt x="121708" y="101071"/>
                    <a:pt x="314325" y="52387"/>
                    <a:pt x="320675" y="34925"/>
                  </a:cubicBezTo>
                  <a:cubicBezTo>
                    <a:pt x="327025" y="17463"/>
                    <a:pt x="169333" y="15346"/>
                    <a:pt x="161925" y="9525"/>
                  </a:cubicBezTo>
                  <a:cubicBezTo>
                    <a:pt x="154517" y="3704"/>
                    <a:pt x="276225" y="0"/>
                    <a:pt x="276225" y="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 1181">
              <a:extLst>
                <a:ext uri="{FF2B5EF4-FFF2-40B4-BE49-F238E27FC236}">
                  <a16:creationId xmlns:a16="http://schemas.microsoft.com/office/drawing/2014/main" id="{5A724CCE-6C9E-E80D-D324-A0FA55BEF985}"/>
                </a:ext>
              </a:extLst>
            </p:cNvPr>
            <p:cNvSpPr/>
            <p:nvPr/>
          </p:nvSpPr>
          <p:spPr>
            <a:xfrm>
              <a:off x="4468628" y="7876273"/>
              <a:ext cx="359811" cy="154718"/>
            </a:xfrm>
            <a:custGeom>
              <a:avLst/>
              <a:gdLst>
                <a:gd name="connsiteX0" fmla="*/ 4947 w 359811"/>
                <a:gd name="connsiteY0" fmla="*/ 54877 h 154718"/>
                <a:gd name="connsiteX1" fmla="*/ 135122 w 359811"/>
                <a:gd name="connsiteY1" fmla="*/ 67577 h 154718"/>
                <a:gd name="connsiteX2" fmla="*/ 341497 w 359811"/>
                <a:gd name="connsiteY2" fmla="*/ 39002 h 154718"/>
                <a:gd name="connsiteX3" fmla="*/ 309747 w 359811"/>
                <a:gd name="connsiteY3" fmla="*/ 58052 h 154718"/>
                <a:gd name="connsiteX4" fmla="*/ 224022 w 359811"/>
                <a:gd name="connsiteY4" fmla="*/ 131077 h 154718"/>
                <a:gd name="connsiteX5" fmla="*/ 1772 w 359811"/>
                <a:gd name="connsiteY5" fmla="*/ 153302 h 154718"/>
                <a:gd name="connsiteX6" fmla="*/ 357372 w 359811"/>
                <a:gd name="connsiteY6" fmla="*/ 150127 h 154718"/>
                <a:gd name="connsiteX7" fmla="*/ 166872 w 359811"/>
                <a:gd name="connsiteY7" fmla="*/ 131077 h 154718"/>
                <a:gd name="connsiteX8" fmla="*/ 335147 w 359811"/>
                <a:gd name="connsiteY8" fmla="*/ 42177 h 154718"/>
                <a:gd name="connsiteX9" fmla="*/ 211322 w 359811"/>
                <a:gd name="connsiteY9" fmla="*/ 26302 h 154718"/>
                <a:gd name="connsiteX10" fmla="*/ 277997 w 359811"/>
                <a:gd name="connsiteY10" fmla="*/ 902 h 154718"/>
                <a:gd name="connsiteX11" fmla="*/ 189097 w 359811"/>
                <a:gd name="connsiteY11" fmla="*/ 10427 h 154718"/>
                <a:gd name="connsiteX12" fmla="*/ 4947 w 359811"/>
                <a:gd name="connsiteY12" fmla="*/ 54877 h 15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9811" h="154718">
                  <a:moveTo>
                    <a:pt x="4947" y="54877"/>
                  </a:moveTo>
                  <a:cubicBezTo>
                    <a:pt x="-4049" y="64402"/>
                    <a:pt x="79030" y="70223"/>
                    <a:pt x="135122" y="67577"/>
                  </a:cubicBezTo>
                  <a:cubicBezTo>
                    <a:pt x="191214" y="64931"/>
                    <a:pt x="312393" y="40589"/>
                    <a:pt x="341497" y="39002"/>
                  </a:cubicBezTo>
                  <a:cubicBezTo>
                    <a:pt x="370601" y="37415"/>
                    <a:pt x="329326" y="42706"/>
                    <a:pt x="309747" y="58052"/>
                  </a:cubicBezTo>
                  <a:cubicBezTo>
                    <a:pt x="290168" y="73398"/>
                    <a:pt x="275351" y="115202"/>
                    <a:pt x="224022" y="131077"/>
                  </a:cubicBezTo>
                  <a:cubicBezTo>
                    <a:pt x="172693" y="146952"/>
                    <a:pt x="-20453" y="150127"/>
                    <a:pt x="1772" y="153302"/>
                  </a:cubicBezTo>
                  <a:cubicBezTo>
                    <a:pt x="23997" y="156477"/>
                    <a:pt x="329855" y="153831"/>
                    <a:pt x="357372" y="150127"/>
                  </a:cubicBezTo>
                  <a:cubicBezTo>
                    <a:pt x="384889" y="146423"/>
                    <a:pt x="170576" y="149069"/>
                    <a:pt x="166872" y="131077"/>
                  </a:cubicBezTo>
                  <a:cubicBezTo>
                    <a:pt x="163168" y="113085"/>
                    <a:pt x="327739" y="59639"/>
                    <a:pt x="335147" y="42177"/>
                  </a:cubicBezTo>
                  <a:cubicBezTo>
                    <a:pt x="342555" y="24715"/>
                    <a:pt x="220847" y="33181"/>
                    <a:pt x="211322" y="26302"/>
                  </a:cubicBezTo>
                  <a:cubicBezTo>
                    <a:pt x="201797" y="19423"/>
                    <a:pt x="281701" y="3548"/>
                    <a:pt x="277997" y="902"/>
                  </a:cubicBezTo>
                  <a:cubicBezTo>
                    <a:pt x="274293" y="-1744"/>
                    <a:pt x="228255" y="1431"/>
                    <a:pt x="189097" y="10427"/>
                  </a:cubicBezTo>
                  <a:cubicBezTo>
                    <a:pt x="149939" y="19423"/>
                    <a:pt x="13943" y="45352"/>
                    <a:pt x="4947" y="54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 1182">
              <a:extLst>
                <a:ext uri="{FF2B5EF4-FFF2-40B4-BE49-F238E27FC236}">
                  <a16:creationId xmlns:a16="http://schemas.microsoft.com/office/drawing/2014/main" id="{C713EC35-44EB-0599-2A1A-E5D38C55E248}"/>
                </a:ext>
              </a:extLst>
            </p:cNvPr>
            <p:cNvSpPr/>
            <p:nvPr/>
          </p:nvSpPr>
          <p:spPr>
            <a:xfrm>
              <a:off x="4479922" y="8095700"/>
              <a:ext cx="343732" cy="162728"/>
            </a:xfrm>
            <a:custGeom>
              <a:avLst/>
              <a:gdLst>
                <a:gd name="connsiteX0" fmla="*/ 3 w 343732"/>
                <a:gd name="connsiteY0" fmla="*/ 51350 h 162728"/>
                <a:gd name="connsiteX1" fmla="*/ 317503 w 343732"/>
                <a:gd name="connsiteY1" fmla="*/ 29125 h 162728"/>
                <a:gd name="connsiteX2" fmla="*/ 209553 w 343732"/>
                <a:gd name="connsiteY2" fmla="*/ 60875 h 162728"/>
                <a:gd name="connsiteX3" fmla="*/ 19053 w 343732"/>
                <a:gd name="connsiteY3" fmla="*/ 159300 h 162728"/>
                <a:gd name="connsiteX4" fmla="*/ 342903 w 343732"/>
                <a:gd name="connsiteY4" fmla="*/ 140250 h 162728"/>
                <a:gd name="connsiteX5" fmla="*/ 117478 w 343732"/>
                <a:gd name="connsiteY5" fmla="*/ 140250 h 162728"/>
                <a:gd name="connsiteX6" fmla="*/ 285753 w 343732"/>
                <a:gd name="connsiteY6" fmla="*/ 35475 h 162728"/>
                <a:gd name="connsiteX7" fmla="*/ 311153 w 343732"/>
                <a:gd name="connsiteY7" fmla="*/ 550 h 162728"/>
                <a:gd name="connsiteX8" fmla="*/ 3 w 343732"/>
                <a:gd name="connsiteY8" fmla="*/ 51350 h 16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732" h="162728">
                  <a:moveTo>
                    <a:pt x="3" y="51350"/>
                  </a:moveTo>
                  <a:cubicBezTo>
                    <a:pt x="1061" y="56112"/>
                    <a:pt x="282578" y="27537"/>
                    <a:pt x="317503" y="29125"/>
                  </a:cubicBezTo>
                  <a:cubicBezTo>
                    <a:pt x="352428" y="30713"/>
                    <a:pt x="259295" y="39179"/>
                    <a:pt x="209553" y="60875"/>
                  </a:cubicBezTo>
                  <a:cubicBezTo>
                    <a:pt x="159811" y="82571"/>
                    <a:pt x="-3172" y="146071"/>
                    <a:pt x="19053" y="159300"/>
                  </a:cubicBezTo>
                  <a:cubicBezTo>
                    <a:pt x="41278" y="172529"/>
                    <a:pt x="326499" y="143425"/>
                    <a:pt x="342903" y="140250"/>
                  </a:cubicBezTo>
                  <a:cubicBezTo>
                    <a:pt x="359307" y="137075"/>
                    <a:pt x="127003" y="157713"/>
                    <a:pt x="117478" y="140250"/>
                  </a:cubicBezTo>
                  <a:cubicBezTo>
                    <a:pt x="107953" y="122788"/>
                    <a:pt x="253474" y="58758"/>
                    <a:pt x="285753" y="35475"/>
                  </a:cubicBezTo>
                  <a:cubicBezTo>
                    <a:pt x="318032" y="12192"/>
                    <a:pt x="352957" y="-3154"/>
                    <a:pt x="311153" y="550"/>
                  </a:cubicBezTo>
                  <a:cubicBezTo>
                    <a:pt x="269349" y="4254"/>
                    <a:pt x="-1055" y="46588"/>
                    <a:pt x="3" y="51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 1183">
              <a:extLst>
                <a:ext uri="{FF2B5EF4-FFF2-40B4-BE49-F238E27FC236}">
                  <a16:creationId xmlns:a16="http://schemas.microsoft.com/office/drawing/2014/main" id="{B928F3D5-2EE9-8D9E-71AC-73B9D37F5F15}"/>
                </a:ext>
              </a:extLst>
            </p:cNvPr>
            <p:cNvSpPr/>
            <p:nvPr/>
          </p:nvSpPr>
          <p:spPr>
            <a:xfrm>
              <a:off x="4479079" y="8299292"/>
              <a:ext cx="323688" cy="77645"/>
            </a:xfrm>
            <a:custGeom>
              <a:avLst/>
              <a:gdLst>
                <a:gd name="connsiteX0" fmla="*/ 292946 w 323688"/>
                <a:gd name="connsiteY0" fmla="*/ 158 h 77645"/>
                <a:gd name="connsiteX1" fmla="*/ 846 w 323688"/>
                <a:gd name="connsiteY1" fmla="*/ 73183 h 77645"/>
                <a:gd name="connsiteX2" fmla="*/ 197696 w 323688"/>
                <a:gd name="connsiteY2" fmla="*/ 70008 h 77645"/>
                <a:gd name="connsiteX3" fmla="*/ 318346 w 323688"/>
                <a:gd name="connsiteY3" fmla="*/ 70008 h 77645"/>
                <a:gd name="connsiteX4" fmla="*/ 23071 w 323688"/>
                <a:gd name="connsiteY4" fmla="*/ 54133 h 77645"/>
                <a:gd name="connsiteX5" fmla="*/ 292946 w 323688"/>
                <a:gd name="connsiteY5" fmla="*/ 158 h 77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688" h="77645">
                  <a:moveTo>
                    <a:pt x="292946" y="158"/>
                  </a:moveTo>
                  <a:cubicBezTo>
                    <a:pt x="289242" y="3333"/>
                    <a:pt x="16721" y="61541"/>
                    <a:pt x="846" y="73183"/>
                  </a:cubicBezTo>
                  <a:cubicBezTo>
                    <a:pt x="-15029" y="84825"/>
                    <a:pt x="197696" y="70008"/>
                    <a:pt x="197696" y="70008"/>
                  </a:cubicBezTo>
                  <a:cubicBezTo>
                    <a:pt x="250613" y="69479"/>
                    <a:pt x="347450" y="72654"/>
                    <a:pt x="318346" y="70008"/>
                  </a:cubicBezTo>
                  <a:cubicBezTo>
                    <a:pt x="289242" y="67362"/>
                    <a:pt x="25717" y="65775"/>
                    <a:pt x="23071" y="54133"/>
                  </a:cubicBezTo>
                  <a:cubicBezTo>
                    <a:pt x="20425" y="42491"/>
                    <a:pt x="296650" y="-3017"/>
                    <a:pt x="292946" y="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 1184">
              <a:extLst>
                <a:ext uri="{FF2B5EF4-FFF2-40B4-BE49-F238E27FC236}">
                  <a16:creationId xmlns:a16="http://schemas.microsoft.com/office/drawing/2014/main" id="{9125191B-6C5F-BEE5-BCCC-A9ABACD1A5D4}"/>
                </a:ext>
              </a:extLst>
            </p:cNvPr>
            <p:cNvSpPr/>
            <p:nvPr/>
          </p:nvSpPr>
          <p:spPr>
            <a:xfrm>
              <a:off x="4465434" y="8407194"/>
              <a:ext cx="385984" cy="188023"/>
            </a:xfrm>
            <a:custGeom>
              <a:avLst/>
              <a:gdLst>
                <a:gd name="connsiteX0" fmla="*/ 312941 w 385984"/>
                <a:gd name="connsiteY0" fmla="*/ 206 h 188023"/>
                <a:gd name="connsiteX1" fmla="*/ 68466 w 385984"/>
                <a:gd name="connsiteY1" fmla="*/ 57356 h 188023"/>
                <a:gd name="connsiteX2" fmla="*/ 24016 w 385984"/>
                <a:gd name="connsiteY2" fmla="*/ 60531 h 188023"/>
                <a:gd name="connsiteX3" fmla="*/ 135141 w 385984"/>
                <a:gd name="connsiteY3" fmla="*/ 104981 h 188023"/>
                <a:gd name="connsiteX4" fmla="*/ 351041 w 385984"/>
                <a:gd name="connsiteY4" fmla="*/ 76406 h 188023"/>
                <a:gd name="connsiteX5" fmla="*/ 297066 w 385984"/>
                <a:gd name="connsiteY5" fmla="*/ 98631 h 188023"/>
                <a:gd name="connsiteX6" fmla="*/ 36716 w 385984"/>
                <a:gd name="connsiteY6" fmla="*/ 184356 h 188023"/>
                <a:gd name="connsiteX7" fmla="*/ 385966 w 385984"/>
                <a:gd name="connsiteY7" fmla="*/ 168481 h 188023"/>
                <a:gd name="connsiteX8" fmla="*/ 52591 w 385984"/>
                <a:gd name="connsiteY8" fmla="*/ 133556 h 188023"/>
                <a:gd name="connsiteX9" fmla="*/ 24016 w 385984"/>
                <a:gd name="connsiteY9" fmla="*/ 41481 h 188023"/>
                <a:gd name="connsiteX10" fmla="*/ 312941 w 385984"/>
                <a:gd name="connsiteY10" fmla="*/ 206 h 18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5984" h="188023">
                  <a:moveTo>
                    <a:pt x="312941" y="206"/>
                  </a:moveTo>
                  <a:cubicBezTo>
                    <a:pt x="320349" y="2852"/>
                    <a:pt x="116620" y="47302"/>
                    <a:pt x="68466" y="57356"/>
                  </a:cubicBezTo>
                  <a:cubicBezTo>
                    <a:pt x="20312" y="67410"/>
                    <a:pt x="12903" y="52594"/>
                    <a:pt x="24016" y="60531"/>
                  </a:cubicBezTo>
                  <a:cubicBezTo>
                    <a:pt x="35128" y="68469"/>
                    <a:pt x="80637" y="102335"/>
                    <a:pt x="135141" y="104981"/>
                  </a:cubicBezTo>
                  <a:cubicBezTo>
                    <a:pt x="189645" y="107627"/>
                    <a:pt x="324054" y="77464"/>
                    <a:pt x="351041" y="76406"/>
                  </a:cubicBezTo>
                  <a:cubicBezTo>
                    <a:pt x="378028" y="75348"/>
                    <a:pt x="349453" y="80639"/>
                    <a:pt x="297066" y="98631"/>
                  </a:cubicBezTo>
                  <a:cubicBezTo>
                    <a:pt x="244679" y="116623"/>
                    <a:pt x="21900" y="172714"/>
                    <a:pt x="36716" y="184356"/>
                  </a:cubicBezTo>
                  <a:cubicBezTo>
                    <a:pt x="51532" y="195998"/>
                    <a:pt x="383320" y="176948"/>
                    <a:pt x="385966" y="168481"/>
                  </a:cubicBezTo>
                  <a:cubicBezTo>
                    <a:pt x="388612" y="160014"/>
                    <a:pt x="112916" y="154723"/>
                    <a:pt x="52591" y="133556"/>
                  </a:cubicBezTo>
                  <a:cubicBezTo>
                    <a:pt x="-7734" y="112389"/>
                    <a:pt x="-14613" y="62119"/>
                    <a:pt x="24016" y="41481"/>
                  </a:cubicBezTo>
                  <a:cubicBezTo>
                    <a:pt x="62645" y="20843"/>
                    <a:pt x="305533" y="-2440"/>
                    <a:pt x="312941" y="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 1185">
              <a:extLst>
                <a:ext uri="{FF2B5EF4-FFF2-40B4-BE49-F238E27FC236}">
                  <a16:creationId xmlns:a16="http://schemas.microsoft.com/office/drawing/2014/main" id="{16B421DC-D34C-E52B-BF44-B3863712BD7B}"/>
                </a:ext>
              </a:extLst>
            </p:cNvPr>
            <p:cNvSpPr/>
            <p:nvPr/>
          </p:nvSpPr>
          <p:spPr>
            <a:xfrm>
              <a:off x="4438564" y="8600661"/>
              <a:ext cx="382536" cy="364760"/>
            </a:xfrm>
            <a:custGeom>
              <a:avLst/>
              <a:gdLst>
                <a:gd name="connsiteX0" fmla="*/ 92161 w 382536"/>
                <a:gd name="connsiteY0" fmla="*/ 67089 h 364760"/>
                <a:gd name="connsiteX1" fmla="*/ 219161 w 382536"/>
                <a:gd name="connsiteY1" fmla="*/ 63914 h 364760"/>
                <a:gd name="connsiteX2" fmla="*/ 374736 w 382536"/>
                <a:gd name="connsiteY2" fmla="*/ 414 h 364760"/>
                <a:gd name="connsiteX3" fmla="*/ 308061 w 382536"/>
                <a:gd name="connsiteY3" fmla="*/ 41689 h 364760"/>
                <a:gd name="connsiteX4" fmla="*/ 162011 w 382536"/>
                <a:gd name="connsiteY4" fmla="*/ 140114 h 364760"/>
                <a:gd name="connsiteX5" fmla="*/ 381086 w 382536"/>
                <a:gd name="connsiteY5" fmla="*/ 155989 h 364760"/>
                <a:gd name="connsiteX6" fmla="*/ 31836 w 382536"/>
                <a:gd name="connsiteY6" fmla="*/ 241714 h 364760"/>
                <a:gd name="connsiteX7" fmla="*/ 342986 w 382536"/>
                <a:gd name="connsiteY7" fmla="*/ 282989 h 364760"/>
                <a:gd name="connsiteX8" fmla="*/ 86 w 382536"/>
                <a:gd name="connsiteY8" fmla="*/ 356014 h 364760"/>
                <a:gd name="connsiteX9" fmla="*/ 381086 w 382536"/>
                <a:gd name="connsiteY9" fmla="*/ 352839 h 364760"/>
                <a:gd name="connsiteX10" fmla="*/ 50886 w 382536"/>
                <a:gd name="connsiteY10" fmla="*/ 260764 h 364760"/>
                <a:gd name="connsiteX11" fmla="*/ 349336 w 382536"/>
                <a:gd name="connsiteY11" fmla="*/ 165514 h 364760"/>
                <a:gd name="connsiteX12" fmla="*/ 162011 w 382536"/>
                <a:gd name="connsiteY12" fmla="*/ 70264 h 364760"/>
                <a:gd name="connsiteX13" fmla="*/ 247736 w 382536"/>
                <a:gd name="connsiteY13" fmla="*/ 51214 h 364760"/>
                <a:gd name="connsiteX14" fmla="*/ 92161 w 382536"/>
                <a:gd name="connsiteY14" fmla="*/ 67089 h 364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2536" h="364760">
                  <a:moveTo>
                    <a:pt x="92161" y="67089"/>
                  </a:moveTo>
                  <a:cubicBezTo>
                    <a:pt x="87399" y="69206"/>
                    <a:pt x="172065" y="75026"/>
                    <a:pt x="219161" y="63914"/>
                  </a:cubicBezTo>
                  <a:cubicBezTo>
                    <a:pt x="266257" y="52802"/>
                    <a:pt x="359919" y="4118"/>
                    <a:pt x="374736" y="414"/>
                  </a:cubicBezTo>
                  <a:cubicBezTo>
                    <a:pt x="389553" y="-3290"/>
                    <a:pt x="343515" y="18406"/>
                    <a:pt x="308061" y="41689"/>
                  </a:cubicBezTo>
                  <a:cubicBezTo>
                    <a:pt x="272607" y="64972"/>
                    <a:pt x="149840" y="121064"/>
                    <a:pt x="162011" y="140114"/>
                  </a:cubicBezTo>
                  <a:cubicBezTo>
                    <a:pt x="174182" y="159164"/>
                    <a:pt x="402782" y="139056"/>
                    <a:pt x="381086" y="155989"/>
                  </a:cubicBezTo>
                  <a:cubicBezTo>
                    <a:pt x="359390" y="172922"/>
                    <a:pt x="38186" y="220547"/>
                    <a:pt x="31836" y="241714"/>
                  </a:cubicBezTo>
                  <a:cubicBezTo>
                    <a:pt x="25486" y="262881"/>
                    <a:pt x="348278" y="263939"/>
                    <a:pt x="342986" y="282989"/>
                  </a:cubicBezTo>
                  <a:cubicBezTo>
                    <a:pt x="337694" y="302039"/>
                    <a:pt x="-6264" y="344372"/>
                    <a:pt x="86" y="356014"/>
                  </a:cubicBezTo>
                  <a:cubicBezTo>
                    <a:pt x="6436" y="367656"/>
                    <a:pt x="372619" y="368714"/>
                    <a:pt x="381086" y="352839"/>
                  </a:cubicBezTo>
                  <a:cubicBezTo>
                    <a:pt x="389553" y="336964"/>
                    <a:pt x="56178" y="291985"/>
                    <a:pt x="50886" y="260764"/>
                  </a:cubicBezTo>
                  <a:cubicBezTo>
                    <a:pt x="45594" y="229543"/>
                    <a:pt x="330815" y="197264"/>
                    <a:pt x="349336" y="165514"/>
                  </a:cubicBezTo>
                  <a:cubicBezTo>
                    <a:pt x="367857" y="133764"/>
                    <a:pt x="178944" y="89314"/>
                    <a:pt x="162011" y="70264"/>
                  </a:cubicBezTo>
                  <a:cubicBezTo>
                    <a:pt x="145078" y="51214"/>
                    <a:pt x="258319" y="51214"/>
                    <a:pt x="247736" y="51214"/>
                  </a:cubicBezTo>
                  <a:cubicBezTo>
                    <a:pt x="237153" y="51214"/>
                    <a:pt x="96923" y="64972"/>
                    <a:pt x="92161" y="670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77D4A038-B236-F728-FC01-7FCB08FE5F72}"/>
                </a:ext>
              </a:extLst>
            </p:cNvPr>
            <p:cNvSpPr/>
            <p:nvPr/>
          </p:nvSpPr>
          <p:spPr>
            <a:xfrm>
              <a:off x="4464726" y="8999172"/>
              <a:ext cx="348913" cy="107320"/>
            </a:xfrm>
            <a:custGeom>
              <a:avLst/>
              <a:gdLst>
                <a:gd name="connsiteX0" fmla="*/ 34249 w 348913"/>
                <a:gd name="connsiteY0" fmla="*/ 5128 h 107320"/>
                <a:gd name="connsiteX1" fmla="*/ 348574 w 348913"/>
                <a:gd name="connsiteY1" fmla="*/ 8303 h 107320"/>
                <a:gd name="connsiteX2" fmla="*/ 65999 w 348913"/>
                <a:gd name="connsiteY2" fmla="*/ 94028 h 107320"/>
                <a:gd name="connsiteX3" fmla="*/ 21549 w 348913"/>
                <a:gd name="connsiteY3" fmla="*/ 106728 h 107320"/>
                <a:gd name="connsiteX4" fmla="*/ 348574 w 348913"/>
                <a:gd name="connsiteY4" fmla="*/ 90853 h 107320"/>
                <a:gd name="connsiteX5" fmla="*/ 88224 w 348913"/>
                <a:gd name="connsiteY5" fmla="*/ 84503 h 107320"/>
                <a:gd name="connsiteX6" fmla="*/ 313649 w 348913"/>
                <a:gd name="connsiteY6" fmla="*/ 24178 h 107320"/>
                <a:gd name="connsiteX7" fmla="*/ 34249 w 348913"/>
                <a:gd name="connsiteY7" fmla="*/ 5128 h 107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8913" h="107320">
                  <a:moveTo>
                    <a:pt x="34249" y="5128"/>
                  </a:moveTo>
                  <a:cubicBezTo>
                    <a:pt x="40070" y="2482"/>
                    <a:pt x="343282" y="-6514"/>
                    <a:pt x="348574" y="8303"/>
                  </a:cubicBezTo>
                  <a:cubicBezTo>
                    <a:pt x="353866" y="23120"/>
                    <a:pt x="120503" y="77624"/>
                    <a:pt x="65999" y="94028"/>
                  </a:cubicBezTo>
                  <a:cubicBezTo>
                    <a:pt x="11495" y="110432"/>
                    <a:pt x="-25547" y="107257"/>
                    <a:pt x="21549" y="106728"/>
                  </a:cubicBezTo>
                  <a:cubicBezTo>
                    <a:pt x="68645" y="106199"/>
                    <a:pt x="337462" y="94557"/>
                    <a:pt x="348574" y="90853"/>
                  </a:cubicBezTo>
                  <a:cubicBezTo>
                    <a:pt x="359686" y="87149"/>
                    <a:pt x="94045" y="95615"/>
                    <a:pt x="88224" y="84503"/>
                  </a:cubicBezTo>
                  <a:cubicBezTo>
                    <a:pt x="82403" y="73391"/>
                    <a:pt x="317882" y="35820"/>
                    <a:pt x="313649" y="24178"/>
                  </a:cubicBezTo>
                  <a:cubicBezTo>
                    <a:pt x="309416" y="12536"/>
                    <a:pt x="28428" y="7774"/>
                    <a:pt x="34249" y="5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 1187">
              <a:extLst>
                <a:ext uri="{FF2B5EF4-FFF2-40B4-BE49-F238E27FC236}">
                  <a16:creationId xmlns:a16="http://schemas.microsoft.com/office/drawing/2014/main" id="{BCA6CF13-83EB-D3FC-38E9-9FDB91923A57}"/>
                </a:ext>
              </a:extLst>
            </p:cNvPr>
            <p:cNvSpPr/>
            <p:nvPr/>
          </p:nvSpPr>
          <p:spPr>
            <a:xfrm>
              <a:off x="4473639" y="9169009"/>
              <a:ext cx="391636" cy="166528"/>
            </a:xfrm>
            <a:custGeom>
              <a:avLst/>
              <a:gdLst>
                <a:gd name="connsiteX0" fmla="*/ 314261 w 391636"/>
                <a:gd name="connsiteY0" fmla="*/ 391 h 166528"/>
                <a:gd name="connsiteX1" fmla="*/ 79311 w 391636"/>
                <a:gd name="connsiteY1" fmla="*/ 38491 h 166528"/>
                <a:gd name="connsiteX2" fmla="*/ 41211 w 391636"/>
                <a:gd name="connsiteY2" fmla="*/ 67066 h 166528"/>
                <a:gd name="connsiteX3" fmla="*/ 60261 w 391636"/>
                <a:gd name="connsiteY3" fmla="*/ 114691 h 166528"/>
                <a:gd name="connsiteX4" fmla="*/ 387286 w 391636"/>
                <a:gd name="connsiteY4" fmla="*/ 95641 h 166528"/>
                <a:gd name="connsiteX5" fmla="*/ 234886 w 391636"/>
                <a:gd name="connsiteY5" fmla="*/ 143266 h 166528"/>
                <a:gd name="connsiteX6" fmla="*/ 44386 w 391636"/>
                <a:gd name="connsiteY6" fmla="*/ 162316 h 166528"/>
                <a:gd name="connsiteX7" fmla="*/ 22161 w 391636"/>
                <a:gd name="connsiteY7" fmla="*/ 63891 h 166528"/>
                <a:gd name="connsiteX8" fmla="*/ 314261 w 391636"/>
                <a:gd name="connsiteY8" fmla="*/ 391 h 16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1636" h="166528">
                  <a:moveTo>
                    <a:pt x="314261" y="391"/>
                  </a:moveTo>
                  <a:cubicBezTo>
                    <a:pt x="323786" y="-3842"/>
                    <a:pt x="124819" y="27378"/>
                    <a:pt x="79311" y="38491"/>
                  </a:cubicBezTo>
                  <a:cubicBezTo>
                    <a:pt x="33803" y="49604"/>
                    <a:pt x="44386" y="54366"/>
                    <a:pt x="41211" y="67066"/>
                  </a:cubicBezTo>
                  <a:cubicBezTo>
                    <a:pt x="38036" y="79766"/>
                    <a:pt x="2582" y="109929"/>
                    <a:pt x="60261" y="114691"/>
                  </a:cubicBezTo>
                  <a:cubicBezTo>
                    <a:pt x="117940" y="119453"/>
                    <a:pt x="358182" y="90879"/>
                    <a:pt x="387286" y="95641"/>
                  </a:cubicBezTo>
                  <a:cubicBezTo>
                    <a:pt x="416390" y="100403"/>
                    <a:pt x="292036" y="132154"/>
                    <a:pt x="234886" y="143266"/>
                  </a:cubicBezTo>
                  <a:cubicBezTo>
                    <a:pt x="177736" y="154379"/>
                    <a:pt x="79840" y="175545"/>
                    <a:pt x="44386" y="162316"/>
                  </a:cubicBezTo>
                  <a:cubicBezTo>
                    <a:pt x="8932" y="149087"/>
                    <a:pt x="-22818" y="87704"/>
                    <a:pt x="22161" y="63891"/>
                  </a:cubicBezTo>
                  <a:cubicBezTo>
                    <a:pt x="67140" y="40079"/>
                    <a:pt x="304736" y="4624"/>
                    <a:pt x="314261" y="3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 1188">
              <a:extLst>
                <a:ext uri="{FF2B5EF4-FFF2-40B4-BE49-F238E27FC236}">
                  <a16:creationId xmlns:a16="http://schemas.microsoft.com/office/drawing/2014/main" id="{4AE37A7E-994B-844A-590A-0A612929FC51}"/>
                </a:ext>
              </a:extLst>
            </p:cNvPr>
            <p:cNvSpPr/>
            <p:nvPr/>
          </p:nvSpPr>
          <p:spPr>
            <a:xfrm>
              <a:off x="4460775" y="9419235"/>
              <a:ext cx="356227" cy="286740"/>
            </a:xfrm>
            <a:custGeom>
              <a:avLst/>
              <a:gdLst>
                <a:gd name="connsiteX0" fmla="*/ 355700 w 356227"/>
                <a:gd name="connsiteY0" fmla="*/ 990 h 286740"/>
                <a:gd name="connsiteX1" fmla="*/ 79475 w 356227"/>
                <a:gd name="connsiteY1" fmla="*/ 42265 h 286740"/>
                <a:gd name="connsiteX2" fmla="*/ 57250 w 356227"/>
                <a:gd name="connsiteY2" fmla="*/ 105765 h 286740"/>
                <a:gd name="connsiteX3" fmla="*/ 327125 w 356227"/>
                <a:gd name="connsiteY3" fmla="*/ 112115 h 286740"/>
                <a:gd name="connsiteX4" fmla="*/ 155675 w 356227"/>
                <a:gd name="connsiteY4" fmla="*/ 188315 h 286740"/>
                <a:gd name="connsiteX5" fmla="*/ 54075 w 356227"/>
                <a:gd name="connsiteY5" fmla="*/ 220065 h 286740"/>
                <a:gd name="connsiteX6" fmla="*/ 343000 w 356227"/>
                <a:gd name="connsiteY6" fmla="*/ 286740 h 286740"/>
                <a:gd name="connsiteX7" fmla="*/ 54075 w 356227"/>
                <a:gd name="connsiteY7" fmla="*/ 220065 h 286740"/>
                <a:gd name="connsiteX8" fmla="*/ 298550 w 356227"/>
                <a:gd name="connsiteY8" fmla="*/ 140690 h 286740"/>
                <a:gd name="connsiteX9" fmla="*/ 100 w 356227"/>
                <a:gd name="connsiteY9" fmla="*/ 23215 h 286740"/>
                <a:gd name="connsiteX10" fmla="*/ 355700 w 356227"/>
                <a:gd name="connsiteY10" fmla="*/ 990 h 286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6227" h="286740">
                  <a:moveTo>
                    <a:pt x="355700" y="990"/>
                  </a:moveTo>
                  <a:cubicBezTo>
                    <a:pt x="368929" y="4165"/>
                    <a:pt x="129217" y="24803"/>
                    <a:pt x="79475" y="42265"/>
                  </a:cubicBezTo>
                  <a:cubicBezTo>
                    <a:pt x="29733" y="59728"/>
                    <a:pt x="15975" y="94123"/>
                    <a:pt x="57250" y="105765"/>
                  </a:cubicBezTo>
                  <a:cubicBezTo>
                    <a:pt x="98525" y="117407"/>
                    <a:pt x="310721" y="98357"/>
                    <a:pt x="327125" y="112115"/>
                  </a:cubicBezTo>
                  <a:cubicBezTo>
                    <a:pt x="343529" y="125873"/>
                    <a:pt x="201183" y="170323"/>
                    <a:pt x="155675" y="188315"/>
                  </a:cubicBezTo>
                  <a:cubicBezTo>
                    <a:pt x="110167" y="206307"/>
                    <a:pt x="22854" y="203661"/>
                    <a:pt x="54075" y="220065"/>
                  </a:cubicBezTo>
                  <a:cubicBezTo>
                    <a:pt x="85296" y="236469"/>
                    <a:pt x="343000" y="286740"/>
                    <a:pt x="343000" y="286740"/>
                  </a:cubicBezTo>
                  <a:cubicBezTo>
                    <a:pt x="343000" y="286740"/>
                    <a:pt x="61483" y="244407"/>
                    <a:pt x="54075" y="220065"/>
                  </a:cubicBezTo>
                  <a:cubicBezTo>
                    <a:pt x="46667" y="195723"/>
                    <a:pt x="307546" y="173498"/>
                    <a:pt x="298550" y="140690"/>
                  </a:cubicBezTo>
                  <a:cubicBezTo>
                    <a:pt x="289554" y="107882"/>
                    <a:pt x="-6250" y="44911"/>
                    <a:pt x="100" y="23215"/>
                  </a:cubicBezTo>
                  <a:cubicBezTo>
                    <a:pt x="6450" y="1519"/>
                    <a:pt x="342471" y="-2185"/>
                    <a:pt x="355700" y="9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 1189">
              <a:extLst>
                <a:ext uri="{FF2B5EF4-FFF2-40B4-BE49-F238E27FC236}">
                  <a16:creationId xmlns:a16="http://schemas.microsoft.com/office/drawing/2014/main" id="{C7275EE4-72B0-3465-7DF9-52947034B100}"/>
                </a:ext>
              </a:extLst>
            </p:cNvPr>
            <p:cNvSpPr/>
            <p:nvPr/>
          </p:nvSpPr>
          <p:spPr>
            <a:xfrm>
              <a:off x="4501589" y="9727987"/>
              <a:ext cx="333910" cy="33501"/>
            </a:xfrm>
            <a:custGeom>
              <a:avLst/>
              <a:gdLst>
                <a:gd name="connsiteX0" fmla="*/ 561 w 333910"/>
                <a:gd name="connsiteY0" fmla="*/ 25613 h 33501"/>
                <a:gd name="connsiteX1" fmla="*/ 321236 w 333910"/>
                <a:gd name="connsiteY1" fmla="*/ 31963 h 33501"/>
                <a:gd name="connsiteX2" fmla="*/ 245036 w 333910"/>
                <a:gd name="connsiteY2" fmla="*/ 213 h 33501"/>
                <a:gd name="connsiteX3" fmla="*/ 561 w 333910"/>
                <a:gd name="connsiteY3" fmla="*/ 25613 h 33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910" h="33501">
                  <a:moveTo>
                    <a:pt x="561" y="25613"/>
                  </a:moveTo>
                  <a:cubicBezTo>
                    <a:pt x="13261" y="30905"/>
                    <a:pt x="280490" y="36196"/>
                    <a:pt x="321236" y="31963"/>
                  </a:cubicBezTo>
                  <a:cubicBezTo>
                    <a:pt x="361982" y="27730"/>
                    <a:pt x="295836" y="2859"/>
                    <a:pt x="245036" y="213"/>
                  </a:cubicBezTo>
                  <a:cubicBezTo>
                    <a:pt x="194236" y="-2433"/>
                    <a:pt x="-12139" y="20321"/>
                    <a:pt x="561" y="256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 1190">
              <a:extLst>
                <a:ext uri="{FF2B5EF4-FFF2-40B4-BE49-F238E27FC236}">
                  <a16:creationId xmlns:a16="http://schemas.microsoft.com/office/drawing/2014/main" id="{38479F46-16A5-1E04-4954-D66B31DE7A4B}"/>
                </a:ext>
              </a:extLst>
            </p:cNvPr>
            <p:cNvSpPr/>
            <p:nvPr/>
          </p:nvSpPr>
          <p:spPr>
            <a:xfrm>
              <a:off x="4515068" y="9807525"/>
              <a:ext cx="281961" cy="26013"/>
            </a:xfrm>
            <a:custGeom>
              <a:avLst/>
              <a:gdLst>
                <a:gd name="connsiteX0" fmla="*/ 2957 w 281961"/>
                <a:gd name="connsiteY0" fmla="*/ 19100 h 26013"/>
                <a:gd name="connsiteX1" fmla="*/ 279182 w 281961"/>
                <a:gd name="connsiteY1" fmla="*/ 50 h 26013"/>
                <a:gd name="connsiteX2" fmla="*/ 139482 w 281961"/>
                <a:gd name="connsiteY2" fmla="*/ 25450 h 26013"/>
                <a:gd name="connsiteX3" fmla="*/ 2957 w 281961"/>
                <a:gd name="connsiteY3" fmla="*/ 19100 h 26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961" h="26013">
                  <a:moveTo>
                    <a:pt x="2957" y="19100"/>
                  </a:moveTo>
                  <a:cubicBezTo>
                    <a:pt x="26240" y="14867"/>
                    <a:pt x="256428" y="-1008"/>
                    <a:pt x="279182" y="50"/>
                  </a:cubicBezTo>
                  <a:cubicBezTo>
                    <a:pt x="301936" y="1108"/>
                    <a:pt x="178640" y="23333"/>
                    <a:pt x="139482" y="25450"/>
                  </a:cubicBezTo>
                  <a:cubicBezTo>
                    <a:pt x="100324" y="27567"/>
                    <a:pt x="-20326" y="23333"/>
                    <a:pt x="2957" y="19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 1191">
              <a:extLst>
                <a:ext uri="{FF2B5EF4-FFF2-40B4-BE49-F238E27FC236}">
                  <a16:creationId xmlns:a16="http://schemas.microsoft.com/office/drawing/2014/main" id="{7D818AC0-F531-4A4C-25A3-6CB952BD2838}"/>
                </a:ext>
              </a:extLst>
            </p:cNvPr>
            <p:cNvSpPr/>
            <p:nvPr/>
          </p:nvSpPr>
          <p:spPr>
            <a:xfrm>
              <a:off x="4476414" y="9892183"/>
              <a:ext cx="383083" cy="166224"/>
            </a:xfrm>
            <a:custGeom>
              <a:avLst/>
              <a:gdLst>
                <a:gd name="connsiteX0" fmla="*/ 22561 w 383083"/>
                <a:gd name="connsiteY0" fmla="*/ 26517 h 166224"/>
                <a:gd name="connsiteX1" fmla="*/ 346411 w 383083"/>
                <a:gd name="connsiteY1" fmla="*/ 23342 h 166224"/>
                <a:gd name="connsiteX2" fmla="*/ 260686 w 383083"/>
                <a:gd name="connsiteY2" fmla="*/ 61442 h 166224"/>
                <a:gd name="connsiteX3" fmla="*/ 174961 w 383083"/>
                <a:gd name="connsiteY3" fmla="*/ 105892 h 166224"/>
                <a:gd name="connsiteX4" fmla="*/ 311486 w 383083"/>
                <a:gd name="connsiteY4" fmla="*/ 128117 h 166224"/>
                <a:gd name="connsiteX5" fmla="*/ 336 w 383083"/>
                <a:gd name="connsiteY5" fmla="*/ 166217 h 166224"/>
                <a:gd name="connsiteX6" fmla="*/ 381336 w 383083"/>
                <a:gd name="connsiteY6" fmla="*/ 124942 h 166224"/>
                <a:gd name="connsiteX7" fmla="*/ 149561 w 383083"/>
                <a:gd name="connsiteY7" fmla="*/ 105892 h 166224"/>
                <a:gd name="connsiteX8" fmla="*/ 333711 w 383083"/>
                <a:gd name="connsiteY8" fmla="*/ 20167 h 166224"/>
                <a:gd name="connsiteX9" fmla="*/ 155911 w 383083"/>
                <a:gd name="connsiteY9" fmla="*/ 1117 h 166224"/>
                <a:gd name="connsiteX10" fmla="*/ 22561 w 383083"/>
                <a:gd name="connsiteY10" fmla="*/ 26517 h 166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3083" h="166224">
                  <a:moveTo>
                    <a:pt x="22561" y="26517"/>
                  </a:moveTo>
                  <a:cubicBezTo>
                    <a:pt x="54311" y="30221"/>
                    <a:pt x="306724" y="17521"/>
                    <a:pt x="346411" y="23342"/>
                  </a:cubicBezTo>
                  <a:cubicBezTo>
                    <a:pt x="386098" y="29163"/>
                    <a:pt x="289261" y="47684"/>
                    <a:pt x="260686" y="61442"/>
                  </a:cubicBezTo>
                  <a:cubicBezTo>
                    <a:pt x="232111" y="75200"/>
                    <a:pt x="166494" y="94780"/>
                    <a:pt x="174961" y="105892"/>
                  </a:cubicBezTo>
                  <a:cubicBezTo>
                    <a:pt x="183428" y="117004"/>
                    <a:pt x="340590" y="118063"/>
                    <a:pt x="311486" y="128117"/>
                  </a:cubicBezTo>
                  <a:cubicBezTo>
                    <a:pt x="282382" y="138171"/>
                    <a:pt x="-11306" y="166746"/>
                    <a:pt x="336" y="166217"/>
                  </a:cubicBezTo>
                  <a:cubicBezTo>
                    <a:pt x="11978" y="165688"/>
                    <a:pt x="356465" y="134996"/>
                    <a:pt x="381336" y="124942"/>
                  </a:cubicBezTo>
                  <a:cubicBezTo>
                    <a:pt x="406207" y="114888"/>
                    <a:pt x="157498" y="123354"/>
                    <a:pt x="149561" y="105892"/>
                  </a:cubicBezTo>
                  <a:cubicBezTo>
                    <a:pt x="141624" y="88430"/>
                    <a:pt x="332653" y="37629"/>
                    <a:pt x="333711" y="20167"/>
                  </a:cubicBezTo>
                  <a:cubicBezTo>
                    <a:pt x="334769" y="2705"/>
                    <a:pt x="209357" y="-2587"/>
                    <a:pt x="155911" y="1117"/>
                  </a:cubicBezTo>
                  <a:cubicBezTo>
                    <a:pt x="102465" y="4821"/>
                    <a:pt x="-9189" y="22813"/>
                    <a:pt x="22561" y="265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 1192">
              <a:extLst>
                <a:ext uri="{FF2B5EF4-FFF2-40B4-BE49-F238E27FC236}">
                  <a16:creationId xmlns:a16="http://schemas.microsoft.com/office/drawing/2014/main" id="{AEABA667-C684-5AF2-5A9F-1B75C90FF4E1}"/>
                </a:ext>
              </a:extLst>
            </p:cNvPr>
            <p:cNvSpPr/>
            <p:nvPr/>
          </p:nvSpPr>
          <p:spPr>
            <a:xfrm>
              <a:off x="4460859" y="10092647"/>
              <a:ext cx="358627" cy="388639"/>
            </a:xfrm>
            <a:custGeom>
              <a:avLst/>
              <a:gdLst>
                <a:gd name="connsiteX0" fmla="*/ 47641 w 358627"/>
                <a:gd name="connsiteY0" fmla="*/ 54653 h 388639"/>
                <a:gd name="connsiteX1" fmla="*/ 352441 w 358627"/>
                <a:gd name="connsiteY1" fmla="*/ 35603 h 388639"/>
                <a:gd name="connsiteX2" fmla="*/ 238141 w 358627"/>
                <a:gd name="connsiteY2" fmla="*/ 99103 h 388639"/>
                <a:gd name="connsiteX3" fmla="*/ 66691 w 358627"/>
                <a:gd name="connsiteY3" fmla="*/ 181653 h 388639"/>
                <a:gd name="connsiteX4" fmla="*/ 317516 w 358627"/>
                <a:gd name="connsiteY4" fmla="*/ 178478 h 388639"/>
                <a:gd name="connsiteX5" fmla="*/ 50816 w 358627"/>
                <a:gd name="connsiteY5" fmla="*/ 245153 h 388639"/>
                <a:gd name="connsiteX6" fmla="*/ 327041 w 358627"/>
                <a:gd name="connsiteY6" fmla="*/ 245153 h 388639"/>
                <a:gd name="connsiteX7" fmla="*/ 6366 w 358627"/>
                <a:gd name="connsiteY7" fmla="*/ 334053 h 388639"/>
                <a:gd name="connsiteX8" fmla="*/ 311166 w 358627"/>
                <a:gd name="connsiteY8" fmla="*/ 330878 h 388639"/>
                <a:gd name="connsiteX9" fmla="*/ 16 w 358627"/>
                <a:gd name="connsiteY9" fmla="*/ 388028 h 388639"/>
                <a:gd name="connsiteX10" fmla="*/ 327041 w 358627"/>
                <a:gd name="connsiteY10" fmla="*/ 359453 h 388639"/>
                <a:gd name="connsiteX11" fmla="*/ 215916 w 358627"/>
                <a:gd name="connsiteY11" fmla="*/ 334053 h 388639"/>
                <a:gd name="connsiteX12" fmla="*/ 250841 w 358627"/>
                <a:gd name="connsiteY12" fmla="*/ 273728 h 388639"/>
                <a:gd name="connsiteX13" fmla="*/ 241316 w 358627"/>
                <a:gd name="connsiteY13" fmla="*/ 678 h 388639"/>
                <a:gd name="connsiteX14" fmla="*/ 250841 w 358627"/>
                <a:gd name="connsiteY14" fmla="*/ 362628 h 388639"/>
                <a:gd name="connsiteX15" fmla="*/ 219091 w 358627"/>
                <a:gd name="connsiteY15" fmla="*/ 76878 h 388639"/>
                <a:gd name="connsiteX16" fmla="*/ 47641 w 358627"/>
                <a:gd name="connsiteY16" fmla="*/ 54653 h 388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8627" h="388639">
                  <a:moveTo>
                    <a:pt x="47641" y="54653"/>
                  </a:moveTo>
                  <a:cubicBezTo>
                    <a:pt x="69866" y="47774"/>
                    <a:pt x="320691" y="28195"/>
                    <a:pt x="352441" y="35603"/>
                  </a:cubicBezTo>
                  <a:cubicBezTo>
                    <a:pt x="384191" y="43011"/>
                    <a:pt x="285766" y="74761"/>
                    <a:pt x="238141" y="99103"/>
                  </a:cubicBezTo>
                  <a:cubicBezTo>
                    <a:pt x="190516" y="123445"/>
                    <a:pt x="53462" y="168424"/>
                    <a:pt x="66691" y="181653"/>
                  </a:cubicBezTo>
                  <a:cubicBezTo>
                    <a:pt x="79920" y="194882"/>
                    <a:pt x="320162" y="167895"/>
                    <a:pt x="317516" y="178478"/>
                  </a:cubicBezTo>
                  <a:cubicBezTo>
                    <a:pt x="314870" y="189061"/>
                    <a:pt x="49229" y="234041"/>
                    <a:pt x="50816" y="245153"/>
                  </a:cubicBezTo>
                  <a:cubicBezTo>
                    <a:pt x="52403" y="256265"/>
                    <a:pt x="334449" y="230336"/>
                    <a:pt x="327041" y="245153"/>
                  </a:cubicBezTo>
                  <a:cubicBezTo>
                    <a:pt x="319633" y="259970"/>
                    <a:pt x="9012" y="319766"/>
                    <a:pt x="6366" y="334053"/>
                  </a:cubicBezTo>
                  <a:cubicBezTo>
                    <a:pt x="3720" y="348340"/>
                    <a:pt x="312224" y="321882"/>
                    <a:pt x="311166" y="330878"/>
                  </a:cubicBezTo>
                  <a:cubicBezTo>
                    <a:pt x="310108" y="339874"/>
                    <a:pt x="-2630" y="383266"/>
                    <a:pt x="16" y="388028"/>
                  </a:cubicBezTo>
                  <a:cubicBezTo>
                    <a:pt x="2662" y="392790"/>
                    <a:pt x="291058" y="368449"/>
                    <a:pt x="327041" y="359453"/>
                  </a:cubicBezTo>
                  <a:cubicBezTo>
                    <a:pt x="363024" y="350457"/>
                    <a:pt x="228616" y="348341"/>
                    <a:pt x="215916" y="334053"/>
                  </a:cubicBezTo>
                  <a:cubicBezTo>
                    <a:pt x="203216" y="319766"/>
                    <a:pt x="246608" y="329291"/>
                    <a:pt x="250841" y="273728"/>
                  </a:cubicBezTo>
                  <a:cubicBezTo>
                    <a:pt x="255074" y="218165"/>
                    <a:pt x="241316" y="-14139"/>
                    <a:pt x="241316" y="678"/>
                  </a:cubicBezTo>
                  <a:cubicBezTo>
                    <a:pt x="241316" y="15495"/>
                    <a:pt x="254545" y="349928"/>
                    <a:pt x="250841" y="362628"/>
                  </a:cubicBezTo>
                  <a:cubicBezTo>
                    <a:pt x="247137" y="375328"/>
                    <a:pt x="247666" y="128207"/>
                    <a:pt x="219091" y="76878"/>
                  </a:cubicBezTo>
                  <a:cubicBezTo>
                    <a:pt x="190516" y="25549"/>
                    <a:pt x="25416" y="61532"/>
                    <a:pt x="47641" y="546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 1193">
              <a:extLst>
                <a:ext uri="{FF2B5EF4-FFF2-40B4-BE49-F238E27FC236}">
                  <a16:creationId xmlns:a16="http://schemas.microsoft.com/office/drawing/2014/main" id="{A65F8AB5-1857-312E-D72F-9E81ABD36D76}"/>
                </a:ext>
              </a:extLst>
            </p:cNvPr>
            <p:cNvSpPr/>
            <p:nvPr/>
          </p:nvSpPr>
          <p:spPr>
            <a:xfrm>
              <a:off x="4740221" y="4650962"/>
              <a:ext cx="176754" cy="1331119"/>
            </a:xfrm>
            <a:custGeom>
              <a:avLst/>
              <a:gdLst>
                <a:gd name="connsiteX0" fmla="*/ 9579 w 176754"/>
                <a:gd name="connsiteY0" fmla="*/ 9938 h 1331119"/>
                <a:gd name="connsiteX1" fmla="*/ 171504 w 176754"/>
                <a:gd name="connsiteY1" fmla="*/ 51213 h 1331119"/>
                <a:gd name="connsiteX2" fmla="*/ 136579 w 176754"/>
                <a:gd name="connsiteY2" fmla="*/ 117888 h 1331119"/>
                <a:gd name="connsiteX3" fmla="*/ 130229 w 176754"/>
                <a:gd name="connsiteY3" fmla="*/ 483013 h 1331119"/>
                <a:gd name="connsiteX4" fmla="*/ 152454 w 176754"/>
                <a:gd name="connsiteY4" fmla="*/ 1127538 h 1331119"/>
                <a:gd name="connsiteX5" fmla="*/ 117529 w 176754"/>
                <a:gd name="connsiteY5" fmla="*/ 1203738 h 1331119"/>
                <a:gd name="connsiteX6" fmla="*/ 54 w 176754"/>
                <a:gd name="connsiteY6" fmla="*/ 1318038 h 1331119"/>
                <a:gd name="connsiteX7" fmla="*/ 133404 w 176754"/>
                <a:gd name="connsiteY7" fmla="*/ 1194213 h 1331119"/>
                <a:gd name="connsiteX8" fmla="*/ 155629 w 176754"/>
                <a:gd name="connsiteY8" fmla="*/ 127413 h 1331119"/>
                <a:gd name="connsiteX9" fmla="*/ 9579 w 176754"/>
                <a:gd name="connsiteY9" fmla="*/ 9938 h 1331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754" h="1331119">
                  <a:moveTo>
                    <a:pt x="9579" y="9938"/>
                  </a:moveTo>
                  <a:cubicBezTo>
                    <a:pt x="12225" y="-2762"/>
                    <a:pt x="150337" y="33221"/>
                    <a:pt x="171504" y="51213"/>
                  </a:cubicBezTo>
                  <a:cubicBezTo>
                    <a:pt x="192671" y="69205"/>
                    <a:pt x="143458" y="45921"/>
                    <a:pt x="136579" y="117888"/>
                  </a:cubicBezTo>
                  <a:cubicBezTo>
                    <a:pt x="129700" y="189855"/>
                    <a:pt x="127583" y="314738"/>
                    <a:pt x="130229" y="483013"/>
                  </a:cubicBezTo>
                  <a:cubicBezTo>
                    <a:pt x="132875" y="651288"/>
                    <a:pt x="154571" y="1007417"/>
                    <a:pt x="152454" y="1127538"/>
                  </a:cubicBezTo>
                  <a:cubicBezTo>
                    <a:pt x="150337" y="1247659"/>
                    <a:pt x="142929" y="1171988"/>
                    <a:pt x="117529" y="1203738"/>
                  </a:cubicBezTo>
                  <a:cubicBezTo>
                    <a:pt x="92129" y="1235488"/>
                    <a:pt x="-2592" y="1319626"/>
                    <a:pt x="54" y="1318038"/>
                  </a:cubicBezTo>
                  <a:cubicBezTo>
                    <a:pt x="2700" y="1316451"/>
                    <a:pt x="107475" y="1392651"/>
                    <a:pt x="133404" y="1194213"/>
                  </a:cubicBezTo>
                  <a:cubicBezTo>
                    <a:pt x="159333" y="995776"/>
                    <a:pt x="174150" y="322146"/>
                    <a:pt x="155629" y="127413"/>
                  </a:cubicBezTo>
                  <a:cubicBezTo>
                    <a:pt x="137108" y="-67320"/>
                    <a:pt x="6933" y="22638"/>
                    <a:pt x="9579" y="99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 1194">
              <a:extLst>
                <a:ext uri="{FF2B5EF4-FFF2-40B4-BE49-F238E27FC236}">
                  <a16:creationId xmlns:a16="http://schemas.microsoft.com/office/drawing/2014/main" id="{7A5BBB68-7F66-7DC7-0811-BF17C28A8C9F}"/>
                </a:ext>
              </a:extLst>
            </p:cNvPr>
            <p:cNvSpPr/>
            <p:nvPr/>
          </p:nvSpPr>
          <p:spPr>
            <a:xfrm>
              <a:off x="4702175" y="4749800"/>
              <a:ext cx="171590" cy="79569"/>
            </a:xfrm>
            <a:custGeom>
              <a:avLst/>
              <a:gdLst>
                <a:gd name="connsiteX0" fmla="*/ 0 w 171590"/>
                <a:gd name="connsiteY0" fmla="*/ 0 h 79569"/>
                <a:gd name="connsiteX1" fmla="*/ 171450 w 171590"/>
                <a:gd name="connsiteY1" fmla="*/ 79375 h 79569"/>
                <a:gd name="connsiteX2" fmla="*/ 0 w 171590"/>
                <a:gd name="connsiteY2" fmla="*/ 0 h 7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590" h="79569">
                  <a:moveTo>
                    <a:pt x="0" y="0"/>
                  </a:moveTo>
                  <a:cubicBezTo>
                    <a:pt x="0" y="0"/>
                    <a:pt x="165629" y="74613"/>
                    <a:pt x="171450" y="79375"/>
                  </a:cubicBezTo>
                  <a:cubicBezTo>
                    <a:pt x="177271" y="84137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 1195">
              <a:extLst>
                <a:ext uri="{FF2B5EF4-FFF2-40B4-BE49-F238E27FC236}">
                  <a16:creationId xmlns:a16="http://schemas.microsoft.com/office/drawing/2014/main" id="{C9471025-1F8E-6B72-ED26-0DEC25E87B15}"/>
                </a:ext>
              </a:extLst>
            </p:cNvPr>
            <p:cNvSpPr/>
            <p:nvPr/>
          </p:nvSpPr>
          <p:spPr>
            <a:xfrm>
              <a:off x="4730035" y="4857698"/>
              <a:ext cx="169539" cy="188698"/>
            </a:xfrm>
            <a:custGeom>
              <a:avLst/>
              <a:gdLst>
                <a:gd name="connsiteX0" fmla="*/ 715 w 169539"/>
                <a:gd name="connsiteY0" fmla="*/ 52 h 188698"/>
                <a:gd name="connsiteX1" fmla="*/ 168990 w 169539"/>
                <a:gd name="connsiteY1" fmla="*/ 104827 h 188698"/>
                <a:gd name="connsiteX2" fmla="*/ 57865 w 169539"/>
                <a:gd name="connsiteY2" fmla="*/ 60377 h 188698"/>
                <a:gd name="connsiteX3" fmla="*/ 149940 w 169539"/>
                <a:gd name="connsiteY3" fmla="*/ 187377 h 188698"/>
                <a:gd name="connsiteX4" fmla="*/ 108665 w 169539"/>
                <a:gd name="connsiteY4" fmla="*/ 120702 h 188698"/>
                <a:gd name="connsiteX5" fmla="*/ 715 w 169539"/>
                <a:gd name="connsiteY5" fmla="*/ 52 h 18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9539" h="188698">
                  <a:moveTo>
                    <a:pt x="715" y="52"/>
                  </a:moveTo>
                  <a:cubicBezTo>
                    <a:pt x="10769" y="-2594"/>
                    <a:pt x="159465" y="94773"/>
                    <a:pt x="168990" y="104827"/>
                  </a:cubicBezTo>
                  <a:cubicBezTo>
                    <a:pt x="178515" y="114881"/>
                    <a:pt x="61040" y="46619"/>
                    <a:pt x="57865" y="60377"/>
                  </a:cubicBezTo>
                  <a:cubicBezTo>
                    <a:pt x="54690" y="74135"/>
                    <a:pt x="141473" y="177323"/>
                    <a:pt x="149940" y="187377"/>
                  </a:cubicBezTo>
                  <a:cubicBezTo>
                    <a:pt x="158407" y="197431"/>
                    <a:pt x="127715" y="147689"/>
                    <a:pt x="108665" y="120702"/>
                  </a:cubicBezTo>
                  <a:cubicBezTo>
                    <a:pt x="89615" y="93715"/>
                    <a:pt x="-9339" y="2698"/>
                    <a:pt x="715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 1196">
              <a:extLst>
                <a:ext uri="{FF2B5EF4-FFF2-40B4-BE49-F238E27FC236}">
                  <a16:creationId xmlns:a16="http://schemas.microsoft.com/office/drawing/2014/main" id="{7820861E-5AAC-CDDD-FC5A-AA16D4E18136}"/>
                </a:ext>
              </a:extLst>
            </p:cNvPr>
            <p:cNvSpPr/>
            <p:nvPr/>
          </p:nvSpPr>
          <p:spPr>
            <a:xfrm>
              <a:off x="4733502" y="5051412"/>
              <a:ext cx="165524" cy="82566"/>
            </a:xfrm>
            <a:custGeom>
              <a:avLst/>
              <a:gdLst>
                <a:gd name="connsiteX0" fmla="*/ 423 w 165524"/>
                <a:gd name="connsiteY0" fmla="*/ 13 h 82566"/>
                <a:gd name="connsiteX1" fmla="*/ 114723 w 165524"/>
                <a:gd name="connsiteY1" fmla="*/ 73038 h 82566"/>
                <a:gd name="connsiteX2" fmla="*/ 9948 w 165524"/>
                <a:gd name="connsiteY2" fmla="*/ 73038 h 82566"/>
                <a:gd name="connsiteX3" fmla="*/ 165523 w 165524"/>
                <a:gd name="connsiteY3" fmla="*/ 79388 h 82566"/>
                <a:gd name="connsiteX4" fmla="*/ 423 w 165524"/>
                <a:gd name="connsiteY4" fmla="*/ 13 h 82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524" h="82566">
                  <a:moveTo>
                    <a:pt x="423" y="13"/>
                  </a:moveTo>
                  <a:cubicBezTo>
                    <a:pt x="-8044" y="-1045"/>
                    <a:pt x="113136" y="60867"/>
                    <a:pt x="114723" y="73038"/>
                  </a:cubicBezTo>
                  <a:cubicBezTo>
                    <a:pt x="116310" y="85209"/>
                    <a:pt x="1481" y="71980"/>
                    <a:pt x="9948" y="73038"/>
                  </a:cubicBezTo>
                  <a:cubicBezTo>
                    <a:pt x="18415" y="74096"/>
                    <a:pt x="164994" y="88913"/>
                    <a:pt x="165523" y="79388"/>
                  </a:cubicBezTo>
                  <a:cubicBezTo>
                    <a:pt x="166052" y="69863"/>
                    <a:pt x="8890" y="1071"/>
                    <a:pt x="423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 1197">
              <a:extLst>
                <a:ext uri="{FF2B5EF4-FFF2-40B4-BE49-F238E27FC236}">
                  <a16:creationId xmlns:a16="http://schemas.microsoft.com/office/drawing/2014/main" id="{9D86A869-1CF4-B2A3-E5F2-4FB8BE93F18D}"/>
                </a:ext>
              </a:extLst>
            </p:cNvPr>
            <p:cNvSpPr/>
            <p:nvPr/>
          </p:nvSpPr>
          <p:spPr>
            <a:xfrm>
              <a:off x="4721225" y="5187950"/>
              <a:ext cx="181003" cy="29460"/>
            </a:xfrm>
            <a:custGeom>
              <a:avLst/>
              <a:gdLst>
                <a:gd name="connsiteX0" fmla="*/ 0 w 181003"/>
                <a:gd name="connsiteY0" fmla="*/ 0 h 29460"/>
                <a:gd name="connsiteX1" fmla="*/ 180975 w 181003"/>
                <a:gd name="connsiteY1" fmla="*/ 28575 h 29460"/>
                <a:gd name="connsiteX2" fmla="*/ 0 w 181003"/>
                <a:gd name="connsiteY2" fmla="*/ 0 h 2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003" h="29460">
                  <a:moveTo>
                    <a:pt x="0" y="0"/>
                  </a:moveTo>
                  <a:cubicBezTo>
                    <a:pt x="0" y="0"/>
                    <a:pt x="178329" y="21696"/>
                    <a:pt x="180975" y="28575"/>
                  </a:cubicBezTo>
                  <a:cubicBezTo>
                    <a:pt x="183621" y="35454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 1198">
              <a:extLst>
                <a:ext uri="{FF2B5EF4-FFF2-40B4-BE49-F238E27FC236}">
                  <a16:creationId xmlns:a16="http://schemas.microsoft.com/office/drawing/2014/main" id="{9DCA0EFB-4772-2104-7413-7E9AA232C910}"/>
                </a:ext>
              </a:extLst>
            </p:cNvPr>
            <p:cNvSpPr/>
            <p:nvPr/>
          </p:nvSpPr>
          <p:spPr>
            <a:xfrm>
              <a:off x="4682916" y="5269976"/>
              <a:ext cx="200035" cy="569104"/>
            </a:xfrm>
            <a:custGeom>
              <a:avLst/>
              <a:gdLst>
                <a:gd name="connsiteX0" fmla="*/ 41484 w 200035"/>
                <a:gd name="connsiteY0" fmla="*/ 524 h 569104"/>
                <a:gd name="connsiteX1" fmla="*/ 171659 w 200035"/>
                <a:gd name="connsiteY1" fmla="*/ 73549 h 569104"/>
                <a:gd name="connsiteX2" fmla="*/ 174834 w 200035"/>
                <a:gd name="connsiteY2" fmla="*/ 159274 h 569104"/>
                <a:gd name="connsiteX3" fmla="*/ 190709 w 200035"/>
                <a:gd name="connsiteY3" fmla="*/ 489474 h 569104"/>
                <a:gd name="connsiteX4" fmla="*/ 143084 w 200035"/>
                <a:gd name="connsiteY4" fmla="*/ 568849 h 569104"/>
                <a:gd name="connsiteX5" fmla="*/ 209 w 200035"/>
                <a:gd name="connsiteY5" fmla="*/ 514874 h 569104"/>
                <a:gd name="connsiteX6" fmla="*/ 178009 w 200035"/>
                <a:gd name="connsiteY6" fmla="*/ 518049 h 569104"/>
                <a:gd name="connsiteX7" fmla="*/ 181184 w 200035"/>
                <a:gd name="connsiteY7" fmla="*/ 432324 h 569104"/>
                <a:gd name="connsiteX8" fmla="*/ 31959 w 200035"/>
                <a:gd name="connsiteY8" fmla="*/ 356124 h 569104"/>
                <a:gd name="connsiteX9" fmla="*/ 165309 w 200035"/>
                <a:gd name="connsiteY9" fmla="*/ 375174 h 569104"/>
                <a:gd name="connsiteX10" fmla="*/ 174834 w 200035"/>
                <a:gd name="connsiteY10" fmla="*/ 286274 h 569104"/>
                <a:gd name="connsiteX11" fmla="*/ 41484 w 200035"/>
                <a:gd name="connsiteY11" fmla="*/ 222774 h 569104"/>
                <a:gd name="connsiteX12" fmla="*/ 152609 w 200035"/>
                <a:gd name="connsiteY12" fmla="*/ 257699 h 569104"/>
                <a:gd name="connsiteX13" fmla="*/ 155784 w 200035"/>
                <a:gd name="connsiteY13" fmla="*/ 111649 h 569104"/>
                <a:gd name="connsiteX14" fmla="*/ 41484 w 200035"/>
                <a:gd name="connsiteY14" fmla="*/ 524 h 569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0035" h="569104">
                  <a:moveTo>
                    <a:pt x="41484" y="524"/>
                  </a:moveTo>
                  <a:cubicBezTo>
                    <a:pt x="44130" y="-5826"/>
                    <a:pt x="149434" y="47091"/>
                    <a:pt x="171659" y="73549"/>
                  </a:cubicBezTo>
                  <a:cubicBezTo>
                    <a:pt x="193884" y="100007"/>
                    <a:pt x="171659" y="89953"/>
                    <a:pt x="174834" y="159274"/>
                  </a:cubicBezTo>
                  <a:cubicBezTo>
                    <a:pt x="178009" y="228595"/>
                    <a:pt x="196001" y="421211"/>
                    <a:pt x="190709" y="489474"/>
                  </a:cubicBezTo>
                  <a:cubicBezTo>
                    <a:pt x="185417" y="557737"/>
                    <a:pt x="174834" y="564616"/>
                    <a:pt x="143084" y="568849"/>
                  </a:cubicBezTo>
                  <a:cubicBezTo>
                    <a:pt x="111334" y="573082"/>
                    <a:pt x="-5612" y="523341"/>
                    <a:pt x="209" y="514874"/>
                  </a:cubicBezTo>
                  <a:cubicBezTo>
                    <a:pt x="6030" y="506407"/>
                    <a:pt x="147847" y="531807"/>
                    <a:pt x="178009" y="518049"/>
                  </a:cubicBezTo>
                  <a:cubicBezTo>
                    <a:pt x="208171" y="504291"/>
                    <a:pt x="205526" y="459311"/>
                    <a:pt x="181184" y="432324"/>
                  </a:cubicBezTo>
                  <a:cubicBezTo>
                    <a:pt x="156842" y="405337"/>
                    <a:pt x="34605" y="365649"/>
                    <a:pt x="31959" y="356124"/>
                  </a:cubicBezTo>
                  <a:cubicBezTo>
                    <a:pt x="29313" y="346599"/>
                    <a:pt x="141496" y="386816"/>
                    <a:pt x="165309" y="375174"/>
                  </a:cubicBezTo>
                  <a:cubicBezTo>
                    <a:pt x="189122" y="363532"/>
                    <a:pt x="195472" y="311674"/>
                    <a:pt x="174834" y="286274"/>
                  </a:cubicBezTo>
                  <a:cubicBezTo>
                    <a:pt x="154196" y="260874"/>
                    <a:pt x="45188" y="227536"/>
                    <a:pt x="41484" y="222774"/>
                  </a:cubicBezTo>
                  <a:cubicBezTo>
                    <a:pt x="37780" y="218012"/>
                    <a:pt x="133559" y="276220"/>
                    <a:pt x="152609" y="257699"/>
                  </a:cubicBezTo>
                  <a:cubicBezTo>
                    <a:pt x="171659" y="239178"/>
                    <a:pt x="173776" y="152395"/>
                    <a:pt x="155784" y="111649"/>
                  </a:cubicBezTo>
                  <a:cubicBezTo>
                    <a:pt x="137792" y="70903"/>
                    <a:pt x="38838" y="6874"/>
                    <a:pt x="41484" y="5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336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icrophone, radio, mic. - 42702373" hidden="1">
            <a:extLst>
              <a:ext uri="{FF2B5EF4-FFF2-40B4-BE49-F238E27FC236}">
                <a16:creationId xmlns:a16="http://schemas.microsoft.com/office/drawing/2014/main" id="{0DF29435-9D3F-EF07-CC1B-E3053E7499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02" t="11459" r="13687"/>
          <a:stretch/>
        </p:blipFill>
        <p:spPr bwMode="auto">
          <a:xfrm>
            <a:off x="2601735" y="0"/>
            <a:ext cx="439773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16ADD99F-7833-EE69-E9F7-392E9F3F8CA0}"/>
              </a:ext>
            </a:extLst>
          </p:cNvPr>
          <p:cNvSpPr/>
          <p:nvPr/>
        </p:nvSpPr>
        <p:spPr>
          <a:xfrm>
            <a:off x="4519181" y="136054"/>
            <a:ext cx="1159103" cy="193102"/>
          </a:xfrm>
          <a:custGeom>
            <a:avLst/>
            <a:gdLst>
              <a:gd name="connsiteX0" fmla="*/ 14719 w 1159103"/>
              <a:gd name="connsiteY0" fmla="*/ 98896 h 193102"/>
              <a:gd name="connsiteX1" fmla="*/ 614794 w 1159103"/>
              <a:gd name="connsiteY1" fmla="*/ 63971 h 193102"/>
              <a:gd name="connsiteX2" fmla="*/ 503669 w 1159103"/>
              <a:gd name="connsiteY2" fmla="*/ 44921 h 193102"/>
              <a:gd name="connsiteX3" fmla="*/ 881494 w 1159103"/>
              <a:gd name="connsiteY3" fmla="*/ 76671 h 193102"/>
              <a:gd name="connsiteX4" fmla="*/ 1157719 w 1159103"/>
              <a:gd name="connsiteY4" fmla="*/ 190971 h 193102"/>
              <a:gd name="connsiteX5" fmla="*/ 976744 w 1159103"/>
              <a:gd name="connsiteY5" fmla="*/ 140171 h 193102"/>
              <a:gd name="connsiteX6" fmla="*/ 722744 w 1159103"/>
              <a:gd name="connsiteY6" fmla="*/ 6821 h 193102"/>
              <a:gd name="connsiteX7" fmla="*/ 456044 w 1159103"/>
              <a:gd name="connsiteY7" fmla="*/ 22696 h 193102"/>
              <a:gd name="connsiteX8" fmla="*/ 510019 w 1159103"/>
              <a:gd name="connsiteY8" fmla="*/ 51271 h 193102"/>
              <a:gd name="connsiteX9" fmla="*/ 271894 w 1159103"/>
              <a:gd name="connsiteY9" fmla="*/ 19521 h 193102"/>
              <a:gd name="connsiteX10" fmla="*/ 55994 w 1159103"/>
              <a:gd name="connsiteY10" fmla="*/ 22696 h 193102"/>
              <a:gd name="connsiteX11" fmla="*/ 421119 w 1159103"/>
              <a:gd name="connsiteY11" fmla="*/ 48096 h 193102"/>
              <a:gd name="connsiteX12" fmla="*/ 205219 w 1159103"/>
              <a:gd name="connsiteY12" fmla="*/ 60796 h 193102"/>
              <a:gd name="connsiteX13" fmla="*/ 14719 w 1159103"/>
              <a:gd name="connsiteY13" fmla="*/ 98896 h 19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9103" h="193102">
                <a:moveTo>
                  <a:pt x="14719" y="98896"/>
                </a:moveTo>
                <a:cubicBezTo>
                  <a:pt x="82981" y="99425"/>
                  <a:pt x="533302" y="72967"/>
                  <a:pt x="614794" y="63971"/>
                </a:cubicBezTo>
                <a:cubicBezTo>
                  <a:pt x="696286" y="54975"/>
                  <a:pt x="459219" y="42804"/>
                  <a:pt x="503669" y="44921"/>
                </a:cubicBezTo>
                <a:cubicBezTo>
                  <a:pt x="548119" y="47038"/>
                  <a:pt x="772486" y="52329"/>
                  <a:pt x="881494" y="76671"/>
                </a:cubicBezTo>
                <a:cubicBezTo>
                  <a:pt x="990502" y="101013"/>
                  <a:pt x="1141844" y="180388"/>
                  <a:pt x="1157719" y="190971"/>
                </a:cubicBezTo>
                <a:cubicBezTo>
                  <a:pt x="1173594" y="201554"/>
                  <a:pt x="1049240" y="170863"/>
                  <a:pt x="976744" y="140171"/>
                </a:cubicBezTo>
                <a:cubicBezTo>
                  <a:pt x="904248" y="109479"/>
                  <a:pt x="809527" y="26400"/>
                  <a:pt x="722744" y="6821"/>
                </a:cubicBezTo>
                <a:cubicBezTo>
                  <a:pt x="635961" y="-12758"/>
                  <a:pt x="491498" y="15288"/>
                  <a:pt x="456044" y="22696"/>
                </a:cubicBezTo>
                <a:cubicBezTo>
                  <a:pt x="420590" y="30104"/>
                  <a:pt x="540711" y="51800"/>
                  <a:pt x="510019" y="51271"/>
                </a:cubicBezTo>
                <a:cubicBezTo>
                  <a:pt x="479327" y="50742"/>
                  <a:pt x="347565" y="24283"/>
                  <a:pt x="271894" y="19521"/>
                </a:cubicBezTo>
                <a:cubicBezTo>
                  <a:pt x="196223" y="14759"/>
                  <a:pt x="31123" y="17934"/>
                  <a:pt x="55994" y="22696"/>
                </a:cubicBezTo>
                <a:cubicBezTo>
                  <a:pt x="80865" y="27458"/>
                  <a:pt x="396248" y="41746"/>
                  <a:pt x="421119" y="48096"/>
                </a:cubicBezTo>
                <a:cubicBezTo>
                  <a:pt x="445990" y="54446"/>
                  <a:pt x="276657" y="52858"/>
                  <a:pt x="205219" y="60796"/>
                </a:cubicBezTo>
                <a:cubicBezTo>
                  <a:pt x="133782" y="68733"/>
                  <a:pt x="-53543" y="98367"/>
                  <a:pt x="14719" y="98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55FD8ADF-50B9-BD2C-30B5-7BFF6A8B983C}"/>
              </a:ext>
            </a:extLst>
          </p:cNvPr>
          <p:cNvSpPr/>
          <p:nvPr/>
        </p:nvSpPr>
        <p:spPr>
          <a:xfrm>
            <a:off x="4223064" y="206292"/>
            <a:ext cx="782332" cy="683488"/>
          </a:xfrm>
          <a:custGeom>
            <a:avLst/>
            <a:gdLst>
              <a:gd name="connsiteX0" fmla="*/ 777561 w 782332"/>
              <a:gd name="connsiteY0" fmla="*/ 3258 h 683488"/>
              <a:gd name="connsiteX1" fmla="*/ 314011 w 782332"/>
              <a:gd name="connsiteY1" fmla="*/ 57233 h 683488"/>
              <a:gd name="connsiteX2" fmla="*/ 364811 w 782332"/>
              <a:gd name="connsiteY2" fmla="*/ 47708 h 683488"/>
              <a:gd name="connsiteX3" fmla="*/ 196536 w 782332"/>
              <a:gd name="connsiteY3" fmla="*/ 187408 h 683488"/>
              <a:gd name="connsiteX4" fmla="*/ 250511 w 782332"/>
              <a:gd name="connsiteY4" fmla="*/ 162008 h 683488"/>
              <a:gd name="connsiteX5" fmla="*/ 113986 w 782332"/>
              <a:gd name="connsiteY5" fmla="*/ 311233 h 683488"/>
              <a:gd name="connsiteX6" fmla="*/ 2861 w 782332"/>
              <a:gd name="connsiteY6" fmla="*/ 527133 h 683488"/>
              <a:gd name="connsiteX7" fmla="*/ 31436 w 782332"/>
              <a:gd name="connsiteY7" fmla="*/ 682708 h 683488"/>
              <a:gd name="connsiteX8" fmla="*/ 15561 w 782332"/>
              <a:gd name="connsiteY8" fmla="*/ 581108 h 683488"/>
              <a:gd name="connsiteX9" fmla="*/ 72711 w 782332"/>
              <a:gd name="connsiteY9" fmla="*/ 444583 h 683488"/>
              <a:gd name="connsiteX10" fmla="*/ 142561 w 782332"/>
              <a:gd name="connsiteY10" fmla="*/ 279483 h 683488"/>
              <a:gd name="connsiteX11" fmla="*/ 107636 w 782332"/>
              <a:gd name="connsiteY11" fmla="*/ 342983 h 683488"/>
              <a:gd name="connsiteX12" fmla="*/ 345761 w 782332"/>
              <a:gd name="connsiteY12" fmla="*/ 60408 h 683488"/>
              <a:gd name="connsiteX13" fmla="*/ 336236 w 782332"/>
              <a:gd name="connsiteY13" fmla="*/ 41358 h 683488"/>
              <a:gd name="connsiteX14" fmla="*/ 637861 w 782332"/>
              <a:gd name="connsiteY14" fmla="*/ 12783 h 683488"/>
              <a:gd name="connsiteX15" fmla="*/ 558486 w 782332"/>
              <a:gd name="connsiteY15" fmla="*/ 6433 h 683488"/>
              <a:gd name="connsiteX16" fmla="*/ 777561 w 782332"/>
              <a:gd name="connsiteY16" fmla="*/ 3258 h 68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2332" h="683488">
                <a:moveTo>
                  <a:pt x="777561" y="3258"/>
                </a:moveTo>
                <a:cubicBezTo>
                  <a:pt x="736815" y="11725"/>
                  <a:pt x="382803" y="49825"/>
                  <a:pt x="314011" y="57233"/>
                </a:cubicBezTo>
                <a:cubicBezTo>
                  <a:pt x="245219" y="64641"/>
                  <a:pt x="384390" y="26012"/>
                  <a:pt x="364811" y="47708"/>
                </a:cubicBezTo>
                <a:cubicBezTo>
                  <a:pt x="345232" y="69404"/>
                  <a:pt x="215586" y="168358"/>
                  <a:pt x="196536" y="187408"/>
                </a:cubicBezTo>
                <a:cubicBezTo>
                  <a:pt x="177486" y="206458"/>
                  <a:pt x="264269" y="141370"/>
                  <a:pt x="250511" y="162008"/>
                </a:cubicBezTo>
                <a:cubicBezTo>
                  <a:pt x="236753" y="182646"/>
                  <a:pt x="155261" y="250379"/>
                  <a:pt x="113986" y="311233"/>
                </a:cubicBezTo>
                <a:cubicBezTo>
                  <a:pt x="72711" y="372087"/>
                  <a:pt x="16619" y="465221"/>
                  <a:pt x="2861" y="527133"/>
                </a:cubicBezTo>
                <a:cubicBezTo>
                  <a:pt x="-10897" y="589045"/>
                  <a:pt x="29319" y="673712"/>
                  <a:pt x="31436" y="682708"/>
                </a:cubicBezTo>
                <a:cubicBezTo>
                  <a:pt x="33553" y="691704"/>
                  <a:pt x="8682" y="620795"/>
                  <a:pt x="15561" y="581108"/>
                </a:cubicBezTo>
                <a:cubicBezTo>
                  <a:pt x="22440" y="541421"/>
                  <a:pt x="51544" y="494854"/>
                  <a:pt x="72711" y="444583"/>
                </a:cubicBezTo>
                <a:cubicBezTo>
                  <a:pt x="93878" y="394312"/>
                  <a:pt x="136740" y="296416"/>
                  <a:pt x="142561" y="279483"/>
                </a:cubicBezTo>
                <a:cubicBezTo>
                  <a:pt x="148382" y="262550"/>
                  <a:pt x="73769" y="379495"/>
                  <a:pt x="107636" y="342983"/>
                </a:cubicBezTo>
                <a:cubicBezTo>
                  <a:pt x="141503" y="306471"/>
                  <a:pt x="307661" y="110679"/>
                  <a:pt x="345761" y="60408"/>
                </a:cubicBezTo>
                <a:cubicBezTo>
                  <a:pt x="383861" y="10137"/>
                  <a:pt x="287553" y="49295"/>
                  <a:pt x="336236" y="41358"/>
                </a:cubicBezTo>
                <a:cubicBezTo>
                  <a:pt x="384919" y="33421"/>
                  <a:pt x="600819" y="18604"/>
                  <a:pt x="637861" y="12783"/>
                </a:cubicBezTo>
                <a:cubicBezTo>
                  <a:pt x="674903" y="6962"/>
                  <a:pt x="531499" y="7491"/>
                  <a:pt x="558486" y="6433"/>
                </a:cubicBezTo>
                <a:cubicBezTo>
                  <a:pt x="585473" y="5375"/>
                  <a:pt x="818307" y="-5209"/>
                  <a:pt x="777561" y="3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E9C3F36-25DE-6DC3-EF91-5A8F9F6F53D7}"/>
              </a:ext>
            </a:extLst>
          </p:cNvPr>
          <p:cNvSpPr/>
          <p:nvPr/>
        </p:nvSpPr>
        <p:spPr>
          <a:xfrm>
            <a:off x="5571606" y="261761"/>
            <a:ext cx="649144" cy="543807"/>
          </a:xfrm>
          <a:custGeom>
            <a:avLst/>
            <a:gdLst>
              <a:gd name="connsiteX0" fmla="*/ 57669 w 649144"/>
              <a:gd name="connsiteY0" fmla="*/ 1764 h 543807"/>
              <a:gd name="connsiteX1" fmla="*/ 384694 w 649144"/>
              <a:gd name="connsiteY1" fmla="*/ 220839 h 543807"/>
              <a:gd name="connsiteX2" fmla="*/ 352944 w 649144"/>
              <a:gd name="connsiteY2" fmla="*/ 195439 h 543807"/>
              <a:gd name="connsiteX3" fmla="*/ 533919 w 649144"/>
              <a:gd name="connsiteY3" fmla="*/ 366889 h 543807"/>
              <a:gd name="connsiteX4" fmla="*/ 495819 w 649144"/>
              <a:gd name="connsiteY4" fmla="*/ 297039 h 543807"/>
              <a:gd name="connsiteX5" fmla="*/ 645044 w 649144"/>
              <a:gd name="connsiteY5" fmla="*/ 538339 h 543807"/>
              <a:gd name="connsiteX6" fmla="*/ 591069 w 649144"/>
              <a:gd name="connsiteY6" fmla="*/ 446264 h 543807"/>
              <a:gd name="connsiteX7" fmla="*/ 422794 w 649144"/>
              <a:gd name="connsiteY7" fmla="*/ 227189 h 543807"/>
              <a:gd name="connsiteX8" fmla="*/ 511694 w 649144"/>
              <a:gd name="connsiteY8" fmla="*/ 344664 h 543807"/>
              <a:gd name="connsiteX9" fmla="*/ 352944 w 649144"/>
              <a:gd name="connsiteY9" fmla="*/ 214489 h 543807"/>
              <a:gd name="connsiteX10" fmla="*/ 187844 w 649144"/>
              <a:gd name="connsiteY10" fmla="*/ 141464 h 543807"/>
              <a:gd name="connsiteX11" fmla="*/ 519 w 649144"/>
              <a:gd name="connsiteY11" fmla="*/ 100189 h 543807"/>
              <a:gd name="connsiteX12" fmla="*/ 248169 w 649144"/>
              <a:gd name="connsiteY12" fmla="*/ 160514 h 543807"/>
              <a:gd name="connsiteX13" fmla="*/ 197369 w 649144"/>
              <a:gd name="connsiteY13" fmla="*/ 128764 h 543807"/>
              <a:gd name="connsiteX14" fmla="*/ 137044 w 649144"/>
              <a:gd name="connsiteY14" fmla="*/ 55739 h 543807"/>
              <a:gd name="connsiteX15" fmla="*/ 244994 w 649144"/>
              <a:gd name="connsiteY15" fmla="*/ 112889 h 543807"/>
              <a:gd name="connsiteX16" fmla="*/ 57669 w 649144"/>
              <a:gd name="connsiteY16" fmla="*/ 1764 h 54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9144" h="543807">
                <a:moveTo>
                  <a:pt x="57669" y="1764"/>
                </a:moveTo>
                <a:cubicBezTo>
                  <a:pt x="80952" y="19756"/>
                  <a:pt x="335482" y="188560"/>
                  <a:pt x="384694" y="220839"/>
                </a:cubicBezTo>
                <a:cubicBezTo>
                  <a:pt x="433906" y="253118"/>
                  <a:pt x="328073" y="171097"/>
                  <a:pt x="352944" y="195439"/>
                </a:cubicBezTo>
                <a:cubicBezTo>
                  <a:pt x="377815" y="219781"/>
                  <a:pt x="510107" y="349956"/>
                  <a:pt x="533919" y="366889"/>
                </a:cubicBezTo>
                <a:cubicBezTo>
                  <a:pt x="557732" y="383822"/>
                  <a:pt x="477298" y="268464"/>
                  <a:pt x="495819" y="297039"/>
                </a:cubicBezTo>
                <a:cubicBezTo>
                  <a:pt x="514340" y="325614"/>
                  <a:pt x="629169" y="513468"/>
                  <a:pt x="645044" y="538339"/>
                </a:cubicBezTo>
                <a:cubicBezTo>
                  <a:pt x="660919" y="563210"/>
                  <a:pt x="628111" y="498122"/>
                  <a:pt x="591069" y="446264"/>
                </a:cubicBezTo>
                <a:cubicBezTo>
                  <a:pt x="554027" y="394406"/>
                  <a:pt x="436023" y="244122"/>
                  <a:pt x="422794" y="227189"/>
                </a:cubicBezTo>
                <a:cubicBezTo>
                  <a:pt x="409565" y="210256"/>
                  <a:pt x="523336" y="346781"/>
                  <a:pt x="511694" y="344664"/>
                </a:cubicBezTo>
                <a:cubicBezTo>
                  <a:pt x="500052" y="342547"/>
                  <a:pt x="406919" y="248356"/>
                  <a:pt x="352944" y="214489"/>
                </a:cubicBezTo>
                <a:cubicBezTo>
                  <a:pt x="298969" y="180622"/>
                  <a:pt x="246581" y="160514"/>
                  <a:pt x="187844" y="141464"/>
                </a:cubicBezTo>
                <a:cubicBezTo>
                  <a:pt x="129107" y="122414"/>
                  <a:pt x="-9535" y="97014"/>
                  <a:pt x="519" y="100189"/>
                </a:cubicBezTo>
                <a:cubicBezTo>
                  <a:pt x="10573" y="103364"/>
                  <a:pt x="215361" y="155751"/>
                  <a:pt x="248169" y="160514"/>
                </a:cubicBezTo>
                <a:cubicBezTo>
                  <a:pt x="280977" y="165277"/>
                  <a:pt x="215890" y="146227"/>
                  <a:pt x="197369" y="128764"/>
                </a:cubicBezTo>
                <a:cubicBezTo>
                  <a:pt x="178848" y="111302"/>
                  <a:pt x="129107" y="58385"/>
                  <a:pt x="137044" y="55739"/>
                </a:cubicBezTo>
                <a:cubicBezTo>
                  <a:pt x="144981" y="53093"/>
                  <a:pt x="254519" y="116593"/>
                  <a:pt x="244994" y="112889"/>
                </a:cubicBezTo>
                <a:cubicBezTo>
                  <a:pt x="235469" y="109185"/>
                  <a:pt x="34386" y="-16228"/>
                  <a:pt x="57669" y="1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1F77B57-A1C0-76B5-CD4B-AEA450E1E7FE}"/>
              </a:ext>
            </a:extLst>
          </p:cNvPr>
          <p:cNvSpPr/>
          <p:nvPr/>
        </p:nvSpPr>
        <p:spPr>
          <a:xfrm>
            <a:off x="6127236" y="626792"/>
            <a:ext cx="339050" cy="851288"/>
          </a:xfrm>
          <a:custGeom>
            <a:avLst/>
            <a:gdLst>
              <a:gd name="connsiteX0" fmla="*/ 3689 w 339050"/>
              <a:gd name="connsiteY0" fmla="*/ 1858 h 851288"/>
              <a:gd name="connsiteX1" fmla="*/ 238639 w 339050"/>
              <a:gd name="connsiteY1" fmla="*/ 478108 h 851288"/>
              <a:gd name="connsiteX2" fmla="*/ 225939 w 339050"/>
              <a:gd name="connsiteY2" fmla="*/ 427308 h 851288"/>
              <a:gd name="connsiteX3" fmla="*/ 337064 w 339050"/>
              <a:gd name="connsiteY3" fmla="*/ 640033 h 851288"/>
              <a:gd name="connsiteX4" fmla="*/ 298964 w 339050"/>
              <a:gd name="connsiteY4" fmla="*/ 579708 h 851288"/>
              <a:gd name="connsiteX5" fmla="*/ 321189 w 339050"/>
              <a:gd name="connsiteY5" fmla="*/ 849583 h 851288"/>
              <a:gd name="connsiteX6" fmla="*/ 305314 w 339050"/>
              <a:gd name="connsiteY6" fmla="*/ 678133 h 851288"/>
              <a:gd name="connsiteX7" fmla="*/ 203714 w 339050"/>
              <a:gd name="connsiteY7" fmla="*/ 354283 h 851288"/>
              <a:gd name="connsiteX8" fmla="*/ 64014 w 339050"/>
              <a:gd name="connsiteY8" fmla="*/ 65358 h 851288"/>
              <a:gd name="connsiteX9" fmla="*/ 92589 w 339050"/>
              <a:gd name="connsiteY9" fmla="*/ 303483 h 851288"/>
              <a:gd name="connsiteX10" fmla="*/ 3689 w 339050"/>
              <a:gd name="connsiteY10" fmla="*/ 1858 h 85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9050" h="851288">
                <a:moveTo>
                  <a:pt x="3689" y="1858"/>
                </a:moveTo>
                <a:cubicBezTo>
                  <a:pt x="28031" y="30962"/>
                  <a:pt x="201597" y="407200"/>
                  <a:pt x="238639" y="478108"/>
                </a:cubicBezTo>
                <a:cubicBezTo>
                  <a:pt x="275681" y="549016"/>
                  <a:pt x="209535" y="400321"/>
                  <a:pt x="225939" y="427308"/>
                </a:cubicBezTo>
                <a:cubicBezTo>
                  <a:pt x="242343" y="454295"/>
                  <a:pt x="324893" y="614633"/>
                  <a:pt x="337064" y="640033"/>
                </a:cubicBezTo>
                <a:cubicBezTo>
                  <a:pt x="349235" y="665433"/>
                  <a:pt x="301610" y="544783"/>
                  <a:pt x="298964" y="579708"/>
                </a:cubicBezTo>
                <a:cubicBezTo>
                  <a:pt x="296318" y="614633"/>
                  <a:pt x="320131" y="833179"/>
                  <a:pt x="321189" y="849583"/>
                </a:cubicBezTo>
                <a:cubicBezTo>
                  <a:pt x="322247" y="865987"/>
                  <a:pt x="324893" y="760683"/>
                  <a:pt x="305314" y="678133"/>
                </a:cubicBezTo>
                <a:cubicBezTo>
                  <a:pt x="285735" y="595583"/>
                  <a:pt x="243931" y="456412"/>
                  <a:pt x="203714" y="354283"/>
                </a:cubicBezTo>
                <a:cubicBezTo>
                  <a:pt x="163497" y="252154"/>
                  <a:pt x="82535" y="73825"/>
                  <a:pt x="64014" y="65358"/>
                </a:cubicBezTo>
                <a:cubicBezTo>
                  <a:pt x="45493" y="56891"/>
                  <a:pt x="102114" y="311950"/>
                  <a:pt x="92589" y="303483"/>
                </a:cubicBezTo>
                <a:cubicBezTo>
                  <a:pt x="83064" y="295016"/>
                  <a:pt x="-20653" y="-27246"/>
                  <a:pt x="3689" y="1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C6604693-A71E-7A3F-1089-D94693FC6E8F}"/>
              </a:ext>
            </a:extLst>
          </p:cNvPr>
          <p:cNvSpPr/>
          <p:nvPr/>
        </p:nvSpPr>
        <p:spPr>
          <a:xfrm>
            <a:off x="5289485" y="330200"/>
            <a:ext cx="358840" cy="134025"/>
          </a:xfrm>
          <a:custGeom>
            <a:avLst/>
            <a:gdLst>
              <a:gd name="connsiteX0" fmla="*/ 358840 w 358840"/>
              <a:gd name="connsiteY0" fmla="*/ 0 h 134025"/>
              <a:gd name="connsiteX1" fmla="*/ 158815 w 358840"/>
              <a:gd name="connsiteY1" fmla="*/ 22225 h 134025"/>
              <a:gd name="connsiteX2" fmla="*/ 65 w 358840"/>
              <a:gd name="connsiteY2" fmla="*/ 133350 h 134025"/>
              <a:gd name="connsiteX3" fmla="*/ 139765 w 358840"/>
              <a:gd name="connsiteY3" fmla="*/ 66675 h 134025"/>
              <a:gd name="connsiteX4" fmla="*/ 174690 w 358840"/>
              <a:gd name="connsiteY4" fmla="*/ 22225 h 134025"/>
              <a:gd name="connsiteX5" fmla="*/ 142940 w 358840"/>
              <a:gd name="connsiteY5" fmla="*/ 22225 h 134025"/>
              <a:gd name="connsiteX6" fmla="*/ 358840 w 358840"/>
              <a:gd name="connsiteY6" fmla="*/ 0 h 13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840" h="134025">
                <a:moveTo>
                  <a:pt x="358840" y="0"/>
                </a:moveTo>
                <a:cubicBezTo>
                  <a:pt x="288725" y="0"/>
                  <a:pt x="218611" y="0"/>
                  <a:pt x="158815" y="22225"/>
                </a:cubicBezTo>
                <a:cubicBezTo>
                  <a:pt x="99019" y="44450"/>
                  <a:pt x="3240" y="125942"/>
                  <a:pt x="65" y="133350"/>
                </a:cubicBezTo>
                <a:cubicBezTo>
                  <a:pt x="-3110" y="140758"/>
                  <a:pt x="110661" y="85196"/>
                  <a:pt x="139765" y="66675"/>
                </a:cubicBezTo>
                <a:cubicBezTo>
                  <a:pt x="168869" y="48154"/>
                  <a:pt x="174161" y="29633"/>
                  <a:pt x="174690" y="22225"/>
                </a:cubicBezTo>
                <a:cubicBezTo>
                  <a:pt x="175219" y="14817"/>
                  <a:pt x="142940" y="22225"/>
                  <a:pt x="142940" y="22225"/>
                </a:cubicBezTo>
                <a:lnTo>
                  <a:pt x="3588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BAB56349-DED0-14BB-74A1-3D778F549909}"/>
              </a:ext>
            </a:extLst>
          </p:cNvPr>
          <p:cNvSpPr/>
          <p:nvPr/>
        </p:nvSpPr>
        <p:spPr>
          <a:xfrm>
            <a:off x="4377260" y="275959"/>
            <a:ext cx="242433" cy="280634"/>
          </a:xfrm>
          <a:custGeom>
            <a:avLst/>
            <a:gdLst>
              <a:gd name="connsiteX0" fmla="*/ 242365 w 242433"/>
              <a:gd name="connsiteY0" fmla="*/ 266 h 280634"/>
              <a:gd name="connsiteX1" fmla="*/ 131240 w 242433"/>
              <a:gd name="connsiteY1" fmla="*/ 114566 h 280634"/>
              <a:gd name="connsiteX2" fmla="*/ 201090 w 242433"/>
              <a:gd name="connsiteY2" fmla="*/ 70116 h 280634"/>
              <a:gd name="connsiteX3" fmla="*/ 105840 w 242433"/>
              <a:gd name="connsiteY3" fmla="*/ 174891 h 280634"/>
              <a:gd name="connsiteX4" fmla="*/ 4240 w 242433"/>
              <a:gd name="connsiteY4" fmla="*/ 279666 h 280634"/>
              <a:gd name="connsiteX5" fmla="*/ 29640 w 242433"/>
              <a:gd name="connsiteY5" fmla="*/ 219341 h 280634"/>
              <a:gd name="connsiteX6" fmla="*/ 124890 w 242433"/>
              <a:gd name="connsiteY6" fmla="*/ 92341 h 280634"/>
              <a:gd name="connsiteX7" fmla="*/ 20115 w 242433"/>
              <a:gd name="connsiteY7" fmla="*/ 200291 h 280634"/>
              <a:gd name="connsiteX8" fmla="*/ 16940 w 242433"/>
              <a:gd name="connsiteY8" fmla="*/ 260616 h 280634"/>
              <a:gd name="connsiteX9" fmla="*/ 112190 w 242433"/>
              <a:gd name="connsiteY9" fmla="*/ 152666 h 280634"/>
              <a:gd name="connsiteX10" fmla="*/ 242365 w 242433"/>
              <a:gd name="connsiteY10" fmla="*/ 266 h 280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2433" h="280634">
                <a:moveTo>
                  <a:pt x="242365" y="266"/>
                </a:moveTo>
                <a:cubicBezTo>
                  <a:pt x="245540" y="-6084"/>
                  <a:pt x="138119" y="102924"/>
                  <a:pt x="131240" y="114566"/>
                </a:cubicBezTo>
                <a:cubicBezTo>
                  <a:pt x="124361" y="126208"/>
                  <a:pt x="205323" y="60062"/>
                  <a:pt x="201090" y="70116"/>
                </a:cubicBezTo>
                <a:cubicBezTo>
                  <a:pt x="196857" y="80170"/>
                  <a:pt x="138648" y="139966"/>
                  <a:pt x="105840" y="174891"/>
                </a:cubicBezTo>
                <a:cubicBezTo>
                  <a:pt x="73032" y="209816"/>
                  <a:pt x="16940" y="272258"/>
                  <a:pt x="4240" y="279666"/>
                </a:cubicBezTo>
                <a:cubicBezTo>
                  <a:pt x="-8460" y="287074"/>
                  <a:pt x="9532" y="250562"/>
                  <a:pt x="29640" y="219341"/>
                </a:cubicBezTo>
                <a:cubicBezTo>
                  <a:pt x="49748" y="188120"/>
                  <a:pt x="126477" y="95516"/>
                  <a:pt x="124890" y="92341"/>
                </a:cubicBezTo>
                <a:cubicBezTo>
                  <a:pt x="123303" y="89166"/>
                  <a:pt x="38107" y="172245"/>
                  <a:pt x="20115" y="200291"/>
                </a:cubicBezTo>
                <a:cubicBezTo>
                  <a:pt x="2123" y="228337"/>
                  <a:pt x="1594" y="268553"/>
                  <a:pt x="16940" y="260616"/>
                </a:cubicBezTo>
                <a:cubicBezTo>
                  <a:pt x="32286" y="252679"/>
                  <a:pt x="76207" y="191824"/>
                  <a:pt x="112190" y="152666"/>
                </a:cubicBezTo>
                <a:cubicBezTo>
                  <a:pt x="148173" y="113508"/>
                  <a:pt x="239190" y="6616"/>
                  <a:pt x="242365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08305BA3-FC57-0987-ED77-C370952F06DD}"/>
              </a:ext>
            </a:extLst>
          </p:cNvPr>
          <p:cNvSpPr/>
          <p:nvPr/>
        </p:nvSpPr>
        <p:spPr>
          <a:xfrm>
            <a:off x="4529942" y="243017"/>
            <a:ext cx="226330" cy="279115"/>
          </a:xfrm>
          <a:custGeom>
            <a:avLst/>
            <a:gdLst>
              <a:gd name="connsiteX0" fmla="*/ 226208 w 226330"/>
              <a:gd name="connsiteY0" fmla="*/ 14158 h 279115"/>
              <a:gd name="connsiteX1" fmla="*/ 89683 w 226330"/>
              <a:gd name="connsiteY1" fmla="*/ 64958 h 279115"/>
              <a:gd name="connsiteX2" fmla="*/ 19833 w 226330"/>
              <a:gd name="connsiteY2" fmla="*/ 182433 h 279115"/>
              <a:gd name="connsiteX3" fmla="*/ 29358 w 226330"/>
              <a:gd name="connsiteY3" fmla="*/ 147508 h 279115"/>
              <a:gd name="connsiteX4" fmla="*/ 45233 w 226330"/>
              <a:gd name="connsiteY4" fmla="*/ 277683 h 279115"/>
              <a:gd name="connsiteX5" fmla="*/ 13483 w 226330"/>
              <a:gd name="connsiteY5" fmla="*/ 214183 h 279115"/>
              <a:gd name="connsiteX6" fmla="*/ 3958 w 226330"/>
              <a:gd name="connsiteY6" fmla="*/ 169733 h 279115"/>
              <a:gd name="connsiteX7" fmla="*/ 76983 w 226330"/>
              <a:gd name="connsiteY7" fmla="*/ 87183 h 279115"/>
              <a:gd name="connsiteX8" fmla="*/ 23008 w 226330"/>
              <a:gd name="connsiteY8" fmla="*/ 103058 h 279115"/>
              <a:gd name="connsiteX9" fmla="*/ 134133 w 226330"/>
              <a:gd name="connsiteY9" fmla="*/ 1458 h 279115"/>
              <a:gd name="connsiteX10" fmla="*/ 64283 w 226330"/>
              <a:gd name="connsiteY10" fmla="*/ 42733 h 279115"/>
              <a:gd name="connsiteX11" fmla="*/ 226208 w 226330"/>
              <a:gd name="connsiteY11" fmla="*/ 14158 h 27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330" h="279115">
                <a:moveTo>
                  <a:pt x="226208" y="14158"/>
                </a:moveTo>
                <a:cubicBezTo>
                  <a:pt x="230441" y="17862"/>
                  <a:pt x="124079" y="36912"/>
                  <a:pt x="89683" y="64958"/>
                </a:cubicBezTo>
                <a:cubicBezTo>
                  <a:pt x="55287" y="93004"/>
                  <a:pt x="29887" y="168675"/>
                  <a:pt x="19833" y="182433"/>
                </a:cubicBezTo>
                <a:cubicBezTo>
                  <a:pt x="9779" y="196191"/>
                  <a:pt x="25125" y="131633"/>
                  <a:pt x="29358" y="147508"/>
                </a:cubicBezTo>
                <a:cubicBezTo>
                  <a:pt x="33591" y="163383"/>
                  <a:pt x="47879" y="266570"/>
                  <a:pt x="45233" y="277683"/>
                </a:cubicBezTo>
                <a:cubicBezTo>
                  <a:pt x="42587" y="288796"/>
                  <a:pt x="20362" y="232175"/>
                  <a:pt x="13483" y="214183"/>
                </a:cubicBezTo>
                <a:cubicBezTo>
                  <a:pt x="6604" y="196191"/>
                  <a:pt x="-6625" y="190900"/>
                  <a:pt x="3958" y="169733"/>
                </a:cubicBezTo>
                <a:cubicBezTo>
                  <a:pt x="14541" y="148566"/>
                  <a:pt x="73808" y="98296"/>
                  <a:pt x="76983" y="87183"/>
                </a:cubicBezTo>
                <a:cubicBezTo>
                  <a:pt x="80158" y="76070"/>
                  <a:pt x="13483" y="117345"/>
                  <a:pt x="23008" y="103058"/>
                </a:cubicBezTo>
                <a:cubicBezTo>
                  <a:pt x="32533" y="88771"/>
                  <a:pt x="127254" y="11512"/>
                  <a:pt x="134133" y="1458"/>
                </a:cubicBezTo>
                <a:cubicBezTo>
                  <a:pt x="141012" y="-8596"/>
                  <a:pt x="48408" y="36383"/>
                  <a:pt x="64283" y="42733"/>
                </a:cubicBezTo>
                <a:cubicBezTo>
                  <a:pt x="80158" y="49083"/>
                  <a:pt x="221975" y="10454"/>
                  <a:pt x="226208" y="14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5B12AA8-C39F-6D50-FEE6-4D1C7B5DBE79}"/>
              </a:ext>
            </a:extLst>
          </p:cNvPr>
          <p:cNvSpPr/>
          <p:nvPr/>
        </p:nvSpPr>
        <p:spPr>
          <a:xfrm>
            <a:off x="4552458" y="247419"/>
            <a:ext cx="194878" cy="254791"/>
          </a:xfrm>
          <a:custGeom>
            <a:avLst/>
            <a:gdLst>
              <a:gd name="connsiteX0" fmla="*/ 194167 w 194878"/>
              <a:gd name="connsiteY0" fmla="*/ 231 h 254791"/>
              <a:gd name="connsiteX1" fmla="*/ 127492 w 194878"/>
              <a:gd name="connsiteY1" fmla="*/ 105006 h 254791"/>
              <a:gd name="connsiteX2" fmla="*/ 63992 w 194878"/>
              <a:gd name="connsiteY2" fmla="*/ 238356 h 254791"/>
              <a:gd name="connsiteX3" fmla="*/ 86217 w 194878"/>
              <a:gd name="connsiteY3" fmla="*/ 181206 h 254791"/>
              <a:gd name="connsiteX4" fmla="*/ 492 w 194878"/>
              <a:gd name="connsiteY4" fmla="*/ 254231 h 254791"/>
              <a:gd name="connsiteX5" fmla="*/ 54467 w 194878"/>
              <a:gd name="connsiteY5" fmla="*/ 206606 h 254791"/>
              <a:gd name="connsiteX6" fmla="*/ 124317 w 194878"/>
              <a:gd name="connsiteY6" fmla="*/ 63731 h 254791"/>
              <a:gd name="connsiteX7" fmla="*/ 83042 w 194878"/>
              <a:gd name="connsiteY7" fmla="*/ 133581 h 254791"/>
              <a:gd name="connsiteX8" fmla="*/ 194167 w 194878"/>
              <a:gd name="connsiteY8" fmla="*/ 231 h 25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878" h="254791">
                <a:moveTo>
                  <a:pt x="194167" y="231"/>
                </a:moveTo>
                <a:cubicBezTo>
                  <a:pt x="201575" y="-4532"/>
                  <a:pt x="149188" y="65319"/>
                  <a:pt x="127492" y="105006"/>
                </a:cubicBezTo>
                <a:cubicBezTo>
                  <a:pt x="105796" y="144694"/>
                  <a:pt x="70871" y="225656"/>
                  <a:pt x="63992" y="238356"/>
                </a:cubicBezTo>
                <a:cubicBezTo>
                  <a:pt x="57113" y="251056"/>
                  <a:pt x="96800" y="178560"/>
                  <a:pt x="86217" y="181206"/>
                </a:cubicBezTo>
                <a:cubicBezTo>
                  <a:pt x="75634" y="183852"/>
                  <a:pt x="5784" y="249998"/>
                  <a:pt x="492" y="254231"/>
                </a:cubicBezTo>
                <a:cubicBezTo>
                  <a:pt x="-4800" y="258464"/>
                  <a:pt x="33830" y="238356"/>
                  <a:pt x="54467" y="206606"/>
                </a:cubicBezTo>
                <a:cubicBezTo>
                  <a:pt x="75104" y="174856"/>
                  <a:pt x="119555" y="75902"/>
                  <a:pt x="124317" y="63731"/>
                </a:cubicBezTo>
                <a:cubicBezTo>
                  <a:pt x="129079" y="51560"/>
                  <a:pt x="76692" y="138343"/>
                  <a:pt x="83042" y="133581"/>
                </a:cubicBezTo>
                <a:cubicBezTo>
                  <a:pt x="89392" y="128819"/>
                  <a:pt x="186759" y="4994"/>
                  <a:pt x="194167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5C7951A-4EC6-47F0-A702-252DF60D23AC}"/>
              </a:ext>
            </a:extLst>
          </p:cNvPr>
          <p:cNvSpPr/>
          <p:nvPr/>
        </p:nvSpPr>
        <p:spPr>
          <a:xfrm>
            <a:off x="4670984" y="219075"/>
            <a:ext cx="164542" cy="333583"/>
          </a:xfrm>
          <a:custGeom>
            <a:avLst/>
            <a:gdLst>
              <a:gd name="connsiteX0" fmla="*/ 164541 w 164542"/>
              <a:gd name="connsiteY0" fmla="*/ 0 h 333583"/>
              <a:gd name="connsiteX1" fmla="*/ 34366 w 164542"/>
              <a:gd name="connsiteY1" fmla="*/ 133350 h 333583"/>
              <a:gd name="connsiteX2" fmla="*/ 40716 w 164542"/>
              <a:gd name="connsiteY2" fmla="*/ 222250 h 333583"/>
              <a:gd name="connsiteX3" fmla="*/ 12141 w 164542"/>
              <a:gd name="connsiteY3" fmla="*/ 187325 h 333583"/>
              <a:gd name="connsiteX4" fmla="*/ 88341 w 164542"/>
              <a:gd name="connsiteY4" fmla="*/ 333375 h 333583"/>
              <a:gd name="connsiteX5" fmla="*/ 28016 w 164542"/>
              <a:gd name="connsiteY5" fmla="*/ 219075 h 333583"/>
              <a:gd name="connsiteX6" fmla="*/ 2616 w 164542"/>
              <a:gd name="connsiteY6" fmla="*/ 196850 h 333583"/>
              <a:gd name="connsiteX7" fmla="*/ 88341 w 164542"/>
              <a:gd name="connsiteY7" fmla="*/ 82550 h 333583"/>
              <a:gd name="connsiteX8" fmla="*/ 37541 w 164542"/>
              <a:gd name="connsiteY8" fmla="*/ 133350 h 333583"/>
              <a:gd name="connsiteX9" fmla="*/ 164541 w 164542"/>
              <a:gd name="connsiteY9" fmla="*/ 0 h 33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42" h="333583">
                <a:moveTo>
                  <a:pt x="164541" y="0"/>
                </a:moveTo>
                <a:cubicBezTo>
                  <a:pt x="164012" y="0"/>
                  <a:pt x="55004" y="96308"/>
                  <a:pt x="34366" y="133350"/>
                </a:cubicBezTo>
                <a:cubicBezTo>
                  <a:pt x="13728" y="170392"/>
                  <a:pt x="44420" y="213254"/>
                  <a:pt x="40716" y="222250"/>
                </a:cubicBezTo>
                <a:cubicBezTo>
                  <a:pt x="37012" y="231246"/>
                  <a:pt x="4204" y="168804"/>
                  <a:pt x="12141" y="187325"/>
                </a:cubicBezTo>
                <a:cubicBezTo>
                  <a:pt x="20078" y="205846"/>
                  <a:pt x="85695" y="328083"/>
                  <a:pt x="88341" y="333375"/>
                </a:cubicBezTo>
                <a:cubicBezTo>
                  <a:pt x="90987" y="338667"/>
                  <a:pt x="42303" y="241829"/>
                  <a:pt x="28016" y="219075"/>
                </a:cubicBezTo>
                <a:cubicBezTo>
                  <a:pt x="13728" y="196321"/>
                  <a:pt x="-7438" y="219604"/>
                  <a:pt x="2616" y="196850"/>
                </a:cubicBezTo>
                <a:cubicBezTo>
                  <a:pt x="12670" y="174096"/>
                  <a:pt x="82520" y="93133"/>
                  <a:pt x="88341" y="82550"/>
                </a:cubicBezTo>
                <a:cubicBezTo>
                  <a:pt x="94162" y="71967"/>
                  <a:pt x="28016" y="142346"/>
                  <a:pt x="37541" y="133350"/>
                </a:cubicBezTo>
                <a:cubicBezTo>
                  <a:pt x="47066" y="124354"/>
                  <a:pt x="165070" y="0"/>
                  <a:pt x="16454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8138C85F-CDDC-42F3-B44D-95E0C7388E37}"/>
              </a:ext>
            </a:extLst>
          </p:cNvPr>
          <p:cNvSpPr/>
          <p:nvPr/>
        </p:nvSpPr>
        <p:spPr>
          <a:xfrm>
            <a:off x="4789911" y="228836"/>
            <a:ext cx="147224" cy="229379"/>
          </a:xfrm>
          <a:custGeom>
            <a:avLst/>
            <a:gdLst>
              <a:gd name="connsiteX0" fmla="*/ 147214 w 147224"/>
              <a:gd name="connsiteY0" fmla="*/ 2939 h 229379"/>
              <a:gd name="connsiteX1" fmla="*/ 48789 w 147224"/>
              <a:gd name="connsiteY1" fmla="*/ 82314 h 229379"/>
              <a:gd name="connsiteX2" fmla="*/ 26564 w 147224"/>
              <a:gd name="connsiteY2" fmla="*/ 171214 h 229379"/>
              <a:gd name="connsiteX3" fmla="*/ 83714 w 147224"/>
              <a:gd name="connsiteY3" fmla="*/ 114064 h 229379"/>
              <a:gd name="connsiteX4" fmla="*/ 1164 w 147224"/>
              <a:gd name="connsiteY4" fmla="*/ 225189 h 229379"/>
              <a:gd name="connsiteX5" fmla="*/ 42439 w 147224"/>
              <a:gd name="connsiteY5" fmla="*/ 190264 h 229379"/>
              <a:gd name="connsiteX6" fmla="*/ 147214 w 147224"/>
              <a:gd name="connsiteY6" fmla="*/ 2939 h 22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224" h="229379">
                <a:moveTo>
                  <a:pt x="147214" y="2939"/>
                </a:moveTo>
                <a:cubicBezTo>
                  <a:pt x="148272" y="-15052"/>
                  <a:pt x="68897" y="54268"/>
                  <a:pt x="48789" y="82314"/>
                </a:cubicBezTo>
                <a:cubicBezTo>
                  <a:pt x="28681" y="110360"/>
                  <a:pt x="20743" y="165922"/>
                  <a:pt x="26564" y="171214"/>
                </a:cubicBezTo>
                <a:cubicBezTo>
                  <a:pt x="32385" y="176506"/>
                  <a:pt x="87947" y="105068"/>
                  <a:pt x="83714" y="114064"/>
                </a:cubicBezTo>
                <a:cubicBezTo>
                  <a:pt x="79481" y="123060"/>
                  <a:pt x="8043" y="212489"/>
                  <a:pt x="1164" y="225189"/>
                </a:cubicBezTo>
                <a:cubicBezTo>
                  <a:pt x="-5715" y="237889"/>
                  <a:pt x="19156" y="220426"/>
                  <a:pt x="42439" y="190264"/>
                </a:cubicBezTo>
                <a:cubicBezTo>
                  <a:pt x="65722" y="160102"/>
                  <a:pt x="146156" y="20930"/>
                  <a:pt x="147214" y="2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F7B1E60-09B9-FA19-659D-C05C2D3FB525}"/>
              </a:ext>
            </a:extLst>
          </p:cNvPr>
          <p:cNvSpPr/>
          <p:nvPr/>
        </p:nvSpPr>
        <p:spPr>
          <a:xfrm>
            <a:off x="4918281" y="198110"/>
            <a:ext cx="416498" cy="262400"/>
          </a:xfrm>
          <a:custGeom>
            <a:avLst/>
            <a:gdLst>
              <a:gd name="connsiteX0" fmla="*/ 415719 w 416498"/>
              <a:gd name="connsiteY0" fmla="*/ 24140 h 262400"/>
              <a:gd name="connsiteX1" fmla="*/ 91869 w 416498"/>
              <a:gd name="connsiteY1" fmla="*/ 46365 h 262400"/>
              <a:gd name="connsiteX2" fmla="*/ 152194 w 416498"/>
              <a:gd name="connsiteY2" fmla="*/ 30490 h 262400"/>
              <a:gd name="connsiteX3" fmla="*/ 2969 w 416498"/>
              <a:gd name="connsiteY3" fmla="*/ 138440 h 262400"/>
              <a:gd name="connsiteX4" fmla="*/ 50594 w 416498"/>
              <a:gd name="connsiteY4" fmla="*/ 109865 h 262400"/>
              <a:gd name="connsiteX5" fmla="*/ 25194 w 416498"/>
              <a:gd name="connsiteY5" fmla="*/ 173365 h 262400"/>
              <a:gd name="connsiteX6" fmla="*/ 6144 w 416498"/>
              <a:gd name="connsiteY6" fmla="*/ 262265 h 262400"/>
              <a:gd name="connsiteX7" fmla="*/ 15669 w 416498"/>
              <a:gd name="connsiteY7" fmla="*/ 189240 h 262400"/>
              <a:gd name="connsiteX8" fmla="*/ 82344 w 416498"/>
              <a:gd name="connsiteY8" fmla="*/ 27315 h 262400"/>
              <a:gd name="connsiteX9" fmla="*/ 72819 w 416498"/>
              <a:gd name="connsiteY9" fmla="*/ 68590 h 262400"/>
              <a:gd name="connsiteX10" fmla="*/ 247444 w 416498"/>
              <a:gd name="connsiteY10" fmla="*/ 1915 h 262400"/>
              <a:gd name="connsiteX11" fmla="*/ 183944 w 416498"/>
              <a:gd name="connsiteY11" fmla="*/ 17790 h 262400"/>
              <a:gd name="connsiteX12" fmla="*/ 415719 w 416498"/>
              <a:gd name="connsiteY12" fmla="*/ 24140 h 2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6498" h="262400">
                <a:moveTo>
                  <a:pt x="415719" y="24140"/>
                </a:moveTo>
                <a:cubicBezTo>
                  <a:pt x="400373" y="28903"/>
                  <a:pt x="135790" y="45307"/>
                  <a:pt x="91869" y="46365"/>
                </a:cubicBezTo>
                <a:cubicBezTo>
                  <a:pt x="47948" y="47423"/>
                  <a:pt x="167011" y="15144"/>
                  <a:pt x="152194" y="30490"/>
                </a:cubicBezTo>
                <a:cubicBezTo>
                  <a:pt x="137377" y="45836"/>
                  <a:pt x="19902" y="125211"/>
                  <a:pt x="2969" y="138440"/>
                </a:cubicBezTo>
                <a:cubicBezTo>
                  <a:pt x="-13964" y="151669"/>
                  <a:pt x="46890" y="104044"/>
                  <a:pt x="50594" y="109865"/>
                </a:cubicBezTo>
                <a:cubicBezTo>
                  <a:pt x="54298" y="115686"/>
                  <a:pt x="32602" y="147965"/>
                  <a:pt x="25194" y="173365"/>
                </a:cubicBezTo>
                <a:cubicBezTo>
                  <a:pt x="17786" y="198765"/>
                  <a:pt x="7731" y="259619"/>
                  <a:pt x="6144" y="262265"/>
                </a:cubicBezTo>
                <a:cubicBezTo>
                  <a:pt x="4556" y="264911"/>
                  <a:pt x="2969" y="228398"/>
                  <a:pt x="15669" y="189240"/>
                </a:cubicBezTo>
                <a:cubicBezTo>
                  <a:pt x="28369" y="150082"/>
                  <a:pt x="72819" y="47423"/>
                  <a:pt x="82344" y="27315"/>
                </a:cubicBezTo>
                <a:cubicBezTo>
                  <a:pt x="91869" y="7207"/>
                  <a:pt x="45302" y="72823"/>
                  <a:pt x="72819" y="68590"/>
                </a:cubicBezTo>
                <a:cubicBezTo>
                  <a:pt x="100336" y="64357"/>
                  <a:pt x="228923" y="10382"/>
                  <a:pt x="247444" y="1915"/>
                </a:cubicBezTo>
                <a:cubicBezTo>
                  <a:pt x="265965" y="-6552"/>
                  <a:pt x="152723" y="15673"/>
                  <a:pt x="183944" y="17790"/>
                </a:cubicBezTo>
                <a:cubicBezTo>
                  <a:pt x="215165" y="19907"/>
                  <a:pt x="431065" y="19377"/>
                  <a:pt x="415719" y="24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285C9B5D-DB88-CE88-83D6-35684481C991}"/>
              </a:ext>
            </a:extLst>
          </p:cNvPr>
          <p:cNvSpPr/>
          <p:nvPr/>
        </p:nvSpPr>
        <p:spPr>
          <a:xfrm>
            <a:off x="5115699" y="231354"/>
            <a:ext cx="496698" cy="241802"/>
          </a:xfrm>
          <a:custGeom>
            <a:avLst/>
            <a:gdLst>
              <a:gd name="connsiteX0" fmla="*/ 494526 w 496698"/>
              <a:gd name="connsiteY0" fmla="*/ 102021 h 241802"/>
              <a:gd name="connsiteX1" fmla="*/ 377051 w 496698"/>
              <a:gd name="connsiteY1" fmla="*/ 35346 h 241802"/>
              <a:gd name="connsiteX2" fmla="*/ 110351 w 496698"/>
              <a:gd name="connsiteY2" fmla="*/ 38521 h 241802"/>
              <a:gd name="connsiteX3" fmla="*/ 151626 w 496698"/>
              <a:gd name="connsiteY3" fmla="*/ 19471 h 241802"/>
              <a:gd name="connsiteX4" fmla="*/ 72251 w 496698"/>
              <a:gd name="connsiteY4" fmla="*/ 146471 h 241802"/>
              <a:gd name="connsiteX5" fmla="*/ 65901 w 496698"/>
              <a:gd name="connsiteY5" fmla="*/ 238546 h 241802"/>
              <a:gd name="connsiteX6" fmla="*/ 5576 w 496698"/>
              <a:gd name="connsiteY6" fmla="*/ 219496 h 241802"/>
              <a:gd name="connsiteX7" fmla="*/ 224651 w 496698"/>
              <a:gd name="connsiteY7" fmla="*/ 241721 h 241802"/>
              <a:gd name="connsiteX8" fmla="*/ 43676 w 496698"/>
              <a:gd name="connsiteY8" fmla="*/ 222671 h 241802"/>
              <a:gd name="connsiteX9" fmla="*/ 69076 w 496698"/>
              <a:gd name="connsiteY9" fmla="*/ 133771 h 241802"/>
              <a:gd name="connsiteX10" fmla="*/ 218301 w 496698"/>
              <a:gd name="connsiteY10" fmla="*/ 6771 h 241802"/>
              <a:gd name="connsiteX11" fmla="*/ 161151 w 496698"/>
              <a:gd name="connsiteY11" fmla="*/ 16296 h 241802"/>
              <a:gd name="connsiteX12" fmla="*/ 284976 w 496698"/>
              <a:gd name="connsiteY12" fmla="*/ 9946 h 241802"/>
              <a:gd name="connsiteX13" fmla="*/ 494526 w 496698"/>
              <a:gd name="connsiteY13" fmla="*/ 102021 h 24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6698" h="241802">
                <a:moveTo>
                  <a:pt x="494526" y="102021"/>
                </a:moveTo>
                <a:cubicBezTo>
                  <a:pt x="509872" y="106254"/>
                  <a:pt x="441080" y="45929"/>
                  <a:pt x="377051" y="35346"/>
                </a:cubicBezTo>
                <a:cubicBezTo>
                  <a:pt x="313022" y="24763"/>
                  <a:pt x="147922" y="41167"/>
                  <a:pt x="110351" y="38521"/>
                </a:cubicBezTo>
                <a:cubicBezTo>
                  <a:pt x="72780" y="35875"/>
                  <a:pt x="157976" y="1479"/>
                  <a:pt x="151626" y="19471"/>
                </a:cubicBezTo>
                <a:cubicBezTo>
                  <a:pt x="145276" y="37463"/>
                  <a:pt x="86538" y="109959"/>
                  <a:pt x="72251" y="146471"/>
                </a:cubicBezTo>
                <a:cubicBezTo>
                  <a:pt x="57964" y="182983"/>
                  <a:pt x="77014" y="226375"/>
                  <a:pt x="65901" y="238546"/>
                </a:cubicBezTo>
                <a:cubicBezTo>
                  <a:pt x="54788" y="250717"/>
                  <a:pt x="-20882" y="218967"/>
                  <a:pt x="5576" y="219496"/>
                </a:cubicBezTo>
                <a:cubicBezTo>
                  <a:pt x="32034" y="220025"/>
                  <a:pt x="218301" y="241192"/>
                  <a:pt x="224651" y="241721"/>
                </a:cubicBezTo>
                <a:cubicBezTo>
                  <a:pt x="231001" y="242250"/>
                  <a:pt x="69605" y="240663"/>
                  <a:pt x="43676" y="222671"/>
                </a:cubicBezTo>
                <a:cubicBezTo>
                  <a:pt x="17747" y="204679"/>
                  <a:pt x="39972" y="169754"/>
                  <a:pt x="69076" y="133771"/>
                </a:cubicBezTo>
                <a:cubicBezTo>
                  <a:pt x="98180" y="97788"/>
                  <a:pt x="202955" y="26350"/>
                  <a:pt x="218301" y="6771"/>
                </a:cubicBezTo>
                <a:cubicBezTo>
                  <a:pt x="233647" y="-12808"/>
                  <a:pt x="161151" y="16296"/>
                  <a:pt x="161151" y="16296"/>
                </a:cubicBezTo>
                <a:cubicBezTo>
                  <a:pt x="172263" y="16825"/>
                  <a:pt x="226238" y="-2754"/>
                  <a:pt x="284976" y="9946"/>
                </a:cubicBezTo>
                <a:cubicBezTo>
                  <a:pt x="343713" y="22646"/>
                  <a:pt x="479180" y="97788"/>
                  <a:pt x="494526" y="102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997A9742-D16A-D6E3-321E-8F40A4AA5E20}"/>
              </a:ext>
            </a:extLst>
          </p:cNvPr>
          <p:cNvSpPr/>
          <p:nvPr/>
        </p:nvSpPr>
        <p:spPr>
          <a:xfrm>
            <a:off x="4904967" y="215359"/>
            <a:ext cx="451584" cy="249653"/>
          </a:xfrm>
          <a:custGeom>
            <a:avLst/>
            <a:gdLst>
              <a:gd name="connsiteX0" fmla="*/ 451258 w 451584"/>
              <a:gd name="connsiteY0" fmla="*/ 541 h 249653"/>
              <a:gd name="connsiteX1" fmla="*/ 273458 w 451584"/>
              <a:gd name="connsiteY1" fmla="*/ 38641 h 249653"/>
              <a:gd name="connsiteX2" fmla="*/ 171858 w 451584"/>
              <a:gd name="connsiteY2" fmla="*/ 165641 h 249653"/>
              <a:gd name="connsiteX3" fmla="*/ 232183 w 451584"/>
              <a:gd name="connsiteY3" fmla="*/ 89441 h 249653"/>
              <a:gd name="connsiteX4" fmla="*/ 136933 w 451584"/>
              <a:gd name="connsiteY4" fmla="*/ 216441 h 249653"/>
              <a:gd name="connsiteX5" fmla="*/ 408 w 451584"/>
              <a:gd name="connsiteY5" fmla="*/ 241841 h 249653"/>
              <a:gd name="connsiteX6" fmla="*/ 98833 w 451584"/>
              <a:gd name="connsiteY6" fmla="*/ 235491 h 249653"/>
              <a:gd name="connsiteX7" fmla="*/ 213133 w 451584"/>
              <a:gd name="connsiteY7" fmla="*/ 89441 h 249653"/>
              <a:gd name="connsiteX8" fmla="*/ 146458 w 451584"/>
              <a:gd name="connsiteY8" fmla="*/ 165641 h 249653"/>
              <a:gd name="connsiteX9" fmla="*/ 273458 w 451584"/>
              <a:gd name="connsiteY9" fmla="*/ 22766 h 249653"/>
              <a:gd name="connsiteX10" fmla="*/ 225833 w 451584"/>
              <a:gd name="connsiteY10" fmla="*/ 16416 h 249653"/>
              <a:gd name="connsiteX11" fmla="*/ 451258 w 451584"/>
              <a:gd name="connsiteY11" fmla="*/ 541 h 24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1584" h="249653">
                <a:moveTo>
                  <a:pt x="451258" y="541"/>
                </a:moveTo>
                <a:cubicBezTo>
                  <a:pt x="459195" y="4245"/>
                  <a:pt x="320025" y="11124"/>
                  <a:pt x="273458" y="38641"/>
                </a:cubicBezTo>
                <a:cubicBezTo>
                  <a:pt x="226891" y="66158"/>
                  <a:pt x="178737" y="157174"/>
                  <a:pt x="171858" y="165641"/>
                </a:cubicBezTo>
                <a:cubicBezTo>
                  <a:pt x="164979" y="174108"/>
                  <a:pt x="238004" y="80974"/>
                  <a:pt x="232183" y="89441"/>
                </a:cubicBezTo>
                <a:cubicBezTo>
                  <a:pt x="226362" y="97908"/>
                  <a:pt x="175562" y="191041"/>
                  <a:pt x="136933" y="216441"/>
                </a:cubicBezTo>
                <a:cubicBezTo>
                  <a:pt x="98304" y="241841"/>
                  <a:pt x="6758" y="238666"/>
                  <a:pt x="408" y="241841"/>
                </a:cubicBezTo>
                <a:cubicBezTo>
                  <a:pt x="-5942" y="245016"/>
                  <a:pt x="63379" y="260891"/>
                  <a:pt x="98833" y="235491"/>
                </a:cubicBezTo>
                <a:cubicBezTo>
                  <a:pt x="134287" y="210091"/>
                  <a:pt x="205195" y="101083"/>
                  <a:pt x="213133" y="89441"/>
                </a:cubicBezTo>
                <a:cubicBezTo>
                  <a:pt x="221070" y="77799"/>
                  <a:pt x="136404" y="176753"/>
                  <a:pt x="146458" y="165641"/>
                </a:cubicBezTo>
                <a:cubicBezTo>
                  <a:pt x="156512" y="154529"/>
                  <a:pt x="260229" y="47637"/>
                  <a:pt x="273458" y="22766"/>
                </a:cubicBezTo>
                <a:cubicBezTo>
                  <a:pt x="286687" y="-2105"/>
                  <a:pt x="195141" y="19591"/>
                  <a:pt x="225833" y="16416"/>
                </a:cubicBezTo>
                <a:cubicBezTo>
                  <a:pt x="256525" y="13241"/>
                  <a:pt x="443321" y="-3163"/>
                  <a:pt x="451258" y="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1C67E02-6806-5604-3576-D850DC4022A7}"/>
              </a:ext>
            </a:extLst>
          </p:cNvPr>
          <p:cNvSpPr/>
          <p:nvPr/>
        </p:nvSpPr>
        <p:spPr>
          <a:xfrm>
            <a:off x="4260846" y="555003"/>
            <a:ext cx="1601794" cy="515454"/>
          </a:xfrm>
          <a:custGeom>
            <a:avLst/>
            <a:gdLst>
              <a:gd name="connsiteX0" fmla="*/ 4 w 1601794"/>
              <a:gd name="connsiteY0" fmla="*/ 127622 h 515454"/>
              <a:gd name="connsiteX1" fmla="*/ 279404 w 1601794"/>
              <a:gd name="connsiteY1" fmla="*/ 51422 h 515454"/>
              <a:gd name="connsiteX2" fmla="*/ 441329 w 1601794"/>
              <a:gd name="connsiteY2" fmla="*/ 51422 h 515454"/>
              <a:gd name="connsiteX3" fmla="*/ 330204 w 1601794"/>
              <a:gd name="connsiteY3" fmla="*/ 48247 h 515454"/>
              <a:gd name="connsiteX4" fmla="*/ 247654 w 1601794"/>
              <a:gd name="connsiteY4" fmla="*/ 48247 h 515454"/>
              <a:gd name="connsiteX5" fmla="*/ 647704 w 1601794"/>
              <a:gd name="connsiteY5" fmla="*/ 51422 h 515454"/>
              <a:gd name="connsiteX6" fmla="*/ 523879 w 1601794"/>
              <a:gd name="connsiteY6" fmla="*/ 16497 h 515454"/>
              <a:gd name="connsiteX7" fmla="*/ 946154 w 1601794"/>
              <a:gd name="connsiteY7" fmla="*/ 48247 h 515454"/>
              <a:gd name="connsiteX8" fmla="*/ 847729 w 1601794"/>
              <a:gd name="connsiteY8" fmla="*/ 16497 h 515454"/>
              <a:gd name="connsiteX9" fmla="*/ 1085854 w 1601794"/>
              <a:gd name="connsiteY9" fmla="*/ 86347 h 515454"/>
              <a:gd name="connsiteX10" fmla="*/ 1460504 w 1601794"/>
              <a:gd name="connsiteY10" fmla="*/ 226047 h 515454"/>
              <a:gd name="connsiteX11" fmla="*/ 1365254 w 1601794"/>
              <a:gd name="connsiteY11" fmla="*/ 216522 h 515454"/>
              <a:gd name="connsiteX12" fmla="*/ 1517654 w 1601794"/>
              <a:gd name="connsiteY12" fmla="*/ 302247 h 515454"/>
              <a:gd name="connsiteX13" fmla="*/ 1565279 w 1601794"/>
              <a:gd name="connsiteY13" fmla="*/ 359397 h 515454"/>
              <a:gd name="connsiteX14" fmla="*/ 1565279 w 1601794"/>
              <a:gd name="connsiteY14" fmla="*/ 330822 h 515454"/>
              <a:gd name="connsiteX15" fmla="*/ 1574804 w 1601794"/>
              <a:gd name="connsiteY15" fmla="*/ 511797 h 515454"/>
              <a:gd name="connsiteX16" fmla="*/ 1584329 w 1601794"/>
              <a:gd name="connsiteY16" fmla="*/ 445122 h 515454"/>
              <a:gd name="connsiteX17" fmla="*/ 1539879 w 1601794"/>
              <a:gd name="connsiteY17" fmla="*/ 359397 h 515454"/>
              <a:gd name="connsiteX18" fmla="*/ 923929 w 1601794"/>
              <a:gd name="connsiteY18" fmla="*/ 22847 h 515454"/>
              <a:gd name="connsiteX19" fmla="*/ 962029 w 1601794"/>
              <a:gd name="connsiteY19" fmla="*/ 57772 h 515454"/>
              <a:gd name="connsiteX20" fmla="*/ 698504 w 1601794"/>
              <a:gd name="connsiteY20" fmla="*/ 16497 h 515454"/>
              <a:gd name="connsiteX21" fmla="*/ 333379 w 1601794"/>
              <a:gd name="connsiteY21" fmla="*/ 622 h 515454"/>
              <a:gd name="connsiteX22" fmla="*/ 444504 w 1601794"/>
              <a:gd name="connsiteY22" fmla="*/ 35547 h 515454"/>
              <a:gd name="connsiteX23" fmla="*/ 285754 w 1601794"/>
              <a:gd name="connsiteY23" fmla="*/ 48247 h 515454"/>
              <a:gd name="connsiteX24" fmla="*/ 4 w 1601794"/>
              <a:gd name="connsiteY24" fmla="*/ 127622 h 515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01794" h="515454">
                <a:moveTo>
                  <a:pt x="4" y="127622"/>
                </a:moveTo>
                <a:cubicBezTo>
                  <a:pt x="-1054" y="128151"/>
                  <a:pt x="205850" y="64122"/>
                  <a:pt x="279404" y="51422"/>
                </a:cubicBezTo>
                <a:cubicBezTo>
                  <a:pt x="352958" y="38722"/>
                  <a:pt x="432862" y="51951"/>
                  <a:pt x="441329" y="51422"/>
                </a:cubicBezTo>
                <a:cubicBezTo>
                  <a:pt x="449796" y="50893"/>
                  <a:pt x="362483" y="48776"/>
                  <a:pt x="330204" y="48247"/>
                </a:cubicBezTo>
                <a:cubicBezTo>
                  <a:pt x="297925" y="47718"/>
                  <a:pt x="247654" y="48247"/>
                  <a:pt x="247654" y="48247"/>
                </a:cubicBezTo>
                <a:cubicBezTo>
                  <a:pt x="300571" y="48776"/>
                  <a:pt x="601667" y="56714"/>
                  <a:pt x="647704" y="51422"/>
                </a:cubicBezTo>
                <a:cubicBezTo>
                  <a:pt x="693742" y="46130"/>
                  <a:pt x="474137" y="17026"/>
                  <a:pt x="523879" y="16497"/>
                </a:cubicBezTo>
                <a:cubicBezTo>
                  <a:pt x="573621" y="15968"/>
                  <a:pt x="892179" y="48247"/>
                  <a:pt x="946154" y="48247"/>
                </a:cubicBezTo>
                <a:cubicBezTo>
                  <a:pt x="1000129" y="48247"/>
                  <a:pt x="824446" y="10147"/>
                  <a:pt x="847729" y="16497"/>
                </a:cubicBezTo>
                <a:cubicBezTo>
                  <a:pt x="871012" y="22847"/>
                  <a:pt x="983725" y="51422"/>
                  <a:pt x="1085854" y="86347"/>
                </a:cubicBezTo>
                <a:cubicBezTo>
                  <a:pt x="1187983" y="121272"/>
                  <a:pt x="1413937" y="204351"/>
                  <a:pt x="1460504" y="226047"/>
                </a:cubicBezTo>
                <a:cubicBezTo>
                  <a:pt x="1507071" y="247743"/>
                  <a:pt x="1355729" y="203822"/>
                  <a:pt x="1365254" y="216522"/>
                </a:cubicBezTo>
                <a:cubicBezTo>
                  <a:pt x="1374779" y="229222"/>
                  <a:pt x="1484317" y="278435"/>
                  <a:pt x="1517654" y="302247"/>
                </a:cubicBezTo>
                <a:cubicBezTo>
                  <a:pt x="1550991" y="326059"/>
                  <a:pt x="1557342" y="354635"/>
                  <a:pt x="1565279" y="359397"/>
                </a:cubicBezTo>
                <a:cubicBezTo>
                  <a:pt x="1573217" y="364160"/>
                  <a:pt x="1563692" y="305422"/>
                  <a:pt x="1565279" y="330822"/>
                </a:cubicBezTo>
                <a:cubicBezTo>
                  <a:pt x="1566867" y="356222"/>
                  <a:pt x="1571629" y="492747"/>
                  <a:pt x="1574804" y="511797"/>
                </a:cubicBezTo>
                <a:cubicBezTo>
                  <a:pt x="1577979" y="530847"/>
                  <a:pt x="1590150" y="470522"/>
                  <a:pt x="1584329" y="445122"/>
                </a:cubicBezTo>
                <a:cubicBezTo>
                  <a:pt x="1578508" y="419722"/>
                  <a:pt x="1649946" y="429776"/>
                  <a:pt x="1539879" y="359397"/>
                </a:cubicBezTo>
                <a:cubicBezTo>
                  <a:pt x="1429812" y="289018"/>
                  <a:pt x="1020237" y="73118"/>
                  <a:pt x="923929" y="22847"/>
                </a:cubicBezTo>
                <a:cubicBezTo>
                  <a:pt x="827621" y="-27424"/>
                  <a:pt x="999600" y="58830"/>
                  <a:pt x="962029" y="57772"/>
                </a:cubicBezTo>
                <a:cubicBezTo>
                  <a:pt x="924458" y="56714"/>
                  <a:pt x="803279" y="26022"/>
                  <a:pt x="698504" y="16497"/>
                </a:cubicBezTo>
                <a:cubicBezTo>
                  <a:pt x="593729" y="6972"/>
                  <a:pt x="375712" y="-2553"/>
                  <a:pt x="333379" y="622"/>
                </a:cubicBezTo>
                <a:cubicBezTo>
                  <a:pt x="291046" y="3797"/>
                  <a:pt x="452441" y="27610"/>
                  <a:pt x="444504" y="35547"/>
                </a:cubicBezTo>
                <a:cubicBezTo>
                  <a:pt x="436567" y="43484"/>
                  <a:pt x="358779" y="32372"/>
                  <a:pt x="285754" y="48247"/>
                </a:cubicBezTo>
                <a:cubicBezTo>
                  <a:pt x="212729" y="64122"/>
                  <a:pt x="1062" y="127093"/>
                  <a:pt x="4" y="127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3E06D835-E474-CA33-7DAD-671E95641B31}"/>
              </a:ext>
            </a:extLst>
          </p:cNvPr>
          <p:cNvSpPr/>
          <p:nvPr/>
        </p:nvSpPr>
        <p:spPr>
          <a:xfrm>
            <a:off x="4229098" y="604849"/>
            <a:ext cx="409503" cy="147818"/>
          </a:xfrm>
          <a:custGeom>
            <a:avLst/>
            <a:gdLst>
              <a:gd name="connsiteX0" fmla="*/ 2 w 409503"/>
              <a:gd name="connsiteY0" fmla="*/ 147626 h 147818"/>
              <a:gd name="connsiteX1" fmla="*/ 158752 w 409503"/>
              <a:gd name="connsiteY1" fmla="*/ 42851 h 147818"/>
              <a:gd name="connsiteX2" fmla="*/ 403227 w 409503"/>
              <a:gd name="connsiteY2" fmla="*/ 1576 h 147818"/>
              <a:gd name="connsiteX3" fmla="*/ 320677 w 409503"/>
              <a:gd name="connsiteY3" fmla="*/ 7926 h 147818"/>
              <a:gd name="connsiteX4" fmla="*/ 142877 w 409503"/>
              <a:gd name="connsiteY4" fmla="*/ 1576 h 147818"/>
              <a:gd name="connsiteX5" fmla="*/ 298452 w 409503"/>
              <a:gd name="connsiteY5" fmla="*/ 14276 h 147818"/>
              <a:gd name="connsiteX6" fmla="*/ 161927 w 409503"/>
              <a:gd name="connsiteY6" fmla="*/ 14276 h 147818"/>
              <a:gd name="connsiteX7" fmla="*/ 2 w 409503"/>
              <a:gd name="connsiteY7" fmla="*/ 147626 h 14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503" h="147818">
                <a:moveTo>
                  <a:pt x="2" y="147626"/>
                </a:moveTo>
                <a:cubicBezTo>
                  <a:pt x="-527" y="152389"/>
                  <a:pt x="91548" y="67193"/>
                  <a:pt x="158752" y="42851"/>
                </a:cubicBezTo>
                <a:cubicBezTo>
                  <a:pt x="225956" y="18509"/>
                  <a:pt x="376239" y="7397"/>
                  <a:pt x="403227" y="1576"/>
                </a:cubicBezTo>
                <a:cubicBezTo>
                  <a:pt x="430215" y="-4245"/>
                  <a:pt x="364069" y="7926"/>
                  <a:pt x="320677" y="7926"/>
                </a:cubicBezTo>
                <a:cubicBezTo>
                  <a:pt x="277285" y="7926"/>
                  <a:pt x="146581" y="518"/>
                  <a:pt x="142877" y="1576"/>
                </a:cubicBezTo>
                <a:cubicBezTo>
                  <a:pt x="139173" y="2634"/>
                  <a:pt x="295277" y="12159"/>
                  <a:pt x="298452" y="14276"/>
                </a:cubicBezTo>
                <a:cubicBezTo>
                  <a:pt x="301627" y="16393"/>
                  <a:pt x="207435" y="-4245"/>
                  <a:pt x="161927" y="14276"/>
                </a:cubicBezTo>
                <a:cubicBezTo>
                  <a:pt x="116419" y="32797"/>
                  <a:pt x="531" y="142863"/>
                  <a:pt x="2" y="147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F62D05D1-4792-DB47-5619-C6559A921D96}"/>
              </a:ext>
            </a:extLst>
          </p:cNvPr>
          <p:cNvSpPr/>
          <p:nvPr/>
        </p:nvSpPr>
        <p:spPr>
          <a:xfrm>
            <a:off x="4134785" y="676177"/>
            <a:ext cx="987440" cy="391007"/>
          </a:xfrm>
          <a:custGeom>
            <a:avLst/>
            <a:gdLst>
              <a:gd name="connsiteX0" fmla="*/ 986490 w 987440"/>
              <a:gd name="connsiteY0" fmla="*/ 60423 h 391007"/>
              <a:gd name="connsiteX1" fmla="*/ 510240 w 987440"/>
              <a:gd name="connsiteY1" fmla="*/ 54073 h 391007"/>
              <a:gd name="connsiteX2" fmla="*/ 237190 w 987440"/>
              <a:gd name="connsiteY2" fmla="*/ 92173 h 391007"/>
              <a:gd name="connsiteX3" fmla="*/ 335615 w 987440"/>
              <a:gd name="connsiteY3" fmla="*/ 69948 h 391007"/>
              <a:gd name="connsiteX4" fmla="*/ 411815 w 987440"/>
              <a:gd name="connsiteY4" fmla="*/ 98 h 391007"/>
              <a:gd name="connsiteX5" fmla="*/ 275290 w 987440"/>
              <a:gd name="connsiteY5" fmla="*/ 57248 h 391007"/>
              <a:gd name="connsiteX6" fmla="*/ 141940 w 987440"/>
              <a:gd name="connsiteY6" fmla="*/ 162023 h 391007"/>
              <a:gd name="connsiteX7" fmla="*/ 246715 w 987440"/>
              <a:gd name="connsiteY7" fmla="*/ 88998 h 391007"/>
              <a:gd name="connsiteX8" fmla="*/ 84790 w 987440"/>
              <a:gd name="connsiteY8" fmla="*/ 181073 h 391007"/>
              <a:gd name="connsiteX9" fmla="*/ 5415 w 987440"/>
              <a:gd name="connsiteY9" fmla="*/ 250923 h 391007"/>
              <a:gd name="connsiteX10" fmla="*/ 11765 w 987440"/>
              <a:gd name="connsiteY10" fmla="*/ 266798 h 391007"/>
              <a:gd name="connsiteX11" fmla="*/ 49865 w 987440"/>
              <a:gd name="connsiteY11" fmla="*/ 165198 h 391007"/>
              <a:gd name="connsiteX12" fmla="*/ 46690 w 987440"/>
              <a:gd name="connsiteY12" fmla="*/ 279498 h 391007"/>
              <a:gd name="connsiteX13" fmla="*/ 72090 w 987440"/>
              <a:gd name="connsiteY13" fmla="*/ 390623 h 391007"/>
              <a:gd name="connsiteX14" fmla="*/ 43515 w 987440"/>
              <a:gd name="connsiteY14" fmla="*/ 314423 h 391007"/>
              <a:gd name="connsiteX15" fmla="*/ 27640 w 987440"/>
              <a:gd name="connsiteY15" fmla="*/ 269973 h 391007"/>
              <a:gd name="connsiteX16" fmla="*/ 338790 w 987440"/>
              <a:gd name="connsiteY16" fmla="*/ 127098 h 391007"/>
              <a:gd name="connsiteX17" fmla="*/ 43515 w 987440"/>
              <a:gd name="connsiteY17" fmla="*/ 260448 h 391007"/>
              <a:gd name="connsiteX18" fmla="*/ 148290 w 987440"/>
              <a:gd name="connsiteY18" fmla="*/ 127098 h 391007"/>
              <a:gd name="connsiteX19" fmla="*/ 361015 w 987440"/>
              <a:gd name="connsiteY19" fmla="*/ 60423 h 391007"/>
              <a:gd name="connsiteX20" fmla="*/ 678515 w 987440"/>
              <a:gd name="connsiteY20" fmla="*/ 12798 h 391007"/>
              <a:gd name="connsiteX21" fmla="*/ 634065 w 987440"/>
              <a:gd name="connsiteY21" fmla="*/ 12798 h 391007"/>
              <a:gd name="connsiteX22" fmla="*/ 986490 w 987440"/>
              <a:gd name="connsiteY22" fmla="*/ 60423 h 39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87440" h="391007">
                <a:moveTo>
                  <a:pt x="986490" y="60423"/>
                </a:moveTo>
                <a:cubicBezTo>
                  <a:pt x="965853" y="67302"/>
                  <a:pt x="635123" y="48781"/>
                  <a:pt x="510240" y="54073"/>
                </a:cubicBezTo>
                <a:cubicBezTo>
                  <a:pt x="385357" y="59365"/>
                  <a:pt x="266294" y="89527"/>
                  <a:pt x="237190" y="92173"/>
                </a:cubicBezTo>
                <a:cubicBezTo>
                  <a:pt x="208086" y="94819"/>
                  <a:pt x="306511" y="85294"/>
                  <a:pt x="335615" y="69948"/>
                </a:cubicBezTo>
                <a:cubicBezTo>
                  <a:pt x="364719" y="54602"/>
                  <a:pt x="421869" y="2215"/>
                  <a:pt x="411815" y="98"/>
                </a:cubicBezTo>
                <a:cubicBezTo>
                  <a:pt x="401761" y="-2019"/>
                  <a:pt x="320269" y="30261"/>
                  <a:pt x="275290" y="57248"/>
                </a:cubicBezTo>
                <a:cubicBezTo>
                  <a:pt x="230311" y="84235"/>
                  <a:pt x="146702" y="156731"/>
                  <a:pt x="141940" y="162023"/>
                </a:cubicBezTo>
                <a:cubicBezTo>
                  <a:pt x="137177" y="167315"/>
                  <a:pt x="256240" y="85823"/>
                  <a:pt x="246715" y="88998"/>
                </a:cubicBezTo>
                <a:cubicBezTo>
                  <a:pt x="237190" y="92173"/>
                  <a:pt x="125007" y="154086"/>
                  <a:pt x="84790" y="181073"/>
                </a:cubicBezTo>
                <a:cubicBezTo>
                  <a:pt x="44573" y="208060"/>
                  <a:pt x="5415" y="250923"/>
                  <a:pt x="5415" y="250923"/>
                </a:cubicBezTo>
                <a:cubicBezTo>
                  <a:pt x="-6756" y="265210"/>
                  <a:pt x="4357" y="281085"/>
                  <a:pt x="11765" y="266798"/>
                </a:cubicBezTo>
                <a:cubicBezTo>
                  <a:pt x="19173" y="252511"/>
                  <a:pt x="44044" y="163081"/>
                  <a:pt x="49865" y="165198"/>
                </a:cubicBezTo>
                <a:cubicBezTo>
                  <a:pt x="55686" y="167315"/>
                  <a:pt x="42986" y="241927"/>
                  <a:pt x="46690" y="279498"/>
                </a:cubicBezTo>
                <a:cubicBezTo>
                  <a:pt x="50394" y="317069"/>
                  <a:pt x="72619" y="384802"/>
                  <a:pt x="72090" y="390623"/>
                </a:cubicBezTo>
                <a:cubicBezTo>
                  <a:pt x="71561" y="396444"/>
                  <a:pt x="50923" y="334531"/>
                  <a:pt x="43515" y="314423"/>
                </a:cubicBezTo>
                <a:cubicBezTo>
                  <a:pt x="36107" y="294315"/>
                  <a:pt x="-21573" y="301194"/>
                  <a:pt x="27640" y="269973"/>
                </a:cubicBezTo>
                <a:cubicBezTo>
                  <a:pt x="76852" y="238752"/>
                  <a:pt x="336144" y="128686"/>
                  <a:pt x="338790" y="127098"/>
                </a:cubicBezTo>
                <a:cubicBezTo>
                  <a:pt x="341436" y="125511"/>
                  <a:pt x="75265" y="260448"/>
                  <a:pt x="43515" y="260448"/>
                </a:cubicBezTo>
                <a:cubicBezTo>
                  <a:pt x="11765" y="260448"/>
                  <a:pt x="95373" y="160435"/>
                  <a:pt x="148290" y="127098"/>
                </a:cubicBezTo>
                <a:cubicBezTo>
                  <a:pt x="201207" y="93761"/>
                  <a:pt x="272644" y="79473"/>
                  <a:pt x="361015" y="60423"/>
                </a:cubicBezTo>
                <a:cubicBezTo>
                  <a:pt x="449386" y="41373"/>
                  <a:pt x="633007" y="20735"/>
                  <a:pt x="678515" y="12798"/>
                </a:cubicBezTo>
                <a:cubicBezTo>
                  <a:pt x="724023" y="4861"/>
                  <a:pt x="582736" y="2744"/>
                  <a:pt x="634065" y="12798"/>
                </a:cubicBezTo>
                <a:cubicBezTo>
                  <a:pt x="685394" y="22852"/>
                  <a:pt x="1007127" y="53544"/>
                  <a:pt x="986490" y="60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0D0CA03A-C9B4-87F9-DFB6-4415A0522A0A}"/>
              </a:ext>
            </a:extLst>
          </p:cNvPr>
          <p:cNvSpPr/>
          <p:nvPr/>
        </p:nvSpPr>
        <p:spPr>
          <a:xfrm>
            <a:off x="4470368" y="612732"/>
            <a:ext cx="188654" cy="826028"/>
          </a:xfrm>
          <a:custGeom>
            <a:avLst/>
            <a:gdLst>
              <a:gd name="connsiteX0" fmla="*/ 187357 w 188654"/>
              <a:gd name="connsiteY0" fmla="*/ 43 h 826028"/>
              <a:gd name="connsiteX1" fmla="*/ 142907 w 188654"/>
              <a:gd name="connsiteY1" fmla="*/ 181018 h 826028"/>
              <a:gd name="connsiteX2" fmla="*/ 54007 w 188654"/>
              <a:gd name="connsiteY2" fmla="*/ 384218 h 826028"/>
              <a:gd name="connsiteX3" fmla="*/ 92107 w 188654"/>
              <a:gd name="connsiteY3" fmla="*/ 327068 h 826028"/>
              <a:gd name="connsiteX4" fmla="*/ 28607 w 188654"/>
              <a:gd name="connsiteY4" fmla="*/ 530268 h 826028"/>
              <a:gd name="connsiteX5" fmla="*/ 25432 w 188654"/>
              <a:gd name="connsiteY5" fmla="*/ 587418 h 826028"/>
              <a:gd name="connsiteX6" fmla="*/ 101632 w 188654"/>
              <a:gd name="connsiteY6" fmla="*/ 816018 h 826028"/>
              <a:gd name="connsiteX7" fmla="*/ 73057 w 188654"/>
              <a:gd name="connsiteY7" fmla="*/ 771568 h 826028"/>
              <a:gd name="connsiteX8" fmla="*/ 32 w 188654"/>
              <a:gd name="connsiteY8" fmla="*/ 647743 h 826028"/>
              <a:gd name="connsiteX9" fmla="*/ 82582 w 188654"/>
              <a:gd name="connsiteY9" fmla="*/ 387393 h 826028"/>
              <a:gd name="connsiteX10" fmla="*/ 44482 w 188654"/>
              <a:gd name="connsiteY10" fmla="*/ 469943 h 826028"/>
              <a:gd name="connsiteX11" fmla="*/ 152432 w 188654"/>
              <a:gd name="connsiteY11" fmla="*/ 107993 h 826028"/>
              <a:gd name="connsiteX12" fmla="*/ 95282 w 188654"/>
              <a:gd name="connsiteY12" fmla="*/ 196893 h 826028"/>
              <a:gd name="connsiteX13" fmla="*/ 187357 w 188654"/>
              <a:gd name="connsiteY13" fmla="*/ 43 h 82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8654" h="826028">
                <a:moveTo>
                  <a:pt x="187357" y="43"/>
                </a:moveTo>
                <a:cubicBezTo>
                  <a:pt x="195294" y="-2603"/>
                  <a:pt x="165132" y="116989"/>
                  <a:pt x="142907" y="181018"/>
                </a:cubicBezTo>
                <a:cubicBezTo>
                  <a:pt x="120682" y="245047"/>
                  <a:pt x="62474" y="359876"/>
                  <a:pt x="54007" y="384218"/>
                </a:cubicBezTo>
                <a:cubicBezTo>
                  <a:pt x="45540" y="408560"/>
                  <a:pt x="96340" y="302726"/>
                  <a:pt x="92107" y="327068"/>
                </a:cubicBezTo>
                <a:cubicBezTo>
                  <a:pt x="87874" y="351410"/>
                  <a:pt x="39719" y="486876"/>
                  <a:pt x="28607" y="530268"/>
                </a:cubicBezTo>
                <a:cubicBezTo>
                  <a:pt x="17495" y="573660"/>
                  <a:pt x="13261" y="539793"/>
                  <a:pt x="25432" y="587418"/>
                </a:cubicBezTo>
                <a:cubicBezTo>
                  <a:pt x="37603" y="635043"/>
                  <a:pt x="93695" y="785326"/>
                  <a:pt x="101632" y="816018"/>
                </a:cubicBezTo>
                <a:cubicBezTo>
                  <a:pt x="109569" y="846710"/>
                  <a:pt x="89990" y="799614"/>
                  <a:pt x="73057" y="771568"/>
                </a:cubicBezTo>
                <a:cubicBezTo>
                  <a:pt x="56124" y="743522"/>
                  <a:pt x="-1555" y="711772"/>
                  <a:pt x="32" y="647743"/>
                </a:cubicBezTo>
                <a:cubicBezTo>
                  <a:pt x="1619" y="583714"/>
                  <a:pt x="75174" y="417026"/>
                  <a:pt x="82582" y="387393"/>
                </a:cubicBezTo>
                <a:cubicBezTo>
                  <a:pt x="89990" y="357760"/>
                  <a:pt x="32840" y="516510"/>
                  <a:pt x="44482" y="469943"/>
                </a:cubicBezTo>
                <a:cubicBezTo>
                  <a:pt x="56124" y="423376"/>
                  <a:pt x="143965" y="153501"/>
                  <a:pt x="152432" y="107993"/>
                </a:cubicBezTo>
                <a:cubicBezTo>
                  <a:pt x="160899" y="62485"/>
                  <a:pt x="90520" y="213826"/>
                  <a:pt x="95282" y="196893"/>
                </a:cubicBezTo>
                <a:cubicBezTo>
                  <a:pt x="100044" y="179960"/>
                  <a:pt x="179420" y="2689"/>
                  <a:pt x="187357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EA430BF8-8D02-EB43-A06B-0348617626BF}"/>
              </a:ext>
            </a:extLst>
          </p:cNvPr>
          <p:cNvSpPr/>
          <p:nvPr/>
        </p:nvSpPr>
        <p:spPr>
          <a:xfrm>
            <a:off x="5049149" y="728817"/>
            <a:ext cx="817185" cy="352521"/>
          </a:xfrm>
          <a:custGeom>
            <a:avLst/>
            <a:gdLst>
              <a:gd name="connsiteX0" fmla="*/ 2276 w 817185"/>
              <a:gd name="connsiteY0" fmla="*/ 1433 h 352521"/>
              <a:gd name="connsiteX1" fmla="*/ 183251 w 817185"/>
              <a:gd name="connsiteY1" fmla="*/ 39533 h 352521"/>
              <a:gd name="connsiteX2" fmla="*/ 164201 w 817185"/>
              <a:gd name="connsiteY2" fmla="*/ 14133 h 352521"/>
              <a:gd name="connsiteX3" fmla="*/ 478526 w 817185"/>
              <a:gd name="connsiteY3" fmla="*/ 157008 h 352521"/>
              <a:gd name="connsiteX4" fmla="*/ 415026 w 817185"/>
              <a:gd name="connsiteY4" fmla="*/ 134783 h 352521"/>
              <a:gd name="connsiteX5" fmla="*/ 808726 w 817185"/>
              <a:gd name="connsiteY5" fmla="*/ 347508 h 352521"/>
              <a:gd name="connsiteX6" fmla="*/ 694426 w 817185"/>
              <a:gd name="connsiteY6" fmla="*/ 290358 h 352521"/>
              <a:gd name="connsiteX7" fmla="*/ 342001 w 817185"/>
              <a:gd name="connsiteY7" fmla="*/ 109383 h 352521"/>
              <a:gd name="connsiteX8" fmla="*/ 399151 w 817185"/>
              <a:gd name="connsiteY8" fmla="*/ 172883 h 352521"/>
              <a:gd name="connsiteX9" fmla="*/ 329301 w 817185"/>
              <a:gd name="connsiteY9" fmla="*/ 99858 h 352521"/>
              <a:gd name="connsiteX10" fmla="*/ 2276 w 817185"/>
              <a:gd name="connsiteY10" fmla="*/ 1433 h 35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7185" h="352521">
                <a:moveTo>
                  <a:pt x="2276" y="1433"/>
                </a:moveTo>
                <a:cubicBezTo>
                  <a:pt x="-22066" y="-8621"/>
                  <a:pt x="156264" y="37416"/>
                  <a:pt x="183251" y="39533"/>
                </a:cubicBezTo>
                <a:cubicBezTo>
                  <a:pt x="210239" y="41650"/>
                  <a:pt x="114988" y="-5446"/>
                  <a:pt x="164201" y="14133"/>
                </a:cubicBezTo>
                <a:cubicBezTo>
                  <a:pt x="213414" y="33712"/>
                  <a:pt x="436722" y="136900"/>
                  <a:pt x="478526" y="157008"/>
                </a:cubicBezTo>
                <a:cubicBezTo>
                  <a:pt x="520330" y="177116"/>
                  <a:pt x="359993" y="103033"/>
                  <a:pt x="415026" y="134783"/>
                </a:cubicBezTo>
                <a:cubicBezTo>
                  <a:pt x="470059" y="166533"/>
                  <a:pt x="762159" y="321579"/>
                  <a:pt x="808726" y="347508"/>
                </a:cubicBezTo>
                <a:cubicBezTo>
                  <a:pt x="855293" y="373437"/>
                  <a:pt x="694426" y="290358"/>
                  <a:pt x="694426" y="290358"/>
                </a:cubicBezTo>
                <a:cubicBezTo>
                  <a:pt x="616639" y="250671"/>
                  <a:pt x="391214" y="128962"/>
                  <a:pt x="342001" y="109383"/>
                </a:cubicBezTo>
                <a:cubicBezTo>
                  <a:pt x="292788" y="89804"/>
                  <a:pt x="401268" y="174471"/>
                  <a:pt x="399151" y="172883"/>
                </a:cubicBezTo>
                <a:cubicBezTo>
                  <a:pt x="397034" y="171295"/>
                  <a:pt x="390684" y="126845"/>
                  <a:pt x="329301" y="99858"/>
                </a:cubicBezTo>
                <a:cubicBezTo>
                  <a:pt x="267918" y="72871"/>
                  <a:pt x="26618" y="11487"/>
                  <a:pt x="2276" y="1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D675CEDC-4CFE-C57E-0D49-53383BD936DD}"/>
              </a:ext>
            </a:extLst>
          </p:cNvPr>
          <p:cNvSpPr/>
          <p:nvPr/>
        </p:nvSpPr>
        <p:spPr>
          <a:xfrm>
            <a:off x="4409874" y="619840"/>
            <a:ext cx="276675" cy="556207"/>
          </a:xfrm>
          <a:custGeom>
            <a:avLst/>
            <a:gdLst>
              <a:gd name="connsiteX0" fmla="*/ 44651 w 276675"/>
              <a:gd name="connsiteY0" fmla="*/ 8810 h 556207"/>
              <a:gd name="connsiteX1" fmla="*/ 212926 w 276675"/>
              <a:gd name="connsiteY1" fmla="*/ 2460 h 556207"/>
              <a:gd name="connsiteX2" fmla="*/ 143076 w 276675"/>
              <a:gd name="connsiteY2" fmla="*/ 56435 h 556207"/>
              <a:gd name="connsiteX3" fmla="*/ 63701 w 276675"/>
              <a:gd name="connsiteY3" fmla="*/ 288210 h 556207"/>
              <a:gd name="connsiteX4" fmla="*/ 92276 w 276675"/>
              <a:gd name="connsiteY4" fmla="*/ 218360 h 556207"/>
              <a:gd name="connsiteX5" fmla="*/ 28776 w 276675"/>
              <a:gd name="connsiteY5" fmla="*/ 415210 h 556207"/>
              <a:gd name="connsiteX6" fmla="*/ 201 w 276675"/>
              <a:gd name="connsiteY6" fmla="*/ 554910 h 556207"/>
              <a:gd name="connsiteX7" fmla="*/ 19251 w 276675"/>
              <a:gd name="connsiteY7" fmla="*/ 466010 h 556207"/>
              <a:gd name="connsiteX8" fmla="*/ 76401 w 276675"/>
              <a:gd name="connsiteY8" fmla="*/ 170735 h 556207"/>
              <a:gd name="connsiteX9" fmla="*/ 66876 w 276675"/>
              <a:gd name="connsiteY9" fmla="*/ 208835 h 556207"/>
              <a:gd name="connsiteX10" fmla="*/ 162126 w 276675"/>
              <a:gd name="connsiteY10" fmla="*/ 18335 h 556207"/>
              <a:gd name="connsiteX11" fmla="*/ 104976 w 276675"/>
              <a:gd name="connsiteY11" fmla="*/ 40560 h 556207"/>
              <a:gd name="connsiteX12" fmla="*/ 276426 w 276675"/>
              <a:gd name="connsiteY12" fmla="*/ 5635 h 556207"/>
              <a:gd name="connsiteX13" fmla="*/ 44651 w 276675"/>
              <a:gd name="connsiteY13" fmla="*/ 8810 h 55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6675" h="556207">
                <a:moveTo>
                  <a:pt x="44651" y="8810"/>
                </a:moveTo>
                <a:cubicBezTo>
                  <a:pt x="34068" y="8281"/>
                  <a:pt x="196522" y="-5478"/>
                  <a:pt x="212926" y="2460"/>
                </a:cubicBezTo>
                <a:cubicBezTo>
                  <a:pt x="229330" y="10398"/>
                  <a:pt x="167947" y="8810"/>
                  <a:pt x="143076" y="56435"/>
                </a:cubicBezTo>
                <a:cubicBezTo>
                  <a:pt x="118205" y="104060"/>
                  <a:pt x="72168" y="261222"/>
                  <a:pt x="63701" y="288210"/>
                </a:cubicBezTo>
                <a:cubicBezTo>
                  <a:pt x="55234" y="315198"/>
                  <a:pt x="98097" y="197193"/>
                  <a:pt x="92276" y="218360"/>
                </a:cubicBezTo>
                <a:cubicBezTo>
                  <a:pt x="86455" y="239527"/>
                  <a:pt x="44122" y="359118"/>
                  <a:pt x="28776" y="415210"/>
                </a:cubicBezTo>
                <a:cubicBezTo>
                  <a:pt x="13430" y="471302"/>
                  <a:pt x="1788" y="546443"/>
                  <a:pt x="201" y="554910"/>
                </a:cubicBezTo>
                <a:cubicBezTo>
                  <a:pt x="-1386" y="563377"/>
                  <a:pt x="6551" y="530039"/>
                  <a:pt x="19251" y="466010"/>
                </a:cubicBezTo>
                <a:cubicBezTo>
                  <a:pt x="31951" y="401981"/>
                  <a:pt x="68464" y="213597"/>
                  <a:pt x="76401" y="170735"/>
                </a:cubicBezTo>
                <a:cubicBezTo>
                  <a:pt x="84338" y="127873"/>
                  <a:pt x="52589" y="234235"/>
                  <a:pt x="66876" y="208835"/>
                </a:cubicBezTo>
                <a:cubicBezTo>
                  <a:pt x="81163" y="183435"/>
                  <a:pt x="155776" y="46381"/>
                  <a:pt x="162126" y="18335"/>
                </a:cubicBezTo>
                <a:cubicBezTo>
                  <a:pt x="168476" y="-9711"/>
                  <a:pt x="85926" y="42677"/>
                  <a:pt x="104976" y="40560"/>
                </a:cubicBezTo>
                <a:cubicBezTo>
                  <a:pt x="124026" y="38443"/>
                  <a:pt x="283834" y="11456"/>
                  <a:pt x="276426" y="5635"/>
                </a:cubicBezTo>
                <a:cubicBezTo>
                  <a:pt x="269018" y="-186"/>
                  <a:pt x="55234" y="9339"/>
                  <a:pt x="44651" y="8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498B637-51D4-756C-A5A2-1C242C2036B4}"/>
              </a:ext>
            </a:extLst>
          </p:cNvPr>
          <p:cNvSpPr/>
          <p:nvPr/>
        </p:nvSpPr>
        <p:spPr>
          <a:xfrm>
            <a:off x="4371975" y="764620"/>
            <a:ext cx="821882" cy="57765"/>
          </a:xfrm>
          <a:custGeom>
            <a:avLst/>
            <a:gdLst>
              <a:gd name="connsiteX0" fmla="*/ 0 w 821882"/>
              <a:gd name="connsiteY0" fmla="*/ 57705 h 57765"/>
              <a:gd name="connsiteX1" fmla="*/ 444500 w 821882"/>
              <a:gd name="connsiteY1" fmla="*/ 25955 h 57765"/>
              <a:gd name="connsiteX2" fmla="*/ 641350 w 821882"/>
              <a:gd name="connsiteY2" fmla="*/ 38655 h 57765"/>
              <a:gd name="connsiteX3" fmla="*/ 587375 w 821882"/>
              <a:gd name="connsiteY3" fmla="*/ 29130 h 57765"/>
              <a:gd name="connsiteX4" fmla="*/ 819150 w 821882"/>
              <a:gd name="connsiteY4" fmla="*/ 48180 h 57765"/>
              <a:gd name="connsiteX5" fmla="*/ 720725 w 821882"/>
              <a:gd name="connsiteY5" fmla="*/ 35480 h 57765"/>
              <a:gd name="connsiteX6" fmla="*/ 422275 w 821882"/>
              <a:gd name="connsiteY6" fmla="*/ 555 h 57765"/>
              <a:gd name="connsiteX7" fmla="*/ 441325 w 821882"/>
              <a:gd name="connsiteY7" fmla="*/ 16430 h 57765"/>
              <a:gd name="connsiteX8" fmla="*/ 0 w 821882"/>
              <a:gd name="connsiteY8" fmla="*/ 57705 h 5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882" h="57765">
                <a:moveTo>
                  <a:pt x="0" y="57705"/>
                </a:moveTo>
                <a:cubicBezTo>
                  <a:pt x="529" y="59292"/>
                  <a:pt x="337608" y="29130"/>
                  <a:pt x="444500" y="25955"/>
                </a:cubicBezTo>
                <a:cubicBezTo>
                  <a:pt x="551392" y="22780"/>
                  <a:pt x="617538" y="38126"/>
                  <a:pt x="641350" y="38655"/>
                </a:cubicBezTo>
                <a:cubicBezTo>
                  <a:pt x="665162" y="39184"/>
                  <a:pt x="557742" y="27543"/>
                  <a:pt x="587375" y="29130"/>
                </a:cubicBezTo>
                <a:cubicBezTo>
                  <a:pt x="617008" y="30717"/>
                  <a:pt x="796925" y="47122"/>
                  <a:pt x="819150" y="48180"/>
                </a:cubicBezTo>
                <a:cubicBezTo>
                  <a:pt x="841375" y="49238"/>
                  <a:pt x="720725" y="35480"/>
                  <a:pt x="720725" y="35480"/>
                </a:cubicBezTo>
                <a:lnTo>
                  <a:pt x="422275" y="555"/>
                </a:lnTo>
                <a:cubicBezTo>
                  <a:pt x="375708" y="-2620"/>
                  <a:pt x="509058" y="8493"/>
                  <a:pt x="441325" y="16430"/>
                </a:cubicBezTo>
                <a:cubicBezTo>
                  <a:pt x="373592" y="24367"/>
                  <a:pt x="-529" y="56118"/>
                  <a:pt x="0" y="57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78EE013-820B-628D-C536-FF28B3DEC03F}"/>
              </a:ext>
            </a:extLst>
          </p:cNvPr>
          <p:cNvSpPr/>
          <p:nvPr/>
        </p:nvSpPr>
        <p:spPr>
          <a:xfrm>
            <a:off x="4521200" y="781003"/>
            <a:ext cx="699606" cy="44497"/>
          </a:xfrm>
          <a:custGeom>
            <a:avLst/>
            <a:gdLst>
              <a:gd name="connsiteX0" fmla="*/ 0 w 699606"/>
              <a:gd name="connsiteY0" fmla="*/ 44497 h 44497"/>
              <a:gd name="connsiteX1" fmla="*/ 428625 w 699606"/>
              <a:gd name="connsiteY1" fmla="*/ 38147 h 44497"/>
              <a:gd name="connsiteX2" fmla="*/ 695325 w 699606"/>
              <a:gd name="connsiteY2" fmla="*/ 34972 h 44497"/>
              <a:gd name="connsiteX3" fmla="*/ 600075 w 699606"/>
              <a:gd name="connsiteY3" fmla="*/ 28622 h 44497"/>
              <a:gd name="connsiteX4" fmla="*/ 301625 w 699606"/>
              <a:gd name="connsiteY4" fmla="*/ 47 h 44497"/>
              <a:gd name="connsiteX5" fmla="*/ 361950 w 699606"/>
              <a:gd name="connsiteY5" fmla="*/ 22272 h 44497"/>
              <a:gd name="connsiteX6" fmla="*/ 260350 w 699606"/>
              <a:gd name="connsiteY6" fmla="*/ 38147 h 44497"/>
              <a:gd name="connsiteX7" fmla="*/ 0 w 699606"/>
              <a:gd name="connsiteY7" fmla="*/ 44497 h 44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606" h="44497">
                <a:moveTo>
                  <a:pt x="0" y="44497"/>
                </a:moveTo>
                <a:lnTo>
                  <a:pt x="428625" y="38147"/>
                </a:lnTo>
                <a:lnTo>
                  <a:pt x="695325" y="34972"/>
                </a:lnTo>
                <a:cubicBezTo>
                  <a:pt x="723900" y="33384"/>
                  <a:pt x="600075" y="28622"/>
                  <a:pt x="600075" y="28622"/>
                </a:cubicBezTo>
                <a:cubicBezTo>
                  <a:pt x="534458" y="22801"/>
                  <a:pt x="341312" y="1105"/>
                  <a:pt x="301625" y="47"/>
                </a:cubicBezTo>
                <a:cubicBezTo>
                  <a:pt x="261938" y="-1011"/>
                  <a:pt x="368829" y="15922"/>
                  <a:pt x="361950" y="22272"/>
                </a:cubicBezTo>
                <a:cubicBezTo>
                  <a:pt x="355071" y="28622"/>
                  <a:pt x="313796" y="36560"/>
                  <a:pt x="260350" y="38147"/>
                </a:cubicBezTo>
                <a:lnTo>
                  <a:pt x="0" y="4449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9CC65904-CCAB-7E71-E5FF-69A6717EF657}"/>
              </a:ext>
            </a:extLst>
          </p:cNvPr>
          <p:cNvSpPr/>
          <p:nvPr/>
        </p:nvSpPr>
        <p:spPr>
          <a:xfrm>
            <a:off x="5207000" y="835025"/>
            <a:ext cx="616929" cy="474155"/>
          </a:xfrm>
          <a:custGeom>
            <a:avLst/>
            <a:gdLst>
              <a:gd name="connsiteX0" fmla="*/ 0 w 616929"/>
              <a:gd name="connsiteY0" fmla="*/ 0 h 474155"/>
              <a:gd name="connsiteX1" fmla="*/ 231775 w 616929"/>
              <a:gd name="connsiteY1" fmla="*/ 92075 h 474155"/>
              <a:gd name="connsiteX2" fmla="*/ 488950 w 616929"/>
              <a:gd name="connsiteY2" fmla="*/ 196850 h 474155"/>
              <a:gd name="connsiteX3" fmla="*/ 469900 w 616929"/>
              <a:gd name="connsiteY3" fmla="*/ 196850 h 474155"/>
              <a:gd name="connsiteX4" fmla="*/ 552450 w 616929"/>
              <a:gd name="connsiteY4" fmla="*/ 288925 h 474155"/>
              <a:gd name="connsiteX5" fmla="*/ 558800 w 616929"/>
              <a:gd name="connsiteY5" fmla="*/ 365125 h 474155"/>
              <a:gd name="connsiteX6" fmla="*/ 581025 w 616929"/>
              <a:gd name="connsiteY6" fmla="*/ 304800 h 474155"/>
              <a:gd name="connsiteX7" fmla="*/ 571500 w 616929"/>
              <a:gd name="connsiteY7" fmla="*/ 473075 h 474155"/>
              <a:gd name="connsiteX8" fmla="*/ 600075 w 616929"/>
              <a:gd name="connsiteY8" fmla="*/ 374650 h 474155"/>
              <a:gd name="connsiteX9" fmla="*/ 584200 w 616929"/>
              <a:gd name="connsiteY9" fmla="*/ 327025 h 474155"/>
              <a:gd name="connsiteX10" fmla="*/ 231775 w 616929"/>
              <a:gd name="connsiteY10" fmla="*/ 104775 h 474155"/>
              <a:gd name="connsiteX11" fmla="*/ 342900 w 616929"/>
              <a:gd name="connsiteY11" fmla="*/ 158750 h 474155"/>
              <a:gd name="connsiteX12" fmla="*/ 171450 w 616929"/>
              <a:gd name="connsiteY12" fmla="*/ 50800 h 474155"/>
              <a:gd name="connsiteX13" fmla="*/ 285750 w 616929"/>
              <a:gd name="connsiteY13" fmla="*/ 107950 h 474155"/>
              <a:gd name="connsiteX14" fmla="*/ 0 w 616929"/>
              <a:gd name="connsiteY14" fmla="*/ 0 h 47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6929" h="474155">
                <a:moveTo>
                  <a:pt x="0" y="0"/>
                </a:moveTo>
                <a:lnTo>
                  <a:pt x="231775" y="92075"/>
                </a:lnTo>
                <a:lnTo>
                  <a:pt x="488950" y="196850"/>
                </a:lnTo>
                <a:cubicBezTo>
                  <a:pt x="528638" y="214313"/>
                  <a:pt x="459317" y="181504"/>
                  <a:pt x="469900" y="196850"/>
                </a:cubicBezTo>
                <a:cubicBezTo>
                  <a:pt x="480483" y="212196"/>
                  <a:pt x="537633" y="260879"/>
                  <a:pt x="552450" y="288925"/>
                </a:cubicBezTo>
                <a:cubicBezTo>
                  <a:pt x="567267" y="316971"/>
                  <a:pt x="554038" y="362479"/>
                  <a:pt x="558800" y="365125"/>
                </a:cubicBezTo>
                <a:cubicBezTo>
                  <a:pt x="563562" y="367771"/>
                  <a:pt x="578908" y="286808"/>
                  <a:pt x="581025" y="304800"/>
                </a:cubicBezTo>
                <a:cubicBezTo>
                  <a:pt x="583142" y="322792"/>
                  <a:pt x="568325" y="461433"/>
                  <a:pt x="571500" y="473075"/>
                </a:cubicBezTo>
                <a:cubicBezTo>
                  <a:pt x="574675" y="484717"/>
                  <a:pt x="597958" y="398992"/>
                  <a:pt x="600075" y="374650"/>
                </a:cubicBezTo>
                <a:cubicBezTo>
                  <a:pt x="602192" y="350308"/>
                  <a:pt x="645583" y="372004"/>
                  <a:pt x="584200" y="327025"/>
                </a:cubicBezTo>
                <a:cubicBezTo>
                  <a:pt x="522817" y="282046"/>
                  <a:pt x="271992" y="132821"/>
                  <a:pt x="231775" y="104775"/>
                </a:cubicBezTo>
                <a:cubicBezTo>
                  <a:pt x="191558" y="76729"/>
                  <a:pt x="352954" y="167746"/>
                  <a:pt x="342900" y="158750"/>
                </a:cubicBezTo>
                <a:cubicBezTo>
                  <a:pt x="332846" y="149754"/>
                  <a:pt x="180975" y="59267"/>
                  <a:pt x="171450" y="50800"/>
                </a:cubicBezTo>
                <a:cubicBezTo>
                  <a:pt x="161925" y="42333"/>
                  <a:pt x="309562" y="114300"/>
                  <a:pt x="285750" y="107950"/>
                </a:cubicBezTo>
                <a:cubicBezTo>
                  <a:pt x="261938" y="101600"/>
                  <a:pt x="145256" y="5715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7C6DD9CF-325F-7DA6-1DC0-0CF2DFA58120}"/>
              </a:ext>
            </a:extLst>
          </p:cNvPr>
          <p:cNvSpPr/>
          <p:nvPr/>
        </p:nvSpPr>
        <p:spPr>
          <a:xfrm>
            <a:off x="4067171" y="968085"/>
            <a:ext cx="155750" cy="307976"/>
          </a:xfrm>
          <a:custGeom>
            <a:avLst/>
            <a:gdLst>
              <a:gd name="connsiteX0" fmla="*/ 155579 w 155750"/>
              <a:gd name="connsiteY0" fmla="*/ 290 h 307976"/>
              <a:gd name="connsiteX1" fmla="*/ 66679 w 155750"/>
              <a:gd name="connsiteY1" fmla="*/ 124115 h 307976"/>
              <a:gd name="connsiteX2" fmla="*/ 47629 w 155750"/>
              <a:gd name="connsiteY2" fmla="*/ 184440 h 307976"/>
              <a:gd name="connsiteX3" fmla="*/ 98429 w 155750"/>
              <a:gd name="connsiteY3" fmla="*/ 305090 h 307976"/>
              <a:gd name="connsiteX4" fmla="*/ 66679 w 155750"/>
              <a:gd name="connsiteY4" fmla="*/ 263815 h 307976"/>
              <a:gd name="connsiteX5" fmla="*/ 4 w 155750"/>
              <a:gd name="connsiteY5" fmla="*/ 190790 h 307976"/>
              <a:gd name="connsiteX6" fmla="*/ 69854 w 155750"/>
              <a:gd name="connsiteY6" fmla="*/ 133640 h 307976"/>
              <a:gd name="connsiteX7" fmla="*/ 41279 w 155750"/>
              <a:gd name="connsiteY7" fmla="*/ 162215 h 307976"/>
              <a:gd name="connsiteX8" fmla="*/ 155579 w 155750"/>
              <a:gd name="connsiteY8" fmla="*/ 290 h 30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750" h="307976">
                <a:moveTo>
                  <a:pt x="155579" y="290"/>
                </a:moveTo>
                <a:cubicBezTo>
                  <a:pt x="159812" y="-6060"/>
                  <a:pt x="84671" y="93423"/>
                  <a:pt x="66679" y="124115"/>
                </a:cubicBezTo>
                <a:cubicBezTo>
                  <a:pt x="48687" y="154807"/>
                  <a:pt x="42337" y="154278"/>
                  <a:pt x="47629" y="184440"/>
                </a:cubicBezTo>
                <a:cubicBezTo>
                  <a:pt x="52921" y="214602"/>
                  <a:pt x="95254" y="291861"/>
                  <a:pt x="98429" y="305090"/>
                </a:cubicBezTo>
                <a:cubicBezTo>
                  <a:pt x="101604" y="318319"/>
                  <a:pt x="83083" y="282865"/>
                  <a:pt x="66679" y="263815"/>
                </a:cubicBezTo>
                <a:cubicBezTo>
                  <a:pt x="50275" y="244765"/>
                  <a:pt x="-525" y="212486"/>
                  <a:pt x="4" y="190790"/>
                </a:cubicBezTo>
                <a:cubicBezTo>
                  <a:pt x="533" y="169094"/>
                  <a:pt x="62975" y="138402"/>
                  <a:pt x="69854" y="133640"/>
                </a:cubicBezTo>
                <a:cubicBezTo>
                  <a:pt x="76733" y="128878"/>
                  <a:pt x="30696" y="178090"/>
                  <a:pt x="41279" y="162215"/>
                </a:cubicBezTo>
                <a:cubicBezTo>
                  <a:pt x="51862" y="146340"/>
                  <a:pt x="151346" y="6640"/>
                  <a:pt x="155579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E1A6C8D4-6479-B47F-02D7-9AD5529786AF}"/>
              </a:ext>
            </a:extLst>
          </p:cNvPr>
          <p:cNvSpPr/>
          <p:nvPr/>
        </p:nvSpPr>
        <p:spPr>
          <a:xfrm>
            <a:off x="4073256" y="909500"/>
            <a:ext cx="451909" cy="258933"/>
          </a:xfrm>
          <a:custGeom>
            <a:avLst/>
            <a:gdLst>
              <a:gd name="connsiteX0" fmla="*/ 451119 w 451909"/>
              <a:gd name="connsiteY0" fmla="*/ 1725 h 258933"/>
              <a:gd name="connsiteX1" fmla="*/ 251094 w 451909"/>
              <a:gd name="connsiteY1" fmla="*/ 30300 h 258933"/>
              <a:gd name="connsiteX2" fmla="*/ 187594 w 451909"/>
              <a:gd name="connsiteY2" fmla="*/ 93800 h 258933"/>
              <a:gd name="connsiteX3" fmla="*/ 314594 w 451909"/>
              <a:gd name="connsiteY3" fmla="*/ 1725 h 258933"/>
              <a:gd name="connsiteX4" fmla="*/ 193944 w 451909"/>
              <a:gd name="connsiteY4" fmla="*/ 93800 h 258933"/>
              <a:gd name="connsiteX5" fmla="*/ 32019 w 451909"/>
              <a:gd name="connsiteY5" fmla="*/ 185875 h 258933"/>
              <a:gd name="connsiteX6" fmla="*/ 155844 w 451909"/>
              <a:gd name="connsiteY6" fmla="*/ 119200 h 258933"/>
              <a:gd name="connsiteX7" fmla="*/ 269 w 451909"/>
              <a:gd name="connsiteY7" fmla="*/ 258900 h 258933"/>
              <a:gd name="connsiteX8" fmla="*/ 120919 w 451909"/>
              <a:gd name="connsiteY8" fmla="*/ 131900 h 258933"/>
              <a:gd name="connsiteX9" fmla="*/ 219344 w 451909"/>
              <a:gd name="connsiteY9" fmla="*/ 68400 h 258933"/>
              <a:gd name="connsiteX10" fmla="*/ 168544 w 451909"/>
              <a:gd name="connsiteY10" fmla="*/ 77925 h 258933"/>
              <a:gd name="connsiteX11" fmla="*/ 451119 w 451909"/>
              <a:gd name="connsiteY11" fmla="*/ 1725 h 25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1909" h="258933">
                <a:moveTo>
                  <a:pt x="451119" y="1725"/>
                </a:moveTo>
                <a:cubicBezTo>
                  <a:pt x="464877" y="-6213"/>
                  <a:pt x="295015" y="14954"/>
                  <a:pt x="251094" y="30300"/>
                </a:cubicBezTo>
                <a:cubicBezTo>
                  <a:pt x="207173" y="45646"/>
                  <a:pt x="177011" y="98563"/>
                  <a:pt x="187594" y="93800"/>
                </a:cubicBezTo>
                <a:cubicBezTo>
                  <a:pt x="198177" y="89038"/>
                  <a:pt x="313536" y="1725"/>
                  <a:pt x="314594" y="1725"/>
                </a:cubicBezTo>
                <a:cubicBezTo>
                  <a:pt x="315652" y="1725"/>
                  <a:pt x="241040" y="63108"/>
                  <a:pt x="193944" y="93800"/>
                </a:cubicBezTo>
                <a:cubicBezTo>
                  <a:pt x="146848" y="124492"/>
                  <a:pt x="38369" y="181642"/>
                  <a:pt x="32019" y="185875"/>
                </a:cubicBezTo>
                <a:cubicBezTo>
                  <a:pt x="25669" y="190108"/>
                  <a:pt x="161136" y="107029"/>
                  <a:pt x="155844" y="119200"/>
                </a:cubicBezTo>
                <a:cubicBezTo>
                  <a:pt x="150552" y="131371"/>
                  <a:pt x="6090" y="256783"/>
                  <a:pt x="269" y="258900"/>
                </a:cubicBezTo>
                <a:cubicBezTo>
                  <a:pt x="-5552" y="261017"/>
                  <a:pt x="84407" y="163650"/>
                  <a:pt x="120919" y="131900"/>
                </a:cubicBezTo>
                <a:cubicBezTo>
                  <a:pt x="157431" y="100150"/>
                  <a:pt x="211406" y="77396"/>
                  <a:pt x="219344" y="68400"/>
                </a:cubicBezTo>
                <a:cubicBezTo>
                  <a:pt x="227281" y="59404"/>
                  <a:pt x="133619" y="86921"/>
                  <a:pt x="168544" y="77925"/>
                </a:cubicBezTo>
                <a:cubicBezTo>
                  <a:pt x="203469" y="68929"/>
                  <a:pt x="437361" y="9663"/>
                  <a:pt x="451119" y="1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B9BB9243-2F53-96B1-374D-E689CE12A203}"/>
              </a:ext>
            </a:extLst>
          </p:cNvPr>
          <p:cNvSpPr/>
          <p:nvPr/>
        </p:nvSpPr>
        <p:spPr>
          <a:xfrm>
            <a:off x="4382651" y="917575"/>
            <a:ext cx="828503" cy="81386"/>
          </a:xfrm>
          <a:custGeom>
            <a:avLst/>
            <a:gdLst>
              <a:gd name="connsiteX0" fmla="*/ 2024 w 828503"/>
              <a:gd name="connsiteY0" fmla="*/ 38100 h 81386"/>
              <a:gd name="connsiteX1" fmla="*/ 408424 w 828503"/>
              <a:gd name="connsiteY1" fmla="*/ 31750 h 81386"/>
              <a:gd name="connsiteX2" fmla="*/ 348099 w 828503"/>
              <a:gd name="connsiteY2" fmla="*/ 12700 h 81386"/>
              <a:gd name="connsiteX3" fmla="*/ 671949 w 828503"/>
              <a:gd name="connsiteY3" fmla="*/ 44450 h 81386"/>
              <a:gd name="connsiteX4" fmla="*/ 827524 w 828503"/>
              <a:gd name="connsiteY4" fmla="*/ 79375 h 81386"/>
              <a:gd name="connsiteX5" fmla="*/ 725924 w 828503"/>
              <a:gd name="connsiteY5" fmla="*/ 69850 h 81386"/>
              <a:gd name="connsiteX6" fmla="*/ 490974 w 828503"/>
              <a:gd name="connsiteY6" fmla="*/ 9525 h 81386"/>
              <a:gd name="connsiteX7" fmla="*/ 614799 w 828503"/>
              <a:gd name="connsiteY7" fmla="*/ 15875 h 81386"/>
              <a:gd name="connsiteX8" fmla="*/ 284599 w 828503"/>
              <a:gd name="connsiteY8" fmla="*/ 0 h 81386"/>
              <a:gd name="connsiteX9" fmla="*/ 144899 w 828503"/>
              <a:gd name="connsiteY9" fmla="*/ 15875 h 81386"/>
              <a:gd name="connsiteX10" fmla="*/ 246499 w 828503"/>
              <a:gd name="connsiteY10" fmla="*/ 25400 h 81386"/>
              <a:gd name="connsiteX11" fmla="*/ 2024 w 828503"/>
              <a:gd name="connsiteY11" fmla="*/ 38100 h 8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503" h="81386">
                <a:moveTo>
                  <a:pt x="2024" y="38100"/>
                </a:moveTo>
                <a:cubicBezTo>
                  <a:pt x="29011" y="39158"/>
                  <a:pt x="350745" y="35983"/>
                  <a:pt x="408424" y="31750"/>
                </a:cubicBezTo>
                <a:cubicBezTo>
                  <a:pt x="466103" y="27517"/>
                  <a:pt x="304178" y="10583"/>
                  <a:pt x="348099" y="12700"/>
                </a:cubicBezTo>
                <a:cubicBezTo>
                  <a:pt x="392020" y="14817"/>
                  <a:pt x="592045" y="33337"/>
                  <a:pt x="671949" y="44450"/>
                </a:cubicBezTo>
                <a:cubicBezTo>
                  <a:pt x="751853" y="55563"/>
                  <a:pt x="818528" y="75142"/>
                  <a:pt x="827524" y="79375"/>
                </a:cubicBezTo>
                <a:cubicBezTo>
                  <a:pt x="836520" y="83608"/>
                  <a:pt x="782016" y="81492"/>
                  <a:pt x="725924" y="69850"/>
                </a:cubicBezTo>
                <a:cubicBezTo>
                  <a:pt x="669832" y="58208"/>
                  <a:pt x="509495" y="18521"/>
                  <a:pt x="490974" y="9525"/>
                </a:cubicBezTo>
                <a:cubicBezTo>
                  <a:pt x="472453" y="529"/>
                  <a:pt x="614799" y="15875"/>
                  <a:pt x="614799" y="15875"/>
                </a:cubicBezTo>
                <a:cubicBezTo>
                  <a:pt x="580403" y="14287"/>
                  <a:pt x="362916" y="0"/>
                  <a:pt x="284599" y="0"/>
                </a:cubicBezTo>
                <a:cubicBezTo>
                  <a:pt x="206282" y="0"/>
                  <a:pt x="151249" y="11642"/>
                  <a:pt x="144899" y="15875"/>
                </a:cubicBezTo>
                <a:cubicBezTo>
                  <a:pt x="138549" y="20108"/>
                  <a:pt x="266607" y="22754"/>
                  <a:pt x="246499" y="25400"/>
                </a:cubicBezTo>
                <a:cubicBezTo>
                  <a:pt x="226391" y="28046"/>
                  <a:pt x="-24963" y="37042"/>
                  <a:pt x="2024" y="38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07FE5FD-8DC8-9134-2B1B-28F8A33D1954}"/>
              </a:ext>
            </a:extLst>
          </p:cNvPr>
          <p:cNvSpPr/>
          <p:nvPr/>
        </p:nvSpPr>
        <p:spPr>
          <a:xfrm>
            <a:off x="4530480" y="592776"/>
            <a:ext cx="203491" cy="613739"/>
          </a:xfrm>
          <a:custGeom>
            <a:avLst/>
            <a:gdLst>
              <a:gd name="connsiteX0" fmla="*/ 203445 w 203491"/>
              <a:gd name="connsiteY0" fmla="*/ 949 h 613739"/>
              <a:gd name="connsiteX1" fmla="*/ 130420 w 203491"/>
              <a:gd name="connsiteY1" fmla="*/ 99374 h 613739"/>
              <a:gd name="connsiteX2" fmla="*/ 66920 w 203491"/>
              <a:gd name="connsiteY2" fmla="*/ 273999 h 613739"/>
              <a:gd name="connsiteX3" fmla="*/ 73270 w 203491"/>
              <a:gd name="connsiteY3" fmla="*/ 353374 h 613739"/>
              <a:gd name="connsiteX4" fmla="*/ 76445 w 203491"/>
              <a:gd name="connsiteY4" fmla="*/ 308924 h 613739"/>
              <a:gd name="connsiteX5" fmla="*/ 44695 w 203491"/>
              <a:gd name="connsiteY5" fmla="*/ 407349 h 613739"/>
              <a:gd name="connsiteX6" fmla="*/ 47870 w 203491"/>
              <a:gd name="connsiteY6" fmla="*/ 480374 h 613739"/>
              <a:gd name="connsiteX7" fmla="*/ 12945 w 203491"/>
              <a:gd name="connsiteY7" fmla="*/ 512124 h 613739"/>
              <a:gd name="connsiteX8" fmla="*/ 245 w 203491"/>
              <a:gd name="connsiteY8" fmla="*/ 613724 h 613739"/>
              <a:gd name="connsiteX9" fmla="*/ 22470 w 203491"/>
              <a:gd name="connsiteY9" fmla="*/ 518474 h 613739"/>
              <a:gd name="connsiteX10" fmla="*/ 31995 w 203491"/>
              <a:gd name="connsiteY10" fmla="*/ 362899 h 613739"/>
              <a:gd name="connsiteX11" fmla="*/ 38345 w 203491"/>
              <a:gd name="connsiteY11" fmla="*/ 400999 h 613739"/>
              <a:gd name="connsiteX12" fmla="*/ 139945 w 203491"/>
              <a:gd name="connsiteY12" fmla="*/ 70799 h 613739"/>
              <a:gd name="connsiteX13" fmla="*/ 203445 w 203491"/>
              <a:gd name="connsiteY13" fmla="*/ 949 h 61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3491" h="613739">
                <a:moveTo>
                  <a:pt x="203445" y="949"/>
                </a:moveTo>
                <a:cubicBezTo>
                  <a:pt x="201858" y="5711"/>
                  <a:pt x="153174" y="53866"/>
                  <a:pt x="130420" y="99374"/>
                </a:cubicBezTo>
                <a:cubicBezTo>
                  <a:pt x="107666" y="144882"/>
                  <a:pt x="76445" y="231666"/>
                  <a:pt x="66920" y="273999"/>
                </a:cubicBezTo>
                <a:cubicBezTo>
                  <a:pt x="57395" y="316332"/>
                  <a:pt x="71682" y="347553"/>
                  <a:pt x="73270" y="353374"/>
                </a:cubicBezTo>
                <a:cubicBezTo>
                  <a:pt x="74857" y="359195"/>
                  <a:pt x="81207" y="299928"/>
                  <a:pt x="76445" y="308924"/>
                </a:cubicBezTo>
                <a:cubicBezTo>
                  <a:pt x="71683" y="317920"/>
                  <a:pt x="49457" y="378774"/>
                  <a:pt x="44695" y="407349"/>
                </a:cubicBezTo>
                <a:cubicBezTo>
                  <a:pt x="39933" y="435924"/>
                  <a:pt x="53162" y="462912"/>
                  <a:pt x="47870" y="480374"/>
                </a:cubicBezTo>
                <a:cubicBezTo>
                  <a:pt x="42578" y="497836"/>
                  <a:pt x="20882" y="489899"/>
                  <a:pt x="12945" y="512124"/>
                </a:cubicBezTo>
                <a:cubicBezTo>
                  <a:pt x="5007" y="534349"/>
                  <a:pt x="-1343" y="612666"/>
                  <a:pt x="245" y="613724"/>
                </a:cubicBezTo>
                <a:cubicBezTo>
                  <a:pt x="1833" y="614782"/>
                  <a:pt x="17178" y="560278"/>
                  <a:pt x="22470" y="518474"/>
                </a:cubicBezTo>
                <a:cubicBezTo>
                  <a:pt x="27762" y="476670"/>
                  <a:pt x="29349" y="382478"/>
                  <a:pt x="31995" y="362899"/>
                </a:cubicBezTo>
                <a:cubicBezTo>
                  <a:pt x="34641" y="343320"/>
                  <a:pt x="20353" y="449682"/>
                  <a:pt x="38345" y="400999"/>
                </a:cubicBezTo>
                <a:cubicBezTo>
                  <a:pt x="56337" y="352316"/>
                  <a:pt x="114016" y="133770"/>
                  <a:pt x="139945" y="70799"/>
                </a:cubicBezTo>
                <a:cubicBezTo>
                  <a:pt x="165874" y="7828"/>
                  <a:pt x="205032" y="-3813"/>
                  <a:pt x="203445" y="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ABC6A752-CE4A-229A-3EFF-7C3E0AA2E795}"/>
              </a:ext>
            </a:extLst>
          </p:cNvPr>
          <p:cNvSpPr/>
          <p:nvPr/>
        </p:nvSpPr>
        <p:spPr>
          <a:xfrm>
            <a:off x="5098720" y="936378"/>
            <a:ext cx="659671" cy="352058"/>
          </a:xfrm>
          <a:custGeom>
            <a:avLst/>
            <a:gdLst>
              <a:gd name="connsiteX0" fmla="*/ 330 w 659671"/>
              <a:gd name="connsiteY0" fmla="*/ 247 h 352058"/>
              <a:gd name="connsiteX1" fmla="*/ 359105 w 659671"/>
              <a:gd name="connsiteY1" fmla="*/ 187572 h 352058"/>
              <a:gd name="connsiteX2" fmla="*/ 340055 w 659671"/>
              <a:gd name="connsiteY2" fmla="*/ 146297 h 352058"/>
              <a:gd name="connsiteX3" fmla="*/ 651205 w 659671"/>
              <a:gd name="connsiteY3" fmla="*/ 346322 h 352058"/>
              <a:gd name="connsiteX4" fmla="*/ 578180 w 659671"/>
              <a:gd name="connsiteY4" fmla="*/ 301872 h 352058"/>
              <a:gd name="connsiteX5" fmla="*/ 219405 w 659671"/>
              <a:gd name="connsiteY5" fmla="*/ 95497 h 352058"/>
              <a:gd name="connsiteX6" fmla="*/ 292430 w 659671"/>
              <a:gd name="connsiteY6" fmla="*/ 146297 h 352058"/>
              <a:gd name="connsiteX7" fmla="*/ 330 w 659671"/>
              <a:gd name="connsiteY7" fmla="*/ 247 h 35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9671" h="352058">
                <a:moveTo>
                  <a:pt x="330" y="247"/>
                </a:moveTo>
                <a:cubicBezTo>
                  <a:pt x="11442" y="7126"/>
                  <a:pt x="302484" y="163230"/>
                  <a:pt x="359105" y="187572"/>
                </a:cubicBezTo>
                <a:cubicBezTo>
                  <a:pt x="415726" y="211914"/>
                  <a:pt x="291372" y="119839"/>
                  <a:pt x="340055" y="146297"/>
                </a:cubicBezTo>
                <a:cubicBezTo>
                  <a:pt x="388738" y="172755"/>
                  <a:pt x="611518" y="320393"/>
                  <a:pt x="651205" y="346322"/>
                </a:cubicBezTo>
                <a:cubicBezTo>
                  <a:pt x="690892" y="372251"/>
                  <a:pt x="578180" y="301872"/>
                  <a:pt x="578180" y="301872"/>
                </a:cubicBezTo>
                <a:lnTo>
                  <a:pt x="219405" y="95497"/>
                </a:lnTo>
                <a:cubicBezTo>
                  <a:pt x="171780" y="69568"/>
                  <a:pt x="323122" y="160584"/>
                  <a:pt x="292430" y="146297"/>
                </a:cubicBezTo>
                <a:cubicBezTo>
                  <a:pt x="261738" y="132010"/>
                  <a:pt x="-10782" y="-6632"/>
                  <a:pt x="330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CAE0B229-BDFC-BE3D-A1B4-C193B026CAA0}"/>
              </a:ext>
            </a:extLst>
          </p:cNvPr>
          <p:cNvSpPr/>
          <p:nvPr/>
        </p:nvSpPr>
        <p:spPr>
          <a:xfrm>
            <a:off x="4127118" y="1009879"/>
            <a:ext cx="432183" cy="261716"/>
          </a:xfrm>
          <a:custGeom>
            <a:avLst/>
            <a:gdLst>
              <a:gd name="connsiteX0" fmla="*/ 432182 w 432183"/>
              <a:gd name="connsiteY0" fmla="*/ 2946 h 261716"/>
              <a:gd name="connsiteX1" fmla="*/ 248032 w 432183"/>
              <a:gd name="connsiteY1" fmla="*/ 41046 h 261716"/>
              <a:gd name="connsiteX2" fmla="*/ 124207 w 432183"/>
              <a:gd name="connsiteY2" fmla="*/ 41046 h 261716"/>
              <a:gd name="connsiteX3" fmla="*/ 254382 w 432183"/>
              <a:gd name="connsiteY3" fmla="*/ 28346 h 261716"/>
              <a:gd name="connsiteX4" fmla="*/ 111507 w 432183"/>
              <a:gd name="connsiteY4" fmla="*/ 60096 h 261716"/>
              <a:gd name="connsiteX5" fmla="*/ 9907 w 432183"/>
              <a:gd name="connsiteY5" fmla="*/ 123596 h 261716"/>
              <a:gd name="connsiteX6" fmla="*/ 117857 w 432183"/>
              <a:gd name="connsiteY6" fmla="*/ 66446 h 261716"/>
              <a:gd name="connsiteX7" fmla="*/ 3557 w 432183"/>
              <a:gd name="connsiteY7" fmla="*/ 158521 h 261716"/>
              <a:gd name="connsiteX8" fmla="*/ 28957 w 432183"/>
              <a:gd name="connsiteY8" fmla="*/ 260121 h 261716"/>
              <a:gd name="connsiteX9" fmla="*/ 28957 w 432183"/>
              <a:gd name="connsiteY9" fmla="*/ 215671 h 261716"/>
              <a:gd name="connsiteX10" fmla="*/ 25782 w 432183"/>
              <a:gd name="connsiteY10" fmla="*/ 148996 h 261716"/>
              <a:gd name="connsiteX11" fmla="*/ 127382 w 432183"/>
              <a:gd name="connsiteY11" fmla="*/ 98196 h 261716"/>
              <a:gd name="connsiteX12" fmla="*/ 248032 w 432183"/>
              <a:gd name="connsiteY12" fmla="*/ 60096 h 261716"/>
              <a:gd name="connsiteX13" fmla="*/ 92457 w 432183"/>
              <a:gd name="connsiteY13" fmla="*/ 79146 h 261716"/>
              <a:gd name="connsiteX14" fmla="*/ 317882 w 432183"/>
              <a:gd name="connsiteY14" fmla="*/ 2946 h 261716"/>
              <a:gd name="connsiteX15" fmla="*/ 244857 w 432183"/>
              <a:gd name="connsiteY15" fmla="*/ 15646 h 261716"/>
              <a:gd name="connsiteX16" fmla="*/ 432182 w 432183"/>
              <a:gd name="connsiteY16" fmla="*/ 2946 h 26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2183" h="261716">
                <a:moveTo>
                  <a:pt x="432182" y="2946"/>
                </a:moveTo>
                <a:cubicBezTo>
                  <a:pt x="432711" y="7179"/>
                  <a:pt x="299361" y="34696"/>
                  <a:pt x="248032" y="41046"/>
                </a:cubicBezTo>
                <a:cubicBezTo>
                  <a:pt x="196703" y="47396"/>
                  <a:pt x="123149" y="43163"/>
                  <a:pt x="124207" y="41046"/>
                </a:cubicBezTo>
                <a:cubicBezTo>
                  <a:pt x="125265" y="38929"/>
                  <a:pt x="256499" y="25171"/>
                  <a:pt x="254382" y="28346"/>
                </a:cubicBezTo>
                <a:cubicBezTo>
                  <a:pt x="252265" y="31521"/>
                  <a:pt x="152253" y="44221"/>
                  <a:pt x="111507" y="60096"/>
                </a:cubicBezTo>
                <a:cubicBezTo>
                  <a:pt x="70761" y="75971"/>
                  <a:pt x="8849" y="122538"/>
                  <a:pt x="9907" y="123596"/>
                </a:cubicBezTo>
                <a:cubicBezTo>
                  <a:pt x="10965" y="124654"/>
                  <a:pt x="118915" y="60625"/>
                  <a:pt x="117857" y="66446"/>
                </a:cubicBezTo>
                <a:cubicBezTo>
                  <a:pt x="116799" y="72267"/>
                  <a:pt x="18374" y="126242"/>
                  <a:pt x="3557" y="158521"/>
                </a:cubicBezTo>
                <a:cubicBezTo>
                  <a:pt x="-11260" y="190800"/>
                  <a:pt x="24724" y="250596"/>
                  <a:pt x="28957" y="260121"/>
                </a:cubicBezTo>
                <a:cubicBezTo>
                  <a:pt x="33190" y="269646"/>
                  <a:pt x="29486" y="234192"/>
                  <a:pt x="28957" y="215671"/>
                </a:cubicBezTo>
                <a:cubicBezTo>
                  <a:pt x="28428" y="197150"/>
                  <a:pt x="9378" y="168575"/>
                  <a:pt x="25782" y="148996"/>
                </a:cubicBezTo>
                <a:cubicBezTo>
                  <a:pt x="42186" y="129417"/>
                  <a:pt x="90340" y="113013"/>
                  <a:pt x="127382" y="98196"/>
                </a:cubicBezTo>
                <a:cubicBezTo>
                  <a:pt x="164424" y="83379"/>
                  <a:pt x="253853" y="63271"/>
                  <a:pt x="248032" y="60096"/>
                </a:cubicBezTo>
                <a:cubicBezTo>
                  <a:pt x="242211" y="56921"/>
                  <a:pt x="80815" y="88671"/>
                  <a:pt x="92457" y="79146"/>
                </a:cubicBezTo>
                <a:cubicBezTo>
                  <a:pt x="104099" y="69621"/>
                  <a:pt x="292482" y="13529"/>
                  <a:pt x="317882" y="2946"/>
                </a:cubicBezTo>
                <a:cubicBezTo>
                  <a:pt x="343282" y="-7637"/>
                  <a:pt x="232157" y="13529"/>
                  <a:pt x="244857" y="15646"/>
                </a:cubicBezTo>
                <a:cubicBezTo>
                  <a:pt x="257557" y="17763"/>
                  <a:pt x="431653" y="-1287"/>
                  <a:pt x="432182" y="2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8B4FED3-5DAF-C911-EF74-FB2C4F5475DF}"/>
              </a:ext>
            </a:extLst>
          </p:cNvPr>
          <p:cNvSpPr/>
          <p:nvPr/>
        </p:nvSpPr>
        <p:spPr>
          <a:xfrm>
            <a:off x="4468213" y="997408"/>
            <a:ext cx="1288056" cy="501329"/>
          </a:xfrm>
          <a:custGeom>
            <a:avLst/>
            <a:gdLst>
              <a:gd name="connsiteX0" fmla="*/ 2187 w 1288056"/>
              <a:gd name="connsiteY0" fmla="*/ 50342 h 501329"/>
              <a:gd name="connsiteX1" fmla="*/ 221262 w 1288056"/>
              <a:gd name="connsiteY1" fmla="*/ 15417 h 501329"/>
              <a:gd name="connsiteX2" fmla="*/ 535587 w 1288056"/>
              <a:gd name="connsiteY2" fmla="*/ 18592 h 501329"/>
              <a:gd name="connsiteX3" fmla="*/ 427637 w 1288056"/>
              <a:gd name="connsiteY3" fmla="*/ 12242 h 501329"/>
              <a:gd name="connsiteX4" fmla="*/ 668937 w 1288056"/>
              <a:gd name="connsiteY4" fmla="*/ 59867 h 501329"/>
              <a:gd name="connsiteX5" fmla="*/ 627662 w 1288056"/>
              <a:gd name="connsiteY5" fmla="*/ 31292 h 501329"/>
              <a:gd name="connsiteX6" fmla="*/ 938812 w 1288056"/>
              <a:gd name="connsiteY6" fmla="*/ 136067 h 501329"/>
              <a:gd name="connsiteX7" fmla="*/ 875312 w 1288056"/>
              <a:gd name="connsiteY7" fmla="*/ 132892 h 501329"/>
              <a:gd name="connsiteX8" fmla="*/ 1046762 w 1288056"/>
              <a:gd name="connsiteY8" fmla="*/ 215442 h 501329"/>
              <a:gd name="connsiteX9" fmla="*/ 1227737 w 1288056"/>
              <a:gd name="connsiteY9" fmla="*/ 336092 h 501329"/>
              <a:gd name="connsiteX10" fmla="*/ 1227737 w 1288056"/>
              <a:gd name="connsiteY10" fmla="*/ 304342 h 501329"/>
              <a:gd name="connsiteX11" fmla="*/ 1243612 w 1288056"/>
              <a:gd name="connsiteY11" fmla="*/ 383717 h 501329"/>
              <a:gd name="connsiteX12" fmla="*/ 1253137 w 1288056"/>
              <a:gd name="connsiteY12" fmla="*/ 501192 h 501329"/>
              <a:gd name="connsiteX13" fmla="*/ 1265837 w 1288056"/>
              <a:gd name="connsiteY13" fmla="*/ 405942 h 501329"/>
              <a:gd name="connsiteX14" fmla="*/ 1234087 w 1288056"/>
              <a:gd name="connsiteY14" fmla="*/ 339267 h 501329"/>
              <a:gd name="connsiteX15" fmla="*/ 659412 w 1288056"/>
              <a:gd name="connsiteY15" fmla="*/ 43992 h 501329"/>
              <a:gd name="connsiteX16" fmla="*/ 548287 w 1288056"/>
              <a:gd name="connsiteY16" fmla="*/ 2717 h 501329"/>
              <a:gd name="connsiteX17" fmla="*/ 256187 w 1288056"/>
              <a:gd name="connsiteY17" fmla="*/ 5892 h 501329"/>
              <a:gd name="connsiteX18" fmla="*/ 354612 w 1288056"/>
              <a:gd name="connsiteY18" fmla="*/ 21767 h 501329"/>
              <a:gd name="connsiteX19" fmla="*/ 2187 w 1288056"/>
              <a:gd name="connsiteY19" fmla="*/ 50342 h 5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88056" h="501329">
                <a:moveTo>
                  <a:pt x="2187" y="50342"/>
                </a:moveTo>
                <a:cubicBezTo>
                  <a:pt x="-20038" y="49284"/>
                  <a:pt x="132362" y="20709"/>
                  <a:pt x="221262" y="15417"/>
                </a:cubicBezTo>
                <a:cubicBezTo>
                  <a:pt x="310162" y="10125"/>
                  <a:pt x="501191" y="19121"/>
                  <a:pt x="535587" y="18592"/>
                </a:cubicBezTo>
                <a:cubicBezTo>
                  <a:pt x="569983" y="18063"/>
                  <a:pt x="405412" y="5363"/>
                  <a:pt x="427637" y="12242"/>
                </a:cubicBezTo>
                <a:cubicBezTo>
                  <a:pt x="449862" y="19121"/>
                  <a:pt x="635600" y="56692"/>
                  <a:pt x="668937" y="59867"/>
                </a:cubicBezTo>
                <a:cubicBezTo>
                  <a:pt x="702274" y="63042"/>
                  <a:pt x="582683" y="18592"/>
                  <a:pt x="627662" y="31292"/>
                </a:cubicBezTo>
                <a:cubicBezTo>
                  <a:pt x="672641" y="43992"/>
                  <a:pt x="897537" y="119134"/>
                  <a:pt x="938812" y="136067"/>
                </a:cubicBezTo>
                <a:cubicBezTo>
                  <a:pt x="980087" y="153000"/>
                  <a:pt x="857320" y="119663"/>
                  <a:pt x="875312" y="132892"/>
                </a:cubicBezTo>
                <a:cubicBezTo>
                  <a:pt x="893304" y="146121"/>
                  <a:pt x="988025" y="181575"/>
                  <a:pt x="1046762" y="215442"/>
                </a:cubicBezTo>
                <a:cubicBezTo>
                  <a:pt x="1105500" y="249309"/>
                  <a:pt x="1197575" y="321275"/>
                  <a:pt x="1227737" y="336092"/>
                </a:cubicBezTo>
                <a:cubicBezTo>
                  <a:pt x="1257899" y="350909"/>
                  <a:pt x="1225091" y="296405"/>
                  <a:pt x="1227737" y="304342"/>
                </a:cubicBezTo>
                <a:cubicBezTo>
                  <a:pt x="1230383" y="312279"/>
                  <a:pt x="1239379" y="350909"/>
                  <a:pt x="1243612" y="383717"/>
                </a:cubicBezTo>
                <a:cubicBezTo>
                  <a:pt x="1247845" y="416525"/>
                  <a:pt x="1249433" y="497488"/>
                  <a:pt x="1253137" y="501192"/>
                </a:cubicBezTo>
                <a:cubicBezTo>
                  <a:pt x="1256841" y="504896"/>
                  <a:pt x="1269012" y="432930"/>
                  <a:pt x="1265837" y="405942"/>
                </a:cubicBezTo>
                <a:cubicBezTo>
                  <a:pt x="1262662" y="378954"/>
                  <a:pt x="1335158" y="399592"/>
                  <a:pt x="1234087" y="339267"/>
                </a:cubicBezTo>
                <a:cubicBezTo>
                  <a:pt x="1133016" y="278942"/>
                  <a:pt x="773712" y="100084"/>
                  <a:pt x="659412" y="43992"/>
                </a:cubicBezTo>
                <a:cubicBezTo>
                  <a:pt x="545112" y="-12100"/>
                  <a:pt x="615491" y="9067"/>
                  <a:pt x="548287" y="2717"/>
                </a:cubicBezTo>
                <a:cubicBezTo>
                  <a:pt x="481083" y="-3633"/>
                  <a:pt x="288466" y="2717"/>
                  <a:pt x="256187" y="5892"/>
                </a:cubicBezTo>
                <a:cubicBezTo>
                  <a:pt x="223908" y="9067"/>
                  <a:pt x="393770" y="20180"/>
                  <a:pt x="354612" y="21767"/>
                </a:cubicBezTo>
                <a:cubicBezTo>
                  <a:pt x="315454" y="23354"/>
                  <a:pt x="24412" y="51400"/>
                  <a:pt x="2187" y="50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91E85862-351D-A624-6726-E5289BCEE945}"/>
              </a:ext>
            </a:extLst>
          </p:cNvPr>
          <p:cNvSpPr/>
          <p:nvPr/>
        </p:nvSpPr>
        <p:spPr>
          <a:xfrm>
            <a:off x="6045173" y="730089"/>
            <a:ext cx="133627" cy="380402"/>
          </a:xfrm>
          <a:custGeom>
            <a:avLst/>
            <a:gdLst>
              <a:gd name="connsiteX0" fmla="*/ 27 w 133627"/>
              <a:gd name="connsiteY0" fmla="*/ 161 h 380402"/>
              <a:gd name="connsiteX1" fmla="*/ 95277 w 133627"/>
              <a:gd name="connsiteY1" fmla="*/ 184311 h 380402"/>
              <a:gd name="connsiteX2" fmla="*/ 82577 w 133627"/>
              <a:gd name="connsiteY2" fmla="*/ 374811 h 380402"/>
              <a:gd name="connsiteX3" fmla="*/ 88927 w 133627"/>
              <a:gd name="connsiteY3" fmla="*/ 308136 h 380402"/>
              <a:gd name="connsiteX4" fmla="*/ 111152 w 133627"/>
              <a:gd name="connsiteY4" fmla="*/ 89061 h 380402"/>
              <a:gd name="connsiteX5" fmla="*/ 104802 w 133627"/>
              <a:gd name="connsiteY5" fmla="*/ 16036 h 380402"/>
              <a:gd name="connsiteX6" fmla="*/ 133377 w 133627"/>
              <a:gd name="connsiteY6" fmla="*/ 219236 h 380402"/>
              <a:gd name="connsiteX7" fmla="*/ 85752 w 133627"/>
              <a:gd name="connsiteY7" fmla="*/ 152561 h 380402"/>
              <a:gd name="connsiteX8" fmla="*/ 27 w 133627"/>
              <a:gd name="connsiteY8" fmla="*/ 161 h 380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627" h="380402">
                <a:moveTo>
                  <a:pt x="27" y="161"/>
                </a:moveTo>
                <a:cubicBezTo>
                  <a:pt x="1614" y="5453"/>
                  <a:pt x="81519" y="121869"/>
                  <a:pt x="95277" y="184311"/>
                </a:cubicBezTo>
                <a:cubicBezTo>
                  <a:pt x="109035" y="246753"/>
                  <a:pt x="83635" y="354174"/>
                  <a:pt x="82577" y="374811"/>
                </a:cubicBezTo>
                <a:cubicBezTo>
                  <a:pt x="81519" y="395448"/>
                  <a:pt x="84165" y="355761"/>
                  <a:pt x="88927" y="308136"/>
                </a:cubicBezTo>
                <a:cubicBezTo>
                  <a:pt x="93689" y="260511"/>
                  <a:pt x="108506" y="137744"/>
                  <a:pt x="111152" y="89061"/>
                </a:cubicBezTo>
                <a:cubicBezTo>
                  <a:pt x="113798" y="40378"/>
                  <a:pt x="101098" y="-5660"/>
                  <a:pt x="104802" y="16036"/>
                </a:cubicBezTo>
                <a:cubicBezTo>
                  <a:pt x="108506" y="37732"/>
                  <a:pt x="136552" y="196482"/>
                  <a:pt x="133377" y="219236"/>
                </a:cubicBezTo>
                <a:cubicBezTo>
                  <a:pt x="130202" y="241990"/>
                  <a:pt x="106389" y="183782"/>
                  <a:pt x="85752" y="152561"/>
                </a:cubicBezTo>
                <a:cubicBezTo>
                  <a:pt x="65115" y="121340"/>
                  <a:pt x="-1560" y="-5131"/>
                  <a:pt x="27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09CD854-032A-4C80-AB20-5ABE6690A128}"/>
              </a:ext>
            </a:extLst>
          </p:cNvPr>
          <p:cNvSpPr/>
          <p:nvPr/>
        </p:nvSpPr>
        <p:spPr>
          <a:xfrm>
            <a:off x="6178429" y="895179"/>
            <a:ext cx="242097" cy="586409"/>
          </a:xfrm>
          <a:custGeom>
            <a:avLst/>
            <a:gdLst>
              <a:gd name="connsiteX0" fmla="*/ 121 w 242097"/>
              <a:gd name="connsiteY0" fmla="*/ 50971 h 586409"/>
              <a:gd name="connsiteX1" fmla="*/ 149346 w 242097"/>
              <a:gd name="connsiteY1" fmla="*/ 336721 h 586409"/>
              <a:gd name="connsiteX2" fmla="*/ 108071 w 242097"/>
              <a:gd name="connsiteY2" fmla="*/ 311321 h 586409"/>
              <a:gd name="connsiteX3" fmla="*/ 212846 w 242097"/>
              <a:gd name="connsiteY3" fmla="*/ 444671 h 586409"/>
              <a:gd name="connsiteX4" fmla="*/ 241421 w 242097"/>
              <a:gd name="connsiteY4" fmla="*/ 584371 h 586409"/>
              <a:gd name="connsiteX5" fmla="*/ 222371 w 242097"/>
              <a:gd name="connsiteY5" fmla="*/ 514521 h 586409"/>
              <a:gd name="connsiteX6" fmla="*/ 114421 w 242097"/>
              <a:gd name="connsiteY6" fmla="*/ 336721 h 586409"/>
              <a:gd name="connsiteX7" fmla="*/ 181096 w 242097"/>
              <a:gd name="connsiteY7" fmla="*/ 381171 h 586409"/>
              <a:gd name="connsiteX8" fmla="*/ 165221 w 242097"/>
              <a:gd name="connsiteY8" fmla="*/ 298621 h 586409"/>
              <a:gd name="connsiteX9" fmla="*/ 60446 w 242097"/>
              <a:gd name="connsiteY9" fmla="*/ 171 h 586409"/>
              <a:gd name="connsiteX10" fmla="*/ 152521 w 242097"/>
              <a:gd name="connsiteY10" fmla="*/ 254171 h 586409"/>
              <a:gd name="connsiteX11" fmla="*/ 114421 w 242097"/>
              <a:gd name="connsiteY11" fmla="*/ 162096 h 586409"/>
              <a:gd name="connsiteX12" fmla="*/ 123946 w 242097"/>
              <a:gd name="connsiteY12" fmla="*/ 222421 h 586409"/>
              <a:gd name="connsiteX13" fmla="*/ 121 w 242097"/>
              <a:gd name="connsiteY13" fmla="*/ 50971 h 58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2097" h="586409">
                <a:moveTo>
                  <a:pt x="121" y="50971"/>
                </a:moveTo>
                <a:cubicBezTo>
                  <a:pt x="4354" y="70021"/>
                  <a:pt x="131354" y="293329"/>
                  <a:pt x="149346" y="336721"/>
                </a:cubicBezTo>
                <a:cubicBezTo>
                  <a:pt x="167338" y="380113"/>
                  <a:pt x="97488" y="293329"/>
                  <a:pt x="108071" y="311321"/>
                </a:cubicBezTo>
                <a:cubicBezTo>
                  <a:pt x="118654" y="329313"/>
                  <a:pt x="190621" y="399163"/>
                  <a:pt x="212846" y="444671"/>
                </a:cubicBezTo>
                <a:cubicBezTo>
                  <a:pt x="235071" y="490179"/>
                  <a:pt x="239834" y="572729"/>
                  <a:pt x="241421" y="584371"/>
                </a:cubicBezTo>
                <a:cubicBezTo>
                  <a:pt x="243008" y="596013"/>
                  <a:pt x="243538" y="555796"/>
                  <a:pt x="222371" y="514521"/>
                </a:cubicBezTo>
                <a:cubicBezTo>
                  <a:pt x="201204" y="473246"/>
                  <a:pt x="121300" y="358946"/>
                  <a:pt x="114421" y="336721"/>
                </a:cubicBezTo>
                <a:cubicBezTo>
                  <a:pt x="107542" y="314496"/>
                  <a:pt x="172629" y="387521"/>
                  <a:pt x="181096" y="381171"/>
                </a:cubicBezTo>
                <a:cubicBezTo>
                  <a:pt x="189563" y="374821"/>
                  <a:pt x="185329" y="362121"/>
                  <a:pt x="165221" y="298621"/>
                </a:cubicBezTo>
                <a:cubicBezTo>
                  <a:pt x="145113" y="235121"/>
                  <a:pt x="62563" y="7579"/>
                  <a:pt x="60446" y="171"/>
                </a:cubicBezTo>
                <a:cubicBezTo>
                  <a:pt x="58329" y="-7237"/>
                  <a:pt x="143525" y="227184"/>
                  <a:pt x="152521" y="254171"/>
                </a:cubicBezTo>
                <a:cubicBezTo>
                  <a:pt x="161517" y="281158"/>
                  <a:pt x="119184" y="167388"/>
                  <a:pt x="114421" y="162096"/>
                </a:cubicBezTo>
                <a:cubicBezTo>
                  <a:pt x="109659" y="156804"/>
                  <a:pt x="144054" y="238825"/>
                  <a:pt x="123946" y="222421"/>
                </a:cubicBezTo>
                <a:cubicBezTo>
                  <a:pt x="103838" y="206017"/>
                  <a:pt x="-4112" y="31921"/>
                  <a:pt x="121" y="50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C986E88D-7842-776F-4168-BFA9C4E14147}"/>
              </a:ext>
            </a:extLst>
          </p:cNvPr>
          <p:cNvSpPr/>
          <p:nvPr/>
        </p:nvSpPr>
        <p:spPr>
          <a:xfrm>
            <a:off x="5644749" y="762432"/>
            <a:ext cx="410188" cy="1485326"/>
          </a:xfrm>
          <a:custGeom>
            <a:avLst/>
            <a:gdLst>
              <a:gd name="connsiteX0" fmla="*/ 406801 w 410188"/>
              <a:gd name="connsiteY0" fmla="*/ 21793 h 1485326"/>
              <a:gd name="connsiteX1" fmla="*/ 260751 w 410188"/>
              <a:gd name="connsiteY1" fmla="*/ 621868 h 1485326"/>
              <a:gd name="connsiteX2" fmla="*/ 263926 w 410188"/>
              <a:gd name="connsiteY2" fmla="*/ 558368 h 1485326"/>
              <a:gd name="connsiteX3" fmla="*/ 105176 w 410188"/>
              <a:gd name="connsiteY3" fmla="*/ 1164793 h 1485326"/>
              <a:gd name="connsiteX4" fmla="*/ 6751 w 410188"/>
              <a:gd name="connsiteY4" fmla="*/ 1469593 h 1485326"/>
              <a:gd name="connsiteX5" fmla="*/ 44851 w 410188"/>
              <a:gd name="connsiteY5" fmla="*/ 1336243 h 1485326"/>
              <a:gd name="connsiteX6" fmla="*/ 333776 w 410188"/>
              <a:gd name="connsiteY6" fmla="*/ 456768 h 1485326"/>
              <a:gd name="connsiteX7" fmla="*/ 317901 w 410188"/>
              <a:gd name="connsiteY7" fmla="*/ 469468 h 1485326"/>
              <a:gd name="connsiteX8" fmla="*/ 359176 w 410188"/>
              <a:gd name="connsiteY8" fmla="*/ 161493 h 1485326"/>
              <a:gd name="connsiteX9" fmla="*/ 406801 w 410188"/>
              <a:gd name="connsiteY9" fmla="*/ 21793 h 1485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0188" h="1485326">
                <a:moveTo>
                  <a:pt x="406801" y="21793"/>
                </a:moveTo>
                <a:cubicBezTo>
                  <a:pt x="390397" y="98522"/>
                  <a:pt x="284563" y="532439"/>
                  <a:pt x="260751" y="621868"/>
                </a:cubicBezTo>
                <a:cubicBezTo>
                  <a:pt x="236939" y="711297"/>
                  <a:pt x="289855" y="467881"/>
                  <a:pt x="263926" y="558368"/>
                </a:cubicBezTo>
                <a:cubicBezTo>
                  <a:pt x="237997" y="648855"/>
                  <a:pt x="148038" y="1012922"/>
                  <a:pt x="105176" y="1164793"/>
                </a:cubicBezTo>
                <a:cubicBezTo>
                  <a:pt x="62314" y="1316664"/>
                  <a:pt x="16805" y="1441018"/>
                  <a:pt x="6751" y="1469593"/>
                </a:cubicBezTo>
                <a:cubicBezTo>
                  <a:pt x="-3303" y="1498168"/>
                  <a:pt x="-9653" y="1505047"/>
                  <a:pt x="44851" y="1336243"/>
                </a:cubicBezTo>
                <a:cubicBezTo>
                  <a:pt x="99355" y="1167439"/>
                  <a:pt x="288268" y="601231"/>
                  <a:pt x="333776" y="456768"/>
                </a:cubicBezTo>
                <a:cubicBezTo>
                  <a:pt x="379284" y="312306"/>
                  <a:pt x="313668" y="518681"/>
                  <a:pt x="317901" y="469468"/>
                </a:cubicBezTo>
                <a:cubicBezTo>
                  <a:pt x="322134" y="420256"/>
                  <a:pt x="342772" y="232931"/>
                  <a:pt x="359176" y="161493"/>
                </a:cubicBezTo>
                <a:cubicBezTo>
                  <a:pt x="375580" y="90056"/>
                  <a:pt x="423205" y="-54936"/>
                  <a:pt x="406801" y="21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D5FB7E3F-87AA-D3ED-656B-A659D6A6D555}"/>
              </a:ext>
            </a:extLst>
          </p:cNvPr>
          <p:cNvSpPr/>
          <p:nvPr/>
        </p:nvSpPr>
        <p:spPr>
          <a:xfrm>
            <a:off x="5634382" y="1025338"/>
            <a:ext cx="315575" cy="1254632"/>
          </a:xfrm>
          <a:custGeom>
            <a:avLst/>
            <a:gdLst>
              <a:gd name="connsiteX0" fmla="*/ 315568 w 315575"/>
              <a:gd name="connsiteY0" fmla="*/ 187 h 1254632"/>
              <a:gd name="connsiteX1" fmla="*/ 179043 w 315575"/>
              <a:gd name="connsiteY1" fmla="*/ 505012 h 1254632"/>
              <a:gd name="connsiteX2" fmla="*/ 188568 w 315575"/>
              <a:gd name="connsiteY2" fmla="*/ 454212 h 1254632"/>
              <a:gd name="connsiteX3" fmla="*/ 99668 w 315575"/>
              <a:gd name="connsiteY3" fmla="*/ 832037 h 1254632"/>
              <a:gd name="connsiteX4" fmla="*/ 144118 w 315575"/>
              <a:gd name="connsiteY4" fmla="*/ 739962 h 1254632"/>
              <a:gd name="connsiteX5" fmla="*/ 48868 w 315575"/>
              <a:gd name="connsiteY5" fmla="*/ 1070162 h 1254632"/>
              <a:gd name="connsiteX6" fmla="*/ 1243 w 315575"/>
              <a:gd name="connsiteY6" fmla="*/ 1254312 h 1254632"/>
              <a:gd name="connsiteX7" fmla="*/ 96493 w 315575"/>
              <a:gd name="connsiteY7" fmla="*/ 1028887 h 1254632"/>
              <a:gd name="connsiteX8" fmla="*/ 223493 w 315575"/>
              <a:gd name="connsiteY8" fmla="*/ 400237 h 1254632"/>
              <a:gd name="connsiteX9" fmla="*/ 185393 w 315575"/>
              <a:gd name="connsiteY9" fmla="*/ 568512 h 1254632"/>
              <a:gd name="connsiteX10" fmla="*/ 315568 w 315575"/>
              <a:gd name="connsiteY10" fmla="*/ 187 h 125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5575" h="1254632">
                <a:moveTo>
                  <a:pt x="315568" y="187"/>
                </a:moveTo>
                <a:cubicBezTo>
                  <a:pt x="314510" y="-10396"/>
                  <a:pt x="200210" y="429341"/>
                  <a:pt x="179043" y="505012"/>
                </a:cubicBezTo>
                <a:cubicBezTo>
                  <a:pt x="157876" y="580683"/>
                  <a:pt x="201797" y="399708"/>
                  <a:pt x="188568" y="454212"/>
                </a:cubicBezTo>
                <a:cubicBezTo>
                  <a:pt x="175339" y="508716"/>
                  <a:pt x="107076" y="784412"/>
                  <a:pt x="99668" y="832037"/>
                </a:cubicBezTo>
                <a:cubicBezTo>
                  <a:pt x="92260" y="879662"/>
                  <a:pt x="152585" y="700275"/>
                  <a:pt x="144118" y="739962"/>
                </a:cubicBezTo>
                <a:cubicBezTo>
                  <a:pt x="135651" y="779650"/>
                  <a:pt x="72680" y="984437"/>
                  <a:pt x="48868" y="1070162"/>
                </a:cubicBezTo>
                <a:cubicBezTo>
                  <a:pt x="25056" y="1155887"/>
                  <a:pt x="-6695" y="1261191"/>
                  <a:pt x="1243" y="1254312"/>
                </a:cubicBezTo>
                <a:cubicBezTo>
                  <a:pt x="9181" y="1247433"/>
                  <a:pt x="59451" y="1171233"/>
                  <a:pt x="96493" y="1028887"/>
                </a:cubicBezTo>
                <a:cubicBezTo>
                  <a:pt x="133535" y="886541"/>
                  <a:pt x="208676" y="476966"/>
                  <a:pt x="223493" y="400237"/>
                </a:cubicBezTo>
                <a:cubicBezTo>
                  <a:pt x="238310" y="323508"/>
                  <a:pt x="167930" y="636775"/>
                  <a:pt x="185393" y="568512"/>
                </a:cubicBezTo>
                <a:cubicBezTo>
                  <a:pt x="202856" y="500249"/>
                  <a:pt x="316626" y="10770"/>
                  <a:pt x="315568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2E473D85-6EE4-ADD4-E0FE-B9A12C9BCF25}"/>
              </a:ext>
            </a:extLst>
          </p:cNvPr>
          <p:cNvSpPr/>
          <p:nvPr/>
        </p:nvSpPr>
        <p:spPr>
          <a:xfrm>
            <a:off x="5371761" y="2238229"/>
            <a:ext cx="298931" cy="823191"/>
          </a:xfrm>
          <a:custGeom>
            <a:avLst/>
            <a:gdLst>
              <a:gd name="connsiteX0" fmla="*/ 298789 w 298931"/>
              <a:gd name="connsiteY0" fmla="*/ 146 h 823191"/>
              <a:gd name="connsiteX1" fmla="*/ 197189 w 298931"/>
              <a:gd name="connsiteY1" fmla="*/ 260496 h 823191"/>
              <a:gd name="connsiteX2" fmla="*/ 247989 w 298931"/>
              <a:gd name="connsiteY2" fmla="*/ 200171 h 823191"/>
              <a:gd name="connsiteX3" fmla="*/ 197189 w 298931"/>
              <a:gd name="connsiteY3" fmla="*/ 374796 h 823191"/>
              <a:gd name="connsiteX4" fmla="*/ 86064 w 298931"/>
              <a:gd name="connsiteY4" fmla="*/ 689121 h 823191"/>
              <a:gd name="connsiteX5" fmla="*/ 339 w 298931"/>
              <a:gd name="connsiteY5" fmla="*/ 822471 h 823191"/>
              <a:gd name="connsiteX6" fmla="*/ 63839 w 298931"/>
              <a:gd name="connsiteY6" fmla="*/ 711346 h 823191"/>
              <a:gd name="connsiteX7" fmla="*/ 241639 w 298931"/>
              <a:gd name="connsiteY7" fmla="*/ 174771 h 823191"/>
              <a:gd name="connsiteX8" fmla="*/ 219414 w 298931"/>
              <a:gd name="connsiteY8" fmla="*/ 222396 h 823191"/>
              <a:gd name="connsiteX9" fmla="*/ 298789 w 298931"/>
              <a:gd name="connsiteY9" fmla="*/ 146 h 82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931" h="823191">
                <a:moveTo>
                  <a:pt x="298789" y="146"/>
                </a:moveTo>
                <a:cubicBezTo>
                  <a:pt x="295085" y="6496"/>
                  <a:pt x="205656" y="227159"/>
                  <a:pt x="197189" y="260496"/>
                </a:cubicBezTo>
                <a:cubicBezTo>
                  <a:pt x="188722" y="293833"/>
                  <a:pt x="247989" y="181121"/>
                  <a:pt x="247989" y="200171"/>
                </a:cubicBezTo>
                <a:cubicBezTo>
                  <a:pt x="247989" y="219221"/>
                  <a:pt x="224176" y="293304"/>
                  <a:pt x="197189" y="374796"/>
                </a:cubicBezTo>
                <a:cubicBezTo>
                  <a:pt x="170202" y="456288"/>
                  <a:pt x="118872" y="614509"/>
                  <a:pt x="86064" y="689121"/>
                </a:cubicBezTo>
                <a:cubicBezTo>
                  <a:pt x="53256" y="763733"/>
                  <a:pt x="4043" y="818767"/>
                  <a:pt x="339" y="822471"/>
                </a:cubicBezTo>
                <a:cubicBezTo>
                  <a:pt x="-3365" y="826175"/>
                  <a:pt x="23622" y="819296"/>
                  <a:pt x="63839" y="711346"/>
                </a:cubicBezTo>
                <a:cubicBezTo>
                  <a:pt x="104056" y="603396"/>
                  <a:pt x="215710" y="256263"/>
                  <a:pt x="241639" y="174771"/>
                </a:cubicBezTo>
                <a:cubicBezTo>
                  <a:pt x="267568" y="93279"/>
                  <a:pt x="206185" y="248325"/>
                  <a:pt x="219414" y="222396"/>
                </a:cubicBezTo>
                <a:cubicBezTo>
                  <a:pt x="232643" y="196467"/>
                  <a:pt x="302493" y="-6204"/>
                  <a:pt x="298789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F2A87C3C-4B75-D9A8-30DC-DB1BD81B74E4}"/>
              </a:ext>
            </a:extLst>
          </p:cNvPr>
          <p:cNvSpPr/>
          <p:nvPr/>
        </p:nvSpPr>
        <p:spPr>
          <a:xfrm>
            <a:off x="4032209" y="1219105"/>
            <a:ext cx="115049" cy="246271"/>
          </a:xfrm>
          <a:custGeom>
            <a:avLst/>
            <a:gdLst>
              <a:gd name="connsiteX0" fmla="*/ 114341 w 115049"/>
              <a:gd name="connsiteY0" fmla="*/ 95 h 246271"/>
              <a:gd name="connsiteX1" fmla="*/ 57191 w 115049"/>
              <a:gd name="connsiteY1" fmla="*/ 79470 h 246271"/>
              <a:gd name="connsiteX2" fmla="*/ 41 w 115049"/>
              <a:gd name="connsiteY2" fmla="*/ 174720 h 246271"/>
              <a:gd name="connsiteX3" fmla="*/ 47666 w 115049"/>
              <a:gd name="connsiteY3" fmla="*/ 241395 h 246271"/>
              <a:gd name="connsiteX4" fmla="*/ 28616 w 115049"/>
              <a:gd name="connsiteY4" fmla="*/ 219170 h 246271"/>
              <a:gd name="connsiteX5" fmla="*/ 34966 w 115049"/>
              <a:gd name="connsiteY5" fmla="*/ 44545 h 246271"/>
              <a:gd name="connsiteX6" fmla="*/ 15916 w 115049"/>
              <a:gd name="connsiteY6" fmla="*/ 95345 h 246271"/>
              <a:gd name="connsiteX7" fmla="*/ 114341 w 115049"/>
              <a:gd name="connsiteY7" fmla="*/ 95 h 24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49" h="246271">
                <a:moveTo>
                  <a:pt x="114341" y="95"/>
                </a:moveTo>
                <a:cubicBezTo>
                  <a:pt x="121220" y="-2551"/>
                  <a:pt x="76241" y="50366"/>
                  <a:pt x="57191" y="79470"/>
                </a:cubicBezTo>
                <a:cubicBezTo>
                  <a:pt x="38141" y="108574"/>
                  <a:pt x="1628" y="147733"/>
                  <a:pt x="41" y="174720"/>
                </a:cubicBezTo>
                <a:cubicBezTo>
                  <a:pt x="-1546" y="201707"/>
                  <a:pt x="42903" y="233987"/>
                  <a:pt x="47666" y="241395"/>
                </a:cubicBezTo>
                <a:cubicBezTo>
                  <a:pt x="52428" y="248803"/>
                  <a:pt x="30733" y="251978"/>
                  <a:pt x="28616" y="219170"/>
                </a:cubicBezTo>
                <a:cubicBezTo>
                  <a:pt x="26499" y="186362"/>
                  <a:pt x="37083" y="65182"/>
                  <a:pt x="34966" y="44545"/>
                </a:cubicBezTo>
                <a:cubicBezTo>
                  <a:pt x="32849" y="23908"/>
                  <a:pt x="3216" y="96932"/>
                  <a:pt x="15916" y="95345"/>
                </a:cubicBezTo>
                <a:cubicBezTo>
                  <a:pt x="28616" y="93758"/>
                  <a:pt x="107462" y="2741"/>
                  <a:pt x="114341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E2FC468-DB91-4D86-A4ED-4DBD79A0FC68}"/>
              </a:ext>
            </a:extLst>
          </p:cNvPr>
          <p:cNvSpPr/>
          <p:nvPr/>
        </p:nvSpPr>
        <p:spPr>
          <a:xfrm>
            <a:off x="4032910" y="1114108"/>
            <a:ext cx="484789" cy="179915"/>
          </a:xfrm>
          <a:custGeom>
            <a:avLst/>
            <a:gdLst>
              <a:gd name="connsiteX0" fmla="*/ 481940 w 484789"/>
              <a:gd name="connsiteY0" fmla="*/ 317 h 179915"/>
              <a:gd name="connsiteX1" fmla="*/ 297790 w 484789"/>
              <a:gd name="connsiteY1" fmla="*/ 38417 h 179915"/>
              <a:gd name="connsiteX2" fmla="*/ 170790 w 484789"/>
              <a:gd name="connsiteY2" fmla="*/ 73342 h 179915"/>
              <a:gd name="connsiteX3" fmla="*/ 266040 w 484789"/>
              <a:gd name="connsiteY3" fmla="*/ 41592 h 179915"/>
              <a:gd name="connsiteX4" fmla="*/ 2515 w 484789"/>
              <a:gd name="connsiteY4" fmla="*/ 178117 h 179915"/>
              <a:gd name="connsiteX5" fmla="*/ 145390 w 484789"/>
              <a:gd name="connsiteY5" fmla="*/ 117792 h 179915"/>
              <a:gd name="connsiteX6" fmla="*/ 348590 w 484789"/>
              <a:gd name="connsiteY6" fmla="*/ 89217 h 179915"/>
              <a:gd name="connsiteX7" fmla="*/ 180315 w 484789"/>
              <a:gd name="connsiteY7" fmla="*/ 101917 h 179915"/>
              <a:gd name="connsiteX8" fmla="*/ 408915 w 484789"/>
              <a:gd name="connsiteY8" fmla="*/ 60642 h 179915"/>
              <a:gd name="connsiteX9" fmla="*/ 142215 w 484789"/>
              <a:gd name="connsiteY9" fmla="*/ 60642 h 179915"/>
              <a:gd name="connsiteX10" fmla="*/ 481940 w 484789"/>
              <a:gd name="connsiteY10" fmla="*/ 317 h 17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4789" h="179915">
                <a:moveTo>
                  <a:pt x="481940" y="317"/>
                </a:moveTo>
                <a:cubicBezTo>
                  <a:pt x="507869" y="-3387"/>
                  <a:pt x="349648" y="26246"/>
                  <a:pt x="297790" y="38417"/>
                </a:cubicBezTo>
                <a:cubicBezTo>
                  <a:pt x="245932" y="50588"/>
                  <a:pt x="176082" y="72813"/>
                  <a:pt x="170790" y="73342"/>
                </a:cubicBezTo>
                <a:cubicBezTo>
                  <a:pt x="165498" y="73871"/>
                  <a:pt x="294086" y="24130"/>
                  <a:pt x="266040" y="41592"/>
                </a:cubicBezTo>
                <a:cubicBezTo>
                  <a:pt x="237994" y="59055"/>
                  <a:pt x="22623" y="165417"/>
                  <a:pt x="2515" y="178117"/>
                </a:cubicBezTo>
                <a:cubicBezTo>
                  <a:pt x="-17593" y="190817"/>
                  <a:pt x="87711" y="132609"/>
                  <a:pt x="145390" y="117792"/>
                </a:cubicBezTo>
                <a:cubicBezTo>
                  <a:pt x="203069" y="102975"/>
                  <a:pt x="342769" y="91863"/>
                  <a:pt x="348590" y="89217"/>
                </a:cubicBezTo>
                <a:cubicBezTo>
                  <a:pt x="354411" y="86571"/>
                  <a:pt x="170261" y="106680"/>
                  <a:pt x="180315" y="101917"/>
                </a:cubicBezTo>
                <a:cubicBezTo>
                  <a:pt x="190369" y="97155"/>
                  <a:pt x="415265" y="67521"/>
                  <a:pt x="408915" y="60642"/>
                </a:cubicBezTo>
                <a:cubicBezTo>
                  <a:pt x="402565" y="53763"/>
                  <a:pt x="133748" y="71754"/>
                  <a:pt x="142215" y="60642"/>
                </a:cubicBezTo>
                <a:cubicBezTo>
                  <a:pt x="150682" y="49530"/>
                  <a:pt x="456011" y="4021"/>
                  <a:pt x="481940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B6BC589D-9B5A-C3FA-D70F-66E6AAA133BC}"/>
              </a:ext>
            </a:extLst>
          </p:cNvPr>
          <p:cNvSpPr/>
          <p:nvPr/>
        </p:nvSpPr>
        <p:spPr>
          <a:xfrm>
            <a:off x="4394200" y="1126624"/>
            <a:ext cx="717509" cy="86812"/>
          </a:xfrm>
          <a:custGeom>
            <a:avLst/>
            <a:gdLst>
              <a:gd name="connsiteX0" fmla="*/ 0 w 717509"/>
              <a:gd name="connsiteY0" fmla="*/ 57651 h 86812"/>
              <a:gd name="connsiteX1" fmla="*/ 488950 w 717509"/>
              <a:gd name="connsiteY1" fmla="*/ 51301 h 86812"/>
              <a:gd name="connsiteX2" fmla="*/ 431800 w 717509"/>
              <a:gd name="connsiteY2" fmla="*/ 22726 h 86812"/>
              <a:gd name="connsiteX3" fmla="*/ 714375 w 717509"/>
              <a:gd name="connsiteY3" fmla="*/ 86226 h 86812"/>
              <a:gd name="connsiteX4" fmla="*/ 561975 w 717509"/>
              <a:gd name="connsiteY4" fmla="*/ 51301 h 86812"/>
              <a:gd name="connsiteX5" fmla="*/ 241300 w 717509"/>
              <a:gd name="connsiteY5" fmla="*/ 501 h 86812"/>
              <a:gd name="connsiteX6" fmla="*/ 365125 w 717509"/>
              <a:gd name="connsiteY6" fmla="*/ 25901 h 86812"/>
              <a:gd name="connsiteX7" fmla="*/ 288925 w 717509"/>
              <a:gd name="connsiteY7" fmla="*/ 35426 h 86812"/>
              <a:gd name="connsiteX8" fmla="*/ 0 w 717509"/>
              <a:gd name="connsiteY8" fmla="*/ 57651 h 8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509" h="86812">
                <a:moveTo>
                  <a:pt x="0" y="57651"/>
                </a:moveTo>
                <a:cubicBezTo>
                  <a:pt x="208491" y="57386"/>
                  <a:pt x="416983" y="57122"/>
                  <a:pt x="488950" y="51301"/>
                </a:cubicBezTo>
                <a:cubicBezTo>
                  <a:pt x="560917" y="45480"/>
                  <a:pt x="394229" y="16905"/>
                  <a:pt x="431800" y="22726"/>
                </a:cubicBezTo>
                <a:cubicBezTo>
                  <a:pt x="469371" y="28547"/>
                  <a:pt x="714375" y="86226"/>
                  <a:pt x="714375" y="86226"/>
                </a:cubicBezTo>
                <a:cubicBezTo>
                  <a:pt x="736071" y="90988"/>
                  <a:pt x="640821" y="65588"/>
                  <a:pt x="561975" y="51301"/>
                </a:cubicBezTo>
                <a:cubicBezTo>
                  <a:pt x="483129" y="37014"/>
                  <a:pt x="274108" y="4734"/>
                  <a:pt x="241300" y="501"/>
                </a:cubicBezTo>
                <a:cubicBezTo>
                  <a:pt x="208492" y="-3732"/>
                  <a:pt x="357188" y="20080"/>
                  <a:pt x="365125" y="25901"/>
                </a:cubicBezTo>
                <a:cubicBezTo>
                  <a:pt x="373062" y="31722"/>
                  <a:pt x="288925" y="35426"/>
                  <a:pt x="288925" y="35426"/>
                </a:cubicBezTo>
                <a:lnTo>
                  <a:pt x="0" y="5765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A59DD2D1-5F60-C3C8-9583-B3B1C45D689A}"/>
              </a:ext>
            </a:extLst>
          </p:cNvPr>
          <p:cNvSpPr/>
          <p:nvPr/>
        </p:nvSpPr>
        <p:spPr>
          <a:xfrm>
            <a:off x="4959239" y="1168395"/>
            <a:ext cx="760054" cy="325252"/>
          </a:xfrm>
          <a:custGeom>
            <a:avLst/>
            <a:gdLst>
              <a:gd name="connsiteX0" fmla="*/ 111 w 760054"/>
              <a:gd name="connsiteY0" fmla="*/ 5 h 325252"/>
              <a:gd name="connsiteX1" fmla="*/ 231886 w 760054"/>
              <a:gd name="connsiteY1" fmla="*/ 60330 h 325252"/>
              <a:gd name="connsiteX2" fmla="*/ 343011 w 760054"/>
              <a:gd name="connsiteY2" fmla="*/ 123830 h 325252"/>
              <a:gd name="connsiteX3" fmla="*/ 292211 w 760054"/>
              <a:gd name="connsiteY3" fmla="*/ 82555 h 325252"/>
              <a:gd name="connsiteX4" fmla="*/ 549386 w 760054"/>
              <a:gd name="connsiteY4" fmla="*/ 196855 h 325252"/>
              <a:gd name="connsiteX5" fmla="*/ 498586 w 760054"/>
              <a:gd name="connsiteY5" fmla="*/ 161930 h 325252"/>
              <a:gd name="connsiteX6" fmla="*/ 666861 w 760054"/>
              <a:gd name="connsiteY6" fmla="*/ 307980 h 325252"/>
              <a:gd name="connsiteX7" fmla="*/ 758936 w 760054"/>
              <a:gd name="connsiteY7" fmla="*/ 320680 h 325252"/>
              <a:gd name="connsiteX8" fmla="*/ 682736 w 760054"/>
              <a:gd name="connsiteY8" fmla="*/ 292105 h 325252"/>
              <a:gd name="connsiteX9" fmla="*/ 257286 w 760054"/>
              <a:gd name="connsiteY9" fmla="*/ 69855 h 325252"/>
              <a:gd name="connsiteX10" fmla="*/ 323961 w 760054"/>
              <a:gd name="connsiteY10" fmla="*/ 127005 h 325252"/>
              <a:gd name="connsiteX11" fmla="*/ 203311 w 760054"/>
              <a:gd name="connsiteY11" fmla="*/ 63505 h 325252"/>
              <a:gd name="connsiteX12" fmla="*/ 111 w 760054"/>
              <a:gd name="connsiteY12" fmla="*/ 5 h 32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0054" h="325252">
                <a:moveTo>
                  <a:pt x="111" y="5"/>
                </a:moveTo>
                <a:cubicBezTo>
                  <a:pt x="4874" y="-524"/>
                  <a:pt x="174736" y="39693"/>
                  <a:pt x="231886" y="60330"/>
                </a:cubicBezTo>
                <a:cubicBezTo>
                  <a:pt x="289036" y="80967"/>
                  <a:pt x="332957" y="120126"/>
                  <a:pt x="343011" y="123830"/>
                </a:cubicBezTo>
                <a:cubicBezTo>
                  <a:pt x="353065" y="127534"/>
                  <a:pt x="257815" y="70384"/>
                  <a:pt x="292211" y="82555"/>
                </a:cubicBezTo>
                <a:cubicBezTo>
                  <a:pt x="326607" y="94726"/>
                  <a:pt x="514990" y="183626"/>
                  <a:pt x="549386" y="196855"/>
                </a:cubicBezTo>
                <a:cubicBezTo>
                  <a:pt x="583782" y="210084"/>
                  <a:pt x="479007" y="143409"/>
                  <a:pt x="498586" y="161930"/>
                </a:cubicBezTo>
                <a:cubicBezTo>
                  <a:pt x="518165" y="180451"/>
                  <a:pt x="623469" y="281522"/>
                  <a:pt x="666861" y="307980"/>
                </a:cubicBezTo>
                <a:cubicBezTo>
                  <a:pt x="710253" y="334438"/>
                  <a:pt x="756290" y="323326"/>
                  <a:pt x="758936" y="320680"/>
                </a:cubicBezTo>
                <a:cubicBezTo>
                  <a:pt x="761582" y="318034"/>
                  <a:pt x="766344" y="333909"/>
                  <a:pt x="682736" y="292105"/>
                </a:cubicBezTo>
                <a:cubicBezTo>
                  <a:pt x="599128" y="250301"/>
                  <a:pt x="317082" y="97372"/>
                  <a:pt x="257286" y="69855"/>
                </a:cubicBezTo>
                <a:cubicBezTo>
                  <a:pt x="197490" y="42338"/>
                  <a:pt x="332957" y="128063"/>
                  <a:pt x="323961" y="127005"/>
                </a:cubicBezTo>
                <a:cubicBezTo>
                  <a:pt x="314965" y="125947"/>
                  <a:pt x="262578" y="86259"/>
                  <a:pt x="203311" y="63505"/>
                </a:cubicBezTo>
                <a:cubicBezTo>
                  <a:pt x="144044" y="40751"/>
                  <a:pt x="-4652" y="534"/>
                  <a:pt x="11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6314CE68-7B97-3AC8-E5FC-78887B44DEAF}"/>
              </a:ext>
            </a:extLst>
          </p:cNvPr>
          <p:cNvSpPr/>
          <p:nvPr/>
        </p:nvSpPr>
        <p:spPr>
          <a:xfrm>
            <a:off x="4467169" y="1208191"/>
            <a:ext cx="658613" cy="55814"/>
          </a:xfrm>
          <a:custGeom>
            <a:avLst/>
            <a:gdLst>
              <a:gd name="connsiteX0" fmla="*/ 56 w 658613"/>
              <a:gd name="connsiteY0" fmla="*/ 49109 h 55814"/>
              <a:gd name="connsiteX1" fmla="*/ 193731 w 658613"/>
              <a:gd name="connsiteY1" fmla="*/ 20534 h 55814"/>
              <a:gd name="connsiteX2" fmla="*/ 362006 w 658613"/>
              <a:gd name="connsiteY2" fmla="*/ 42759 h 55814"/>
              <a:gd name="connsiteX3" fmla="*/ 266756 w 658613"/>
              <a:gd name="connsiteY3" fmla="*/ 20534 h 55814"/>
              <a:gd name="connsiteX4" fmla="*/ 650931 w 658613"/>
              <a:gd name="connsiteY4" fmla="*/ 55459 h 55814"/>
              <a:gd name="connsiteX5" fmla="*/ 511231 w 658613"/>
              <a:gd name="connsiteY5" fmla="*/ 36409 h 55814"/>
              <a:gd name="connsiteX6" fmla="*/ 362006 w 658613"/>
              <a:gd name="connsiteY6" fmla="*/ 1484 h 55814"/>
              <a:gd name="connsiteX7" fmla="*/ 412806 w 658613"/>
              <a:gd name="connsiteY7" fmla="*/ 20534 h 55814"/>
              <a:gd name="connsiteX8" fmla="*/ 247706 w 658613"/>
              <a:gd name="connsiteY8" fmla="*/ 14184 h 55814"/>
              <a:gd name="connsiteX9" fmla="*/ 174681 w 658613"/>
              <a:gd name="connsiteY9" fmla="*/ 1484 h 55814"/>
              <a:gd name="connsiteX10" fmla="*/ 56 w 658613"/>
              <a:gd name="connsiteY10" fmla="*/ 49109 h 5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8613" h="55814">
                <a:moveTo>
                  <a:pt x="56" y="49109"/>
                </a:moveTo>
                <a:cubicBezTo>
                  <a:pt x="3231" y="52284"/>
                  <a:pt x="133406" y="21592"/>
                  <a:pt x="193731" y="20534"/>
                </a:cubicBezTo>
                <a:cubicBezTo>
                  <a:pt x="254056" y="19476"/>
                  <a:pt x="349835" y="42759"/>
                  <a:pt x="362006" y="42759"/>
                </a:cubicBezTo>
                <a:cubicBezTo>
                  <a:pt x="374177" y="42759"/>
                  <a:pt x="218602" y="18417"/>
                  <a:pt x="266756" y="20534"/>
                </a:cubicBezTo>
                <a:cubicBezTo>
                  <a:pt x="314910" y="22651"/>
                  <a:pt x="610185" y="52813"/>
                  <a:pt x="650931" y="55459"/>
                </a:cubicBezTo>
                <a:cubicBezTo>
                  <a:pt x="691677" y="58105"/>
                  <a:pt x="559385" y="45405"/>
                  <a:pt x="511231" y="36409"/>
                </a:cubicBezTo>
                <a:cubicBezTo>
                  <a:pt x="463077" y="27413"/>
                  <a:pt x="378410" y="4130"/>
                  <a:pt x="362006" y="1484"/>
                </a:cubicBezTo>
                <a:cubicBezTo>
                  <a:pt x="345602" y="-1162"/>
                  <a:pt x="431856" y="18417"/>
                  <a:pt x="412806" y="20534"/>
                </a:cubicBezTo>
                <a:cubicBezTo>
                  <a:pt x="393756" y="22651"/>
                  <a:pt x="287393" y="17359"/>
                  <a:pt x="247706" y="14184"/>
                </a:cubicBezTo>
                <a:cubicBezTo>
                  <a:pt x="208019" y="11009"/>
                  <a:pt x="221248" y="-4866"/>
                  <a:pt x="174681" y="1484"/>
                </a:cubicBezTo>
                <a:cubicBezTo>
                  <a:pt x="128114" y="7834"/>
                  <a:pt x="-3119" y="45934"/>
                  <a:pt x="56" y="49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E884AE97-AB5F-C85C-AFCA-43C1455FB671}"/>
              </a:ext>
            </a:extLst>
          </p:cNvPr>
          <p:cNvSpPr/>
          <p:nvPr/>
        </p:nvSpPr>
        <p:spPr>
          <a:xfrm>
            <a:off x="5117887" y="1276290"/>
            <a:ext cx="607434" cy="457457"/>
          </a:xfrm>
          <a:custGeom>
            <a:avLst/>
            <a:gdLst>
              <a:gd name="connsiteX0" fmla="*/ 213 w 607434"/>
              <a:gd name="connsiteY0" fmla="*/ 60 h 457457"/>
              <a:gd name="connsiteX1" fmla="*/ 279613 w 607434"/>
              <a:gd name="connsiteY1" fmla="*/ 136585 h 457457"/>
              <a:gd name="connsiteX2" fmla="*/ 254213 w 607434"/>
              <a:gd name="connsiteY2" fmla="*/ 104835 h 457457"/>
              <a:gd name="connsiteX3" fmla="*/ 492338 w 607434"/>
              <a:gd name="connsiteY3" fmla="*/ 238185 h 457457"/>
              <a:gd name="connsiteX4" fmla="*/ 524088 w 607434"/>
              <a:gd name="connsiteY4" fmla="*/ 282635 h 457457"/>
              <a:gd name="connsiteX5" fmla="*/ 530438 w 607434"/>
              <a:gd name="connsiteY5" fmla="*/ 260410 h 457457"/>
              <a:gd name="connsiteX6" fmla="*/ 549488 w 607434"/>
              <a:gd name="connsiteY6" fmla="*/ 327085 h 457457"/>
              <a:gd name="connsiteX7" fmla="*/ 524088 w 607434"/>
              <a:gd name="connsiteY7" fmla="*/ 457260 h 457457"/>
              <a:gd name="connsiteX8" fmla="*/ 606638 w 607434"/>
              <a:gd name="connsiteY8" fmla="*/ 295335 h 457457"/>
              <a:gd name="connsiteX9" fmla="*/ 565363 w 607434"/>
              <a:gd name="connsiteY9" fmla="*/ 374710 h 457457"/>
              <a:gd name="connsiteX10" fmla="*/ 555838 w 607434"/>
              <a:gd name="connsiteY10" fmla="*/ 393760 h 457457"/>
              <a:gd name="connsiteX11" fmla="*/ 562188 w 607434"/>
              <a:gd name="connsiteY11" fmla="*/ 320735 h 457457"/>
              <a:gd name="connsiteX12" fmla="*/ 330413 w 607434"/>
              <a:gd name="connsiteY12" fmla="*/ 152460 h 457457"/>
              <a:gd name="connsiteX13" fmla="*/ 184363 w 607434"/>
              <a:gd name="connsiteY13" fmla="*/ 98485 h 457457"/>
              <a:gd name="connsiteX14" fmla="*/ 330413 w 607434"/>
              <a:gd name="connsiteY14" fmla="*/ 155635 h 457457"/>
              <a:gd name="connsiteX15" fmla="*/ 213 w 607434"/>
              <a:gd name="connsiteY15" fmla="*/ 60 h 45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7434" h="457457">
                <a:moveTo>
                  <a:pt x="213" y="60"/>
                </a:moveTo>
                <a:cubicBezTo>
                  <a:pt x="-8254" y="-3115"/>
                  <a:pt x="237280" y="119123"/>
                  <a:pt x="279613" y="136585"/>
                </a:cubicBezTo>
                <a:cubicBezTo>
                  <a:pt x="321946" y="154047"/>
                  <a:pt x="218759" y="87902"/>
                  <a:pt x="254213" y="104835"/>
                </a:cubicBezTo>
                <a:cubicBezTo>
                  <a:pt x="289667" y="121768"/>
                  <a:pt x="447359" y="208552"/>
                  <a:pt x="492338" y="238185"/>
                </a:cubicBezTo>
                <a:cubicBezTo>
                  <a:pt x="537317" y="267818"/>
                  <a:pt x="517738" y="278931"/>
                  <a:pt x="524088" y="282635"/>
                </a:cubicBezTo>
                <a:cubicBezTo>
                  <a:pt x="530438" y="286339"/>
                  <a:pt x="526205" y="253002"/>
                  <a:pt x="530438" y="260410"/>
                </a:cubicBezTo>
                <a:cubicBezTo>
                  <a:pt x="534671" y="267818"/>
                  <a:pt x="550546" y="294277"/>
                  <a:pt x="549488" y="327085"/>
                </a:cubicBezTo>
                <a:cubicBezTo>
                  <a:pt x="548430" y="359893"/>
                  <a:pt x="514563" y="462552"/>
                  <a:pt x="524088" y="457260"/>
                </a:cubicBezTo>
                <a:cubicBezTo>
                  <a:pt x="533613" y="451968"/>
                  <a:pt x="599759" y="309093"/>
                  <a:pt x="606638" y="295335"/>
                </a:cubicBezTo>
                <a:cubicBezTo>
                  <a:pt x="613517" y="281577"/>
                  <a:pt x="573830" y="358306"/>
                  <a:pt x="565363" y="374710"/>
                </a:cubicBezTo>
                <a:cubicBezTo>
                  <a:pt x="556896" y="391114"/>
                  <a:pt x="556367" y="402756"/>
                  <a:pt x="555838" y="393760"/>
                </a:cubicBezTo>
                <a:cubicBezTo>
                  <a:pt x="555309" y="384764"/>
                  <a:pt x="599759" y="360952"/>
                  <a:pt x="562188" y="320735"/>
                </a:cubicBezTo>
                <a:cubicBezTo>
                  <a:pt x="524617" y="280518"/>
                  <a:pt x="393384" y="189502"/>
                  <a:pt x="330413" y="152460"/>
                </a:cubicBezTo>
                <a:cubicBezTo>
                  <a:pt x="267442" y="115418"/>
                  <a:pt x="184363" y="97956"/>
                  <a:pt x="184363" y="98485"/>
                </a:cubicBezTo>
                <a:cubicBezTo>
                  <a:pt x="184363" y="99014"/>
                  <a:pt x="359517" y="172568"/>
                  <a:pt x="330413" y="155635"/>
                </a:cubicBezTo>
                <a:cubicBezTo>
                  <a:pt x="301309" y="138702"/>
                  <a:pt x="8680" y="3235"/>
                  <a:pt x="213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15498A4A-606D-5913-8740-B5D1E20DDEEC}"/>
              </a:ext>
            </a:extLst>
          </p:cNvPr>
          <p:cNvSpPr/>
          <p:nvPr/>
        </p:nvSpPr>
        <p:spPr>
          <a:xfrm>
            <a:off x="4008999" y="1244601"/>
            <a:ext cx="353462" cy="204797"/>
          </a:xfrm>
          <a:custGeom>
            <a:avLst/>
            <a:gdLst>
              <a:gd name="connsiteX0" fmla="*/ 1026 w 353462"/>
              <a:gd name="connsiteY0" fmla="*/ 203199 h 204797"/>
              <a:gd name="connsiteX1" fmla="*/ 93101 w 353462"/>
              <a:gd name="connsiteY1" fmla="*/ 111124 h 204797"/>
              <a:gd name="connsiteX2" fmla="*/ 172476 w 353462"/>
              <a:gd name="connsiteY2" fmla="*/ 41274 h 204797"/>
              <a:gd name="connsiteX3" fmla="*/ 337576 w 353462"/>
              <a:gd name="connsiteY3" fmla="*/ 6349 h 204797"/>
              <a:gd name="connsiteX4" fmla="*/ 235976 w 353462"/>
              <a:gd name="connsiteY4" fmla="*/ 31749 h 204797"/>
              <a:gd name="connsiteX5" fmla="*/ 331226 w 353462"/>
              <a:gd name="connsiteY5" fmla="*/ 38099 h 204797"/>
              <a:gd name="connsiteX6" fmla="*/ 296301 w 353462"/>
              <a:gd name="connsiteY6" fmla="*/ 95249 h 204797"/>
              <a:gd name="connsiteX7" fmla="*/ 169301 w 353462"/>
              <a:gd name="connsiteY7" fmla="*/ 152399 h 204797"/>
              <a:gd name="connsiteX8" fmla="*/ 102626 w 353462"/>
              <a:gd name="connsiteY8" fmla="*/ 168274 h 204797"/>
              <a:gd name="connsiteX9" fmla="*/ 274076 w 353462"/>
              <a:gd name="connsiteY9" fmla="*/ 142874 h 204797"/>
              <a:gd name="connsiteX10" fmla="*/ 353451 w 353462"/>
              <a:gd name="connsiteY10" fmla="*/ 41274 h 204797"/>
              <a:gd name="connsiteX11" fmla="*/ 280426 w 353462"/>
              <a:gd name="connsiteY11" fmla="*/ 44449 h 204797"/>
              <a:gd name="connsiteX12" fmla="*/ 194701 w 353462"/>
              <a:gd name="connsiteY12" fmla="*/ 47624 h 204797"/>
              <a:gd name="connsiteX13" fmla="*/ 283601 w 353462"/>
              <a:gd name="connsiteY13" fmla="*/ 3174 h 204797"/>
              <a:gd name="connsiteX14" fmla="*/ 197876 w 353462"/>
              <a:gd name="connsiteY14" fmla="*/ 6349 h 204797"/>
              <a:gd name="connsiteX15" fmla="*/ 156601 w 353462"/>
              <a:gd name="connsiteY15" fmla="*/ 28574 h 204797"/>
              <a:gd name="connsiteX16" fmla="*/ 1026 w 353462"/>
              <a:gd name="connsiteY16" fmla="*/ 203199 h 20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3462" h="204797">
                <a:moveTo>
                  <a:pt x="1026" y="203199"/>
                </a:moveTo>
                <a:cubicBezTo>
                  <a:pt x="-9557" y="216957"/>
                  <a:pt x="64526" y="138111"/>
                  <a:pt x="93101" y="111124"/>
                </a:cubicBezTo>
                <a:cubicBezTo>
                  <a:pt x="121676" y="84136"/>
                  <a:pt x="131730" y="58736"/>
                  <a:pt x="172476" y="41274"/>
                </a:cubicBezTo>
                <a:cubicBezTo>
                  <a:pt x="213222" y="23811"/>
                  <a:pt x="326993" y="7936"/>
                  <a:pt x="337576" y="6349"/>
                </a:cubicBezTo>
                <a:cubicBezTo>
                  <a:pt x="348159" y="4761"/>
                  <a:pt x="237034" y="26458"/>
                  <a:pt x="235976" y="31749"/>
                </a:cubicBezTo>
                <a:cubicBezTo>
                  <a:pt x="234918" y="37040"/>
                  <a:pt x="321172" y="27516"/>
                  <a:pt x="331226" y="38099"/>
                </a:cubicBezTo>
                <a:cubicBezTo>
                  <a:pt x="341280" y="48682"/>
                  <a:pt x="323288" y="76199"/>
                  <a:pt x="296301" y="95249"/>
                </a:cubicBezTo>
                <a:cubicBezTo>
                  <a:pt x="269314" y="114299"/>
                  <a:pt x="201580" y="140228"/>
                  <a:pt x="169301" y="152399"/>
                </a:cubicBezTo>
                <a:cubicBezTo>
                  <a:pt x="137022" y="164570"/>
                  <a:pt x="85164" y="169861"/>
                  <a:pt x="102626" y="168274"/>
                </a:cubicBezTo>
                <a:cubicBezTo>
                  <a:pt x="120088" y="166687"/>
                  <a:pt x="232272" y="164041"/>
                  <a:pt x="274076" y="142874"/>
                </a:cubicBezTo>
                <a:cubicBezTo>
                  <a:pt x="315880" y="121707"/>
                  <a:pt x="352393" y="57678"/>
                  <a:pt x="353451" y="41274"/>
                </a:cubicBezTo>
                <a:cubicBezTo>
                  <a:pt x="354509" y="24870"/>
                  <a:pt x="280426" y="44449"/>
                  <a:pt x="280426" y="44449"/>
                </a:cubicBezTo>
                <a:cubicBezTo>
                  <a:pt x="253968" y="45507"/>
                  <a:pt x="194172" y="54503"/>
                  <a:pt x="194701" y="47624"/>
                </a:cubicBezTo>
                <a:cubicBezTo>
                  <a:pt x="195230" y="40745"/>
                  <a:pt x="283072" y="10053"/>
                  <a:pt x="283601" y="3174"/>
                </a:cubicBezTo>
                <a:cubicBezTo>
                  <a:pt x="284130" y="-3705"/>
                  <a:pt x="219043" y="2116"/>
                  <a:pt x="197876" y="6349"/>
                </a:cubicBezTo>
                <a:cubicBezTo>
                  <a:pt x="176709" y="10582"/>
                  <a:pt x="191526" y="-1059"/>
                  <a:pt x="156601" y="28574"/>
                </a:cubicBezTo>
                <a:cubicBezTo>
                  <a:pt x="121676" y="58207"/>
                  <a:pt x="11609" y="189441"/>
                  <a:pt x="1026" y="203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1417D5A2-AEEA-42BF-8145-82B681072BE6}"/>
              </a:ext>
            </a:extLst>
          </p:cNvPr>
          <p:cNvSpPr/>
          <p:nvPr/>
        </p:nvSpPr>
        <p:spPr>
          <a:xfrm>
            <a:off x="4413250" y="1317625"/>
            <a:ext cx="1249022" cy="415045"/>
          </a:xfrm>
          <a:custGeom>
            <a:avLst/>
            <a:gdLst>
              <a:gd name="connsiteX0" fmla="*/ 0 w 1249022"/>
              <a:gd name="connsiteY0" fmla="*/ 0 h 415045"/>
              <a:gd name="connsiteX1" fmla="*/ 200025 w 1249022"/>
              <a:gd name="connsiteY1" fmla="*/ 57150 h 415045"/>
              <a:gd name="connsiteX2" fmla="*/ 466725 w 1249022"/>
              <a:gd name="connsiteY2" fmla="*/ 79375 h 415045"/>
              <a:gd name="connsiteX3" fmla="*/ 454025 w 1249022"/>
              <a:gd name="connsiteY3" fmla="*/ 60325 h 415045"/>
              <a:gd name="connsiteX4" fmla="*/ 625475 w 1249022"/>
              <a:gd name="connsiteY4" fmla="*/ 127000 h 415045"/>
              <a:gd name="connsiteX5" fmla="*/ 606425 w 1249022"/>
              <a:gd name="connsiteY5" fmla="*/ 95250 h 415045"/>
              <a:gd name="connsiteX6" fmla="*/ 777875 w 1249022"/>
              <a:gd name="connsiteY6" fmla="*/ 158750 h 415045"/>
              <a:gd name="connsiteX7" fmla="*/ 885825 w 1249022"/>
              <a:gd name="connsiteY7" fmla="*/ 254000 h 415045"/>
              <a:gd name="connsiteX8" fmla="*/ 895350 w 1249022"/>
              <a:gd name="connsiteY8" fmla="*/ 222250 h 415045"/>
              <a:gd name="connsiteX9" fmla="*/ 1060450 w 1249022"/>
              <a:gd name="connsiteY9" fmla="*/ 307975 h 415045"/>
              <a:gd name="connsiteX10" fmla="*/ 1241425 w 1249022"/>
              <a:gd name="connsiteY10" fmla="*/ 412750 h 415045"/>
              <a:gd name="connsiteX11" fmla="*/ 1168400 w 1249022"/>
              <a:gd name="connsiteY11" fmla="*/ 358775 h 415045"/>
              <a:gd name="connsiteX12" fmla="*/ 755650 w 1249022"/>
              <a:gd name="connsiteY12" fmla="*/ 123825 h 415045"/>
              <a:gd name="connsiteX13" fmla="*/ 546100 w 1249022"/>
              <a:gd name="connsiteY13" fmla="*/ 60325 h 415045"/>
              <a:gd name="connsiteX14" fmla="*/ 584200 w 1249022"/>
              <a:gd name="connsiteY14" fmla="*/ 85725 h 415045"/>
              <a:gd name="connsiteX15" fmla="*/ 295275 w 1249022"/>
              <a:gd name="connsiteY15" fmla="*/ 50800 h 415045"/>
              <a:gd name="connsiteX16" fmla="*/ 117475 w 1249022"/>
              <a:gd name="connsiteY16" fmla="*/ 25400 h 415045"/>
              <a:gd name="connsiteX17" fmla="*/ 0 w 1249022"/>
              <a:gd name="connsiteY17" fmla="*/ 0 h 41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49022" h="415045">
                <a:moveTo>
                  <a:pt x="0" y="0"/>
                </a:moveTo>
                <a:cubicBezTo>
                  <a:pt x="61119" y="21960"/>
                  <a:pt x="122238" y="43921"/>
                  <a:pt x="200025" y="57150"/>
                </a:cubicBezTo>
                <a:cubicBezTo>
                  <a:pt x="277812" y="70379"/>
                  <a:pt x="424392" y="78846"/>
                  <a:pt x="466725" y="79375"/>
                </a:cubicBezTo>
                <a:cubicBezTo>
                  <a:pt x="509058" y="79904"/>
                  <a:pt x="427567" y="52387"/>
                  <a:pt x="454025" y="60325"/>
                </a:cubicBezTo>
                <a:cubicBezTo>
                  <a:pt x="480483" y="68263"/>
                  <a:pt x="600075" y="121179"/>
                  <a:pt x="625475" y="127000"/>
                </a:cubicBezTo>
                <a:cubicBezTo>
                  <a:pt x="650875" y="132821"/>
                  <a:pt x="581025" y="89958"/>
                  <a:pt x="606425" y="95250"/>
                </a:cubicBezTo>
                <a:cubicBezTo>
                  <a:pt x="631825" y="100542"/>
                  <a:pt x="731308" y="132292"/>
                  <a:pt x="777875" y="158750"/>
                </a:cubicBezTo>
                <a:cubicBezTo>
                  <a:pt x="824442" y="185208"/>
                  <a:pt x="866246" y="243417"/>
                  <a:pt x="885825" y="254000"/>
                </a:cubicBezTo>
                <a:cubicBezTo>
                  <a:pt x="905404" y="264583"/>
                  <a:pt x="866246" y="213254"/>
                  <a:pt x="895350" y="222250"/>
                </a:cubicBezTo>
                <a:cubicBezTo>
                  <a:pt x="924454" y="231246"/>
                  <a:pt x="1002771" y="276225"/>
                  <a:pt x="1060450" y="307975"/>
                </a:cubicBezTo>
                <a:cubicBezTo>
                  <a:pt x="1118129" y="339725"/>
                  <a:pt x="1223433" y="404283"/>
                  <a:pt x="1241425" y="412750"/>
                </a:cubicBezTo>
                <a:cubicBezTo>
                  <a:pt x="1259417" y="421217"/>
                  <a:pt x="1249363" y="406929"/>
                  <a:pt x="1168400" y="358775"/>
                </a:cubicBezTo>
                <a:cubicBezTo>
                  <a:pt x="1087438" y="310621"/>
                  <a:pt x="859367" y="173567"/>
                  <a:pt x="755650" y="123825"/>
                </a:cubicBezTo>
                <a:cubicBezTo>
                  <a:pt x="651933" y="74083"/>
                  <a:pt x="574675" y="66675"/>
                  <a:pt x="546100" y="60325"/>
                </a:cubicBezTo>
                <a:cubicBezTo>
                  <a:pt x="517525" y="53975"/>
                  <a:pt x="626004" y="87312"/>
                  <a:pt x="584200" y="85725"/>
                </a:cubicBezTo>
                <a:cubicBezTo>
                  <a:pt x="542396" y="84138"/>
                  <a:pt x="373063" y="60854"/>
                  <a:pt x="295275" y="50800"/>
                </a:cubicBezTo>
                <a:cubicBezTo>
                  <a:pt x="217488" y="40746"/>
                  <a:pt x="117475" y="25400"/>
                  <a:pt x="117475" y="254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3BCBD487-0F17-F5E0-4F91-470580B77140}"/>
              </a:ext>
            </a:extLst>
          </p:cNvPr>
          <p:cNvSpPr/>
          <p:nvPr/>
        </p:nvSpPr>
        <p:spPr>
          <a:xfrm>
            <a:off x="3957282" y="1349372"/>
            <a:ext cx="437975" cy="336741"/>
          </a:xfrm>
          <a:custGeom>
            <a:avLst/>
            <a:gdLst>
              <a:gd name="connsiteX0" fmla="*/ 436918 w 437975"/>
              <a:gd name="connsiteY0" fmla="*/ 3 h 336741"/>
              <a:gd name="connsiteX1" fmla="*/ 208318 w 437975"/>
              <a:gd name="connsiteY1" fmla="*/ 92078 h 336741"/>
              <a:gd name="connsiteX2" fmla="*/ 40043 w 437975"/>
              <a:gd name="connsiteY2" fmla="*/ 180978 h 336741"/>
              <a:gd name="connsiteX3" fmla="*/ 43218 w 437975"/>
              <a:gd name="connsiteY3" fmla="*/ 228603 h 336741"/>
              <a:gd name="connsiteX4" fmla="*/ 36868 w 437975"/>
              <a:gd name="connsiteY4" fmla="*/ 200028 h 336741"/>
              <a:gd name="connsiteX5" fmla="*/ 97193 w 437975"/>
              <a:gd name="connsiteY5" fmla="*/ 333378 h 336741"/>
              <a:gd name="connsiteX6" fmla="*/ 68618 w 437975"/>
              <a:gd name="connsiteY6" fmla="*/ 292103 h 336741"/>
              <a:gd name="connsiteX7" fmla="*/ 5118 w 437975"/>
              <a:gd name="connsiteY7" fmla="*/ 241303 h 336741"/>
              <a:gd name="connsiteX8" fmla="*/ 217843 w 437975"/>
              <a:gd name="connsiteY8" fmla="*/ 142878 h 336741"/>
              <a:gd name="connsiteX9" fmla="*/ 116243 w 437975"/>
              <a:gd name="connsiteY9" fmla="*/ 171453 h 336741"/>
              <a:gd name="connsiteX10" fmla="*/ 198793 w 437975"/>
              <a:gd name="connsiteY10" fmla="*/ 73028 h 336741"/>
              <a:gd name="connsiteX11" fmla="*/ 109893 w 437975"/>
              <a:gd name="connsiteY11" fmla="*/ 95253 h 336741"/>
              <a:gd name="connsiteX12" fmla="*/ 436918 w 437975"/>
              <a:gd name="connsiteY12" fmla="*/ 3 h 33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7975" h="336741">
                <a:moveTo>
                  <a:pt x="436918" y="3"/>
                </a:moveTo>
                <a:cubicBezTo>
                  <a:pt x="453322" y="-526"/>
                  <a:pt x="274464" y="61916"/>
                  <a:pt x="208318" y="92078"/>
                </a:cubicBezTo>
                <a:cubicBezTo>
                  <a:pt x="142172" y="122240"/>
                  <a:pt x="67560" y="158224"/>
                  <a:pt x="40043" y="180978"/>
                </a:cubicBezTo>
                <a:cubicBezTo>
                  <a:pt x="12526" y="203732"/>
                  <a:pt x="43747" y="225428"/>
                  <a:pt x="43218" y="228603"/>
                </a:cubicBezTo>
                <a:cubicBezTo>
                  <a:pt x="42689" y="231778"/>
                  <a:pt x="27872" y="182566"/>
                  <a:pt x="36868" y="200028"/>
                </a:cubicBezTo>
                <a:cubicBezTo>
                  <a:pt x="45864" y="217491"/>
                  <a:pt x="91901" y="318032"/>
                  <a:pt x="97193" y="333378"/>
                </a:cubicBezTo>
                <a:cubicBezTo>
                  <a:pt x="102485" y="348724"/>
                  <a:pt x="83964" y="307449"/>
                  <a:pt x="68618" y="292103"/>
                </a:cubicBezTo>
                <a:cubicBezTo>
                  <a:pt x="53272" y="276757"/>
                  <a:pt x="-19753" y="266174"/>
                  <a:pt x="5118" y="241303"/>
                </a:cubicBezTo>
                <a:cubicBezTo>
                  <a:pt x="29989" y="216432"/>
                  <a:pt x="199322" y="154520"/>
                  <a:pt x="217843" y="142878"/>
                </a:cubicBezTo>
                <a:cubicBezTo>
                  <a:pt x="236364" y="131236"/>
                  <a:pt x="119418" y="183095"/>
                  <a:pt x="116243" y="171453"/>
                </a:cubicBezTo>
                <a:cubicBezTo>
                  <a:pt x="113068" y="159811"/>
                  <a:pt x="199851" y="85728"/>
                  <a:pt x="198793" y="73028"/>
                </a:cubicBezTo>
                <a:cubicBezTo>
                  <a:pt x="197735" y="60328"/>
                  <a:pt x="63326" y="104778"/>
                  <a:pt x="109893" y="95253"/>
                </a:cubicBezTo>
                <a:cubicBezTo>
                  <a:pt x="156460" y="85728"/>
                  <a:pt x="420514" y="532"/>
                  <a:pt x="43691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A662E905-D96A-E682-9037-750DA258BF95}"/>
              </a:ext>
            </a:extLst>
          </p:cNvPr>
          <p:cNvSpPr/>
          <p:nvPr/>
        </p:nvSpPr>
        <p:spPr>
          <a:xfrm>
            <a:off x="4380103" y="1396988"/>
            <a:ext cx="271367" cy="209916"/>
          </a:xfrm>
          <a:custGeom>
            <a:avLst/>
            <a:gdLst>
              <a:gd name="connsiteX0" fmla="*/ 271272 w 271367"/>
              <a:gd name="connsiteY0" fmla="*/ 12 h 209916"/>
              <a:gd name="connsiteX1" fmla="*/ 93472 w 271367"/>
              <a:gd name="connsiteY1" fmla="*/ 73037 h 209916"/>
              <a:gd name="connsiteX2" fmla="*/ 7747 w 271367"/>
              <a:gd name="connsiteY2" fmla="*/ 206387 h 209916"/>
              <a:gd name="connsiteX3" fmla="*/ 14097 w 271367"/>
              <a:gd name="connsiteY3" fmla="*/ 158762 h 209916"/>
              <a:gd name="connsiteX4" fmla="*/ 96647 w 271367"/>
              <a:gd name="connsiteY4" fmla="*/ 25412 h 209916"/>
              <a:gd name="connsiteX5" fmla="*/ 68072 w 271367"/>
              <a:gd name="connsiteY5" fmla="*/ 66687 h 209916"/>
              <a:gd name="connsiteX6" fmla="*/ 271272 w 271367"/>
              <a:gd name="connsiteY6" fmla="*/ 12 h 20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367" h="209916">
                <a:moveTo>
                  <a:pt x="271272" y="12"/>
                </a:moveTo>
                <a:cubicBezTo>
                  <a:pt x="275505" y="1070"/>
                  <a:pt x="137393" y="38641"/>
                  <a:pt x="93472" y="73037"/>
                </a:cubicBezTo>
                <a:cubicBezTo>
                  <a:pt x="49551" y="107433"/>
                  <a:pt x="20976" y="192100"/>
                  <a:pt x="7747" y="206387"/>
                </a:cubicBezTo>
                <a:cubicBezTo>
                  <a:pt x="-5482" y="220675"/>
                  <a:pt x="-720" y="188924"/>
                  <a:pt x="14097" y="158762"/>
                </a:cubicBezTo>
                <a:cubicBezTo>
                  <a:pt x="28914" y="128600"/>
                  <a:pt x="87651" y="40758"/>
                  <a:pt x="96647" y="25412"/>
                </a:cubicBezTo>
                <a:cubicBezTo>
                  <a:pt x="105643" y="10066"/>
                  <a:pt x="46376" y="68274"/>
                  <a:pt x="68072" y="66687"/>
                </a:cubicBezTo>
                <a:cubicBezTo>
                  <a:pt x="89768" y="65100"/>
                  <a:pt x="267039" y="-1046"/>
                  <a:pt x="27127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EC354A5-72B7-7C12-FA23-D22E1E59CE1A}"/>
              </a:ext>
            </a:extLst>
          </p:cNvPr>
          <p:cNvSpPr/>
          <p:nvPr/>
        </p:nvSpPr>
        <p:spPr>
          <a:xfrm>
            <a:off x="4178150" y="1463431"/>
            <a:ext cx="102123" cy="140089"/>
          </a:xfrm>
          <a:custGeom>
            <a:avLst/>
            <a:gdLst>
              <a:gd name="connsiteX0" fmla="*/ 150 w 102123"/>
              <a:gd name="connsiteY0" fmla="*/ 244 h 140089"/>
              <a:gd name="connsiteX1" fmla="*/ 76350 w 102123"/>
              <a:gd name="connsiteY1" fmla="*/ 57394 h 140089"/>
              <a:gd name="connsiteX2" fmla="*/ 85875 w 102123"/>
              <a:gd name="connsiteY2" fmla="*/ 139944 h 140089"/>
              <a:gd name="connsiteX3" fmla="*/ 92225 w 102123"/>
              <a:gd name="connsiteY3" fmla="*/ 76444 h 140089"/>
              <a:gd name="connsiteX4" fmla="*/ 98575 w 102123"/>
              <a:gd name="connsiteY4" fmla="*/ 38344 h 140089"/>
              <a:gd name="connsiteX5" fmla="*/ 150 w 102123"/>
              <a:gd name="connsiteY5" fmla="*/ 244 h 14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23" h="140089">
                <a:moveTo>
                  <a:pt x="150" y="244"/>
                </a:moveTo>
                <a:cubicBezTo>
                  <a:pt x="-3554" y="3419"/>
                  <a:pt x="62063" y="34111"/>
                  <a:pt x="76350" y="57394"/>
                </a:cubicBezTo>
                <a:cubicBezTo>
                  <a:pt x="90637" y="80677"/>
                  <a:pt x="83229" y="136769"/>
                  <a:pt x="85875" y="139944"/>
                </a:cubicBezTo>
                <a:cubicBezTo>
                  <a:pt x="88521" y="143119"/>
                  <a:pt x="90108" y="93377"/>
                  <a:pt x="92225" y="76444"/>
                </a:cubicBezTo>
                <a:cubicBezTo>
                  <a:pt x="94342" y="59511"/>
                  <a:pt x="108629" y="51044"/>
                  <a:pt x="98575" y="38344"/>
                </a:cubicBezTo>
                <a:cubicBezTo>
                  <a:pt x="88521" y="25644"/>
                  <a:pt x="3854" y="-2931"/>
                  <a:pt x="150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138A9C6E-FF8B-716E-7F46-2D2E3FE450D7}"/>
              </a:ext>
            </a:extLst>
          </p:cNvPr>
          <p:cNvSpPr/>
          <p:nvPr/>
        </p:nvSpPr>
        <p:spPr>
          <a:xfrm>
            <a:off x="4400717" y="1427653"/>
            <a:ext cx="1220764" cy="523238"/>
          </a:xfrm>
          <a:custGeom>
            <a:avLst/>
            <a:gdLst>
              <a:gd name="connsiteX0" fmla="*/ 12533 w 1220764"/>
              <a:gd name="connsiteY0" fmla="*/ 191597 h 523238"/>
              <a:gd name="connsiteX1" fmla="*/ 171283 w 1220764"/>
              <a:gd name="connsiteY1" fmla="*/ 48722 h 523238"/>
              <a:gd name="connsiteX2" fmla="*/ 393533 w 1220764"/>
              <a:gd name="connsiteY2" fmla="*/ 48722 h 523238"/>
              <a:gd name="connsiteX3" fmla="*/ 399883 w 1220764"/>
              <a:gd name="connsiteY3" fmla="*/ 42372 h 523238"/>
              <a:gd name="connsiteX4" fmla="*/ 714208 w 1220764"/>
              <a:gd name="connsiteY4" fmla="*/ 74122 h 523238"/>
              <a:gd name="connsiteX5" fmla="*/ 682458 w 1220764"/>
              <a:gd name="connsiteY5" fmla="*/ 80472 h 523238"/>
              <a:gd name="connsiteX6" fmla="*/ 901533 w 1220764"/>
              <a:gd name="connsiteY6" fmla="*/ 188422 h 523238"/>
              <a:gd name="connsiteX7" fmla="*/ 1149183 w 1220764"/>
              <a:gd name="connsiteY7" fmla="*/ 305897 h 523238"/>
              <a:gd name="connsiteX8" fmla="*/ 1193633 w 1220764"/>
              <a:gd name="connsiteY8" fmla="*/ 391622 h 523238"/>
              <a:gd name="connsiteX9" fmla="*/ 1206333 w 1220764"/>
              <a:gd name="connsiteY9" fmla="*/ 455122 h 523238"/>
              <a:gd name="connsiteX10" fmla="*/ 1177758 w 1220764"/>
              <a:gd name="connsiteY10" fmla="*/ 521797 h 523238"/>
              <a:gd name="connsiteX11" fmla="*/ 1219033 w 1220764"/>
              <a:gd name="connsiteY11" fmla="*/ 388447 h 523238"/>
              <a:gd name="connsiteX12" fmla="*/ 1107908 w 1220764"/>
              <a:gd name="connsiteY12" fmla="*/ 286847 h 523238"/>
              <a:gd name="connsiteX13" fmla="*/ 717383 w 1220764"/>
              <a:gd name="connsiteY13" fmla="*/ 74122 h 523238"/>
              <a:gd name="connsiteX14" fmla="*/ 530058 w 1220764"/>
              <a:gd name="connsiteY14" fmla="*/ 29672 h 523238"/>
              <a:gd name="connsiteX15" fmla="*/ 314158 w 1220764"/>
              <a:gd name="connsiteY15" fmla="*/ 1097 h 523238"/>
              <a:gd name="connsiteX16" fmla="*/ 530058 w 1220764"/>
              <a:gd name="connsiteY16" fmla="*/ 67772 h 523238"/>
              <a:gd name="connsiteX17" fmla="*/ 307808 w 1220764"/>
              <a:gd name="connsiteY17" fmla="*/ 4272 h 523238"/>
              <a:gd name="connsiteX18" fmla="*/ 82383 w 1220764"/>
              <a:gd name="connsiteY18" fmla="*/ 74122 h 523238"/>
              <a:gd name="connsiteX19" fmla="*/ 130008 w 1220764"/>
              <a:gd name="connsiteY19" fmla="*/ 45547 h 523238"/>
              <a:gd name="connsiteX20" fmla="*/ 22058 w 1220764"/>
              <a:gd name="connsiteY20" fmla="*/ 140797 h 523238"/>
              <a:gd name="connsiteX21" fmla="*/ 12533 w 1220764"/>
              <a:gd name="connsiteY21" fmla="*/ 191597 h 52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0764" h="523238">
                <a:moveTo>
                  <a:pt x="12533" y="191597"/>
                </a:moveTo>
                <a:cubicBezTo>
                  <a:pt x="37404" y="176251"/>
                  <a:pt x="107783" y="72534"/>
                  <a:pt x="171283" y="48722"/>
                </a:cubicBezTo>
                <a:cubicBezTo>
                  <a:pt x="234783" y="24910"/>
                  <a:pt x="355433" y="49780"/>
                  <a:pt x="393533" y="48722"/>
                </a:cubicBezTo>
                <a:cubicBezTo>
                  <a:pt x="431633" y="47664"/>
                  <a:pt x="346437" y="38139"/>
                  <a:pt x="399883" y="42372"/>
                </a:cubicBezTo>
                <a:cubicBezTo>
                  <a:pt x="453329" y="46605"/>
                  <a:pt x="667112" y="67772"/>
                  <a:pt x="714208" y="74122"/>
                </a:cubicBezTo>
                <a:cubicBezTo>
                  <a:pt x="761304" y="80472"/>
                  <a:pt x="651237" y="61422"/>
                  <a:pt x="682458" y="80472"/>
                </a:cubicBezTo>
                <a:cubicBezTo>
                  <a:pt x="713679" y="99522"/>
                  <a:pt x="901533" y="188422"/>
                  <a:pt x="901533" y="188422"/>
                </a:cubicBezTo>
                <a:cubicBezTo>
                  <a:pt x="979320" y="225993"/>
                  <a:pt x="1100500" y="272030"/>
                  <a:pt x="1149183" y="305897"/>
                </a:cubicBezTo>
                <a:cubicBezTo>
                  <a:pt x="1197866" y="339764"/>
                  <a:pt x="1184108" y="366751"/>
                  <a:pt x="1193633" y="391622"/>
                </a:cubicBezTo>
                <a:cubicBezTo>
                  <a:pt x="1203158" y="416493"/>
                  <a:pt x="1208979" y="433426"/>
                  <a:pt x="1206333" y="455122"/>
                </a:cubicBezTo>
                <a:cubicBezTo>
                  <a:pt x="1203687" y="476818"/>
                  <a:pt x="1175641" y="532909"/>
                  <a:pt x="1177758" y="521797"/>
                </a:cubicBezTo>
                <a:cubicBezTo>
                  <a:pt x="1179875" y="510685"/>
                  <a:pt x="1230675" y="427605"/>
                  <a:pt x="1219033" y="388447"/>
                </a:cubicBezTo>
                <a:cubicBezTo>
                  <a:pt x="1207391" y="349289"/>
                  <a:pt x="1191516" y="339234"/>
                  <a:pt x="1107908" y="286847"/>
                </a:cubicBezTo>
                <a:cubicBezTo>
                  <a:pt x="1024300" y="234460"/>
                  <a:pt x="813691" y="116984"/>
                  <a:pt x="717383" y="74122"/>
                </a:cubicBezTo>
                <a:cubicBezTo>
                  <a:pt x="621075" y="31260"/>
                  <a:pt x="597262" y="41843"/>
                  <a:pt x="530058" y="29672"/>
                </a:cubicBezTo>
                <a:cubicBezTo>
                  <a:pt x="462854" y="17501"/>
                  <a:pt x="314158" y="-5253"/>
                  <a:pt x="314158" y="1097"/>
                </a:cubicBezTo>
                <a:cubicBezTo>
                  <a:pt x="314158" y="7447"/>
                  <a:pt x="531116" y="67243"/>
                  <a:pt x="530058" y="67772"/>
                </a:cubicBezTo>
                <a:cubicBezTo>
                  <a:pt x="529000" y="68301"/>
                  <a:pt x="382420" y="3214"/>
                  <a:pt x="307808" y="4272"/>
                </a:cubicBezTo>
                <a:cubicBezTo>
                  <a:pt x="233196" y="5330"/>
                  <a:pt x="112016" y="67243"/>
                  <a:pt x="82383" y="74122"/>
                </a:cubicBezTo>
                <a:cubicBezTo>
                  <a:pt x="52750" y="81001"/>
                  <a:pt x="140062" y="34435"/>
                  <a:pt x="130008" y="45547"/>
                </a:cubicBezTo>
                <a:cubicBezTo>
                  <a:pt x="119954" y="56659"/>
                  <a:pt x="39521" y="117514"/>
                  <a:pt x="22058" y="140797"/>
                </a:cubicBezTo>
                <a:cubicBezTo>
                  <a:pt x="4595" y="164080"/>
                  <a:pt x="-12338" y="206943"/>
                  <a:pt x="12533" y="191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0E5A0738-77D3-D905-4CE9-7015E8402ACF}"/>
              </a:ext>
            </a:extLst>
          </p:cNvPr>
          <p:cNvSpPr/>
          <p:nvPr/>
        </p:nvSpPr>
        <p:spPr>
          <a:xfrm>
            <a:off x="3893096" y="1593850"/>
            <a:ext cx="374119" cy="343445"/>
          </a:xfrm>
          <a:custGeom>
            <a:avLst/>
            <a:gdLst>
              <a:gd name="connsiteX0" fmla="*/ 374104 w 374119"/>
              <a:gd name="connsiteY0" fmla="*/ 0 h 343445"/>
              <a:gd name="connsiteX1" fmla="*/ 116929 w 374119"/>
              <a:gd name="connsiteY1" fmla="*/ 47625 h 343445"/>
              <a:gd name="connsiteX2" fmla="*/ 231229 w 374119"/>
              <a:gd name="connsiteY2" fmla="*/ 50800 h 343445"/>
              <a:gd name="connsiteX3" fmla="*/ 5804 w 374119"/>
              <a:gd name="connsiteY3" fmla="*/ 139700 h 343445"/>
              <a:gd name="connsiteX4" fmla="*/ 62954 w 374119"/>
              <a:gd name="connsiteY4" fmla="*/ 149225 h 343445"/>
              <a:gd name="connsiteX5" fmla="*/ 21679 w 374119"/>
              <a:gd name="connsiteY5" fmla="*/ 180975 h 343445"/>
              <a:gd name="connsiteX6" fmla="*/ 75654 w 374119"/>
              <a:gd name="connsiteY6" fmla="*/ 336550 h 343445"/>
              <a:gd name="connsiteX7" fmla="*/ 53429 w 374119"/>
              <a:gd name="connsiteY7" fmla="*/ 304800 h 343445"/>
              <a:gd name="connsiteX8" fmla="*/ 8979 w 374119"/>
              <a:gd name="connsiteY8" fmla="*/ 203200 h 343445"/>
              <a:gd name="connsiteX9" fmla="*/ 123279 w 374119"/>
              <a:gd name="connsiteY9" fmla="*/ 133350 h 343445"/>
              <a:gd name="connsiteX10" fmla="*/ 69304 w 374119"/>
              <a:gd name="connsiteY10" fmla="*/ 127000 h 343445"/>
              <a:gd name="connsiteX11" fmla="*/ 218529 w 374119"/>
              <a:gd name="connsiteY11" fmla="*/ 60325 h 343445"/>
              <a:gd name="connsiteX12" fmla="*/ 129629 w 374119"/>
              <a:gd name="connsiteY12" fmla="*/ 47625 h 343445"/>
              <a:gd name="connsiteX13" fmla="*/ 374104 w 374119"/>
              <a:gd name="connsiteY13" fmla="*/ 0 h 34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4119" h="343445">
                <a:moveTo>
                  <a:pt x="374104" y="0"/>
                </a:moveTo>
                <a:cubicBezTo>
                  <a:pt x="371987" y="0"/>
                  <a:pt x="140741" y="39158"/>
                  <a:pt x="116929" y="47625"/>
                </a:cubicBezTo>
                <a:cubicBezTo>
                  <a:pt x="93117" y="56092"/>
                  <a:pt x="249750" y="35454"/>
                  <a:pt x="231229" y="50800"/>
                </a:cubicBezTo>
                <a:cubicBezTo>
                  <a:pt x="212708" y="66146"/>
                  <a:pt x="33850" y="123296"/>
                  <a:pt x="5804" y="139700"/>
                </a:cubicBezTo>
                <a:cubicBezTo>
                  <a:pt x="-22242" y="156104"/>
                  <a:pt x="60308" y="142346"/>
                  <a:pt x="62954" y="149225"/>
                </a:cubicBezTo>
                <a:cubicBezTo>
                  <a:pt x="65600" y="156104"/>
                  <a:pt x="19562" y="149754"/>
                  <a:pt x="21679" y="180975"/>
                </a:cubicBezTo>
                <a:cubicBezTo>
                  <a:pt x="23796" y="212196"/>
                  <a:pt x="70362" y="315913"/>
                  <a:pt x="75654" y="336550"/>
                </a:cubicBezTo>
                <a:cubicBezTo>
                  <a:pt x="80946" y="357187"/>
                  <a:pt x="64541" y="327025"/>
                  <a:pt x="53429" y="304800"/>
                </a:cubicBezTo>
                <a:cubicBezTo>
                  <a:pt x="42317" y="282575"/>
                  <a:pt x="-2663" y="231775"/>
                  <a:pt x="8979" y="203200"/>
                </a:cubicBezTo>
                <a:cubicBezTo>
                  <a:pt x="20621" y="174625"/>
                  <a:pt x="113225" y="146050"/>
                  <a:pt x="123279" y="133350"/>
                </a:cubicBezTo>
                <a:cubicBezTo>
                  <a:pt x="133333" y="120650"/>
                  <a:pt x="53429" y="139171"/>
                  <a:pt x="69304" y="127000"/>
                </a:cubicBezTo>
                <a:cubicBezTo>
                  <a:pt x="85179" y="114829"/>
                  <a:pt x="208475" y="73554"/>
                  <a:pt x="218529" y="60325"/>
                </a:cubicBezTo>
                <a:cubicBezTo>
                  <a:pt x="228583" y="47096"/>
                  <a:pt x="102112" y="52387"/>
                  <a:pt x="129629" y="47625"/>
                </a:cubicBezTo>
                <a:cubicBezTo>
                  <a:pt x="157146" y="42863"/>
                  <a:pt x="376221" y="0"/>
                  <a:pt x="37410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185CB72C-1618-F1F2-53ED-F1D5867C359B}"/>
              </a:ext>
            </a:extLst>
          </p:cNvPr>
          <p:cNvSpPr/>
          <p:nvPr/>
        </p:nvSpPr>
        <p:spPr>
          <a:xfrm>
            <a:off x="3976046" y="1565157"/>
            <a:ext cx="1119028" cy="134669"/>
          </a:xfrm>
          <a:custGeom>
            <a:avLst/>
            <a:gdLst>
              <a:gd name="connsiteX0" fmla="*/ 5404 w 1119028"/>
              <a:gd name="connsiteY0" fmla="*/ 73143 h 134669"/>
              <a:gd name="connsiteX1" fmla="*/ 535629 w 1119028"/>
              <a:gd name="connsiteY1" fmla="*/ 28693 h 134669"/>
              <a:gd name="connsiteX2" fmla="*/ 443554 w 1119028"/>
              <a:gd name="connsiteY2" fmla="*/ 54093 h 134669"/>
              <a:gd name="connsiteX3" fmla="*/ 799154 w 1119028"/>
              <a:gd name="connsiteY3" fmla="*/ 41393 h 134669"/>
              <a:gd name="connsiteX4" fmla="*/ 973779 w 1119028"/>
              <a:gd name="connsiteY4" fmla="*/ 63618 h 134669"/>
              <a:gd name="connsiteX5" fmla="*/ 894404 w 1119028"/>
              <a:gd name="connsiteY5" fmla="*/ 50918 h 134669"/>
              <a:gd name="connsiteX6" fmla="*/ 1113479 w 1119028"/>
              <a:gd name="connsiteY6" fmla="*/ 133468 h 134669"/>
              <a:gd name="connsiteX7" fmla="*/ 1015054 w 1119028"/>
              <a:gd name="connsiteY7" fmla="*/ 95368 h 134669"/>
              <a:gd name="connsiteX8" fmla="*/ 611829 w 1119028"/>
              <a:gd name="connsiteY8" fmla="*/ 31868 h 134669"/>
              <a:gd name="connsiteX9" fmla="*/ 659454 w 1119028"/>
              <a:gd name="connsiteY9" fmla="*/ 28693 h 134669"/>
              <a:gd name="connsiteX10" fmla="*/ 399104 w 1119028"/>
              <a:gd name="connsiteY10" fmla="*/ 118 h 134669"/>
              <a:gd name="connsiteX11" fmla="*/ 424504 w 1119028"/>
              <a:gd name="connsiteY11" fmla="*/ 19168 h 134669"/>
              <a:gd name="connsiteX12" fmla="*/ 272104 w 1119028"/>
              <a:gd name="connsiteY12" fmla="*/ 35043 h 134669"/>
              <a:gd name="connsiteX13" fmla="*/ 5404 w 1119028"/>
              <a:gd name="connsiteY13" fmla="*/ 73143 h 13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9028" h="134669">
                <a:moveTo>
                  <a:pt x="5404" y="73143"/>
                </a:moveTo>
                <a:cubicBezTo>
                  <a:pt x="49325" y="72085"/>
                  <a:pt x="462604" y="31868"/>
                  <a:pt x="535629" y="28693"/>
                </a:cubicBezTo>
                <a:cubicBezTo>
                  <a:pt x="608654" y="25518"/>
                  <a:pt x="399633" y="51976"/>
                  <a:pt x="443554" y="54093"/>
                </a:cubicBezTo>
                <a:cubicBezTo>
                  <a:pt x="487475" y="56210"/>
                  <a:pt x="710783" y="39806"/>
                  <a:pt x="799154" y="41393"/>
                </a:cubicBezTo>
                <a:cubicBezTo>
                  <a:pt x="887525" y="42980"/>
                  <a:pt x="957904" y="62030"/>
                  <a:pt x="973779" y="63618"/>
                </a:cubicBezTo>
                <a:cubicBezTo>
                  <a:pt x="989654" y="65205"/>
                  <a:pt x="871121" y="39276"/>
                  <a:pt x="894404" y="50918"/>
                </a:cubicBezTo>
                <a:cubicBezTo>
                  <a:pt x="917687" y="62560"/>
                  <a:pt x="1093371" y="126060"/>
                  <a:pt x="1113479" y="133468"/>
                </a:cubicBezTo>
                <a:cubicBezTo>
                  <a:pt x="1133587" y="140876"/>
                  <a:pt x="1098662" y="112301"/>
                  <a:pt x="1015054" y="95368"/>
                </a:cubicBezTo>
                <a:cubicBezTo>
                  <a:pt x="931446" y="78435"/>
                  <a:pt x="671096" y="42980"/>
                  <a:pt x="611829" y="31868"/>
                </a:cubicBezTo>
                <a:cubicBezTo>
                  <a:pt x="552562" y="20755"/>
                  <a:pt x="694908" y="33985"/>
                  <a:pt x="659454" y="28693"/>
                </a:cubicBezTo>
                <a:cubicBezTo>
                  <a:pt x="624000" y="23401"/>
                  <a:pt x="438262" y="1705"/>
                  <a:pt x="399104" y="118"/>
                </a:cubicBezTo>
                <a:cubicBezTo>
                  <a:pt x="359946" y="-1469"/>
                  <a:pt x="445671" y="13347"/>
                  <a:pt x="424504" y="19168"/>
                </a:cubicBezTo>
                <a:cubicBezTo>
                  <a:pt x="403337" y="24989"/>
                  <a:pt x="346717" y="29222"/>
                  <a:pt x="272104" y="35043"/>
                </a:cubicBezTo>
                <a:cubicBezTo>
                  <a:pt x="197492" y="40864"/>
                  <a:pt x="-38517" y="74201"/>
                  <a:pt x="5404" y="73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DAD6386-0576-E1B3-F9DA-F175BAD2F100}"/>
              </a:ext>
            </a:extLst>
          </p:cNvPr>
          <p:cNvSpPr/>
          <p:nvPr/>
        </p:nvSpPr>
        <p:spPr>
          <a:xfrm>
            <a:off x="3927088" y="1678333"/>
            <a:ext cx="308636" cy="233650"/>
          </a:xfrm>
          <a:custGeom>
            <a:avLst/>
            <a:gdLst>
              <a:gd name="connsiteX0" fmla="*/ 308362 w 308636"/>
              <a:gd name="connsiteY0" fmla="*/ 1242 h 233650"/>
              <a:gd name="connsiteX1" fmla="*/ 143262 w 308636"/>
              <a:gd name="connsiteY1" fmla="*/ 48867 h 233650"/>
              <a:gd name="connsiteX2" fmla="*/ 22612 w 308636"/>
              <a:gd name="connsiteY2" fmla="*/ 90142 h 233650"/>
              <a:gd name="connsiteX3" fmla="*/ 76587 w 308636"/>
              <a:gd name="connsiteY3" fmla="*/ 67917 h 233650"/>
              <a:gd name="connsiteX4" fmla="*/ 25787 w 308636"/>
              <a:gd name="connsiteY4" fmla="*/ 118717 h 233650"/>
              <a:gd name="connsiteX5" fmla="*/ 387 w 308636"/>
              <a:gd name="connsiteY5" fmla="*/ 233017 h 233650"/>
              <a:gd name="connsiteX6" fmla="*/ 13087 w 308636"/>
              <a:gd name="connsiteY6" fmla="*/ 159992 h 233650"/>
              <a:gd name="connsiteX7" fmla="*/ 48012 w 308636"/>
              <a:gd name="connsiteY7" fmla="*/ 58392 h 233650"/>
              <a:gd name="connsiteX8" fmla="*/ 155962 w 308636"/>
              <a:gd name="connsiteY8" fmla="*/ 23467 h 233650"/>
              <a:gd name="connsiteX9" fmla="*/ 101987 w 308636"/>
              <a:gd name="connsiteY9" fmla="*/ 13942 h 233650"/>
              <a:gd name="connsiteX10" fmla="*/ 308362 w 308636"/>
              <a:gd name="connsiteY10" fmla="*/ 1242 h 2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636" h="233650">
                <a:moveTo>
                  <a:pt x="308362" y="1242"/>
                </a:moveTo>
                <a:cubicBezTo>
                  <a:pt x="315241" y="7063"/>
                  <a:pt x="190887" y="34050"/>
                  <a:pt x="143262" y="48867"/>
                </a:cubicBezTo>
                <a:cubicBezTo>
                  <a:pt x="95637" y="63684"/>
                  <a:pt x="33725" y="86967"/>
                  <a:pt x="22612" y="90142"/>
                </a:cubicBezTo>
                <a:cubicBezTo>
                  <a:pt x="11499" y="93317"/>
                  <a:pt x="76058" y="63155"/>
                  <a:pt x="76587" y="67917"/>
                </a:cubicBezTo>
                <a:cubicBezTo>
                  <a:pt x="77116" y="72680"/>
                  <a:pt x="38487" y="91200"/>
                  <a:pt x="25787" y="118717"/>
                </a:cubicBezTo>
                <a:cubicBezTo>
                  <a:pt x="13087" y="146234"/>
                  <a:pt x="2504" y="226138"/>
                  <a:pt x="387" y="233017"/>
                </a:cubicBezTo>
                <a:cubicBezTo>
                  <a:pt x="-1730" y="239896"/>
                  <a:pt x="5150" y="189096"/>
                  <a:pt x="13087" y="159992"/>
                </a:cubicBezTo>
                <a:cubicBezTo>
                  <a:pt x="21024" y="130888"/>
                  <a:pt x="24200" y="81146"/>
                  <a:pt x="48012" y="58392"/>
                </a:cubicBezTo>
                <a:cubicBezTo>
                  <a:pt x="71824" y="35638"/>
                  <a:pt x="146966" y="30875"/>
                  <a:pt x="155962" y="23467"/>
                </a:cubicBezTo>
                <a:cubicBezTo>
                  <a:pt x="164958" y="16059"/>
                  <a:pt x="79762" y="16059"/>
                  <a:pt x="101987" y="13942"/>
                </a:cubicBezTo>
                <a:cubicBezTo>
                  <a:pt x="124212" y="11825"/>
                  <a:pt x="301483" y="-4579"/>
                  <a:pt x="308362" y="1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2A6E143-3C0D-7C75-0C13-ED31925013AA}"/>
              </a:ext>
            </a:extLst>
          </p:cNvPr>
          <p:cNvSpPr/>
          <p:nvPr/>
        </p:nvSpPr>
        <p:spPr>
          <a:xfrm>
            <a:off x="5085512" y="1657348"/>
            <a:ext cx="544476" cy="296546"/>
          </a:xfrm>
          <a:custGeom>
            <a:avLst/>
            <a:gdLst>
              <a:gd name="connsiteX0" fmla="*/ 838 w 544476"/>
              <a:gd name="connsiteY0" fmla="*/ 2 h 296546"/>
              <a:gd name="connsiteX1" fmla="*/ 150063 w 544476"/>
              <a:gd name="connsiteY1" fmla="*/ 101602 h 296546"/>
              <a:gd name="connsiteX2" fmla="*/ 515188 w 544476"/>
              <a:gd name="connsiteY2" fmla="*/ 285752 h 296546"/>
              <a:gd name="connsiteX3" fmla="*/ 486613 w 544476"/>
              <a:gd name="connsiteY3" fmla="*/ 260352 h 296546"/>
              <a:gd name="connsiteX4" fmla="*/ 204038 w 544476"/>
              <a:gd name="connsiteY4" fmla="*/ 139702 h 296546"/>
              <a:gd name="connsiteX5" fmla="*/ 280238 w 544476"/>
              <a:gd name="connsiteY5" fmla="*/ 161927 h 296546"/>
              <a:gd name="connsiteX6" fmla="*/ 108788 w 544476"/>
              <a:gd name="connsiteY6" fmla="*/ 66677 h 296546"/>
              <a:gd name="connsiteX7" fmla="*/ 207213 w 544476"/>
              <a:gd name="connsiteY7" fmla="*/ 98427 h 296546"/>
              <a:gd name="connsiteX8" fmla="*/ 838 w 544476"/>
              <a:gd name="connsiteY8" fmla="*/ 2 h 29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476" h="296546">
                <a:moveTo>
                  <a:pt x="838" y="2"/>
                </a:moveTo>
                <a:cubicBezTo>
                  <a:pt x="-8687" y="531"/>
                  <a:pt x="64338" y="53977"/>
                  <a:pt x="150063" y="101602"/>
                </a:cubicBezTo>
                <a:cubicBezTo>
                  <a:pt x="235788" y="149227"/>
                  <a:pt x="459097" y="259294"/>
                  <a:pt x="515188" y="285752"/>
                </a:cubicBezTo>
                <a:cubicBezTo>
                  <a:pt x="571279" y="312210"/>
                  <a:pt x="538471" y="284694"/>
                  <a:pt x="486613" y="260352"/>
                </a:cubicBezTo>
                <a:cubicBezTo>
                  <a:pt x="434755" y="236010"/>
                  <a:pt x="238434" y="156106"/>
                  <a:pt x="204038" y="139702"/>
                </a:cubicBezTo>
                <a:cubicBezTo>
                  <a:pt x="169642" y="123298"/>
                  <a:pt x="296113" y="174098"/>
                  <a:pt x="280238" y="161927"/>
                </a:cubicBezTo>
                <a:cubicBezTo>
                  <a:pt x="264363" y="149756"/>
                  <a:pt x="120959" y="77260"/>
                  <a:pt x="108788" y="66677"/>
                </a:cubicBezTo>
                <a:cubicBezTo>
                  <a:pt x="96617" y="56094"/>
                  <a:pt x="224675" y="106894"/>
                  <a:pt x="207213" y="98427"/>
                </a:cubicBezTo>
                <a:cubicBezTo>
                  <a:pt x="189751" y="89960"/>
                  <a:pt x="10363" y="-527"/>
                  <a:pt x="83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AECB4B00-6080-19EF-9CE3-1A9677E1E9C9}"/>
              </a:ext>
            </a:extLst>
          </p:cNvPr>
          <p:cNvSpPr/>
          <p:nvPr/>
        </p:nvSpPr>
        <p:spPr>
          <a:xfrm>
            <a:off x="4190626" y="1650839"/>
            <a:ext cx="339035" cy="57363"/>
          </a:xfrm>
          <a:custGeom>
            <a:avLst/>
            <a:gdLst>
              <a:gd name="connsiteX0" fmla="*/ 374 w 339035"/>
              <a:gd name="connsiteY0" fmla="*/ 57311 h 57363"/>
              <a:gd name="connsiteX1" fmla="*/ 213099 w 339035"/>
              <a:gd name="connsiteY1" fmla="*/ 19211 h 57363"/>
              <a:gd name="connsiteX2" fmla="*/ 333749 w 339035"/>
              <a:gd name="connsiteY2" fmla="*/ 28736 h 57363"/>
              <a:gd name="connsiteX3" fmla="*/ 295649 w 339035"/>
              <a:gd name="connsiteY3" fmla="*/ 16036 h 57363"/>
              <a:gd name="connsiteX4" fmla="*/ 101974 w 339035"/>
              <a:gd name="connsiteY4" fmla="*/ 161 h 57363"/>
              <a:gd name="connsiteX5" fmla="*/ 159124 w 339035"/>
              <a:gd name="connsiteY5" fmla="*/ 9686 h 57363"/>
              <a:gd name="connsiteX6" fmla="*/ 374 w 339035"/>
              <a:gd name="connsiteY6" fmla="*/ 57311 h 5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035" h="57363">
                <a:moveTo>
                  <a:pt x="374" y="57311"/>
                </a:moveTo>
                <a:cubicBezTo>
                  <a:pt x="9370" y="58898"/>
                  <a:pt x="157537" y="23973"/>
                  <a:pt x="213099" y="19211"/>
                </a:cubicBezTo>
                <a:cubicBezTo>
                  <a:pt x="268662" y="14448"/>
                  <a:pt x="319991" y="29265"/>
                  <a:pt x="333749" y="28736"/>
                </a:cubicBezTo>
                <a:cubicBezTo>
                  <a:pt x="347507" y="28207"/>
                  <a:pt x="334278" y="20798"/>
                  <a:pt x="295649" y="16036"/>
                </a:cubicBezTo>
                <a:cubicBezTo>
                  <a:pt x="257020" y="11274"/>
                  <a:pt x="124728" y="1219"/>
                  <a:pt x="101974" y="161"/>
                </a:cubicBezTo>
                <a:cubicBezTo>
                  <a:pt x="79220" y="-897"/>
                  <a:pt x="170766" y="3336"/>
                  <a:pt x="159124" y="9686"/>
                </a:cubicBezTo>
                <a:cubicBezTo>
                  <a:pt x="147482" y="16036"/>
                  <a:pt x="-8622" y="55724"/>
                  <a:pt x="374" y="57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D1A5477A-4B9D-FA33-A02E-0B411F606E2B}"/>
              </a:ext>
            </a:extLst>
          </p:cNvPr>
          <p:cNvSpPr/>
          <p:nvPr/>
        </p:nvSpPr>
        <p:spPr>
          <a:xfrm>
            <a:off x="4111373" y="1554475"/>
            <a:ext cx="190819" cy="513590"/>
          </a:xfrm>
          <a:custGeom>
            <a:avLst/>
            <a:gdLst>
              <a:gd name="connsiteX0" fmla="*/ 190752 w 190819"/>
              <a:gd name="connsiteY0" fmla="*/ 1275 h 513590"/>
              <a:gd name="connsiteX1" fmla="*/ 143127 w 190819"/>
              <a:gd name="connsiteY1" fmla="*/ 147325 h 513590"/>
              <a:gd name="connsiteX2" fmla="*/ 92327 w 190819"/>
              <a:gd name="connsiteY2" fmla="*/ 290200 h 513590"/>
              <a:gd name="connsiteX3" fmla="*/ 120902 w 190819"/>
              <a:gd name="connsiteY3" fmla="*/ 210825 h 513590"/>
              <a:gd name="connsiteX4" fmla="*/ 85977 w 190819"/>
              <a:gd name="connsiteY4" fmla="*/ 407675 h 513590"/>
              <a:gd name="connsiteX5" fmla="*/ 60577 w 190819"/>
              <a:gd name="connsiteY5" fmla="*/ 445775 h 513590"/>
              <a:gd name="connsiteX6" fmla="*/ 252 w 190819"/>
              <a:gd name="connsiteY6" fmla="*/ 512450 h 513590"/>
              <a:gd name="connsiteX7" fmla="*/ 85977 w 190819"/>
              <a:gd name="connsiteY7" fmla="*/ 385450 h 513590"/>
              <a:gd name="connsiteX8" fmla="*/ 117727 w 190819"/>
              <a:gd name="connsiteY8" fmla="*/ 172725 h 513590"/>
              <a:gd name="connsiteX9" fmla="*/ 136777 w 190819"/>
              <a:gd name="connsiteY9" fmla="*/ 261625 h 513590"/>
              <a:gd name="connsiteX10" fmla="*/ 133602 w 190819"/>
              <a:gd name="connsiteY10" fmla="*/ 90175 h 513590"/>
              <a:gd name="connsiteX11" fmla="*/ 152652 w 190819"/>
              <a:gd name="connsiteY11" fmla="*/ 77475 h 513590"/>
              <a:gd name="connsiteX12" fmla="*/ 190752 w 190819"/>
              <a:gd name="connsiteY12" fmla="*/ 1275 h 51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819" h="513590">
                <a:moveTo>
                  <a:pt x="190752" y="1275"/>
                </a:moveTo>
                <a:cubicBezTo>
                  <a:pt x="189165" y="12917"/>
                  <a:pt x="159531" y="99171"/>
                  <a:pt x="143127" y="147325"/>
                </a:cubicBezTo>
                <a:cubicBezTo>
                  <a:pt x="126723" y="195479"/>
                  <a:pt x="96031" y="279617"/>
                  <a:pt x="92327" y="290200"/>
                </a:cubicBezTo>
                <a:cubicBezTo>
                  <a:pt x="88623" y="300783"/>
                  <a:pt x="121960" y="191246"/>
                  <a:pt x="120902" y="210825"/>
                </a:cubicBezTo>
                <a:cubicBezTo>
                  <a:pt x="119844" y="230404"/>
                  <a:pt x="96031" y="368517"/>
                  <a:pt x="85977" y="407675"/>
                </a:cubicBezTo>
                <a:cubicBezTo>
                  <a:pt x="75923" y="446833"/>
                  <a:pt x="74864" y="428313"/>
                  <a:pt x="60577" y="445775"/>
                </a:cubicBezTo>
                <a:cubicBezTo>
                  <a:pt x="46290" y="463237"/>
                  <a:pt x="-3981" y="522504"/>
                  <a:pt x="252" y="512450"/>
                </a:cubicBezTo>
                <a:cubicBezTo>
                  <a:pt x="4485" y="502396"/>
                  <a:pt x="66398" y="442071"/>
                  <a:pt x="85977" y="385450"/>
                </a:cubicBezTo>
                <a:cubicBezTo>
                  <a:pt x="105556" y="328829"/>
                  <a:pt x="109260" y="193363"/>
                  <a:pt x="117727" y="172725"/>
                </a:cubicBezTo>
                <a:cubicBezTo>
                  <a:pt x="126194" y="152087"/>
                  <a:pt x="134131" y="275383"/>
                  <a:pt x="136777" y="261625"/>
                </a:cubicBezTo>
                <a:cubicBezTo>
                  <a:pt x="139423" y="247867"/>
                  <a:pt x="133602" y="90175"/>
                  <a:pt x="133602" y="90175"/>
                </a:cubicBezTo>
                <a:cubicBezTo>
                  <a:pt x="136248" y="59483"/>
                  <a:pt x="139952" y="93879"/>
                  <a:pt x="152652" y="77475"/>
                </a:cubicBezTo>
                <a:cubicBezTo>
                  <a:pt x="165352" y="61071"/>
                  <a:pt x="192339" y="-10367"/>
                  <a:pt x="190752" y="1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C3FCBAEC-EEA3-C427-4CE5-7ED0DD012DB6}"/>
              </a:ext>
            </a:extLst>
          </p:cNvPr>
          <p:cNvSpPr/>
          <p:nvPr/>
        </p:nvSpPr>
        <p:spPr>
          <a:xfrm>
            <a:off x="4195912" y="1637169"/>
            <a:ext cx="188894" cy="670324"/>
          </a:xfrm>
          <a:custGeom>
            <a:avLst/>
            <a:gdLst>
              <a:gd name="connsiteX0" fmla="*/ 188763 w 188894"/>
              <a:gd name="connsiteY0" fmla="*/ 1131 h 670324"/>
              <a:gd name="connsiteX1" fmla="*/ 141138 w 188894"/>
              <a:gd name="connsiteY1" fmla="*/ 96381 h 670324"/>
              <a:gd name="connsiteX2" fmla="*/ 115738 w 188894"/>
              <a:gd name="connsiteY2" fmla="*/ 239256 h 670324"/>
              <a:gd name="connsiteX3" fmla="*/ 125263 w 188894"/>
              <a:gd name="connsiteY3" fmla="*/ 191631 h 670324"/>
              <a:gd name="connsiteX4" fmla="*/ 68113 w 188894"/>
              <a:gd name="connsiteY4" fmla="*/ 340856 h 670324"/>
              <a:gd name="connsiteX5" fmla="*/ 17313 w 188894"/>
              <a:gd name="connsiteY5" fmla="*/ 655181 h 670324"/>
              <a:gd name="connsiteX6" fmla="*/ 7788 w 188894"/>
              <a:gd name="connsiteY6" fmla="*/ 566281 h 670324"/>
              <a:gd name="connsiteX7" fmla="*/ 125263 w 188894"/>
              <a:gd name="connsiteY7" fmla="*/ 96381 h 670324"/>
              <a:gd name="connsiteX8" fmla="*/ 125263 w 188894"/>
              <a:gd name="connsiteY8" fmla="*/ 159881 h 670324"/>
              <a:gd name="connsiteX9" fmla="*/ 188763 w 188894"/>
              <a:gd name="connsiteY9" fmla="*/ 1131 h 67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894" h="670324">
                <a:moveTo>
                  <a:pt x="188763" y="1131"/>
                </a:moveTo>
                <a:cubicBezTo>
                  <a:pt x="191409" y="-9452"/>
                  <a:pt x="153309" y="56694"/>
                  <a:pt x="141138" y="96381"/>
                </a:cubicBezTo>
                <a:cubicBezTo>
                  <a:pt x="128967" y="136068"/>
                  <a:pt x="118384" y="223381"/>
                  <a:pt x="115738" y="239256"/>
                </a:cubicBezTo>
                <a:cubicBezTo>
                  <a:pt x="113092" y="255131"/>
                  <a:pt x="133200" y="174698"/>
                  <a:pt x="125263" y="191631"/>
                </a:cubicBezTo>
                <a:cubicBezTo>
                  <a:pt x="117326" y="208564"/>
                  <a:pt x="86105" y="263598"/>
                  <a:pt x="68113" y="340856"/>
                </a:cubicBezTo>
                <a:cubicBezTo>
                  <a:pt x="50121" y="418114"/>
                  <a:pt x="27367" y="617610"/>
                  <a:pt x="17313" y="655181"/>
                </a:cubicBezTo>
                <a:cubicBezTo>
                  <a:pt x="7259" y="692752"/>
                  <a:pt x="-10204" y="659414"/>
                  <a:pt x="7788" y="566281"/>
                </a:cubicBezTo>
                <a:cubicBezTo>
                  <a:pt x="25780" y="473148"/>
                  <a:pt x="105684" y="164114"/>
                  <a:pt x="125263" y="96381"/>
                </a:cubicBezTo>
                <a:cubicBezTo>
                  <a:pt x="144842" y="28648"/>
                  <a:pt x="114680" y="174169"/>
                  <a:pt x="125263" y="159881"/>
                </a:cubicBezTo>
                <a:cubicBezTo>
                  <a:pt x="135846" y="145594"/>
                  <a:pt x="186117" y="11714"/>
                  <a:pt x="188763" y="1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915D532-3748-19D8-8B6D-8D621650775B}"/>
              </a:ext>
            </a:extLst>
          </p:cNvPr>
          <p:cNvSpPr/>
          <p:nvPr/>
        </p:nvSpPr>
        <p:spPr>
          <a:xfrm>
            <a:off x="4455387" y="1670024"/>
            <a:ext cx="1101254" cy="533790"/>
          </a:xfrm>
          <a:custGeom>
            <a:avLst/>
            <a:gdLst>
              <a:gd name="connsiteX0" fmla="*/ 18188 w 1101254"/>
              <a:gd name="connsiteY0" fmla="*/ 12726 h 533790"/>
              <a:gd name="connsiteX1" fmla="*/ 81688 w 1101254"/>
              <a:gd name="connsiteY1" fmla="*/ 22251 h 533790"/>
              <a:gd name="connsiteX2" fmla="*/ 453163 w 1101254"/>
              <a:gd name="connsiteY2" fmla="*/ 47651 h 533790"/>
              <a:gd name="connsiteX3" fmla="*/ 456338 w 1101254"/>
              <a:gd name="connsiteY3" fmla="*/ 44476 h 533790"/>
              <a:gd name="connsiteX4" fmla="*/ 723038 w 1101254"/>
              <a:gd name="connsiteY4" fmla="*/ 98451 h 533790"/>
              <a:gd name="connsiteX5" fmla="*/ 738913 w 1101254"/>
              <a:gd name="connsiteY5" fmla="*/ 127026 h 533790"/>
              <a:gd name="connsiteX6" fmla="*/ 996088 w 1101254"/>
              <a:gd name="connsiteY6" fmla="*/ 241326 h 533790"/>
              <a:gd name="connsiteX7" fmla="*/ 1072288 w 1101254"/>
              <a:gd name="connsiteY7" fmla="*/ 333401 h 533790"/>
              <a:gd name="connsiteX8" fmla="*/ 1094513 w 1101254"/>
              <a:gd name="connsiteY8" fmla="*/ 393726 h 533790"/>
              <a:gd name="connsiteX9" fmla="*/ 1059588 w 1101254"/>
              <a:gd name="connsiteY9" fmla="*/ 533426 h 533790"/>
              <a:gd name="connsiteX10" fmla="*/ 1075463 w 1101254"/>
              <a:gd name="connsiteY10" fmla="*/ 431826 h 533790"/>
              <a:gd name="connsiteX11" fmla="*/ 1081813 w 1101254"/>
              <a:gd name="connsiteY11" fmla="*/ 355626 h 533790"/>
              <a:gd name="connsiteX12" fmla="*/ 802413 w 1101254"/>
              <a:gd name="connsiteY12" fmla="*/ 181001 h 533790"/>
              <a:gd name="connsiteX13" fmla="*/ 843688 w 1101254"/>
              <a:gd name="connsiteY13" fmla="*/ 177826 h 533790"/>
              <a:gd name="connsiteX14" fmla="*/ 596038 w 1101254"/>
              <a:gd name="connsiteY14" fmla="*/ 92101 h 533790"/>
              <a:gd name="connsiteX15" fmla="*/ 389663 w 1101254"/>
              <a:gd name="connsiteY15" fmla="*/ 22251 h 533790"/>
              <a:gd name="connsiteX16" fmla="*/ 249963 w 1101254"/>
              <a:gd name="connsiteY16" fmla="*/ 26 h 533790"/>
              <a:gd name="connsiteX17" fmla="*/ 329338 w 1101254"/>
              <a:gd name="connsiteY17" fmla="*/ 25426 h 533790"/>
              <a:gd name="connsiteX18" fmla="*/ 18188 w 1101254"/>
              <a:gd name="connsiteY18" fmla="*/ 12726 h 53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01254" h="533790">
                <a:moveTo>
                  <a:pt x="18188" y="12726"/>
                </a:moveTo>
                <a:cubicBezTo>
                  <a:pt x="-23087" y="12197"/>
                  <a:pt x="9192" y="16430"/>
                  <a:pt x="81688" y="22251"/>
                </a:cubicBezTo>
                <a:cubicBezTo>
                  <a:pt x="154184" y="28072"/>
                  <a:pt x="390721" y="43947"/>
                  <a:pt x="453163" y="47651"/>
                </a:cubicBezTo>
                <a:cubicBezTo>
                  <a:pt x="515605" y="51355"/>
                  <a:pt x="411359" y="36009"/>
                  <a:pt x="456338" y="44476"/>
                </a:cubicBezTo>
                <a:cubicBezTo>
                  <a:pt x="501317" y="52943"/>
                  <a:pt x="675942" y="84693"/>
                  <a:pt x="723038" y="98451"/>
                </a:cubicBezTo>
                <a:cubicBezTo>
                  <a:pt x="770134" y="112209"/>
                  <a:pt x="693405" y="103214"/>
                  <a:pt x="738913" y="127026"/>
                </a:cubicBezTo>
                <a:cubicBezTo>
                  <a:pt x="784421" y="150838"/>
                  <a:pt x="940526" y="206930"/>
                  <a:pt x="996088" y="241326"/>
                </a:cubicBezTo>
                <a:cubicBezTo>
                  <a:pt x="1051650" y="275722"/>
                  <a:pt x="1055884" y="308001"/>
                  <a:pt x="1072288" y="333401"/>
                </a:cubicBezTo>
                <a:cubicBezTo>
                  <a:pt x="1088692" y="358801"/>
                  <a:pt x="1096630" y="360389"/>
                  <a:pt x="1094513" y="393726"/>
                </a:cubicBezTo>
                <a:cubicBezTo>
                  <a:pt x="1092396" y="427063"/>
                  <a:pt x="1062763" y="527076"/>
                  <a:pt x="1059588" y="533426"/>
                </a:cubicBezTo>
                <a:cubicBezTo>
                  <a:pt x="1056413" y="539776"/>
                  <a:pt x="1071759" y="461459"/>
                  <a:pt x="1075463" y="431826"/>
                </a:cubicBezTo>
                <a:cubicBezTo>
                  <a:pt x="1079167" y="402193"/>
                  <a:pt x="1127321" y="397430"/>
                  <a:pt x="1081813" y="355626"/>
                </a:cubicBezTo>
                <a:cubicBezTo>
                  <a:pt x="1036305" y="313822"/>
                  <a:pt x="842101" y="210634"/>
                  <a:pt x="802413" y="181001"/>
                </a:cubicBezTo>
                <a:cubicBezTo>
                  <a:pt x="762726" y="151368"/>
                  <a:pt x="878084" y="192643"/>
                  <a:pt x="843688" y="177826"/>
                </a:cubicBezTo>
                <a:cubicBezTo>
                  <a:pt x="809292" y="163009"/>
                  <a:pt x="596038" y="92101"/>
                  <a:pt x="596038" y="92101"/>
                </a:cubicBezTo>
                <a:cubicBezTo>
                  <a:pt x="520367" y="66172"/>
                  <a:pt x="447342" y="37597"/>
                  <a:pt x="389663" y="22251"/>
                </a:cubicBezTo>
                <a:cubicBezTo>
                  <a:pt x="331984" y="6905"/>
                  <a:pt x="260017" y="-503"/>
                  <a:pt x="249963" y="26"/>
                </a:cubicBezTo>
                <a:cubicBezTo>
                  <a:pt x="239909" y="555"/>
                  <a:pt x="372200" y="23309"/>
                  <a:pt x="329338" y="25426"/>
                </a:cubicBezTo>
                <a:lnTo>
                  <a:pt x="18188" y="1272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4BC31FDF-90FB-C451-936E-E8870DE4DF50}"/>
              </a:ext>
            </a:extLst>
          </p:cNvPr>
          <p:cNvSpPr/>
          <p:nvPr/>
        </p:nvSpPr>
        <p:spPr>
          <a:xfrm>
            <a:off x="5610201" y="1774714"/>
            <a:ext cx="57813" cy="160245"/>
          </a:xfrm>
          <a:custGeom>
            <a:avLst/>
            <a:gdLst>
              <a:gd name="connsiteX0" fmla="*/ 31774 w 57813"/>
              <a:gd name="connsiteY0" fmla="*/ 111 h 160245"/>
              <a:gd name="connsiteX1" fmla="*/ 38124 w 57813"/>
              <a:gd name="connsiteY1" fmla="*/ 89011 h 160245"/>
              <a:gd name="connsiteX2" fmla="*/ 24 w 57813"/>
              <a:gd name="connsiteY2" fmla="*/ 158861 h 160245"/>
              <a:gd name="connsiteX3" fmla="*/ 44474 w 57813"/>
              <a:gd name="connsiteY3" fmla="*/ 133461 h 160245"/>
              <a:gd name="connsiteX4" fmla="*/ 57174 w 57813"/>
              <a:gd name="connsiteY4" fmla="*/ 108061 h 160245"/>
              <a:gd name="connsiteX5" fmla="*/ 31774 w 57813"/>
              <a:gd name="connsiteY5" fmla="*/ 111 h 16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13" h="160245">
                <a:moveTo>
                  <a:pt x="31774" y="111"/>
                </a:moveTo>
                <a:cubicBezTo>
                  <a:pt x="28599" y="-3064"/>
                  <a:pt x="43416" y="62553"/>
                  <a:pt x="38124" y="89011"/>
                </a:cubicBezTo>
                <a:cubicBezTo>
                  <a:pt x="32832" y="115469"/>
                  <a:pt x="-1034" y="151453"/>
                  <a:pt x="24" y="158861"/>
                </a:cubicBezTo>
                <a:cubicBezTo>
                  <a:pt x="1082" y="166269"/>
                  <a:pt x="34949" y="141928"/>
                  <a:pt x="44474" y="133461"/>
                </a:cubicBezTo>
                <a:cubicBezTo>
                  <a:pt x="53999" y="124994"/>
                  <a:pt x="59820" y="126053"/>
                  <a:pt x="57174" y="108061"/>
                </a:cubicBezTo>
                <a:cubicBezTo>
                  <a:pt x="54528" y="90069"/>
                  <a:pt x="34949" y="3286"/>
                  <a:pt x="31774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E77DB6C8-0824-179A-CC67-61C6F3FFFA9D}"/>
              </a:ext>
            </a:extLst>
          </p:cNvPr>
          <p:cNvSpPr/>
          <p:nvPr/>
        </p:nvSpPr>
        <p:spPr>
          <a:xfrm>
            <a:off x="3772335" y="1878806"/>
            <a:ext cx="1157972" cy="135334"/>
          </a:xfrm>
          <a:custGeom>
            <a:avLst/>
            <a:gdLst>
              <a:gd name="connsiteX0" fmla="*/ 94815 w 1157972"/>
              <a:gd name="connsiteY0" fmla="*/ 108744 h 135334"/>
              <a:gd name="connsiteX1" fmla="*/ 637740 w 1157972"/>
              <a:gd name="connsiteY1" fmla="*/ 35719 h 135334"/>
              <a:gd name="connsiteX2" fmla="*/ 564715 w 1157972"/>
              <a:gd name="connsiteY2" fmla="*/ 794 h 135334"/>
              <a:gd name="connsiteX3" fmla="*/ 1021915 w 1157972"/>
              <a:gd name="connsiteY3" fmla="*/ 67469 h 135334"/>
              <a:gd name="connsiteX4" fmla="*/ 1152090 w 1157972"/>
              <a:gd name="connsiteY4" fmla="*/ 89694 h 135334"/>
              <a:gd name="connsiteX5" fmla="*/ 1056840 w 1157972"/>
              <a:gd name="connsiteY5" fmla="*/ 42069 h 135334"/>
              <a:gd name="connsiteX6" fmla="*/ 396440 w 1157972"/>
              <a:gd name="connsiteY6" fmla="*/ 16669 h 135334"/>
              <a:gd name="connsiteX7" fmla="*/ 532965 w 1157972"/>
              <a:gd name="connsiteY7" fmla="*/ 10319 h 135334"/>
              <a:gd name="connsiteX8" fmla="*/ 380565 w 1157972"/>
              <a:gd name="connsiteY8" fmla="*/ 38894 h 135334"/>
              <a:gd name="connsiteX9" fmla="*/ 259915 w 1157972"/>
              <a:gd name="connsiteY9" fmla="*/ 48419 h 135334"/>
              <a:gd name="connsiteX10" fmla="*/ 415490 w 1157972"/>
              <a:gd name="connsiteY10" fmla="*/ 38894 h 135334"/>
              <a:gd name="connsiteX11" fmla="*/ 310715 w 1157972"/>
              <a:gd name="connsiteY11" fmla="*/ 48419 h 135334"/>
              <a:gd name="connsiteX12" fmla="*/ 21790 w 1157972"/>
              <a:gd name="connsiteY12" fmla="*/ 130969 h 135334"/>
              <a:gd name="connsiteX13" fmla="*/ 94815 w 1157972"/>
              <a:gd name="connsiteY13" fmla="*/ 108744 h 13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7972" h="135334">
                <a:moveTo>
                  <a:pt x="94815" y="108744"/>
                </a:moveTo>
                <a:cubicBezTo>
                  <a:pt x="197473" y="92869"/>
                  <a:pt x="559423" y="53711"/>
                  <a:pt x="637740" y="35719"/>
                </a:cubicBezTo>
                <a:cubicBezTo>
                  <a:pt x="716057" y="17727"/>
                  <a:pt x="500686" y="-4498"/>
                  <a:pt x="564715" y="794"/>
                </a:cubicBezTo>
                <a:cubicBezTo>
                  <a:pt x="628744" y="6086"/>
                  <a:pt x="924019" y="52652"/>
                  <a:pt x="1021915" y="67469"/>
                </a:cubicBezTo>
                <a:cubicBezTo>
                  <a:pt x="1119811" y="82286"/>
                  <a:pt x="1146269" y="93927"/>
                  <a:pt x="1152090" y="89694"/>
                </a:cubicBezTo>
                <a:cubicBezTo>
                  <a:pt x="1157911" y="85461"/>
                  <a:pt x="1182782" y="54240"/>
                  <a:pt x="1056840" y="42069"/>
                </a:cubicBezTo>
                <a:cubicBezTo>
                  <a:pt x="930898" y="29898"/>
                  <a:pt x="483753" y="21961"/>
                  <a:pt x="396440" y="16669"/>
                </a:cubicBezTo>
                <a:cubicBezTo>
                  <a:pt x="309128" y="11377"/>
                  <a:pt x="535611" y="6615"/>
                  <a:pt x="532965" y="10319"/>
                </a:cubicBezTo>
                <a:cubicBezTo>
                  <a:pt x="530319" y="14023"/>
                  <a:pt x="426073" y="32544"/>
                  <a:pt x="380565" y="38894"/>
                </a:cubicBezTo>
                <a:cubicBezTo>
                  <a:pt x="335057" y="45244"/>
                  <a:pt x="254094" y="48419"/>
                  <a:pt x="259915" y="48419"/>
                </a:cubicBezTo>
                <a:cubicBezTo>
                  <a:pt x="265736" y="48419"/>
                  <a:pt x="407023" y="38894"/>
                  <a:pt x="415490" y="38894"/>
                </a:cubicBezTo>
                <a:cubicBezTo>
                  <a:pt x="423957" y="38894"/>
                  <a:pt x="376332" y="33073"/>
                  <a:pt x="310715" y="48419"/>
                </a:cubicBezTo>
                <a:cubicBezTo>
                  <a:pt x="245098" y="63765"/>
                  <a:pt x="62007" y="117740"/>
                  <a:pt x="21790" y="130969"/>
                </a:cubicBezTo>
                <a:cubicBezTo>
                  <a:pt x="-18427" y="144198"/>
                  <a:pt x="-7843" y="124619"/>
                  <a:pt x="94815" y="108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15C6E9F3-4E77-6ED9-460A-55834DE31EE9}"/>
              </a:ext>
            </a:extLst>
          </p:cNvPr>
          <p:cNvSpPr/>
          <p:nvPr/>
        </p:nvSpPr>
        <p:spPr>
          <a:xfrm>
            <a:off x="3836741" y="1799806"/>
            <a:ext cx="314028" cy="319447"/>
          </a:xfrm>
          <a:custGeom>
            <a:avLst/>
            <a:gdLst>
              <a:gd name="connsiteX0" fmla="*/ 303459 w 314028"/>
              <a:gd name="connsiteY0" fmla="*/ 3594 h 319447"/>
              <a:gd name="connsiteX1" fmla="*/ 97084 w 314028"/>
              <a:gd name="connsiteY1" fmla="*/ 124244 h 319447"/>
              <a:gd name="connsiteX2" fmla="*/ 39934 w 314028"/>
              <a:gd name="connsiteY2" fmla="*/ 209969 h 319447"/>
              <a:gd name="connsiteX3" fmla="*/ 78034 w 314028"/>
              <a:gd name="connsiteY3" fmla="*/ 79794 h 319447"/>
              <a:gd name="connsiteX4" fmla="*/ 52634 w 314028"/>
              <a:gd name="connsiteY4" fmla="*/ 197269 h 319447"/>
              <a:gd name="connsiteX5" fmla="*/ 100259 w 314028"/>
              <a:gd name="connsiteY5" fmla="*/ 317919 h 319447"/>
              <a:gd name="connsiteX6" fmla="*/ 49459 w 314028"/>
              <a:gd name="connsiteY6" fmla="*/ 260769 h 319447"/>
              <a:gd name="connsiteX7" fmla="*/ 1834 w 314028"/>
              <a:gd name="connsiteY7" fmla="*/ 194094 h 319447"/>
              <a:gd name="connsiteX8" fmla="*/ 116134 w 314028"/>
              <a:gd name="connsiteY8" fmla="*/ 105194 h 319447"/>
              <a:gd name="connsiteX9" fmla="*/ 36759 w 314028"/>
              <a:gd name="connsiteY9" fmla="*/ 111544 h 319447"/>
              <a:gd name="connsiteX10" fmla="*/ 255834 w 314028"/>
              <a:gd name="connsiteY10" fmla="*/ 38519 h 319447"/>
              <a:gd name="connsiteX11" fmla="*/ 303459 w 314028"/>
              <a:gd name="connsiteY11" fmla="*/ 3594 h 31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4028" h="319447">
                <a:moveTo>
                  <a:pt x="303459" y="3594"/>
                </a:moveTo>
                <a:cubicBezTo>
                  <a:pt x="277001" y="17881"/>
                  <a:pt x="141005" y="89848"/>
                  <a:pt x="97084" y="124244"/>
                </a:cubicBezTo>
                <a:cubicBezTo>
                  <a:pt x="53163" y="158640"/>
                  <a:pt x="43109" y="217377"/>
                  <a:pt x="39934" y="209969"/>
                </a:cubicBezTo>
                <a:cubicBezTo>
                  <a:pt x="36759" y="202561"/>
                  <a:pt x="75917" y="81911"/>
                  <a:pt x="78034" y="79794"/>
                </a:cubicBezTo>
                <a:cubicBezTo>
                  <a:pt x="80151" y="77677"/>
                  <a:pt x="48930" y="157582"/>
                  <a:pt x="52634" y="197269"/>
                </a:cubicBezTo>
                <a:cubicBezTo>
                  <a:pt x="56338" y="236956"/>
                  <a:pt x="100788" y="307336"/>
                  <a:pt x="100259" y="317919"/>
                </a:cubicBezTo>
                <a:cubicBezTo>
                  <a:pt x="99730" y="328502"/>
                  <a:pt x="65863" y="281406"/>
                  <a:pt x="49459" y="260769"/>
                </a:cubicBezTo>
                <a:cubicBezTo>
                  <a:pt x="33055" y="240132"/>
                  <a:pt x="-9279" y="220023"/>
                  <a:pt x="1834" y="194094"/>
                </a:cubicBezTo>
                <a:cubicBezTo>
                  <a:pt x="12946" y="168165"/>
                  <a:pt x="110313" y="118952"/>
                  <a:pt x="116134" y="105194"/>
                </a:cubicBezTo>
                <a:cubicBezTo>
                  <a:pt x="121955" y="91436"/>
                  <a:pt x="13476" y="122656"/>
                  <a:pt x="36759" y="111544"/>
                </a:cubicBezTo>
                <a:cubicBezTo>
                  <a:pt x="60042" y="100432"/>
                  <a:pt x="207680" y="55981"/>
                  <a:pt x="255834" y="38519"/>
                </a:cubicBezTo>
                <a:cubicBezTo>
                  <a:pt x="303988" y="21057"/>
                  <a:pt x="329917" y="-10693"/>
                  <a:pt x="303459" y="3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46233D0-CEC6-0017-0FD3-29250A114FE5}"/>
              </a:ext>
            </a:extLst>
          </p:cNvPr>
          <p:cNvSpPr/>
          <p:nvPr/>
        </p:nvSpPr>
        <p:spPr>
          <a:xfrm>
            <a:off x="3912281" y="1806542"/>
            <a:ext cx="984766" cy="155669"/>
          </a:xfrm>
          <a:custGeom>
            <a:avLst/>
            <a:gdLst>
              <a:gd name="connsiteX0" fmla="*/ 2494 w 984766"/>
              <a:gd name="connsiteY0" fmla="*/ 155608 h 155669"/>
              <a:gd name="connsiteX1" fmla="*/ 339044 w 984766"/>
              <a:gd name="connsiteY1" fmla="*/ 38133 h 155669"/>
              <a:gd name="connsiteX2" fmla="*/ 256494 w 984766"/>
              <a:gd name="connsiteY2" fmla="*/ 38133 h 155669"/>
              <a:gd name="connsiteX3" fmla="*/ 615269 w 984766"/>
              <a:gd name="connsiteY3" fmla="*/ 44483 h 155669"/>
              <a:gd name="connsiteX4" fmla="*/ 523194 w 984766"/>
              <a:gd name="connsiteY4" fmla="*/ 31783 h 155669"/>
              <a:gd name="connsiteX5" fmla="*/ 758144 w 984766"/>
              <a:gd name="connsiteY5" fmla="*/ 22258 h 155669"/>
              <a:gd name="connsiteX6" fmla="*/ 974044 w 984766"/>
              <a:gd name="connsiteY6" fmla="*/ 69883 h 155669"/>
              <a:gd name="connsiteX7" fmla="*/ 897844 w 984766"/>
              <a:gd name="connsiteY7" fmla="*/ 34958 h 155669"/>
              <a:gd name="connsiteX8" fmla="*/ 437469 w 984766"/>
              <a:gd name="connsiteY8" fmla="*/ 33 h 155669"/>
              <a:gd name="connsiteX9" fmla="*/ 259669 w 984766"/>
              <a:gd name="connsiteY9" fmla="*/ 28608 h 155669"/>
              <a:gd name="connsiteX10" fmla="*/ 370794 w 984766"/>
              <a:gd name="connsiteY10" fmla="*/ 31783 h 155669"/>
              <a:gd name="connsiteX11" fmla="*/ 126319 w 984766"/>
              <a:gd name="connsiteY11" fmla="*/ 31783 h 155669"/>
              <a:gd name="connsiteX12" fmla="*/ 253319 w 984766"/>
              <a:gd name="connsiteY12" fmla="*/ 34958 h 155669"/>
              <a:gd name="connsiteX13" fmla="*/ 189819 w 984766"/>
              <a:gd name="connsiteY13" fmla="*/ 54008 h 155669"/>
              <a:gd name="connsiteX14" fmla="*/ 2494 w 984766"/>
              <a:gd name="connsiteY14" fmla="*/ 155608 h 15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4766" h="155669">
                <a:moveTo>
                  <a:pt x="2494" y="155608"/>
                </a:moveTo>
                <a:cubicBezTo>
                  <a:pt x="27365" y="152962"/>
                  <a:pt x="296711" y="57712"/>
                  <a:pt x="339044" y="38133"/>
                </a:cubicBezTo>
                <a:cubicBezTo>
                  <a:pt x="381377" y="18554"/>
                  <a:pt x="256494" y="38133"/>
                  <a:pt x="256494" y="38133"/>
                </a:cubicBezTo>
                <a:lnTo>
                  <a:pt x="615269" y="44483"/>
                </a:lnTo>
                <a:cubicBezTo>
                  <a:pt x="659719" y="43425"/>
                  <a:pt x="499382" y="35487"/>
                  <a:pt x="523194" y="31783"/>
                </a:cubicBezTo>
                <a:cubicBezTo>
                  <a:pt x="547007" y="28079"/>
                  <a:pt x="683002" y="15908"/>
                  <a:pt x="758144" y="22258"/>
                </a:cubicBezTo>
                <a:cubicBezTo>
                  <a:pt x="833286" y="28608"/>
                  <a:pt x="950761" y="67766"/>
                  <a:pt x="974044" y="69883"/>
                </a:cubicBezTo>
                <a:cubicBezTo>
                  <a:pt x="997327" y="72000"/>
                  <a:pt x="987273" y="46600"/>
                  <a:pt x="897844" y="34958"/>
                </a:cubicBezTo>
                <a:cubicBezTo>
                  <a:pt x="808415" y="23316"/>
                  <a:pt x="543831" y="1091"/>
                  <a:pt x="437469" y="33"/>
                </a:cubicBezTo>
                <a:cubicBezTo>
                  <a:pt x="331107" y="-1025"/>
                  <a:pt x="270782" y="23316"/>
                  <a:pt x="259669" y="28608"/>
                </a:cubicBezTo>
                <a:cubicBezTo>
                  <a:pt x="248557" y="33900"/>
                  <a:pt x="393019" y="31254"/>
                  <a:pt x="370794" y="31783"/>
                </a:cubicBezTo>
                <a:cubicBezTo>
                  <a:pt x="348569" y="32312"/>
                  <a:pt x="126319" y="31783"/>
                  <a:pt x="126319" y="31783"/>
                </a:cubicBezTo>
                <a:cubicBezTo>
                  <a:pt x="106740" y="32312"/>
                  <a:pt x="242736" y="31254"/>
                  <a:pt x="253319" y="34958"/>
                </a:cubicBezTo>
                <a:cubicBezTo>
                  <a:pt x="263902" y="38662"/>
                  <a:pt x="233740" y="33371"/>
                  <a:pt x="189819" y="54008"/>
                </a:cubicBezTo>
                <a:cubicBezTo>
                  <a:pt x="145898" y="74645"/>
                  <a:pt x="-22377" y="158254"/>
                  <a:pt x="2494" y="155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814499E-6553-9C07-073B-84620A9E1790}"/>
              </a:ext>
            </a:extLst>
          </p:cNvPr>
          <p:cNvSpPr/>
          <p:nvPr/>
        </p:nvSpPr>
        <p:spPr>
          <a:xfrm>
            <a:off x="4875244" y="1822410"/>
            <a:ext cx="685346" cy="361115"/>
          </a:xfrm>
          <a:custGeom>
            <a:avLst/>
            <a:gdLst>
              <a:gd name="connsiteX0" fmla="*/ 1556 w 685346"/>
              <a:gd name="connsiteY0" fmla="*/ 40 h 361115"/>
              <a:gd name="connsiteX1" fmla="*/ 328581 w 685346"/>
              <a:gd name="connsiteY1" fmla="*/ 155615 h 361115"/>
              <a:gd name="connsiteX2" fmla="*/ 277781 w 685346"/>
              <a:gd name="connsiteY2" fmla="*/ 111165 h 361115"/>
              <a:gd name="connsiteX3" fmla="*/ 455581 w 685346"/>
              <a:gd name="connsiteY3" fmla="*/ 228640 h 361115"/>
              <a:gd name="connsiteX4" fmla="*/ 674656 w 685346"/>
              <a:gd name="connsiteY4" fmla="*/ 358815 h 361115"/>
              <a:gd name="connsiteX5" fmla="*/ 623856 w 685346"/>
              <a:gd name="connsiteY5" fmla="*/ 301665 h 361115"/>
              <a:gd name="connsiteX6" fmla="*/ 385731 w 685346"/>
              <a:gd name="connsiteY6" fmla="*/ 174665 h 361115"/>
              <a:gd name="connsiteX7" fmla="*/ 458756 w 685346"/>
              <a:gd name="connsiteY7" fmla="*/ 260390 h 361115"/>
              <a:gd name="connsiteX8" fmla="*/ 71406 w 685346"/>
              <a:gd name="connsiteY8" fmla="*/ 76240 h 361115"/>
              <a:gd name="connsiteX9" fmla="*/ 198406 w 685346"/>
              <a:gd name="connsiteY9" fmla="*/ 139740 h 361115"/>
              <a:gd name="connsiteX10" fmla="*/ 1556 w 685346"/>
              <a:gd name="connsiteY10" fmla="*/ 40 h 36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346" h="361115">
                <a:moveTo>
                  <a:pt x="1556" y="40"/>
                </a:moveTo>
                <a:cubicBezTo>
                  <a:pt x="23252" y="2686"/>
                  <a:pt x="282544" y="137094"/>
                  <a:pt x="328581" y="155615"/>
                </a:cubicBezTo>
                <a:cubicBezTo>
                  <a:pt x="374618" y="174136"/>
                  <a:pt x="256614" y="98994"/>
                  <a:pt x="277781" y="111165"/>
                </a:cubicBezTo>
                <a:cubicBezTo>
                  <a:pt x="298948" y="123336"/>
                  <a:pt x="389435" y="187365"/>
                  <a:pt x="455581" y="228640"/>
                </a:cubicBezTo>
                <a:cubicBezTo>
                  <a:pt x="521727" y="269915"/>
                  <a:pt x="646610" y="346644"/>
                  <a:pt x="674656" y="358815"/>
                </a:cubicBezTo>
                <a:cubicBezTo>
                  <a:pt x="702702" y="370986"/>
                  <a:pt x="672010" y="332357"/>
                  <a:pt x="623856" y="301665"/>
                </a:cubicBezTo>
                <a:cubicBezTo>
                  <a:pt x="575702" y="270973"/>
                  <a:pt x="413248" y="181544"/>
                  <a:pt x="385731" y="174665"/>
                </a:cubicBezTo>
                <a:cubicBezTo>
                  <a:pt x="358214" y="167786"/>
                  <a:pt x="511144" y="276794"/>
                  <a:pt x="458756" y="260390"/>
                </a:cubicBezTo>
                <a:cubicBezTo>
                  <a:pt x="406368" y="243986"/>
                  <a:pt x="114798" y="96348"/>
                  <a:pt x="71406" y="76240"/>
                </a:cubicBezTo>
                <a:cubicBezTo>
                  <a:pt x="28014" y="56132"/>
                  <a:pt x="204756" y="152969"/>
                  <a:pt x="198406" y="139740"/>
                </a:cubicBezTo>
                <a:cubicBezTo>
                  <a:pt x="192056" y="126511"/>
                  <a:pt x="-20140" y="-2606"/>
                  <a:pt x="1556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A185844B-F752-7070-687F-918D19AE9D75}"/>
              </a:ext>
            </a:extLst>
          </p:cNvPr>
          <p:cNvSpPr/>
          <p:nvPr/>
        </p:nvSpPr>
        <p:spPr>
          <a:xfrm>
            <a:off x="4945636" y="1958070"/>
            <a:ext cx="569696" cy="477166"/>
          </a:xfrm>
          <a:custGeom>
            <a:avLst/>
            <a:gdLst>
              <a:gd name="connsiteX0" fmla="*/ 1014 w 569696"/>
              <a:gd name="connsiteY0" fmla="*/ 905 h 477166"/>
              <a:gd name="connsiteX1" fmla="*/ 385189 w 569696"/>
              <a:gd name="connsiteY1" fmla="*/ 172355 h 477166"/>
              <a:gd name="connsiteX2" fmla="*/ 366139 w 569696"/>
              <a:gd name="connsiteY2" fmla="*/ 150130 h 477166"/>
              <a:gd name="connsiteX3" fmla="*/ 534414 w 569696"/>
              <a:gd name="connsiteY3" fmla="*/ 239030 h 477166"/>
              <a:gd name="connsiteX4" fmla="*/ 553464 w 569696"/>
              <a:gd name="connsiteY4" fmla="*/ 331105 h 477166"/>
              <a:gd name="connsiteX5" fmla="*/ 569339 w 569696"/>
              <a:gd name="connsiteY5" fmla="*/ 270780 h 477166"/>
              <a:gd name="connsiteX6" fmla="*/ 537589 w 569696"/>
              <a:gd name="connsiteY6" fmla="*/ 369205 h 477166"/>
              <a:gd name="connsiteX7" fmla="*/ 521714 w 569696"/>
              <a:gd name="connsiteY7" fmla="*/ 477155 h 477166"/>
              <a:gd name="connsiteX8" fmla="*/ 531239 w 569696"/>
              <a:gd name="connsiteY8" fmla="*/ 362855 h 477166"/>
              <a:gd name="connsiteX9" fmla="*/ 553464 w 569696"/>
              <a:gd name="connsiteY9" fmla="*/ 299355 h 477166"/>
              <a:gd name="connsiteX10" fmla="*/ 505839 w 569696"/>
              <a:gd name="connsiteY10" fmla="*/ 261255 h 477166"/>
              <a:gd name="connsiteX11" fmla="*/ 239139 w 569696"/>
              <a:gd name="connsiteY11" fmla="*/ 61230 h 477166"/>
              <a:gd name="connsiteX12" fmla="*/ 270889 w 569696"/>
              <a:gd name="connsiteY12" fmla="*/ 102505 h 477166"/>
              <a:gd name="connsiteX13" fmla="*/ 1014 w 569696"/>
              <a:gd name="connsiteY13" fmla="*/ 905 h 47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9696" h="477166">
                <a:moveTo>
                  <a:pt x="1014" y="905"/>
                </a:moveTo>
                <a:cubicBezTo>
                  <a:pt x="20064" y="12547"/>
                  <a:pt x="324335" y="147484"/>
                  <a:pt x="385189" y="172355"/>
                </a:cubicBezTo>
                <a:cubicBezTo>
                  <a:pt x="446043" y="197226"/>
                  <a:pt x="341268" y="139018"/>
                  <a:pt x="366139" y="150130"/>
                </a:cubicBezTo>
                <a:cubicBezTo>
                  <a:pt x="391010" y="161242"/>
                  <a:pt x="503193" y="208868"/>
                  <a:pt x="534414" y="239030"/>
                </a:cubicBezTo>
                <a:cubicBezTo>
                  <a:pt x="565635" y="269192"/>
                  <a:pt x="547643" y="325813"/>
                  <a:pt x="553464" y="331105"/>
                </a:cubicBezTo>
                <a:cubicBezTo>
                  <a:pt x="559285" y="336397"/>
                  <a:pt x="571985" y="264430"/>
                  <a:pt x="569339" y="270780"/>
                </a:cubicBezTo>
                <a:cubicBezTo>
                  <a:pt x="566693" y="277130"/>
                  <a:pt x="545526" y="334809"/>
                  <a:pt x="537589" y="369205"/>
                </a:cubicBezTo>
                <a:cubicBezTo>
                  <a:pt x="529652" y="403601"/>
                  <a:pt x="522772" y="478213"/>
                  <a:pt x="521714" y="477155"/>
                </a:cubicBezTo>
                <a:cubicBezTo>
                  <a:pt x="520656" y="476097"/>
                  <a:pt x="525947" y="392488"/>
                  <a:pt x="531239" y="362855"/>
                </a:cubicBezTo>
                <a:cubicBezTo>
                  <a:pt x="536531" y="333222"/>
                  <a:pt x="557697" y="316288"/>
                  <a:pt x="553464" y="299355"/>
                </a:cubicBezTo>
                <a:cubicBezTo>
                  <a:pt x="549231" y="282422"/>
                  <a:pt x="505839" y="261255"/>
                  <a:pt x="505839" y="261255"/>
                </a:cubicBezTo>
                <a:cubicBezTo>
                  <a:pt x="453452" y="221568"/>
                  <a:pt x="278297" y="87688"/>
                  <a:pt x="239139" y="61230"/>
                </a:cubicBezTo>
                <a:cubicBezTo>
                  <a:pt x="199981" y="34772"/>
                  <a:pt x="304756" y="111501"/>
                  <a:pt x="270889" y="102505"/>
                </a:cubicBezTo>
                <a:cubicBezTo>
                  <a:pt x="237022" y="93509"/>
                  <a:pt x="-18036" y="-10737"/>
                  <a:pt x="1014" y="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D9EEDFAD-A64F-81F7-049D-D71496A15CBA}"/>
              </a:ext>
            </a:extLst>
          </p:cNvPr>
          <p:cNvSpPr/>
          <p:nvPr/>
        </p:nvSpPr>
        <p:spPr>
          <a:xfrm>
            <a:off x="5537181" y="1974757"/>
            <a:ext cx="61484" cy="216195"/>
          </a:xfrm>
          <a:custGeom>
            <a:avLst/>
            <a:gdLst>
              <a:gd name="connsiteX0" fmla="*/ 19069 w 61484"/>
              <a:gd name="connsiteY0" fmla="*/ 93 h 216195"/>
              <a:gd name="connsiteX1" fmla="*/ 47644 w 61484"/>
              <a:gd name="connsiteY1" fmla="*/ 111218 h 216195"/>
              <a:gd name="connsiteX2" fmla="*/ 19 w 61484"/>
              <a:gd name="connsiteY2" fmla="*/ 215993 h 216195"/>
              <a:gd name="connsiteX3" fmla="*/ 41294 w 61484"/>
              <a:gd name="connsiteY3" fmla="*/ 139793 h 216195"/>
              <a:gd name="connsiteX4" fmla="*/ 60344 w 61484"/>
              <a:gd name="connsiteY4" fmla="*/ 130268 h 216195"/>
              <a:gd name="connsiteX5" fmla="*/ 19069 w 61484"/>
              <a:gd name="connsiteY5" fmla="*/ 93 h 216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484" h="216195">
                <a:moveTo>
                  <a:pt x="19069" y="93"/>
                </a:moveTo>
                <a:cubicBezTo>
                  <a:pt x="16952" y="-3082"/>
                  <a:pt x="50819" y="75235"/>
                  <a:pt x="47644" y="111218"/>
                </a:cubicBezTo>
                <a:cubicBezTo>
                  <a:pt x="44469" y="147201"/>
                  <a:pt x="1077" y="211231"/>
                  <a:pt x="19" y="215993"/>
                </a:cubicBezTo>
                <a:cubicBezTo>
                  <a:pt x="-1039" y="220755"/>
                  <a:pt x="41294" y="139793"/>
                  <a:pt x="41294" y="139793"/>
                </a:cubicBezTo>
                <a:cubicBezTo>
                  <a:pt x="51348" y="125506"/>
                  <a:pt x="65636" y="148260"/>
                  <a:pt x="60344" y="130268"/>
                </a:cubicBezTo>
                <a:cubicBezTo>
                  <a:pt x="55052" y="112276"/>
                  <a:pt x="21186" y="3268"/>
                  <a:pt x="19069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C333C8BE-EAE9-85B5-560D-DD87FAD3C98D}"/>
              </a:ext>
            </a:extLst>
          </p:cNvPr>
          <p:cNvSpPr/>
          <p:nvPr/>
        </p:nvSpPr>
        <p:spPr>
          <a:xfrm>
            <a:off x="4225870" y="1641393"/>
            <a:ext cx="176771" cy="660969"/>
          </a:xfrm>
          <a:custGeom>
            <a:avLst/>
            <a:gdLst>
              <a:gd name="connsiteX0" fmla="*/ 104830 w 176771"/>
              <a:gd name="connsiteY0" fmla="*/ 82 h 660969"/>
              <a:gd name="connsiteX1" fmla="*/ 142930 w 176771"/>
              <a:gd name="connsiteY1" fmla="*/ 69932 h 660969"/>
              <a:gd name="connsiteX2" fmla="*/ 101655 w 176771"/>
              <a:gd name="connsiteY2" fmla="*/ 196932 h 660969"/>
              <a:gd name="connsiteX3" fmla="*/ 133405 w 176771"/>
              <a:gd name="connsiteY3" fmla="*/ 181057 h 660969"/>
              <a:gd name="connsiteX4" fmla="*/ 73080 w 176771"/>
              <a:gd name="connsiteY4" fmla="*/ 327107 h 660969"/>
              <a:gd name="connsiteX5" fmla="*/ 101655 w 176771"/>
              <a:gd name="connsiteY5" fmla="*/ 304882 h 660969"/>
              <a:gd name="connsiteX6" fmla="*/ 60380 w 176771"/>
              <a:gd name="connsiteY6" fmla="*/ 431882 h 660969"/>
              <a:gd name="connsiteX7" fmla="*/ 73080 w 176771"/>
              <a:gd name="connsiteY7" fmla="*/ 492207 h 660969"/>
              <a:gd name="connsiteX8" fmla="*/ 25455 w 176771"/>
              <a:gd name="connsiteY8" fmla="*/ 571582 h 660969"/>
              <a:gd name="connsiteX9" fmla="*/ 55 w 176771"/>
              <a:gd name="connsiteY9" fmla="*/ 660482 h 660969"/>
              <a:gd name="connsiteX10" fmla="*/ 31805 w 176771"/>
              <a:gd name="connsiteY10" fmla="*/ 530307 h 660969"/>
              <a:gd name="connsiteX11" fmla="*/ 171505 w 176771"/>
              <a:gd name="connsiteY11" fmla="*/ 146132 h 660969"/>
              <a:gd name="connsiteX12" fmla="*/ 149280 w 176771"/>
              <a:gd name="connsiteY12" fmla="*/ 181057 h 660969"/>
              <a:gd name="connsiteX13" fmla="*/ 168330 w 176771"/>
              <a:gd name="connsiteY13" fmla="*/ 82632 h 660969"/>
              <a:gd name="connsiteX14" fmla="*/ 104830 w 176771"/>
              <a:gd name="connsiteY14" fmla="*/ 82 h 66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6771" h="660969">
                <a:moveTo>
                  <a:pt x="104830" y="82"/>
                </a:moveTo>
                <a:cubicBezTo>
                  <a:pt x="100597" y="-2035"/>
                  <a:pt x="143459" y="37124"/>
                  <a:pt x="142930" y="69932"/>
                </a:cubicBezTo>
                <a:cubicBezTo>
                  <a:pt x="142401" y="102740"/>
                  <a:pt x="103242" y="178411"/>
                  <a:pt x="101655" y="196932"/>
                </a:cubicBezTo>
                <a:cubicBezTo>
                  <a:pt x="100068" y="215453"/>
                  <a:pt x="138167" y="159361"/>
                  <a:pt x="133405" y="181057"/>
                </a:cubicBezTo>
                <a:cubicBezTo>
                  <a:pt x="128643" y="202753"/>
                  <a:pt x="78372" y="306470"/>
                  <a:pt x="73080" y="327107"/>
                </a:cubicBezTo>
                <a:cubicBezTo>
                  <a:pt x="67788" y="347744"/>
                  <a:pt x="103772" y="287420"/>
                  <a:pt x="101655" y="304882"/>
                </a:cubicBezTo>
                <a:cubicBezTo>
                  <a:pt x="99538" y="322344"/>
                  <a:pt x="65142" y="400661"/>
                  <a:pt x="60380" y="431882"/>
                </a:cubicBezTo>
                <a:cubicBezTo>
                  <a:pt x="55618" y="463103"/>
                  <a:pt x="78901" y="468924"/>
                  <a:pt x="73080" y="492207"/>
                </a:cubicBezTo>
                <a:cubicBezTo>
                  <a:pt x="67259" y="515490"/>
                  <a:pt x="37626" y="543536"/>
                  <a:pt x="25455" y="571582"/>
                </a:cubicBezTo>
                <a:cubicBezTo>
                  <a:pt x="13284" y="599628"/>
                  <a:pt x="-1003" y="667361"/>
                  <a:pt x="55" y="660482"/>
                </a:cubicBezTo>
                <a:cubicBezTo>
                  <a:pt x="1113" y="653603"/>
                  <a:pt x="3230" y="616032"/>
                  <a:pt x="31805" y="530307"/>
                </a:cubicBezTo>
                <a:cubicBezTo>
                  <a:pt x="60380" y="444582"/>
                  <a:pt x="151926" y="204340"/>
                  <a:pt x="171505" y="146132"/>
                </a:cubicBezTo>
                <a:cubicBezTo>
                  <a:pt x="191084" y="87924"/>
                  <a:pt x="149809" y="191640"/>
                  <a:pt x="149280" y="181057"/>
                </a:cubicBezTo>
                <a:cubicBezTo>
                  <a:pt x="148751" y="170474"/>
                  <a:pt x="174151" y="104857"/>
                  <a:pt x="168330" y="82632"/>
                </a:cubicBezTo>
                <a:cubicBezTo>
                  <a:pt x="162509" y="60407"/>
                  <a:pt x="109063" y="2199"/>
                  <a:pt x="104830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75B5B799-0333-49AB-CBAF-E61819701C7E}"/>
              </a:ext>
            </a:extLst>
          </p:cNvPr>
          <p:cNvSpPr/>
          <p:nvPr/>
        </p:nvSpPr>
        <p:spPr>
          <a:xfrm>
            <a:off x="3768682" y="2026948"/>
            <a:ext cx="517667" cy="325252"/>
          </a:xfrm>
          <a:custGeom>
            <a:avLst/>
            <a:gdLst>
              <a:gd name="connsiteX0" fmla="*/ 517568 w 517667"/>
              <a:gd name="connsiteY0" fmla="*/ 30452 h 325252"/>
              <a:gd name="connsiteX1" fmla="*/ 260393 w 517667"/>
              <a:gd name="connsiteY1" fmla="*/ 33627 h 325252"/>
              <a:gd name="connsiteX2" fmla="*/ 276268 w 517667"/>
              <a:gd name="connsiteY2" fmla="*/ 33627 h 325252"/>
              <a:gd name="connsiteX3" fmla="*/ 409618 w 517667"/>
              <a:gd name="connsiteY3" fmla="*/ 11402 h 325252"/>
              <a:gd name="connsiteX4" fmla="*/ 247693 w 517667"/>
              <a:gd name="connsiteY4" fmla="*/ 39977 h 325252"/>
              <a:gd name="connsiteX5" fmla="*/ 60368 w 517667"/>
              <a:gd name="connsiteY5" fmla="*/ 116177 h 325252"/>
              <a:gd name="connsiteX6" fmla="*/ 38143 w 517667"/>
              <a:gd name="connsiteY6" fmla="*/ 154277 h 325252"/>
              <a:gd name="connsiteX7" fmla="*/ 66718 w 517667"/>
              <a:gd name="connsiteY7" fmla="*/ 319377 h 325252"/>
              <a:gd name="connsiteX8" fmla="*/ 28618 w 517667"/>
              <a:gd name="connsiteY8" fmla="*/ 271752 h 325252"/>
              <a:gd name="connsiteX9" fmla="*/ 43 w 517667"/>
              <a:gd name="connsiteY9" fmla="*/ 113002 h 325252"/>
              <a:gd name="connsiteX10" fmla="*/ 34968 w 517667"/>
              <a:gd name="connsiteY10" fmla="*/ 198727 h 325252"/>
              <a:gd name="connsiteX11" fmla="*/ 73068 w 517667"/>
              <a:gd name="connsiteY11" fmla="*/ 97127 h 325252"/>
              <a:gd name="connsiteX12" fmla="*/ 323893 w 517667"/>
              <a:gd name="connsiteY12" fmla="*/ 78077 h 325252"/>
              <a:gd name="connsiteX13" fmla="*/ 212768 w 517667"/>
              <a:gd name="connsiteY13" fmla="*/ 46327 h 325252"/>
              <a:gd name="connsiteX14" fmla="*/ 339768 w 517667"/>
              <a:gd name="connsiteY14" fmla="*/ 1877 h 325252"/>
              <a:gd name="connsiteX15" fmla="*/ 292143 w 517667"/>
              <a:gd name="connsiteY15" fmla="*/ 11402 h 325252"/>
              <a:gd name="connsiteX16" fmla="*/ 517568 w 517667"/>
              <a:gd name="connsiteY16" fmla="*/ 30452 h 32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17667" h="325252">
                <a:moveTo>
                  <a:pt x="517568" y="30452"/>
                </a:moveTo>
                <a:cubicBezTo>
                  <a:pt x="512276" y="34156"/>
                  <a:pt x="300610" y="33098"/>
                  <a:pt x="260393" y="33627"/>
                </a:cubicBezTo>
                <a:cubicBezTo>
                  <a:pt x="220176" y="34156"/>
                  <a:pt x="251397" y="37331"/>
                  <a:pt x="276268" y="33627"/>
                </a:cubicBezTo>
                <a:cubicBezTo>
                  <a:pt x="301139" y="29923"/>
                  <a:pt x="414380" y="10344"/>
                  <a:pt x="409618" y="11402"/>
                </a:cubicBezTo>
                <a:cubicBezTo>
                  <a:pt x="404856" y="12460"/>
                  <a:pt x="305901" y="22515"/>
                  <a:pt x="247693" y="39977"/>
                </a:cubicBezTo>
                <a:cubicBezTo>
                  <a:pt x="189485" y="57439"/>
                  <a:pt x="95293" y="97127"/>
                  <a:pt x="60368" y="116177"/>
                </a:cubicBezTo>
                <a:cubicBezTo>
                  <a:pt x="25443" y="135227"/>
                  <a:pt x="37085" y="120410"/>
                  <a:pt x="38143" y="154277"/>
                </a:cubicBezTo>
                <a:cubicBezTo>
                  <a:pt x="39201" y="188144"/>
                  <a:pt x="68305" y="299798"/>
                  <a:pt x="66718" y="319377"/>
                </a:cubicBezTo>
                <a:cubicBezTo>
                  <a:pt x="65131" y="338956"/>
                  <a:pt x="39731" y="306148"/>
                  <a:pt x="28618" y="271752"/>
                </a:cubicBezTo>
                <a:cubicBezTo>
                  <a:pt x="17505" y="237356"/>
                  <a:pt x="-1015" y="125173"/>
                  <a:pt x="43" y="113002"/>
                </a:cubicBezTo>
                <a:cubicBezTo>
                  <a:pt x="1101" y="100831"/>
                  <a:pt x="22797" y="201373"/>
                  <a:pt x="34968" y="198727"/>
                </a:cubicBezTo>
                <a:cubicBezTo>
                  <a:pt x="47139" y="196081"/>
                  <a:pt x="24914" y="117235"/>
                  <a:pt x="73068" y="97127"/>
                </a:cubicBezTo>
                <a:cubicBezTo>
                  <a:pt x="121222" y="77019"/>
                  <a:pt x="300610" y="86544"/>
                  <a:pt x="323893" y="78077"/>
                </a:cubicBezTo>
                <a:cubicBezTo>
                  <a:pt x="347176" y="69610"/>
                  <a:pt x="210122" y="59027"/>
                  <a:pt x="212768" y="46327"/>
                </a:cubicBezTo>
                <a:cubicBezTo>
                  <a:pt x="215414" y="33627"/>
                  <a:pt x="326539" y="7698"/>
                  <a:pt x="339768" y="1877"/>
                </a:cubicBezTo>
                <a:cubicBezTo>
                  <a:pt x="352997" y="-3944"/>
                  <a:pt x="269918" y="5052"/>
                  <a:pt x="292143" y="11402"/>
                </a:cubicBezTo>
                <a:cubicBezTo>
                  <a:pt x="314368" y="17752"/>
                  <a:pt x="522860" y="26748"/>
                  <a:pt x="517568" y="30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3242D966-906F-CE1F-F557-EDB2937C75D6}"/>
              </a:ext>
            </a:extLst>
          </p:cNvPr>
          <p:cNvSpPr/>
          <p:nvPr/>
        </p:nvSpPr>
        <p:spPr>
          <a:xfrm>
            <a:off x="3926934" y="2028210"/>
            <a:ext cx="915913" cy="60365"/>
          </a:xfrm>
          <a:custGeom>
            <a:avLst/>
            <a:gdLst>
              <a:gd name="connsiteX0" fmla="*/ 3716 w 915913"/>
              <a:gd name="connsiteY0" fmla="*/ 41890 h 60365"/>
              <a:gd name="connsiteX1" fmla="*/ 705391 w 915913"/>
              <a:gd name="connsiteY1" fmla="*/ 35540 h 60365"/>
              <a:gd name="connsiteX2" fmla="*/ 654591 w 915913"/>
              <a:gd name="connsiteY2" fmla="*/ 22840 h 60365"/>
              <a:gd name="connsiteX3" fmla="*/ 911766 w 915913"/>
              <a:gd name="connsiteY3" fmla="*/ 57765 h 60365"/>
              <a:gd name="connsiteX4" fmla="*/ 797466 w 915913"/>
              <a:gd name="connsiteY4" fmla="*/ 51415 h 60365"/>
              <a:gd name="connsiteX5" fmla="*/ 587916 w 915913"/>
              <a:gd name="connsiteY5" fmla="*/ 615 h 60365"/>
              <a:gd name="connsiteX6" fmla="*/ 635541 w 915913"/>
              <a:gd name="connsiteY6" fmla="*/ 22840 h 60365"/>
              <a:gd name="connsiteX7" fmla="*/ 435516 w 915913"/>
              <a:gd name="connsiteY7" fmla="*/ 16490 h 60365"/>
              <a:gd name="connsiteX8" fmla="*/ 3716 w 915913"/>
              <a:gd name="connsiteY8" fmla="*/ 41890 h 6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913" h="60365">
                <a:moveTo>
                  <a:pt x="3716" y="41890"/>
                </a:moveTo>
                <a:cubicBezTo>
                  <a:pt x="48695" y="45065"/>
                  <a:pt x="596912" y="38715"/>
                  <a:pt x="705391" y="35540"/>
                </a:cubicBezTo>
                <a:cubicBezTo>
                  <a:pt x="813870" y="32365"/>
                  <a:pt x="620195" y="19136"/>
                  <a:pt x="654591" y="22840"/>
                </a:cubicBezTo>
                <a:cubicBezTo>
                  <a:pt x="688987" y="26544"/>
                  <a:pt x="887954" y="53003"/>
                  <a:pt x="911766" y="57765"/>
                </a:cubicBezTo>
                <a:cubicBezTo>
                  <a:pt x="935578" y="62527"/>
                  <a:pt x="851441" y="60940"/>
                  <a:pt x="797466" y="51415"/>
                </a:cubicBezTo>
                <a:cubicBezTo>
                  <a:pt x="743491" y="41890"/>
                  <a:pt x="614903" y="5377"/>
                  <a:pt x="587916" y="615"/>
                </a:cubicBezTo>
                <a:cubicBezTo>
                  <a:pt x="560929" y="-4147"/>
                  <a:pt x="660941" y="20194"/>
                  <a:pt x="635541" y="22840"/>
                </a:cubicBezTo>
                <a:cubicBezTo>
                  <a:pt x="610141" y="25486"/>
                  <a:pt x="536058" y="14903"/>
                  <a:pt x="435516" y="16490"/>
                </a:cubicBezTo>
                <a:cubicBezTo>
                  <a:pt x="334974" y="18077"/>
                  <a:pt x="-41263" y="38715"/>
                  <a:pt x="3716" y="41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5F6287C6-8EC0-B56B-CEC5-3206CF9D0133}"/>
              </a:ext>
            </a:extLst>
          </p:cNvPr>
          <p:cNvSpPr/>
          <p:nvPr/>
        </p:nvSpPr>
        <p:spPr>
          <a:xfrm>
            <a:off x="4774368" y="2068539"/>
            <a:ext cx="747908" cy="345016"/>
          </a:xfrm>
          <a:custGeom>
            <a:avLst/>
            <a:gdLst>
              <a:gd name="connsiteX0" fmla="*/ 832 w 747908"/>
              <a:gd name="connsiteY0" fmla="*/ 1561 h 345016"/>
              <a:gd name="connsiteX1" fmla="*/ 331032 w 747908"/>
              <a:gd name="connsiteY1" fmla="*/ 138086 h 345016"/>
              <a:gd name="connsiteX2" fmla="*/ 311982 w 747908"/>
              <a:gd name="connsiteY2" fmla="*/ 90461 h 345016"/>
              <a:gd name="connsiteX3" fmla="*/ 705682 w 747908"/>
              <a:gd name="connsiteY3" fmla="*/ 334936 h 345016"/>
              <a:gd name="connsiteX4" fmla="*/ 677107 w 747908"/>
              <a:gd name="connsiteY4" fmla="*/ 271436 h 345016"/>
              <a:gd name="connsiteX5" fmla="*/ 175457 w 747908"/>
              <a:gd name="connsiteY5" fmla="*/ 26961 h 345016"/>
              <a:gd name="connsiteX6" fmla="*/ 235782 w 747908"/>
              <a:gd name="connsiteY6" fmla="*/ 61886 h 345016"/>
              <a:gd name="connsiteX7" fmla="*/ 832 w 747908"/>
              <a:gd name="connsiteY7" fmla="*/ 1561 h 34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908" h="345016">
                <a:moveTo>
                  <a:pt x="832" y="1561"/>
                </a:moveTo>
                <a:cubicBezTo>
                  <a:pt x="16707" y="14261"/>
                  <a:pt x="279174" y="123269"/>
                  <a:pt x="331032" y="138086"/>
                </a:cubicBezTo>
                <a:cubicBezTo>
                  <a:pt x="382890" y="152903"/>
                  <a:pt x="249540" y="57653"/>
                  <a:pt x="311982" y="90461"/>
                </a:cubicBezTo>
                <a:cubicBezTo>
                  <a:pt x="374424" y="123269"/>
                  <a:pt x="644828" y="304773"/>
                  <a:pt x="705682" y="334936"/>
                </a:cubicBezTo>
                <a:cubicBezTo>
                  <a:pt x="766536" y="365099"/>
                  <a:pt x="765478" y="322765"/>
                  <a:pt x="677107" y="271436"/>
                </a:cubicBezTo>
                <a:cubicBezTo>
                  <a:pt x="588736" y="220107"/>
                  <a:pt x="249011" y="61886"/>
                  <a:pt x="175457" y="26961"/>
                </a:cubicBezTo>
                <a:cubicBezTo>
                  <a:pt x="101903" y="-7964"/>
                  <a:pt x="270707" y="66119"/>
                  <a:pt x="235782" y="61886"/>
                </a:cubicBezTo>
                <a:cubicBezTo>
                  <a:pt x="200857" y="57653"/>
                  <a:pt x="-15043" y="-11139"/>
                  <a:pt x="832" y="1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C1A5D48B-AFC5-B84F-BB1E-E051679F815D}"/>
              </a:ext>
            </a:extLst>
          </p:cNvPr>
          <p:cNvSpPr/>
          <p:nvPr/>
        </p:nvSpPr>
        <p:spPr>
          <a:xfrm>
            <a:off x="3808360" y="2107222"/>
            <a:ext cx="428018" cy="293268"/>
          </a:xfrm>
          <a:custGeom>
            <a:avLst/>
            <a:gdLst>
              <a:gd name="connsiteX0" fmla="*/ 427090 w 428018"/>
              <a:gd name="connsiteY0" fmla="*/ 7328 h 293268"/>
              <a:gd name="connsiteX1" fmla="*/ 204840 w 428018"/>
              <a:gd name="connsiteY1" fmla="*/ 13678 h 293268"/>
              <a:gd name="connsiteX2" fmla="*/ 312790 w 428018"/>
              <a:gd name="connsiteY2" fmla="*/ 13678 h 293268"/>
              <a:gd name="connsiteX3" fmla="*/ 169915 w 428018"/>
              <a:gd name="connsiteY3" fmla="*/ 48603 h 293268"/>
              <a:gd name="connsiteX4" fmla="*/ 71490 w 428018"/>
              <a:gd name="connsiteY4" fmla="*/ 74003 h 293268"/>
              <a:gd name="connsiteX5" fmla="*/ 30215 w 428018"/>
              <a:gd name="connsiteY5" fmla="*/ 147028 h 293268"/>
              <a:gd name="connsiteX6" fmla="*/ 27040 w 428018"/>
              <a:gd name="connsiteY6" fmla="*/ 80353 h 293268"/>
              <a:gd name="connsiteX7" fmla="*/ 42915 w 428018"/>
              <a:gd name="connsiteY7" fmla="*/ 289903 h 293268"/>
              <a:gd name="connsiteX8" fmla="*/ 30215 w 428018"/>
              <a:gd name="connsiteY8" fmla="*/ 201003 h 293268"/>
              <a:gd name="connsiteX9" fmla="*/ 11165 w 428018"/>
              <a:gd name="connsiteY9" fmla="*/ 86703 h 293268"/>
              <a:gd name="connsiteX10" fmla="*/ 220715 w 428018"/>
              <a:gd name="connsiteY10" fmla="*/ 978 h 293268"/>
              <a:gd name="connsiteX11" fmla="*/ 103240 w 428018"/>
              <a:gd name="connsiteY11" fmla="*/ 39078 h 293268"/>
              <a:gd name="connsiteX12" fmla="*/ 427090 w 428018"/>
              <a:gd name="connsiteY12" fmla="*/ 7328 h 29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8018" h="293268">
                <a:moveTo>
                  <a:pt x="427090" y="7328"/>
                </a:moveTo>
                <a:cubicBezTo>
                  <a:pt x="444023" y="3095"/>
                  <a:pt x="223890" y="12620"/>
                  <a:pt x="204840" y="13678"/>
                </a:cubicBezTo>
                <a:cubicBezTo>
                  <a:pt x="185790" y="14736"/>
                  <a:pt x="318611" y="7857"/>
                  <a:pt x="312790" y="13678"/>
                </a:cubicBezTo>
                <a:cubicBezTo>
                  <a:pt x="306969" y="19499"/>
                  <a:pt x="169915" y="48603"/>
                  <a:pt x="169915" y="48603"/>
                </a:cubicBezTo>
                <a:cubicBezTo>
                  <a:pt x="129698" y="58657"/>
                  <a:pt x="94773" y="57599"/>
                  <a:pt x="71490" y="74003"/>
                </a:cubicBezTo>
                <a:cubicBezTo>
                  <a:pt x="48207" y="90407"/>
                  <a:pt x="37623" y="145970"/>
                  <a:pt x="30215" y="147028"/>
                </a:cubicBezTo>
                <a:cubicBezTo>
                  <a:pt x="22807" y="148086"/>
                  <a:pt x="24923" y="56540"/>
                  <a:pt x="27040" y="80353"/>
                </a:cubicBezTo>
                <a:cubicBezTo>
                  <a:pt x="29157" y="104166"/>
                  <a:pt x="42386" y="269795"/>
                  <a:pt x="42915" y="289903"/>
                </a:cubicBezTo>
                <a:cubicBezTo>
                  <a:pt x="43444" y="310011"/>
                  <a:pt x="35507" y="234870"/>
                  <a:pt x="30215" y="201003"/>
                </a:cubicBezTo>
                <a:cubicBezTo>
                  <a:pt x="24923" y="167136"/>
                  <a:pt x="-20585" y="120040"/>
                  <a:pt x="11165" y="86703"/>
                </a:cubicBezTo>
                <a:cubicBezTo>
                  <a:pt x="42915" y="53366"/>
                  <a:pt x="205369" y="8915"/>
                  <a:pt x="220715" y="978"/>
                </a:cubicBezTo>
                <a:cubicBezTo>
                  <a:pt x="236061" y="-6959"/>
                  <a:pt x="74665" y="35903"/>
                  <a:pt x="103240" y="39078"/>
                </a:cubicBezTo>
                <a:cubicBezTo>
                  <a:pt x="131815" y="42253"/>
                  <a:pt x="410157" y="11561"/>
                  <a:pt x="427090" y="7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FA172EA9-DC0C-82C7-E058-86A71631250C}"/>
              </a:ext>
            </a:extLst>
          </p:cNvPr>
          <p:cNvSpPr/>
          <p:nvPr/>
        </p:nvSpPr>
        <p:spPr>
          <a:xfrm>
            <a:off x="4114444" y="1980741"/>
            <a:ext cx="111806" cy="279003"/>
          </a:xfrm>
          <a:custGeom>
            <a:avLst/>
            <a:gdLst>
              <a:gd name="connsiteX0" fmla="*/ 111481 w 111806"/>
              <a:gd name="connsiteY0" fmla="*/ 459 h 279003"/>
              <a:gd name="connsiteX1" fmla="*/ 41631 w 111806"/>
              <a:gd name="connsiteY1" fmla="*/ 111584 h 279003"/>
              <a:gd name="connsiteX2" fmla="*/ 25756 w 111806"/>
              <a:gd name="connsiteY2" fmla="*/ 276684 h 279003"/>
              <a:gd name="connsiteX3" fmla="*/ 25756 w 111806"/>
              <a:gd name="connsiteY3" fmla="*/ 200484 h 279003"/>
              <a:gd name="connsiteX4" fmla="*/ 6706 w 111806"/>
              <a:gd name="connsiteY4" fmla="*/ 89359 h 279003"/>
              <a:gd name="connsiteX5" fmla="*/ 9881 w 111806"/>
              <a:gd name="connsiteY5" fmla="*/ 152859 h 279003"/>
              <a:gd name="connsiteX6" fmla="*/ 111481 w 111806"/>
              <a:gd name="connsiteY6" fmla="*/ 459 h 279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806" h="279003">
                <a:moveTo>
                  <a:pt x="111481" y="459"/>
                </a:moveTo>
                <a:cubicBezTo>
                  <a:pt x="116773" y="-6420"/>
                  <a:pt x="55918" y="65547"/>
                  <a:pt x="41631" y="111584"/>
                </a:cubicBezTo>
                <a:cubicBezTo>
                  <a:pt x="27344" y="157621"/>
                  <a:pt x="28402" y="261867"/>
                  <a:pt x="25756" y="276684"/>
                </a:cubicBezTo>
                <a:cubicBezTo>
                  <a:pt x="23110" y="291501"/>
                  <a:pt x="28931" y="231705"/>
                  <a:pt x="25756" y="200484"/>
                </a:cubicBezTo>
                <a:cubicBezTo>
                  <a:pt x="22581" y="169263"/>
                  <a:pt x="9352" y="97296"/>
                  <a:pt x="6706" y="89359"/>
                </a:cubicBezTo>
                <a:cubicBezTo>
                  <a:pt x="4060" y="81422"/>
                  <a:pt x="-8640" y="167146"/>
                  <a:pt x="9881" y="152859"/>
                </a:cubicBezTo>
                <a:cubicBezTo>
                  <a:pt x="28402" y="138572"/>
                  <a:pt x="106189" y="7338"/>
                  <a:pt x="111481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6709B73A-F78B-5F0F-5E0F-51271129006E}"/>
              </a:ext>
            </a:extLst>
          </p:cNvPr>
          <p:cNvSpPr/>
          <p:nvPr/>
        </p:nvSpPr>
        <p:spPr>
          <a:xfrm>
            <a:off x="4352510" y="1990621"/>
            <a:ext cx="530647" cy="30795"/>
          </a:xfrm>
          <a:custGeom>
            <a:avLst/>
            <a:gdLst>
              <a:gd name="connsiteX0" fmla="*/ 415 w 530647"/>
              <a:gd name="connsiteY0" fmla="*/ 19154 h 30795"/>
              <a:gd name="connsiteX1" fmla="*/ 321090 w 530647"/>
              <a:gd name="connsiteY1" fmla="*/ 104 h 30795"/>
              <a:gd name="connsiteX2" fmla="*/ 378240 w 530647"/>
              <a:gd name="connsiteY2" fmla="*/ 28679 h 30795"/>
              <a:gd name="connsiteX3" fmla="*/ 530640 w 530647"/>
              <a:gd name="connsiteY3" fmla="*/ 28679 h 30795"/>
              <a:gd name="connsiteX4" fmla="*/ 384590 w 530647"/>
              <a:gd name="connsiteY4" fmla="*/ 28679 h 30795"/>
              <a:gd name="connsiteX5" fmla="*/ 308390 w 530647"/>
              <a:gd name="connsiteY5" fmla="*/ 9629 h 30795"/>
              <a:gd name="connsiteX6" fmla="*/ 254415 w 530647"/>
              <a:gd name="connsiteY6" fmla="*/ 22329 h 30795"/>
              <a:gd name="connsiteX7" fmla="*/ 415 w 530647"/>
              <a:gd name="connsiteY7" fmla="*/ 19154 h 3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647" h="30795">
                <a:moveTo>
                  <a:pt x="415" y="19154"/>
                </a:moveTo>
                <a:cubicBezTo>
                  <a:pt x="11527" y="15450"/>
                  <a:pt x="258119" y="-1483"/>
                  <a:pt x="321090" y="104"/>
                </a:cubicBezTo>
                <a:cubicBezTo>
                  <a:pt x="384061" y="1691"/>
                  <a:pt x="343315" y="23917"/>
                  <a:pt x="378240" y="28679"/>
                </a:cubicBezTo>
                <a:cubicBezTo>
                  <a:pt x="413165" y="33442"/>
                  <a:pt x="530640" y="28679"/>
                  <a:pt x="530640" y="28679"/>
                </a:cubicBezTo>
                <a:cubicBezTo>
                  <a:pt x="531698" y="28679"/>
                  <a:pt x="421632" y="31854"/>
                  <a:pt x="384590" y="28679"/>
                </a:cubicBezTo>
                <a:cubicBezTo>
                  <a:pt x="347548" y="25504"/>
                  <a:pt x="330086" y="10687"/>
                  <a:pt x="308390" y="9629"/>
                </a:cubicBezTo>
                <a:cubicBezTo>
                  <a:pt x="286694" y="8571"/>
                  <a:pt x="304686" y="21800"/>
                  <a:pt x="254415" y="22329"/>
                </a:cubicBezTo>
                <a:cubicBezTo>
                  <a:pt x="204144" y="22858"/>
                  <a:pt x="-10697" y="22858"/>
                  <a:pt x="415" y="19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9F1887C0-F2F1-B2A6-5467-B16683C2BE25}"/>
              </a:ext>
            </a:extLst>
          </p:cNvPr>
          <p:cNvSpPr/>
          <p:nvPr/>
        </p:nvSpPr>
        <p:spPr>
          <a:xfrm>
            <a:off x="4235417" y="2112561"/>
            <a:ext cx="1217722" cy="474925"/>
          </a:xfrm>
          <a:custGeom>
            <a:avLst/>
            <a:gdLst>
              <a:gd name="connsiteX0" fmla="*/ 33 w 1217722"/>
              <a:gd name="connsiteY0" fmla="*/ 17864 h 474925"/>
              <a:gd name="connsiteX1" fmla="*/ 422308 w 1217722"/>
              <a:gd name="connsiteY1" fmla="*/ 36914 h 474925"/>
              <a:gd name="connsiteX2" fmla="*/ 308008 w 1217722"/>
              <a:gd name="connsiteY2" fmla="*/ 5164 h 474925"/>
              <a:gd name="connsiteX3" fmla="*/ 654083 w 1217722"/>
              <a:gd name="connsiteY3" fmla="*/ 65489 h 474925"/>
              <a:gd name="connsiteX4" fmla="*/ 736633 w 1217722"/>
              <a:gd name="connsiteY4" fmla="*/ 103589 h 474925"/>
              <a:gd name="connsiteX5" fmla="*/ 727108 w 1217722"/>
              <a:gd name="connsiteY5" fmla="*/ 103589 h 474925"/>
              <a:gd name="connsiteX6" fmla="*/ 974758 w 1217722"/>
              <a:gd name="connsiteY6" fmla="*/ 205189 h 474925"/>
              <a:gd name="connsiteX7" fmla="*/ 1165258 w 1217722"/>
              <a:gd name="connsiteY7" fmla="*/ 300439 h 474925"/>
              <a:gd name="connsiteX8" fmla="*/ 1197008 w 1217722"/>
              <a:gd name="connsiteY8" fmla="*/ 329014 h 474925"/>
              <a:gd name="connsiteX9" fmla="*/ 1203358 w 1217722"/>
              <a:gd name="connsiteY9" fmla="*/ 471889 h 474925"/>
              <a:gd name="connsiteX10" fmla="*/ 1197008 w 1217722"/>
              <a:gd name="connsiteY10" fmla="*/ 417914 h 474925"/>
              <a:gd name="connsiteX11" fmla="*/ 1184308 w 1217722"/>
              <a:gd name="connsiteY11" fmla="*/ 316314 h 474925"/>
              <a:gd name="connsiteX12" fmla="*/ 784258 w 1217722"/>
              <a:gd name="connsiteY12" fmla="*/ 113114 h 474925"/>
              <a:gd name="connsiteX13" fmla="*/ 482633 w 1217722"/>
              <a:gd name="connsiteY13" fmla="*/ 24214 h 474925"/>
              <a:gd name="connsiteX14" fmla="*/ 615983 w 1217722"/>
              <a:gd name="connsiteY14" fmla="*/ 43264 h 474925"/>
              <a:gd name="connsiteX15" fmla="*/ 400083 w 1217722"/>
              <a:gd name="connsiteY15" fmla="*/ 1989 h 474925"/>
              <a:gd name="connsiteX16" fmla="*/ 33 w 1217722"/>
              <a:gd name="connsiteY16" fmla="*/ 17864 h 47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7722" h="474925">
                <a:moveTo>
                  <a:pt x="33" y="17864"/>
                </a:moveTo>
                <a:cubicBezTo>
                  <a:pt x="3737" y="23685"/>
                  <a:pt x="370979" y="39031"/>
                  <a:pt x="422308" y="36914"/>
                </a:cubicBezTo>
                <a:cubicBezTo>
                  <a:pt x="473637" y="34797"/>
                  <a:pt x="269379" y="402"/>
                  <a:pt x="308008" y="5164"/>
                </a:cubicBezTo>
                <a:cubicBezTo>
                  <a:pt x="346637" y="9926"/>
                  <a:pt x="582646" y="49085"/>
                  <a:pt x="654083" y="65489"/>
                </a:cubicBezTo>
                <a:cubicBezTo>
                  <a:pt x="725521" y="81893"/>
                  <a:pt x="724462" y="97239"/>
                  <a:pt x="736633" y="103589"/>
                </a:cubicBezTo>
                <a:cubicBezTo>
                  <a:pt x="748804" y="109939"/>
                  <a:pt x="687421" y="86656"/>
                  <a:pt x="727108" y="103589"/>
                </a:cubicBezTo>
                <a:cubicBezTo>
                  <a:pt x="766795" y="120522"/>
                  <a:pt x="901733" y="172381"/>
                  <a:pt x="974758" y="205189"/>
                </a:cubicBezTo>
                <a:cubicBezTo>
                  <a:pt x="1047783" y="237997"/>
                  <a:pt x="1128216" y="279801"/>
                  <a:pt x="1165258" y="300439"/>
                </a:cubicBezTo>
                <a:cubicBezTo>
                  <a:pt x="1202300" y="321077"/>
                  <a:pt x="1190658" y="300439"/>
                  <a:pt x="1197008" y="329014"/>
                </a:cubicBezTo>
                <a:cubicBezTo>
                  <a:pt x="1203358" y="357589"/>
                  <a:pt x="1203358" y="457072"/>
                  <a:pt x="1203358" y="471889"/>
                </a:cubicBezTo>
                <a:cubicBezTo>
                  <a:pt x="1203358" y="486706"/>
                  <a:pt x="1200183" y="443843"/>
                  <a:pt x="1197008" y="417914"/>
                </a:cubicBezTo>
                <a:cubicBezTo>
                  <a:pt x="1193833" y="391985"/>
                  <a:pt x="1253100" y="367114"/>
                  <a:pt x="1184308" y="316314"/>
                </a:cubicBezTo>
                <a:cubicBezTo>
                  <a:pt x="1115516" y="265514"/>
                  <a:pt x="901204" y="161797"/>
                  <a:pt x="784258" y="113114"/>
                </a:cubicBezTo>
                <a:cubicBezTo>
                  <a:pt x="667312" y="64431"/>
                  <a:pt x="510679" y="35856"/>
                  <a:pt x="482633" y="24214"/>
                </a:cubicBezTo>
                <a:cubicBezTo>
                  <a:pt x="454587" y="12572"/>
                  <a:pt x="629741" y="46968"/>
                  <a:pt x="615983" y="43264"/>
                </a:cubicBezTo>
                <a:cubicBezTo>
                  <a:pt x="602225" y="39560"/>
                  <a:pt x="497979" y="9926"/>
                  <a:pt x="400083" y="1989"/>
                </a:cubicBezTo>
                <a:cubicBezTo>
                  <a:pt x="302187" y="-5948"/>
                  <a:pt x="-3671" y="12043"/>
                  <a:pt x="33" y="17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DA6A1A9B-01AA-A77E-A619-AB87F6A67650}"/>
              </a:ext>
            </a:extLst>
          </p:cNvPr>
          <p:cNvSpPr/>
          <p:nvPr/>
        </p:nvSpPr>
        <p:spPr>
          <a:xfrm>
            <a:off x="5504270" y="2209170"/>
            <a:ext cx="71090" cy="212948"/>
          </a:xfrm>
          <a:custGeom>
            <a:avLst/>
            <a:gdLst>
              <a:gd name="connsiteX0" fmla="*/ 71030 w 71090"/>
              <a:gd name="connsiteY0" fmla="*/ 630 h 212948"/>
              <a:gd name="connsiteX1" fmla="*/ 13880 w 71090"/>
              <a:gd name="connsiteY1" fmla="*/ 124455 h 212948"/>
              <a:gd name="connsiteX2" fmla="*/ 39280 w 71090"/>
              <a:gd name="connsiteY2" fmla="*/ 210180 h 212948"/>
              <a:gd name="connsiteX3" fmla="*/ 29755 w 71090"/>
              <a:gd name="connsiteY3" fmla="*/ 181605 h 212948"/>
              <a:gd name="connsiteX4" fmla="*/ 1180 w 71090"/>
              <a:gd name="connsiteY4" fmla="*/ 80005 h 212948"/>
              <a:gd name="connsiteX5" fmla="*/ 71030 w 71090"/>
              <a:gd name="connsiteY5" fmla="*/ 630 h 21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90" h="212948">
                <a:moveTo>
                  <a:pt x="71030" y="630"/>
                </a:moveTo>
                <a:cubicBezTo>
                  <a:pt x="73147" y="8038"/>
                  <a:pt x="19172" y="89530"/>
                  <a:pt x="13880" y="124455"/>
                </a:cubicBezTo>
                <a:cubicBezTo>
                  <a:pt x="8588" y="159380"/>
                  <a:pt x="36634" y="200655"/>
                  <a:pt x="39280" y="210180"/>
                </a:cubicBezTo>
                <a:cubicBezTo>
                  <a:pt x="41926" y="219705"/>
                  <a:pt x="36105" y="203301"/>
                  <a:pt x="29755" y="181605"/>
                </a:cubicBezTo>
                <a:cubicBezTo>
                  <a:pt x="23405" y="159909"/>
                  <a:pt x="-6228" y="106992"/>
                  <a:pt x="1180" y="80005"/>
                </a:cubicBezTo>
                <a:cubicBezTo>
                  <a:pt x="8588" y="53018"/>
                  <a:pt x="68913" y="-6778"/>
                  <a:pt x="71030" y="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7B3573D-66C0-6E4B-16C1-FB2353ADA31E}"/>
              </a:ext>
            </a:extLst>
          </p:cNvPr>
          <p:cNvSpPr/>
          <p:nvPr/>
        </p:nvSpPr>
        <p:spPr>
          <a:xfrm>
            <a:off x="5327620" y="2225271"/>
            <a:ext cx="213058" cy="413196"/>
          </a:xfrm>
          <a:custGeom>
            <a:avLst/>
            <a:gdLst>
              <a:gd name="connsiteX0" fmla="*/ 212755 w 213058"/>
              <a:gd name="connsiteY0" fmla="*/ 95654 h 413196"/>
              <a:gd name="connsiteX1" fmla="*/ 152430 w 213058"/>
              <a:gd name="connsiteY1" fmla="*/ 209954 h 413196"/>
              <a:gd name="connsiteX2" fmla="*/ 149255 w 213058"/>
              <a:gd name="connsiteY2" fmla="*/ 311554 h 413196"/>
              <a:gd name="connsiteX3" fmla="*/ 139730 w 213058"/>
              <a:gd name="connsiteY3" fmla="*/ 378229 h 413196"/>
              <a:gd name="connsiteX4" fmla="*/ 30 w 213058"/>
              <a:gd name="connsiteY4" fmla="*/ 413154 h 413196"/>
              <a:gd name="connsiteX5" fmla="*/ 127030 w 213058"/>
              <a:gd name="connsiteY5" fmla="*/ 371879 h 413196"/>
              <a:gd name="connsiteX6" fmla="*/ 123855 w 213058"/>
              <a:gd name="connsiteY6" fmla="*/ 314729 h 413196"/>
              <a:gd name="connsiteX7" fmla="*/ 120680 w 213058"/>
              <a:gd name="connsiteY7" fmla="*/ 187729 h 413196"/>
              <a:gd name="connsiteX8" fmla="*/ 120680 w 213058"/>
              <a:gd name="connsiteY8" fmla="*/ 203604 h 413196"/>
              <a:gd name="connsiteX9" fmla="*/ 174655 w 213058"/>
              <a:gd name="connsiteY9" fmla="*/ 404 h 413196"/>
              <a:gd name="connsiteX10" fmla="*/ 174655 w 213058"/>
              <a:gd name="connsiteY10" fmla="*/ 149629 h 413196"/>
              <a:gd name="connsiteX11" fmla="*/ 212755 w 213058"/>
              <a:gd name="connsiteY11" fmla="*/ 95654 h 41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3058" h="413196">
                <a:moveTo>
                  <a:pt x="212755" y="95654"/>
                </a:moveTo>
                <a:cubicBezTo>
                  <a:pt x="209051" y="105708"/>
                  <a:pt x="163013" y="173971"/>
                  <a:pt x="152430" y="209954"/>
                </a:cubicBezTo>
                <a:cubicBezTo>
                  <a:pt x="141847" y="245937"/>
                  <a:pt x="151372" y="283508"/>
                  <a:pt x="149255" y="311554"/>
                </a:cubicBezTo>
                <a:cubicBezTo>
                  <a:pt x="147138" y="339600"/>
                  <a:pt x="164601" y="361296"/>
                  <a:pt x="139730" y="378229"/>
                </a:cubicBezTo>
                <a:cubicBezTo>
                  <a:pt x="114859" y="395162"/>
                  <a:pt x="2147" y="414212"/>
                  <a:pt x="30" y="413154"/>
                </a:cubicBezTo>
                <a:cubicBezTo>
                  <a:pt x="-2087" y="412096"/>
                  <a:pt x="106393" y="388283"/>
                  <a:pt x="127030" y="371879"/>
                </a:cubicBezTo>
                <a:cubicBezTo>
                  <a:pt x="147667" y="355475"/>
                  <a:pt x="124913" y="345421"/>
                  <a:pt x="123855" y="314729"/>
                </a:cubicBezTo>
                <a:cubicBezTo>
                  <a:pt x="122797" y="284037"/>
                  <a:pt x="121209" y="206250"/>
                  <a:pt x="120680" y="187729"/>
                </a:cubicBezTo>
                <a:cubicBezTo>
                  <a:pt x="120151" y="169208"/>
                  <a:pt x="111684" y="234825"/>
                  <a:pt x="120680" y="203604"/>
                </a:cubicBezTo>
                <a:cubicBezTo>
                  <a:pt x="129676" y="172383"/>
                  <a:pt x="165659" y="9400"/>
                  <a:pt x="174655" y="404"/>
                </a:cubicBezTo>
                <a:cubicBezTo>
                  <a:pt x="183651" y="-8592"/>
                  <a:pt x="164072" y="135342"/>
                  <a:pt x="174655" y="149629"/>
                </a:cubicBezTo>
                <a:cubicBezTo>
                  <a:pt x="185238" y="163917"/>
                  <a:pt x="216459" y="85600"/>
                  <a:pt x="212755" y="95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96BD2CDF-A9A1-2795-A6C0-ABF49B05B402}"/>
              </a:ext>
            </a:extLst>
          </p:cNvPr>
          <p:cNvSpPr/>
          <p:nvPr/>
        </p:nvSpPr>
        <p:spPr>
          <a:xfrm>
            <a:off x="3851083" y="2168521"/>
            <a:ext cx="363472" cy="101722"/>
          </a:xfrm>
          <a:custGeom>
            <a:avLst/>
            <a:gdLst>
              <a:gd name="connsiteX0" fmla="*/ 3367 w 363472"/>
              <a:gd name="connsiteY0" fmla="*/ 101604 h 101722"/>
              <a:gd name="connsiteX1" fmla="*/ 352617 w 363472"/>
              <a:gd name="connsiteY1" fmla="*/ 82554 h 101722"/>
              <a:gd name="connsiteX2" fmla="*/ 276417 w 363472"/>
              <a:gd name="connsiteY2" fmla="*/ 66679 h 101722"/>
              <a:gd name="connsiteX3" fmla="*/ 292292 w 363472"/>
              <a:gd name="connsiteY3" fmla="*/ 4 h 101722"/>
              <a:gd name="connsiteX4" fmla="*/ 298642 w 363472"/>
              <a:gd name="connsiteY4" fmla="*/ 63504 h 101722"/>
              <a:gd name="connsiteX5" fmla="*/ 181167 w 363472"/>
              <a:gd name="connsiteY5" fmla="*/ 73029 h 101722"/>
              <a:gd name="connsiteX6" fmla="*/ 3367 w 363472"/>
              <a:gd name="connsiteY6" fmla="*/ 101604 h 10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472" h="101722">
                <a:moveTo>
                  <a:pt x="3367" y="101604"/>
                </a:moveTo>
                <a:cubicBezTo>
                  <a:pt x="31942" y="103192"/>
                  <a:pt x="307109" y="88375"/>
                  <a:pt x="352617" y="82554"/>
                </a:cubicBezTo>
                <a:cubicBezTo>
                  <a:pt x="398125" y="76733"/>
                  <a:pt x="286471" y="80437"/>
                  <a:pt x="276417" y="66679"/>
                </a:cubicBezTo>
                <a:cubicBezTo>
                  <a:pt x="266363" y="52921"/>
                  <a:pt x="288588" y="533"/>
                  <a:pt x="292292" y="4"/>
                </a:cubicBezTo>
                <a:cubicBezTo>
                  <a:pt x="295996" y="-525"/>
                  <a:pt x="317163" y="51333"/>
                  <a:pt x="298642" y="63504"/>
                </a:cubicBezTo>
                <a:cubicBezTo>
                  <a:pt x="280121" y="75675"/>
                  <a:pt x="226146" y="67208"/>
                  <a:pt x="181167" y="73029"/>
                </a:cubicBezTo>
                <a:cubicBezTo>
                  <a:pt x="136188" y="78850"/>
                  <a:pt x="-25208" y="100016"/>
                  <a:pt x="3367" y="101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F53BFC9A-8863-48CE-CA18-74B76F064519}"/>
              </a:ext>
            </a:extLst>
          </p:cNvPr>
          <p:cNvSpPr/>
          <p:nvPr/>
        </p:nvSpPr>
        <p:spPr>
          <a:xfrm>
            <a:off x="4227039" y="2174248"/>
            <a:ext cx="516765" cy="143706"/>
          </a:xfrm>
          <a:custGeom>
            <a:avLst/>
            <a:gdLst>
              <a:gd name="connsiteX0" fmla="*/ 110011 w 516765"/>
              <a:gd name="connsiteY0" fmla="*/ 627 h 143706"/>
              <a:gd name="connsiteX1" fmla="*/ 49686 w 516765"/>
              <a:gd name="connsiteY1" fmla="*/ 67302 h 143706"/>
              <a:gd name="connsiteX2" fmla="*/ 173511 w 516765"/>
              <a:gd name="connsiteY2" fmla="*/ 83177 h 143706"/>
              <a:gd name="connsiteX3" fmla="*/ 27461 w 516765"/>
              <a:gd name="connsiteY3" fmla="*/ 111752 h 143706"/>
              <a:gd name="connsiteX4" fmla="*/ 386236 w 516765"/>
              <a:gd name="connsiteY4" fmla="*/ 102227 h 143706"/>
              <a:gd name="connsiteX5" fmla="*/ 516411 w 516765"/>
              <a:gd name="connsiteY5" fmla="*/ 143502 h 143706"/>
              <a:gd name="connsiteX6" fmla="*/ 417986 w 516765"/>
              <a:gd name="connsiteY6" fmla="*/ 118102 h 143706"/>
              <a:gd name="connsiteX7" fmla="*/ 224311 w 516765"/>
              <a:gd name="connsiteY7" fmla="*/ 118102 h 143706"/>
              <a:gd name="connsiteX8" fmla="*/ 2061 w 516765"/>
              <a:gd name="connsiteY8" fmla="*/ 111752 h 143706"/>
              <a:gd name="connsiteX9" fmla="*/ 110011 w 516765"/>
              <a:gd name="connsiteY9" fmla="*/ 627 h 14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6765" h="143706">
                <a:moveTo>
                  <a:pt x="110011" y="627"/>
                </a:moveTo>
                <a:cubicBezTo>
                  <a:pt x="117949" y="-6781"/>
                  <a:pt x="39103" y="53544"/>
                  <a:pt x="49686" y="67302"/>
                </a:cubicBezTo>
                <a:cubicBezTo>
                  <a:pt x="60269" y="81060"/>
                  <a:pt x="177215" y="75769"/>
                  <a:pt x="173511" y="83177"/>
                </a:cubicBezTo>
                <a:cubicBezTo>
                  <a:pt x="169807" y="90585"/>
                  <a:pt x="-7993" y="108577"/>
                  <a:pt x="27461" y="111752"/>
                </a:cubicBezTo>
                <a:cubicBezTo>
                  <a:pt x="62915" y="114927"/>
                  <a:pt x="304744" y="96935"/>
                  <a:pt x="386236" y="102227"/>
                </a:cubicBezTo>
                <a:cubicBezTo>
                  <a:pt x="467728" y="107519"/>
                  <a:pt x="511119" y="140856"/>
                  <a:pt x="516411" y="143502"/>
                </a:cubicBezTo>
                <a:cubicBezTo>
                  <a:pt x="521703" y="146148"/>
                  <a:pt x="466669" y="122335"/>
                  <a:pt x="417986" y="118102"/>
                </a:cubicBezTo>
                <a:cubicBezTo>
                  <a:pt x="369303" y="113869"/>
                  <a:pt x="293632" y="119160"/>
                  <a:pt x="224311" y="118102"/>
                </a:cubicBezTo>
                <a:cubicBezTo>
                  <a:pt x="154990" y="117044"/>
                  <a:pt x="21111" y="124981"/>
                  <a:pt x="2061" y="111752"/>
                </a:cubicBezTo>
                <a:cubicBezTo>
                  <a:pt x="-16989" y="98523"/>
                  <a:pt x="102073" y="8035"/>
                  <a:pt x="110011" y="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4AEEDFFF-6E9D-1154-B697-3BA50C117AD1}"/>
              </a:ext>
            </a:extLst>
          </p:cNvPr>
          <p:cNvSpPr/>
          <p:nvPr/>
        </p:nvSpPr>
        <p:spPr>
          <a:xfrm>
            <a:off x="4781014" y="2294906"/>
            <a:ext cx="659657" cy="305769"/>
          </a:xfrm>
          <a:custGeom>
            <a:avLst/>
            <a:gdLst>
              <a:gd name="connsiteX0" fmla="*/ 536 w 659657"/>
              <a:gd name="connsiteY0" fmla="*/ 619 h 305769"/>
              <a:gd name="connsiteX1" fmla="*/ 257711 w 659657"/>
              <a:gd name="connsiteY1" fmla="*/ 108569 h 305769"/>
              <a:gd name="connsiteX2" fmla="*/ 210086 w 659657"/>
              <a:gd name="connsiteY2" fmla="*/ 86344 h 305769"/>
              <a:gd name="connsiteX3" fmla="*/ 419636 w 659657"/>
              <a:gd name="connsiteY3" fmla="*/ 178419 h 305769"/>
              <a:gd name="connsiteX4" fmla="*/ 613311 w 659657"/>
              <a:gd name="connsiteY4" fmla="*/ 292719 h 305769"/>
              <a:gd name="connsiteX5" fmla="*/ 648236 w 659657"/>
              <a:gd name="connsiteY5" fmla="*/ 241919 h 305769"/>
              <a:gd name="connsiteX6" fmla="*/ 654586 w 659657"/>
              <a:gd name="connsiteY6" fmla="*/ 305419 h 305769"/>
              <a:gd name="connsiteX7" fmla="*/ 578386 w 659657"/>
              <a:gd name="connsiteY7" fmla="*/ 264144 h 305769"/>
              <a:gd name="connsiteX8" fmla="*/ 327561 w 659657"/>
              <a:gd name="connsiteY8" fmla="*/ 194294 h 305769"/>
              <a:gd name="connsiteX9" fmla="*/ 454561 w 659657"/>
              <a:gd name="connsiteY9" fmla="*/ 245094 h 305769"/>
              <a:gd name="connsiteX10" fmla="*/ 337086 w 659657"/>
              <a:gd name="connsiteY10" fmla="*/ 165719 h 305769"/>
              <a:gd name="connsiteX11" fmla="*/ 536 w 659657"/>
              <a:gd name="connsiteY11" fmla="*/ 619 h 30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9657" h="305769">
                <a:moveTo>
                  <a:pt x="536" y="619"/>
                </a:moveTo>
                <a:cubicBezTo>
                  <a:pt x="-12693" y="-8906"/>
                  <a:pt x="222786" y="94282"/>
                  <a:pt x="257711" y="108569"/>
                </a:cubicBezTo>
                <a:cubicBezTo>
                  <a:pt x="292636" y="122857"/>
                  <a:pt x="210086" y="86344"/>
                  <a:pt x="210086" y="86344"/>
                </a:cubicBezTo>
                <a:cubicBezTo>
                  <a:pt x="237073" y="97986"/>
                  <a:pt x="352432" y="144023"/>
                  <a:pt x="419636" y="178419"/>
                </a:cubicBezTo>
                <a:cubicBezTo>
                  <a:pt x="486840" y="212815"/>
                  <a:pt x="575211" y="282136"/>
                  <a:pt x="613311" y="292719"/>
                </a:cubicBezTo>
                <a:cubicBezTo>
                  <a:pt x="651411" y="303302"/>
                  <a:pt x="641357" y="239802"/>
                  <a:pt x="648236" y="241919"/>
                </a:cubicBezTo>
                <a:cubicBezTo>
                  <a:pt x="655115" y="244036"/>
                  <a:pt x="666228" y="301715"/>
                  <a:pt x="654586" y="305419"/>
                </a:cubicBezTo>
                <a:cubicBezTo>
                  <a:pt x="642944" y="309123"/>
                  <a:pt x="632890" y="282665"/>
                  <a:pt x="578386" y="264144"/>
                </a:cubicBezTo>
                <a:cubicBezTo>
                  <a:pt x="523882" y="245623"/>
                  <a:pt x="348199" y="197469"/>
                  <a:pt x="327561" y="194294"/>
                </a:cubicBezTo>
                <a:cubicBezTo>
                  <a:pt x="306924" y="191119"/>
                  <a:pt x="452974" y="249856"/>
                  <a:pt x="454561" y="245094"/>
                </a:cubicBezTo>
                <a:cubicBezTo>
                  <a:pt x="456148" y="240332"/>
                  <a:pt x="415403" y="199586"/>
                  <a:pt x="337086" y="165719"/>
                </a:cubicBezTo>
                <a:cubicBezTo>
                  <a:pt x="258769" y="131852"/>
                  <a:pt x="13765" y="10144"/>
                  <a:pt x="536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44827947-8E77-6B9C-72CE-AD22B90FDEA1}"/>
              </a:ext>
            </a:extLst>
          </p:cNvPr>
          <p:cNvSpPr/>
          <p:nvPr/>
        </p:nvSpPr>
        <p:spPr>
          <a:xfrm>
            <a:off x="3859354" y="2282718"/>
            <a:ext cx="293348" cy="133789"/>
          </a:xfrm>
          <a:custGeom>
            <a:avLst/>
            <a:gdLst>
              <a:gd name="connsiteX0" fmla="*/ 284021 w 293348"/>
              <a:gd name="connsiteY0" fmla="*/ 107 h 133789"/>
              <a:gd name="connsiteX1" fmla="*/ 80821 w 293348"/>
              <a:gd name="connsiteY1" fmla="*/ 28682 h 133789"/>
              <a:gd name="connsiteX2" fmla="*/ 1446 w 293348"/>
              <a:gd name="connsiteY2" fmla="*/ 133457 h 133789"/>
              <a:gd name="connsiteX3" fmla="*/ 30021 w 293348"/>
              <a:gd name="connsiteY3" fmla="*/ 60432 h 133789"/>
              <a:gd name="connsiteX4" fmla="*/ 36371 w 293348"/>
              <a:gd name="connsiteY4" fmla="*/ 19157 h 133789"/>
              <a:gd name="connsiteX5" fmla="*/ 233221 w 293348"/>
              <a:gd name="connsiteY5" fmla="*/ 19157 h 133789"/>
              <a:gd name="connsiteX6" fmla="*/ 284021 w 293348"/>
              <a:gd name="connsiteY6" fmla="*/ 107 h 13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348" h="133789">
                <a:moveTo>
                  <a:pt x="284021" y="107"/>
                </a:moveTo>
                <a:cubicBezTo>
                  <a:pt x="258621" y="1695"/>
                  <a:pt x="127917" y="6457"/>
                  <a:pt x="80821" y="28682"/>
                </a:cubicBezTo>
                <a:cubicBezTo>
                  <a:pt x="33725" y="50907"/>
                  <a:pt x="9913" y="128165"/>
                  <a:pt x="1446" y="133457"/>
                </a:cubicBezTo>
                <a:cubicBezTo>
                  <a:pt x="-7021" y="138749"/>
                  <a:pt x="24200" y="79482"/>
                  <a:pt x="30021" y="60432"/>
                </a:cubicBezTo>
                <a:cubicBezTo>
                  <a:pt x="35842" y="41382"/>
                  <a:pt x="2504" y="26036"/>
                  <a:pt x="36371" y="19157"/>
                </a:cubicBezTo>
                <a:cubicBezTo>
                  <a:pt x="70238" y="12278"/>
                  <a:pt x="186654" y="23390"/>
                  <a:pt x="233221" y="19157"/>
                </a:cubicBezTo>
                <a:cubicBezTo>
                  <a:pt x="279788" y="14924"/>
                  <a:pt x="309421" y="-1481"/>
                  <a:pt x="284021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63B29F8C-2B58-C7AE-2BDB-A44DAF50D862}"/>
              </a:ext>
            </a:extLst>
          </p:cNvPr>
          <p:cNvSpPr/>
          <p:nvPr/>
        </p:nvSpPr>
        <p:spPr>
          <a:xfrm>
            <a:off x="3730891" y="2293644"/>
            <a:ext cx="555857" cy="1104905"/>
          </a:xfrm>
          <a:custGeom>
            <a:avLst/>
            <a:gdLst>
              <a:gd name="connsiteX0" fmla="*/ 202934 w 555857"/>
              <a:gd name="connsiteY0" fmla="*/ 1881 h 1104905"/>
              <a:gd name="connsiteX1" fmla="*/ 53709 w 555857"/>
              <a:gd name="connsiteY1" fmla="*/ 68556 h 1104905"/>
              <a:gd name="connsiteX2" fmla="*/ 31484 w 555857"/>
              <a:gd name="connsiteY2" fmla="*/ 214606 h 1104905"/>
              <a:gd name="connsiteX3" fmla="*/ 31484 w 555857"/>
              <a:gd name="connsiteY3" fmla="*/ 144756 h 1104905"/>
              <a:gd name="connsiteX4" fmla="*/ 37834 w 555857"/>
              <a:gd name="connsiteY4" fmla="*/ 347956 h 1104905"/>
              <a:gd name="connsiteX5" fmla="*/ 44184 w 555857"/>
              <a:gd name="connsiteY5" fmla="*/ 506706 h 1104905"/>
              <a:gd name="connsiteX6" fmla="*/ 53709 w 555857"/>
              <a:gd name="connsiteY6" fmla="*/ 500356 h 1104905"/>
              <a:gd name="connsiteX7" fmla="*/ 234684 w 555857"/>
              <a:gd name="connsiteY7" fmla="*/ 738481 h 1104905"/>
              <a:gd name="connsiteX8" fmla="*/ 542659 w 555857"/>
              <a:gd name="connsiteY8" fmla="*/ 1081381 h 1104905"/>
              <a:gd name="connsiteX9" fmla="*/ 453759 w 555857"/>
              <a:gd name="connsiteY9" fmla="*/ 1017881 h 1104905"/>
              <a:gd name="connsiteX10" fmla="*/ 44184 w 555857"/>
              <a:gd name="connsiteY10" fmla="*/ 560681 h 1104905"/>
              <a:gd name="connsiteX11" fmla="*/ 98159 w 555857"/>
              <a:gd name="connsiteY11" fmla="*/ 614656 h 1104905"/>
              <a:gd name="connsiteX12" fmla="*/ 9259 w 555857"/>
              <a:gd name="connsiteY12" fmla="*/ 236831 h 1104905"/>
              <a:gd name="connsiteX13" fmla="*/ 12434 w 555857"/>
              <a:gd name="connsiteY13" fmla="*/ 290806 h 1104905"/>
              <a:gd name="connsiteX14" fmla="*/ 94984 w 555857"/>
              <a:gd name="connsiteY14" fmla="*/ 27281 h 1104905"/>
              <a:gd name="connsiteX15" fmla="*/ 260084 w 555857"/>
              <a:gd name="connsiteY15" fmla="*/ 17756 h 1104905"/>
              <a:gd name="connsiteX16" fmla="*/ 202934 w 555857"/>
              <a:gd name="connsiteY16" fmla="*/ 1881 h 1104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5857" h="1104905">
                <a:moveTo>
                  <a:pt x="202934" y="1881"/>
                </a:moveTo>
                <a:cubicBezTo>
                  <a:pt x="168538" y="10348"/>
                  <a:pt x="82284" y="33102"/>
                  <a:pt x="53709" y="68556"/>
                </a:cubicBezTo>
                <a:cubicBezTo>
                  <a:pt x="25134" y="104010"/>
                  <a:pt x="35188" y="201906"/>
                  <a:pt x="31484" y="214606"/>
                </a:cubicBezTo>
                <a:cubicBezTo>
                  <a:pt x="27780" y="227306"/>
                  <a:pt x="30426" y="122531"/>
                  <a:pt x="31484" y="144756"/>
                </a:cubicBezTo>
                <a:cubicBezTo>
                  <a:pt x="32542" y="166981"/>
                  <a:pt x="35717" y="287631"/>
                  <a:pt x="37834" y="347956"/>
                </a:cubicBezTo>
                <a:cubicBezTo>
                  <a:pt x="39951" y="408281"/>
                  <a:pt x="44184" y="506706"/>
                  <a:pt x="44184" y="506706"/>
                </a:cubicBezTo>
                <a:cubicBezTo>
                  <a:pt x="46830" y="532106"/>
                  <a:pt x="21959" y="461727"/>
                  <a:pt x="53709" y="500356"/>
                </a:cubicBezTo>
                <a:cubicBezTo>
                  <a:pt x="85459" y="538985"/>
                  <a:pt x="153192" y="641644"/>
                  <a:pt x="234684" y="738481"/>
                </a:cubicBezTo>
                <a:cubicBezTo>
                  <a:pt x="316176" y="835318"/>
                  <a:pt x="506147" y="1034814"/>
                  <a:pt x="542659" y="1081381"/>
                </a:cubicBezTo>
                <a:cubicBezTo>
                  <a:pt x="579171" y="1127948"/>
                  <a:pt x="536838" y="1104664"/>
                  <a:pt x="453759" y="1017881"/>
                </a:cubicBezTo>
                <a:cubicBezTo>
                  <a:pt x="370680" y="931098"/>
                  <a:pt x="103451" y="627885"/>
                  <a:pt x="44184" y="560681"/>
                </a:cubicBezTo>
                <a:cubicBezTo>
                  <a:pt x="-15083" y="493477"/>
                  <a:pt x="103980" y="668631"/>
                  <a:pt x="98159" y="614656"/>
                </a:cubicBezTo>
                <a:cubicBezTo>
                  <a:pt x="92338" y="560681"/>
                  <a:pt x="23546" y="290806"/>
                  <a:pt x="9259" y="236831"/>
                </a:cubicBezTo>
                <a:cubicBezTo>
                  <a:pt x="-5029" y="182856"/>
                  <a:pt x="-1854" y="325731"/>
                  <a:pt x="12434" y="290806"/>
                </a:cubicBezTo>
                <a:cubicBezTo>
                  <a:pt x="26721" y="255881"/>
                  <a:pt x="53709" y="72789"/>
                  <a:pt x="94984" y="27281"/>
                </a:cubicBezTo>
                <a:cubicBezTo>
                  <a:pt x="136259" y="-18227"/>
                  <a:pt x="239976" y="19344"/>
                  <a:pt x="260084" y="17756"/>
                </a:cubicBezTo>
                <a:cubicBezTo>
                  <a:pt x="280192" y="16169"/>
                  <a:pt x="237330" y="-6586"/>
                  <a:pt x="202934" y="1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1926CEF0-7BC6-376B-0836-6DEBBD925508}"/>
              </a:ext>
            </a:extLst>
          </p:cNvPr>
          <p:cNvSpPr/>
          <p:nvPr/>
        </p:nvSpPr>
        <p:spPr>
          <a:xfrm>
            <a:off x="3778240" y="2457283"/>
            <a:ext cx="62217" cy="430792"/>
          </a:xfrm>
          <a:custGeom>
            <a:avLst/>
            <a:gdLst>
              <a:gd name="connsiteX0" fmla="*/ 6360 w 62217"/>
              <a:gd name="connsiteY0" fmla="*/ 167 h 430792"/>
              <a:gd name="connsiteX1" fmla="*/ 60335 w 62217"/>
              <a:gd name="connsiteY1" fmla="*/ 158917 h 430792"/>
              <a:gd name="connsiteX2" fmla="*/ 47635 w 62217"/>
              <a:gd name="connsiteY2" fmla="*/ 98592 h 430792"/>
              <a:gd name="connsiteX3" fmla="*/ 25410 w 62217"/>
              <a:gd name="connsiteY3" fmla="*/ 238292 h 430792"/>
              <a:gd name="connsiteX4" fmla="*/ 57160 w 62217"/>
              <a:gd name="connsiteY4" fmla="*/ 428792 h 430792"/>
              <a:gd name="connsiteX5" fmla="*/ 25410 w 62217"/>
              <a:gd name="connsiteY5" fmla="*/ 324017 h 430792"/>
              <a:gd name="connsiteX6" fmla="*/ 10 w 62217"/>
              <a:gd name="connsiteY6" fmla="*/ 104942 h 430792"/>
              <a:gd name="connsiteX7" fmla="*/ 22235 w 62217"/>
              <a:gd name="connsiteY7" fmla="*/ 193842 h 430792"/>
              <a:gd name="connsiteX8" fmla="*/ 6360 w 62217"/>
              <a:gd name="connsiteY8" fmla="*/ 167 h 43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17" h="430792">
                <a:moveTo>
                  <a:pt x="6360" y="167"/>
                </a:moveTo>
                <a:cubicBezTo>
                  <a:pt x="12710" y="-5654"/>
                  <a:pt x="53456" y="142513"/>
                  <a:pt x="60335" y="158917"/>
                </a:cubicBezTo>
                <a:cubicBezTo>
                  <a:pt x="67214" y="175321"/>
                  <a:pt x="53456" y="85363"/>
                  <a:pt x="47635" y="98592"/>
                </a:cubicBezTo>
                <a:cubicBezTo>
                  <a:pt x="41814" y="111821"/>
                  <a:pt x="23823" y="183259"/>
                  <a:pt x="25410" y="238292"/>
                </a:cubicBezTo>
                <a:cubicBezTo>
                  <a:pt x="26997" y="293325"/>
                  <a:pt x="57160" y="414505"/>
                  <a:pt x="57160" y="428792"/>
                </a:cubicBezTo>
                <a:cubicBezTo>
                  <a:pt x="57160" y="443079"/>
                  <a:pt x="34935" y="377992"/>
                  <a:pt x="25410" y="324017"/>
                </a:cubicBezTo>
                <a:cubicBezTo>
                  <a:pt x="15885" y="270042"/>
                  <a:pt x="539" y="126638"/>
                  <a:pt x="10" y="104942"/>
                </a:cubicBezTo>
                <a:cubicBezTo>
                  <a:pt x="-519" y="83246"/>
                  <a:pt x="19589" y="207600"/>
                  <a:pt x="22235" y="193842"/>
                </a:cubicBezTo>
                <a:cubicBezTo>
                  <a:pt x="24881" y="180084"/>
                  <a:pt x="10" y="5988"/>
                  <a:pt x="6360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A31D0EE3-71AA-9668-3F57-758F738D9EA7}"/>
              </a:ext>
            </a:extLst>
          </p:cNvPr>
          <p:cNvSpPr/>
          <p:nvPr/>
        </p:nvSpPr>
        <p:spPr>
          <a:xfrm>
            <a:off x="3865256" y="2441567"/>
            <a:ext cx="539650" cy="873703"/>
          </a:xfrm>
          <a:custGeom>
            <a:avLst/>
            <a:gdLst>
              <a:gd name="connsiteX0" fmla="*/ 46344 w 539650"/>
              <a:gd name="connsiteY0" fmla="*/ 8 h 873703"/>
              <a:gd name="connsiteX1" fmla="*/ 39994 w 539650"/>
              <a:gd name="connsiteY1" fmla="*/ 254008 h 873703"/>
              <a:gd name="connsiteX2" fmla="*/ 39994 w 539650"/>
              <a:gd name="connsiteY2" fmla="*/ 219083 h 873703"/>
              <a:gd name="connsiteX3" fmla="*/ 27294 w 539650"/>
              <a:gd name="connsiteY3" fmla="*/ 374658 h 873703"/>
              <a:gd name="connsiteX4" fmla="*/ 65394 w 539650"/>
              <a:gd name="connsiteY4" fmla="*/ 320683 h 873703"/>
              <a:gd name="connsiteX5" fmla="*/ 116194 w 539650"/>
              <a:gd name="connsiteY5" fmla="*/ 476258 h 873703"/>
              <a:gd name="connsiteX6" fmla="*/ 103494 w 539650"/>
              <a:gd name="connsiteY6" fmla="*/ 454033 h 873703"/>
              <a:gd name="connsiteX7" fmla="*/ 347969 w 539650"/>
              <a:gd name="connsiteY7" fmla="*/ 771533 h 873703"/>
              <a:gd name="connsiteX8" fmla="*/ 538469 w 539650"/>
              <a:gd name="connsiteY8" fmla="*/ 873133 h 873703"/>
              <a:gd name="connsiteX9" fmla="*/ 408294 w 539650"/>
              <a:gd name="connsiteY9" fmla="*/ 787408 h 873703"/>
              <a:gd name="connsiteX10" fmla="*/ 27294 w 539650"/>
              <a:gd name="connsiteY10" fmla="*/ 361958 h 873703"/>
              <a:gd name="connsiteX11" fmla="*/ 33644 w 539650"/>
              <a:gd name="connsiteY11" fmla="*/ 263533 h 873703"/>
              <a:gd name="connsiteX12" fmla="*/ 46344 w 539650"/>
              <a:gd name="connsiteY12" fmla="*/ 8 h 87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9650" h="873703">
                <a:moveTo>
                  <a:pt x="46344" y="8"/>
                </a:moveTo>
                <a:cubicBezTo>
                  <a:pt x="47402" y="-1580"/>
                  <a:pt x="41052" y="217496"/>
                  <a:pt x="39994" y="254008"/>
                </a:cubicBezTo>
                <a:cubicBezTo>
                  <a:pt x="38936" y="290520"/>
                  <a:pt x="42111" y="198975"/>
                  <a:pt x="39994" y="219083"/>
                </a:cubicBezTo>
                <a:cubicBezTo>
                  <a:pt x="37877" y="239191"/>
                  <a:pt x="23061" y="357725"/>
                  <a:pt x="27294" y="374658"/>
                </a:cubicBezTo>
                <a:cubicBezTo>
                  <a:pt x="31527" y="391591"/>
                  <a:pt x="50577" y="303750"/>
                  <a:pt x="65394" y="320683"/>
                </a:cubicBezTo>
                <a:cubicBezTo>
                  <a:pt x="80211" y="337616"/>
                  <a:pt x="109844" y="454033"/>
                  <a:pt x="116194" y="476258"/>
                </a:cubicBezTo>
                <a:cubicBezTo>
                  <a:pt x="122544" y="498483"/>
                  <a:pt x="64865" y="404821"/>
                  <a:pt x="103494" y="454033"/>
                </a:cubicBezTo>
                <a:cubicBezTo>
                  <a:pt x="142123" y="503246"/>
                  <a:pt x="275473" y="701683"/>
                  <a:pt x="347969" y="771533"/>
                </a:cubicBezTo>
                <a:cubicBezTo>
                  <a:pt x="420465" y="841383"/>
                  <a:pt x="528415" y="870487"/>
                  <a:pt x="538469" y="873133"/>
                </a:cubicBezTo>
                <a:cubicBezTo>
                  <a:pt x="548523" y="875779"/>
                  <a:pt x="493490" y="872604"/>
                  <a:pt x="408294" y="787408"/>
                </a:cubicBezTo>
                <a:cubicBezTo>
                  <a:pt x="323098" y="702212"/>
                  <a:pt x="89736" y="449270"/>
                  <a:pt x="27294" y="361958"/>
                </a:cubicBezTo>
                <a:cubicBezTo>
                  <a:pt x="-35148" y="274646"/>
                  <a:pt x="28352" y="318037"/>
                  <a:pt x="33644" y="263533"/>
                </a:cubicBezTo>
                <a:cubicBezTo>
                  <a:pt x="38936" y="209029"/>
                  <a:pt x="45286" y="1596"/>
                  <a:pt x="4634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5BD4534C-BE20-7A31-4D7F-9765E511275C}"/>
              </a:ext>
            </a:extLst>
          </p:cNvPr>
          <p:cNvSpPr/>
          <p:nvPr/>
        </p:nvSpPr>
        <p:spPr>
          <a:xfrm>
            <a:off x="3899604" y="2390463"/>
            <a:ext cx="46982" cy="403336"/>
          </a:xfrm>
          <a:custGeom>
            <a:avLst/>
            <a:gdLst>
              <a:gd name="connsiteX0" fmla="*/ 46921 w 46982"/>
              <a:gd name="connsiteY0" fmla="*/ 312 h 403336"/>
              <a:gd name="connsiteX1" fmla="*/ 15171 w 46982"/>
              <a:gd name="connsiteY1" fmla="*/ 149537 h 403336"/>
              <a:gd name="connsiteX2" fmla="*/ 24696 w 46982"/>
              <a:gd name="connsiteY2" fmla="*/ 394012 h 403336"/>
              <a:gd name="connsiteX3" fmla="*/ 27871 w 46982"/>
              <a:gd name="connsiteY3" fmla="*/ 324162 h 403336"/>
              <a:gd name="connsiteX4" fmla="*/ 2471 w 46982"/>
              <a:gd name="connsiteY4" fmla="*/ 60637 h 403336"/>
              <a:gd name="connsiteX5" fmla="*/ 5646 w 46982"/>
              <a:gd name="connsiteY5" fmla="*/ 108262 h 403336"/>
              <a:gd name="connsiteX6" fmla="*/ 46921 w 46982"/>
              <a:gd name="connsiteY6" fmla="*/ 312 h 40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82" h="403336">
                <a:moveTo>
                  <a:pt x="46921" y="312"/>
                </a:moveTo>
                <a:cubicBezTo>
                  <a:pt x="48508" y="7191"/>
                  <a:pt x="18875" y="83920"/>
                  <a:pt x="15171" y="149537"/>
                </a:cubicBezTo>
                <a:cubicBezTo>
                  <a:pt x="11467" y="215154"/>
                  <a:pt x="22579" y="364908"/>
                  <a:pt x="24696" y="394012"/>
                </a:cubicBezTo>
                <a:cubicBezTo>
                  <a:pt x="26813" y="423116"/>
                  <a:pt x="31575" y="379724"/>
                  <a:pt x="27871" y="324162"/>
                </a:cubicBezTo>
                <a:cubicBezTo>
                  <a:pt x="24167" y="268600"/>
                  <a:pt x="6175" y="96620"/>
                  <a:pt x="2471" y="60637"/>
                </a:cubicBezTo>
                <a:cubicBezTo>
                  <a:pt x="-1233" y="24654"/>
                  <a:pt x="-1233" y="114083"/>
                  <a:pt x="5646" y="108262"/>
                </a:cubicBezTo>
                <a:cubicBezTo>
                  <a:pt x="12525" y="102441"/>
                  <a:pt x="45334" y="-6567"/>
                  <a:pt x="46921" y="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2B3734CF-B14F-6A7A-BA96-1DAD7521B0C5}"/>
              </a:ext>
            </a:extLst>
          </p:cNvPr>
          <p:cNvSpPr/>
          <p:nvPr/>
        </p:nvSpPr>
        <p:spPr>
          <a:xfrm>
            <a:off x="3808569" y="2430269"/>
            <a:ext cx="100672" cy="517240"/>
          </a:xfrm>
          <a:custGeom>
            <a:avLst/>
            <a:gdLst>
              <a:gd name="connsiteX0" fmla="*/ 42706 w 100672"/>
              <a:gd name="connsiteY0" fmla="*/ 1781 h 517240"/>
              <a:gd name="connsiteX1" fmla="*/ 45881 w 100672"/>
              <a:gd name="connsiteY1" fmla="*/ 192281 h 517240"/>
              <a:gd name="connsiteX2" fmla="*/ 33181 w 100672"/>
              <a:gd name="connsiteY2" fmla="*/ 331981 h 517240"/>
              <a:gd name="connsiteX3" fmla="*/ 26831 w 100672"/>
              <a:gd name="connsiteY3" fmla="*/ 306581 h 517240"/>
              <a:gd name="connsiteX4" fmla="*/ 42706 w 100672"/>
              <a:gd name="connsiteY4" fmla="*/ 398656 h 517240"/>
              <a:gd name="connsiteX5" fmla="*/ 99856 w 100672"/>
              <a:gd name="connsiteY5" fmla="*/ 512956 h 517240"/>
              <a:gd name="connsiteX6" fmla="*/ 71281 w 100672"/>
              <a:gd name="connsiteY6" fmla="*/ 471681 h 517240"/>
              <a:gd name="connsiteX7" fmla="*/ 1431 w 100672"/>
              <a:gd name="connsiteY7" fmla="*/ 274831 h 517240"/>
              <a:gd name="connsiteX8" fmla="*/ 26831 w 100672"/>
              <a:gd name="connsiteY8" fmla="*/ 312931 h 517240"/>
              <a:gd name="connsiteX9" fmla="*/ 42706 w 100672"/>
              <a:gd name="connsiteY9" fmla="*/ 1781 h 51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672" h="517240">
                <a:moveTo>
                  <a:pt x="42706" y="1781"/>
                </a:moveTo>
                <a:cubicBezTo>
                  <a:pt x="45881" y="-18327"/>
                  <a:pt x="47468" y="137248"/>
                  <a:pt x="45881" y="192281"/>
                </a:cubicBezTo>
                <a:cubicBezTo>
                  <a:pt x="44294" y="247314"/>
                  <a:pt x="36356" y="312931"/>
                  <a:pt x="33181" y="331981"/>
                </a:cubicBezTo>
                <a:cubicBezTo>
                  <a:pt x="30006" y="351031"/>
                  <a:pt x="25244" y="295469"/>
                  <a:pt x="26831" y="306581"/>
                </a:cubicBezTo>
                <a:cubicBezTo>
                  <a:pt x="28418" y="317693"/>
                  <a:pt x="30535" y="364260"/>
                  <a:pt x="42706" y="398656"/>
                </a:cubicBezTo>
                <a:cubicBezTo>
                  <a:pt x="54877" y="433052"/>
                  <a:pt x="95094" y="500785"/>
                  <a:pt x="99856" y="512956"/>
                </a:cubicBezTo>
                <a:cubicBezTo>
                  <a:pt x="104618" y="525127"/>
                  <a:pt x="87685" y="511368"/>
                  <a:pt x="71281" y="471681"/>
                </a:cubicBezTo>
                <a:cubicBezTo>
                  <a:pt x="54877" y="431994"/>
                  <a:pt x="8839" y="301289"/>
                  <a:pt x="1431" y="274831"/>
                </a:cubicBezTo>
                <a:cubicBezTo>
                  <a:pt x="-5977" y="248373"/>
                  <a:pt x="17306" y="354735"/>
                  <a:pt x="26831" y="312931"/>
                </a:cubicBezTo>
                <a:cubicBezTo>
                  <a:pt x="36356" y="271127"/>
                  <a:pt x="39531" y="21889"/>
                  <a:pt x="42706" y="1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5794CFCA-A455-4A32-D101-F999A9FF25AC}"/>
              </a:ext>
            </a:extLst>
          </p:cNvPr>
          <p:cNvSpPr/>
          <p:nvPr/>
        </p:nvSpPr>
        <p:spPr>
          <a:xfrm>
            <a:off x="3938589" y="2393091"/>
            <a:ext cx="408060" cy="887082"/>
          </a:xfrm>
          <a:custGeom>
            <a:avLst/>
            <a:gdLst>
              <a:gd name="connsiteX0" fmla="*/ 84136 w 408060"/>
              <a:gd name="connsiteY0" fmla="*/ 859 h 887082"/>
              <a:gd name="connsiteX1" fmla="*/ 42861 w 408060"/>
              <a:gd name="connsiteY1" fmla="*/ 105634 h 887082"/>
              <a:gd name="connsiteX2" fmla="*/ 23811 w 408060"/>
              <a:gd name="connsiteY2" fmla="*/ 324709 h 887082"/>
              <a:gd name="connsiteX3" fmla="*/ 33336 w 408060"/>
              <a:gd name="connsiteY3" fmla="*/ 305659 h 887082"/>
              <a:gd name="connsiteX4" fmla="*/ 23811 w 408060"/>
              <a:gd name="connsiteY4" fmla="*/ 378684 h 887082"/>
              <a:gd name="connsiteX5" fmla="*/ 147636 w 408060"/>
              <a:gd name="connsiteY5" fmla="*/ 537434 h 887082"/>
              <a:gd name="connsiteX6" fmla="*/ 109536 w 408060"/>
              <a:gd name="connsiteY6" fmla="*/ 512034 h 887082"/>
              <a:gd name="connsiteX7" fmla="*/ 379411 w 408060"/>
              <a:gd name="connsiteY7" fmla="*/ 851759 h 887082"/>
              <a:gd name="connsiteX8" fmla="*/ 376236 w 408060"/>
              <a:gd name="connsiteY8" fmla="*/ 851759 h 887082"/>
              <a:gd name="connsiteX9" fmla="*/ 166686 w 408060"/>
              <a:gd name="connsiteY9" fmla="*/ 632684 h 887082"/>
              <a:gd name="connsiteX10" fmla="*/ 14286 w 408060"/>
              <a:gd name="connsiteY10" fmla="*/ 429484 h 887082"/>
              <a:gd name="connsiteX11" fmla="*/ 7936 w 408060"/>
              <a:gd name="connsiteY11" fmla="*/ 331059 h 887082"/>
              <a:gd name="connsiteX12" fmla="*/ 26986 w 408060"/>
              <a:gd name="connsiteY12" fmla="*/ 381859 h 887082"/>
              <a:gd name="connsiteX13" fmla="*/ 36511 w 408060"/>
              <a:gd name="connsiteY13" fmla="*/ 73884 h 887082"/>
              <a:gd name="connsiteX14" fmla="*/ 84136 w 408060"/>
              <a:gd name="connsiteY14" fmla="*/ 859 h 887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060" h="887082">
                <a:moveTo>
                  <a:pt x="84136" y="859"/>
                </a:moveTo>
                <a:cubicBezTo>
                  <a:pt x="85194" y="6150"/>
                  <a:pt x="52915" y="51659"/>
                  <a:pt x="42861" y="105634"/>
                </a:cubicBezTo>
                <a:cubicBezTo>
                  <a:pt x="32807" y="159609"/>
                  <a:pt x="25398" y="291372"/>
                  <a:pt x="23811" y="324709"/>
                </a:cubicBezTo>
                <a:cubicBezTo>
                  <a:pt x="22224" y="358046"/>
                  <a:pt x="33336" y="296663"/>
                  <a:pt x="33336" y="305659"/>
                </a:cubicBezTo>
                <a:cubicBezTo>
                  <a:pt x="33336" y="314655"/>
                  <a:pt x="4761" y="340055"/>
                  <a:pt x="23811" y="378684"/>
                </a:cubicBezTo>
                <a:cubicBezTo>
                  <a:pt x="42861" y="417313"/>
                  <a:pt x="133348" y="515209"/>
                  <a:pt x="147636" y="537434"/>
                </a:cubicBezTo>
                <a:cubicBezTo>
                  <a:pt x="161924" y="559659"/>
                  <a:pt x="70907" y="459647"/>
                  <a:pt x="109536" y="512034"/>
                </a:cubicBezTo>
                <a:cubicBezTo>
                  <a:pt x="148165" y="564421"/>
                  <a:pt x="379411" y="851759"/>
                  <a:pt x="379411" y="851759"/>
                </a:cubicBezTo>
                <a:cubicBezTo>
                  <a:pt x="423861" y="908380"/>
                  <a:pt x="411690" y="888272"/>
                  <a:pt x="376236" y="851759"/>
                </a:cubicBezTo>
                <a:cubicBezTo>
                  <a:pt x="340782" y="815247"/>
                  <a:pt x="227011" y="703063"/>
                  <a:pt x="166686" y="632684"/>
                </a:cubicBezTo>
                <a:cubicBezTo>
                  <a:pt x="106361" y="562305"/>
                  <a:pt x="40744" y="479755"/>
                  <a:pt x="14286" y="429484"/>
                </a:cubicBezTo>
                <a:cubicBezTo>
                  <a:pt x="-12172" y="379213"/>
                  <a:pt x="5819" y="338996"/>
                  <a:pt x="7936" y="331059"/>
                </a:cubicBezTo>
                <a:cubicBezTo>
                  <a:pt x="10053" y="323122"/>
                  <a:pt x="22223" y="424722"/>
                  <a:pt x="26986" y="381859"/>
                </a:cubicBezTo>
                <a:cubicBezTo>
                  <a:pt x="31748" y="338997"/>
                  <a:pt x="26457" y="133680"/>
                  <a:pt x="36511" y="73884"/>
                </a:cubicBezTo>
                <a:cubicBezTo>
                  <a:pt x="46565" y="14088"/>
                  <a:pt x="83078" y="-4432"/>
                  <a:pt x="84136" y="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1419243C-5FC4-A4F1-7D7C-6F413844CC52}"/>
              </a:ext>
            </a:extLst>
          </p:cNvPr>
          <p:cNvSpPr/>
          <p:nvPr/>
        </p:nvSpPr>
        <p:spPr>
          <a:xfrm>
            <a:off x="4021100" y="2441539"/>
            <a:ext cx="487159" cy="872226"/>
          </a:xfrm>
          <a:custGeom>
            <a:avLst/>
            <a:gdLst>
              <a:gd name="connsiteX0" fmla="*/ 52425 w 487159"/>
              <a:gd name="connsiteY0" fmla="*/ 36 h 872226"/>
              <a:gd name="connsiteX1" fmla="*/ 39725 w 487159"/>
              <a:gd name="connsiteY1" fmla="*/ 171486 h 872226"/>
              <a:gd name="connsiteX2" fmla="*/ 17500 w 487159"/>
              <a:gd name="connsiteY2" fmla="*/ 273086 h 872226"/>
              <a:gd name="connsiteX3" fmla="*/ 42900 w 487159"/>
              <a:gd name="connsiteY3" fmla="*/ 349286 h 872226"/>
              <a:gd name="connsiteX4" fmla="*/ 30200 w 487159"/>
              <a:gd name="connsiteY4" fmla="*/ 358811 h 872226"/>
              <a:gd name="connsiteX5" fmla="*/ 182600 w 487159"/>
              <a:gd name="connsiteY5" fmla="*/ 562011 h 872226"/>
              <a:gd name="connsiteX6" fmla="*/ 128625 w 487159"/>
              <a:gd name="connsiteY6" fmla="*/ 523911 h 872226"/>
              <a:gd name="connsiteX7" fmla="*/ 341350 w 487159"/>
              <a:gd name="connsiteY7" fmla="*/ 723936 h 872226"/>
              <a:gd name="connsiteX8" fmla="*/ 481050 w 487159"/>
              <a:gd name="connsiteY8" fmla="*/ 863636 h 872226"/>
              <a:gd name="connsiteX9" fmla="*/ 417550 w 487159"/>
              <a:gd name="connsiteY9" fmla="*/ 806486 h 872226"/>
              <a:gd name="connsiteX10" fmla="*/ 30200 w 487159"/>
              <a:gd name="connsiteY10" fmla="*/ 396911 h 872226"/>
              <a:gd name="connsiteX11" fmla="*/ 61950 w 487159"/>
              <a:gd name="connsiteY11" fmla="*/ 441361 h 872226"/>
              <a:gd name="connsiteX12" fmla="*/ 4800 w 487159"/>
              <a:gd name="connsiteY12" fmla="*/ 200061 h 872226"/>
              <a:gd name="connsiteX13" fmla="*/ 7975 w 487159"/>
              <a:gd name="connsiteY13" fmla="*/ 127036 h 872226"/>
              <a:gd name="connsiteX14" fmla="*/ 1625 w 487159"/>
              <a:gd name="connsiteY14" fmla="*/ 155611 h 872226"/>
              <a:gd name="connsiteX15" fmla="*/ 52425 w 487159"/>
              <a:gd name="connsiteY15" fmla="*/ 36 h 87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7159" h="872226">
                <a:moveTo>
                  <a:pt x="52425" y="36"/>
                </a:moveTo>
                <a:cubicBezTo>
                  <a:pt x="58775" y="2682"/>
                  <a:pt x="45546" y="125978"/>
                  <a:pt x="39725" y="171486"/>
                </a:cubicBezTo>
                <a:cubicBezTo>
                  <a:pt x="33904" y="216994"/>
                  <a:pt x="16971" y="243453"/>
                  <a:pt x="17500" y="273086"/>
                </a:cubicBezTo>
                <a:cubicBezTo>
                  <a:pt x="18029" y="302719"/>
                  <a:pt x="42900" y="349286"/>
                  <a:pt x="42900" y="349286"/>
                </a:cubicBezTo>
                <a:cubicBezTo>
                  <a:pt x="45017" y="363574"/>
                  <a:pt x="6917" y="323357"/>
                  <a:pt x="30200" y="358811"/>
                </a:cubicBezTo>
                <a:cubicBezTo>
                  <a:pt x="53483" y="394265"/>
                  <a:pt x="166196" y="534494"/>
                  <a:pt x="182600" y="562011"/>
                </a:cubicBezTo>
                <a:cubicBezTo>
                  <a:pt x="199004" y="589528"/>
                  <a:pt x="102167" y="496923"/>
                  <a:pt x="128625" y="523911"/>
                </a:cubicBezTo>
                <a:cubicBezTo>
                  <a:pt x="155083" y="550899"/>
                  <a:pt x="282613" y="667315"/>
                  <a:pt x="341350" y="723936"/>
                </a:cubicBezTo>
                <a:cubicBezTo>
                  <a:pt x="400087" y="780557"/>
                  <a:pt x="468350" y="849878"/>
                  <a:pt x="481050" y="863636"/>
                </a:cubicBezTo>
                <a:cubicBezTo>
                  <a:pt x="493750" y="877394"/>
                  <a:pt x="492692" y="884273"/>
                  <a:pt x="417550" y="806486"/>
                </a:cubicBezTo>
                <a:cubicBezTo>
                  <a:pt x="342408" y="728699"/>
                  <a:pt x="89467" y="457765"/>
                  <a:pt x="30200" y="396911"/>
                </a:cubicBezTo>
                <a:cubicBezTo>
                  <a:pt x="-29067" y="336057"/>
                  <a:pt x="66183" y="474169"/>
                  <a:pt x="61950" y="441361"/>
                </a:cubicBezTo>
                <a:cubicBezTo>
                  <a:pt x="57717" y="408553"/>
                  <a:pt x="13796" y="252448"/>
                  <a:pt x="4800" y="200061"/>
                </a:cubicBezTo>
                <a:cubicBezTo>
                  <a:pt x="-4196" y="147674"/>
                  <a:pt x="8504" y="134444"/>
                  <a:pt x="7975" y="127036"/>
                </a:cubicBezTo>
                <a:cubicBezTo>
                  <a:pt x="7446" y="119628"/>
                  <a:pt x="-4196" y="172544"/>
                  <a:pt x="1625" y="155611"/>
                </a:cubicBezTo>
                <a:cubicBezTo>
                  <a:pt x="7446" y="138678"/>
                  <a:pt x="46075" y="-2610"/>
                  <a:pt x="52425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C45F310F-DCC1-6314-2A22-0B5629EC46C5}"/>
              </a:ext>
            </a:extLst>
          </p:cNvPr>
          <p:cNvSpPr/>
          <p:nvPr/>
        </p:nvSpPr>
        <p:spPr>
          <a:xfrm>
            <a:off x="3930451" y="2371675"/>
            <a:ext cx="66874" cy="362875"/>
          </a:xfrm>
          <a:custGeom>
            <a:avLst/>
            <a:gdLst>
              <a:gd name="connsiteX0" fmla="*/ 66874 w 66874"/>
              <a:gd name="connsiteY0" fmla="*/ 50 h 362875"/>
              <a:gd name="connsiteX1" fmla="*/ 28774 w 66874"/>
              <a:gd name="connsiteY1" fmla="*/ 111175 h 362875"/>
              <a:gd name="connsiteX2" fmla="*/ 199 w 66874"/>
              <a:gd name="connsiteY2" fmla="*/ 254050 h 362875"/>
              <a:gd name="connsiteX3" fmla="*/ 16074 w 66874"/>
              <a:gd name="connsiteY3" fmla="*/ 200075 h 362875"/>
              <a:gd name="connsiteX4" fmla="*/ 16074 w 66874"/>
              <a:gd name="connsiteY4" fmla="*/ 362000 h 362875"/>
              <a:gd name="connsiteX5" fmla="*/ 12899 w 66874"/>
              <a:gd name="connsiteY5" fmla="*/ 257225 h 362875"/>
              <a:gd name="connsiteX6" fmla="*/ 28774 w 66874"/>
              <a:gd name="connsiteY6" fmla="*/ 98475 h 362875"/>
              <a:gd name="connsiteX7" fmla="*/ 66874 w 66874"/>
              <a:gd name="connsiteY7" fmla="*/ 50 h 36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874" h="362875">
                <a:moveTo>
                  <a:pt x="66874" y="50"/>
                </a:moveTo>
                <a:cubicBezTo>
                  <a:pt x="66874" y="2167"/>
                  <a:pt x="39886" y="68842"/>
                  <a:pt x="28774" y="111175"/>
                </a:cubicBezTo>
                <a:cubicBezTo>
                  <a:pt x="17662" y="153508"/>
                  <a:pt x="2316" y="239233"/>
                  <a:pt x="199" y="254050"/>
                </a:cubicBezTo>
                <a:cubicBezTo>
                  <a:pt x="-1918" y="268867"/>
                  <a:pt x="13428" y="182083"/>
                  <a:pt x="16074" y="200075"/>
                </a:cubicBezTo>
                <a:cubicBezTo>
                  <a:pt x="18720" y="218067"/>
                  <a:pt x="16603" y="352475"/>
                  <a:pt x="16074" y="362000"/>
                </a:cubicBezTo>
                <a:cubicBezTo>
                  <a:pt x="15545" y="371525"/>
                  <a:pt x="10782" y="301146"/>
                  <a:pt x="12899" y="257225"/>
                </a:cubicBezTo>
                <a:cubicBezTo>
                  <a:pt x="15016" y="213304"/>
                  <a:pt x="21366" y="133400"/>
                  <a:pt x="28774" y="98475"/>
                </a:cubicBezTo>
                <a:cubicBezTo>
                  <a:pt x="36182" y="63550"/>
                  <a:pt x="66874" y="-2067"/>
                  <a:pt x="66874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B6604B25-D016-D1A4-F402-55F28489EBA3}"/>
              </a:ext>
            </a:extLst>
          </p:cNvPr>
          <p:cNvSpPr/>
          <p:nvPr/>
        </p:nvSpPr>
        <p:spPr>
          <a:xfrm>
            <a:off x="4064833" y="2362200"/>
            <a:ext cx="605841" cy="997839"/>
          </a:xfrm>
          <a:custGeom>
            <a:avLst/>
            <a:gdLst>
              <a:gd name="connsiteX0" fmla="*/ 91242 w 605841"/>
              <a:gd name="connsiteY0" fmla="*/ 0 h 997839"/>
              <a:gd name="connsiteX1" fmla="*/ 21392 w 605841"/>
              <a:gd name="connsiteY1" fmla="*/ 222250 h 997839"/>
              <a:gd name="connsiteX2" fmla="*/ 40442 w 605841"/>
              <a:gd name="connsiteY2" fmla="*/ 371475 h 997839"/>
              <a:gd name="connsiteX3" fmla="*/ 34092 w 605841"/>
              <a:gd name="connsiteY3" fmla="*/ 381000 h 997839"/>
              <a:gd name="connsiteX4" fmla="*/ 138867 w 605841"/>
              <a:gd name="connsiteY4" fmla="*/ 530225 h 997839"/>
              <a:gd name="connsiteX5" fmla="*/ 100767 w 605841"/>
              <a:gd name="connsiteY5" fmla="*/ 514350 h 997839"/>
              <a:gd name="connsiteX6" fmla="*/ 224592 w 605841"/>
              <a:gd name="connsiteY6" fmla="*/ 669925 h 997839"/>
              <a:gd name="connsiteX7" fmla="*/ 465892 w 605841"/>
              <a:gd name="connsiteY7" fmla="*/ 942975 h 997839"/>
              <a:gd name="connsiteX8" fmla="*/ 605592 w 605841"/>
              <a:gd name="connsiteY8" fmla="*/ 996950 h 997839"/>
              <a:gd name="connsiteX9" fmla="*/ 484942 w 605841"/>
              <a:gd name="connsiteY9" fmla="*/ 923925 h 997839"/>
              <a:gd name="connsiteX10" fmla="*/ 21392 w 605841"/>
              <a:gd name="connsiteY10" fmla="*/ 454025 h 997839"/>
              <a:gd name="connsiteX11" fmla="*/ 75367 w 605841"/>
              <a:gd name="connsiteY11" fmla="*/ 495300 h 997839"/>
              <a:gd name="connsiteX12" fmla="*/ 56317 w 605841"/>
              <a:gd name="connsiteY12" fmla="*/ 438150 h 997839"/>
              <a:gd name="connsiteX13" fmla="*/ 2342 w 605841"/>
              <a:gd name="connsiteY13" fmla="*/ 371475 h 997839"/>
              <a:gd name="connsiteX14" fmla="*/ 46792 w 605841"/>
              <a:gd name="connsiteY14" fmla="*/ 393700 h 997839"/>
              <a:gd name="connsiteX15" fmla="*/ 27742 w 605841"/>
              <a:gd name="connsiteY15" fmla="*/ 200025 h 997839"/>
              <a:gd name="connsiteX16" fmla="*/ 27742 w 605841"/>
              <a:gd name="connsiteY16" fmla="*/ 222250 h 997839"/>
              <a:gd name="connsiteX17" fmla="*/ 91242 w 605841"/>
              <a:gd name="connsiteY17" fmla="*/ 0 h 99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05841" h="997839">
                <a:moveTo>
                  <a:pt x="91242" y="0"/>
                </a:moveTo>
                <a:cubicBezTo>
                  <a:pt x="90184" y="0"/>
                  <a:pt x="29859" y="160338"/>
                  <a:pt x="21392" y="222250"/>
                </a:cubicBezTo>
                <a:cubicBezTo>
                  <a:pt x="12925" y="284162"/>
                  <a:pt x="40442" y="371475"/>
                  <a:pt x="40442" y="371475"/>
                </a:cubicBezTo>
                <a:cubicBezTo>
                  <a:pt x="42559" y="397933"/>
                  <a:pt x="17688" y="354542"/>
                  <a:pt x="34092" y="381000"/>
                </a:cubicBezTo>
                <a:cubicBezTo>
                  <a:pt x="50496" y="407458"/>
                  <a:pt x="127755" y="508000"/>
                  <a:pt x="138867" y="530225"/>
                </a:cubicBezTo>
                <a:cubicBezTo>
                  <a:pt x="149979" y="552450"/>
                  <a:pt x="86480" y="491067"/>
                  <a:pt x="100767" y="514350"/>
                </a:cubicBezTo>
                <a:cubicBezTo>
                  <a:pt x="115054" y="537633"/>
                  <a:pt x="163738" y="598488"/>
                  <a:pt x="224592" y="669925"/>
                </a:cubicBezTo>
                <a:cubicBezTo>
                  <a:pt x="285446" y="741362"/>
                  <a:pt x="402392" y="888471"/>
                  <a:pt x="465892" y="942975"/>
                </a:cubicBezTo>
                <a:cubicBezTo>
                  <a:pt x="529392" y="997479"/>
                  <a:pt x="602417" y="1000125"/>
                  <a:pt x="605592" y="996950"/>
                </a:cubicBezTo>
                <a:cubicBezTo>
                  <a:pt x="608767" y="993775"/>
                  <a:pt x="582308" y="1014412"/>
                  <a:pt x="484942" y="923925"/>
                </a:cubicBezTo>
                <a:cubicBezTo>
                  <a:pt x="387576" y="833438"/>
                  <a:pt x="89654" y="525463"/>
                  <a:pt x="21392" y="454025"/>
                </a:cubicBezTo>
                <a:cubicBezTo>
                  <a:pt x="-46871" y="382588"/>
                  <a:pt x="69546" y="497946"/>
                  <a:pt x="75367" y="495300"/>
                </a:cubicBezTo>
                <a:cubicBezTo>
                  <a:pt x="81188" y="492654"/>
                  <a:pt x="68488" y="458787"/>
                  <a:pt x="56317" y="438150"/>
                </a:cubicBezTo>
                <a:cubicBezTo>
                  <a:pt x="44146" y="417513"/>
                  <a:pt x="3929" y="378883"/>
                  <a:pt x="2342" y="371475"/>
                </a:cubicBezTo>
                <a:cubicBezTo>
                  <a:pt x="755" y="364067"/>
                  <a:pt x="42559" y="422275"/>
                  <a:pt x="46792" y="393700"/>
                </a:cubicBezTo>
                <a:cubicBezTo>
                  <a:pt x="51025" y="365125"/>
                  <a:pt x="30917" y="228600"/>
                  <a:pt x="27742" y="200025"/>
                </a:cubicBezTo>
                <a:cubicBezTo>
                  <a:pt x="24567" y="171450"/>
                  <a:pt x="17688" y="251354"/>
                  <a:pt x="27742" y="222250"/>
                </a:cubicBezTo>
                <a:cubicBezTo>
                  <a:pt x="37796" y="193146"/>
                  <a:pt x="92300" y="0"/>
                  <a:pt x="912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F608FB20-1138-29EC-8106-B86060FA29E0}"/>
              </a:ext>
            </a:extLst>
          </p:cNvPr>
          <p:cNvSpPr/>
          <p:nvPr/>
        </p:nvSpPr>
        <p:spPr>
          <a:xfrm>
            <a:off x="4117390" y="2371470"/>
            <a:ext cx="87178" cy="470241"/>
          </a:xfrm>
          <a:custGeom>
            <a:avLst/>
            <a:gdLst>
              <a:gd name="connsiteX0" fmla="*/ 86310 w 87178"/>
              <a:gd name="connsiteY0" fmla="*/ 255 h 470241"/>
              <a:gd name="connsiteX1" fmla="*/ 54560 w 87178"/>
              <a:gd name="connsiteY1" fmla="*/ 79630 h 470241"/>
              <a:gd name="connsiteX2" fmla="*/ 10110 w 87178"/>
              <a:gd name="connsiteY2" fmla="*/ 276480 h 470241"/>
              <a:gd name="connsiteX3" fmla="*/ 19635 w 87178"/>
              <a:gd name="connsiteY3" fmla="*/ 216155 h 470241"/>
              <a:gd name="connsiteX4" fmla="*/ 22810 w 87178"/>
              <a:gd name="connsiteY4" fmla="*/ 387605 h 470241"/>
              <a:gd name="connsiteX5" fmla="*/ 64085 w 87178"/>
              <a:gd name="connsiteY5" fmla="*/ 470155 h 470241"/>
              <a:gd name="connsiteX6" fmla="*/ 25985 w 87178"/>
              <a:gd name="connsiteY6" fmla="*/ 397130 h 470241"/>
              <a:gd name="connsiteX7" fmla="*/ 585 w 87178"/>
              <a:gd name="connsiteY7" fmla="*/ 143130 h 470241"/>
              <a:gd name="connsiteX8" fmla="*/ 10110 w 87178"/>
              <a:gd name="connsiteY8" fmla="*/ 212980 h 470241"/>
              <a:gd name="connsiteX9" fmla="*/ 32335 w 87178"/>
              <a:gd name="connsiteY9" fmla="*/ 70105 h 470241"/>
              <a:gd name="connsiteX10" fmla="*/ 19635 w 87178"/>
              <a:gd name="connsiteY10" fmla="*/ 101855 h 470241"/>
              <a:gd name="connsiteX11" fmla="*/ 86310 w 87178"/>
              <a:gd name="connsiteY11" fmla="*/ 255 h 47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78" h="470241">
                <a:moveTo>
                  <a:pt x="86310" y="255"/>
                </a:moveTo>
                <a:cubicBezTo>
                  <a:pt x="92131" y="-3449"/>
                  <a:pt x="67260" y="33593"/>
                  <a:pt x="54560" y="79630"/>
                </a:cubicBezTo>
                <a:cubicBezTo>
                  <a:pt x="41860" y="125667"/>
                  <a:pt x="15931" y="253726"/>
                  <a:pt x="10110" y="276480"/>
                </a:cubicBezTo>
                <a:cubicBezTo>
                  <a:pt x="4289" y="299234"/>
                  <a:pt x="17518" y="197634"/>
                  <a:pt x="19635" y="216155"/>
                </a:cubicBezTo>
                <a:cubicBezTo>
                  <a:pt x="21752" y="234676"/>
                  <a:pt x="15402" y="345272"/>
                  <a:pt x="22810" y="387605"/>
                </a:cubicBezTo>
                <a:cubicBezTo>
                  <a:pt x="30218" y="429938"/>
                  <a:pt x="63556" y="468568"/>
                  <a:pt x="64085" y="470155"/>
                </a:cubicBezTo>
                <a:cubicBezTo>
                  <a:pt x="64614" y="471742"/>
                  <a:pt x="36568" y="451634"/>
                  <a:pt x="25985" y="397130"/>
                </a:cubicBezTo>
                <a:cubicBezTo>
                  <a:pt x="15402" y="342626"/>
                  <a:pt x="3231" y="173822"/>
                  <a:pt x="585" y="143130"/>
                </a:cubicBezTo>
                <a:cubicBezTo>
                  <a:pt x="-2061" y="112438"/>
                  <a:pt x="4818" y="225151"/>
                  <a:pt x="10110" y="212980"/>
                </a:cubicBezTo>
                <a:cubicBezTo>
                  <a:pt x="15402" y="200809"/>
                  <a:pt x="30748" y="88626"/>
                  <a:pt x="32335" y="70105"/>
                </a:cubicBezTo>
                <a:cubicBezTo>
                  <a:pt x="33922" y="51584"/>
                  <a:pt x="12756" y="114555"/>
                  <a:pt x="19635" y="101855"/>
                </a:cubicBezTo>
                <a:cubicBezTo>
                  <a:pt x="26514" y="89155"/>
                  <a:pt x="80489" y="3959"/>
                  <a:pt x="86310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7D2D0F64-184B-A6C5-D8A3-E322C9900B4E}"/>
              </a:ext>
            </a:extLst>
          </p:cNvPr>
          <p:cNvSpPr/>
          <p:nvPr/>
        </p:nvSpPr>
        <p:spPr>
          <a:xfrm>
            <a:off x="4177779" y="2351663"/>
            <a:ext cx="703011" cy="1019438"/>
          </a:xfrm>
          <a:custGeom>
            <a:avLst/>
            <a:gdLst>
              <a:gd name="connsiteX0" fmla="*/ 13221 w 703011"/>
              <a:gd name="connsiteY0" fmla="*/ 1012 h 1019438"/>
              <a:gd name="connsiteX1" fmla="*/ 86246 w 703011"/>
              <a:gd name="connsiteY1" fmla="*/ 86737 h 1019438"/>
              <a:gd name="connsiteX2" fmla="*/ 67196 w 703011"/>
              <a:gd name="connsiteY2" fmla="*/ 289937 h 1019438"/>
              <a:gd name="connsiteX3" fmla="*/ 98946 w 703011"/>
              <a:gd name="connsiteY3" fmla="*/ 255012 h 1019438"/>
              <a:gd name="connsiteX4" fmla="*/ 57671 w 703011"/>
              <a:gd name="connsiteY4" fmla="*/ 359787 h 1019438"/>
              <a:gd name="connsiteX5" fmla="*/ 124346 w 703011"/>
              <a:gd name="connsiteY5" fmla="*/ 455037 h 1019438"/>
              <a:gd name="connsiteX6" fmla="*/ 105296 w 703011"/>
              <a:gd name="connsiteY6" fmla="*/ 423287 h 1019438"/>
              <a:gd name="connsiteX7" fmla="*/ 184671 w 703011"/>
              <a:gd name="connsiteY7" fmla="*/ 591562 h 1019438"/>
              <a:gd name="connsiteX8" fmla="*/ 124346 w 703011"/>
              <a:gd name="connsiteY8" fmla="*/ 534412 h 1019438"/>
              <a:gd name="connsiteX9" fmla="*/ 254521 w 703011"/>
              <a:gd name="connsiteY9" fmla="*/ 689987 h 1019438"/>
              <a:gd name="connsiteX10" fmla="*/ 489471 w 703011"/>
              <a:gd name="connsiteY10" fmla="*/ 918587 h 1019438"/>
              <a:gd name="connsiteX11" fmla="*/ 692671 w 703011"/>
              <a:gd name="connsiteY11" fmla="*/ 1017012 h 1019438"/>
              <a:gd name="connsiteX12" fmla="*/ 645046 w 703011"/>
              <a:gd name="connsiteY12" fmla="*/ 991612 h 1019438"/>
              <a:gd name="connsiteX13" fmla="*/ 403746 w 703011"/>
              <a:gd name="connsiteY13" fmla="*/ 1017012 h 1019438"/>
              <a:gd name="connsiteX14" fmla="*/ 530746 w 703011"/>
              <a:gd name="connsiteY14" fmla="*/ 988437 h 1019438"/>
              <a:gd name="connsiteX15" fmla="*/ 387871 w 703011"/>
              <a:gd name="connsiteY15" fmla="*/ 893187 h 1019438"/>
              <a:gd name="connsiteX16" fmla="*/ 22746 w 703011"/>
              <a:gd name="connsiteY16" fmla="*/ 337562 h 1019438"/>
              <a:gd name="connsiteX17" fmla="*/ 41796 w 703011"/>
              <a:gd name="connsiteY17" fmla="*/ 397887 h 1019438"/>
              <a:gd name="connsiteX18" fmla="*/ 67196 w 703011"/>
              <a:gd name="connsiteY18" fmla="*/ 137537 h 1019438"/>
              <a:gd name="connsiteX19" fmla="*/ 13221 w 703011"/>
              <a:gd name="connsiteY19" fmla="*/ 1012 h 101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03011" h="1019438">
                <a:moveTo>
                  <a:pt x="13221" y="1012"/>
                </a:moveTo>
                <a:cubicBezTo>
                  <a:pt x="16396" y="-7455"/>
                  <a:pt x="77250" y="38583"/>
                  <a:pt x="86246" y="86737"/>
                </a:cubicBezTo>
                <a:cubicBezTo>
                  <a:pt x="95242" y="134891"/>
                  <a:pt x="65079" y="261891"/>
                  <a:pt x="67196" y="289937"/>
                </a:cubicBezTo>
                <a:cubicBezTo>
                  <a:pt x="69313" y="317983"/>
                  <a:pt x="100533" y="243370"/>
                  <a:pt x="98946" y="255012"/>
                </a:cubicBezTo>
                <a:cubicBezTo>
                  <a:pt x="97359" y="266654"/>
                  <a:pt x="53438" y="326449"/>
                  <a:pt x="57671" y="359787"/>
                </a:cubicBezTo>
                <a:cubicBezTo>
                  <a:pt x="61904" y="393125"/>
                  <a:pt x="116409" y="444454"/>
                  <a:pt x="124346" y="455037"/>
                </a:cubicBezTo>
                <a:cubicBezTo>
                  <a:pt x="132283" y="465620"/>
                  <a:pt x="95242" y="400533"/>
                  <a:pt x="105296" y="423287"/>
                </a:cubicBezTo>
                <a:cubicBezTo>
                  <a:pt x="115350" y="446041"/>
                  <a:pt x="181496" y="573041"/>
                  <a:pt x="184671" y="591562"/>
                </a:cubicBezTo>
                <a:cubicBezTo>
                  <a:pt x="187846" y="610083"/>
                  <a:pt x="112704" y="518008"/>
                  <a:pt x="124346" y="534412"/>
                </a:cubicBezTo>
                <a:cubicBezTo>
                  <a:pt x="135988" y="550816"/>
                  <a:pt x="193667" y="625958"/>
                  <a:pt x="254521" y="689987"/>
                </a:cubicBezTo>
                <a:cubicBezTo>
                  <a:pt x="315375" y="754016"/>
                  <a:pt x="416446" y="864083"/>
                  <a:pt x="489471" y="918587"/>
                </a:cubicBezTo>
                <a:cubicBezTo>
                  <a:pt x="562496" y="973091"/>
                  <a:pt x="666742" y="1004841"/>
                  <a:pt x="692671" y="1017012"/>
                </a:cubicBezTo>
                <a:cubicBezTo>
                  <a:pt x="718600" y="1029183"/>
                  <a:pt x="693200" y="991612"/>
                  <a:pt x="645046" y="991612"/>
                </a:cubicBezTo>
                <a:cubicBezTo>
                  <a:pt x="596892" y="991612"/>
                  <a:pt x="422796" y="1017541"/>
                  <a:pt x="403746" y="1017012"/>
                </a:cubicBezTo>
                <a:cubicBezTo>
                  <a:pt x="384696" y="1016483"/>
                  <a:pt x="533392" y="1009074"/>
                  <a:pt x="530746" y="988437"/>
                </a:cubicBezTo>
                <a:cubicBezTo>
                  <a:pt x="528100" y="967800"/>
                  <a:pt x="472538" y="1001666"/>
                  <a:pt x="387871" y="893187"/>
                </a:cubicBezTo>
                <a:cubicBezTo>
                  <a:pt x="303204" y="784708"/>
                  <a:pt x="80425" y="420112"/>
                  <a:pt x="22746" y="337562"/>
                </a:cubicBezTo>
                <a:cubicBezTo>
                  <a:pt x="-34933" y="255012"/>
                  <a:pt x="34388" y="431224"/>
                  <a:pt x="41796" y="397887"/>
                </a:cubicBezTo>
                <a:cubicBezTo>
                  <a:pt x="49204" y="364550"/>
                  <a:pt x="67196" y="197333"/>
                  <a:pt x="67196" y="137537"/>
                </a:cubicBezTo>
                <a:cubicBezTo>
                  <a:pt x="67196" y="77741"/>
                  <a:pt x="10046" y="9479"/>
                  <a:pt x="13221" y="1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48E8A48D-50E0-EF25-E4CE-FD3ED56CE23A}"/>
              </a:ext>
            </a:extLst>
          </p:cNvPr>
          <p:cNvSpPr/>
          <p:nvPr/>
        </p:nvSpPr>
        <p:spPr>
          <a:xfrm>
            <a:off x="4253543" y="2338145"/>
            <a:ext cx="688164" cy="1050996"/>
          </a:xfrm>
          <a:custGeom>
            <a:avLst/>
            <a:gdLst>
              <a:gd name="connsiteX0" fmla="*/ 115257 w 688164"/>
              <a:gd name="connsiteY0" fmla="*/ 8180 h 1050996"/>
              <a:gd name="connsiteX1" fmla="*/ 77157 w 688164"/>
              <a:gd name="connsiteY1" fmla="*/ 106605 h 1050996"/>
              <a:gd name="connsiteX2" fmla="*/ 58107 w 688164"/>
              <a:gd name="connsiteY2" fmla="*/ 328855 h 1050996"/>
              <a:gd name="connsiteX3" fmla="*/ 86682 w 688164"/>
              <a:gd name="connsiteY3" fmla="*/ 230430 h 1050996"/>
              <a:gd name="connsiteX4" fmla="*/ 80332 w 688164"/>
              <a:gd name="connsiteY4" fmla="*/ 433630 h 1050996"/>
              <a:gd name="connsiteX5" fmla="*/ 159707 w 688164"/>
              <a:gd name="connsiteY5" fmla="*/ 592380 h 1050996"/>
              <a:gd name="connsiteX6" fmla="*/ 96207 w 688164"/>
              <a:gd name="connsiteY6" fmla="*/ 544755 h 1050996"/>
              <a:gd name="connsiteX7" fmla="*/ 302582 w 688164"/>
              <a:gd name="connsiteY7" fmla="*/ 763830 h 1050996"/>
              <a:gd name="connsiteX8" fmla="*/ 435932 w 688164"/>
              <a:gd name="connsiteY8" fmla="*/ 935280 h 1050996"/>
              <a:gd name="connsiteX9" fmla="*/ 410532 w 688164"/>
              <a:gd name="connsiteY9" fmla="*/ 897180 h 1050996"/>
              <a:gd name="connsiteX10" fmla="*/ 683582 w 688164"/>
              <a:gd name="connsiteY10" fmla="*/ 1046405 h 1050996"/>
              <a:gd name="connsiteX11" fmla="*/ 540707 w 688164"/>
              <a:gd name="connsiteY11" fmla="*/ 947980 h 1050996"/>
              <a:gd name="connsiteX12" fmla="*/ 35882 w 688164"/>
              <a:gd name="connsiteY12" fmla="*/ 347905 h 1050996"/>
              <a:gd name="connsiteX13" fmla="*/ 51757 w 688164"/>
              <a:gd name="connsiteY13" fmla="*/ 309805 h 1050996"/>
              <a:gd name="connsiteX14" fmla="*/ 115257 w 688164"/>
              <a:gd name="connsiteY14" fmla="*/ 8180 h 105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8164" h="1050996">
                <a:moveTo>
                  <a:pt x="115257" y="8180"/>
                </a:moveTo>
                <a:cubicBezTo>
                  <a:pt x="119490" y="-25687"/>
                  <a:pt x="86682" y="53159"/>
                  <a:pt x="77157" y="106605"/>
                </a:cubicBezTo>
                <a:cubicBezTo>
                  <a:pt x="67632" y="160051"/>
                  <a:pt x="56520" y="308218"/>
                  <a:pt x="58107" y="328855"/>
                </a:cubicBezTo>
                <a:cubicBezTo>
                  <a:pt x="59694" y="349492"/>
                  <a:pt x="82978" y="212968"/>
                  <a:pt x="86682" y="230430"/>
                </a:cubicBezTo>
                <a:cubicBezTo>
                  <a:pt x="90386" y="247892"/>
                  <a:pt x="68161" y="373305"/>
                  <a:pt x="80332" y="433630"/>
                </a:cubicBezTo>
                <a:cubicBezTo>
                  <a:pt x="92503" y="493955"/>
                  <a:pt x="157061" y="573859"/>
                  <a:pt x="159707" y="592380"/>
                </a:cubicBezTo>
                <a:cubicBezTo>
                  <a:pt x="162353" y="610901"/>
                  <a:pt x="72395" y="516180"/>
                  <a:pt x="96207" y="544755"/>
                </a:cubicBezTo>
                <a:cubicBezTo>
                  <a:pt x="120019" y="573330"/>
                  <a:pt x="245961" y="698743"/>
                  <a:pt x="302582" y="763830"/>
                </a:cubicBezTo>
                <a:cubicBezTo>
                  <a:pt x="359203" y="828917"/>
                  <a:pt x="417940" y="913055"/>
                  <a:pt x="435932" y="935280"/>
                </a:cubicBezTo>
                <a:cubicBezTo>
                  <a:pt x="453924" y="957505"/>
                  <a:pt x="369257" y="878659"/>
                  <a:pt x="410532" y="897180"/>
                </a:cubicBezTo>
                <a:cubicBezTo>
                  <a:pt x="451807" y="915701"/>
                  <a:pt x="661886" y="1037938"/>
                  <a:pt x="683582" y="1046405"/>
                </a:cubicBezTo>
                <a:cubicBezTo>
                  <a:pt x="705278" y="1054872"/>
                  <a:pt x="648657" y="1064397"/>
                  <a:pt x="540707" y="947980"/>
                </a:cubicBezTo>
                <a:cubicBezTo>
                  <a:pt x="432757" y="831563"/>
                  <a:pt x="117374" y="454267"/>
                  <a:pt x="35882" y="347905"/>
                </a:cubicBezTo>
                <a:cubicBezTo>
                  <a:pt x="-45610" y="241543"/>
                  <a:pt x="34824" y="369072"/>
                  <a:pt x="51757" y="309805"/>
                </a:cubicBezTo>
                <a:cubicBezTo>
                  <a:pt x="68690" y="250538"/>
                  <a:pt x="111024" y="42047"/>
                  <a:pt x="115257" y="8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97971DF7-2836-0DC6-4932-EEC25D1C15E5}"/>
              </a:ext>
            </a:extLst>
          </p:cNvPr>
          <p:cNvSpPr/>
          <p:nvPr/>
        </p:nvSpPr>
        <p:spPr>
          <a:xfrm>
            <a:off x="4428761" y="2365364"/>
            <a:ext cx="563310" cy="960095"/>
          </a:xfrm>
          <a:custGeom>
            <a:avLst/>
            <a:gdLst>
              <a:gd name="connsiteX0" fmla="*/ 364 w 563310"/>
              <a:gd name="connsiteY0" fmla="*/ 11 h 960095"/>
              <a:gd name="connsiteX1" fmla="*/ 89264 w 563310"/>
              <a:gd name="connsiteY1" fmla="*/ 95261 h 960095"/>
              <a:gd name="connsiteX2" fmla="*/ 60689 w 563310"/>
              <a:gd name="connsiteY2" fmla="*/ 142886 h 960095"/>
              <a:gd name="connsiteX3" fmla="*/ 101964 w 563310"/>
              <a:gd name="connsiteY3" fmla="*/ 428636 h 960095"/>
              <a:gd name="connsiteX4" fmla="*/ 63864 w 563310"/>
              <a:gd name="connsiteY4" fmla="*/ 368311 h 960095"/>
              <a:gd name="connsiteX5" fmla="*/ 254364 w 563310"/>
              <a:gd name="connsiteY5" fmla="*/ 625486 h 960095"/>
              <a:gd name="connsiteX6" fmla="*/ 314689 w 563310"/>
              <a:gd name="connsiteY6" fmla="*/ 771536 h 960095"/>
              <a:gd name="connsiteX7" fmla="*/ 254364 w 563310"/>
              <a:gd name="connsiteY7" fmla="*/ 669936 h 960095"/>
              <a:gd name="connsiteX8" fmla="*/ 559164 w 563310"/>
              <a:gd name="connsiteY8" fmla="*/ 955686 h 960095"/>
              <a:gd name="connsiteX9" fmla="*/ 406764 w 563310"/>
              <a:gd name="connsiteY9" fmla="*/ 812811 h 960095"/>
              <a:gd name="connsiteX10" fmla="*/ 70214 w 563310"/>
              <a:gd name="connsiteY10" fmla="*/ 412761 h 960095"/>
              <a:gd name="connsiteX11" fmla="*/ 286114 w 563310"/>
              <a:gd name="connsiteY11" fmla="*/ 739786 h 960095"/>
              <a:gd name="connsiteX12" fmla="*/ 86089 w 563310"/>
              <a:gd name="connsiteY12" fmla="*/ 457211 h 960095"/>
              <a:gd name="connsiteX13" fmla="*/ 57514 w 563310"/>
              <a:gd name="connsiteY13" fmla="*/ 101611 h 960095"/>
              <a:gd name="connsiteX14" fmla="*/ 364 w 563310"/>
              <a:gd name="connsiteY14" fmla="*/ 11 h 96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3310" h="960095">
                <a:moveTo>
                  <a:pt x="364" y="11"/>
                </a:moveTo>
                <a:cubicBezTo>
                  <a:pt x="5655" y="-1047"/>
                  <a:pt x="79210" y="71449"/>
                  <a:pt x="89264" y="95261"/>
                </a:cubicBezTo>
                <a:cubicBezTo>
                  <a:pt x="99318" y="119073"/>
                  <a:pt x="58572" y="87324"/>
                  <a:pt x="60689" y="142886"/>
                </a:cubicBezTo>
                <a:cubicBezTo>
                  <a:pt x="62806" y="198448"/>
                  <a:pt x="101435" y="391065"/>
                  <a:pt x="101964" y="428636"/>
                </a:cubicBezTo>
                <a:cubicBezTo>
                  <a:pt x="102493" y="466207"/>
                  <a:pt x="38464" y="335503"/>
                  <a:pt x="63864" y="368311"/>
                </a:cubicBezTo>
                <a:cubicBezTo>
                  <a:pt x="89264" y="401119"/>
                  <a:pt x="212560" y="558282"/>
                  <a:pt x="254364" y="625486"/>
                </a:cubicBezTo>
                <a:cubicBezTo>
                  <a:pt x="296168" y="692690"/>
                  <a:pt x="314689" y="764128"/>
                  <a:pt x="314689" y="771536"/>
                </a:cubicBezTo>
                <a:cubicBezTo>
                  <a:pt x="314689" y="778944"/>
                  <a:pt x="213618" y="639244"/>
                  <a:pt x="254364" y="669936"/>
                </a:cubicBezTo>
                <a:cubicBezTo>
                  <a:pt x="295110" y="700628"/>
                  <a:pt x="559164" y="955686"/>
                  <a:pt x="559164" y="955686"/>
                </a:cubicBezTo>
                <a:cubicBezTo>
                  <a:pt x="584564" y="979499"/>
                  <a:pt x="488256" y="903298"/>
                  <a:pt x="406764" y="812811"/>
                </a:cubicBezTo>
                <a:cubicBezTo>
                  <a:pt x="325272" y="722324"/>
                  <a:pt x="90322" y="424932"/>
                  <a:pt x="70214" y="412761"/>
                </a:cubicBezTo>
                <a:cubicBezTo>
                  <a:pt x="50106" y="400590"/>
                  <a:pt x="283468" y="732378"/>
                  <a:pt x="286114" y="739786"/>
                </a:cubicBezTo>
                <a:cubicBezTo>
                  <a:pt x="288760" y="747194"/>
                  <a:pt x="124189" y="563573"/>
                  <a:pt x="86089" y="457211"/>
                </a:cubicBezTo>
                <a:cubicBezTo>
                  <a:pt x="47989" y="350849"/>
                  <a:pt x="65981" y="178340"/>
                  <a:pt x="57514" y="101611"/>
                </a:cubicBezTo>
                <a:cubicBezTo>
                  <a:pt x="49047" y="24882"/>
                  <a:pt x="-4927" y="1069"/>
                  <a:pt x="36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4AE8C025-4E7C-706F-3AAA-4A6EE233D186}"/>
              </a:ext>
            </a:extLst>
          </p:cNvPr>
          <p:cNvSpPr/>
          <p:nvPr/>
        </p:nvSpPr>
        <p:spPr>
          <a:xfrm>
            <a:off x="4494662" y="2325112"/>
            <a:ext cx="281976" cy="566316"/>
          </a:xfrm>
          <a:custGeom>
            <a:avLst/>
            <a:gdLst>
              <a:gd name="connsiteX0" fmla="*/ 277363 w 281976"/>
              <a:gd name="connsiteY0" fmla="*/ 8513 h 566316"/>
              <a:gd name="connsiteX1" fmla="*/ 86863 w 281976"/>
              <a:gd name="connsiteY1" fmla="*/ 106938 h 566316"/>
              <a:gd name="connsiteX2" fmla="*/ 42413 w 281976"/>
              <a:gd name="connsiteY2" fmla="*/ 221238 h 566316"/>
              <a:gd name="connsiteX3" fmla="*/ 36063 w 281976"/>
              <a:gd name="connsiteY3" fmla="*/ 192663 h 566316"/>
              <a:gd name="connsiteX4" fmla="*/ 80513 w 281976"/>
              <a:gd name="connsiteY4" fmla="*/ 557788 h 566316"/>
              <a:gd name="connsiteX5" fmla="*/ 29713 w 281976"/>
              <a:gd name="connsiteY5" fmla="*/ 424438 h 566316"/>
              <a:gd name="connsiteX6" fmla="*/ 29713 w 281976"/>
              <a:gd name="connsiteY6" fmla="*/ 132338 h 566316"/>
              <a:gd name="connsiteX7" fmla="*/ 4313 w 281976"/>
              <a:gd name="connsiteY7" fmla="*/ 208538 h 566316"/>
              <a:gd name="connsiteX8" fmla="*/ 131313 w 281976"/>
              <a:gd name="connsiteY8" fmla="*/ 56138 h 566316"/>
              <a:gd name="connsiteX9" fmla="*/ 67813 w 281976"/>
              <a:gd name="connsiteY9" fmla="*/ 87888 h 566316"/>
              <a:gd name="connsiteX10" fmla="*/ 207513 w 281976"/>
              <a:gd name="connsiteY10" fmla="*/ 14863 h 566316"/>
              <a:gd name="connsiteX11" fmla="*/ 277363 w 281976"/>
              <a:gd name="connsiteY11" fmla="*/ 8513 h 56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1976" h="566316">
                <a:moveTo>
                  <a:pt x="277363" y="8513"/>
                </a:moveTo>
                <a:cubicBezTo>
                  <a:pt x="257255" y="23859"/>
                  <a:pt x="126021" y="71484"/>
                  <a:pt x="86863" y="106938"/>
                </a:cubicBezTo>
                <a:cubicBezTo>
                  <a:pt x="47705" y="142392"/>
                  <a:pt x="50880" y="206950"/>
                  <a:pt x="42413" y="221238"/>
                </a:cubicBezTo>
                <a:cubicBezTo>
                  <a:pt x="33946" y="235526"/>
                  <a:pt x="29713" y="136571"/>
                  <a:pt x="36063" y="192663"/>
                </a:cubicBezTo>
                <a:cubicBezTo>
                  <a:pt x="42413" y="248755"/>
                  <a:pt x="81571" y="519159"/>
                  <a:pt x="80513" y="557788"/>
                </a:cubicBezTo>
                <a:cubicBezTo>
                  <a:pt x="79455" y="596417"/>
                  <a:pt x="38180" y="495346"/>
                  <a:pt x="29713" y="424438"/>
                </a:cubicBezTo>
                <a:cubicBezTo>
                  <a:pt x="21246" y="353530"/>
                  <a:pt x="33946" y="168321"/>
                  <a:pt x="29713" y="132338"/>
                </a:cubicBezTo>
                <a:cubicBezTo>
                  <a:pt x="25480" y="96355"/>
                  <a:pt x="-12620" y="221238"/>
                  <a:pt x="4313" y="208538"/>
                </a:cubicBezTo>
                <a:cubicBezTo>
                  <a:pt x="21246" y="195838"/>
                  <a:pt x="120730" y="76246"/>
                  <a:pt x="131313" y="56138"/>
                </a:cubicBezTo>
                <a:cubicBezTo>
                  <a:pt x="141896" y="36030"/>
                  <a:pt x="55113" y="94767"/>
                  <a:pt x="67813" y="87888"/>
                </a:cubicBezTo>
                <a:cubicBezTo>
                  <a:pt x="80513" y="81009"/>
                  <a:pt x="167296" y="29150"/>
                  <a:pt x="207513" y="14863"/>
                </a:cubicBezTo>
                <a:cubicBezTo>
                  <a:pt x="247730" y="576"/>
                  <a:pt x="297471" y="-6833"/>
                  <a:pt x="277363" y="8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5129C110-E0C0-0AC7-6088-BF92323006AC}"/>
              </a:ext>
            </a:extLst>
          </p:cNvPr>
          <p:cNvSpPr/>
          <p:nvPr/>
        </p:nvSpPr>
        <p:spPr>
          <a:xfrm>
            <a:off x="4565375" y="2301075"/>
            <a:ext cx="629553" cy="963995"/>
          </a:xfrm>
          <a:custGeom>
            <a:avLst/>
            <a:gdLst>
              <a:gd name="connsiteX0" fmla="*/ 270150 w 629553"/>
              <a:gd name="connsiteY0" fmla="*/ 29375 h 963995"/>
              <a:gd name="connsiteX1" fmla="*/ 228875 w 629553"/>
              <a:gd name="connsiteY1" fmla="*/ 283375 h 963995"/>
              <a:gd name="connsiteX2" fmla="*/ 295550 w 629553"/>
              <a:gd name="connsiteY2" fmla="*/ 581825 h 963995"/>
              <a:gd name="connsiteX3" fmla="*/ 289200 w 629553"/>
              <a:gd name="connsiteY3" fmla="*/ 461175 h 963995"/>
              <a:gd name="connsiteX4" fmla="*/ 622575 w 629553"/>
              <a:gd name="connsiteY4" fmla="*/ 946950 h 963995"/>
              <a:gd name="connsiteX5" fmla="*/ 498750 w 629553"/>
              <a:gd name="connsiteY5" fmla="*/ 823125 h 963995"/>
              <a:gd name="connsiteX6" fmla="*/ 298725 w 629553"/>
              <a:gd name="connsiteY6" fmla="*/ 524675 h 963995"/>
              <a:gd name="connsiteX7" fmla="*/ 308250 w 629553"/>
              <a:gd name="connsiteY7" fmla="*/ 543725 h 963995"/>
              <a:gd name="connsiteX8" fmla="*/ 197125 w 629553"/>
              <a:gd name="connsiteY8" fmla="*/ 197650 h 963995"/>
              <a:gd name="connsiteX9" fmla="*/ 159025 w 629553"/>
              <a:gd name="connsiteY9" fmla="*/ 140500 h 963995"/>
              <a:gd name="connsiteX10" fmla="*/ 275 w 629553"/>
              <a:gd name="connsiteY10" fmla="*/ 121450 h 963995"/>
              <a:gd name="connsiteX11" fmla="*/ 117750 w 629553"/>
              <a:gd name="connsiteY11" fmla="*/ 175425 h 963995"/>
              <a:gd name="connsiteX12" fmla="*/ 181250 w 629553"/>
              <a:gd name="connsiteY12" fmla="*/ 204000 h 963995"/>
              <a:gd name="connsiteX13" fmla="*/ 197125 w 629553"/>
              <a:gd name="connsiteY13" fmla="*/ 127800 h 963995"/>
              <a:gd name="connsiteX14" fmla="*/ 340000 w 629553"/>
              <a:gd name="connsiteY14" fmla="*/ 16675 h 963995"/>
              <a:gd name="connsiteX15" fmla="*/ 270150 w 629553"/>
              <a:gd name="connsiteY15" fmla="*/ 29375 h 96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9553" h="963995">
                <a:moveTo>
                  <a:pt x="270150" y="29375"/>
                </a:moveTo>
                <a:cubicBezTo>
                  <a:pt x="251629" y="73825"/>
                  <a:pt x="224642" y="191300"/>
                  <a:pt x="228875" y="283375"/>
                </a:cubicBezTo>
                <a:cubicBezTo>
                  <a:pt x="233108" y="375450"/>
                  <a:pt x="285496" y="552192"/>
                  <a:pt x="295550" y="581825"/>
                </a:cubicBezTo>
                <a:cubicBezTo>
                  <a:pt x="305604" y="611458"/>
                  <a:pt x="234696" y="400321"/>
                  <a:pt x="289200" y="461175"/>
                </a:cubicBezTo>
                <a:cubicBezTo>
                  <a:pt x="343704" y="522029"/>
                  <a:pt x="587650" y="886625"/>
                  <a:pt x="622575" y="946950"/>
                </a:cubicBezTo>
                <a:cubicBezTo>
                  <a:pt x="657500" y="1007275"/>
                  <a:pt x="552725" y="893504"/>
                  <a:pt x="498750" y="823125"/>
                </a:cubicBezTo>
                <a:cubicBezTo>
                  <a:pt x="444775" y="752746"/>
                  <a:pt x="330475" y="571242"/>
                  <a:pt x="298725" y="524675"/>
                </a:cubicBezTo>
                <a:cubicBezTo>
                  <a:pt x="266975" y="478108"/>
                  <a:pt x="325183" y="598229"/>
                  <a:pt x="308250" y="543725"/>
                </a:cubicBezTo>
                <a:cubicBezTo>
                  <a:pt x="291317" y="489221"/>
                  <a:pt x="221996" y="264854"/>
                  <a:pt x="197125" y="197650"/>
                </a:cubicBezTo>
                <a:cubicBezTo>
                  <a:pt x="172254" y="130446"/>
                  <a:pt x="191833" y="153200"/>
                  <a:pt x="159025" y="140500"/>
                </a:cubicBezTo>
                <a:cubicBezTo>
                  <a:pt x="126217" y="127800"/>
                  <a:pt x="7154" y="115629"/>
                  <a:pt x="275" y="121450"/>
                </a:cubicBezTo>
                <a:cubicBezTo>
                  <a:pt x="-6604" y="127271"/>
                  <a:pt x="117750" y="175425"/>
                  <a:pt x="117750" y="175425"/>
                </a:cubicBezTo>
                <a:cubicBezTo>
                  <a:pt x="147912" y="189183"/>
                  <a:pt x="168021" y="211937"/>
                  <a:pt x="181250" y="204000"/>
                </a:cubicBezTo>
                <a:cubicBezTo>
                  <a:pt x="194479" y="196063"/>
                  <a:pt x="170667" y="159021"/>
                  <a:pt x="197125" y="127800"/>
                </a:cubicBezTo>
                <a:cubicBezTo>
                  <a:pt x="223583" y="96579"/>
                  <a:pt x="320421" y="33608"/>
                  <a:pt x="340000" y="16675"/>
                </a:cubicBezTo>
                <a:cubicBezTo>
                  <a:pt x="359579" y="-258"/>
                  <a:pt x="288671" y="-15075"/>
                  <a:pt x="270150" y="29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CEA9AC66-1025-8644-074D-DF2D6B229BA1}"/>
              </a:ext>
            </a:extLst>
          </p:cNvPr>
          <p:cNvSpPr/>
          <p:nvPr/>
        </p:nvSpPr>
        <p:spPr>
          <a:xfrm>
            <a:off x="4555505" y="2451080"/>
            <a:ext cx="93281" cy="485828"/>
          </a:xfrm>
          <a:custGeom>
            <a:avLst/>
            <a:gdLst>
              <a:gd name="connsiteX0" fmla="*/ 92695 w 93281"/>
              <a:gd name="connsiteY0" fmla="*/ 20 h 485828"/>
              <a:gd name="connsiteX1" fmla="*/ 41895 w 93281"/>
              <a:gd name="connsiteY1" fmla="*/ 95270 h 485828"/>
              <a:gd name="connsiteX2" fmla="*/ 32370 w 93281"/>
              <a:gd name="connsiteY2" fmla="*/ 409595 h 485828"/>
              <a:gd name="connsiteX3" fmla="*/ 38720 w 93281"/>
              <a:gd name="connsiteY3" fmla="*/ 304820 h 485828"/>
              <a:gd name="connsiteX4" fmla="*/ 57770 w 93281"/>
              <a:gd name="connsiteY4" fmla="*/ 485795 h 485828"/>
              <a:gd name="connsiteX5" fmla="*/ 19670 w 93281"/>
              <a:gd name="connsiteY5" fmla="*/ 317520 h 485828"/>
              <a:gd name="connsiteX6" fmla="*/ 620 w 93281"/>
              <a:gd name="connsiteY6" fmla="*/ 50820 h 485828"/>
              <a:gd name="connsiteX7" fmla="*/ 19670 w 93281"/>
              <a:gd name="connsiteY7" fmla="*/ 301645 h 485828"/>
              <a:gd name="connsiteX8" fmla="*/ 3795 w 93281"/>
              <a:gd name="connsiteY8" fmla="*/ 88920 h 485828"/>
              <a:gd name="connsiteX9" fmla="*/ 92695 w 93281"/>
              <a:gd name="connsiteY9" fmla="*/ 20 h 48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81" h="485828">
                <a:moveTo>
                  <a:pt x="92695" y="20"/>
                </a:moveTo>
                <a:cubicBezTo>
                  <a:pt x="99045" y="1078"/>
                  <a:pt x="51949" y="27007"/>
                  <a:pt x="41895" y="95270"/>
                </a:cubicBezTo>
                <a:cubicBezTo>
                  <a:pt x="31841" y="163533"/>
                  <a:pt x="32899" y="374670"/>
                  <a:pt x="32370" y="409595"/>
                </a:cubicBezTo>
                <a:cubicBezTo>
                  <a:pt x="31841" y="444520"/>
                  <a:pt x="34487" y="292120"/>
                  <a:pt x="38720" y="304820"/>
                </a:cubicBezTo>
                <a:cubicBezTo>
                  <a:pt x="42953" y="317520"/>
                  <a:pt x="60945" y="483678"/>
                  <a:pt x="57770" y="485795"/>
                </a:cubicBezTo>
                <a:cubicBezTo>
                  <a:pt x="54595" y="487912"/>
                  <a:pt x="29195" y="390016"/>
                  <a:pt x="19670" y="317520"/>
                </a:cubicBezTo>
                <a:cubicBezTo>
                  <a:pt x="10145" y="245024"/>
                  <a:pt x="620" y="53466"/>
                  <a:pt x="620" y="50820"/>
                </a:cubicBezTo>
                <a:cubicBezTo>
                  <a:pt x="620" y="48174"/>
                  <a:pt x="19141" y="295295"/>
                  <a:pt x="19670" y="301645"/>
                </a:cubicBezTo>
                <a:cubicBezTo>
                  <a:pt x="20199" y="307995"/>
                  <a:pt x="-10492" y="139191"/>
                  <a:pt x="3795" y="88920"/>
                </a:cubicBezTo>
                <a:cubicBezTo>
                  <a:pt x="18082" y="38649"/>
                  <a:pt x="86345" y="-1038"/>
                  <a:pt x="9269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480513E7-5522-2339-A33D-905E07539A65}"/>
              </a:ext>
            </a:extLst>
          </p:cNvPr>
          <p:cNvSpPr/>
          <p:nvPr/>
        </p:nvSpPr>
        <p:spPr>
          <a:xfrm>
            <a:off x="5747404" y="1027552"/>
            <a:ext cx="403768" cy="1497500"/>
          </a:xfrm>
          <a:custGeom>
            <a:avLst/>
            <a:gdLst>
              <a:gd name="connsiteX0" fmla="*/ 402571 w 403768"/>
              <a:gd name="connsiteY0" fmla="*/ 1148 h 1497500"/>
              <a:gd name="connsiteX1" fmla="*/ 291446 w 403768"/>
              <a:gd name="connsiteY1" fmla="*/ 213873 h 1497500"/>
              <a:gd name="connsiteX2" fmla="*/ 307321 w 403768"/>
              <a:gd name="connsiteY2" fmla="*/ 261498 h 1497500"/>
              <a:gd name="connsiteX3" fmla="*/ 266046 w 403768"/>
              <a:gd name="connsiteY3" fmla="*/ 337698 h 1497500"/>
              <a:gd name="connsiteX4" fmla="*/ 300971 w 403768"/>
              <a:gd name="connsiteY4" fmla="*/ 442473 h 1497500"/>
              <a:gd name="connsiteX5" fmla="*/ 285096 w 403768"/>
              <a:gd name="connsiteY5" fmla="*/ 458348 h 1497500"/>
              <a:gd name="connsiteX6" fmla="*/ 189846 w 403768"/>
              <a:gd name="connsiteY6" fmla="*/ 591698 h 1497500"/>
              <a:gd name="connsiteX7" fmla="*/ 205721 w 403768"/>
              <a:gd name="connsiteY7" fmla="*/ 693298 h 1497500"/>
              <a:gd name="connsiteX8" fmla="*/ 135871 w 403768"/>
              <a:gd name="connsiteY8" fmla="*/ 801248 h 1497500"/>
              <a:gd name="connsiteX9" fmla="*/ 135871 w 403768"/>
              <a:gd name="connsiteY9" fmla="*/ 979048 h 1497500"/>
              <a:gd name="connsiteX10" fmla="*/ 164446 w 403768"/>
              <a:gd name="connsiteY10" fmla="*/ 867923 h 1497500"/>
              <a:gd name="connsiteX11" fmla="*/ 21571 w 403768"/>
              <a:gd name="connsiteY11" fmla="*/ 1210823 h 1497500"/>
              <a:gd name="connsiteX12" fmla="*/ 8871 w 403768"/>
              <a:gd name="connsiteY12" fmla="*/ 1496573 h 1497500"/>
              <a:gd name="connsiteX13" fmla="*/ 24746 w 403768"/>
              <a:gd name="connsiteY13" fmla="*/ 1271148 h 1497500"/>
              <a:gd name="connsiteX14" fmla="*/ 275571 w 403768"/>
              <a:gd name="connsiteY14" fmla="*/ 512323 h 1497500"/>
              <a:gd name="connsiteX15" fmla="*/ 269221 w 403768"/>
              <a:gd name="connsiteY15" fmla="*/ 537723 h 1497500"/>
              <a:gd name="connsiteX16" fmla="*/ 307321 w 403768"/>
              <a:gd name="connsiteY16" fmla="*/ 169423 h 1497500"/>
              <a:gd name="connsiteX17" fmla="*/ 208896 w 403768"/>
              <a:gd name="connsiteY17" fmla="*/ 318648 h 1497500"/>
              <a:gd name="connsiteX18" fmla="*/ 402571 w 403768"/>
              <a:gd name="connsiteY18" fmla="*/ 1148 h 149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3768" h="1497500">
                <a:moveTo>
                  <a:pt x="402571" y="1148"/>
                </a:moveTo>
                <a:cubicBezTo>
                  <a:pt x="416329" y="-16314"/>
                  <a:pt x="307321" y="170481"/>
                  <a:pt x="291446" y="213873"/>
                </a:cubicBezTo>
                <a:cubicBezTo>
                  <a:pt x="275571" y="257265"/>
                  <a:pt x="311554" y="240861"/>
                  <a:pt x="307321" y="261498"/>
                </a:cubicBezTo>
                <a:cubicBezTo>
                  <a:pt x="303088" y="282135"/>
                  <a:pt x="267104" y="307536"/>
                  <a:pt x="266046" y="337698"/>
                </a:cubicBezTo>
                <a:cubicBezTo>
                  <a:pt x="264988" y="367860"/>
                  <a:pt x="297796" y="422365"/>
                  <a:pt x="300971" y="442473"/>
                </a:cubicBezTo>
                <a:cubicBezTo>
                  <a:pt x="304146" y="462581"/>
                  <a:pt x="303617" y="433477"/>
                  <a:pt x="285096" y="458348"/>
                </a:cubicBezTo>
                <a:cubicBezTo>
                  <a:pt x="266575" y="483219"/>
                  <a:pt x="203075" y="552540"/>
                  <a:pt x="189846" y="591698"/>
                </a:cubicBezTo>
                <a:cubicBezTo>
                  <a:pt x="176617" y="630856"/>
                  <a:pt x="214717" y="658373"/>
                  <a:pt x="205721" y="693298"/>
                </a:cubicBezTo>
                <a:cubicBezTo>
                  <a:pt x="196725" y="728223"/>
                  <a:pt x="147513" y="753623"/>
                  <a:pt x="135871" y="801248"/>
                </a:cubicBezTo>
                <a:cubicBezTo>
                  <a:pt x="124229" y="848873"/>
                  <a:pt x="131109" y="967936"/>
                  <a:pt x="135871" y="979048"/>
                </a:cubicBezTo>
                <a:cubicBezTo>
                  <a:pt x="140633" y="990160"/>
                  <a:pt x="183496" y="829294"/>
                  <a:pt x="164446" y="867923"/>
                </a:cubicBezTo>
                <a:cubicBezTo>
                  <a:pt x="145396" y="906552"/>
                  <a:pt x="47500" y="1106048"/>
                  <a:pt x="21571" y="1210823"/>
                </a:cubicBezTo>
                <a:cubicBezTo>
                  <a:pt x="-4358" y="1315598"/>
                  <a:pt x="8342" y="1486519"/>
                  <a:pt x="8871" y="1496573"/>
                </a:cubicBezTo>
                <a:cubicBezTo>
                  <a:pt x="9400" y="1506627"/>
                  <a:pt x="-19704" y="1435190"/>
                  <a:pt x="24746" y="1271148"/>
                </a:cubicBezTo>
                <a:cubicBezTo>
                  <a:pt x="69196" y="1107106"/>
                  <a:pt x="234825" y="634561"/>
                  <a:pt x="275571" y="512323"/>
                </a:cubicBezTo>
                <a:cubicBezTo>
                  <a:pt x="316317" y="390086"/>
                  <a:pt x="263929" y="594873"/>
                  <a:pt x="269221" y="537723"/>
                </a:cubicBezTo>
                <a:cubicBezTo>
                  <a:pt x="274513" y="480573"/>
                  <a:pt x="317375" y="205935"/>
                  <a:pt x="307321" y="169423"/>
                </a:cubicBezTo>
                <a:cubicBezTo>
                  <a:pt x="297267" y="132911"/>
                  <a:pt x="194608" y="343519"/>
                  <a:pt x="208896" y="318648"/>
                </a:cubicBezTo>
                <a:cubicBezTo>
                  <a:pt x="223183" y="293777"/>
                  <a:pt x="388813" y="18610"/>
                  <a:pt x="402571" y="1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D21D8041-0017-4C3E-0CED-260526E79678}"/>
              </a:ext>
            </a:extLst>
          </p:cNvPr>
          <p:cNvSpPr/>
          <p:nvPr/>
        </p:nvSpPr>
        <p:spPr>
          <a:xfrm>
            <a:off x="6089573" y="1069741"/>
            <a:ext cx="349518" cy="671766"/>
          </a:xfrm>
          <a:custGeom>
            <a:avLst/>
            <a:gdLst>
              <a:gd name="connsiteX0" fmla="*/ 77 w 349518"/>
              <a:gd name="connsiteY0" fmla="*/ 234 h 671766"/>
              <a:gd name="connsiteX1" fmla="*/ 219152 w 349518"/>
              <a:gd name="connsiteY1" fmla="*/ 251059 h 671766"/>
              <a:gd name="connsiteX2" fmla="*/ 320752 w 349518"/>
              <a:gd name="connsiteY2" fmla="*/ 378059 h 671766"/>
              <a:gd name="connsiteX3" fmla="*/ 263602 w 349518"/>
              <a:gd name="connsiteY3" fmla="*/ 670159 h 671766"/>
              <a:gd name="connsiteX4" fmla="*/ 349327 w 349518"/>
              <a:gd name="connsiteY4" fmla="*/ 486009 h 671766"/>
              <a:gd name="connsiteX5" fmla="*/ 235027 w 349518"/>
              <a:gd name="connsiteY5" fmla="*/ 282809 h 671766"/>
              <a:gd name="connsiteX6" fmla="*/ 244552 w 349518"/>
              <a:gd name="connsiteY6" fmla="*/ 298684 h 671766"/>
              <a:gd name="connsiteX7" fmla="*/ 77 w 349518"/>
              <a:gd name="connsiteY7" fmla="*/ 234 h 67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518" h="671766">
                <a:moveTo>
                  <a:pt x="77" y="234"/>
                </a:moveTo>
                <a:cubicBezTo>
                  <a:pt x="-4156" y="-7703"/>
                  <a:pt x="165706" y="188088"/>
                  <a:pt x="219152" y="251059"/>
                </a:cubicBezTo>
                <a:cubicBezTo>
                  <a:pt x="272598" y="314030"/>
                  <a:pt x="313344" y="308209"/>
                  <a:pt x="320752" y="378059"/>
                </a:cubicBezTo>
                <a:cubicBezTo>
                  <a:pt x="328160" y="447909"/>
                  <a:pt x="258840" y="652167"/>
                  <a:pt x="263602" y="670159"/>
                </a:cubicBezTo>
                <a:cubicBezTo>
                  <a:pt x="268365" y="688151"/>
                  <a:pt x="354089" y="550567"/>
                  <a:pt x="349327" y="486009"/>
                </a:cubicBezTo>
                <a:cubicBezTo>
                  <a:pt x="344565" y="421451"/>
                  <a:pt x="252489" y="314030"/>
                  <a:pt x="235027" y="282809"/>
                </a:cubicBezTo>
                <a:cubicBezTo>
                  <a:pt x="217565" y="251588"/>
                  <a:pt x="277360" y="340488"/>
                  <a:pt x="244552" y="298684"/>
                </a:cubicBezTo>
                <a:cubicBezTo>
                  <a:pt x="211744" y="256880"/>
                  <a:pt x="4310" y="8171"/>
                  <a:pt x="77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9A24548C-A88C-D172-7212-D5C3735372D6}"/>
              </a:ext>
            </a:extLst>
          </p:cNvPr>
          <p:cNvSpPr/>
          <p:nvPr/>
        </p:nvSpPr>
        <p:spPr>
          <a:xfrm>
            <a:off x="6103109" y="1257139"/>
            <a:ext cx="311059" cy="531770"/>
          </a:xfrm>
          <a:custGeom>
            <a:avLst/>
            <a:gdLst>
              <a:gd name="connsiteX0" fmla="*/ 2416 w 311059"/>
              <a:gd name="connsiteY0" fmla="*/ 6511 h 531770"/>
              <a:gd name="connsiteX1" fmla="*/ 161166 w 311059"/>
              <a:gd name="connsiteY1" fmla="*/ 200186 h 531770"/>
              <a:gd name="connsiteX2" fmla="*/ 227841 w 311059"/>
              <a:gd name="connsiteY2" fmla="*/ 304961 h 531770"/>
              <a:gd name="connsiteX3" fmla="*/ 227841 w 311059"/>
              <a:gd name="connsiteY3" fmla="*/ 190661 h 531770"/>
              <a:gd name="connsiteX4" fmla="*/ 294516 w 311059"/>
              <a:gd name="connsiteY4" fmla="*/ 514511 h 531770"/>
              <a:gd name="connsiteX5" fmla="*/ 291341 w 311059"/>
              <a:gd name="connsiteY5" fmla="*/ 444661 h 531770"/>
              <a:gd name="connsiteX6" fmla="*/ 78616 w 311059"/>
              <a:gd name="connsiteY6" fmla="*/ 82711 h 531770"/>
              <a:gd name="connsiteX7" fmla="*/ 2416 w 311059"/>
              <a:gd name="connsiteY7" fmla="*/ 6511 h 53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059" h="531770">
                <a:moveTo>
                  <a:pt x="2416" y="6511"/>
                </a:moveTo>
                <a:cubicBezTo>
                  <a:pt x="16174" y="26090"/>
                  <a:pt x="123595" y="150444"/>
                  <a:pt x="161166" y="200186"/>
                </a:cubicBezTo>
                <a:cubicBezTo>
                  <a:pt x="198737" y="249928"/>
                  <a:pt x="216729" y="306548"/>
                  <a:pt x="227841" y="304961"/>
                </a:cubicBezTo>
                <a:cubicBezTo>
                  <a:pt x="238953" y="303374"/>
                  <a:pt x="216729" y="155736"/>
                  <a:pt x="227841" y="190661"/>
                </a:cubicBezTo>
                <a:cubicBezTo>
                  <a:pt x="238954" y="225586"/>
                  <a:pt x="283933" y="472178"/>
                  <a:pt x="294516" y="514511"/>
                </a:cubicBezTo>
                <a:cubicBezTo>
                  <a:pt x="305099" y="556844"/>
                  <a:pt x="327324" y="516628"/>
                  <a:pt x="291341" y="444661"/>
                </a:cubicBezTo>
                <a:cubicBezTo>
                  <a:pt x="255358" y="372694"/>
                  <a:pt x="120949" y="154148"/>
                  <a:pt x="78616" y="82711"/>
                </a:cubicBezTo>
                <a:cubicBezTo>
                  <a:pt x="36283" y="11274"/>
                  <a:pt x="-11342" y="-13068"/>
                  <a:pt x="2416" y="6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159F8C02-07F5-66AA-753F-CA6AFBF0A280}"/>
              </a:ext>
            </a:extLst>
          </p:cNvPr>
          <p:cNvSpPr/>
          <p:nvPr/>
        </p:nvSpPr>
        <p:spPr>
          <a:xfrm>
            <a:off x="6028499" y="1336124"/>
            <a:ext cx="390173" cy="629661"/>
          </a:xfrm>
          <a:custGeom>
            <a:avLst/>
            <a:gdLst>
              <a:gd name="connsiteX0" fmla="*/ 826 w 390173"/>
              <a:gd name="connsiteY0" fmla="*/ 551 h 629661"/>
              <a:gd name="connsiteX1" fmla="*/ 197676 w 390173"/>
              <a:gd name="connsiteY1" fmla="*/ 156126 h 629661"/>
              <a:gd name="connsiteX2" fmla="*/ 292926 w 390173"/>
              <a:gd name="connsiteY2" fmla="*/ 292651 h 629661"/>
              <a:gd name="connsiteX3" fmla="*/ 308801 w 390173"/>
              <a:gd name="connsiteY3" fmla="*/ 562526 h 629661"/>
              <a:gd name="connsiteX4" fmla="*/ 331026 w 390173"/>
              <a:gd name="connsiteY4" fmla="*/ 435526 h 629661"/>
              <a:gd name="connsiteX5" fmla="*/ 334201 w 390173"/>
              <a:gd name="connsiteY5" fmla="*/ 629201 h 629661"/>
              <a:gd name="connsiteX6" fmla="*/ 385001 w 390173"/>
              <a:gd name="connsiteY6" fmla="*/ 368851 h 629661"/>
              <a:gd name="connsiteX7" fmla="*/ 191326 w 390173"/>
              <a:gd name="connsiteY7" fmla="*/ 146601 h 629661"/>
              <a:gd name="connsiteX8" fmla="*/ 280226 w 390173"/>
              <a:gd name="connsiteY8" fmla="*/ 213276 h 629661"/>
              <a:gd name="connsiteX9" fmla="*/ 826 w 390173"/>
              <a:gd name="connsiteY9" fmla="*/ 551 h 62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173" h="629661">
                <a:moveTo>
                  <a:pt x="826" y="551"/>
                </a:moveTo>
                <a:cubicBezTo>
                  <a:pt x="-12932" y="-8974"/>
                  <a:pt x="148993" y="107443"/>
                  <a:pt x="197676" y="156126"/>
                </a:cubicBezTo>
                <a:cubicBezTo>
                  <a:pt x="246359" y="204809"/>
                  <a:pt x="274405" y="224918"/>
                  <a:pt x="292926" y="292651"/>
                </a:cubicBezTo>
                <a:cubicBezTo>
                  <a:pt x="311447" y="360384"/>
                  <a:pt x="302451" y="538714"/>
                  <a:pt x="308801" y="562526"/>
                </a:cubicBezTo>
                <a:cubicBezTo>
                  <a:pt x="315151" y="586338"/>
                  <a:pt x="326793" y="424414"/>
                  <a:pt x="331026" y="435526"/>
                </a:cubicBezTo>
                <a:cubicBezTo>
                  <a:pt x="335259" y="446639"/>
                  <a:pt x="325205" y="640313"/>
                  <a:pt x="334201" y="629201"/>
                </a:cubicBezTo>
                <a:cubicBezTo>
                  <a:pt x="343197" y="618089"/>
                  <a:pt x="408813" y="449284"/>
                  <a:pt x="385001" y="368851"/>
                </a:cubicBezTo>
                <a:cubicBezTo>
                  <a:pt x="361189" y="288418"/>
                  <a:pt x="208788" y="172530"/>
                  <a:pt x="191326" y="146601"/>
                </a:cubicBezTo>
                <a:cubicBezTo>
                  <a:pt x="173864" y="120672"/>
                  <a:pt x="307214" y="234443"/>
                  <a:pt x="280226" y="213276"/>
                </a:cubicBezTo>
                <a:cubicBezTo>
                  <a:pt x="253239" y="192109"/>
                  <a:pt x="14584" y="10076"/>
                  <a:pt x="826" y="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227221C2-D3BE-9EC0-BFB0-8FB613B003CA}"/>
              </a:ext>
            </a:extLst>
          </p:cNvPr>
          <p:cNvSpPr/>
          <p:nvPr/>
        </p:nvSpPr>
        <p:spPr>
          <a:xfrm>
            <a:off x="6051495" y="1311155"/>
            <a:ext cx="278134" cy="257782"/>
          </a:xfrm>
          <a:custGeom>
            <a:avLst/>
            <a:gdLst>
              <a:gd name="connsiteX0" fmla="*/ 55 w 278134"/>
              <a:gd name="connsiteY0" fmla="*/ 120 h 257782"/>
              <a:gd name="connsiteX1" fmla="*/ 101655 w 278134"/>
              <a:gd name="connsiteY1" fmla="*/ 130295 h 257782"/>
              <a:gd name="connsiteX2" fmla="*/ 276280 w 278134"/>
              <a:gd name="connsiteY2" fmla="*/ 257295 h 257782"/>
              <a:gd name="connsiteX3" fmla="*/ 187380 w 278134"/>
              <a:gd name="connsiteY3" fmla="*/ 171570 h 257782"/>
              <a:gd name="connsiteX4" fmla="*/ 88955 w 278134"/>
              <a:gd name="connsiteY4" fmla="*/ 108070 h 257782"/>
              <a:gd name="connsiteX5" fmla="*/ 55 w 278134"/>
              <a:gd name="connsiteY5" fmla="*/ 120 h 25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134" h="257782">
                <a:moveTo>
                  <a:pt x="55" y="120"/>
                </a:moveTo>
                <a:cubicBezTo>
                  <a:pt x="2172" y="3824"/>
                  <a:pt x="55618" y="87433"/>
                  <a:pt x="101655" y="130295"/>
                </a:cubicBezTo>
                <a:cubicBezTo>
                  <a:pt x="147692" y="173157"/>
                  <a:pt x="261993" y="250416"/>
                  <a:pt x="276280" y="257295"/>
                </a:cubicBezTo>
                <a:cubicBezTo>
                  <a:pt x="290568" y="264174"/>
                  <a:pt x="218601" y="196441"/>
                  <a:pt x="187380" y="171570"/>
                </a:cubicBezTo>
                <a:cubicBezTo>
                  <a:pt x="156159" y="146699"/>
                  <a:pt x="120705" y="137174"/>
                  <a:pt x="88955" y="108070"/>
                </a:cubicBezTo>
                <a:cubicBezTo>
                  <a:pt x="57205" y="78966"/>
                  <a:pt x="-2062" y="-3584"/>
                  <a:pt x="55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B94542A7-A9EC-40E2-B471-FE9191257865}"/>
              </a:ext>
            </a:extLst>
          </p:cNvPr>
          <p:cNvSpPr/>
          <p:nvPr/>
        </p:nvSpPr>
        <p:spPr>
          <a:xfrm>
            <a:off x="6038701" y="1449840"/>
            <a:ext cx="325178" cy="484086"/>
          </a:xfrm>
          <a:custGeom>
            <a:avLst/>
            <a:gdLst>
              <a:gd name="connsiteX0" fmla="*/ 149 w 325178"/>
              <a:gd name="connsiteY0" fmla="*/ 1135 h 484086"/>
              <a:gd name="connsiteX1" fmla="*/ 203349 w 325178"/>
              <a:gd name="connsiteY1" fmla="*/ 271010 h 484086"/>
              <a:gd name="connsiteX2" fmla="*/ 323999 w 325178"/>
              <a:gd name="connsiteY2" fmla="*/ 480560 h 484086"/>
              <a:gd name="connsiteX3" fmla="*/ 263674 w 325178"/>
              <a:gd name="connsiteY3" fmla="*/ 378960 h 484086"/>
              <a:gd name="connsiteX4" fmla="*/ 244624 w 325178"/>
              <a:gd name="connsiteY4" fmla="*/ 83685 h 484086"/>
              <a:gd name="connsiteX5" fmla="*/ 260499 w 325178"/>
              <a:gd name="connsiteY5" fmla="*/ 296410 h 484086"/>
              <a:gd name="connsiteX6" fmla="*/ 171599 w 325178"/>
              <a:gd name="connsiteY6" fmla="*/ 178935 h 484086"/>
              <a:gd name="connsiteX7" fmla="*/ 149 w 325178"/>
              <a:gd name="connsiteY7" fmla="*/ 1135 h 48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178" h="484086">
                <a:moveTo>
                  <a:pt x="149" y="1135"/>
                </a:moveTo>
                <a:cubicBezTo>
                  <a:pt x="5441" y="16481"/>
                  <a:pt x="149374" y="191106"/>
                  <a:pt x="203349" y="271010"/>
                </a:cubicBezTo>
                <a:cubicBezTo>
                  <a:pt x="257324" y="350914"/>
                  <a:pt x="313945" y="462568"/>
                  <a:pt x="323999" y="480560"/>
                </a:cubicBezTo>
                <a:cubicBezTo>
                  <a:pt x="334053" y="498552"/>
                  <a:pt x="276903" y="445106"/>
                  <a:pt x="263674" y="378960"/>
                </a:cubicBezTo>
                <a:cubicBezTo>
                  <a:pt x="250445" y="312814"/>
                  <a:pt x="245153" y="97443"/>
                  <a:pt x="244624" y="83685"/>
                </a:cubicBezTo>
                <a:cubicBezTo>
                  <a:pt x="244095" y="69927"/>
                  <a:pt x="272670" y="280535"/>
                  <a:pt x="260499" y="296410"/>
                </a:cubicBezTo>
                <a:cubicBezTo>
                  <a:pt x="248328" y="312285"/>
                  <a:pt x="211816" y="227618"/>
                  <a:pt x="171599" y="178935"/>
                </a:cubicBezTo>
                <a:cubicBezTo>
                  <a:pt x="131382" y="130252"/>
                  <a:pt x="-5143" y="-14211"/>
                  <a:pt x="149" y="1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F6DBD52F-54AC-0B30-4FE1-AB9D99A154BE}"/>
              </a:ext>
            </a:extLst>
          </p:cNvPr>
          <p:cNvSpPr/>
          <p:nvPr/>
        </p:nvSpPr>
        <p:spPr>
          <a:xfrm>
            <a:off x="5994400" y="1514475"/>
            <a:ext cx="352543" cy="793896"/>
          </a:xfrm>
          <a:custGeom>
            <a:avLst/>
            <a:gdLst>
              <a:gd name="connsiteX0" fmla="*/ 0 w 352543"/>
              <a:gd name="connsiteY0" fmla="*/ 0 h 793896"/>
              <a:gd name="connsiteX1" fmla="*/ 288925 w 352543"/>
              <a:gd name="connsiteY1" fmla="*/ 384175 h 793896"/>
              <a:gd name="connsiteX2" fmla="*/ 311150 w 352543"/>
              <a:gd name="connsiteY2" fmla="*/ 479425 h 793896"/>
              <a:gd name="connsiteX3" fmla="*/ 342900 w 352543"/>
              <a:gd name="connsiteY3" fmla="*/ 457200 h 793896"/>
              <a:gd name="connsiteX4" fmla="*/ 304800 w 352543"/>
              <a:gd name="connsiteY4" fmla="*/ 574675 h 793896"/>
              <a:gd name="connsiteX5" fmla="*/ 304800 w 352543"/>
              <a:gd name="connsiteY5" fmla="*/ 793750 h 793896"/>
              <a:gd name="connsiteX6" fmla="*/ 352425 w 352543"/>
              <a:gd name="connsiteY6" fmla="*/ 539750 h 793896"/>
              <a:gd name="connsiteX7" fmla="*/ 288925 w 352543"/>
              <a:gd name="connsiteY7" fmla="*/ 384175 h 793896"/>
              <a:gd name="connsiteX8" fmla="*/ 0 w 352543"/>
              <a:gd name="connsiteY8" fmla="*/ 0 h 79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543" h="793896">
                <a:moveTo>
                  <a:pt x="0" y="0"/>
                </a:moveTo>
                <a:cubicBezTo>
                  <a:pt x="0" y="0"/>
                  <a:pt x="237067" y="304271"/>
                  <a:pt x="288925" y="384175"/>
                </a:cubicBezTo>
                <a:cubicBezTo>
                  <a:pt x="340783" y="464079"/>
                  <a:pt x="302154" y="467254"/>
                  <a:pt x="311150" y="479425"/>
                </a:cubicBezTo>
                <a:cubicBezTo>
                  <a:pt x="320146" y="491596"/>
                  <a:pt x="343958" y="441325"/>
                  <a:pt x="342900" y="457200"/>
                </a:cubicBezTo>
                <a:cubicBezTo>
                  <a:pt x="341842" y="473075"/>
                  <a:pt x="311150" y="518583"/>
                  <a:pt x="304800" y="574675"/>
                </a:cubicBezTo>
                <a:cubicBezTo>
                  <a:pt x="298450" y="630767"/>
                  <a:pt x="296863" y="799571"/>
                  <a:pt x="304800" y="793750"/>
                </a:cubicBezTo>
                <a:cubicBezTo>
                  <a:pt x="312737" y="787929"/>
                  <a:pt x="355071" y="608012"/>
                  <a:pt x="352425" y="539750"/>
                </a:cubicBezTo>
                <a:cubicBezTo>
                  <a:pt x="349779" y="471488"/>
                  <a:pt x="345017" y="473075"/>
                  <a:pt x="288925" y="384175"/>
                </a:cubicBezTo>
                <a:cubicBezTo>
                  <a:pt x="232833" y="295275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C4C19A67-79EB-FA4A-3513-5DD7DE6FBA7F}"/>
              </a:ext>
            </a:extLst>
          </p:cNvPr>
          <p:cNvSpPr/>
          <p:nvPr/>
        </p:nvSpPr>
        <p:spPr>
          <a:xfrm>
            <a:off x="5971831" y="1752585"/>
            <a:ext cx="342613" cy="1362102"/>
          </a:xfrm>
          <a:custGeom>
            <a:avLst/>
            <a:gdLst>
              <a:gd name="connsiteX0" fmla="*/ 344 w 342613"/>
              <a:gd name="connsiteY0" fmla="*/ 15 h 1362102"/>
              <a:gd name="connsiteX1" fmla="*/ 184494 w 342613"/>
              <a:gd name="connsiteY1" fmla="*/ 234965 h 1362102"/>
              <a:gd name="connsiteX2" fmla="*/ 267044 w 342613"/>
              <a:gd name="connsiteY2" fmla="*/ 384190 h 1362102"/>
              <a:gd name="connsiteX3" fmla="*/ 244819 w 342613"/>
              <a:gd name="connsiteY3" fmla="*/ 619140 h 1362102"/>
              <a:gd name="connsiteX4" fmla="*/ 295619 w 342613"/>
              <a:gd name="connsiteY4" fmla="*/ 501665 h 1362102"/>
              <a:gd name="connsiteX5" fmla="*/ 194019 w 342613"/>
              <a:gd name="connsiteY5" fmla="*/ 742965 h 1362102"/>
              <a:gd name="connsiteX6" fmla="*/ 276569 w 342613"/>
              <a:gd name="connsiteY6" fmla="*/ 682640 h 1362102"/>
              <a:gd name="connsiteX7" fmla="*/ 197194 w 342613"/>
              <a:gd name="connsiteY7" fmla="*/ 923940 h 1362102"/>
              <a:gd name="connsiteX8" fmla="*/ 155919 w 342613"/>
              <a:gd name="connsiteY8" fmla="*/ 1196990 h 1362102"/>
              <a:gd name="connsiteX9" fmla="*/ 101944 w 342613"/>
              <a:gd name="connsiteY9" fmla="*/ 1362090 h 1362102"/>
              <a:gd name="connsiteX10" fmla="*/ 152744 w 342613"/>
              <a:gd name="connsiteY10" fmla="*/ 1200165 h 1362102"/>
              <a:gd name="connsiteX11" fmla="*/ 279744 w 342613"/>
              <a:gd name="connsiteY11" fmla="*/ 482615 h 1362102"/>
              <a:gd name="connsiteX12" fmla="*/ 327369 w 342613"/>
              <a:gd name="connsiteY12" fmla="*/ 466740 h 1362102"/>
              <a:gd name="connsiteX13" fmla="*/ 321019 w 342613"/>
              <a:gd name="connsiteY13" fmla="*/ 368315 h 1362102"/>
              <a:gd name="connsiteX14" fmla="*/ 86069 w 342613"/>
              <a:gd name="connsiteY14" fmla="*/ 47640 h 1362102"/>
              <a:gd name="connsiteX15" fmla="*/ 136869 w 342613"/>
              <a:gd name="connsiteY15" fmla="*/ 222265 h 1362102"/>
              <a:gd name="connsiteX16" fmla="*/ 344 w 342613"/>
              <a:gd name="connsiteY16" fmla="*/ 15 h 136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2613" h="1362102">
                <a:moveTo>
                  <a:pt x="344" y="15"/>
                </a:moveTo>
                <a:cubicBezTo>
                  <a:pt x="8281" y="2132"/>
                  <a:pt x="140044" y="170936"/>
                  <a:pt x="184494" y="234965"/>
                </a:cubicBezTo>
                <a:cubicBezTo>
                  <a:pt x="228944" y="298994"/>
                  <a:pt x="256990" y="320161"/>
                  <a:pt x="267044" y="384190"/>
                </a:cubicBezTo>
                <a:cubicBezTo>
                  <a:pt x="277098" y="448219"/>
                  <a:pt x="240057" y="599561"/>
                  <a:pt x="244819" y="619140"/>
                </a:cubicBezTo>
                <a:cubicBezTo>
                  <a:pt x="249581" y="638719"/>
                  <a:pt x="304086" y="481027"/>
                  <a:pt x="295619" y="501665"/>
                </a:cubicBezTo>
                <a:cubicBezTo>
                  <a:pt x="287152" y="522303"/>
                  <a:pt x="197194" y="712802"/>
                  <a:pt x="194019" y="742965"/>
                </a:cubicBezTo>
                <a:cubicBezTo>
                  <a:pt x="190844" y="773128"/>
                  <a:pt x="276040" y="652478"/>
                  <a:pt x="276569" y="682640"/>
                </a:cubicBezTo>
                <a:cubicBezTo>
                  <a:pt x="277098" y="712803"/>
                  <a:pt x="217302" y="838215"/>
                  <a:pt x="197194" y="923940"/>
                </a:cubicBezTo>
                <a:cubicBezTo>
                  <a:pt x="177086" y="1009665"/>
                  <a:pt x="171794" y="1123965"/>
                  <a:pt x="155919" y="1196990"/>
                </a:cubicBezTo>
                <a:cubicBezTo>
                  <a:pt x="140044" y="1270015"/>
                  <a:pt x="102473" y="1361561"/>
                  <a:pt x="101944" y="1362090"/>
                </a:cubicBezTo>
                <a:cubicBezTo>
                  <a:pt x="101415" y="1362619"/>
                  <a:pt x="123111" y="1346744"/>
                  <a:pt x="152744" y="1200165"/>
                </a:cubicBezTo>
                <a:cubicBezTo>
                  <a:pt x="182377" y="1053586"/>
                  <a:pt x="250640" y="604852"/>
                  <a:pt x="279744" y="482615"/>
                </a:cubicBezTo>
                <a:cubicBezTo>
                  <a:pt x="308848" y="360378"/>
                  <a:pt x="320490" y="485790"/>
                  <a:pt x="327369" y="466740"/>
                </a:cubicBezTo>
                <a:cubicBezTo>
                  <a:pt x="334248" y="447690"/>
                  <a:pt x="361236" y="438165"/>
                  <a:pt x="321019" y="368315"/>
                </a:cubicBezTo>
                <a:cubicBezTo>
                  <a:pt x="280802" y="298465"/>
                  <a:pt x="116761" y="71982"/>
                  <a:pt x="86069" y="47640"/>
                </a:cubicBezTo>
                <a:cubicBezTo>
                  <a:pt x="55377" y="23298"/>
                  <a:pt x="149569" y="229144"/>
                  <a:pt x="136869" y="222265"/>
                </a:cubicBezTo>
                <a:cubicBezTo>
                  <a:pt x="124169" y="215386"/>
                  <a:pt x="-7593" y="-2102"/>
                  <a:pt x="34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68C83236-F32D-B367-062A-9040AB549EB5}"/>
              </a:ext>
            </a:extLst>
          </p:cNvPr>
          <p:cNvSpPr/>
          <p:nvPr/>
        </p:nvSpPr>
        <p:spPr>
          <a:xfrm>
            <a:off x="5975346" y="1565184"/>
            <a:ext cx="362180" cy="572504"/>
          </a:xfrm>
          <a:custGeom>
            <a:avLst/>
            <a:gdLst>
              <a:gd name="connsiteX0" fmla="*/ 4 w 362180"/>
              <a:gd name="connsiteY0" fmla="*/ 91 h 572504"/>
              <a:gd name="connsiteX1" fmla="*/ 66679 w 362180"/>
              <a:gd name="connsiteY1" fmla="*/ 200116 h 572504"/>
              <a:gd name="connsiteX2" fmla="*/ 200029 w 362180"/>
              <a:gd name="connsiteY2" fmla="*/ 292191 h 572504"/>
              <a:gd name="connsiteX3" fmla="*/ 165104 w 362180"/>
              <a:gd name="connsiteY3" fmla="*/ 190591 h 572504"/>
              <a:gd name="connsiteX4" fmla="*/ 301629 w 362180"/>
              <a:gd name="connsiteY4" fmla="*/ 450941 h 572504"/>
              <a:gd name="connsiteX5" fmla="*/ 361954 w 362180"/>
              <a:gd name="connsiteY5" fmla="*/ 571591 h 572504"/>
              <a:gd name="connsiteX6" fmla="*/ 282579 w 362180"/>
              <a:gd name="connsiteY6" fmla="*/ 393791 h 572504"/>
              <a:gd name="connsiteX7" fmla="*/ 92079 w 362180"/>
              <a:gd name="connsiteY7" fmla="*/ 177891 h 572504"/>
              <a:gd name="connsiteX8" fmla="*/ 133354 w 362180"/>
              <a:gd name="connsiteY8" fmla="*/ 241391 h 572504"/>
              <a:gd name="connsiteX9" fmla="*/ 63504 w 362180"/>
              <a:gd name="connsiteY9" fmla="*/ 174716 h 572504"/>
              <a:gd name="connsiteX10" fmla="*/ 4 w 362180"/>
              <a:gd name="connsiteY10" fmla="*/ 91 h 57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2180" h="572504">
                <a:moveTo>
                  <a:pt x="4" y="91"/>
                </a:moveTo>
                <a:cubicBezTo>
                  <a:pt x="533" y="4324"/>
                  <a:pt x="33342" y="151433"/>
                  <a:pt x="66679" y="200116"/>
                </a:cubicBezTo>
                <a:cubicBezTo>
                  <a:pt x="100016" y="248799"/>
                  <a:pt x="183625" y="293778"/>
                  <a:pt x="200029" y="292191"/>
                </a:cubicBezTo>
                <a:cubicBezTo>
                  <a:pt x="216433" y="290604"/>
                  <a:pt x="148171" y="164133"/>
                  <a:pt x="165104" y="190591"/>
                </a:cubicBezTo>
                <a:cubicBezTo>
                  <a:pt x="182037" y="217049"/>
                  <a:pt x="268821" y="387441"/>
                  <a:pt x="301629" y="450941"/>
                </a:cubicBezTo>
                <a:cubicBezTo>
                  <a:pt x="334437" y="514441"/>
                  <a:pt x="365129" y="581116"/>
                  <a:pt x="361954" y="571591"/>
                </a:cubicBezTo>
                <a:cubicBezTo>
                  <a:pt x="358779" y="562066"/>
                  <a:pt x="327558" y="459408"/>
                  <a:pt x="282579" y="393791"/>
                </a:cubicBezTo>
                <a:cubicBezTo>
                  <a:pt x="237600" y="328174"/>
                  <a:pt x="116950" y="203291"/>
                  <a:pt x="92079" y="177891"/>
                </a:cubicBezTo>
                <a:cubicBezTo>
                  <a:pt x="67208" y="152491"/>
                  <a:pt x="138117" y="241920"/>
                  <a:pt x="133354" y="241391"/>
                </a:cubicBezTo>
                <a:cubicBezTo>
                  <a:pt x="128592" y="240862"/>
                  <a:pt x="84141" y="209112"/>
                  <a:pt x="63504" y="174716"/>
                </a:cubicBezTo>
                <a:cubicBezTo>
                  <a:pt x="42867" y="140320"/>
                  <a:pt x="-525" y="-4142"/>
                  <a:pt x="4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C667EF01-80B6-B3EE-CCB3-7451C81E299B}"/>
              </a:ext>
            </a:extLst>
          </p:cNvPr>
          <p:cNvSpPr/>
          <p:nvPr/>
        </p:nvSpPr>
        <p:spPr>
          <a:xfrm>
            <a:off x="5949675" y="1831901"/>
            <a:ext cx="322164" cy="526201"/>
          </a:xfrm>
          <a:custGeom>
            <a:avLst/>
            <a:gdLst>
              <a:gd name="connsiteX0" fmla="*/ 275 w 322164"/>
              <a:gd name="connsiteY0" fmla="*/ 74 h 526201"/>
              <a:gd name="connsiteX1" fmla="*/ 155850 w 322164"/>
              <a:gd name="connsiteY1" fmla="*/ 215974 h 526201"/>
              <a:gd name="connsiteX2" fmla="*/ 314600 w 322164"/>
              <a:gd name="connsiteY2" fmla="*/ 517599 h 526201"/>
              <a:gd name="connsiteX3" fmla="*/ 266975 w 322164"/>
              <a:gd name="connsiteY3" fmla="*/ 412824 h 526201"/>
              <a:gd name="connsiteX4" fmla="*/ 9800 w 322164"/>
              <a:gd name="connsiteY4" fmla="*/ 92149 h 526201"/>
              <a:gd name="connsiteX5" fmla="*/ 114575 w 322164"/>
              <a:gd name="connsiteY5" fmla="*/ 190574 h 526201"/>
              <a:gd name="connsiteX6" fmla="*/ 275 w 322164"/>
              <a:gd name="connsiteY6" fmla="*/ 74 h 526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164" h="526201">
                <a:moveTo>
                  <a:pt x="275" y="74"/>
                </a:moveTo>
                <a:cubicBezTo>
                  <a:pt x="7154" y="4307"/>
                  <a:pt x="103463" y="129720"/>
                  <a:pt x="155850" y="215974"/>
                </a:cubicBezTo>
                <a:cubicBezTo>
                  <a:pt x="208238" y="302228"/>
                  <a:pt x="296079" y="484791"/>
                  <a:pt x="314600" y="517599"/>
                </a:cubicBezTo>
                <a:cubicBezTo>
                  <a:pt x="333121" y="550407"/>
                  <a:pt x="317775" y="483732"/>
                  <a:pt x="266975" y="412824"/>
                </a:cubicBezTo>
                <a:cubicBezTo>
                  <a:pt x="216175" y="341916"/>
                  <a:pt x="35200" y="129191"/>
                  <a:pt x="9800" y="92149"/>
                </a:cubicBezTo>
                <a:cubicBezTo>
                  <a:pt x="-15600" y="55107"/>
                  <a:pt x="111400" y="207507"/>
                  <a:pt x="114575" y="190574"/>
                </a:cubicBezTo>
                <a:cubicBezTo>
                  <a:pt x="117750" y="173641"/>
                  <a:pt x="-6604" y="-4159"/>
                  <a:pt x="275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1E779616-0904-3BDF-B231-C807E5863CC7}"/>
              </a:ext>
            </a:extLst>
          </p:cNvPr>
          <p:cNvSpPr/>
          <p:nvPr/>
        </p:nvSpPr>
        <p:spPr>
          <a:xfrm>
            <a:off x="5810247" y="1933253"/>
            <a:ext cx="378643" cy="869721"/>
          </a:xfrm>
          <a:custGeom>
            <a:avLst/>
            <a:gdLst>
              <a:gd name="connsiteX0" fmla="*/ 3 w 378643"/>
              <a:gd name="connsiteY0" fmla="*/ 322 h 869721"/>
              <a:gd name="connsiteX1" fmla="*/ 266703 w 378643"/>
              <a:gd name="connsiteY1" fmla="*/ 260672 h 869721"/>
              <a:gd name="connsiteX2" fmla="*/ 257178 w 378643"/>
              <a:gd name="connsiteY2" fmla="*/ 200347 h 869721"/>
              <a:gd name="connsiteX3" fmla="*/ 346078 w 378643"/>
              <a:gd name="connsiteY3" fmla="*/ 295597 h 869721"/>
              <a:gd name="connsiteX4" fmla="*/ 355603 w 378643"/>
              <a:gd name="connsiteY4" fmla="*/ 482922 h 869721"/>
              <a:gd name="connsiteX5" fmla="*/ 365128 w 378643"/>
              <a:gd name="connsiteY5" fmla="*/ 365447 h 869721"/>
              <a:gd name="connsiteX6" fmla="*/ 352428 w 378643"/>
              <a:gd name="connsiteY6" fmla="*/ 768672 h 869721"/>
              <a:gd name="connsiteX7" fmla="*/ 288928 w 378643"/>
              <a:gd name="connsiteY7" fmla="*/ 863922 h 869721"/>
              <a:gd name="connsiteX8" fmla="*/ 368303 w 378643"/>
              <a:gd name="connsiteY8" fmla="*/ 648022 h 869721"/>
              <a:gd name="connsiteX9" fmla="*/ 355603 w 378643"/>
              <a:gd name="connsiteY9" fmla="*/ 289247 h 869721"/>
              <a:gd name="connsiteX10" fmla="*/ 168278 w 378643"/>
              <a:gd name="connsiteY10" fmla="*/ 79697 h 869721"/>
              <a:gd name="connsiteX11" fmla="*/ 273053 w 378643"/>
              <a:gd name="connsiteY11" fmla="*/ 203522 h 869721"/>
              <a:gd name="connsiteX12" fmla="*/ 3 w 378643"/>
              <a:gd name="connsiteY12" fmla="*/ 322 h 869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8643" h="869721">
                <a:moveTo>
                  <a:pt x="3" y="322"/>
                </a:moveTo>
                <a:cubicBezTo>
                  <a:pt x="-1055" y="9847"/>
                  <a:pt x="223841" y="227335"/>
                  <a:pt x="266703" y="260672"/>
                </a:cubicBezTo>
                <a:cubicBezTo>
                  <a:pt x="309565" y="294009"/>
                  <a:pt x="243949" y="194526"/>
                  <a:pt x="257178" y="200347"/>
                </a:cubicBezTo>
                <a:cubicBezTo>
                  <a:pt x="270407" y="206168"/>
                  <a:pt x="329674" y="248501"/>
                  <a:pt x="346078" y="295597"/>
                </a:cubicBezTo>
                <a:cubicBezTo>
                  <a:pt x="362482" y="342693"/>
                  <a:pt x="352428" y="471280"/>
                  <a:pt x="355603" y="482922"/>
                </a:cubicBezTo>
                <a:cubicBezTo>
                  <a:pt x="358778" y="494564"/>
                  <a:pt x="365657" y="317822"/>
                  <a:pt x="365128" y="365447"/>
                </a:cubicBezTo>
                <a:cubicBezTo>
                  <a:pt x="364599" y="413072"/>
                  <a:pt x="365128" y="685593"/>
                  <a:pt x="352428" y="768672"/>
                </a:cubicBezTo>
                <a:cubicBezTo>
                  <a:pt x="339728" y="851751"/>
                  <a:pt x="286282" y="884030"/>
                  <a:pt x="288928" y="863922"/>
                </a:cubicBezTo>
                <a:cubicBezTo>
                  <a:pt x="291574" y="843814"/>
                  <a:pt x="357191" y="743801"/>
                  <a:pt x="368303" y="648022"/>
                </a:cubicBezTo>
                <a:cubicBezTo>
                  <a:pt x="379416" y="552243"/>
                  <a:pt x="388940" y="383968"/>
                  <a:pt x="355603" y="289247"/>
                </a:cubicBezTo>
                <a:cubicBezTo>
                  <a:pt x="322266" y="194526"/>
                  <a:pt x="182036" y="93985"/>
                  <a:pt x="168278" y="79697"/>
                </a:cubicBezTo>
                <a:cubicBezTo>
                  <a:pt x="154520" y="65409"/>
                  <a:pt x="296866" y="211460"/>
                  <a:pt x="273053" y="203522"/>
                </a:cubicBezTo>
                <a:cubicBezTo>
                  <a:pt x="249241" y="195585"/>
                  <a:pt x="1061" y="-9203"/>
                  <a:pt x="3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9431EAB4-D16E-367D-F458-402439AF328C}"/>
              </a:ext>
            </a:extLst>
          </p:cNvPr>
          <p:cNvSpPr/>
          <p:nvPr/>
        </p:nvSpPr>
        <p:spPr>
          <a:xfrm>
            <a:off x="5796582" y="2052844"/>
            <a:ext cx="389446" cy="1199787"/>
          </a:xfrm>
          <a:custGeom>
            <a:avLst/>
            <a:gdLst>
              <a:gd name="connsiteX0" fmla="*/ 968 w 389446"/>
              <a:gd name="connsiteY0" fmla="*/ 1381 h 1199787"/>
              <a:gd name="connsiteX1" fmla="*/ 340693 w 389446"/>
              <a:gd name="connsiteY1" fmla="*/ 322056 h 1199787"/>
              <a:gd name="connsiteX2" fmla="*/ 324818 w 389446"/>
              <a:gd name="connsiteY2" fmla="*/ 287131 h 1199787"/>
              <a:gd name="connsiteX3" fmla="*/ 350218 w 389446"/>
              <a:gd name="connsiteY3" fmla="*/ 493506 h 1199787"/>
              <a:gd name="connsiteX4" fmla="*/ 366093 w 389446"/>
              <a:gd name="connsiteY4" fmla="*/ 404606 h 1199787"/>
              <a:gd name="connsiteX5" fmla="*/ 388318 w 389446"/>
              <a:gd name="connsiteY5" fmla="*/ 966581 h 1199787"/>
              <a:gd name="connsiteX6" fmla="*/ 327993 w 389446"/>
              <a:gd name="connsiteY6" fmla="*/ 814181 h 1199787"/>
              <a:gd name="connsiteX7" fmla="*/ 229568 w 389446"/>
              <a:gd name="connsiteY7" fmla="*/ 953881 h 1199787"/>
              <a:gd name="connsiteX8" fmla="*/ 369268 w 389446"/>
              <a:gd name="connsiteY8" fmla="*/ 890381 h 1199787"/>
              <a:gd name="connsiteX9" fmla="*/ 188293 w 389446"/>
              <a:gd name="connsiteY9" fmla="*/ 1198356 h 1199787"/>
              <a:gd name="connsiteX10" fmla="*/ 261318 w 389446"/>
              <a:gd name="connsiteY10" fmla="*/ 979281 h 1199787"/>
              <a:gd name="connsiteX11" fmla="*/ 359743 w 389446"/>
              <a:gd name="connsiteY11" fmla="*/ 407781 h 1199787"/>
              <a:gd name="connsiteX12" fmla="*/ 312118 w 389446"/>
              <a:gd name="connsiteY12" fmla="*/ 122031 h 1199787"/>
              <a:gd name="connsiteX13" fmla="*/ 302593 w 389446"/>
              <a:gd name="connsiteY13" fmla="*/ 283956 h 1199787"/>
              <a:gd name="connsiteX14" fmla="*/ 239093 w 389446"/>
              <a:gd name="connsiteY14" fmla="*/ 207756 h 1199787"/>
              <a:gd name="connsiteX15" fmla="*/ 968 w 389446"/>
              <a:gd name="connsiteY15" fmla="*/ 1381 h 119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9446" h="1199787">
                <a:moveTo>
                  <a:pt x="968" y="1381"/>
                </a:moveTo>
                <a:cubicBezTo>
                  <a:pt x="17901" y="20431"/>
                  <a:pt x="286718" y="274431"/>
                  <a:pt x="340693" y="322056"/>
                </a:cubicBezTo>
                <a:cubicBezTo>
                  <a:pt x="394668" y="369681"/>
                  <a:pt x="323231" y="258556"/>
                  <a:pt x="324818" y="287131"/>
                </a:cubicBezTo>
                <a:cubicBezTo>
                  <a:pt x="326406" y="315706"/>
                  <a:pt x="343339" y="473927"/>
                  <a:pt x="350218" y="493506"/>
                </a:cubicBezTo>
                <a:cubicBezTo>
                  <a:pt x="357097" y="513085"/>
                  <a:pt x="359743" y="325760"/>
                  <a:pt x="366093" y="404606"/>
                </a:cubicBezTo>
                <a:cubicBezTo>
                  <a:pt x="372443" y="483452"/>
                  <a:pt x="394668" y="898319"/>
                  <a:pt x="388318" y="966581"/>
                </a:cubicBezTo>
                <a:cubicBezTo>
                  <a:pt x="381968" y="1034844"/>
                  <a:pt x="354451" y="816298"/>
                  <a:pt x="327993" y="814181"/>
                </a:cubicBezTo>
                <a:cubicBezTo>
                  <a:pt x="301535" y="812064"/>
                  <a:pt x="222689" y="941181"/>
                  <a:pt x="229568" y="953881"/>
                </a:cubicBezTo>
                <a:cubicBezTo>
                  <a:pt x="236447" y="966581"/>
                  <a:pt x="376147" y="849635"/>
                  <a:pt x="369268" y="890381"/>
                </a:cubicBezTo>
                <a:cubicBezTo>
                  <a:pt x="362389" y="931127"/>
                  <a:pt x="206285" y="1183539"/>
                  <a:pt x="188293" y="1198356"/>
                </a:cubicBezTo>
                <a:cubicBezTo>
                  <a:pt x="170301" y="1213173"/>
                  <a:pt x="232743" y="1111044"/>
                  <a:pt x="261318" y="979281"/>
                </a:cubicBezTo>
                <a:cubicBezTo>
                  <a:pt x="289893" y="847519"/>
                  <a:pt x="351276" y="550656"/>
                  <a:pt x="359743" y="407781"/>
                </a:cubicBezTo>
                <a:cubicBezTo>
                  <a:pt x="368210" y="264906"/>
                  <a:pt x="321643" y="142668"/>
                  <a:pt x="312118" y="122031"/>
                </a:cubicBezTo>
                <a:cubicBezTo>
                  <a:pt x="302593" y="101394"/>
                  <a:pt x="314764" y="269669"/>
                  <a:pt x="302593" y="283956"/>
                </a:cubicBezTo>
                <a:cubicBezTo>
                  <a:pt x="290422" y="298243"/>
                  <a:pt x="284072" y="249560"/>
                  <a:pt x="239093" y="207756"/>
                </a:cubicBezTo>
                <a:cubicBezTo>
                  <a:pt x="194114" y="165952"/>
                  <a:pt x="-15965" y="-17669"/>
                  <a:pt x="968" y="1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F6F31443-3545-750A-240B-8E91D9B0FF4D}"/>
              </a:ext>
            </a:extLst>
          </p:cNvPr>
          <p:cNvSpPr/>
          <p:nvPr/>
        </p:nvSpPr>
        <p:spPr>
          <a:xfrm>
            <a:off x="5771569" y="2129946"/>
            <a:ext cx="398392" cy="807062"/>
          </a:xfrm>
          <a:custGeom>
            <a:avLst/>
            <a:gdLst>
              <a:gd name="connsiteX0" fmla="*/ 3756 w 398392"/>
              <a:gd name="connsiteY0" fmla="*/ 3654 h 807062"/>
              <a:gd name="connsiteX1" fmla="*/ 235531 w 398392"/>
              <a:gd name="connsiteY1" fmla="*/ 206854 h 807062"/>
              <a:gd name="connsiteX2" fmla="*/ 210131 w 398392"/>
              <a:gd name="connsiteY2" fmla="*/ 165579 h 807062"/>
              <a:gd name="connsiteX3" fmla="*/ 353006 w 398392"/>
              <a:gd name="connsiteY3" fmla="*/ 381479 h 807062"/>
              <a:gd name="connsiteX4" fmla="*/ 324431 w 398392"/>
              <a:gd name="connsiteY4" fmla="*/ 591029 h 807062"/>
              <a:gd name="connsiteX5" fmla="*/ 333956 w 398392"/>
              <a:gd name="connsiteY5" fmla="*/ 473554 h 807062"/>
              <a:gd name="connsiteX6" fmla="*/ 267281 w 398392"/>
              <a:gd name="connsiteY6" fmla="*/ 797404 h 807062"/>
              <a:gd name="connsiteX7" fmla="*/ 295856 w 398392"/>
              <a:gd name="connsiteY7" fmla="*/ 689454 h 807062"/>
              <a:gd name="connsiteX8" fmla="*/ 397456 w 398392"/>
              <a:gd name="connsiteY8" fmla="*/ 359254 h 807062"/>
              <a:gd name="connsiteX9" fmla="*/ 229181 w 398392"/>
              <a:gd name="connsiteY9" fmla="*/ 190979 h 807062"/>
              <a:gd name="connsiteX10" fmla="*/ 248231 w 398392"/>
              <a:gd name="connsiteY10" fmla="*/ 283054 h 807062"/>
              <a:gd name="connsiteX11" fmla="*/ 102181 w 398392"/>
              <a:gd name="connsiteY11" fmla="*/ 92554 h 807062"/>
              <a:gd name="connsiteX12" fmla="*/ 3756 w 398392"/>
              <a:gd name="connsiteY12" fmla="*/ 3654 h 80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8392" h="807062">
                <a:moveTo>
                  <a:pt x="3756" y="3654"/>
                </a:moveTo>
                <a:cubicBezTo>
                  <a:pt x="25981" y="22704"/>
                  <a:pt x="201135" y="179867"/>
                  <a:pt x="235531" y="206854"/>
                </a:cubicBezTo>
                <a:cubicBezTo>
                  <a:pt x="269927" y="233841"/>
                  <a:pt x="190552" y="136475"/>
                  <a:pt x="210131" y="165579"/>
                </a:cubicBezTo>
                <a:cubicBezTo>
                  <a:pt x="229710" y="194683"/>
                  <a:pt x="333956" y="310571"/>
                  <a:pt x="353006" y="381479"/>
                </a:cubicBezTo>
                <a:cubicBezTo>
                  <a:pt x="372056" y="452387"/>
                  <a:pt x="327606" y="575683"/>
                  <a:pt x="324431" y="591029"/>
                </a:cubicBezTo>
                <a:cubicBezTo>
                  <a:pt x="321256" y="606375"/>
                  <a:pt x="343481" y="439158"/>
                  <a:pt x="333956" y="473554"/>
                </a:cubicBezTo>
                <a:cubicBezTo>
                  <a:pt x="324431" y="507950"/>
                  <a:pt x="273631" y="761421"/>
                  <a:pt x="267281" y="797404"/>
                </a:cubicBezTo>
                <a:cubicBezTo>
                  <a:pt x="260931" y="833387"/>
                  <a:pt x="274160" y="762479"/>
                  <a:pt x="295856" y="689454"/>
                </a:cubicBezTo>
                <a:cubicBezTo>
                  <a:pt x="317552" y="616429"/>
                  <a:pt x="408568" y="442333"/>
                  <a:pt x="397456" y="359254"/>
                </a:cubicBezTo>
                <a:cubicBezTo>
                  <a:pt x="386344" y="276175"/>
                  <a:pt x="254052" y="203679"/>
                  <a:pt x="229181" y="190979"/>
                </a:cubicBezTo>
                <a:cubicBezTo>
                  <a:pt x="204310" y="178279"/>
                  <a:pt x="269398" y="299458"/>
                  <a:pt x="248231" y="283054"/>
                </a:cubicBezTo>
                <a:cubicBezTo>
                  <a:pt x="227064" y="266650"/>
                  <a:pt x="140810" y="141237"/>
                  <a:pt x="102181" y="92554"/>
                </a:cubicBezTo>
                <a:cubicBezTo>
                  <a:pt x="63552" y="43871"/>
                  <a:pt x="-18469" y="-15396"/>
                  <a:pt x="3756" y="3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B44C8350-59CE-E8CE-89BB-6B6380F69F99}"/>
              </a:ext>
            </a:extLst>
          </p:cNvPr>
          <p:cNvSpPr/>
          <p:nvPr/>
        </p:nvSpPr>
        <p:spPr>
          <a:xfrm>
            <a:off x="5756027" y="2136435"/>
            <a:ext cx="393554" cy="674645"/>
          </a:xfrm>
          <a:custGeom>
            <a:avLst/>
            <a:gdLst>
              <a:gd name="connsiteX0" fmla="*/ 92323 w 393554"/>
              <a:gd name="connsiteY0" fmla="*/ 340 h 674645"/>
              <a:gd name="connsiteX1" fmla="*/ 28823 w 393554"/>
              <a:gd name="connsiteY1" fmla="*/ 117815 h 674645"/>
              <a:gd name="connsiteX2" fmla="*/ 171698 w 393554"/>
              <a:gd name="connsiteY2" fmla="*/ 238465 h 674645"/>
              <a:gd name="connsiteX3" fmla="*/ 136773 w 393554"/>
              <a:gd name="connsiteY3" fmla="*/ 247990 h 674645"/>
              <a:gd name="connsiteX4" fmla="*/ 238373 w 393554"/>
              <a:gd name="connsiteY4" fmla="*/ 327365 h 674645"/>
              <a:gd name="connsiteX5" fmla="*/ 168523 w 393554"/>
              <a:gd name="connsiteY5" fmla="*/ 314665 h 674645"/>
              <a:gd name="connsiteX6" fmla="*/ 257423 w 393554"/>
              <a:gd name="connsiteY6" fmla="*/ 365465 h 674645"/>
              <a:gd name="connsiteX7" fmla="*/ 349498 w 393554"/>
              <a:gd name="connsiteY7" fmla="*/ 489290 h 674645"/>
              <a:gd name="connsiteX8" fmla="*/ 362198 w 393554"/>
              <a:gd name="connsiteY8" fmla="*/ 444840 h 674645"/>
              <a:gd name="connsiteX9" fmla="*/ 320923 w 393554"/>
              <a:gd name="connsiteY9" fmla="*/ 667090 h 674645"/>
              <a:gd name="connsiteX10" fmla="*/ 317748 w 393554"/>
              <a:gd name="connsiteY10" fmla="*/ 616290 h 674645"/>
              <a:gd name="connsiteX11" fmla="*/ 305048 w 393554"/>
              <a:gd name="connsiteY11" fmla="*/ 552790 h 674645"/>
              <a:gd name="connsiteX12" fmla="*/ 92323 w 393554"/>
              <a:gd name="connsiteY12" fmla="*/ 295615 h 674645"/>
              <a:gd name="connsiteX13" fmla="*/ 387598 w 393554"/>
              <a:gd name="connsiteY13" fmla="*/ 581365 h 674645"/>
              <a:gd name="connsiteX14" fmla="*/ 273298 w 393554"/>
              <a:gd name="connsiteY14" fmla="*/ 384515 h 674645"/>
              <a:gd name="connsiteX15" fmla="*/ 70098 w 393554"/>
              <a:gd name="connsiteY15" fmla="*/ 181315 h 674645"/>
              <a:gd name="connsiteX16" fmla="*/ 248 w 393554"/>
              <a:gd name="connsiteY16" fmla="*/ 155915 h 674645"/>
              <a:gd name="connsiteX17" fmla="*/ 92323 w 393554"/>
              <a:gd name="connsiteY17" fmla="*/ 340 h 67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3554" h="674645">
                <a:moveTo>
                  <a:pt x="92323" y="340"/>
                </a:moveTo>
                <a:cubicBezTo>
                  <a:pt x="97085" y="-6010"/>
                  <a:pt x="15594" y="78128"/>
                  <a:pt x="28823" y="117815"/>
                </a:cubicBezTo>
                <a:cubicBezTo>
                  <a:pt x="42052" y="157502"/>
                  <a:pt x="153706" y="216769"/>
                  <a:pt x="171698" y="238465"/>
                </a:cubicBezTo>
                <a:cubicBezTo>
                  <a:pt x="189690" y="260161"/>
                  <a:pt x="125661" y="233174"/>
                  <a:pt x="136773" y="247990"/>
                </a:cubicBezTo>
                <a:cubicBezTo>
                  <a:pt x="147885" y="262806"/>
                  <a:pt x="233081" y="316253"/>
                  <a:pt x="238373" y="327365"/>
                </a:cubicBezTo>
                <a:cubicBezTo>
                  <a:pt x="243665" y="338478"/>
                  <a:pt x="165348" y="308315"/>
                  <a:pt x="168523" y="314665"/>
                </a:cubicBezTo>
                <a:cubicBezTo>
                  <a:pt x="171698" y="321015"/>
                  <a:pt x="227261" y="336361"/>
                  <a:pt x="257423" y="365465"/>
                </a:cubicBezTo>
                <a:cubicBezTo>
                  <a:pt x="287585" y="394569"/>
                  <a:pt x="332036" y="476061"/>
                  <a:pt x="349498" y="489290"/>
                </a:cubicBezTo>
                <a:cubicBezTo>
                  <a:pt x="366961" y="502519"/>
                  <a:pt x="366960" y="415207"/>
                  <a:pt x="362198" y="444840"/>
                </a:cubicBezTo>
                <a:cubicBezTo>
                  <a:pt x="357436" y="474473"/>
                  <a:pt x="328331" y="638515"/>
                  <a:pt x="320923" y="667090"/>
                </a:cubicBezTo>
                <a:cubicBezTo>
                  <a:pt x="313515" y="695665"/>
                  <a:pt x="320394" y="635340"/>
                  <a:pt x="317748" y="616290"/>
                </a:cubicBezTo>
                <a:cubicBezTo>
                  <a:pt x="315102" y="597240"/>
                  <a:pt x="342619" y="606236"/>
                  <a:pt x="305048" y="552790"/>
                </a:cubicBezTo>
                <a:cubicBezTo>
                  <a:pt x="267477" y="499344"/>
                  <a:pt x="78565" y="290853"/>
                  <a:pt x="92323" y="295615"/>
                </a:cubicBezTo>
                <a:cubicBezTo>
                  <a:pt x="106081" y="300377"/>
                  <a:pt x="357436" y="566548"/>
                  <a:pt x="387598" y="581365"/>
                </a:cubicBezTo>
                <a:cubicBezTo>
                  <a:pt x="417760" y="596182"/>
                  <a:pt x="326215" y="451190"/>
                  <a:pt x="273298" y="384515"/>
                </a:cubicBezTo>
                <a:cubicBezTo>
                  <a:pt x="220381" y="317840"/>
                  <a:pt x="115606" y="219415"/>
                  <a:pt x="70098" y="181315"/>
                </a:cubicBezTo>
                <a:cubicBezTo>
                  <a:pt x="24590" y="143215"/>
                  <a:pt x="-2927" y="180786"/>
                  <a:pt x="248" y="155915"/>
                </a:cubicBezTo>
                <a:cubicBezTo>
                  <a:pt x="3423" y="131044"/>
                  <a:pt x="87561" y="6690"/>
                  <a:pt x="92323" y="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CB6D7622-95A2-9864-71EF-C8BA515D146D}"/>
              </a:ext>
            </a:extLst>
          </p:cNvPr>
          <p:cNvSpPr/>
          <p:nvPr/>
        </p:nvSpPr>
        <p:spPr>
          <a:xfrm>
            <a:off x="5681444" y="2359419"/>
            <a:ext cx="424668" cy="648737"/>
          </a:xfrm>
          <a:custGeom>
            <a:avLst/>
            <a:gdLst>
              <a:gd name="connsiteX0" fmla="*/ 236756 w 424668"/>
              <a:gd name="connsiteY0" fmla="*/ 56756 h 648737"/>
              <a:gd name="connsiteX1" fmla="*/ 65306 w 424668"/>
              <a:gd name="connsiteY1" fmla="*/ 50406 h 648737"/>
              <a:gd name="connsiteX2" fmla="*/ 125631 w 424668"/>
              <a:gd name="connsiteY2" fmla="*/ 82156 h 648737"/>
              <a:gd name="connsiteX3" fmla="*/ 58956 w 424668"/>
              <a:gd name="connsiteY3" fmla="*/ 120256 h 648737"/>
              <a:gd name="connsiteX4" fmla="*/ 157381 w 424668"/>
              <a:gd name="connsiteY4" fmla="*/ 205981 h 648737"/>
              <a:gd name="connsiteX5" fmla="*/ 112931 w 424668"/>
              <a:gd name="connsiteY5" fmla="*/ 196456 h 648737"/>
              <a:gd name="connsiteX6" fmla="*/ 255806 w 424668"/>
              <a:gd name="connsiteY6" fmla="*/ 326631 h 648737"/>
              <a:gd name="connsiteX7" fmla="*/ 182781 w 424668"/>
              <a:gd name="connsiteY7" fmla="*/ 231381 h 648737"/>
              <a:gd name="connsiteX8" fmla="*/ 325656 w 424668"/>
              <a:gd name="connsiteY8" fmla="*/ 364731 h 648737"/>
              <a:gd name="connsiteX9" fmla="*/ 424081 w 424668"/>
              <a:gd name="connsiteY9" fmla="*/ 574281 h 648737"/>
              <a:gd name="connsiteX10" fmla="*/ 360581 w 424668"/>
              <a:gd name="connsiteY10" fmla="*/ 456806 h 648737"/>
              <a:gd name="connsiteX11" fmla="*/ 239931 w 424668"/>
              <a:gd name="connsiteY11" fmla="*/ 317106 h 648737"/>
              <a:gd name="connsiteX12" fmla="*/ 373281 w 424668"/>
              <a:gd name="connsiteY12" fmla="*/ 644131 h 648737"/>
              <a:gd name="connsiteX13" fmla="*/ 351056 w 424668"/>
              <a:gd name="connsiteY13" fmla="*/ 498081 h 648737"/>
              <a:gd name="connsiteX14" fmla="*/ 185956 w 424668"/>
              <a:gd name="connsiteY14" fmla="*/ 342506 h 648737"/>
              <a:gd name="connsiteX15" fmla="*/ 1806 w 424668"/>
              <a:gd name="connsiteY15" fmla="*/ 78981 h 648737"/>
              <a:gd name="connsiteX16" fmla="*/ 90706 w 424668"/>
              <a:gd name="connsiteY16" fmla="*/ 205981 h 648737"/>
              <a:gd name="connsiteX17" fmla="*/ 68481 w 424668"/>
              <a:gd name="connsiteY17" fmla="*/ 2781 h 648737"/>
              <a:gd name="connsiteX18" fmla="*/ 109756 w 424668"/>
              <a:gd name="connsiteY18" fmla="*/ 85331 h 648737"/>
              <a:gd name="connsiteX19" fmla="*/ 103406 w 424668"/>
              <a:gd name="connsiteY19" fmla="*/ 47231 h 648737"/>
              <a:gd name="connsiteX20" fmla="*/ 236756 w 424668"/>
              <a:gd name="connsiteY20" fmla="*/ 56756 h 64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4668" h="648737">
                <a:moveTo>
                  <a:pt x="236756" y="56756"/>
                </a:moveTo>
                <a:cubicBezTo>
                  <a:pt x="230406" y="57285"/>
                  <a:pt x="83827" y="46173"/>
                  <a:pt x="65306" y="50406"/>
                </a:cubicBezTo>
                <a:cubicBezTo>
                  <a:pt x="46785" y="54639"/>
                  <a:pt x="126689" y="70514"/>
                  <a:pt x="125631" y="82156"/>
                </a:cubicBezTo>
                <a:cubicBezTo>
                  <a:pt x="124573" y="93798"/>
                  <a:pt x="53664" y="99619"/>
                  <a:pt x="58956" y="120256"/>
                </a:cubicBezTo>
                <a:cubicBezTo>
                  <a:pt x="64248" y="140893"/>
                  <a:pt x="148385" y="193281"/>
                  <a:pt x="157381" y="205981"/>
                </a:cubicBezTo>
                <a:cubicBezTo>
                  <a:pt x="166377" y="218681"/>
                  <a:pt x="96527" y="176348"/>
                  <a:pt x="112931" y="196456"/>
                </a:cubicBezTo>
                <a:cubicBezTo>
                  <a:pt x="129335" y="216564"/>
                  <a:pt x="244164" y="320810"/>
                  <a:pt x="255806" y="326631"/>
                </a:cubicBezTo>
                <a:cubicBezTo>
                  <a:pt x="267448" y="332452"/>
                  <a:pt x="171139" y="225031"/>
                  <a:pt x="182781" y="231381"/>
                </a:cubicBezTo>
                <a:cubicBezTo>
                  <a:pt x="194423" y="237731"/>
                  <a:pt x="285439" y="307581"/>
                  <a:pt x="325656" y="364731"/>
                </a:cubicBezTo>
                <a:cubicBezTo>
                  <a:pt x="365873" y="421881"/>
                  <a:pt x="418260" y="558935"/>
                  <a:pt x="424081" y="574281"/>
                </a:cubicBezTo>
                <a:cubicBezTo>
                  <a:pt x="429902" y="589627"/>
                  <a:pt x="391273" y="499668"/>
                  <a:pt x="360581" y="456806"/>
                </a:cubicBezTo>
                <a:cubicBezTo>
                  <a:pt x="329889" y="413944"/>
                  <a:pt x="237814" y="285885"/>
                  <a:pt x="239931" y="317106"/>
                </a:cubicBezTo>
                <a:cubicBezTo>
                  <a:pt x="242048" y="348327"/>
                  <a:pt x="354760" y="613969"/>
                  <a:pt x="373281" y="644131"/>
                </a:cubicBezTo>
                <a:cubicBezTo>
                  <a:pt x="391802" y="674294"/>
                  <a:pt x="382277" y="548352"/>
                  <a:pt x="351056" y="498081"/>
                </a:cubicBezTo>
                <a:cubicBezTo>
                  <a:pt x="319835" y="447810"/>
                  <a:pt x="244164" y="412356"/>
                  <a:pt x="185956" y="342506"/>
                </a:cubicBezTo>
                <a:cubicBezTo>
                  <a:pt x="127748" y="272656"/>
                  <a:pt x="1806" y="78981"/>
                  <a:pt x="1806" y="78981"/>
                </a:cubicBezTo>
                <a:cubicBezTo>
                  <a:pt x="-14069" y="56227"/>
                  <a:pt x="79594" y="218681"/>
                  <a:pt x="90706" y="205981"/>
                </a:cubicBezTo>
                <a:cubicBezTo>
                  <a:pt x="101818" y="193281"/>
                  <a:pt x="65306" y="22889"/>
                  <a:pt x="68481" y="2781"/>
                </a:cubicBezTo>
                <a:cubicBezTo>
                  <a:pt x="71656" y="-17327"/>
                  <a:pt x="103935" y="77923"/>
                  <a:pt x="109756" y="85331"/>
                </a:cubicBezTo>
                <a:cubicBezTo>
                  <a:pt x="115577" y="92739"/>
                  <a:pt x="89119" y="49877"/>
                  <a:pt x="103406" y="47231"/>
                </a:cubicBezTo>
                <a:cubicBezTo>
                  <a:pt x="117693" y="44585"/>
                  <a:pt x="243106" y="56227"/>
                  <a:pt x="236756" y="56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A160E2A9-F567-09AA-6214-9A73B53B685A}"/>
              </a:ext>
            </a:extLst>
          </p:cNvPr>
          <p:cNvSpPr/>
          <p:nvPr/>
        </p:nvSpPr>
        <p:spPr>
          <a:xfrm>
            <a:off x="5661849" y="2603984"/>
            <a:ext cx="386538" cy="888963"/>
          </a:xfrm>
          <a:custGeom>
            <a:avLst/>
            <a:gdLst>
              <a:gd name="connsiteX0" fmla="*/ 2351 w 386538"/>
              <a:gd name="connsiteY0" fmla="*/ 2691 h 888963"/>
              <a:gd name="connsiteX1" fmla="*/ 278576 w 386538"/>
              <a:gd name="connsiteY1" fmla="*/ 243991 h 888963"/>
              <a:gd name="connsiteX2" fmla="*/ 326201 w 386538"/>
              <a:gd name="connsiteY2" fmla="*/ 409091 h 888963"/>
              <a:gd name="connsiteX3" fmla="*/ 313501 w 386538"/>
              <a:gd name="connsiteY3" fmla="*/ 564666 h 888963"/>
              <a:gd name="connsiteX4" fmla="*/ 345251 w 386538"/>
              <a:gd name="connsiteY4" fmla="*/ 390041 h 888963"/>
              <a:gd name="connsiteX5" fmla="*/ 351601 w 386538"/>
              <a:gd name="connsiteY5" fmla="*/ 644041 h 888963"/>
              <a:gd name="connsiteX6" fmla="*/ 373826 w 386538"/>
              <a:gd name="connsiteY6" fmla="*/ 574191 h 888963"/>
              <a:gd name="connsiteX7" fmla="*/ 199201 w 386538"/>
              <a:gd name="connsiteY7" fmla="*/ 888516 h 888963"/>
              <a:gd name="connsiteX8" fmla="*/ 335726 w 386538"/>
              <a:gd name="connsiteY8" fmla="*/ 640866 h 888963"/>
              <a:gd name="connsiteX9" fmla="*/ 361126 w 386538"/>
              <a:gd name="connsiteY9" fmla="*/ 529741 h 888963"/>
              <a:gd name="connsiteX10" fmla="*/ 316676 w 386538"/>
              <a:gd name="connsiteY10" fmla="*/ 444016 h 888963"/>
              <a:gd name="connsiteX11" fmla="*/ 386526 w 386538"/>
              <a:gd name="connsiteY11" fmla="*/ 447191 h 888963"/>
              <a:gd name="connsiteX12" fmla="*/ 310326 w 386538"/>
              <a:gd name="connsiteY12" fmla="*/ 307491 h 888963"/>
              <a:gd name="connsiteX13" fmla="*/ 157926 w 386538"/>
              <a:gd name="connsiteY13" fmla="*/ 129691 h 888963"/>
              <a:gd name="connsiteX14" fmla="*/ 259526 w 386538"/>
              <a:gd name="connsiteY14" fmla="*/ 215416 h 888963"/>
              <a:gd name="connsiteX15" fmla="*/ 151576 w 386538"/>
              <a:gd name="connsiteY15" fmla="*/ 120166 h 888963"/>
              <a:gd name="connsiteX16" fmla="*/ 2351 w 386538"/>
              <a:gd name="connsiteY16" fmla="*/ 2691 h 888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6538" h="888963">
                <a:moveTo>
                  <a:pt x="2351" y="2691"/>
                </a:moveTo>
                <a:cubicBezTo>
                  <a:pt x="23518" y="23329"/>
                  <a:pt x="224601" y="176258"/>
                  <a:pt x="278576" y="243991"/>
                </a:cubicBezTo>
                <a:cubicBezTo>
                  <a:pt x="332551" y="311724"/>
                  <a:pt x="320380" y="355645"/>
                  <a:pt x="326201" y="409091"/>
                </a:cubicBezTo>
                <a:cubicBezTo>
                  <a:pt x="332022" y="462537"/>
                  <a:pt x="310326" y="567841"/>
                  <a:pt x="313501" y="564666"/>
                </a:cubicBezTo>
                <a:cubicBezTo>
                  <a:pt x="316676" y="561491"/>
                  <a:pt x="338901" y="376812"/>
                  <a:pt x="345251" y="390041"/>
                </a:cubicBezTo>
                <a:cubicBezTo>
                  <a:pt x="351601" y="403270"/>
                  <a:pt x="346839" y="613350"/>
                  <a:pt x="351601" y="644041"/>
                </a:cubicBezTo>
                <a:cubicBezTo>
                  <a:pt x="356363" y="674732"/>
                  <a:pt x="399226" y="533445"/>
                  <a:pt x="373826" y="574191"/>
                </a:cubicBezTo>
                <a:cubicBezTo>
                  <a:pt x="348426" y="614937"/>
                  <a:pt x="205551" y="877404"/>
                  <a:pt x="199201" y="888516"/>
                </a:cubicBezTo>
                <a:cubicBezTo>
                  <a:pt x="192851" y="899628"/>
                  <a:pt x="308739" y="700662"/>
                  <a:pt x="335726" y="640866"/>
                </a:cubicBezTo>
                <a:cubicBezTo>
                  <a:pt x="362713" y="581070"/>
                  <a:pt x="364301" y="562549"/>
                  <a:pt x="361126" y="529741"/>
                </a:cubicBezTo>
                <a:cubicBezTo>
                  <a:pt x="357951" y="496933"/>
                  <a:pt x="312443" y="457774"/>
                  <a:pt x="316676" y="444016"/>
                </a:cubicBezTo>
                <a:cubicBezTo>
                  <a:pt x="320909" y="430258"/>
                  <a:pt x="387584" y="469945"/>
                  <a:pt x="386526" y="447191"/>
                </a:cubicBezTo>
                <a:cubicBezTo>
                  <a:pt x="385468" y="424437"/>
                  <a:pt x="348426" y="360408"/>
                  <a:pt x="310326" y="307491"/>
                </a:cubicBezTo>
                <a:cubicBezTo>
                  <a:pt x="272226" y="254574"/>
                  <a:pt x="166393" y="145037"/>
                  <a:pt x="157926" y="129691"/>
                </a:cubicBezTo>
                <a:cubicBezTo>
                  <a:pt x="149459" y="114345"/>
                  <a:pt x="260584" y="217004"/>
                  <a:pt x="259526" y="215416"/>
                </a:cubicBezTo>
                <a:cubicBezTo>
                  <a:pt x="258468" y="213828"/>
                  <a:pt x="194438" y="154562"/>
                  <a:pt x="151576" y="120166"/>
                </a:cubicBezTo>
                <a:cubicBezTo>
                  <a:pt x="108714" y="85770"/>
                  <a:pt x="-18816" y="-17947"/>
                  <a:pt x="2351" y="2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961A29EB-C34D-F70C-1FF7-DDDA5C3F1813}"/>
              </a:ext>
            </a:extLst>
          </p:cNvPr>
          <p:cNvSpPr/>
          <p:nvPr/>
        </p:nvSpPr>
        <p:spPr>
          <a:xfrm>
            <a:off x="5651517" y="2432007"/>
            <a:ext cx="377456" cy="701730"/>
          </a:xfrm>
          <a:custGeom>
            <a:avLst/>
            <a:gdLst>
              <a:gd name="connsiteX0" fmla="*/ 60308 w 377456"/>
              <a:gd name="connsiteY0" fmla="*/ 43 h 701730"/>
              <a:gd name="connsiteX1" fmla="*/ 28558 w 377456"/>
              <a:gd name="connsiteY1" fmla="*/ 222293 h 701730"/>
              <a:gd name="connsiteX2" fmla="*/ 53958 w 377456"/>
              <a:gd name="connsiteY2" fmla="*/ 333418 h 701730"/>
              <a:gd name="connsiteX3" fmla="*/ 3158 w 377456"/>
              <a:gd name="connsiteY3" fmla="*/ 276268 h 701730"/>
              <a:gd name="connsiteX4" fmla="*/ 161908 w 377456"/>
              <a:gd name="connsiteY4" fmla="*/ 435018 h 701730"/>
              <a:gd name="connsiteX5" fmla="*/ 266683 w 377456"/>
              <a:gd name="connsiteY5" fmla="*/ 555668 h 701730"/>
              <a:gd name="connsiteX6" fmla="*/ 371458 w 377456"/>
              <a:gd name="connsiteY6" fmla="*/ 695368 h 701730"/>
              <a:gd name="connsiteX7" fmla="*/ 327008 w 377456"/>
              <a:gd name="connsiteY7" fmla="*/ 647743 h 701730"/>
              <a:gd name="connsiteX8" fmla="*/ 19033 w 377456"/>
              <a:gd name="connsiteY8" fmla="*/ 384218 h 701730"/>
              <a:gd name="connsiteX9" fmla="*/ 266683 w 377456"/>
              <a:gd name="connsiteY9" fmla="*/ 587418 h 701730"/>
              <a:gd name="connsiteX10" fmla="*/ 142858 w 377456"/>
              <a:gd name="connsiteY10" fmla="*/ 425493 h 701730"/>
              <a:gd name="connsiteX11" fmla="*/ 41258 w 377456"/>
              <a:gd name="connsiteY11" fmla="*/ 314368 h 701730"/>
              <a:gd name="connsiteX12" fmla="*/ 15858 w 377456"/>
              <a:gd name="connsiteY12" fmla="*/ 161968 h 701730"/>
              <a:gd name="connsiteX13" fmla="*/ 6333 w 377456"/>
              <a:gd name="connsiteY13" fmla="*/ 241343 h 701730"/>
              <a:gd name="connsiteX14" fmla="*/ 60308 w 377456"/>
              <a:gd name="connsiteY14" fmla="*/ 43 h 70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7456" h="701730">
                <a:moveTo>
                  <a:pt x="60308" y="43"/>
                </a:moveTo>
                <a:cubicBezTo>
                  <a:pt x="64012" y="-3132"/>
                  <a:pt x="29616" y="166731"/>
                  <a:pt x="28558" y="222293"/>
                </a:cubicBezTo>
                <a:cubicBezTo>
                  <a:pt x="27500" y="277855"/>
                  <a:pt x="58191" y="324422"/>
                  <a:pt x="53958" y="333418"/>
                </a:cubicBezTo>
                <a:cubicBezTo>
                  <a:pt x="49725" y="342414"/>
                  <a:pt x="-14834" y="259335"/>
                  <a:pt x="3158" y="276268"/>
                </a:cubicBezTo>
                <a:cubicBezTo>
                  <a:pt x="21150" y="293201"/>
                  <a:pt x="117987" y="388451"/>
                  <a:pt x="161908" y="435018"/>
                </a:cubicBezTo>
                <a:cubicBezTo>
                  <a:pt x="205829" y="481585"/>
                  <a:pt x="231758" y="512276"/>
                  <a:pt x="266683" y="555668"/>
                </a:cubicBezTo>
                <a:cubicBezTo>
                  <a:pt x="301608" y="599060"/>
                  <a:pt x="361404" y="680022"/>
                  <a:pt x="371458" y="695368"/>
                </a:cubicBezTo>
                <a:cubicBezTo>
                  <a:pt x="381512" y="710714"/>
                  <a:pt x="385746" y="699601"/>
                  <a:pt x="327008" y="647743"/>
                </a:cubicBezTo>
                <a:cubicBezTo>
                  <a:pt x="268271" y="595885"/>
                  <a:pt x="29087" y="394272"/>
                  <a:pt x="19033" y="384218"/>
                </a:cubicBezTo>
                <a:cubicBezTo>
                  <a:pt x="8979" y="374164"/>
                  <a:pt x="246046" y="580539"/>
                  <a:pt x="266683" y="587418"/>
                </a:cubicBezTo>
                <a:cubicBezTo>
                  <a:pt x="287320" y="594297"/>
                  <a:pt x="180429" y="471001"/>
                  <a:pt x="142858" y="425493"/>
                </a:cubicBezTo>
                <a:cubicBezTo>
                  <a:pt x="105287" y="379985"/>
                  <a:pt x="62425" y="358289"/>
                  <a:pt x="41258" y="314368"/>
                </a:cubicBezTo>
                <a:cubicBezTo>
                  <a:pt x="20091" y="270447"/>
                  <a:pt x="21679" y="174139"/>
                  <a:pt x="15858" y="161968"/>
                </a:cubicBezTo>
                <a:cubicBezTo>
                  <a:pt x="10037" y="149797"/>
                  <a:pt x="2100" y="263039"/>
                  <a:pt x="6333" y="241343"/>
                </a:cubicBezTo>
                <a:cubicBezTo>
                  <a:pt x="10566" y="219647"/>
                  <a:pt x="56604" y="3218"/>
                  <a:pt x="60308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3D75079A-1E0E-749E-56AB-729B62D0534A}"/>
              </a:ext>
            </a:extLst>
          </p:cNvPr>
          <p:cNvSpPr/>
          <p:nvPr/>
        </p:nvSpPr>
        <p:spPr>
          <a:xfrm>
            <a:off x="4904913" y="3230968"/>
            <a:ext cx="1137342" cy="369118"/>
          </a:xfrm>
          <a:custGeom>
            <a:avLst/>
            <a:gdLst>
              <a:gd name="connsiteX0" fmla="*/ 22687 w 1137342"/>
              <a:gd name="connsiteY0" fmla="*/ 96432 h 369118"/>
              <a:gd name="connsiteX1" fmla="*/ 114762 w 1137342"/>
              <a:gd name="connsiteY1" fmla="*/ 118657 h 369118"/>
              <a:gd name="connsiteX2" fmla="*/ 648162 w 1137342"/>
              <a:gd name="connsiteY2" fmla="*/ 299632 h 369118"/>
              <a:gd name="connsiteX3" fmla="*/ 543387 w 1137342"/>
              <a:gd name="connsiteY3" fmla="*/ 305982 h 369118"/>
              <a:gd name="connsiteX4" fmla="*/ 848187 w 1137342"/>
              <a:gd name="connsiteY4" fmla="*/ 293282 h 369118"/>
              <a:gd name="connsiteX5" fmla="*/ 800562 w 1137342"/>
              <a:gd name="connsiteY5" fmla="*/ 337732 h 369118"/>
              <a:gd name="connsiteX6" fmla="*/ 1022812 w 1137342"/>
              <a:gd name="connsiteY6" fmla="*/ 134532 h 369118"/>
              <a:gd name="connsiteX7" fmla="*/ 997412 w 1137342"/>
              <a:gd name="connsiteY7" fmla="*/ 166282 h 369118"/>
              <a:gd name="connsiteX8" fmla="*/ 1137112 w 1137342"/>
              <a:gd name="connsiteY8" fmla="*/ 1182 h 369118"/>
              <a:gd name="connsiteX9" fmla="*/ 959312 w 1137342"/>
              <a:gd name="connsiteY9" fmla="*/ 264707 h 369118"/>
              <a:gd name="connsiteX10" fmla="*/ 762462 w 1137342"/>
              <a:gd name="connsiteY10" fmla="*/ 356782 h 369118"/>
              <a:gd name="connsiteX11" fmla="*/ 632287 w 1137342"/>
              <a:gd name="connsiteY11" fmla="*/ 359957 h 369118"/>
              <a:gd name="connsiteX12" fmla="*/ 384637 w 1137342"/>
              <a:gd name="connsiteY12" fmla="*/ 280582 h 369118"/>
              <a:gd name="connsiteX13" fmla="*/ 35387 w 1137342"/>
              <a:gd name="connsiteY13" fmla="*/ 159932 h 369118"/>
              <a:gd name="connsiteX14" fmla="*/ 571962 w 1137342"/>
              <a:gd name="connsiteY14" fmla="*/ 334557 h 369118"/>
              <a:gd name="connsiteX15" fmla="*/ 425912 w 1137342"/>
              <a:gd name="connsiteY15" fmla="*/ 248832 h 369118"/>
              <a:gd name="connsiteX16" fmla="*/ 22687 w 1137342"/>
              <a:gd name="connsiteY16" fmla="*/ 96432 h 36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37342" h="369118">
                <a:moveTo>
                  <a:pt x="22687" y="96432"/>
                </a:moveTo>
                <a:cubicBezTo>
                  <a:pt x="-29171" y="74736"/>
                  <a:pt x="10516" y="84790"/>
                  <a:pt x="114762" y="118657"/>
                </a:cubicBezTo>
                <a:cubicBezTo>
                  <a:pt x="219008" y="152524"/>
                  <a:pt x="576725" y="268411"/>
                  <a:pt x="648162" y="299632"/>
                </a:cubicBezTo>
                <a:cubicBezTo>
                  <a:pt x="719599" y="330853"/>
                  <a:pt x="543387" y="305982"/>
                  <a:pt x="543387" y="305982"/>
                </a:cubicBezTo>
                <a:cubicBezTo>
                  <a:pt x="576724" y="304924"/>
                  <a:pt x="805325" y="287990"/>
                  <a:pt x="848187" y="293282"/>
                </a:cubicBezTo>
                <a:cubicBezTo>
                  <a:pt x="891049" y="298574"/>
                  <a:pt x="800562" y="337732"/>
                  <a:pt x="800562" y="337732"/>
                </a:cubicBezTo>
                <a:lnTo>
                  <a:pt x="1022812" y="134532"/>
                </a:lnTo>
                <a:cubicBezTo>
                  <a:pt x="1055620" y="105957"/>
                  <a:pt x="978362" y="188507"/>
                  <a:pt x="997412" y="166282"/>
                </a:cubicBezTo>
                <a:cubicBezTo>
                  <a:pt x="1016462" y="144057"/>
                  <a:pt x="1143462" y="-15222"/>
                  <a:pt x="1137112" y="1182"/>
                </a:cubicBezTo>
                <a:cubicBezTo>
                  <a:pt x="1130762" y="17586"/>
                  <a:pt x="1021754" y="205440"/>
                  <a:pt x="959312" y="264707"/>
                </a:cubicBezTo>
                <a:cubicBezTo>
                  <a:pt x="896870" y="323974"/>
                  <a:pt x="816966" y="340907"/>
                  <a:pt x="762462" y="356782"/>
                </a:cubicBezTo>
                <a:cubicBezTo>
                  <a:pt x="707958" y="372657"/>
                  <a:pt x="695258" y="372657"/>
                  <a:pt x="632287" y="359957"/>
                </a:cubicBezTo>
                <a:cubicBezTo>
                  <a:pt x="569316" y="347257"/>
                  <a:pt x="484120" y="313919"/>
                  <a:pt x="384637" y="280582"/>
                </a:cubicBezTo>
                <a:cubicBezTo>
                  <a:pt x="285154" y="247245"/>
                  <a:pt x="4166" y="150936"/>
                  <a:pt x="35387" y="159932"/>
                </a:cubicBezTo>
                <a:cubicBezTo>
                  <a:pt x="66608" y="168928"/>
                  <a:pt x="506875" y="319740"/>
                  <a:pt x="571962" y="334557"/>
                </a:cubicBezTo>
                <a:cubicBezTo>
                  <a:pt x="637049" y="349374"/>
                  <a:pt x="514283" y="289049"/>
                  <a:pt x="425912" y="248832"/>
                </a:cubicBezTo>
                <a:cubicBezTo>
                  <a:pt x="337541" y="208615"/>
                  <a:pt x="74545" y="118128"/>
                  <a:pt x="22687" y="96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2B14F1E-2402-41AD-F3F4-0C3923669764}"/>
              </a:ext>
            </a:extLst>
          </p:cNvPr>
          <p:cNvSpPr/>
          <p:nvPr/>
        </p:nvSpPr>
        <p:spPr>
          <a:xfrm>
            <a:off x="5265230" y="3044752"/>
            <a:ext cx="754604" cy="314371"/>
          </a:xfrm>
          <a:custGeom>
            <a:avLst/>
            <a:gdLst>
              <a:gd name="connsiteX0" fmla="*/ 754570 w 754604"/>
              <a:gd name="connsiteY0" fmla="*/ 73 h 314371"/>
              <a:gd name="connsiteX1" fmla="*/ 573595 w 754604"/>
              <a:gd name="connsiteY1" fmla="*/ 215973 h 314371"/>
              <a:gd name="connsiteX2" fmla="*/ 637095 w 754604"/>
              <a:gd name="connsiteY2" fmla="*/ 235023 h 314371"/>
              <a:gd name="connsiteX3" fmla="*/ 506920 w 754604"/>
              <a:gd name="connsiteY3" fmla="*/ 311223 h 314371"/>
              <a:gd name="connsiteX4" fmla="*/ 240220 w 754604"/>
              <a:gd name="connsiteY4" fmla="*/ 295348 h 314371"/>
              <a:gd name="connsiteX5" fmla="*/ 8445 w 754604"/>
              <a:gd name="connsiteY5" fmla="*/ 254073 h 314371"/>
              <a:gd name="connsiteX6" fmla="*/ 551370 w 754604"/>
              <a:gd name="connsiteY6" fmla="*/ 301698 h 314371"/>
              <a:gd name="connsiteX7" fmla="*/ 643445 w 754604"/>
              <a:gd name="connsiteY7" fmla="*/ 276298 h 314371"/>
              <a:gd name="connsiteX8" fmla="*/ 589470 w 754604"/>
              <a:gd name="connsiteY8" fmla="*/ 241373 h 314371"/>
              <a:gd name="connsiteX9" fmla="*/ 754570 w 754604"/>
              <a:gd name="connsiteY9" fmla="*/ 73 h 314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4604" h="314371">
                <a:moveTo>
                  <a:pt x="754570" y="73"/>
                </a:moveTo>
                <a:cubicBezTo>
                  <a:pt x="751924" y="-4160"/>
                  <a:pt x="593174" y="176815"/>
                  <a:pt x="573595" y="215973"/>
                </a:cubicBezTo>
                <a:cubicBezTo>
                  <a:pt x="554016" y="255131"/>
                  <a:pt x="648207" y="219148"/>
                  <a:pt x="637095" y="235023"/>
                </a:cubicBezTo>
                <a:cubicBezTo>
                  <a:pt x="625982" y="250898"/>
                  <a:pt x="573066" y="301169"/>
                  <a:pt x="506920" y="311223"/>
                </a:cubicBezTo>
                <a:cubicBezTo>
                  <a:pt x="440774" y="321277"/>
                  <a:pt x="323299" y="304873"/>
                  <a:pt x="240220" y="295348"/>
                </a:cubicBezTo>
                <a:cubicBezTo>
                  <a:pt x="157141" y="285823"/>
                  <a:pt x="-43413" y="253015"/>
                  <a:pt x="8445" y="254073"/>
                </a:cubicBezTo>
                <a:cubicBezTo>
                  <a:pt x="60303" y="255131"/>
                  <a:pt x="445537" y="297994"/>
                  <a:pt x="551370" y="301698"/>
                </a:cubicBezTo>
                <a:cubicBezTo>
                  <a:pt x="657203" y="305402"/>
                  <a:pt x="637095" y="286352"/>
                  <a:pt x="643445" y="276298"/>
                </a:cubicBezTo>
                <a:cubicBezTo>
                  <a:pt x="649795" y="266244"/>
                  <a:pt x="570949" y="282648"/>
                  <a:pt x="589470" y="241373"/>
                </a:cubicBezTo>
                <a:cubicBezTo>
                  <a:pt x="607991" y="200098"/>
                  <a:pt x="757216" y="4306"/>
                  <a:pt x="754570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573C8534-5EE3-830A-99A0-6EE94C44F58A}"/>
              </a:ext>
            </a:extLst>
          </p:cNvPr>
          <p:cNvSpPr/>
          <p:nvPr/>
        </p:nvSpPr>
        <p:spPr>
          <a:xfrm>
            <a:off x="4909221" y="2431785"/>
            <a:ext cx="323638" cy="565679"/>
          </a:xfrm>
          <a:custGeom>
            <a:avLst/>
            <a:gdLst>
              <a:gd name="connsiteX0" fmla="*/ 59654 w 323638"/>
              <a:gd name="connsiteY0" fmla="*/ 265 h 565679"/>
              <a:gd name="connsiteX1" fmla="*/ 186654 w 323638"/>
              <a:gd name="connsiteY1" fmla="*/ 193940 h 565679"/>
              <a:gd name="connsiteX2" fmla="*/ 142204 w 323638"/>
              <a:gd name="connsiteY2" fmla="*/ 390790 h 565679"/>
              <a:gd name="connsiteX3" fmla="*/ 218404 w 323638"/>
              <a:gd name="connsiteY3" fmla="*/ 266965 h 565679"/>
              <a:gd name="connsiteX4" fmla="*/ 104104 w 323638"/>
              <a:gd name="connsiteY4" fmla="*/ 492390 h 565679"/>
              <a:gd name="connsiteX5" fmla="*/ 2504 w 323638"/>
              <a:gd name="connsiteY5" fmla="*/ 362215 h 565679"/>
              <a:gd name="connsiteX6" fmla="*/ 212054 w 323638"/>
              <a:gd name="connsiteY6" fmla="*/ 565415 h 565679"/>
              <a:gd name="connsiteX7" fmla="*/ 215229 w 323638"/>
              <a:gd name="connsiteY7" fmla="*/ 400315 h 565679"/>
              <a:gd name="connsiteX8" fmla="*/ 323179 w 323638"/>
              <a:gd name="connsiteY8" fmla="*/ 193940 h 565679"/>
              <a:gd name="connsiteX9" fmla="*/ 167604 w 323638"/>
              <a:gd name="connsiteY9" fmla="*/ 479690 h 565679"/>
              <a:gd name="connsiteX10" fmla="*/ 199354 w 323638"/>
              <a:gd name="connsiteY10" fmla="*/ 257440 h 565679"/>
              <a:gd name="connsiteX11" fmla="*/ 62829 w 323638"/>
              <a:gd name="connsiteY11" fmla="*/ 60590 h 565679"/>
              <a:gd name="connsiteX12" fmla="*/ 183479 w 323638"/>
              <a:gd name="connsiteY12" fmla="*/ 149490 h 565679"/>
              <a:gd name="connsiteX13" fmla="*/ 59654 w 323638"/>
              <a:gd name="connsiteY13" fmla="*/ 265 h 565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3638" h="565679">
                <a:moveTo>
                  <a:pt x="59654" y="265"/>
                </a:moveTo>
                <a:cubicBezTo>
                  <a:pt x="60183" y="7673"/>
                  <a:pt x="172896" y="128853"/>
                  <a:pt x="186654" y="193940"/>
                </a:cubicBezTo>
                <a:cubicBezTo>
                  <a:pt x="200412" y="259028"/>
                  <a:pt x="136912" y="378619"/>
                  <a:pt x="142204" y="390790"/>
                </a:cubicBezTo>
                <a:cubicBezTo>
                  <a:pt x="147496" y="402961"/>
                  <a:pt x="224754" y="250032"/>
                  <a:pt x="218404" y="266965"/>
                </a:cubicBezTo>
                <a:cubicBezTo>
                  <a:pt x="212054" y="283898"/>
                  <a:pt x="140087" y="476515"/>
                  <a:pt x="104104" y="492390"/>
                </a:cubicBezTo>
                <a:cubicBezTo>
                  <a:pt x="68121" y="508265"/>
                  <a:pt x="-15488" y="350044"/>
                  <a:pt x="2504" y="362215"/>
                </a:cubicBezTo>
                <a:cubicBezTo>
                  <a:pt x="20496" y="374386"/>
                  <a:pt x="176600" y="559065"/>
                  <a:pt x="212054" y="565415"/>
                </a:cubicBezTo>
                <a:cubicBezTo>
                  <a:pt x="247508" y="571765"/>
                  <a:pt x="196708" y="462227"/>
                  <a:pt x="215229" y="400315"/>
                </a:cubicBezTo>
                <a:cubicBezTo>
                  <a:pt x="233750" y="338403"/>
                  <a:pt x="331116" y="180711"/>
                  <a:pt x="323179" y="193940"/>
                </a:cubicBezTo>
                <a:cubicBezTo>
                  <a:pt x="315242" y="207169"/>
                  <a:pt x="188242" y="469107"/>
                  <a:pt x="167604" y="479690"/>
                </a:cubicBezTo>
                <a:cubicBezTo>
                  <a:pt x="146967" y="490273"/>
                  <a:pt x="216816" y="327290"/>
                  <a:pt x="199354" y="257440"/>
                </a:cubicBezTo>
                <a:cubicBezTo>
                  <a:pt x="181892" y="187590"/>
                  <a:pt x="65475" y="78582"/>
                  <a:pt x="62829" y="60590"/>
                </a:cubicBezTo>
                <a:cubicBezTo>
                  <a:pt x="60183" y="42598"/>
                  <a:pt x="180304" y="156369"/>
                  <a:pt x="183479" y="149490"/>
                </a:cubicBezTo>
                <a:cubicBezTo>
                  <a:pt x="186654" y="142611"/>
                  <a:pt x="59125" y="-7143"/>
                  <a:pt x="59654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F395A021-DD9B-7B9A-3B70-6C3F251E6A02}"/>
              </a:ext>
            </a:extLst>
          </p:cNvPr>
          <p:cNvSpPr/>
          <p:nvPr/>
        </p:nvSpPr>
        <p:spPr>
          <a:xfrm>
            <a:off x="4839481" y="2374861"/>
            <a:ext cx="753848" cy="340001"/>
          </a:xfrm>
          <a:custGeom>
            <a:avLst/>
            <a:gdLst>
              <a:gd name="connsiteX0" fmla="*/ 5569 w 753848"/>
              <a:gd name="connsiteY0" fmla="*/ 3214 h 340001"/>
              <a:gd name="connsiteX1" fmla="*/ 462769 w 753848"/>
              <a:gd name="connsiteY1" fmla="*/ 212764 h 340001"/>
              <a:gd name="connsiteX2" fmla="*/ 408794 w 753848"/>
              <a:gd name="connsiteY2" fmla="*/ 200064 h 340001"/>
              <a:gd name="connsiteX3" fmla="*/ 745344 w 753848"/>
              <a:gd name="connsiteY3" fmla="*/ 336589 h 340001"/>
              <a:gd name="connsiteX4" fmla="*/ 640569 w 753848"/>
              <a:gd name="connsiteY4" fmla="*/ 295314 h 340001"/>
              <a:gd name="connsiteX5" fmla="*/ 504044 w 753848"/>
              <a:gd name="connsiteY5" fmla="*/ 257214 h 340001"/>
              <a:gd name="connsiteX6" fmla="*/ 345294 w 753848"/>
              <a:gd name="connsiteY6" fmla="*/ 114339 h 340001"/>
              <a:gd name="connsiteX7" fmla="*/ 329419 w 753848"/>
              <a:gd name="connsiteY7" fmla="*/ 139739 h 340001"/>
              <a:gd name="connsiteX8" fmla="*/ 215119 w 753848"/>
              <a:gd name="connsiteY8" fmla="*/ 88939 h 340001"/>
              <a:gd name="connsiteX9" fmla="*/ 5569 w 753848"/>
              <a:gd name="connsiteY9" fmla="*/ 3214 h 34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3848" h="340001">
                <a:moveTo>
                  <a:pt x="5569" y="3214"/>
                </a:moveTo>
                <a:cubicBezTo>
                  <a:pt x="46844" y="23852"/>
                  <a:pt x="395565" y="179956"/>
                  <a:pt x="462769" y="212764"/>
                </a:cubicBezTo>
                <a:cubicBezTo>
                  <a:pt x="529973" y="245572"/>
                  <a:pt x="361698" y="179427"/>
                  <a:pt x="408794" y="200064"/>
                </a:cubicBezTo>
                <a:cubicBezTo>
                  <a:pt x="455890" y="220701"/>
                  <a:pt x="706715" y="320714"/>
                  <a:pt x="745344" y="336589"/>
                </a:cubicBezTo>
                <a:cubicBezTo>
                  <a:pt x="783973" y="352464"/>
                  <a:pt x="680786" y="308543"/>
                  <a:pt x="640569" y="295314"/>
                </a:cubicBezTo>
                <a:cubicBezTo>
                  <a:pt x="600352" y="282085"/>
                  <a:pt x="553256" y="287376"/>
                  <a:pt x="504044" y="257214"/>
                </a:cubicBezTo>
                <a:cubicBezTo>
                  <a:pt x="454832" y="227052"/>
                  <a:pt x="374398" y="133918"/>
                  <a:pt x="345294" y="114339"/>
                </a:cubicBezTo>
                <a:cubicBezTo>
                  <a:pt x="316190" y="94760"/>
                  <a:pt x="351115" y="143972"/>
                  <a:pt x="329419" y="139739"/>
                </a:cubicBezTo>
                <a:cubicBezTo>
                  <a:pt x="307723" y="135506"/>
                  <a:pt x="265919" y="110635"/>
                  <a:pt x="215119" y="88939"/>
                </a:cubicBezTo>
                <a:cubicBezTo>
                  <a:pt x="164319" y="67243"/>
                  <a:pt x="-35706" y="-17424"/>
                  <a:pt x="5569" y="3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2645DAD5-2F25-44A5-EBA0-9294DCC378FB}"/>
              </a:ext>
            </a:extLst>
          </p:cNvPr>
          <p:cNvSpPr/>
          <p:nvPr/>
        </p:nvSpPr>
        <p:spPr>
          <a:xfrm>
            <a:off x="5602613" y="2765179"/>
            <a:ext cx="334951" cy="339971"/>
          </a:xfrm>
          <a:custGeom>
            <a:avLst/>
            <a:gdLst>
              <a:gd name="connsiteX0" fmla="*/ 1262 w 334951"/>
              <a:gd name="connsiteY0" fmla="*/ 3421 h 339971"/>
              <a:gd name="connsiteX1" fmla="*/ 261612 w 334951"/>
              <a:gd name="connsiteY1" fmla="*/ 212971 h 339971"/>
              <a:gd name="connsiteX2" fmla="*/ 334637 w 334951"/>
              <a:gd name="connsiteY2" fmla="*/ 339971 h 339971"/>
              <a:gd name="connsiteX3" fmla="*/ 242562 w 334951"/>
              <a:gd name="connsiteY3" fmla="*/ 212971 h 339971"/>
              <a:gd name="connsiteX4" fmla="*/ 115562 w 334951"/>
              <a:gd name="connsiteY4" fmla="*/ 35171 h 339971"/>
              <a:gd name="connsiteX5" fmla="*/ 160012 w 334951"/>
              <a:gd name="connsiteY5" fmla="*/ 79621 h 339971"/>
              <a:gd name="connsiteX6" fmla="*/ 1262 w 334951"/>
              <a:gd name="connsiteY6" fmla="*/ 3421 h 33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951" h="339971">
                <a:moveTo>
                  <a:pt x="1262" y="3421"/>
                </a:moveTo>
                <a:cubicBezTo>
                  <a:pt x="18195" y="25646"/>
                  <a:pt x="206050" y="156879"/>
                  <a:pt x="261612" y="212971"/>
                </a:cubicBezTo>
                <a:cubicBezTo>
                  <a:pt x="317174" y="269063"/>
                  <a:pt x="337812" y="339971"/>
                  <a:pt x="334637" y="339971"/>
                </a:cubicBezTo>
                <a:cubicBezTo>
                  <a:pt x="331462" y="339971"/>
                  <a:pt x="242562" y="212971"/>
                  <a:pt x="242562" y="212971"/>
                </a:cubicBezTo>
                <a:cubicBezTo>
                  <a:pt x="206050" y="162171"/>
                  <a:pt x="129320" y="57396"/>
                  <a:pt x="115562" y="35171"/>
                </a:cubicBezTo>
                <a:cubicBezTo>
                  <a:pt x="101804" y="12946"/>
                  <a:pt x="176945" y="84913"/>
                  <a:pt x="160012" y="79621"/>
                </a:cubicBezTo>
                <a:cubicBezTo>
                  <a:pt x="143079" y="74329"/>
                  <a:pt x="-15671" y="-18804"/>
                  <a:pt x="1262" y="3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336FC3B-AFE3-6C64-78C8-96400ACE02A4}"/>
              </a:ext>
            </a:extLst>
          </p:cNvPr>
          <p:cNvSpPr/>
          <p:nvPr/>
        </p:nvSpPr>
        <p:spPr>
          <a:xfrm>
            <a:off x="4219019" y="3282925"/>
            <a:ext cx="205968" cy="740848"/>
          </a:xfrm>
          <a:custGeom>
            <a:avLst/>
            <a:gdLst>
              <a:gd name="connsiteX0" fmla="*/ 556 w 205968"/>
              <a:gd name="connsiteY0" fmla="*/ 25 h 740848"/>
              <a:gd name="connsiteX1" fmla="*/ 172006 w 205968"/>
              <a:gd name="connsiteY1" fmla="*/ 127025 h 740848"/>
              <a:gd name="connsiteX2" fmla="*/ 114856 w 205968"/>
              <a:gd name="connsiteY2" fmla="*/ 336575 h 740848"/>
              <a:gd name="connsiteX3" fmla="*/ 149781 w 205968"/>
              <a:gd name="connsiteY3" fmla="*/ 276250 h 740848"/>
              <a:gd name="connsiteX4" fmla="*/ 98981 w 205968"/>
              <a:gd name="connsiteY4" fmla="*/ 469925 h 740848"/>
              <a:gd name="connsiteX5" fmla="*/ 10081 w 205968"/>
              <a:gd name="connsiteY5" fmla="*/ 730275 h 740848"/>
              <a:gd name="connsiteX6" fmla="*/ 25956 w 205968"/>
              <a:gd name="connsiteY6" fmla="*/ 644550 h 740848"/>
              <a:gd name="connsiteX7" fmla="*/ 181531 w 205968"/>
              <a:gd name="connsiteY7" fmla="*/ 231800 h 740848"/>
              <a:gd name="connsiteX8" fmla="*/ 191056 w 205968"/>
              <a:gd name="connsiteY8" fmla="*/ 161950 h 740848"/>
              <a:gd name="connsiteX9" fmla="*/ 38656 w 205968"/>
              <a:gd name="connsiteY9" fmla="*/ 82575 h 740848"/>
              <a:gd name="connsiteX10" fmla="*/ 114856 w 205968"/>
              <a:gd name="connsiteY10" fmla="*/ 136550 h 740848"/>
              <a:gd name="connsiteX11" fmla="*/ 556 w 205968"/>
              <a:gd name="connsiteY11" fmla="*/ 25 h 740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968" h="740848">
                <a:moveTo>
                  <a:pt x="556" y="25"/>
                </a:moveTo>
                <a:cubicBezTo>
                  <a:pt x="10081" y="-1563"/>
                  <a:pt x="152956" y="70933"/>
                  <a:pt x="172006" y="127025"/>
                </a:cubicBezTo>
                <a:cubicBezTo>
                  <a:pt x="191056" y="183117"/>
                  <a:pt x="118560" y="311704"/>
                  <a:pt x="114856" y="336575"/>
                </a:cubicBezTo>
                <a:cubicBezTo>
                  <a:pt x="111152" y="361446"/>
                  <a:pt x="152427" y="254025"/>
                  <a:pt x="149781" y="276250"/>
                </a:cubicBezTo>
                <a:cubicBezTo>
                  <a:pt x="147135" y="298475"/>
                  <a:pt x="122264" y="394254"/>
                  <a:pt x="98981" y="469925"/>
                </a:cubicBezTo>
                <a:cubicBezTo>
                  <a:pt x="75698" y="545596"/>
                  <a:pt x="22252" y="701171"/>
                  <a:pt x="10081" y="730275"/>
                </a:cubicBezTo>
                <a:cubicBezTo>
                  <a:pt x="-2090" y="759379"/>
                  <a:pt x="-2619" y="727629"/>
                  <a:pt x="25956" y="644550"/>
                </a:cubicBezTo>
                <a:cubicBezTo>
                  <a:pt x="54531" y="561471"/>
                  <a:pt x="154014" y="312233"/>
                  <a:pt x="181531" y="231800"/>
                </a:cubicBezTo>
                <a:cubicBezTo>
                  <a:pt x="209048" y="151367"/>
                  <a:pt x="214868" y="186821"/>
                  <a:pt x="191056" y="161950"/>
                </a:cubicBezTo>
                <a:cubicBezTo>
                  <a:pt x="167244" y="137079"/>
                  <a:pt x="51356" y="86808"/>
                  <a:pt x="38656" y="82575"/>
                </a:cubicBezTo>
                <a:cubicBezTo>
                  <a:pt x="25956" y="78342"/>
                  <a:pt x="122793" y="153483"/>
                  <a:pt x="114856" y="136550"/>
                </a:cubicBezTo>
                <a:cubicBezTo>
                  <a:pt x="106919" y="119617"/>
                  <a:pt x="-8969" y="1613"/>
                  <a:pt x="55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E990571C-2557-504D-D5ED-DBC8781A2BA2}"/>
              </a:ext>
            </a:extLst>
          </p:cNvPr>
          <p:cNvSpPr/>
          <p:nvPr/>
        </p:nvSpPr>
        <p:spPr>
          <a:xfrm>
            <a:off x="4297957" y="3323030"/>
            <a:ext cx="685386" cy="93295"/>
          </a:xfrm>
          <a:custGeom>
            <a:avLst/>
            <a:gdLst>
              <a:gd name="connsiteX0" fmla="*/ 993 w 685386"/>
              <a:gd name="connsiteY0" fmla="*/ 55170 h 93295"/>
              <a:gd name="connsiteX1" fmla="*/ 318493 w 685386"/>
              <a:gd name="connsiteY1" fmla="*/ 45645 h 93295"/>
              <a:gd name="connsiteX2" fmla="*/ 185143 w 685386"/>
              <a:gd name="connsiteY2" fmla="*/ 48820 h 93295"/>
              <a:gd name="connsiteX3" fmla="*/ 518518 w 685386"/>
              <a:gd name="connsiteY3" fmla="*/ 51995 h 93295"/>
              <a:gd name="connsiteX4" fmla="*/ 404218 w 685386"/>
              <a:gd name="connsiteY4" fmla="*/ 29770 h 93295"/>
              <a:gd name="connsiteX5" fmla="*/ 623293 w 685386"/>
              <a:gd name="connsiteY5" fmla="*/ 55170 h 93295"/>
              <a:gd name="connsiteX6" fmla="*/ 683618 w 685386"/>
              <a:gd name="connsiteY6" fmla="*/ 93270 h 93295"/>
              <a:gd name="connsiteX7" fmla="*/ 572493 w 685386"/>
              <a:gd name="connsiteY7" fmla="*/ 61520 h 93295"/>
              <a:gd name="connsiteX8" fmla="*/ 369293 w 685386"/>
              <a:gd name="connsiteY8" fmla="*/ 1195 h 93295"/>
              <a:gd name="connsiteX9" fmla="*/ 442318 w 685386"/>
              <a:gd name="connsiteY9" fmla="*/ 23420 h 93295"/>
              <a:gd name="connsiteX10" fmla="*/ 993 w 685386"/>
              <a:gd name="connsiteY10" fmla="*/ 55170 h 9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386" h="93295">
                <a:moveTo>
                  <a:pt x="993" y="55170"/>
                </a:moveTo>
                <a:cubicBezTo>
                  <a:pt x="-19645" y="58874"/>
                  <a:pt x="287801" y="46703"/>
                  <a:pt x="318493" y="45645"/>
                </a:cubicBezTo>
                <a:cubicBezTo>
                  <a:pt x="349185" y="44587"/>
                  <a:pt x="151806" y="47762"/>
                  <a:pt x="185143" y="48820"/>
                </a:cubicBezTo>
                <a:cubicBezTo>
                  <a:pt x="218480" y="49878"/>
                  <a:pt x="482006" y="55170"/>
                  <a:pt x="518518" y="51995"/>
                </a:cubicBezTo>
                <a:cubicBezTo>
                  <a:pt x="555030" y="48820"/>
                  <a:pt x="386756" y="29241"/>
                  <a:pt x="404218" y="29770"/>
                </a:cubicBezTo>
                <a:cubicBezTo>
                  <a:pt x="421680" y="30299"/>
                  <a:pt x="576726" y="44587"/>
                  <a:pt x="623293" y="55170"/>
                </a:cubicBezTo>
                <a:cubicBezTo>
                  <a:pt x="669860" y="65753"/>
                  <a:pt x="692085" y="92212"/>
                  <a:pt x="683618" y="93270"/>
                </a:cubicBezTo>
                <a:cubicBezTo>
                  <a:pt x="675151" y="94328"/>
                  <a:pt x="572493" y="61520"/>
                  <a:pt x="572493" y="61520"/>
                </a:cubicBezTo>
                <a:lnTo>
                  <a:pt x="369293" y="1195"/>
                </a:lnTo>
                <a:cubicBezTo>
                  <a:pt x="347597" y="-5155"/>
                  <a:pt x="505818" y="15483"/>
                  <a:pt x="442318" y="23420"/>
                </a:cubicBezTo>
                <a:cubicBezTo>
                  <a:pt x="378818" y="31357"/>
                  <a:pt x="21631" y="51466"/>
                  <a:pt x="993" y="55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006B40E8-B4DA-FAFE-F8D5-2D8F2AC0F6D1}"/>
              </a:ext>
            </a:extLst>
          </p:cNvPr>
          <p:cNvSpPr/>
          <p:nvPr/>
        </p:nvSpPr>
        <p:spPr>
          <a:xfrm>
            <a:off x="4379256" y="3396668"/>
            <a:ext cx="459245" cy="69085"/>
          </a:xfrm>
          <a:custGeom>
            <a:avLst/>
            <a:gdLst>
              <a:gd name="connsiteX0" fmla="*/ 2244 w 459245"/>
              <a:gd name="connsiteY0" fmla="*/ 582 h 69085"/>
              <a:gd name="connsiteX1" fmla="*/ 157819 w 459245"/>
              <a:gd name="connsiteY1" fmla="*/ 35507 h 69085"/>
              <a:gd name="connsiteX2" fmla="*/ 335619 w 459245"/>
              <a:gd name="connsiteY2" fmla="*/ 48207 h 69085"/>
              <a:gd name="connsiteX3" fmla="*/ 186394 w 459245"/>
              <a:gd name="connsiteY3" fmla="*/ 48207 h 69085"/>
              <a:gd name="connsiteX4" fmla="*/ 430869 w 459245"/>
              <a:gd name="connsiteY4" fmla="*/ 45032 h 69085"/>
              <a:gd name="connsiteX5" fmla="*/ 446744 w 459245"/>
              <a:gd name="connsiteY5" fmla="*/ 22807 h 69085"/>
              <a:gd name="connsiteX6" fmla="*/ 364194 w 459245"/>
              <a:gd name="connsiteY6" fmla="*/ 54557 h 69085"/>
              <a:gd name="connsiteX7" fmla="*/ 278469 w 459245"/>
              <a:gd name="connsiteY7" fmla="*/ 67257 h 69085"/>
              <a:gd name="connsiteX8" fmla="*/ 2244 w 459245"/>
              <a:gd name="connsiteY8" fmla="*/ 582 h 6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245" h="69085">
                <a:moveTo>
                  <a:pt x="2244" y="582"/>
                </a:moveTo>
                <a:cubicBezTo>
                  <a:pt x="-17864" y="-4710"/>
                  <a:pt x="102257" y="27570"/>
                  <a:pt x="157819" y="35507"/>
                </a:cubicBezTo>
                <a:cubicBezTo>
                  <a:pt x="213381" y="43444"/>
                  <a:pt x="330857" y="46090"/>
                  <a:pt x="335619" y="48207"/>
                </a:cubicBezTo>
                <a:cubicBezTo>
                  <a:pt x="340381" y="50324"/>
                  <a:pt x="170519" y="48736"/>
                  <a:pt x="186394" y="48207"/>
                </a:cubicBezTo>
                <a:cubicBezTo>
                  <a:pt x="202269" y="47678"/>
                  <a:pt x="387477" y="49265"/>
                  <a:pt x="430869" y="45032"/>
                </a:cubicBezTo>
                <a:cubicBezTo>
                  <a:pt x="474261" y="40799"/>
                  <a:pt x="457856" y="21220"/>
                  <a:pt x="446744" y="22807"/>
                </a:cubicBezTo>
                <a:cubicBezTo>
                  <a:pt x="435632" y="24394"/>
                  <a:pt x="392240" y="47149"/>
                  <a:pt x="364194" y="54557"/>
                </a:cubicBezTo>
                <a:cubicBezTo>
                  <a:pt x="336148" y="61965"/>
                  <a:pt x="337736" y="73607"/>
                  <a:pt x="278469" y="67257"/>
                </a:cubicBezTo>
                <a:cubicBezTo>
                  <a:pt x="219202" y="60907"/>
                  <a:pt x="22352" y="5874"/>
                  <a:pt x="2244" y="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057C7E2F-E710-C8F2-2CA1-C3BD68137B71}"/>
              </a:ext>
            </a:extLst>
          </p:cNvPr>
          <p:cNvSpPr/>
          <p:nvPr/>
        </p:nvSpPr>
        <p:spPr>
          <a:xfrm>
            <a:off x="4418607" y="3384284"/>
            <a:ext cx="306290" cy="298032"/>
          </a:xfrm>
          <a:custGeom>
            <a:avLst/>
            <a:gdLst>
              <a:gd name="connsiteX0" fmla="*/ 993 w 306290"/>
              <a:gd name="connsiteY0" fmla="*/ 266 h 298032"/>
              <a:gd name="connsiteX1" fmla="*/ 48618 w 306290"/>
              <a:gd name="connsiteY1" fmla="*/ 73291 h 298032"/>
              <a:gd name="connsiteX2" fmla="*/ 10518 w 306290"/>
              <a:gd name="connsiteY2" fmla="*/ 105041 h 298032"/>
              <a:gd name="connsiteX3" fmla="*/ 223243 w 306290"/>
              <a:gd name="connsiteY3" fmla="*/ 98691 h 298032"/>
              <a:gd name="connsiteX4" fmla="*/ 162918 w 306290"/>
              <a:gd name="connsiteY4" fmla="*/ 130441 h 298032"/>
              <a:gd name="connsiteX5" fmla="*/ 197843 w 306290"/>
              <a:gd name="connsiteY5" fmla="*/ 174891 h 298032"/>
              <a:gd name="connsiteX6" fmla="*/ 121643 w 306290"/>
              <a:gd name="connsiteY6" fmla="*/ 295541 h 298032"/>
              <a:gd name="connsiteX7" fmla="*/ 159743 w 306290"/>
              <a:gd name="connsiteY7" fmla="*/ 244741 h 298032"/>
              <a:gd name="connsiteX8" fmla="*/ 305793 w 306290"/>
              <a:gd name="connsiteY8" fmla="*/ 108216 h 298032"/>
              <a:gd name="connsiteX9" fmla="*/ 204193 w 306290"/>
              <a:gd name="connsiteY9" fmla="*/ 159016 h 298032"/>
              <a:gd name="connsiteX10" fmla="*/ 115293 w 306290"/>
              <a:gd name="connsiteY10" fmla="*/ 111391 h 298032"/>
              <a:gd name="connsiteX11" fmla="*/ 32743 w 306290"/>
              <a:gd name="connsiteY11" fmla="*/ 101866 h 298032"/>
              <a:gd name="connsiteX12" fmla="*/ 102593 w 306290"/>
              <a:gd name="connsiteY12" fmla="*/ 101866 h 298032"/>
              <a:gd name="connsiteX13" fmla="*/ 993 w 306290"/>
              <a:gd name="connsiteY13" fmla="*/ 266 h 29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6290" h="298032">
                <a:moveTo>
                  <a:pt x="993" y="266"/>
                </a:moveTo>
                <a:cubicBezTo>
                  <a:pt x="-8003" y="-4496"/>
                  <a:pt x="47031" y="55829"/>
                  <a:pt x="48618" y="73291"/>
                </a:cubicBezTo>
                <a:cubicBezTo>
                  <a:pt x="50205" y="90753"/>
                  <a:pt x="-18586" y="100808"/>
                  <a:pt x="10518" y="105041"/>
                </a:cubicBezTo>
                <a:cubicBezTo>
                  <a:pt x="39622" y="109274"/>
                  <a:pt x="197843" y="94458"/>
                  <a:pt x="223243" y="98691"/>
                </a:cubicBezTo>
                <a:cubicBezTo>
                  <a:pt x="248643" y="102924"/>
                  <a:pt x="167151" y="117741"/>
                  <a:pt x="162918" y="130441"/>
                </a:cubicBezTo>
                <a:cubicBezTo>
                  <a:pt x="158685" y="143141"/>
                  <a:pt x="204722" y="147374"/>
                  <a:pt x="197843" y="174891"/>
                </a:cubicBezTo>
                <a:cubicBezTo>
                  <a:pt x="190964" y="202408"/>
                  <a:pt x="127993" y="283899"/>
                  <a:pt x="121643" y="295541"/>
                </a:cubicBezTo>
                <a:cubicBezTo>
                  <a:pt x="115293" y="307183"/>
                  <a:pt x="129051" y="275962"/>
                  <a:pt x="159743" y="244741"/>
                </a:cubicBezTo>
                <a:cubicBezTo>
                  <a:pt x="190435" y="213520"/>
                  <a:pt x="298385" y="122503"/>
                  <a:pt x="305793" y="108216"/>
                </a:cubicBezTo>
                <a:cubicBezTo>
                  <a:pt x="313201" y="93929"/>
                  <a:pt x="235943" y="158487"/>
                  <a:pt x="204193" y="159016"/>
                </a:cubicBezTo>
                <a:cubicBezTo>
                  <a:pt x="172443" y="159545"/>
                  <a:pt x="143868" y="120916"/>
                  <a:pt x="115293" y="111391"/>
                </a:cubicBezTo>
                <a:cubicBezTo>
                  <a:pt x="86718" y="101866"/>
                  <a:pt x="34860" y="103454"/>
                  <a:pt x="32743" y="101866"/>
                </a:cubicBezTo>
                <a:cubicBezTo>
                  <a:pt x="30626" y="100278"/>
                  <a:pt x="108414" y="114566"/>
                  <a:pt x="102593" y="101866"/>
                </a:cubicBezTo>
                <a:cubicBezTo>
                  <a:pt x="96772" y="89166"/>
                  <a:pt x="9989" y="5028"/>
                  <a:pt x="993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DEB36BB3-9F17-3F12-D5DB-A6586008473A}"/>
              </a:ext>
            </a:extLst>
          </p:cNvPr>
          <p:cNvSpPr/>
          <p:nvPr/>
        </p:nvSpPr>
        <p:spPr>
          <a:xfrm>
            <a:off x="4239002" y="3050317"/>
            <a:ext cx="971443" cy="990072"/>
          </a:xfrm>
          <a:custGeom>
            <a:avLst/>
            <a:gdLst>
              <a:gd name="connsiteX0" fmla="*/ 967998 w 971443"/>
              <a:gd name="connsiteY0" fmla="*/ 4033 h 990072"/>
              <a:gd name="connsiteX1" fmla="*/ 494923 w 971443"/>
              <a:gd name="connsiteY1" fmla="*/ 432658 h 990072"/>
              <a:gd name="connsiteX2" fmla="*/ 567948 w 971443"/>
              <a:gd name="connsiteY2" fmla="*/ 391383 h 990072"/>
              <a:gd name="connsiteX3" fmla="*/ 294898 w 971443"/>
              <a:gd name="connsiteY3" fmla="*/ 645383 h 990072"/>
              <a:gd name="connsiteX4" fmla="*/ 78998 w 971443"/>
              <a:gd name="connsiteY4" fmla="*/ 835883 h 990072"/>
              <a:gd name="connsiteX5" fmla="*/ 9148 w 971443"/>
              <a:gd name="connsiteY5" fmla="*/ 988283 h 990072"/>
              <a:gd name="connsiteX6" fmla="*/ 50423 w 971443"/>
              <a:gd name="connsiteY6" fmla="*/ 893033 h 990072"/>
              <a:gd name="connsiteX7" fmla="*/ 453648 w 971443"/>
              <a:gd name="connsiteY7" fmla="*/ 527908 h 990072"/>
              <a:gd name="connsiteX8" fmla="*/ 348873 w 971443"/>
              <a:gd name="connsiteY8" fmla="*/ 578708 h 990072"/>
              <a:gd name="connsiteX9" fmla="*/ 672723 w 971443"/>
              <a:gd name="connsiteY9" fmla="*/ 286608 h 990072"/>
              <a:gd name="connsiteX10" fmla="*/ 561598 w 971443"/>
              <a:gd name="connsiteY10" fmla="*/ 356458 h 990072"/>
              <a:gd name="connsiteX11" fmla="*/ 809248 w 971443"/>
              <a:gd name="connsiteY11" fmla="*/ 156433 h 990072"/>
              <a:gd name="connsiteX12" fmla="*/ 713998 w 971443"/>
              <a:gd name="connsiteY12" fmla="*/ 213583 h 990072"/>
              <a:gd name="connsiteX13" fmla="*/ 967998 w 971443"/>
              <a:gd name="connsiteY13" fmla="*/ 4033 h 99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1443" h="990072">
                <a:moveTo>
                  <a:pt x="967998" y="4033"/>
                </a:moveTo>
                <a:cubicBezTo>
                  <a:pt x="931486" y="40545"/>
                  <a:pt x="561598" y="368100"/>
                  <a:pt x="494923" y="432658"/>
                </a:cubicBezTo>
                <a:cubicBezTo>
                  <a:pt x="428248" y="497216"/>
                  <a:pt x="601285" y="355929"/>
                  <a:pt x="567948" y="391383"/>
                </a:cubicBezTo>
                <a:cubicBezTo>
                  <a:pt x="534611" y="426837"/>
                  <a:pt x="376390" y="571300"/>
                  <a:pt x="294898" y="645383"/>
                </a:cubicBezTo>
                <a:cubicBezTo>
                  <a:pt x="213406" y="719466"/>
                  <a:pt x="126623" y="778733"/>
                  <a:pt x="78998" y="835883"/>
                </a:cubicBezTo>
                <a:cubicBezTo>
                  <a:pt x="31373" y="893033"/>
                  <a:pt x="13911" y="978758"/>
                  <a:pt x="9148" y="988283"/>
                </a:cubicBezTo>
                <a:cubicBezTo>
                  <a:pt x="4385" y="997808"/>
                  <a:pt x="-23660" y="969762"/>
                  <a:pt x="50423" y="893033"/>
                </a:cubicBezTo>
                <a:cubicBezTo>
                  <a:pt x="124506" y="816304"/>
                  <a:pt x="403906" y="580295"/>
                  <a:pt x="453648" y="527908"/>
                </a:cubicBezTo>
                <a:cubicBezTo>
                  <a:pt x="503390" y="475521"/>
                  <a:pt x="312360" y="618925"/>
                  <a:pt x="348873" y="578708"/>
                </a:cubicBezTo>
                <a:cubicBezTo>
                  <a:pt x="385385" y="538491"/>
                  <a:pt x="637269" y="323650"/>
                  <a:pt x="672723" y="286608"/>
                </a:cubicBezTo>
                <a:cubicBezTo>
                  <a:pt x="708177" y="249566"/>
                  <a:pt x="538844" y="378154"/>
                  <a:pt x="561598" y="356458"/>
                </a:cubicBezTo>
                <a:cubicBezTo>
                  <a:pt x="584352" y="334762"/>
                  <a:pt x="783848" y="180246"/>
                  <a:pt x="809248" y="156433"/>
                </a:cubicBezTo>
                <a:cubicBezTo>
                  <a:pt x="834648" y="132621"/>
                  <a:pt x="688598" y="236866"/>
                  <a:pt x="713998" y="213583"/>
                </a:cubicBezTo>
                <a:cubicBezTo>
                  <a:pt x="739398" y="190300"/>
                  <a:pt x="1004510" y="-32479"/>
                  <a:pt x="967998" y="4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CB9184E4-62A4-72DF-1D5D-43E98AFB24CF}"/>
              </a:ext>
            </a:extLst>
          </p:cNvPr>
          <p:cNvSpPr/>
          <p:nvPr/>
        </p:nvSpPr>
        <p:spPr>
          <a:xfrm>
            <a:off x="5140107" y="3514607"/>
            <a:ext cx="534093" cy="782431"/>
          </a:xfrm>
          <a:custGeom>
            <a:avLst/>
            <a:gdLst>
              <a:gd name="connsiteX0" fmla="*/ 533618 w 534093"/>
              <a:gd name="connsiteY0" fmla="*/ 118 h 782431"/>
              <a:gd name="connsiteX1" fmla="*/ 349468 w 534093"/>
              <a:gd name="connsiteY1" fmla="*/ 177918 h 782431"/>
              <a:gd name="connsiteX2" fmla="*/ 282793 w 534093"/>
              <a:gd name="connsiteY2" fmla="*/ 273168 h 782431"/>
              <a:gd name="connsiteX3" fmla="*/ 330418 w 534093"/>
              <a:gd name="connsiteY3" fmla="*/ 219193 h 782431"/>
              <a:gd name="connsiteX4" fmla="*/ 228818 w 534093"/>
              <a:gd name="connsiteY4" fmla="*/ 431918 h 782431"/>
              <a:gd name="connsiteX5" fmla="*/ 111343 w 534093"/>
              <a:gd name="connsiteY5" fmla="*/ 666868 h 782431"/>
              <a:gd name="connsiteX6" fmla="*/ 218 w 534093"/>
              <a:gd name="connsiteY6" fmla="*/ 781168 h 782431"/>
              <a:gd name="connsiteX7" fmla="*/ 89118 w 534093"/>
              <a:gd name="connsiteY7" fmla="*/ 704968 h 782431"/>
              <a:gd name="connsiteX8" fmla="*/ 292318 w 534093"/>
              <a:gd name="connsiteY8" fmla="*/ 384293 h 782431"/>
              <a:gd name="connsiteX9" fmla="*/ 216118 w 534093"/>
              <a:gd name="connsiteY9" fmla="*/ 447793 h 782431"/>
              <a:gd name="connsiteX10" fmla="*/ 292318 w 534093"/>
              <a:gd name="connsiteY10" fmla="*/ 216018 h 782431"/>
              <a:gd name="connsiteX11" fmla="*/ 257393 w 534093"/>
              <a:gd name="connsiteY11" fmla="*/ 301743 h 782431"/>
              <a:gd name="connsiteX12" fmla="*/ 412968 w 534093"/>
              <a:gd name="connsiteY12" fmla="*/ 108068 h 782431"/>
              <a:gd name="connsiteX13" fmla="*/ 289143 w 534093"/>
              <a:gd name="connsiteY13" fmla="*/ 149343 h 782431"/>
              <a:gd name="connsiteX14" fmla="*/ 533618 w 534093"/>
              <a:gd name="connsiteY14" fmla="*/ 118 h 78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4093" h="782431">
                <a:moveTo>
                  <a:pt x="533618" y="118"/>
                </a:moveTo>
                <a:cubicBezTo>
                  <a:pt x="543672" y="4881"/>
                  <a:pt x="391272" y="132410"/>
                  <a:pt x="349468" y="177918"/>
                </a:cubicBezTo>
                <a:cubicBezTo>
                  <a:pt x="307664" y="223426"/>
                  <a:pt x="285968" y="266289"/>
                  <a:pt x="282793" y="273168"/>
                </a:cubicBezTo>
                <a:cubicBezTo>
                  <a:pt x="279618" y="280047"/>
                  <a:pt x="339414" y="192735"/>
                  <a:pt x="330418" y="219193"/>
                </a:cubicBezTo>
                <a:cubicBezTo>
                  <a:pt x="321422" y="245651"/>
                  <a:pt x="265330" y="357306"/>
                  <a:pt x="228818" y="431918"/>
                </a:cubicBezTo>
                <a:cubicBezTo>
                  <a:pt x="192306" y="506530"/>
                  <a:pt x="149443" y="608660"/>
                  <a:pt x="111343" y="666868"/>
                </a:cubicBezTo>
                <a:cubicBezTo>
                  <a:pt x="73243" y="725076"/>
                  <a:pt x="3922" y="774818"/>
                  <a:pt x="218" y="781168"/>
                </a:cubicBezTo>
                <a:cubicBezTo>
                  <a:pt x="-3486" y="787518"/>
                  <a:pt x="40435" y="771114"/>
                  <a:pt x="89118" y="704968"/>
                </a:cubicBezTo>
                <a:cubicBezTo>
                  <a:pt x="137801" y="638822"/>
                  <a:pt x="271151" y="427156"/>
                  <a:pt x="292318" y="384293"/>
                </a:cubicBezTo>
                <a:cubicBezTo>
                  <a:pt x="313485" y="341431"/>
                  <a:pt x="216118" y="475839"/>
                  <a:pt x="216118" y="447793"/>
                </a:cubicBezTo>
                <a:cubicBezTo>
                  <a:pt x="216118" y="419747"/>
                  <a:pt x="285439" y="240360"/>
                  <a:pt x="292318" y="216018"/>
                </a:cubicBezTo>
                <a:cubicBezTo>
                  <a:pt x="299197" y="191676"/>
                  <a:pt x="237285" y="319735"/>
                  <a:pt x="257393" y="301743"/>
                </a:cubicBezTo>
                <a:cubicBezTo>
                  <a:pt x="277501" y="283751"/>
                  <a:pt x="407676" y="133468"/>
                  <a:pt x="412968" y="108068"/>
                </a:cubicBezTo>
                <a:cubicBezTo>
                  <a:pt x="418260" y="82668"/>
                  <a:pt x="274326" y="162572"/>
                  <a:pt x="289143" y="149343"/>
                </a:cubicBezTo>
                <a:cubicBezTo>
                  <a:pt x="303960" y="136114"/>
                  <a:pt x="523564" y="-4645"/>
                  <a:pt x="533618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86FF9F57-801D-D1C7-F79F-9B3CE9180435}"/>
              </a:ext>
            </a:extLst>
          </p:cNvPr>
          <p:cNvSpPr/>
          <p:nvPr/>
        </p:nvSpPr>
        <p:spPr>
          <a:xfrm>
            <a:off x="5025826" y="3648008"/>
            <a:ext cx="353146" cy="700832"/>
          </a:xfrm>
          <a:custGeom>
            <a:avLst/>
            <a:gdLst>
              <a:gd name="connsiteX0" fmla="*/ 199 w 353146"/>
              <a:gd name="connsiteY0" fmla="*/ 67 h 700832"/>
              <a:gd name="connsiteX1" fmla="*/ 212924 w 353146"/>
              <a:gd name="connsiteY1" fmla="*/ 139767 h 700832"/>
              <a:gd name="connsiteX2" fmla="*/ 279599 w 353146"/>
              <a:gd name="connsiteY2" fmla="*/ 235017 h 700832"/>
              <a:gd name="connsiteX3" fmla="*/ 279599 w 353146"/>
              <a:gd name="connsiteY3" fmla="*/ 196917 h 700832"/>
              <a:gd name="connsiteX4" fmla="*/ 279599 w 353146"/>
              <a:gd name="connsiteY4" fmla="*/ 358842 h 700832"/>
              <a:gd name="connsiteX5" fmla="*/ 308174 w 353146"/>
              <a:gd name="connsiteY5" fmla="*/ 314392 h 700832"/>
              <a:gd name="connsiteX6" fmla="*/ 276424 w 353146"/>
              <a:gd name="connsiteY6" fmla="*/ 441392 h 700832"/>
              <a:gd name="connsiteX7" fmla="*/ 219274 w 353146"/>
              <a:gd name="connsiteY7" fmla="*/ 530292 h 700832"/>
              <a:gd name="connsiteX8" fmla="*/ 31949 w 353146"/>
              <a:gd name="connsiteY8" fmla="*/ 695392 h 700832"/>
              <a:gd name="connsiteX9" fmla="*/ 101799 w 353146"/>
              <a:gd name="connsiteY9" fmla="*/ 638242 h 700832"/>
              <a:gd name="connsiteX10" fmla="*/ 346274 w 353146"/>
              <a:gd name="connsiteY10" fmla="*/ 415992 h 700832"/>
              <a:gd name="connsiteX11" fmla="*/ 285949 w 353146"/>
              <a:gd name="connsiteY11" fmla="*/ 460442 h 700832"/>
              <a:gd name="connsiteX12" fmla="*/ 289124 w 353146"/>
              <a:gd name="connsiteY12" fmla="*/ 336617 h 700832"/>
              <a:gd name="connsiteX13" fmla="*/ 254199 w 353146"/>
              <a:gd name="connsiteY13" fmla="*/ 203267 h 700832"/>
              <a:gd name="connsiteX14" fmla="*/ 124024 w 353146"/>
              <a:gd name="connsiteY14" fmla="*/ 66742 h 700832"/>
              <a:gd name="connsiteX15" fmla="*/ 254199 w 353146"/>
              <a:gd name="connsiteY15" fmla="*/ 120717 h 700832"/>
              <a:gd name="connsiteX16" fmla="*/ 199 w 353146"/>
              <a:gd name="connsiteY16" fmla="*/ 67 h 70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3146" h="700832">
                <a:moveTo>
                  <a:pt x="199" y="67"/>
                </a:moveTo>
                <a:cubicBezTo>
                  <a:pt x="-6680" y="3242"/>
                  <a:pt x="166357" y="100609"/>
                  <a:pt x="212924" y="139767"/>
                </a:cubicBezTo>
                <a:cubicBezTo>
                  <a:pt x="259491" y="178925"/>
                  <a:pt x="268487" y="225492"/>
                  <a:pt x="279599" y="235017"/>
                </a:cubicBezTo>
                <a:cubicBezTo>
                  <a:pt x="290712" y="244542"/>
                  <a:pt x="279599" y="196917"/>
                  <a:pt x="279599" y="196917"/>
                </a:cubicBezTo>
                <a:cubicBezTo>
                  <a:pt x="279599" y="217554"/>
                  <a:pt x="274837" y="339263"/>
                  <a:pt x="279599" y="358842"/>
                </a:cubicBezTo>
                <a:cubicBezTo>
                  <a:pt x="284361" y="378421"/>
                  <a:pt x="308703" y="300634"/>
                  <a:pt x="308174" y="314392"/>
                </a:cubicBezTo>
                <a:cubicBezTo>
                  <a:pt x="307645" y="328150"/>
                  <a:pt x="291241" y="405409"/>
                  <a:pt x="276424" y="441392"/>
                </a:cubicBezTo>
                <a:cubicBezTo>
                  <a:pt x="261607" y="477375"/>
                  <a:pt x="260020" y="487959"/>
                  <a:pt x="219274" y="530292"/>
                </a:cubicBezTo>
                <a:cubicBezTo>
                  <a:pt x="178528" y="572625"/>
                  <a:pt x="51528" y="677400"/>
                  <a:pt x="31949" y="695392"/>
                </a:cubicBezTo>
                <a:cubicBezTo>
                  <a:pt x="12370" y="713384"/>
                  <a:pt x="49412" y="684809"/>
                  <a:pt x="101799" y="638242"/>
                </a:cubicBezTo>
                <a:cubicBezTo>
                  <a:pt x="154186" y="591675"/>
                  <a:pt x="315582" y="445625"/>
                  <a:pt x="346274" y="415992"/>
                </a:cubicBezTo>
                <a:cubicBezTo>
                  <a:pt x="376966" y="386359"/>
                  <a:pt x="295474" y="473671"/>
                  <a:pt x="285949" y="460442"/>
                </a:cubicBezTo>
                <a:cubicBezTo>
                  <a:pt x="276424" y="447213"/>
                  <a:pt x="294416" y="379479"/>
                  <a:pt x="289124" y="336617"/>
                </a:cubicBezTo>
                <a:cubicBezTo>
                  <a:pt x="283832" y="293755"/>
                  <a:pt x="281716" y="248246"/>
                  <a:pt x="254199" y="203267"/>
                </a:cubicBezTo>
                <a:cubicBezTo>
                  <a:pt x="226682" y="158288"/>
                  <a:pt x="124024" y="80500"/>
                  <a:pt x="124024" y="66742"/>
                </a:cubicBezTo>
                <a:cubicBezTo>
                  <a:pt x="124024" y="52984"/>
                  <a:pt x="275366" y="134475"/>
                  <a:pt x="254199" y="120717"/>
                </a:cubicBezTo>
                <a:cubicBezTo>
                  <a:pt x="233032" y="106959"/>
                  <a:pt x="7078" y="-3108"/>
                  <a:pt x="199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CFEAE150-CC2D-B7AB-AFBF-7A247A256BA5}"/>
              </a:ext>
            </a:extLst>
          </p:cNvPr>
          <p:cNvSpPr/>
          <p:nvPr/>
        </p:nvSpPr>
        <p:spPr>
          <a:xfrm>
            <a:off x="4938403" y="3757232"/>
            <a:ext cx="286079" cy="495287"/>
          </a:xfrm>
          <a:custGeom>
            <a:avLst/>
            <a:gdLst>
              <a:gd name="connsiteX0" fmla="*/ 278122 w 286079"/>
              <a:gd name="connsiteY0" fmla="*/ 1968 h 495287"/>
              <a:gd name="connsiteX1" fmla="*/ 93972 w 286079"/>
              <a:gd name="connsiteY1" fmla="*/ 62293 h 495287"/>
              <a:gd name="connsiteX2" fmla="*/ 33647 w 286079"/>
              <a:gd name="connsiteY2" fmla="*/ 201993 h 495287"/>
              <a:gd name="connsiteX3" fmla="*/ 36822 w 286079"/>
              <a:gd name="connsiteY3" fmla="*/ 186118 h 495287"/>
              <a:gd name="connsiteX4" fmla="*/ 11422 w 286079"/>
              <a:gd name="connsiteY4" fmla="*/ 284543 h 495287"/>
              <a:gd name="connsiteX5" fmla="*/ 90797 w 286079"/>
              <a:gd name="connsiteY5" fmla="*/ 386143 h 495287"/>
              <a:gd name="connsiteX6" fmla="*/ 52697 w 286079"/>
              <a:gd name="connsiteY6" fmla="*/ 335343 h 495287"/>
              <a:gd name="connsiteX7" fmla="*/ 141597 w 286079"/>
              <a:gd name="connsiteY7" fmla="*/ 465518 h 495287"/>
              <a:gd name="connsiteX8" fmla="*/ 284472 w 286079"/>
              <a:gd name="connsiteY8" fmla="*/ 490918 h 495287"/>
              <a:gd name="connsiteX9" fmla="*/ 205097 w 286079"/>
              <a:gd name="connsiteY9" fmla="*/ 478218 h 495287"/>
              <a:gd name="connsiteX10" fmla="*/ 5072 w 286079"/>
              <a:gd name="connsiteY10" fmla="*/ 332168 h 495287"/>
              <a:gd name="connsiteX11" fmla="*/ 55872 w 286079"/>
              <a:gd name="connsiteY11" fmla="*/ 78168 h 495287"/>
              <a:gd name="connsiteX12" fmla="*/ 11422 w 286079"/>
              <a:gd name="connsiteY12" fmla="*/ 128968 h 495287"/>
              <a:gd name="connsiteX13" fmla="*/ 278122 w 286079"/>
              <a:gd name="connsiteY13" fmla="*/ 1968 h 49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6079" h="495287">
                <a:moveTo>
                  <a:pt x="278122" y="1968"/>
                </a:moveTo>
                <a:cubicBezTo>
                  <a:pt x="291880" y="-9145"/>
                  <a:pt x="134718" y="28956"/>
                  <a:pt x="93972" y="62293"/>
                </a:cubicBezTo>
                <a:cubicBezTo>
                  <a:pt x="53226" y="95631"/>
                  <a:pt x="43172" y="181356"/>
                  <a:pt x="33647" y="201993"/>
                </a:cubicBezTo>
                <a:cubicBezTo>
                  <a:pt x="24122" y="222630"/>
                  <a:pt x="40526" y="172360"/>
                  <a:pt x="36822" y="186118"/>
                </a:cubicBezTo>
                <a:cubicBezTo>
                  <a:pt x="33118" y="199876"/>
                  <a:pt x="2426" y="251206"/>
                  <a:pt x="11422" y="284543"/>
                </a:cubicBezTo>
                <a:cubicBezTo>
                  <a:pt x="20418" y="317880"/>
                  <a:pt x="83918" y="377676"/>
                  <a:pt x="90797" y="386143"/>
                </a:cubicBezTo>
                <a:cubicBezTo>
                  <a:pt x="97676" y="394610"/>
                  <a:pt x="44230" y="322114"/>
                  <a:pt x="52697" y="335343"/>
                </a:cubicBezTo>
                <a:cubicBezTo>
                  <a:pt x="61164" y="348572"/>
                  <a:pt x="102968" y="439589"/>
                  <a:pt x="141597" y="465518"/>
                </a:cubicBezTo>
                <a:cubicBezTo>
                  <a:pt x="180226" y="491447"/>
                  <a:pt x="273889" y="488801"/>
                  <a:pt x="284472" y="490918"/>
                </a:cubicBezTo>
                <a:cubicBezTo>
                  <a:pt x="295055" y="493035"/>
                  <a:pt x="251664" y="504676"/>
                  <a:pt x="205097" y="478218"/>
                </a:cubicBezTo>
                <a:cubicBezTo>
                  <a:pt x="158530" y="451760"/>
                  <a:pt x="29943" y="398843"/>
                  <a:pt x="5072" y="332168"/>
                </a:cubicBezTo>
                <a:cubicBezTo>
                  <a:pt x="-19799" y="265493"/>
                  <a:pt x="54814" y="112035"/>
                  <a:pt x="55872" y="78168"/>
                </a:cubicBezTo>
                <a:cubicBezTo>
                  <a:pt x="56930" y="44301"/>
                  <a:pt x="-25620" y="142726"/>
                  <a:pt x="11422" y="128968"/>
                </a:cubicBezTo>
                <a:cubicBezTo>
                  <a:pt x="48464" y="115210"/>
                  <a:pt x="264364" y="13081"/>
                  <a:pt x="278122" y="1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E4B529D6-0E77-AACD-FB17-FB9B24BF9BD8}"/>
              </a:ext>
            </a:extLst>
          </p:cNvPr>
          <p:cNvSpPr/>
          <p:nvPr/>
        </p:nvSpPr>
        <p:spPr>
          <a:xfrm>
            <a:off x="4825863" y="3705140"/>
            <a:ext cx="359041" cy="172136"/>
          </a:xfrm>
          <a:custGeom>
            <a:avLst/>
            <a:gdLst>
              <a:gd name="connsiteX0" fmla="*/ 358912 w 359041"/>
              <a:gd name="connsiteY0" fmla="*/ 85 h 172136"/>
              <a:gd name="connsiteX1" fmla="*/ 206512 w 359041"/>
              <a:gd name="connsiteY1" fmla="*/ 22310 h 172136"/>
              <a:gd name="connsiteX2" fmla="*/ 44587 w 359041"/>
              <a:gd name="connsiteY2" fmla="*/ 22310 h 172136"/>
              <a:gd name="connsiteX3" fmla="*/ 196987 w 359041"/>
              <a:gd name="connsiteY3" fmla="*/ 41360 h 172136"/>
              <a:gd name="connsiteX4" fmla="*/ 108087 w 359041"/>
              <a:gd name="connsiteY4" fmla="*/ 98510 h 172136"/>
              <a:gd name="connsiteX5" fmla="*/ 139837 w 359041"/>
              <a:gd name="connsiteY5" fmla="*/ 165185 h 172136"/>
              <a:gd name="connsiteX6" fmla="*/ 137 w 359041"/>
              <a:gd name="connsiteY6" fmla="*/ 114385 h 172136"/>
              <a:gd name="connsiteX7" fmla="*/ 114437 w 359041"/>
              <a:gd name="connsiteY7" fmla="*/ 171535 h 172136"/>
              <a:gd name="connsiteX8" fmla="*/ 143012 w 359041"/>
              <a:gd name="connsiteY8" fmla="*/ 69935 h 172136"/>
              <a:gd name="connsiteX9" fmla="*/ 231912 w 359041"/>
              <a:gd name="connsiteY9" fmla="*/ 15960 h 172136"/>
              <a:gd name="connsiteX10" fmla="*/ 358912 w 359041"/>
              <a:gd name="connsiteY10" fmla="*/ 85 h 17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9041" h="172136">
                <a:moveTo>
                  <a:pt x="358912" y="85"/>
                </a:moveTo>
                <a:cubicBezTo>
                  <a:pt x="354679" y="1143"/>
                  <a:pt x="258899" y="18606"/>
                  <a:pt x="206512" y="22310"/>
                </a:cubicBezTo>
                <a:cubicBezTo>
                  <a:pt x="154124" y="26014"/>
                  <a:pt x="46174" y="19135"/>
                  <a:pt x="44587" y="22310"/>
                </a:cubicBezTo>
                <a:cubicBezTo>
                  <a:pt x="43000" y="25485"/>
                  <a:pt x="186404" y="28660"/>
                  <a:pt x="196987" y="41360"/>
                </a:cubicBezTo>
                <a:cubicBezTo>
                  <a:pt x="207570" y="54060"/>
                  <a:pt x="117612" y="77873"/>
                  <a:pt x="108087" y="98510"/>
                </a:cubicBezTo>
                <a:cubicBezTo>
                  <a:pt x="98562" y="119147"/>
                  <a:pt x="157829" y="162539"/>
                  <a:pt x="139837" y="165185"/>
                </a:cubicBezTo>
                <a:cubicBezTo>
                  <a:pt x="121845" y="167831"/>
                  <a:pt x="4370" y="113327"/>
                  <a:pt x="137" y="114385"/>
                </a:cubicBezTo>
                <a:cubicBezTo>
                  <a:pt x="-4096" y="115443"/>
                  <a:pt x="90624" y="178943"/>
                  <a:pt x="114437" y="171535"/>
                </a:cubicBezTo>
                <a:cubicBezTo>
                  <a:pt x="138249" y="164127"/>
                  <a:pt x="123433" y="95864"/>
                  <a:pt x="143012" y="69935"/>
                </a:cubicBezTo>
                <a:cubicBezTo>
                  <a:pt x="162591" y="44006"/>
                  <a:pt x="201749" y="23898"/>
                  <a:pt x="231912" y="15960"/>
                </a:cubicBezTo>
                <a:cubicBezTo>
                  <a:pt x="262075" y="8022"/>
                  <a:pt x="363145" y="-973"/>
                  <a:pt x="358912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0BA01928-5975-16B4-7CC4-8D383BE98357}"/>
              </a:ext>
            </a:extLst>
          </p:cNvPr>
          <p:cNvSpPr/>
          <p:nvPr/>
        </p:nvSpPr>
        <p:spPr>
          <a:xfrm>
            <a:off x="4959287" y="3679518"/>
            <a:ext cx="308047" cy="216368"/>
          </a:xfrm>
          <a:custGeom>
            <a:avLst/>
            <a:gdLst>
              <a:gd name="connsiteX0" fmla="*/ 308038 w 308047"/>
              <a:gd name="connsiteY0" fmla="*/ 307 h 216368"/>
              <a:gd name="connsiteX1" fmla="*/ 76263 w 308047"/>
              <a:gd name="connsiteY1" fmla="*/ 89207 h 216368"/>
              <a:gd name="connsiteX2" fmla="*/ 63 w 308047"/>
              <a:gd name="connsiteY2" fmla="*/ 216207 h 216368"/>
              <a:gd name="connsiteX3" fmla="*/ 63563 w 308047"/>
              <a:gd name="connsiteY3" fmla="*/ 114607 h 216368"/>
              <a:gd name="connsiteX4" fmla="*/ 85788 w 308047"/>
              <a:gd name="connsiteY4" fmla="*/ 60632 h 216368"/>
              <a:gd name="connsiteX5" fmla="*/ 308038 w 308047"/>
              <a:gd name="connsiteY5" fmla="*/ 307 h 216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047" h="216368">
                <a:moveTo>
                  <a:pt x="308038" y="307"/>
                </a:moveTo>
                <a:cubicBezTo>
                  <a:pt x="306451" y="5069"/>
                  <a:pt x="127592" y="53224"/>
                  <a:pt x="76263" y="89207"/>
                </a:cubicBezTo>
                <a:cubicBezTo>
                  <a:pt x="24934" y="125190"/>
                  <a:pt x="2180" y="211974"/>
                  <a:pt x="63" y="216207"/>
                </a:cubicBezTo>
                <a:cubicBezTo>
                  <a:pt x="-2054" y="220440"/>
                  <a:pt x="49276" y="140536"/>
                  <a:pt x="63563" y="114607"/>
                </a:cubicBezTo>
                <a:cubicBezTo>
                  <a:pt x="77850" y="88678"/>
                  <a:pt x="50863" y="73861"/>
                  <a:pt x="85788" y="60632"/>
                </a:cubicBezTo>
                <a:cubicBezTo>
                  <a:pt x="120713" y="47403"/>
                  <a:pt x="309625" y="-4455"/>
                  <a:pt x="308038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3272C6F9-F079-6752-B655-CFFE164022A0}"/>
              </a:ext>
            </a:extLst>
          </p:cNvPr>
          <p:cNvSpPr/>
          <p:nvPr/>
        </p:nvSpPr>
        <p:spPr>
          <a:xfrm>
            <a:off x="4881641" y="3712434"/>
            <a:ext cx="230512" cy="74782"/>
          </a:xfrm>
          <a:custGeom>
            <a:avLst/>
            <a:gdLst>
              <a:gd name="connsiteX0" fmla="*/ 230109 w 230512"/>
              <a:gd name="connsiteY0" fmla="*/ 5491 h 74782"/>
              <a:gd name="connsiteX1" fmla="*/ 58659 w 230512"/>
              <a:gd name="connsiteY1" fmla="*/ 68991 h 74782"/>
              <a:gd name="connsiteX2" fmla="*/ 11034 w 230512"/>
              <a:gd name="connsiteY2" fmla="*/ 68991 h 74782"/>
              <a:gd name="connsiteX3" fmla="*/ 80884 w 230512"/>
              <a:gd name="connsiteY3" fmla="*/ 43591 h 74782"/>
              <a:gd name="connsiteX4" fmla="*/ 4684 w 230512"/>
              <a:gd name="connsiteY4" fmla="*/ 5491 h 74782"/>
              <a:gd name="connsiteX5" fmla="*/ 230109 w 230512"/>
              <a:gd name="connsiteY5" fmla="*/ 5491 h 74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512" h="74782">
                <a:moveTo>
                  <a:pt x="230109" y="5491"/>
                </a:moveTo>
                <a:cubicBezTo>
                  <a:pt x="239105" y="16074"/>
                  <a:pt x="95171" y="58408"/>
                  <a:pt x="58659" y="68991"/>
                </a:cubicBezTo>
                <a:cubicBezTo>
                  <a:pt x="22147" y="79574"/>
                  <a:pt x="7330" y="73224"/>
                  <a:pt x="11034" y="68991"/>
                </a:cubicBezTo>
                <a:cubicBezTo>
                  <a:pt x="14738" y="64758"/>
                  <a:pt x="81942" y="54174"/>
                  <a:pt x="80884" y="43591"/>
                </a:cubicBezTo>
                <a:cubicBezTo>
                  <a:pt x="79826" y="33008"/>
                  <a:pt x="-22833" y="8666"/>
                  <a:pt x="4684" y="5491"/>
                </a:cubicBezTo>
                <a:cubicBezTo>
                  <a:pt x="32201" y="2316"/>
                  <a:pt x="221113" y="-5092"/>
                  <a:pt x="230109" y="5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0E3706A0-41B2-DAE2-BD3B-B40C8267C6EF}"/>
              </a:ext>
            </a:extLst>
          </p:cNvPr>
          <p:cNvSpPr/>
          <p:nvPr/>
        </p:nvSpPr>
        <p:spPr>
          <a:xfrm>
            <a:off x="5127048" y="3743119"/>
            <a:ext cx="188653" cy="299714"/>
          </a:xfrm>
          <a:custGeom>
            <a:avLst/>
            <a:gdLst>
              <a:gd name="connsiteX0" fmla="*/ 577 w 188653"/>
              <a:gd name="connsiteY0" fmla="*/ 3381 h 299714"/>
              <a:gd name="connsiteX1" fmla="*/ 137102 w 188653"/>
              <a:gd name="connsiteY1" fmla="*/ 136731 h 299714"/>
              <a:gd name="connsiteX2" fmla="*/ 187902 w 188653"/>
              <a:gd name="connsiteY2" fmla="*/ 295481 h 299714"/>
              <a:gd name="connsiteX3" fmla="*/ 159327 w 188653"/>
              <a:gd name="connsiteY3" fmla="*/ 241506 h 299714"/>
              <a:gd name="connsiteX4" fmla="*/ 54552 w 188653"/>
              <a:gd name="connsiteY4" fmla="*/ 108156 h 299714"/>
              <a:gd name="connsiteX5" fmla="*/ 172027 w 188653"/>
              <a:gd name="connsiteY5" fmla="*/ 225631 h 299714"/>
              <a:gd name="connsiteX6" fmla="*/ 118052 w 188653"/>
              <a:gd name="connsiteY6" fmla="*/ 158956 h 299714"/>
              <a:gd name="connsiteX7" fmla="*/ 89477 w 188653"/>
              <a:gd name="connsiteY7" fmla="*/ 51006 h 299714"/>
              <a:gd name="connsiteX8" fmla="*/ 577 w 188653"/>
              <a:gd name="connsiteY8" fmla="*/ 3381 h 29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653" h="299714">
                <a:moveTo>
                  <a:pt x="577" y="3381"/>
                </a:moveTo>
                <a:cubicBezTo>
                  <a:pt x="8514" y="17668"/>
                  <a:pt x="105881" y="88048"/>
                  <a:pt x="137102" y="136731"/>
                </a:cubicBezTo>
                <a:cubicBezTo>
                  <a:pt x="168323" y="185414"/>
                  <a:pt x="184198" y="278019"/>
                  <a:pt x="187902" y="295481"/>
                </a:cubicBezTo>
                <a:cubicBezTo>
                  <a:pt x="191606" y="312943"/>
                  <a:pt x="181552" y="272727"/>
                  <a:pt x="159327" y="241506"/>
                </a:cubicBezTo>
                <a:cubicBezTo>
                  <a:pt x="137102" y="210285"/>
                  <a:pt x="52435" y="110802"/>
                  <a:pt x="54552" y="108156"/>
                </a:cubicBezTo>
                <a:cubicBezTo>
                  <a:pt x="56669" y="105510"/>
                  <a:pt x="161444" y="217164"/>
                  <a:pt x="172027" y="225631"/>
                </a:cubicBezTo>
                <a:cubicBezTo>
                  <a:pt x="182610" y="234098"/>
                  <a:pt x="131810" y="188060"/>
                  <a:pt x="118052" y="158956"/>
                </a:cubicBezTo>
                <a:cubicBezTo>
                  <a:pt x="104294" y="129852"/>
                  <a:pt x="110115" y="79052"/>
                  <a:pt x="89477" y="51006"/>
                </a:cubicBezTo>
                <a:cubicBezTo>
                  <a:pt x="68840" y="22960"/>
                  <a:pt x="-7360" y="-10906"/>
                  <a:pt x="577" y="3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2438F059-4513-C6C0-4D42-1CA7ABCA924F}"/>
              </a:ext>
            </a:extLst>
          </p:cNvPr>
          <p:cNvSpPr/>
          <p:nvPr/>
        </p:nvSpPr>
        <p:spPr>
          <a:xfrm>
            <a:off x="4994266" y="3825202"/>
            <a:ext cx="257571" cy="394703"/>
          </a:xfrm>
          <a:custGeom>
            <a:avLst/>
            <a:gdLst>
              <a:gd name="connsiteX0" fmla="*/ 196859 w 257571"/>
              <a:gd name="connsiteY0" fmla="*/ 26073 h 394703"/>
              <a:gd name="connsiteX1" fmla="*/ 98434 w 257571"/>
              <a:gd name="connsiteY1" fmla="*/ 19723 h 394703"/>
              <a:gd name="connsiteX2" fmla="*/ 9 w 257571"/>
              <a:gd name="connsiteY2" fmla="*/ 111798 h 394703"/>
              <a:gd name="connsiteX3" fmla="*/ 92084 w 257571"/>
              <a:gd name="connsiteY3" fmla="*/ 54648 h 394703"/>
              <a:gd name="connsiteX4" fmla="*/ 15884 w 257571"/>
              <a:gd name="connsiteY4" fmla="*/ 137198 h 394703"/>
              <a:gd name="connsiteX5" fmla="*/ 76209 w 257571"/>
              <a:gd name="connsiteY5" fmla="*/ 273723 h 394703"/>
              <a:gd name="connsiteX6" fmla="*/ 34934 w 257571"/>
              <a:gd name="connsiteY6" fmla="*/ 216573 h 394703"/>
              <a:gd name="connsiteX7" fmla="*/ 82559 w 257571"/>
              <a:gd name="connsiteY7" fmla="*/ 327698 h 394703"/>
              <a:gd name="connsiteX8" fmla="*/ 146059 w 257571"/>
              <a:gd name="connsiteY8" fmla="*/ 381673 h 394703"/>
              <a:gd name="connsiteX9" fmla="*/ 184159 w 257571"/>
              <a:gd name="connsiteY9" fmla="*/ 346748 h 394703"/>
              <a:gd name="connsiteX10" fmla="*/ 257184 w 257571"/>
              <a:gd name="connsiteY10" fmla="*/ 248323 h 394703"/>
              <a:gd name="connsiteX11" fmla="*/ 206384 w 257571"/>
              <a:gd name="connsiteY11" fmla="*/ 391198 h 394703"/>
              <a:gd name="connsiteX12" fmla="*/ 69859 w 257571"/>
              <a:gd name="connsiteY12" fmla="*/ 327698 h 394703"/>
              <a:gd name="connsiteX13" fmla="*/ 12709 w 257571"/>
              <a:gd name="connsiteY13" fmla="*/ 80048 h 394703"/>
              <a:gd name="connsiteX14" fmla="*/ 15884 w 257571"/>
              <a:gd name="connsiteY14" fmla="*/ 92748 h 394703"/>
              <a:gd name="connsiteX15" fmla="*/ 63509 w 257571"/>
              <a:gd name="connsiteY15" fmla="*/ 45123 h 394703"/>
              <a:gd name="connsiteX16" fmla="*/ 9534 w 257571"/>
              <a:gd name="connsiteY16" fmla="*/ 673 h 394703"/>
              <a:gd name="connsiteX17" fmla="*/ 196859 w 257571"/>
              <a:gd name="connsiteY17" fmla="*/ 26073 h 39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7571" h="394703">
                <a:moveTo>
                  <a:pt x="196859" y="26073"/>
                </a:moveTo>
                <a:cubicBezTo>
                  <a:pt x="211676" y="29248"/>
                  <a:pt x="131242" y="5435"/>
                  <a:pt x="98434" y="19723"/>
                </a:cubicBezTo>
                <a:cubicBezTo>
                  <a:pt x="65626" y="34011"/>
                  <a:pt x="1067" y="105977"/>
                  <a:pt x="9" y="111798"/>
                </a:cubicBezTo>
                <a:cubicBezTo>
                  <a:pt x="-1049" y="117619"/>
                  <a:pt x="89438" y="50415"/>
                  <a:pt x="92084" y="54648"/>
                </a:cubicBezTo>
                <a:cubicBezTo>
                  <a:pt x="94730" y="58881"/>
                  <a:pt x="18530" y="100686"/>
                  <a:pt x="15884" y="137198"/>
                </a:cubicBezTo>
                <a:cubicBezTo>
                  <a:pt x="13238" y="173710"/>
                  <a:pt x="73034" y="260494"/>
                  <a:pt x="76209" y="273723"/>
                </a:cubicBezTo>
                <a:cubicBezTo>
                  <a:pt x="79384" y="286952"/>
                  <a:pt x="33876" y="207577"/>
                  <a:pt x="34934" y="216573"/>
                </a:cubicBezTo>
                <a:cubicBezTo>
                  <a:pt x="35992" y="225569"/>
                  <a:pt x="64038" y="300181"/>
                  <a:pt x="82559" y="327698"/>
                </a:cubicBezTo>
                <a:cubicBezTo>
                  <a:pt x="101080" y="355215"/>
                  <a:pt x="129126" y="378498"/>
                  <a:pt x="146059" y="381673"/>
                </a:cubicBezTo>
                <a:cubicBezTo>
                  <a:pt x="162992" y="384848"/>
                  <a:pt x="165638" y="368973"/>
                  <a:pt x="184159" y="346748"/>
                </a:cubicBezTo>
                <a:cubicBezTo>
                  <a:pt x="202680" y="324523"/>
                  <a:pt x="253480" y="240915"/>
                  <a:pt x="257184" y="248323"/>
                </a:cubicBezTo>
                <a:cubicBezTo>
                  <a:pt x="260888" y="255731"/>
                  <a:pt x="237605" y="377969"/>
                  <a:pt x="206384" y="391198"/>
                </a:cubicBezTo>
                <a:cubicBezTo>
                  <a:pt x="175163" y="404427"/>
                  <a:pt x="102138" y="379556"/>
                  <a:pt x="69859" y="327698"/>
                </a:cubicBezTo>
                <a:cubicBezTo>
                  <a:pt x="37580" y="275840"/>
                  <a:pt x="12709" y="80048"/>
                  <a:pt x="12709" y="80048"/>
                </a:cubicBezTo>
                <a:cubicBezTo>
                  <a:pt x="3713" y="40890"/>
                  <a:pt x="7417" y="98569"/>
                  <a:pt x="15884" y="92748"/>
                </a:cubicBezTo>
                <a:cubicBezTo>
                  <a:pt x="24351" y="86927"/>
                  <a:pt x="64567" y="60469"/>
                  <a:pt x="63509" y="45123"/>
                </a:cubicBezTo>
                <a:cubicBezTo>
                  <a:pt x="62451" y="29777"/>
                  <a:pt x="-12162" y="5965"/>
                  <a:pt x="9534" y="673"/>
                </a:cubicBezTo>
                <a:cubicBezTo>
                  <a:pt x="31230" y="-4619"/>
                  <a:pt x="182042" y="22898"/>
                  <a:pt x="196859" y="26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F43F2460-5389-358E-4ACE-350BDD569402}"/>
              </a:ext>
            </a:extLst>
          </p:cNvPr>
          <p:cNvSpPr/>
          <p:nvPr/>
        </p:nvSpPr>
        <p:spPr>
          <a:xfrm>
            <a:off x="5065262" y="3895298"/>
            <a:ext cx="221126" cy="313009"/>
          </a:xfrm>
          <a:custGeom>
            <a:avLst/>
            <a:gdLst>
              <a:gd name="connsiteX0" fmla="*/ 221113 w 221126"/>
              <a:gd name="connsiteY0" fmla="*/ 427 h 313009"/>
              <a:gd name="connsiteX1" fmla="*/ 125863 w 221126"/>
              <a:gd name="connsiteY1" fmla="*/ 48052 h 313009"/>
              <a:gd name="connsiteX2" fmla="*/ 5213 w 221126"/>
              <a:gd name="connsiteY2" fmla="*/ 308402 h 313009"/>
              <a:gd name="connsiteX3" fmla="*/ 27438 w 221126"/>
              <a:gd name="connsiteY3" fmla="*/ 200452 h 313009"/>
              <a:gd name="connsiteX4" fmla="*/ 78238 w 221126"/>
              <a:gd name="connsiteY4" fmla="*/ 22652 h 313009"/>
              <a:gd name="connsiteX5" fmla="*/ 59188 w 221126"/>
              <a:gd name="connsiteY5" fmla="*/ 152827 h 313009"/>
              <a:gd name="connsiteX6" fmla="*/ 119513 w 221126"/>
              <a:gd name="connsiteY6" fmla="*/ 32177 h 313009"/>
              <a:gd name="connsiteX7" fmla="*/ 221113 w 221126"/>
              <a:gd name="connsiteY7" fmla="*/ 427 h 31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126" h="313009">
                <a:moveTo>
                  <a:pt x="221113" y="427"/>
                </a:moveTo>
                <a:cubicBezTo>
                  <a:pt x="222171" y="3073"/>
                  <a:pt x="161846" y="-3277"/>
                  <a:pt x="125863" y="48052"/>
                </a:cubicBezTo>
                <a:cubicBezTo>
                  <a:pt x="89880" y="99381"/>
                  <a:pt x="21617" y="283002"/>
                  <a:pt x="5213" y="308402"/>
                </a:cubicBezTo>
                <a:cubicBezTo>
                  <a:pt x="-11191" y="333802"/>
                  <a:pt x="15267" y="248077"/>
                  <a:pt x="27438" y="200452"/>
                </a:cubicBezTo>
                <a:cubicBezTo>
                  <a:pt x="39609" y="152827"/>
                  <a:pt x="72946" y="30589"/>
                  <a:pt x="78238" y="22652"/>
                </a:cubicBezTo>
                <a:cubicBezTo>
                  <a:pt x="83530" y="14715"/>
                  <a:pt x="52309" y="151240"/>
                  <a:pt x="59188" y="152827"/>
                </a:cubicBezTo>
                <a:cubicBezTo>
                  <a:pt x="66067" y="154414"/>
                  <a:pt x="97817" y="57048"/>
                  <a:pt x="119513" y="32177"/>
                </a:cubicBezTo>
                <a:cubicBezTo>
                  <a:pt x="141209" y="7306"/>
                  <a:pt x="220055" y="-2219"/>
                  <a:pt x="221113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5A7741DC-96A5-F8EE-3E04-5D6A92C5611A}"/>
              </a:ext>
            </a:extLst>
          </p:cNvPr>
          <p:cNvSpPr/>
          <p:nvPr/>
        </p:nvSpPr>
        <p:spPr>
          <a:xfrm>
            <a:off x="4797369" y="3759289"/>
            <a:ext cx="204010" cy="482536"/>
          </a:xfrm>
          <a:custGeom>
            <a:avLst/>
            <a:gdLst>
              <a:gd name="connsiteX0" fmla="*/ 56 w 204010"/>
              <a:gd name="connsiteY0" fmla="*/ 3086 h 482536"/>
              <a:gd name="connsiteX1" fmla="*/ 98481 w 204010"/>
              <a:gd name="connsiteY1" fmla="*/ 152311 h 482536"/>
              <a:gd name="connsiteX2" fmla="*/ 63556 w 204010"/>
              <a:gd name="connsiteY2" fmla="*/ 320586 h 482536"/>
              <a:gd name="connsiteX3" fmla="*/ 108006 w 204010"/>
              <a:gd name="connsiteY3" fmla="*/ 238036 h 482536"/>
              <a:gd name="connsiteX4" fmla="*/ 95306 w 204010"/>
              <a:gd name="connsiteY4" fmla="*/ 438061 h 482536"/>
              <a:gd name="connsiteX5" fmla="*/ 136581 w 204010"/>
              <a:gd name="connsiteY5" fmla="*/ 361861 h 482536"/>
              <a:gd name="connsiteX6" fmla="*/ 139756 w 204010"/>
              <a:gd name="connsiteY6" fmla="*/ 247561 h 482536"/>
              <a:gd name="connsiteX7" fmla="*/ 69906 w 204010"/>
              <a:gd name="connsiteY7" fmla="*/ 72936 h 482536"/>
              <a:gd name="connsiteX8" fmla="*/ 203256 w 204010"/>
              <a:gd name="connsiteY8" fmla="*/ 215811 h 482536"/>
              <a:gd name="connsiteX9" fmla="*/ 123881 w 204010"/>
              <a:gd name="connsiteY9" fmla="*/ 307886 h 482536"/>
              <a:gd name="connsiteX10" fmla="*/ 117531 w 204010"/>
              <a:gd name="connsiteY10" fmla="*/ 482511 h 482536"/>
              <a:gd name="connsiteX11" fmla="*/ 114356 w 204010"/>
              <a:gd name="connsiteY11" fmla="*/ 295186 h 482536"/>
              <a:gd name="connsiteX12" fmla="*/ 56 w 204010"/>
              <a:gd name="connsiteY12" fmla="*/ 3086 h 48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4010" h="482536">
                <a:moveTo>
                  <a:pt x="56" y="3086"/>
                </a:moveTo>
                <a:cubicBezTo>
                  <a:pt x="-2590" y="-20726"/>
                  <a:pt x="87898" y="99394"/>
                  <a:pt x="98481" y="152311"/>
                </a:cubicBezTo>
                <a:cubicBezTo>
                  <a:pt x="109064" y="205228"/>
                  <a:pt x="61969" y="306299"/>
                  <a:pt x="63556" y="320586"/>
                </a:cubicBezTo>
                <a:cubicBezTo>
                  <a:pt x="65143" y="334873"/>
                  <a:pt x="102714" y="218457"/>
                  <a:pt x="108006" y="238036"/>
                </a:cubicBezTo>
                <a:cubicBezTo>
                  <a:pt x="113298" y="257615"/>
                  <a:pt x="90544" y="417424"/>
                  <a:pt x="95306" y="438061"/>
                </a:cubicBezTo>
                <a:cubicBezTo>
                  <a:pt x="100068" y="458698"/>
                  <a:pt x="129173" y="393611"/>
                  <a:pt x="136581" y="361861"/>
                </a:cubicBezTo>
                <a:cubicBezTo>
                  <a:pt x="143989" y="330111"/>
                  <a:pt x="150869" y="295715"/>
                  <a:pt x="139756" y="247561"/>
                </a:cubicBezTo>
                <a:cubicBezTo>
                  <a:pt x="128644" y="199407"/>
                  <a:pt x="59323" y="78228"/>
                  <a:pt x="69906" y="72936"/>
                </a:cubicBezTo>
                <a:cubicBezTo>
                  <a:pt x="80489" y="67644"/>
                  <a:pt x="194260" y="176653"/>
                  <a:pt x="203256" y="215811"/>
                </a:cubicBezTo>
                <a:cubicBezTo>
                  <a:pt x="212252" y="254969"/>
                  <a:pt x="138168" y="263436"/>
                  <a:pt x="123881" y="307886"/>
                </a:cubicBezTo>
                <a:cubicBezTo>
                  <a:pt x="109594" y="352336"/>
                  <a:pt x="119119" y="484628"/>
                  <a:pt x="117531" y="482511"/>
                </a:cubicBezTo>
                <a:cubicBezTo>
                  <a:pt x="115943" y="480394"/>
                  <a:pt x="136581" y="372444"/>
                  <a:pt x="114356" y="295186"/>
                </a:cubicBezTo>
                <a:cubicBezTo>
                  <a:pt x="92131" y="217928"/>
                  <a:pt x="2702" y="26898"/>
                  <a:pt x="56" y="3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51653A42-CCFB-4A0B-317F-2961031B82F7}"/>
              </a:ext>
            </a:extLst>
          </p:cNvPr>
          <p:cNvSpPr/>
          <p:nvPr/>
        </p:nvSpPr>
        <p:spPr>
          <a:xfrm>
            <a:off x="4795399" y="3412929"/>
            <a:ext cx="265956" cy="991517"/>
          </a:xfrm>
          <a:custGeom>
            <a:avLst/>
            <a:gdLst>
              <a:gd name="connsiteX0" fmla="*/ 202051 w 265956"/>
              <a:gd name="connsiteY0" fmla="*/ 196 h 991517"/>
              <a:gd name="connsiteX1" fmla="*/ 106801 w 265956"/>
              <a:gd name="connsiteY1" fmla="*/ 225621 h 991517"/>
              <a:gd name="connsiteX2" fmla="*/ 2026 w 265956"/>
              <a:gd name="connsiteY2" fmla="*/ 495496 h 991517"/>
              <a:gd name="connsiteX3" fmla="*/ 46476 w 265956"/>
              <a:gd name="connsiteY3" fmla="*/ 438346 h 991517"/>
              <a:gd name="connsiteX4" fmla="*/ 5201 w 265956"/>
              <a:gd name="connsiteY4" fmla="*/ 609796 h 991517"/>
              <a:gd name="connsiteX5" fmla="*/ 43301 w 265956"/>
              <a:gd name="connsiteY5" fmla="*/ 762196 h 991517"/>
              <a:gd name="connsiteX6" fmla="*/ 259201 w 265956"/>
              <a:gd name="connsiteY6" fmla="*/ 984446 h 991517"/>
              <a:gd name="connsiteX7" fmla="*/ 192526 w 265956"/>
              <a:gd name="connsiteY7" fmla="*/ 914596 h 991517"/>
              <a:gd name="connsiteX8" fmla="*/ 2026 w 265956"/>
              <a:gd name="connsiteY8" fmla="*/ 698696 h 991517"/>
              <a:gd name="connsiteX9" fmla="*/ 87751 w 265956"/>
              <a:gd name="connsiteY9" fmla="*/ 219271 h 991517"/>
              <a:gd name="connsiteX10" fmla="*/ 14726 w 265956"/>
              <a:gd name="connsiteY10" fmla="*/ 393896 h 991517"/>
              <a:gd name="connsiteX11" fmla="*/ 100451 w 265956"/>
              <a:gd name="connsiteY11" fmla="*/ 89096 h 991517"/>
              <a:gd name="connsiteX12" fmla="*/ 71876 w 265956"/>
              <a:gd name="connsiteY12" fmla="*/ 263721 h 991517"/>
              <a:gd name="connsiteX13" fmla="*/ 202051 w 265956"/>
              <a:gd name="connsiteY13" fmla="*/ 196 h 99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5956" h="991517">
                <a:moveTo>
                  <a:pt x="202051" y="196"/>
                </a:moveTo>
                <a:cubicBezTo>
                  <a:pt x="207872" y="-6154"/>
                  <a:pt x="140138" y="143071"/>
                  <a:pt x="106801" y="225621"/>
                </a:cubicBezTo>
                <a:cubicBezTo>
                  <a:pt x="73464" y="308171"/>
                  <a:pt x="12080" y="460042"/>
                  <a:pt x="2026" y="495496"/>
                </a:cubicBezTo>
                <a:cubicBezTo>
                  <a:pt x="-8028" y="530950"/>
                  <a:pt x="45947" y="419296"/>
                  <a:pt x="46476" y="438346"/>
                </a:cubicBezTo>
                <a:cubicBezTo>
                  <a:pt x="47005" y="457396"/>
                  <a:pt x="5730" y="555821"/>
                  <a:pt x="5201" y="609796"/>
                </a:cubicBezTo>
                <a:cubicBezTo>
                  <a:pt x="4672" y="663771"/>
                  <a:pt x="968" y="699754"/>
                  <a:pt x="43301" y="762196"/>
                </a:cubicBezTo>
                <a:cubicBezTo>
                  <a:pt x="85634" y="824638"/>
                  <a:pt x="234330" y="959046"/>
                  <a:pt x="259201" y="984446"/>
                </a:cubicBezTo>
                <a:cubicBezTo>
                  <a:pt x="284072" y="1009846"/>
                  <a:pt x="235388" y="962221"/>
                  <a:pt x="192526" y="914596"/>
                </a:cubicBezTo>
                <a:cubicBezTo>
                  <a:pt x="149664" y="866971"/>
                  <a:pt x="19488" y="814583"/>
                  <a:pt x="2026" y="698696"/>
                </a:cubicBezTo>
                <a:cubicBezTo>
                  <a:pt x="-15436" y="582809"/>
                  <a:pt x="85634" y="270071"/>
                  <a:pt x="87751" y="219271"/>
                </a:cubicBezTo>
                <a:cubicBezTo>
                  <a:pt x="89868" y="168471"/>
                  <a:pt x="12609" y="415592"/>
                  <a:pt x="14726" y="393896"/>
                </a:cubicBezTo>
                <a:cubicBezTo>
                  <a:pt x="16843" y="372200"/>
                  <a:pt x="90926" y="110792"/>
                  <a:pt x="100451" y="89096"/>
                </a:cubicBezTo>
                <a:cubicBezTo>
                  <a:pt x="109976" y="67400"/>
                  <a:pt x="56530" y="278009"/>
                  <a:pt x="71876" y="263721"/>
                </a:cubicBezTo>
                <a:cubicBezTo>
                  <a:pt x="87222" y="249434"/>
                  <a:pt x="196230" y="6546"/>
                  <a:pt x="202051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68052A5C-2D61-3F43-B0CD-6C5BACA458B8}"/>
              </a:ext>
            </a:extLst>
          </p:cNvPr>
          <p:cNvSpPr/>
          <p:nvPr/>
        </p:nvSpPr>
        <p:spPr>
          <a:xfrm>
            <a:off x="4639971" y="3721017"/>
            <a:ext cx="183224" cy="320951"/>
          </a:xfrm>
          <a:custGeom>
            <a:avLst/>
            <a:gdLst>
              <a:gd name="connsiteX0" fmla="*/ 173329 w 183224"/>
              <a:gd name="connsiteY0" fmla="*/ 83 h 320951"/>
              <a:gd name="connsiteX1" fmla="*/ 84429 w 183224"/>
              <a:gd name="connsiteY1" fmla="*/ 88983 h 320951"/>
              <a:gd name="connsiteX2" fmla="*/ 116179 w 183224"/>
              <a:gd name="connsiteY2" fmla="*/ 184233 h 320951"/>
              <a:gd name="connsiteX3" fmla="*/ 65379 w 183224"/>
              <a:gd name="connsiteY3" fmla="*/ 181058 h 320951"/>
              <a:gd name="connsiteX4" fmla="*/ 141579 w 183224"/>
              <a:gd name="connsiteY4" fmla="*/ 228683 h 320951"/>
              <a:gd name="connsiteX5" fmla="*/ 147929 w 183224"/>
              <a:gd name="connsiteY5" fmla="*/ 292183 h 320951"/>
              <a:gd name="connsiteX6" fmla="*/ 176504 w 183224"/>
              <a:gd name="connsiteY6" fmla="*/ 320758 h 320951"/>
              <a:gd name="connsiteX7" fmla="*/ 87604 w 183224"/>
              <a:gd name="connsiteY7" fmla="*/ 304883 h 320951"/>
              <a:gd name="connsiteX8" fmla="*/ 1879 w 183224"/>
              <a:gd name="connsiteY8" fmla="*/ 308058 h 320951"/>
              <a:gd name="connsiteX9" fmla="*/ 173329 w 183224"/>
              <a:gd name="connsiteY9" fmla="*/ 311233 h 320951"/>
              <a:gd name="connsiteX10" fmla="*/ 151104 w 183224"/>
              <a:gd name="connsiteY10" fmla="*/ 247733 h 320951"/>
              <a:gd name="connsiteX11" fmla="*/ 55854 w 183224"/>
              <a:gd name="connsiteY11" fmla="*/ 193758 h 320951"/>
              <a:gd name="connsiteX12" fmla="*/ 93954 w 183224"/>
              <a:gd name="connsiteY12" fmla="*/ 184233 h 320951"/>
              <a:gd name="connsiteX13" fmla="*/ 68554 w 183224"/>
              <a:gd name="connsiteY13" fmla="*/ 104858 h 320951"/>
              <a:gd name="connsiteX14" fmla="*/ 173329 w 183224"/>
              <a:gd name="connsiteY14" fmla="*/ 83 h 32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3224" h="320951">
                <a:moveTo>
                  <a:pt x="173329" y="83"/>
                </a:moveTo>
                <a:cubicBezTo>
                  <a:pt x="175975" y="-2563"/>
                  <a:pt x="93954" y="58291"/>
                  <a:pt x="84429" y="88983"/>
                </a:cubicBezTo>
                <a:cubicBezTo>
                  <a:pt x="74904" y="119675"/>
                  <a:pt x="119354" y="168887"/>
                  <a:pt x="116179" y="184233"/>
                </a:cubicBezTo>
                <a:cubicBezTo>
                  <a:pt x="113004" y="199579"/>
                  <a:pt x="61146" y="173650"/>
                  <a:pt x="65379" y="181058"/>
                </a:cubicBezTo>
                <a:cubicBezTo>
                  <a:pt x="69612" y="188466"/>
                  <a:pt x="127821" y="210162"/>
                  <a:pt x="141579" y="228683"/>
                </a:cubicBezTo>
                <a:cubicBezTo>
                  <a:pt x="155337" y="247204"/>
                  <a:pt x="142108" y="276837"/>
                  <a:pt x="147929" y="292183"/>
                </a:cubicBezTo>
                <a:cubicBezTo>
                  <a:pt x="153750" y="307529"/>
                  <a:pt x="186558" y="318641"/>
                  <a:pt x="176504" y="320758"/>
                </a:cubicBezTo>
                <a:cubicBezTo>
                  <a:pt x="166450" y="322875"/>
                  <a:pt x="116708" y="307000"/>
                  <a:pt x="87604" y="304883"/>
                </a:cubicBezTo>
                <a:cubicBezTo>
                  <a:pt x="58500" y="302766"/>
                  <a:pt x="-12408" y="307000"/>
                  <a:pt x="1879" y="308058"/>
                </a:cubicBezTo>
                <a:cubicBezTo>
                  <a:pt x="16166" y="309116"/>
                  <a:pt x="148458" y="321287"/>
                  <a:pt x="173329" y="311233"/>
                </a:cubicBezTo>
                <a:cubicBezTo>
                  <a:pt x="198200" y="301179"/>
                  <a:pt x="170683" y="267312"/>
                  <a:pt x="151104" y="247733"/>
                </a:cubicBezTo>
                <a:cubicBezTo>
                  <a:pt x="131525" y="228154"/>
                  <a:pt x="65379" y="204341"/>
                  <a:pt x="55854" y="193758"/>
                </a:cubicBezTo>
                <a:cubicBezTo>
                  <a:pt x="46329" y="183175"/>
                  <a:pt x="91837" y="199050"/>
                  <a:pt x="93954" y="184233"/>
                </a:cubicBezTo>
                <a:cubicBezTo>
                  <a:pt x="96071" y="169416"/>
                  <a:pt x="55325" y="131846"/>
                  <a:pt x="68554" y="104858"/>
                </a:cubicBezTo>
                <a:cubicBezTo>
                  <a:pt x="81783" y="77871"/>
                  <a:pt x="170683" y="2729"/>
                  <a:pt x="173329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847AB2D0-5CA2-22B8-AC39-F13E89AF9F17}"/>
              </a:ext>
            </a:extLst>
          </p:cNvPr>
          <p:cNvSpPr/>
          <p:nvPr/>
        </p:nvSpPr>
        <p:spPr>
          <a:xfrm>
            <a:off x="4397291" y="3673107"/>
            <a:ext cx="441429" cy="658454"/>
          </a:xfrm>
          <a:custGeom>
            <a:avLst/>
            <a:gdLst>
              <a:gd name="connsiteX0" fmla="*/ 441409 w 441429"/>
              <a:gd name="connsiteY0" fmla="*/ 63868 h 658454"/>
              <a:gd name="connsiteX1" fmla="*/ 146134 w 441429"/>
              <a:gd name="connsiteY1" fmla="*/ 47993 h 658454"/>
              <a:gd name="connsiteX2" fmla="*/ 247734 w 441429"/>
              <a:gd name="connsiteY2" fmla="*/ 47993 h 658454"/>
              <a:gd name="connsiteX3" fmla="*/ 108034 w 441429"/>
              <a:gd name="connsiteY3" fmla="*/ 38468 h 658454"/>
              <a:gd name="connsiteX4" fmla="*/ 15959 w 441429"/>
              <a:gd name="connsiteY4" fmla="*/ 149593 h 658454"/>
              <a:gd name="connsiteX5" fmla="*/ 60409 w 441429"/>
              <a:gd name="connsiteY5" fmla="*/ 73393 h 658454"/>
              <a:gd name="connsiteX6" fmla="*/ 84 w 441429"/>
              <a:gd name="connsiteY6" fmla="*/ 241668 h 658454"/>
              <a:gd name="connsiteX7" fmla="*/ 76284 w 441429"/>
              <a:gd name="connsiteY7" fmla="*/ 648068 h 658454"/>
              <a:gd name="connsiteX8" fmla="*/ 50884 w 441429"/>
              <a:gd name="connsiteY8" fmla="*/ 517893 h 658454"/>
              <a:gd name="connsiteX9" fmla="*/ 9609 w 441429"/>
              <a:gd name="connsiteY9" fmla="*/ 301993 h 658454"/>
              <a:gd name="connsiteX10" fmla="*/ 66759 w 441429"/>
              <a:gd name="connsiteY10" fmla="*/ 67043 h 658454"/>
              <a:gd name="connsiteX11" fmla="*/ 47709 w 441429"/>
              <a:gd name="connsiteY11" fmla="*/ 38468 h 658454"/>
              <a:gd name="connsiteX12" fmla="*/ 266784 w 441429"/>
              <a:gd name="connsiteY12" fmla="*/ 44818 h 658454"/>
              <a:gd name="connsiteX13" fmla="*/ 162009 w 441429"/>
              <a:gd name="connsiteY13" fmla="*/ 368 h 658454"/>
              <a:gd name="connsiteX14" fmla="*/ 441409 w 441429"/>
              <a:gd name="connsiteY14" fmla="*/ 63868 h 65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1429" h="658454">
                <a:moveTo>
                  <a:pt x="441409" y="63868"/>
                </a:moveTo>
                <a:cubicBezTo>
                  <a:pt x="438763" y="71805"/>
                  <a:pt x="178413" y="50639"/>
                  <a:pt x="146134" y="47993"/>
                </a:cubicBezTo>
                <a:cubicBezTo>
                  <a:pt x="113855" y="45347"/>
                  <a:pt x="254084" y="49580"/>
                  <a:pt x="247734" y="47993"/>
                </a:cubicBezTo>
                <a:cubicBezTo>
                  <a:pt x="241384" y="46405"/>
                  <a:pt x="146663" y="21535"/>
                  <a:pt x="108034" y="38468"/>
                </a:cubicBezTo>
                <a:cubicBezTo>
                  <a:pt x="69405" y="55401"/>
                  <a:pt x="23896" y="143772"/>
                  <a:pt x="15959" y="149593"/>
                </a:cubicBezTo>
                <a:cubicBezTo>
                  <a:pt x="8022" y="155414"/>
                  <a:pt x="63055" y="58047"/>
                  <a:pt x="60409" y="73393"/>
                </a:cubicBezTo>
                <a:cubicBezTo>
                  <a:pt x="57763" y="88739"/>
                  <a:pt x="-2562" y="145889"/>
                  <a:pt x="84" y="241668"/>
                </a:cubicBezTo>
                <a:cubicBezTo>
                  <a:pt x="2730" y="337447"/>
                  <a:pt x="67817" y="602031"/>
                  <a:pt x="76284" y="648068"/>
                </a:cubicBezTo>
                <a:cubicBezTo>
                  <a:pt x="84751" y="694105"/>
                  <a:pt x="61997" y="575572"/>
                  <a:pt x="50884" y="517893"/>
                </a:cubicBezTo>
                <a:cubicBezTo>
                  <a:pt x="39771" y="460214"/>
                  <a:pt x="6963" y="377135"/>
                  <a:pt x="9609" y="301993"/>
                </a:cubicBezTo>
                <a:cubicBezTo>
                  <a:pt x="12255" y="226851"/>
                  <a:pt x="60409" y="110964"/>
                  <a:pt x="66759" y="67043"/>
                </a:cubicBezTo>
                <a:cubicBezTo>
                  <a:pt x="73109" y="23122"/>
                  <a:pt x="14371" y="42172"/>
                  <a:pt x="47709" y="38468"/>
                </a:cubicBezTo>
                <a:cubicBezTo>
                  <a:pt x="81047" y="34764"/>
                  <a:pt x="247734" y="51168"/>
                  <a:pt x="266784" y="44818"/>
                </a:cubicBezTo>
                <a:cubicBezTo>
                  <a:pt x="285834" y="38468"/>
                  <a:pt x="136609" y="-4394"/>
                  <a:pt x="162009" y="368"/>
                </a:cubicBezTo>
                <a:cubicBezTo>
                  <a:pt x="187409" y="5130"/>
                  <a:pt x="444055" y="55931"/>
                  <a:pt x="441409" y="63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57DEE2C4-F368-09E1-97A3-EF777031D6B2}"/>
              </a:ext>
            </a:extLst>
          </p:cNvPr>
          <p:cNvSpPr/>
          <p:nvPr/>
        </p:nvSpPr>
        <p:spPr>
          <a:xfrm>
            <a:off x="4430719" y="3660630"/>
            <a:ext cx="128583" cy="725300"/>
          </a:xfrm>
          <a:custGeom>
            <a:avLst/>
            <a:gdLst>
              <a:gd name="connsiteX0" fmla="*/ 128581 w 128583"/>
              <a:gd name="connsiteY0" fmla="*/ 145 h 725300"/>
              <a:gd name="connsiteX1" fmla="*/ 7931 w 128583"/>
              <a:gd name="connsiteY1" fmla="*/ 174770 h 725300"/>
              <a:gd name="connsiteX2" fmla="*/ 14281 w 128583"/>
              <a:gd name="connsiteY2" fmla="*/ 238270 h 725300"/>
              <a:gd name="connsiteX3" fmla="*/ 36506 w 128583"/>
              <a:gd name="connsiteY3" fmla="*/ 206520 h 725300"/>
              <a:gd name="connsiteX4" fmla="*/ 7931 w 128583"/>
              <a:gd name="connsiteY4" fmla="*/ 295420 h 725300"/>
              <a:gd name="connsiteX5" fmla="*/ 17456 w 128583"/>
              <a:gd name="connsiteY5" fmla="*/ 412895 h 725300"/>
              <a:gd name="connsiteX6" fmla="*/ 52381 w 128583"/>
              <a:gd name="connsiteY6" fmla="*/ 708170 h 725300"/>
              <a:gd name="connsiteX7" fmla="*/ 46031 w 128583"/>
              <a:gd name="connsiteY7" fmla="*/ 660545 h 725300"/>
              <a:gd name="connsiteX8" fmla="*/ 14281 w 128583"/>
              <a:gd name="connsiteY8" fmla="*/ 416070 h 725300"/>
              <a:gd name="connsiteX9" fmla="*/ 30156 w 128583"/>
              <a:gd name="connsiteY9" fmla="*/ 123970 h 725300"/>
              <a:gd name="connsiteX10" fmla="*/ 4756 w 128583"/>
              <a:gd name="connsiteY10" fmla="*/ 206520 h 725300"/>
              <a:gd name="connsiteX11" fmla="*/ 128581 w 128583"/>
              <a:gd name="connsiteY11" fmla="*/ 145 h 72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8583" h="725300">
                <a:moveTo>
                  <a:pt x="128581" y="145"/>
                </a:moveTo>
                <a:cubicBezTo>
                  <a:pt x="129110" y="-5147"/>
                  <a:pt x="26981" y="135082"/>
                  <a:pt x="7931" y="174770"/>
                </a:cubicBezTo>
                <a:cubicBezTo>
                  <a:pt x="-11119" y="214458"/>
                  <a:pt x="9518" y="232978"/>
                  <a:pt x="14281" y="238270"/>
                </a:cubicBezTo>
                <a:cubicBezTo>
                  <a:pt x="19043" y="243562"/>
                  <a:pt x="37564" y="196995"/>
                  <a:pt x="36506" y="206520"/>
                </a:cubicBezTo>
                <a:cubicBezTo>
                  <a:pt x="35448" y="216045"/>
                  <a:pt x="11106" y="261024"/>
                  <a:pt x="7931" y="295420"/>
                </a:cubicBezTo>
                <a:cubicBezTo>
                  <a:pt x="4756" y="329816"/>
                  <a:pt x="10048" y="344103"/>
                  <a:pt x="17456" y="412895"/>
                </a:cubicBezTo>
                <a:cubicBezTo>
                  <a:pt x="24864" y="481687"/>
                  <a:pt x="47619" y="666895"/>
                  <a:pt x="52381" y="708170"/>
                </a:cubicBezTo>
                <a:cubicBezTo>
                  <a:pt x="57143" y="749445"/>
                  <a:pt x="52381" y="709228"/>
                  <a:pt x="46031" y="660545"/>
                </a:cubicBezTo>
                <a:cubicBezTo>
                  <a:pt x="39681" y="611862"/>
                  <a:pt x="16927" y="505499"/>
                  <a:pt x="14281" y="416070"/>
                </a:cubicBezTo>
                <a:cubicBezTo>
                  <a:pt x="11635" y="326641"/>
                  <a:pt x="31744" y="158895"/>
                  <a:pt x="30156" y="123970"/>
                </a:cubicBezTo>
                <a:cubicBezTo>
                  <a:pt x="28568" y="89045"/>
                  <a:pt x="-7944" y="223453"/>
                  <a:pt x="4756" y="206520"/>
                </a:cubicBezTo>
                <a:cubicBezTo>
                  <a:pt x="17456" y="189587"/>
                  <a:pt x="128052" y="5437"/>
                  <a:pt x="128581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C353C766-B436-F720-4573-BC24BCF08854}"/>
              </a:ext>
            </a:extLst>
          </p:cNvPr>
          <p:cNvSpPr/>
          <p:nvPr/>
        </p:nvSpPr>
        <p:spPr>
          <a:xfrm>
            <a:off x="4519166" y="3727349"/>
            <a:ext cx="345536" cy="321044"/>
          </a:xfrm>
          <a:custGeom>
            <a:avLst/>
            <a:gdLst>
              <a:gd name="connsiteX0" fmla="*/ 243334 w 345536"/>
              <a:gd name="connsiteY0" fmla="*/ 9626 h 321044"/>
              <a:gd name="connsiteX1" fmla="*/ 135384 w 345536"/>
              <a:gd name="connsiteY1" fmla="*/ 209651 h 321044"/>
              <a:gd name="connsiteX2" fmla="*/ 100459 w 345536"/>
              <a:gd name="connsiteY2" fmla="*/ 266801 h 321044"/>
              <a:gd name="connsiteX3" fmla="*/ 135384 w 345536"/>
              <a:gd name="connsiteY3" fmla="*/ 247751 h 321044"/>
              <a:gd name="connsiteX4" fmla="*/ 344934 w 345536"/>
              <a:gd name="connsiteY4" fmla="*/ 317601 h 321044"/>
              <a:gd name="connsiteX5" fmla="*/ 192534 w 345536"/>
              <a:gd name="connsiteY5" fmla="*/ 282676 h 321044"/>
              <a:gd name="connsiteX6" fmla="*/ 8384 w 345536"/>
              <a:gd name="connsiteY6" fmla="*/ 317601 h 321044"/>
              <a:gd name="connsiteX7" fmla="*/ 36959 w 345536"/>
              <a:gd name="connsiteY7" fmla="*/ 317601 h 321044"/>
              <a:gd name="connsiteX8" fmla="*/ 87759 w 345536"/>
              <a:gd name="connsiteY8" fmla="*/ 298551 h 321044"/>
              <a:gd name="connsiteX9" fmla="*/ 106809 w 345536"/>
              <a:gd name="connsiteY9" fmla="*/ 168376 h 321044"/>
              <a:gd name="connsiteX10" fmla="*/ 106809 w 345536"/>
              <a:gd name="connsiteY10" fmla="*/ 231876 h 321044"/>
              <a:gd name="connsiteX11" fmla="*/ 211584 w 345536"/>
              <a:gd name="connsiteY11" fmla="*/ 50901 h 321044"/>
              <a:gd name="connsiteX12" fmla="*/ 243334 w 345536"/>
              <a:gd name="connsiteY12" fmla="*/ 9626 h 32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5536" h="321044">
                <a:moveTo>
                  <a:pt x="243334" y="9626"/>
                </a:moveTo>
                <a:cubicBezTo>
                  <a:pt x="230634" y="36084"/>
                  <a:pt x="159196" y="166789"/>
                  <a:pt x="135384" y="209651"/>
                </a:cubicBezTo>
                <a:cubicBezTo>
                  <a:pt x="111571" y="252514"/>
                  <a:pt x="100459" y="260451"/>
                  <a:pt x="100459" y="266801"/>
                </a:cubicBezTo>
                <a:cubicBezTo>
                  <a:pt x="100459" y="273151"/>
                  <a:pt x="94638" y="239284"/>
                  <a:pt x="135384" y="247751"/>
                </a:cubicBezTo>
                <a:cubicBezTo>
                  <a:pt x="176130" y="256218"/>
                  <a:pt x="335409" y="311780"/>
                  <a:pt x="344934" y="317601"/>
                </a:cubicBezTo>
                <a:cubicBezTo>
                  <a:pt x="354459" y="323422"/>
                  <a:pt x="248626" y="282676"/>
                  <a:pt x="192534" y="282676"/>
                </a:cubicBezTo>
                <a:cubicBezTo>
                  <a:pt x="136442" y="282676"/>
                  <a:pt x="34313" y="311780"/>
                  <a:pt x="8384" y="317601"/>
                </a:cubicBezTo>
                <a:cubicBezTo>
                  <a:pt x="-17545" y="323422"/>
                  <a:pt x="23730" y="320776"/>
                  <a:pt x="36959" y="317601"/>
                </a:cubicBezTo>
                <a:cubicBezTo>
                  <a:pt x="50188" y="314426"/>
                  <a:pt x="76117" y="323422"/>
                  <a:pt x="87759" y="298551"/>
                </a:cubicBezTo>
                <a:cubicBezTo>
                  <a:pt x="99401" y="273680"/>
                  <a:pt x="103634" y="179489"/>
                  <a:pt x="106809" y="168376"/>
                </a:cubicBezTo>
                <a:cubicBezTo>
                  <a:pt x="109984" y="157263"/>
                  <a:pt x="89347" y="251455"/>
                  <a:pt x="106809" y="231876"/>
                </a:cubicBezTo>
                <a:cubicBezTo>
                  <a:pt x="124271" y="212297"/>
                  <a:pt x="182480" y="85826"/>
                  <a:pt x="211584" y="50901"/>
                </a:cubicBezTo>
                <a:cubicBezTo>
                  <a:pt x="240688" y="15976"/>
                  <a:pt x="256034" y="-16832"/>
                  <a:pt x="243334" y="9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F7DFD8B9-A24E-66E8-FC46-0792821ACADB}"/>
              </a:ext>
            </a:extLst>
          </p:cNvPr>
          <p:cNvSpPr/>
          <p:nvPr/>
        </p:nvSpPr>
        <p:spPr>
          <a:xfrm>
            <a:off x="4439590" y="3752138"/>
            <a:ext cx="94919" cy="356322"/>
          </a:xfrm>
          <a:custGeom>
            <a:avLst/>
            <a:gdLst>
              <a:gd name="connsiteX0" fmla="*/ 91135 w 94919"/>
              <a:gd name="connsiteY0" fmla="*/ 712 h 356322"/>
              <a:gd name="connsiteX1" fmla="*/ 56210 w 94919"/>
              <a:gd name="connsiteY1" fmla="*/ 149937 h 356322"/>
              <a:gd name="connsiteX2" fmla="*/ 84785 w 94919"/>
              <a:gd name="connsiteY2" fmla="*/ 299162 h 356322"/>
              <a:gd name="connsiteX3" fmla="*/ 46685 w 94919"/>
              <a:gd name="connsiteY3" fmla="*/ 267412 h 356322"/>
              <a:gd name="connsiteX4" fmla="*/ 94310 w 94919"/>
              <a:gd name="connsiteY4" fmla="*/ 356312 h 356322"/>
              <a:gd name="connsiteX5" fmla="*/ 68910 w 94919"/>
              <a:gd name="connsiteY5" fmla="*/ 261062 h 356322"/>
              <a:gd name="connsiteX6" fmla="*/ 2235 w 94919"/>
              <a:gd name="connsiteY6" fmla="*/ 175337 h 356322"/>
              <a:gd name="connsiteX7" fmla="*/ 21285 w 94919"/>
              <a:gd name="connsiteY7" fmla="*/ 213437 h 356322"/>
              <a:gd name="connsiteX8" fmla="*/ 91135 w 94919"/>
              <a:gd name="connsiteY8" fmla="*/ 712 h 356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919" h="356322">
                <a:moveTo>
                  <a:pt x="91135" y="712"/>
                </a:moveTo>
                <a:cubicBezTo>
                  <a:pt x="96956" y="-9871"/>
                  <a:pt x="57268" y="100195"/>
                  <a:pt x="56210" y="149937"/>
                </a:cubicBezTo>
                <a:cubicBezTo>
                  <a:pt x="55152" y="199679"/>
                  <a:pt x="86372" y="279583"/>
                  <a:pt x="84785" y="299162"/>
                </a:cubicBezTo>
                <a:cubicBezTo>
                  <a:pt x="83198" y="318741"/>
                  <a:pt x="45097" y="257887"/>
                  <a:pt x="46685" y="267412"/>
                </a:cubicBezTo>
                <a:cubicBezTo>
                  <a:pt x="48272" y="276937"/>
                  <a:pt x="90606" y="357370"/>
                  <a:pt x="94310" y="356312"/>
                </a:cubicBezTo>
                <a:cubicBezTo>
                  <a:pt x="98014" y="355254"/>
                  <a:pt x="84256" y="291225"/>
                  <a:pt x="68910" y="261062"/>
                </a:cubicBezTo>
                <a:cubicBezTo>
                  <a:pt x="53564" y="230900"/>
                  <a:pt x="10172" y="183274"/>
                  <a:pt x="2235" y="175337"/>
                </a:cubicBezTo>
                <a:cubicBezTo>
                  <a:pt x="-5702" y="167400"/>
                  <a:pt x="9114" y="240954"/>
                  <a:pt x="21285" y="213437"/>
                </a:cubicBezTo>
                <a:cubicBezTo>
                  <a:pt x="33456" y="185920"/>
                  <a:pt x="85314" y="11295"/>
                  <a:pt x="91135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DAF50678-F324-ED8B-5987-4F6EF8799761}"/>
              </a:ext>
            </a:extLst>
          </p:cNvPr>
          <p:cNvSpPr/>
          <p:nvPr/>
        </p:nvSpPr>
        <p:spPr>
          <a:xfrm>
            <a:off x="4502069" y="3713341"/>
            <a:ext cx="135489" cy="370795"/>
          </a:xfrm>
          <a:custGeom>
            <a:avLst/>
            <a:gdLst>
              <a:gd name="connsiteX0" fmla="*/ 117556 w 135489"/>
              <a:gd name="connsiteY0" fmla="*/ 1409 h 370795"/>
              <a:gd name="connsiteX1" fmla="*/ 25481 w 135489"/>
              <a:gd name="connsiteY1" fmla="*/ 137934 h 370795"/>
              <a:gd name="connsiteX2" fmla="*/ 15956 w 135489"/>
              <a:gd name="connsiteY2" fmla="*/ 274459 h 370795"/>
              <a:gd name="connsiteX3" fmla="*/ 47706 w 135489"/>
              <a:gd name="connsiteY3" fmla="*/ 217309 h 370795"/>
              <a:gd name="connsiteX4" fmla="*/ 73106 w 135489"/>
              <a:gd name="connsiteY4" fmla="*/ 328434 h 370795"/>
              <a:gd name="connsiteX5" fmla="*/ 133431 w 135489"/>
              <a:gd name="connsiteY5" fmla="*/ 233184 h 370795"/>
              <a:gd name="connsiteX6" fmla="*/ 117556 w 135489"/>
              <a:gd name="connsiteY6" fmla="*/ 369709 h 370795"/>
              <a:gd name="connsiteX7" fmla="*/ 79456 w 135489"/>
              <a:gd name="connsiteY7" fmla="*/ 293509 h 370795"/>
              <a:gd name="connsiteX8" fmla="*/ 81 w 135489"/>
              <a:gd name="connsiteY8" fmla="*/ 226834 h 370795"/>
              <a:gd name="connsiteX9" fmla="*/ 117556 w 135489"/>
              <a:gd name="connsiteY9" fmla="*/ 1409 h 37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489" h="370795">
                <a:moveTo>
                  <a:pt x="117556" y="1409"/>
                </a:moveTo>
                <a:cubicBezTo>
                  <a:pt x="121789" y="-13408"/>
                  <a:pt x="42414" y="92426"/>
                  <a:pt x="25481" y="137934"/>
                </a:cubicBezTo>
                <a:cubicBezTo>
                  <a:pt x="8548" y="183442"/>
                  <a:pt x="12252" y="261230"/>
                  <a:pt x="15956" y="274459"/>
                </a:cubicBezTo>
                <a:cubicBezTo>
                  <a:pt x="19660" y="287688"/>
                  <a:pt x="38181" y="208313"/>
                  <a:pt x="47706" y="217309"/>
                </a:cubicBezTo>
                <a:cubicBezTo>
                  <a:pt x="57231" y="226305"/>
                  <a:pt x="58819" y="325788"/>
                  <a:pt x="73106" y="328434"/>
                </a:cubicBezTo>
                <a:cubicBezTo>
                  <a:pt x="87393" y="331080"/>
                  <a:pt x="126023" y="226305"/>
                  <a:pt x="133431" y="233184"/>
                </a:cubicBezTo>
                <a:cubicBezTo>
                  <a:pt x="140839" y="240063"/>
                  <a:pt x="126552" y="359655"/>
                  <a:pt x="117556" y="369709"/>
                </a:cubicBezTo>
                <a:cubicBezTo>
                  <a:pt x="108560" y="379763"/>
                  <a:pt x="99035" y="317321"/>
                  <a:pt x="79456" y="293509"/>
                </a:cubicBezTo>
                <a:cubicBezTo>
                  <a:pt x="59877" y="269697"/>
                  <a:pt x="-2565" y="268638"/>
                  <a:pt x="81" y="226834"/>
                </a:cubicBezTo>
                <a:cubicBezTo>
                  <a:pt x="2727" y="185030"/>
                  <a:pt x="113323" y="16226"/>
                  <a:pt x="117556" y="1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6CC30A4A-9DFA-566B-1A2F-F1522C035F1D}"/>
              </a:ext>
            </a:extLst>
          </p:cNvPr>
          <p:cNvSpPr/>
          <p:nvPr/>
        </p:nvSpPr>
        <p:spPr>
          <a:xfrm>
            <a:off x="4995833" y="3489315"/>
            <a:ext cx="511921" cy="187737"/>
          </a:xfrm>
          <a:custGeom>
            <a:avLst/>
            <a:gdLst>
              <a:gd name="connsiteX0" fmla="*/ 509617 w 511921"/>
              <a:gd name="connsiteY0" fmla="*/ 142885 h 187737"/>
              <a:gd name="connsiteX1" fmla="*/ 306417 w 511921"/>
              <a:gd name="connsiteY1" fmla="*/ 66685 h 187737"/>
              <a:gd name="connsiteX2" fmla="*/ 150842 w 511921"/>
              <a:gd name="connsiteY2" fmla="*/ 28585 h 187737"/>
              <a:gd name="connsiteX3" fmla="*/ 192117 w 511921"/>
              <a:gd name="connsiteY3" fmla="*/ 50810 h 187737"/>
              <a:gd name="connsiteX4" fmla="*/ 14317 w 511921"/>
              <a:gd name="connsiteY4" fmla="*/ 6360 h 187737"/>
              <a:gd name="connsiteX5" fmla="*/ 36542 w 511921"/>
              <a:gd name="connsiteY5" fmla="*/ 53985 h 187737"/>
              <a:gd name="connsiteX6" fmla="*/ 7967 w 511921"/>
              <a:gd name="connsiteY6" fmla="*/ 187335 h 187737"/>
              <a:gd name="connsiteX7" fmla="*/ 1617 w 511921"/>
              <a:gd name="connsiteY7" fmla="*/ 92085 h 187737"/>
              <a:gd name="connsiteX8" fmla="*/ 33367 w 511921"/>
              <a:gd name="connsiteY8" fmla="*/ 10 h 187737"/>
              <a:gd name="connsiteX9" fmla="*/ 207992 w 511921"/>
              <a:gd name="connsiteY9" fmla="*/ 85735 h 187737"/>
              <a:gd name="connsiteX10" fmla="*/ 163542 w 511921"/>
              <a:gd name="connsiteY10" fmla="*/ 38110 h 187737"/>
              <a:gd name="connsiteX11" fmla="*/ 509617 w 511921"/>
              <a:gd name="connsiteY11" fmla="*/ 142885 h 18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1921" h="187737">
                <a:moveTo>
                  <a:pt x="509617" y="142885"/>
                </a:moveTo>
                <a:cubicBezTo>
                  <a:pt x="533429" y="147647"/>
                  <a:pt x="366213" y="85735"/>
                  <a:pt x="306417" y="66685"/>
                </a:cubicBezTo>
                <a:cubicBezTo>
                  <a:pt x="246621" y="47635"/>
                  <a:pt x="169892" y="31231"/>
                  <a:pt x="150842" y="28585"/>
                </a:cubicBezTo>
                <a:cubicBezTo>
                  <a:pt x="131792" y="25939"/>
                  <a:pt x="214871" y="54514"/>
                  <a:pt x="192117" y="50810"/>
                </a:cubicBezTo>
                <a:cubicBezTo>
                  <a:pt x="169363" y="47106"/>
                  <a:pt x="40246" y="5831"/>
                  <a:pt x="14317" y="6360"/>
                </a:cubicBezTo>
                <a:cubicBezTo>
                  <a:pt x="-11612" y="6889"/>
                  <a:pt x="37600" y="23823"/>
                  <a:pt x="36542" y="53985"/>
                </a:cubicBezTo>
                <a:cubicBezTo>
                  <a:pt x="35484" y="84147"/>
                  <a:pt x="13788" y="180985"/>
                  <a:pt x="7967" y="187335"/>
                </a:cubicBezTo>
                <a:cubicBezTo>
                  <a:pt x="2146" y="193685"/>
                  <a:pt x="-2616" y="123306"/>
                  <a:pt x="1617" y="92085"/>
                </a:cubicBezTo>
                <a:cubicBezTo>
                  <a:pt x="5850" y="60864"/>
                  <a:pt x="-1029" y="1068"/>
                  <a:pt x="33367" y="10"/>
                </a:cubicBezTo>
                <a:cubicBezTo>
                  <a:pt x="67763" y="-1048"/>
                  <a:pt x="186296" y="79385"/>
                  <a:pt x="207992" y="85735"/>
                </a:cubicBezTo>
                <a:cubicBezTo>
                  <a:pt x="229688" y="92085"/>
                  <a:pt x="118034" y="28056"/>
                  <a:pt x="163542" y="38110"/>
                </a:cubicBezTo>
                <a:cubicBezTo>
                  <a:pt x="209050" y="48164"/>
                  <a:pt x="485805" y="138123"/>
                  <a:pt x="509617" y="142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9E0B161A-73D0-702F-D201-629AA044C16A}"/>
              </a:ext>
            </a:extLst>
          </p:cNvPr>
          <p:cNvSpPr/>
          <p:nvPr/>
        </p:nvSpPr>
        <p:spPr>
          <a:xfrm>
            <a:off x="4213221" y="4015285"/>
            <a:ext cx="262817" cy="327163"/>
          </a:xfrm>
          <a:custGeom>
            <a:avLst/>
            <a:gdLst>
              <a:gd name="connsiteX0" fmla="*/ 222254 w 262817"/>
              <a:gd name="connsiteY0" fmla="*/ 4265 h 327163"/>
              <a:gd name="connsiteX1" fmla="*/ 203204 w 262817"/>
              <a:gd name="connsiteY1" fmla="*/ 70940 h 327163"/>
              <a:gd name="connsiteX2" fmla="*/ 260354 w 262817"/>
              <a:gd name="connsiteY2" fmla="*/ 315415 h 327163"/>
              <a:gd name="connsiteX3" fmla="*/ 234954 w 262817"/>
              <a:gd name="connsiteY3" fmla="*/ 280490 h 327163"/>
              <a:gd name="connsiteX4" fmla="*/ 82554 w 262817"/>
              <a:gd name="connsiteY4" fmla="*/ 210640 h 327163"/>
              <a:gd name="connsiteX5" fmla="*/ 4 w 262817"/>
              <a:gd name="connsiteY5" fmla="*/ 64590 h 327163"/>
              <a:gd name="connsiteX6" fmla="*/ 85729 w 262817"/>
              <a:gd name="connsiteY6" fmla="*/ 204290 h 327163"/>
              <a:gd name="connsiteX7" fmla="*/ 19054 w 262817"/>
              <a:gd name="connsiteY7" fmla="*/ 4265 h 327163"/>
              <a:gd name="connsiteX8" fmla="*/ 63504 w 262817"/>
              <a:gd name="connsiteY8" fmla="*/ 86815 h 327163"/>
              <a:gd name="connsiteX9" fmla="*/ 206379 w 262817"/>
              <a:gd name="connsiteY9" fmla="*/ 309065 h 327163"/>
              <a:gd name="connsiteX10" fmla="*/ 206379 w 262817"/>
              <a:gd name="connsiteY10" fmla="*/ 229690 h 327163"/>
              <a:gd name="connsiteX11" fmla="*/ 222254 w 262817"/>
              <a:gd name="connsiteY11" fmla="*/ 4265 h 32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817" h="327163">
                <a:moveTo>
                  <a:pt x="222254" y="4265"/>
                </a:moveTo>
                <a:cubicBezTo>
                  <a:pt x="209554" y="11673"/>
                  <a:pt x="196854" y="19082"/>
                  <a:pt x="203204" y="70940"/>
                </a:cubicBezTo>
                <a:cubicBezTo>
                  <a:pt x="209554" y="122798"/>
                  <a:pt x="255062" y="280490"/>
                  <a:pt x="260354" y="315415"/>
                </a:cubicBezTo>
                <a:cubicBezTo>
                  <a:pt x="265646" y="350340"/>
                  <a:pt x="264587" y="297952"/>
                  <a:pt x="234954" y="280490"/>
                </a:cubicBezTo>
                <a:cubicBezTo>
                  <a:pt x="205321" y="263028"/>
                  <a:pt x="121712" y="246623"/>
                  <a:pt x="82554" y="210640"/>
                </a:cubicBezTo>
                <a:cubicBezTo>
                  <a:pt x="43396" y="174657"/>
                  <a:pt x="-525" y="65648"/>
                  <a:pt x="4" y="64590"/>
                </a:cubicBezTo>
                <a:cubicBezTo>
                  <a:pt x="533" y="63532"/>
                  <a:pt x="82554" y="214344"/>
                  <a:pt x="85729" y="204290"/>
                </a:cubicBezTo>
                <a:cubicBezTo>
                  <a:pt x="88904" y="194236"/>
                  <a:pt x="22758" y="23844"/>
                  <a:pt x="19054" y="4265"/>
                </a:cubicBezTo>
                <a:cubicBezTo>
                  <a:pt x="15350" y="-15314"/>
                  <a:pt x="32283" y="36015"/>
                  <a:pt x="63504" y="86815"/>
                </a:cubicBezTo>
                <a:cubicBezTo>
                  <a:pt x="94725" y="137615"/>
                  <a:pt x="182567" y="285253"/>
                  <a:pt x="206379" y="309065"/>
                </a:cubicBezTo>
                <a:lnTo>
                  <a:pt x="206379" y="229690"/>
                </a:lnTo>
                <a:lnTo>
                  <a:pt x="222254" y="426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BCE975D6-F808-585B-6EE4-EEF06BFE5E9C}"/>
              </a:ext>
            </a:extLst>
          </p:cNvPr>
          <p:cNvSpPr/>
          <p:nvPr/>
        </p:nvSpPr>
        <p:spPr>
          <a:xfrm>
            <a:off x="4603516" y="3971658"/>
            <a:ext cx="86973" cy="396167"/>
          </a:xfrm>
          <a:custGeom>
            <a:avLst/>
            <a:gdLst>
              <a:gd name="connsiteX0" fmla="*/ 234 w 86973"/>
              <a:gd name="connsiteY0" fmla="*/ 267 h 396167"/>
              <a:gd name="connsiteX1" fmla="*/ 44684 w 86973"/>
              <a:gd name="connsiteY1" fmla="*/ 206642 h 396167"/>
              <a:gd name="connsiteX2" fmla="*/ 41509 w 86973"/>
              <a:gd name="connsiteY2" fmla="*/ 393967 h 396167"/>
              <a:gd name="connsiteX3" fmla="*/ 41509 w 86973"/>
              <a:gd name="connsiteY3" fmla="*/ 301892 h 396167"/>
              <a:gd name="connsiteX4" fmla="*/ 85959 w 86973"/>
              <a:gd name="connsiteY4" fmla="*/ 190767 h 396167"/>
              <a:gd name="connsiteX5" fmla="*/ 66909 w 86973"/>
              <a:gd name="connsiteY5" fmla="*/ 251092 h 396167"/>
              <a:gd name="connsiteX6" fmla="*/ 234 w 86973"/>
              <a:gd name="connsiteY6" fmla="*/ 267 h 39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973" h="396167">
                <a:moveTo>
                  <a:pt x="234" y="267"/>
                </a:moveTo>
                <a:cubicBezTo>
                  <a:pt x="-3470" y="-7141"/>
                  <a:pt x="37805" y="141025"/>
                  <a:pt x="44684" y="206642"/>
                </a:cubicBezTo>
                <a:cubicBezTo>
                  <a:pt x="51563" y="272259"/>
                  <a:pt x="42038" y="378092"/>
                  <a:pt x="41509" y="393967"/>
                </a:cubicBezTo>
                <a:cubicBezTo>
                  <a:pt x="40980" y="409842"/>
                  <a:pt x="34101" y="335759"/>
                  <a:pt x="41509" y="301892"/>
                </a:cubicBezTo>
                <a:cubicBezTo>
                  <a:pt x="48917" y="268025"/>
                  <a:pt x="81726" y="199234"/>
                  <a:pt x="85959" y="190767"/>
                </a:cubicBezTo>
                <a:cubicBezTo>
                  <a:pt x="90192" y="182300"/>
                  <a:pt x="80667" y="278609"/>
                  <a:pt x="66909" y="251092"/>
                </a:cubicBezTo>
                <a:cubicBezTo>
                  <a:pt x="53151" y="223575"/>
                  <a:pt x="3938" y="7675"/>
                  <a:pt x="234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32B93D5E-6101-9388-EB53-9F7F91DF6A0E}"/>
              </a:ext>
            </a:extLst>
          </p:cNvPr>
          <p:cNvSpPr/>
          <p:nvPr/>
        </p:nvSpPr>
        <p:spPr>
          <a:xfrm>
            <a:off x="4660892" y="3945877"/>
            <a:ext cx="35238" cy="469670"/>
          </a:xfrm>
          <a:custGeom>
            <a:avLst/>
            <a:gdLst>
              <a:gd name="connsiteX0" fmla="*/ 3183 w 35238"/>
              <a:gd name="connsiteY0" fmla="*/ 648 h 469670"/>
              <a:gd name="connsiteX1" fmla="*/ 22233 w 35238"/>
              <a:gd name="connsiteY1" fmla="*/ 175273 h 469670"/>
              <a:gd name="connsiteX2" fmla="*/ 34933 w 35238"/>
              <a:gd name="connsiteY2" fmla="*/ 454673 h 469670"/>
              <a:gd name="connsiteX3" fmla="*/ 28583 w 35238"/>
              <a:gd name="connsiteY3" fmla="*/ 400698 h 469670"/>
              <a:gd name="connsiteX4" fmla="*/ 8 w 35238"/>
              <a:gd name="connsiteY4" fmla="*/ 137173 h 469670"/>
              <a:gd name="connsiteX5" fmla="*/ 31758 w 35238"/>
              <a:gd name="connsiteY5" fmla="*/ 235598 h 469670"/>
              <a:gd name="connsiteX6" fmla="*/ 3183 w 35238"/>
              <a:gd name="connsiteY6" fmla="*/ 648 h 46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38" h="469670">
                <a:moveTo>
                  <a:pt x="3183" y="648"/>
                </a:moveTo>
                <a:cubicBezTo>
                  <a:pt x="1596" y="-9406"/>
                  <a:pt x="16941" y="99602"/>
                  <a:pt x="22233" y="175273"/>
                </a:cubicBezTo>
                <a:cubicBezTo>
                  <a:pt x="27525" y="250944"/>
                  <a:pt x="33875" y="417102"/>
                  <a:pt x="34933" y="454673"/>
                </a:cubicBezTo>
                <a:cubicBezTo>
                  <a:pt x="35991" y="492244"/>
                  <a:pt x="34404" y="453615"/>
                  <a:pt x="28583" y="400698"/>
                </a:cubicBezTo>
                <a:cubicBezTo>
                  <a:pt x="22762" y="347781"/>
                  <a:pt x="-521" y="164690"/>
                  <a:pt x="8" y="137173"/>
                </a:cubicBezTo>
                <a:cubicBezTo>
                  <a:pt x="537" y="109656"/>
                  <a:pt x="30171" y="254648"/>
                  <a:pt x="31758" y="235598"/>
                </a:cubicBezTo>
                <a:cubicBezTo>
                  <a:pt x="33345" y="216548"/>
                  <a:pt x="4770" y="10702"/>
                  <a:pt x="3183" y="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137E446E-1313-FCCD-D50F-F64D27C9001C}"/>
              </a:ext>
            </a:extLst>
          </p:cNvPr>
          <p:cNvSpPr/>
          <p:nvPr/>
        </p:nvSpPr>
        <p:spPr>
          <a:xfrm>
            <a:off x="5163879" y="4200506"/>
            <a:ext cx="158477" cy="574556"/>
          </a:xfrm>
          <a:custGeom>
            <a:avLst/>
            <a:gdLst>
              <a:gd name="connsiteX0" fmla="*/ 36771 w 158477"/>
              <a:gd name="connsiteY0" fmla="*/ 3194 h 574556"/>
              <a:gd name="connsiteX1" fmla="*/ 43121 w 158477"/>
              <a:gd name="connsiteY1" fmla="*/ 165119 h 574556"/>
              <a:gd name="connsiteX2" fmla="*/ 147896 w 158477"/>
              <a:gd name="connsiteY2" fmla="*/ 552469 h 574556"/>
              <a:gd name="connsiteX3" fmla="*/ 138371 w 158477"/>
              <a:gd name="connsiteY3" fmla="*/ 504844 h 574556"/>
              <a:gd name="connsiteX4" fmla="*/ 1846 w 158477"/>
              <a:gd name="connsiteY4" fmla="*/ 320694 h 574556"/>
              <a:gd name="connsiteX5" fmla="*/ 58996 w 158477"/>
              <a:gd name="connsiteY5" fmla="*/ 400069 h 574556"/>
              <a:gd name="connsiteX6" fmla="*/ 52646 w 158477"/>
              <a:gd name="connsiteY6" fmla="*/ 311169 h 574556"/>
              <a:gd name="connsiteX7" fmla="*/ 39946 w 158477"/>
              <a:gd name="connsiteY7" fmla="*/ 79394 h 574556"/>
              <a:gd name="connsiteX8" fmla="*/ 39946 w 158477"/>
              <a:gd name="connsiteY8" fmla="*/ 57169 h 574556"/>
              <a:gd name="connsiteX9" fmla="*/ 36771 w 158477"/>
              <a:gd name="connsiteY9" fmla="*/ 3194 h 57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477" h="574556">
                <a:moveTo>
                  <a:pt x="36771" y="3194"/>
                </a:moveTo>
                <a:cubicBezTo>
                  <a:pt x="37300" y="21186"/>
                  <a:pt x="24600" y="73573"/>
                  <a:pt x="43121" y="165119"/>
                </a:cubicBezTo>
                <a:cubicBezTo>
                  <a:pt x="61642" y="256665"/>
                  <a:pt x="132021" y="495848"/>
                  <a:pt x="147896" y="552469"/>
                </a:cubicBezTo>
                <a:cubicBezTo>
                  <a:pt x="163771" y="609090"/>
                  <a:pt x="162713" y="543473"/>
                  <a:pt x="138371" y="504844"/>
                </a:cubicBezTo>
                <a:cubicBezTo>
                  <a:pt x="114029" y="466215"/>
                  <a:pt x="15075" y="338157"/>
                  <a:pt x="1846" y="320694"/>
                </a:cubicBezTo>
                <a:cubicBezTo>
                  <a:pt x="-11383" y="303232"/>
                  <a:pt x="50529" y="401656"/>
                  <a:pt x="58996" y="400069"/>
                </a:cubicBezTo>
                <a:cubicBezTo>
                  <a:pt x="67463" y="398482"/>
                  <a:pt x="55821" y="364615"/>
                  <a:pt x="52646" y="311169"/>
                </a:cubicBezTo>
                <a:cubicBezTo>
                  <a:pt x="49471" y="257723"/>
                  <a:pt x="42063" y="121727"/>
                  <a:pt x="39946" y="79394"/>
                </a:cubicBezTo>
                <a:cubicBezTo>
                  <a:pt x="37829" y="37061"/>
                  <a:pt x="42063" y="65636"/>
                  <a:pt x="39946" y="57169"/>
                </a:cubicBezTo>
                <a:cubicBezTo>
                  <a:pt x="37829" y="48702"/>
                  <a:pt x="36242" y="-14798"/>
                  <a:pt x="36771" y="3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08597C34-AF90-AF58-7175-45F8FCBA91F3}"/>
              </a:ext>
            </a:extLst>
          </p:cNvPr>
          <p:cNvSpPr/>
          <p:nvPr/>
        </p:nvSpPr>
        <p:spPr>
          <a:xfrm>
            <a:off x="4651157" y="4146549"/>
            <a:ext cx="498625" cy="378059"/>
          </a:xfrm>
          <a:custGeom>
            <a:avLst/>
            <a:gdLst>
              <a:gd name="connsiteX0" fmla="*/ 218 w 498625"/>
              <a:gd name="connsiteY0" fmla="*/ 1 h 378059"/>
              <a:gd name="connsiteX1" fmla="*/ 95468 w 498625"/>
              <a:gd name="connsiteY1" fmla="*/ 133351 h 378059"/>
              <a:gd name="connsiteX2" fmla="*/ 247868 w 498625"/>
              <a:gd name="connsiteY2" fmla="*/ 130176 h 378059"/>
              <a:gd name="connsiteX3" fmla="*/ 127218 w 498625"/>
              <a:gd name="connsiteY3" fmla="*/ 142876 h 378059"/>
              <a:gd name="connsiteX4" fmla="*/ 203418 w 498625"/>
              <a:gd name="connsiteY4" fmla="*/ 177801 h 378059"/>
              <a:gd name="connsiteX5" fmla="*/ 108168 w 498625"/>
              <a:gd name="connsiteY5" fmla="*/ 190501 h 378059"/>
              <a:gd name="connsiteX6" fmla="*/ 492343 w 498625"/>
              <a:gd name="connsiteY6" fmla="*/ 209551 h 378059"/>
              <a:gd name="connsiteX7" fmla="*/ 352643 w 498625"/>
              <a:gd name="connsiteY7" fmla="*/ 225426 h 378059"/>
              <a:gd name="connsiteX8" fmla="*/ 432018 w 498625"/>
              <a:gd name="connsiteY8" fmla="*/ 377826 h 378059"/>
              <a:gd name="connsiteX9" fmla="*/ 371693 w 498625"/>
              <a:gd name="connsiteY9" fmla="*/ 260351 h 378059"/>
              <a:gd name="connsiteX10" fmla="*/ 301843 w 498625"/>
              <a:gd name="connsiteY10" fmla="*/ 266701 h 378059"/>
              <a:gd name="connsiteX11" fmla="*/ 473293 w 498625"/>
              <a:gd name="connsiteY11" fmla="*/ 225426 h 378059"/>
              <a:gd name="connsiteX12" fmla="*/ 241518 w 498625"/>
              <a:gd name="connsiteY12" fmla="*/ 22226 h 378059"/>
              <a:gd name="connsiteX13" fmla="*/ 409793 w 498625"/>
              <a:gd name="connsiteY13" fmla="*/ 196851 h 378059"/>
              <a:gd name="connsiteX14" fmla="*/ 203418 w 498625"/>
              <a:gd name="connsiteY14" fmla="*/ 146051 h 378059"/>
              <a:gd name="connsiteX15" fmla="*/ 120868 w 498625"/>
              <a:gd name="connsiteY15" fmla="*/ 136526 h 378059"/>
              <a:gd name="connsiteX16" fmla="*/ 218 w 498625"/>
              <a:gd name="connsiteY16" fmla="*/ 1 h 37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8625" h="378059">
                <a:moveTo>
                  <a:pt x="218" y="1"/>
                </a:moveTo>
                <a:cubicBezTo>
                  <a:pt x="-4015" y="-528"/>
                  <a:pt x="54193" y="111655"/>
                  <a:pt x="95468" y="133351"/>
                </a:cubicBezTo>
                <a:cubicBezTo>
                  <a:pt x="136743" y="155047"/>
                  <a:pt x="242576" y="128589"/>
                  <a:pt x="247868" y="130176"/>
                </a:cubicBezTo>
                <a:cubicBezTo>
                  <a:pt x="253160" y="131763"/>
                  <a:pt x="134626" y="134939"/>
                  <a:pt x="127218" y="142876"/>
                </a:cubicBezTo>
                <a:cubicBezTo>
                  <a:pt x="119810" y="150814"/>
                  <a:pt x="206593" y="169863"/>
                  <a:pt x="203418" y="177801"/>
                </a:cubicBezTo>
                <a:cubicBezTo>
                  <a:pt x="200243" y="185739"/>
                  <a:pt x="60014" y="185209"/>
                  <a:pt x="108168" y="190501"/>
                </a:cubicBezTo>
                <a:cubicBezTo>
                  <a:pt x="156322" y="195793"/>
                  <a:pt x="451597" y="203730"/>
                  <a:pt x="492343" y="209551"/>
                </a:cubicBezTo>
                <a:cubicBezTo>
                  <a:pt x="533089" y="215372"/>
                  <a:pt x="362697" y="197380"/>
                  <a:pt x="352643" y="225426"/>
                </a:cubicBezTo>
                <a:cubicBezTo>
                  <a:pt x="342589" y="253472"/>
                  <a:pt x="428843" y="372005"/>
                  <a:pt x="432018" y="377826"/>
                </a:cubicBezTo>
                <a:cubicBezTo>
                  <a:pt x="435193" y="383647"/>
                  <a:pt x="393389" y="278872"/>
                  <a:pt x="371693" y="260351"/>
                </a:cubicBezTo>
                <a:cubicBezTo>
                  <a:pt x="349997" y="241830"/>
                  <a:pt x="284910" y="272522"/>
                  <a:pt x="301843" y="266701"/>
                </a:cubicBezTo>
                <a:cubicBezTo>
                  <a:pt x="318776" y="260880"/>
                  <a:pt x="483347" y="266172"/>
                  <a:pt x="473293" y="225426"/>
                </a:cubicBezTo>
                <a:cubicBezTo>
                  <a:pt x="463239" y="184680"/>
                  <a:pt x="252101" y="26989"/>
                  <a:pt x="241518" y="22226"/>
                </a:cubicBezTo>
                <a:cubicBezTo>
                  <a:pt x="230935" y="17464"/>
                  <a:pt x="416143" y="176214"/>
                  <a:pt x="409793" y="196851"/>
                </a:cubicBezTo>
                <a:cubicBezTo>
                  <a:pt x="403443" y="217488"/>
                  <a:pt x="251572" y="156105"/>
                  <a:pt x="203418" y="146051"/>
                </a:cubicBezTo>
                <a:cubicBezTo>
                  <a:pt x="155264" y="135997"/>
                  <a:pt x="149443" y="157163"/>
                  <a:pt x="120868" y="136526"/>
                </a:cubicBezTo>
                <a:cubicBezTo>
                  <a:pt x="92293" y="115889"/>
                  <a:pt x="4451" y="530"/>
                  <a:pt x="21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50FEE01F-2F6C-637D-AB12-FE6D8E29362B}"/>
              </a:ext>
            </a:extLst>
          </p:cNvPr>
          <p:cNvSpPr/>
          <p:nvPr/>
        </p:nvSpPr>
        <p:spPr>
          <a:xfrm>
            <a:off x="4238256" y="4346571"/>
            <a:ext cx="1214627" cy="1475634"/>
          </a:xfrm>
          <a:custGeom>
            <a:avLst/>
            <a:gdLst>
              <a:gd name="connsiteX0" fmla="*/ 3544 w 1214627"/>
              <a:gd name="connsiteY0" fmla="*/ 4 h 1475634"/>
              <a:gd name="connsiteX1" fmla="*/ 533769 w 1214627"/>
              <a:gd name="connsiteY1" fmla="*/ 57154 h 1475634"/>
              <a:gd name="connsiteX2" fmla="*/ 495669 w 1214627"/>
              <a:gd name="connsiteY2" fmla="*/ 57154 h 1475634"/>
              <a:gd name="connsiteX3" fmla="*/ 746494 w 1214627"/>
              <a:gd name="connsiteY3" fmla="*/ 133354 h 1475634"/>
              <a:gd name="connsiteX4" fmla="*/ 679819 w 1214627"/>
              <a:gd name="connsiteY4" fmla="*/ 98429 h 1475634"/>
              <a:gd name="connsiteX5" fmla="*/ 892544 w 1214627"/>
              <a:gd name="connsiteY5" fmla="*/ 196854 h 1475634"/>
              <a:gd name="connsiteX6" fmla="*/ 898894 w 1214627"/>
              <a:gd name="connsiteY6" fmla="*/ 177804 h 1475634"/>
              <a:gd name="connsiteX7" fmla="*/ 1044944 w 1214627"/>
              <a:gd name="connsiteY7" fmla="*/ 276229 h 1475634"/>
              <a:gd name="connsiteX8" fmla="*/ 1038594 w 1214627"/>
              <a:gd name="connsiteY8" fmla="*/ 238129 h 1475634"/>
              <a:gd name="connsiteX9" fmla="*/ 1054469 w 1214627"/>
              <a:gd name="connsiteY9" fmla="*/ 476254 h 1475634"/>
              <a:gd name="connsiteX10" fmla="*/ 1140194 w 1214627"/>
              <a:gd name="connsiteY10" fmla="*/ 688979 h 1475634"/>
              <a:gd name="connsiteX11" fmla="*/ 1105269 w 1214627"/>
              <a:gd name="connsiteY11" fmla="*/ 631829 h 1475634"/>
              <a:gd name="connsiteX12" fmla="*/ 1213219 w 1214627"/>
              <a:gd name="connsiteY12" fmla="*/ 1463679 h 1475634"/>
              <a:gd name="connsiteX13" fmla="*/ 1159244 w 1214627"/>
              <a:gd name="connsiteY13" fmla="*/ 1073154 h 1475634"/>
              <a:gd name="connsiteX14" fmla="*/ 1051294 w 1214627"/>
              <a:gd name="connsiteY14" fmla="*/ 374654 h 1475634"/>
              <a:gd name="connsiteX15" fmla="*/ 975094 w 1214627"/>
              <a:gd name="connsiteY15" fmla="*/ 247654 h 1475634"/>
              <a:gd name="connsiteX16" fmla="*/ 365494 w 1214627"/>
              <a:gd name="connsiteY16" fmla="*/ 12704 h 1475634"/>
              <a:gd name="connsiteX17" fmla="*/ 495669 w 1214627"/>
              <a:gd name="connsiteY17" fmla="*/ 66679 h 1475634"/>
              <a:gd name="connsiteX18" fmla="*/ 209919 w 1214627"/>
              <a:gd name="connsiteY18" fmla="*/ 38104 h 1475634"/>
              <a:gd name="connsiteX19" fmla="*/ 298819 w 1214627"/>
              <a:gd name="connsiteY19" fmla="*/ 60329 h 1475634"/>
              <a:gd name="connsiteX20" fmla="*/ 3544 w 1214627"/>
              <a:gd name="connsiteY20" fmla="*/ 4 h 147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14627" h="1475634">
                <a:moveTo>
                  <a:pt x="3544" y="4"/>
                </a:moveTo>
                <a:cubicBezTo>
                  <a:pt x="42702" y="-525"/>
                  <a:pt x="451748" y="47629"/>
                  <a:pt x="533769" y="57154"/>
                </a:cubicBezTo>
                <a:cubicBezTo>
                  <a:pt x="615790" y="66679"/>
                  <a:pt x="460215" y="44454"/>
                  <a:pt x="495669" y="57154"/>
                </a:cubicBezTo>
                <a:cubicBezTo>
                  <a:pt x="531123" y="69854"/>
                  <a:pt x="715802" y="126475"/>
                  <a:pt x="746494" y="133354"/>
                </a:cubicBezTo>
                <a:cubicBezTo>
                  <a:pt x="777186" y="140233"/>
                  <a:pt x="655477" y="87846"/>
                  <a:pt x="679819" y="98429"/>
                </a:cubicBezTo>
                <a:cubicBezTo>
                  <a:pt x="704161" y="109012"/>
                  <a:pt x="856032" y="183625"/>
                  <a:pt x="892544" y="196854"/>
                </a:cubicBezTo>
                <a:cubicBezTo>
                  <a:pt x="929057" y="210083"/>
                  <a:pt x="873494" y="164575"/>
                  <a:pt x="898894" y="177804"/>
                </a:cubicBezTo>
                <a:cubicBezTo>
                  <a:pt x="924294" y="191033"/>
                  <a:pt x="1021661" y="266175"/>
                  <a:pt x="1044944" y="276229"/>
                </a:cubicBezTo>
                <a:cubicBezTo>
                  <a:pt x="1068227" y="286283"/>
                  <a:pt x="1037007" y="204792"/>
                  <a:pt x="1038594" y="238129"/>
                </a:cubicBezTo>
                <a:cubicBezTo>
                  <a:pt x="1040181" y="271466"/>
                  <a:pt x="1037536" y="401112"/>
                  <a:pt x="1054469" y="476254"/>
                </a:cubicBezTo>
                <a:cubicBezTo>
                  <a:pt x="1071402" y="551396"/>
                  <a:pt x="1131727" y="663050"/>
                  <a:pt x="1140194" y="688979"/>
                </a:cubicBezTo>
                <a:cubicBezTo>
                  <a:pt x="1148661" y="714908"/>
                  <a:pt x="1093098" y="502712"/>
                  <a:pt x="1105269" y="631829"/>
                </a:cubicBezTo>
                <a:cubicBezTo>
                  <a:pt x="1117440" y="760946"/>
                  <a:pt x="1204223" y="1390125"/>
                  <a:pt x="1213219" y="1463679"/>
                </a:cubicBezTo>
                <a:cubicBezTo>
                  <a:pt x="1222215" y="1537233"/>
                  <a:pt x="1186232" y="1254658"/>
                  <a:pt x="1159244" y="1073154"/>
                </a:cubicBezTo>
                <a:cubicBezTo>
                  <a:pt x="1132257" y="891650"/>
                  <a:pt x="1081986" y="512237"/>
                  <a:pt x="1051294" y="374654"/>
                </a:cubicBezTo>
                <a:cubicBezTo>
                  <a:pt x="1020602" y="237071"/>
                  <a:pt x="1089394" y="307979"/>
                  <a:pt x="975094" y="247654"/>
                </a:cubicBezTo>
                <a:cubicBezTo>
                  <a:pt x="860794" y="187329"/>
                  <a:pt x="445398" y="42867"/>
                  <a:pt x="365494" y="12704"/>
                </a:cubicBezTo>
                <a:cubicBezTo>
                  <a:pt x="285590" y="-17459"/>
                  <a:pt x="521598" y="62446"/>
                  <a:pt x="495669" y="66679"/>
                </a:cubicBezTo>
                <a:cubicBezTo>
                  <a:pt x="469740" y="70912"/>
                  <a:pt x="242727" y="39162"/>
                  <a:pt x="209919" y="38104"/>
                </a:cubicBezTo>
                <a:cubicBezTo>
                  <a:pt x="177111" y="37046"/>
                  <a:pt x="335861" y="62975"/>
                  <a:pt x="298819" y="60329"/>
                </a:cubicBezTo>
                <a:cubicBezTo>
                  <a:pt x="261777" y="57683"/>
                  <a:pt x="-35614" y="533"/>
                  <a:pt x="354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C9D44206-0D1A-434B-906B-D8A1AA779894}"/>
              </a:ext>
            </a:extLst>
          </p:cNvPr>
          <p:cNvSpPr/>
          <p:nvPr/>
        </p:nvSpPr>
        <p:spPr>
          <a:xfrm>
            <a:off x="4153786" y="4323935"/>
            <a:ext cx="864507" cy="260513"/>
          </a:xfrm>
          <a:custGeom>
            <a:avLst/>
            <a:gdLst>
              <a:gd name="connsiteX0" fmla="*/ 208664 w 864507"/>
              <a:gd name="connsiteY0" fmla="*/ 415 h 260513"/>
              <a:gd name="connsiteX1" fmla="*/ 176914 w 864507"/>
              <a:gd name="connsiteY1" fmla="*/ 95665 h 260513"/>
              <a:gd name="connsiteX2" fmla="*/ 278514 w 864507"/>
              <a:gd name="connsiteY2" fmla="*/ 130590 h 260513"/>
              <a:gd name="connsiteX3" fmla="*/ 2289 w 864507"/>
              <a:gd name="connsiteY3" fmla="*/ 143290 h 260513"/>
              <a:gd name="connsiteX4" fmla="*/ 459489 w 864507"/>
              <a:gd name="connsiteY4" fmla="*/ 146465 h 260513"/>
              <a:gd name="connsiteX5" fmla="*/ 646814 w 864507"/>
              <a:gd name="connsiteY5" fmla="*/ 190915 h 260513"/>
              <a:gd name="connsiteX6" fmla="*/ 637289 w 864507"/>
              <a:gd name="connsiteY6" fmla="*/ 187740 h 260513"/>
              <a:gd name="connsiteX7" fmla="*/ 834139 w 864507"/>
              <a:gd name="connsiteY7" fmla="*/ 254415 h 260513"/>
              <a:gd name="connsiteX8" fmla="*/ 830964 w 864507"/>
              <a:gd name="connsiteY8" fmla="*/ 244890 h 260513"/>
              <a:gd name="connsiteX9" fmla="*/ 519814 w 864507"/>
              <a:gd name="connsiteY9" fmla="*/ 143290 h 260513"/>
              <a:gd name="connsiteX10" fmla="*/ 161039 w 864507"/>
              <a:gd name="connsiteY10" fmla="*/ 114715 h 260513"/>
              <a:gd name="connsiteX11" fmla="*/ 135639 w 864507"/>
              <a:gd name="connsiteY11" fmla="*/ 136940 h 260513"/>
              <a:gd name="connsiteX12" fmla="*/ 208664 w 864507"/>
              <a:gd name="connsiteY12" fmla="*/ 415 h 26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4507" h="260513">
                <a:moveTo>
                  <a:pt x="208664" y="415"/>
                </a:moveTo>
                <a:cubicBezTo>
                  <a:pt x="215543" y="-6464"/>
                  <a:pt x="165272" y="73969"/>
                  <a:pt x="176914" y="95665"/>
                </a:cubicBezTo>
                <a:cubicBezTo>
                  <a:pt x="188556" y="117361"/>
                  <a:pt x="307618" y="122653"/>
                  <a:pt x="278514" y="130590"/>
                </a:cubicBezTo>
                <a:cubicBezTo>
                  <a:pt x="249410" y="138527"/>
                  <a:pt x="-27873" y="140644"/>
                  <a:pt x="2289" y="143290"/>
                </a:cubicBezTo>
                <a:cubicBezTo>
                  <a:pt x="32451" y="145936"/>
                  <a:pt x="352068" y="138527"/>
                  <a:pt x="459489" y="146465"/>
                </a:cubicBezTo>
                <a:cubicBezTo>
                  <a:pt x="566910" y="154403"/>
                  <a:pt x="617181" y="184036"/>
                  <a:pt x="646814" y="190915"/>
                </a:cubicBezTo>
                <a:cubicBezTo>
                  <a:pt x="676447" y="197794"/>
                  <a:pt x="637289" y="187740"/>
                  <a:pt x="637289" y="187740"/>
                </a:cubicBezTo>
                <a:lnTo>
                  <a:pt x="834139" y="254415"/>
                </a:lnTo>
                <a:cubicBezTo>
                  <a:pt x="866418" y="263940"/>
                  <a:pt x="883351" y="263411"/>
                  <a:pt x="830964" y="244890"/>
                </a:cubicBezTo>
                <a:cubicBezTo>
                  <a:pt x="778577" y="226369"/>
                  <a:pt x="631468" y="164986"/>
                  <a:pt x="519814" y="143290"/>
                </a:cubicBezTo>
                <a:cubicBezTo>
                  <a:pt x="408160" y="121594"/>
                  <a:pt x="225068" y="115773"/>
                  <a:pt x="161039" y="114715"/>
                </a:cubicBezTo>
                <a:cubicBezTo>
                  <a:pt x="97010" y="113657"/>
                  <a:pt x="130877" y="160752"/>
                  <a:pt x="135639" y="136940"/>
                </a:cubicBezTo>
                <a:cubicBezTo>
                  <a:pt x="140401" y="113128"/>
                  <a:pt x="201785" y="7294"/>
                  <a:pt x="208664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47989690-8E9A-4607-BCB3-0867F8C677D9}"/>
              </a:ext>
            </a:extLst>
          </p:cNvPr>
          <p:cNvSpPr/>
          <p:nvPr/>
        </p:nvSpPr>
        <p:spPr>
          <a:xfrm>
            <a:off x="5239382" y="4614170"/>
            <a:ext cx="191245" cy="1154322"/>
          </a:xfrm>
          <a:custGeom>
            <a:avLst/>
            <a:gdLst>
              <a:gd name="connsiteX0" fmla="*/ 2543 w 191245"/>
              <a:gd name="connsiteY0" fmla="*/ 21330 h 1154322"/>
              <a:gd name="connsiteX1" fmla="*/ 183518 w 191245"/>
              <a:gd name="connsiteY1" fmla="*/ 1100830 h 1154322"/>
              <a:gd name="connsiteX2" fmla="*/ 148593 w 191245"/>
              <a:gd name="connsiteY2" fmla="*/ 913505 h 1154322"/>
              <a:gd name="connsiteX3" fmla="*/ 62868 w 191245"/>
              <a:gd name="connsiteY3" fmla="*/ 246755 h 1154322"/>
              <a:gd name="connsiteX4" fmla="*/ 75568 w 191245"/>
              <a:gd name="connsiteY4" fmla="*/ 373755 h 1154322"/>
              <a:gd name="connsiteX5" fmla="*/ 2543 w 191245"/>
              <a:gd name="connsiteY5" fmla="*/ 21330 h 115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245" h="1154322">
                <a:moveTo>
                  <a:pt x="2543" y="21330"/>
                </a:moveTo>
                <a:cubicBezTo>
                  <a:pt x="20535" y="142509"/>
                  <a:pt x="159176" y="952134"/>
                  <a:pt x="183518" y="1100830"/>
                </a:cubicBezTo>
                <a:cubicBezTo>
                  <a:pt x="207860" y="1249526"/>
                  <a:pt x="168701" y="1055851"/>
                  <a:pt x="148593" y="913505"/>
                </a:cubicBezTo>
                <a:cubicBezTo>
                  <a:pt x="128485" y="771159"/>
                  <a:pt x="75039" y="336713"/>
                  <a:pt x="62868" y="246755"/>
                </a:cubicBezTo>
                <a:cubicBezTo>
                  <a:pt x="50697" y="156797"/>
                  <a:pt x="83505" y="414501"/>
                  <a:pt x="75568" y="373755"/>
                </a:cubicBezTo>
                <a:cubicBezTo>
                  <a:pt x="67631" y="333009"/>
                  <a:pt x="-15449" y="-99849"/>
                  <a:pt x="2543" y="21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D6B7240C-C3B0-DA29-9CC6-9E4D3242DFED}"/>
              </a:ext>
            </a:extLst>
          </p:cNvPr>
          <p:cNvSpPr/>
          <p:nvPr/>
        </p:nvSpPr>
        <p:spPr>
          <a:xfrm>
            <a:off x="5081835" y="4528725"/>
            <a:ext cx="296093" cy="1198503"/>
          </a:xfrm>
          <a:custGeom>
            <a:avLst/>
            <a:gdLst>
              <a:gd name="connsiteX0" fmla="*/ 1340 w 296093"/>
              <a:gd name="connsiteY0" fmla="*/ 8350 h 1198503"/>
              <a:gd name="connsiteX1" fmla="*/ 115640 w 296093"/>
              <a:gd name="connsiteY1" fmla="*/ 132175 h 1198503"/>
              <a:gd name="connsiteX2" fmla="*/ 109290 w 296093"/>
              <a:gd name="connsiteY2" fmla="*/ 249650 h 1198503"/>
              <a:gd name="connsiteX3" fmla="*/ 137865 w 296093"/>
              <a:gd name="connsiteY3" fmla="*/ 221075 h 1198503"/>
              <a:gd name="connsiteX4" fmla="*/ 172790 w 296093"/>
              <a:gd name="connsiteY4" fmla="*/ 408400 h 1198503"/>
              <a:gd name="connsiteX5" fmla="*/ 191840 w 296093"/>
              <a:gd name="connsiteY5" fmla="*/ 643350 h 1198503"/>
              <a:gd name="connsiteX6" fmla="*/ 188665 w 296093"/>
              <a:gd name="connsiteY6" fmla="*/ 563975 h 1198503"/>
              <a:gd name="connsiteX7" fmla="*/ 293440 w 296093"/>
              <a:gd name="connsiteY7" fmla="*/ 1186275 h 1198503"/>
              <a:gd name="connsiteX8" fmla="*/ 255340 w 296093"/>
              <a:gd name="connsiteY8" fmla="*/ 913225 h 1198503"/>
              <a:gd name="connsiteX9" fmla="*/ 153740 w 296093"/>
              <a:gd name="connsiteY9" fmla="*/ 154400 h 1198503"/>
              <a:gd name="connsiteX10" fmla="*/ 61665 w 296093"/>
              <a:gd name="connsiteY10" fmla="*/ 27400 h 1198503"/>
              <a:gd name="connsiteX11" fmla="*/ 1340 w 296093"/>
              <a:gd name="connsiteY11" fmla="*/ 8350 h 1198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093" h="1198503">
                <a:moveTo>
                  <a:pt x="1340" y="8350"/>
                </a:moveTo>
                <a:cubicBezTo>
                  <a:pt x="10336" y="25813"/>
                  <a:pt x="97648" y="91958"/>
                  <a:pt x="115640" y="132175"/>
                </a:cubicBezTo>
                <a:cubicBezTo>
                  <a:pt x="133632" y="172392"/>
                  <a:pt x="105586" y="234833"/>
                  <a:pt x="109290" y="249650"/>
                </a:cubicBezTo>
                <a:cubicBezTo>
                  <a:pt x="112994" y="264467"/>
                  <a:pt x="127282" y="194617"/>
                  <a:pt x="137865" y="221075"/>
                </a:cubicBezTo>
                <a:cubicBezTo>
                  <a:pt x="148448" y="247533"/>
                  <a:pt x="163794" y="338021"/>
                  <a:pt x="172790" y="408400"/>
                </a:cubicBezTo>
                <a:cubicBezTo>
                  <a:pt x="181786" y="478779"/>
                  <a:pt x="189194" y="617421"/>
                  <a:pt x="191840" y="643350"/>
                </a:cubicBezTo>
                <a:cubicBezTo>
                  <a:pt x="194486" y="669279"/>
                  <a:pt x="171732" y="473487"/>
                  <a:pt x="188665" y="563975"/>
                </a:cubicBezTo>
                <a:cubicBezTo>
                  <a:pt x="205598" y="654463"/>
                  <a:pt x="282328" y="1128067"/>
                  <a:pt x="293440" y="1186275"/>
                </a:cubicBezTo>
                <a:cubicBezTo>
                  <a:pt x="304553" y="1244483"/>
                  <a:pt x="278623" y="1085204"/>
                  <a:pt x="255340" y="913225"/>
                </a:cubicBezTo>
                <a:cubicBezTo>
                  <a:pt x="232057" y="741246"/>
                  <a:pt x="186019" y="302038"/>
                  <a:pt x="153740" y="154400"/>
                </a:cubicBezTo>
                <a:cubicBezTo>
                  <a:pt x="121461" y="6762"/>
                  <a:pt x="92886" y="52271"/>
                  <a:pt x="61665" y="27400"/>
                </a:cubicBezTo>
                <a:cubicBezTo>
                  <a:pt x="30444" y="2529"/>
                  <a:pt x="-7656" y="-9113"/>
                  <a:pt x="1340" y="8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8D73093D-513F-B320-D27E-93678678272D}"/>
              </a:ext>
            </a:extLst>
          </p:cNvPr>
          <p:cNvSpPr/>
          <p:nvPr/>
        </p:nvSpPr>
        <p:spPr>
          <a:xfrm>
            <a:off x="5126061" y="4594787"/>
            <a:ext cx="279253" cy="1166850"/>
          </a:xfrm>
          <a:custGeom>
            <a:avLst/>
            <a:gdLst>
              <a:gd name="connsiteX0" fmla="*/ 4739 w 279253"/>
              <a:gd name="connsiteY0" fmla="*/ 15313 h 1166850"/>
              <a:gd name="connsiteX1" fmla="*/ 268264 w 279253"/>
              <a:gd name="connsiteY1" fmla="*/ 1117038 h 1166850"/>
              <a:gd name="connsiteX2" fmla="*/ 211114 w 279253"/>
              <a:gd name="connsiteY2" fmla="*/ 897963 h 1166850"/>
              <a:gd name="connsiteX3" fmla="*/ 42839 w 279253"/>
              <a:gd name="connsiteY3" fmla="*/ 183588 h 1166850"/>
              <a:gd name="connsiteX4" fmla="*/ 93639 w 279253"/>
              <a:gd name="connsiteY4" fmla="*/ 453463 h 1166850"/>
              <a:gd name="connsiteX5" fmla="*/ 4739 w 279253"/>
              <a:gd name="connsiteY5" fmla="*/ 15313 h 116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253" h="1166850">
                <a:moveTo>
                  <a:pt x="4739" y="15313"/>
                </a:moveTo>
                <a:cubicBezTo>
                  <a:pt x="33843" y="125909"/>
                  <a:pt x="233868" y="969930"/>
                  <a:pt x="268264" y="1117038"/>
                </a:cubicBezTo>
                <a:cubicBezTo>
                  <a:pt x="302660" y="1264146"/>
                  <a:pt x="248685" y="1053538"/>
                  <a:pt x="211114" y="897963"/>
                </a:cubicBezTo>
                <a:cubicBezTo>
                  <a:pt x="173543" y="742388"/>
                  <a:pt x="62418" y="257671"/>
                  <a:pt x="42839" y="183588"/>
                </a:cubicBezTo>
                <a:cubicBezTo>
                  <a:pt x="23260" y="109505"/>
                  <a:pt x="97343" y="478334"/>
                  <a:pt x="93639" y="453463"/>
                </a:cubicBezTo>
                <a:cubicBezTo>
                  <a:pt x="89935" y="428592"/>
                  <a:pt x="-24365" y="-95283"/>
                  <a:pt x="4739" y="15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7AAA7A60-5564-9A6A-95A0-9E3F1A385C78}"/>
              </a:ext>
            </a:extLst>
          </p:cNvPr>
          <p:cNvSpPr/>
          <p:nvPr/>
        </p:nvSpPr>
        <p:spPr>
          <a:xfrm>
            <a:off x="5402511" y="5349858"/>
            <a:ext cx="97234" cy="1106540"/>
          </a:xfrm>
          <a:custGeom>
            <a:avLst/>
            <a:gdLst>
              <a:gd name="connsiteX0" fmla="*/ 4514 w 97234"/>
              <a:gd name="connsiteY0" fmla="*/ 17 h 1106540"/>
              <a:gd name="connsiteX1" fmla="*/ 36264 w 97234"/>
              <a:gd name="connsiteY1" fmla="*/ 311167 h 1106540"/>
              <a:gd name="connsiteX2" fmla="*/ 36264 w 97234"/>
              <a:gd name="connsiteY2" fmla="*/ 276242 h 1106540"/>
              <a:gd name="connsiteX3" fmla="*/ 33089 w 97234"/>
              <a:gd name="connsiteY3" fmla="*/ 450867 h 1106540"/>
              <a:gd name="connsiteX4" fmla="*/ 45789 w 97234"/>
              <a:gd name="connsiteY4" fmla="*/ 777892 h 1106540"/>
              <a:gd name="connsiteX5" fmla="*/ 45789 w 97234"/>
              <a:gd name="connsiteY5" fmla="*/ 727092 h 1106540"/>
              <a:gd name="connsiteX6" fmla="*/ 87064 w 97234"/>
              <a:gd name="connsiteY6" fmla="*/ 1063642 h 1106540"/>
              <a:gd name="connsiteX7" fmla="*/ 90239 w 97234"/>
              <a:gd name="connsiteY7" fmla="*/ 990617 h 1106540"/>
              <a:gd name="connsiteX8" fmla="*/ 4514 w 97234"/>
              <a:gd name="connsiteY8" fmla="*/ 60342 h 1106540"/>
              <a:gd name="connsiteX9" fmla="*/ 10864 w 97234"/>
              <a:gd name="connsiteY9" fmla="*/ 295292 h 1106540"/>
              <a:gd name="connsiteX10" fmla="*/ 4514 w 97234"/>
              <a:gd name="connsiteY10" fmla="*/ 17 h 110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234" h="1106540">
                <a:moveTo>
                  <a:pt x="4514" y="17"/>
                </a:moveTo>
                <a:cubicBezTo>
                  <a:pt x="8747" y="2663"/>
                  <a:pt x="30972" y="265130"/>
                  <a:pt x="36264" y="311167"/>
                </a:cubicBezTo>
                <a:cubicBezTo>
                  <a:pt x="41556" y="357205"/>
                  <a:pt x="36793" y="252959"/>
                  <a:pt x="36264" y="276242"/>
                </a:cubicBezTo>
                <a:cubicBezTo>
                  <a:pt x="35735" y="299525"/>
                  <a:pt x="31502" y="367259"/>
                  <a:pt x="33089" y="450867"/>
                </a:cubicBezTo>
                <a:cubicBezTo>
                  <a:pt x="34677" y="534475"/>
                  <a:pt x="43672" y="731855"/>
                  <a:pt x="45789" y="777892"/>
                </a:cubicBezTo>
                <a:cubicBezTo>
                  <a:pt x="47906" y="823929"/>
                  <a:pt x="38910" y="679467"/>
                  <a:pt x="45789" y="727092"/>
                </a:cubicBezTo>
                <a:cubicBezTo>
                  <a:pt x="52668" y="774717"/>
                  <a:pt x="79656" y="1019721"/>
                  <a:pt x="87064" y="1063642"/>
                </a:cubicBezTo>
                <a:cubicBezTo>
                  <a:pt x="94472" y="1107563"/>
                  <a:pt x="103997" y="1157834"/>
                  <a:pt x="90239" y="990617"/>
                </a:cubicBezTo>
                <a:cubicBezTo>
                  <a:pt x="76481" y="823400"/>
                  <a:pt x="17743" y="176229"/>
                  <a:pt x="4514" y="60342"/>
                </a:cubicBezTo>
                <a:cubicBezTo>
                  <a:pt x="-8715" y="-55545"/>
                  <a:pt x="11393" y="297409"/>
                  <a:pt x="10864" y="295292"/>
                </a:cubicBezTo>
                <a:cubicBezTo>
                  <a:pt x="10335" y="293175"/>
                  <a:pt x="281" y="-2629"/>
                  <a:pt x="451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3AC36277-0922-98A0-A07E-6CD23A29E9CC}"/>
              </a:ext>
            </a:extLst>
          </p:cNvPr>
          <p:cNvSpPr/>
          <p:nvPr/>
        </p:nvSpPr>
        <p:spPr>
          <a:xfrm>
            <a:off x="4838562" y="5682791"/>
            <a:ext cx="678648" cy="764182"/>
          </a:xfrm>
          <a:custGeom>
            <a:avLst/>
            <a:gdLst>
              <a:gd name="connsiteX0" fmla="*/ 552588 w 678648"/>
              <a:gd name="connsiteY0" fmla="*/ 19509 h 764182"/>
              <a:gd name="connsiteX1" fmla="*/ 571638 w 678648"/>
              <a:gd name="connsiteY1" fmla="*/ 171909 h 764182"/>
              <a:gd name="connsiteX2" fmla="*/ 587513 w 678648"/>
              <a:gd name="connsiteY2" fmla="*/ 419559 h 764182"/>
              <a:gd name="connsiteX3" fmla="*/ 546238 w 678648"/>
              <a:gd name="connsiteY3" fmla="*/ 292559 h 764182"/>
              <a:gd name="connsiteX4" fmla="*/ 587513 w 678648"/>
              <a:gd name="connsiteY4" fmla="*/ 705309 h 764182"/>
              <a:gd name="connsiteX5" fmla="*/ 574813 w 678648"/>
              <a:gd name="connsiteY5" fmla="*/ 698959 h 764182"/>
              <a:gd name="connsiteX6" fmla="*/ 138 w 678648"/>
              <a:gd name="connsiteY6" fmla="*/ 692609 h 764182"/>
              <a:gd name="connsiteX7" fmla="*/ 631963 w 678648"/>
              <a:gd name="connsiteY7" fmla="*/ 730709 h 764182"/>
              <a:gd name="connsiteX8" fmla="*/ 622438 w 678648"/>
              <a:gd name="connsiteY8" fmla="*/ 708484 h 764182"/>
              <a:gd name="connsiteX9" fmla="*/ 549413 w 678648"/>
              <a:gd name="connsiteY9" fmla="*/ 76659 h 764182"/>
              <a:gd name="connsiteX10" fmla="*/ 552588 w 678648"/>
              <a:gd name="connsiteY10" fmla="*/ 19509 h 76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8648" h="764182">
                <a:moveTo>
                  <a:pt x="552588" y="19509"/>
                </a:moveTo>
                <a:cubicBezTo>
                  <a:pt x="556292" y="35384"/>
                  <a:pt x="565817" y="105234"/>
                  <a:pt x="571638" y="171909"/>
                </a:cubicBezTo>
                <a:cubicBezTo>
                  <a:pt x="577459" y="238584"/>
                  <a:pt x="591746" y="399451"/>
                  <a:pt x="587513" y="419559"/>
                </a:cubicBezTo>
                <a:cubicBezTo>
                  <a:pt x="583280" y="439667"/>
                  <a:pt x="546238" y="244934"/>
                  <a:pt x="546238" y="292559"/>
                </a:cubicBezTo>
                <a:cubicBezTo>
                  <a:pt x="546238" y="340184"/>
                  <a:pt x="587513" y="705309"/>
                  <a:pt x="587513" y="705309"/>
                </a:cubicBezTo>
                <a:cubicBezTo>
                  <a:pt x="592276" y="773042"/>
                  <a:pt x="672709" y="701076"/>
                  <a:pt x="574813" y="698959"/>
                </a:cubicBezTo>
                <a:cubicBezTo>
                  <a:pt x="476917" y="696842"/>
                  <a:pt x="-9387" y="687317"/>
                  <a:pt x="138" y="692609"/>
                </a:cubicBezTo>
                <a:cubicBezTo>
                  <a:pt x="9663" y="697901"/>
                  <a:pt x="631963" y="730709"/>
                  <a:pt x="631963" y="730709"/>
                </a:cubicBezTo>
                <a:cubicBezTo>
                  <a:pt x="735680" y="733355"/>
                  <a:pt x="636196" y="817492"/>
                  <a:pt x="622438" y="708484"/>
                </a:cubicBezTo>
                <a:cubicBezTo>
                  <a:pt x="608680" y="599476"/>
                  <a:pt x="561055" y="188313"/>
                  <a:pt x="549413" y="76659"/>
                </a:cubicBezTo>
                <a:cubicBezTo>
                  <a:pt x="537771" y="-34995"/>
                  <a:pt x="548884" y="3634"/>
                  <a:pt x="552588" y="19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CC98E6B6-1B05-4BBF-4AE2-98CBB3B56637}"/>
              </a:ext>
            </a:extLst>
          </p:cNvPr>
          <p:cNvSpPr/>
          <p:nvPr/>
        </p:nvSpPr>
        <p:spPr>
          <a:xfrm>
            <a:off x="4632379" y="6359494"/>
            <a:ext cx="975974" cy="102896"/>
          </a:xfrm>
          <a:custGeom>
            <a:avLst/>
            <a:gdLst>
              <a:gd name="connsiteX0" fmla="*/ 3121 w 975974"/>
              <a:gd name="connsiteY0" fmla="*/ 82581 h 102896"/>
              <a:gd name="connsiteX1" fmla="*/ 460321 w 975974"/>
              <a:gd name="connsiteY1" fmla="*/ 85756 h 102896"/>
              <a:gd name="connsiteX2" fmla="*/ 361896 w 975974"/>
              <a:gd name="connsiteY2" fmla="*/ 34956 h 102896"/>
              <a:gd name="connsiteX3" fmla="*/ 958796 w 975974"/>
              <a:gd name="connsiteY3" fmla="*/ 79406 h 102896"/>
              <a:gd name="connsiteX4" fmla="*/ 774646 w 975974"/>
              <a:gd name="connsiteY4" fmla="*/ 38131 h 102896"/>
              <a:gd name="connsiteX5" fmla="*/ 361896 w 975974"/>
              <a:gd name="connsiteY5" fmla="*/ 31 h 102896"/>
              <a:gd name="connsiteX6" fmla="*/ 536521 w 975974"/>
              <a:gd name="connsiteY6" fmla="*/ 44481 h 102896"/>
              <a:gd name="connsiteX7" fmla="*/ 272996 w 975974"/>
              <a:gd name="connsiteY7" fmla="*/ 101631 h 102896"/>
              <a:gd name="connsiteX8" fmla="*/ 3121 w 975974"/>
              <a:gd name="connsiteY8" fmla="*/ 82581 h 10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5974" h="102896">
                <a:moveTo>
                  <a:pt x="3121" y="82581"/>
                </a:moveTo>
                <a:cubicBezTo>
                  <a:pt x="34342" y="79935"/>
                  <a:pt x="400525" y="93693"/>
                  <a:pt x="460321" y="85756"/>
                </a:cubicBezTo>
                <a:cubicBezTo>
                  <a:pt x="520117" y="77819"/>
                  <a:pt x="278817" y="36014"/>
                  <a:pt x="361896" y="34956"/>
                </a:cubicBezTo>
                <a:cubicBezTo>
                  <a:pt x="444975" y="33898"/>
                  <a:pt x="890004" y="78877"/>
                  <a:pt x="958796" y="79406"/>
                </a:cubicBezTo>
                <a:cubicBezTo>
                  <a:pt x="1027588" y="79935"/>
                  <a:pt x="874129" y="51360"/>
                  <a:pt x="774646" y="38131"/>
                </a:cubicBezTo>
                <a:cubicBezTo>
                  <a:pt x="675163" y="24902"/>
                  <a:pt x="401583" y="-1027"/>
                  <a:pt x="361896" y="31"/>
                </a:cubicBezTo>
                <a:cubicBezTo>
                  <a:pt x="322209" y="1089"/>
                  <a:pt x="551338" y="27548"/>
                  <a:pt x="536521" y="44481"/>
                </a:cubicBezTo>
                <a:cubicBezTo>
                  <a:pt x="521704" y="61414"/>
                  <a:pt x="362954" y="94752"/>
                  <a:pt x="272996" y="101631"/>
                </a:cubicBezTo>
                <a:cubicBezTo>
                  <a:pt x="183038" y="108510"/>
                  <a:pt x="-28100" y="85227"/>
                  <a:pt x="3121" y="82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9531869F-353B-DC86-4B43-8F6BA4E7C808}"/>
              </a:ext>
            </a:extLst>
          </p:cNvPr>
          <p:cNvSpPr/>
          <p:nvPr/>
        </p:nvSpPr>
        <p:spPr>
          <a:xfrm>
            <a:off x="4970903" y="4520615"/>
            <a:ext cx="52168" cy="1492270"/>
          </a:xfrm>
          <a:custGeom>
            <a:avLst/>
            <a:gdLst>
              <a:gd name="connsiteX0" fmla="*/ 39247 w 52168"/>
              <a:gd name="connsiteY0" fmla="*/ 585 h 1492270"/>
              <a:gd name="connsiteX1" fmla="*/ 20197 w 52168"/>
              <a:gd name="connsiteY1" fmla="*/ 340310 h 1492270"/>
              <a:gd name="connsiteX2" fmla="*/ 26547 w 52168"/>
              <a:gd name="connsiteY2" fmla="*/ 314910 h 1492270"/>
              <a:gd name="connsiteX3" fmla="*/ 26547 w 52168"/>
              <a:gd name="connsiteY3" fmla="*/ 768935 h 1492270"/>
              <a:gd name="connsiteX4" fmla="*/ 26547 w 52168"/>
              <a:gd name="connsiteY4" fmla="*/ 680035 h 1492270"/>
              <a:gd name="connsiteX5" fmla="*/ 51947 w 52168"/>
              <a:gd name="connsiteY5" fmla="*/ 1432510 h 1492270"/>
              <a:gd name="connsiteX6" fmla="*/ 39247 w 52168"/>
              <a:gd name="connsiteY6" fmla="*/ 1330910 h 1492270"/>
              <a:gd name="connsiteX7" fmla="*/ 45597 w 52168"/>
              <a:gd name="connsiteY7" fmla="*/ 426035 h 1492270"/>
              <a:gd name="connsiteX8" fmla="*/ 10672 w 52168"/>
              <a:gd name="connsiteY8" fmla="*/ 581610 h 1492270"/>
              <a:gd name="connsiteX9" fmla="*/ 1147 w 52168"/>
              <a:gd name="connsiteY9" fmla="*/ 267285 h 1492270"/>
              <a:gd name="connsiteX10" fmla="*/ 39247 w 52168"/>
              <a:gd name="connsiteY10" fmla="*/ 585 h 149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68" h="1492270">
                <a:moveTo>
                  <a:pt x="39247" y="585"/>
                </a:moveTo>
                <a:cubicBezTo>
                  <a:pt x="42422" y="12756"/>
                  <a:pt x="22314" y="287923"/>
                  <a:pt x="20197" y="340310"/>
                </a:cubicBezTo>
                <a:cubicBezTo>
                  <a:pt x="18080" y="392697"/>
                  <a:pt x="25489" y="243473"/>
                  <a:pt x="26547" y="314910"/>
                </a:cubicBezTo>
                <a:cubicBezTo>
                  <a:pt x="27605" y="386347"/>
                  <a:pt x="26547" y="768935"/>
                  <a:pt x="26547" y="768935"/>
                </a:cubicBezTo>
                <a:cubicBezTo>
                  <a:pt x="26547" y="829789"/>
                  <a:pt x="22314" y="569439"/>
                  <a:pt x="26547" y="680035"/>
                </a:cubicBezTo>
                <a:cubicBezTo>
                  <a:pt x="30780" y="790631"/>
                  <a:pt x="49830" y="1324031"/>
                  <a:pt x="51947" y="1432510"/>
                </a:cubicBezTo>
                <a:cubicBezTo>
                  <a:pt x="54064" y="1540989"/>
                  <a:pt x="40305" y="1498656"/>
                  <a:pt x="39247" y="1330910"/>
                </a:cubicBezTo>
                <a:cubicBezTo>
                  <a:pt x="38189" y="1163164"/>
                  <a:pt x="50359" y="550918"/>
                  <a:pt x="45597" y="426035"/>
                </a:cubicBezTo>
                <a:cubicBezTo>
                  <a:pt x="40835" y="301152"/>
                  <a:pt x="18080" y="608068"/>
                  <a:pt x="10672" y="581610"/>
                </a:cubicBezTo>
                <a:cubicBezTo>
                  <a:pt x="3264" y="555152"/>
                  <a:pt x="-2557" y="365710"/>
                  <a:pt x="1147" y="267285"/>
                </a:cubicBezTo>
                <a:cubicBezTo>
                  <a:pt x="4851" y="168860"/>
                  <a:pt x="36072" y="-11586"/>
                  <a:pt x="39247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E66E41CD-4403-DA4E-0676-4FD89682A8BB}"/>
              </a:ext>
            </a:extLst>
          </p:cNvPr>
          <p:cNvSpPr/>
          <p:nvPr/>
        </p:nvSpPr>
        <p:spPr>
          <a:xfrm>
            <a:off x="4179972" y="4496705"/>
            <a:ext cx="807953" cy="141970"/>
          </a:xfrm>
          <a:custGeom>
            <a:avLst/>
            <a:gdLst>
              <a:gd name="connsiteX0" fmla="*/ 23728 w 807953"/>
              <a:gd name="connsiteY0" fmla="*/ 5445 h 141970"/>
              <a:gd name="connsiteX1" fmla="*/ 411078 w 807953"/>
              <a:gd name="connsiteY1" fmla="*/ 59420 h 141970"/>
              <a:gd name="connsiteX2" fmla="*/ 360278 w 807953"/>
              <a:gd name="connsiteY2" fmla="*/ 24495 h 141970"/>
              <a:gd name="connsiteX3" fmla="*/ 538078 w 807953"/>
              <a:gd name="connsiteY3" fmla="*/ 46720 h 141970"/>
              <a:gd name="connsiteX4" fmla="*/ 480928 w 807953"/>
              <a:gd name="connsiteY4" fmla="*/ 40370 h 141970"/>
              <a:gd name="connsiteX5" fmla="*/ 807953 w 807953"/>
              <a:gd name="connsiteY5" fmla="*/ 141970 h 141970"/>
              <a:gd name="connsiteX6" fmla="*/ 807953 w 807953"/>
              <a:gd name="connsiteY6" fmla="*/ 141970 h 141970"/>
              <a:gd name="connsiteX7" fmla="*/ 661903 w 807953"/>
              <a:gd name="connsiteY7" fmla="*/ 91170 h 141970"/>
              <a:gd name="connsiteX8" fmla="*/ 525378 w 807953"/>
              <a:gd name="connsiteY8" fmla="*/ 34020 h 141970"/>
              <a:gd name="connsiteX9" fmla="*/ 249153 w 807953"/>
              <a:gd name="connsiteY9" fmla="*/ 18145 h 141970"/>
              <a:gd name="connsiteX10" fmla="*/ 398378 w 807953"/>
              <a:gd name="connsiteY10" fmla="*/ 30845 h 141970"/>
              <a:gd name="connsiteX11" fmla="*/ 80878 w 807953"/>
              <a:gd name="connsiteY11" fmla="*/ 5445 h 141970"/>
              <a:gd name="connsiteX12" fmla="*/ 23728 w 807953"/>
              <a:gd name="connsiteY12" fmla="*/ 5445 h 14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953" h="141970">
                <a:moveTo>
                  <a:pt x="23728" y="5445"/>
                </a:moveTo>
                <a:cubicBezTo>
                  <a:pt x="78761" y="14441"/>
                  <a:pt x="354986" y="56245"/>
                  <a:pt x="411078" y="59420"/>
                </a:cubicBezTo>
                <a:cubicBezTo>
                  <a:pt x="467170" y="62595"/>
                  <a:pt x="339111" y="26612"/>
                  <a:pt x="360278" y="24495"/>
                </a:cubicBezTo>
                <a:cubicBezTo>
                  <a:pt x="381445" y="22378"/>
                  <a:pt x="517970" y="44074"/>
                  <a:pt x="538078" y="46720"/>
                </a:cubicBezTo>
                <a:cubicBezTo>
                  <a:pt x="558186" y="49366"/>
                  <a:pt x="435949" y="24495"/>
                  <a:pt x="480928" y="40370"/>
                </a:cubicBezTo>
                <a:cubicBezTo>
                  <a:pt x="525907" y="56245"/>
                  <a:pt x="807953" y="141970"/>
                  <a:pt x="807953" y="141970"/>
                </a:cubicBezTo>
                <a:lnTo>
                  <a:pt x="807953" y="141970"/>
                </a:lnTo>
                <a:cubicBezTo>
                  <a:pt x="783611" y="133503"/>
                  <a:pt x="708999" y="109162"/>
                  <a:pt x="661903" y="91170"/>
                </a:cubicBezTo>
                <a:cubicBezTo>
                  <a:pt x="614807" y="73178"/>
                  <a:pt x="594170" y="46191"/>
                  <a:pt x="525378" y="34020"/>
                </a:cubicBezTo>
                <a:cubicBezTo>
                  <a:pt x="456586" y="21849"/>
                  <a:pt x="270320" y="18674"/>
                  <a:pt x="249153" y="18145"/>
                </a:cubicBezTo>
                <a:cubicBezTo>
                  <a:pt x="227986" y="17616"/>
                  <a:pt x="398378" y="30845"/>
                  <a:pt x="398378" y="30845"/>
                </a:cubicBezTo>
                <a:lnTo>
                  <a:pt x="80878" y="5445"/>
                </a:lnTo>
                <a:cubicBezTo>
                  <a:pt x="18436" y="153"/>
                  <a:pt x="-31305" y="-3551"/>
                  <a:pt x="23728" y="5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746CE8E1-0416-F638-84B1-C3CFF3813752}"/>
              </a:ext>
            </a:extLst>
          </p:cNvPr>
          <p:cNvSpPr/>
          <p:nvPr/>
        </p:nvSpPr>
        <p:spPr>
          <a:xfrm>
            <a:off x="4899020" y="4634112"/>
            <a:ext cx="73315" cy="1308818"/>
          </a:xfrm>
          <a:custGeom>
            <a:avLst/>
            <a:gdLst>
              <a:gd name="connsiteX0" fmla="*/ 38105 w 73315"/>
              <a:gd name="connsiteY0" fmla="*/ 1388 h 1308818"/>
              <a:gd name="connsiteX1" fmla="*/ 19055 w 73315"/>
              <a:gd name="connsiteY1" fmla="*/ 366513 h 1308818"/>
              <a:gd name="connsiteX2" fmla="*/ 25405 w 73315"/>
              <a:gd name="connsiteY2" fmla="*/ 360163 h 1308818"/>
              <a:gd name="connsiteX3" fmla="*/ 38105 w 73315"/>
              <a:gd name="connsiteY3" fmla="*/ 788788 h 1308818"/>
              <a:gd name="connsiteX4" fmla="*/ 38105 w 73315"/>
              <a:gd name="connsiteY4" fmla="*/ 757038 h 1308818"/>
              <a:gd name="connsiteX5" fmla="*/ 44455 w 73315"/>
              <a:gd name="connsiteY5" fmla="*/ 1198363 h 1308818"/>
              <a:gd name="connsiteX6" fmla="*/ 50805 w 73315"/>
              <a:gd name="connsiteY6" fmla="*/ 1255513 h 1308818"/>
              <a:gd name="connsiteX7" fmla="*/ 38105 w 73315"/>
              <a:gd name="connsiteY7" fmla="*/ 1306313 h 1308818"/>
              <a:gd name="connsiteX8" fmla="*/ 38105 w 73315"/>
              <a:gd name="connsiteY8" fmla="*/ 1172963 h 1308818"/>
              <a:gd name="connsiteX9" fmla="*/ 63505 w 73315"/>
              <a:gd name="connsiteY9" fmla="*/ 537963 h 1308818"/>
              <a:gd name="connsiteX10" fmla="*/ 73030 w 73315"/>
              <a:gd name="connsiteY10" fmla="*/ 687188 h 1308818"/>
              <a:gd name="connsiteX11" fmla="*/ 53980 w 73315"/>
              <a:gd name="connsiteY11" fmla="*/ 350638 h 1308818"/>
              <a:gd name="connsiteX12" fmla="*/ 5 w 73315"/>
              <a:gd name="connsiteY12" fmla="*/ 518913 h 1308818"/>
              <a:gd name="connsiteX13" fmla="*/ 38105 w 73315"/>
              <a:gd name="connsiteY13" fmla="*/ 1388 h 130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315" h="1308818">
                <a:moveTo>
                  <a:pt x="38105" y="1388"/>
                </a:moveTo>
                <a:cubicBezTo>
                  <a:pt x="41280" y="-24012"/>
                  <a:pt x="21172" y="306717"/>
                  <a:pt x="19055" y="366513"/>
                </a:cubicBezTo>
                <a:cubicBezTo>
                  <a:pt x="16938" y="426309"/>
                  <a:pt x="22230" y="289784"/>
                  <a:pt x="25405" y="360163"/>
                </a:cubicBezTo>
                <a:cubicBezTo>
                  <a:pt x="28580" y="430542"/>
                  <a:pt x="35988" y="722642"/>
                  <a:pt x="38105" y="788788"/>
                </a:cubicBezTo>
                <a:cubicBezTo>
                  <a:pt x="40222" y="854934"/>
                  <a:pt x="37047" y="688776"/>
                  <a:pt x="38105" y="757038"/>
                </a:cubicBezTo>
                <a:cubicBezTo>
                  <a:pt x="39163" y="825300"/>
                  <a:pt x="42338" y="1115284"/>
                  <a:pt x="44455" y="1198363"/>
                </a:cubicBezTo>
                <a:cubicBezTo>
                  <a:pt x="46572" y="1281442"/>
                  <a:pt x="51863" y="1237522"/>
                  <a:pt x="50805" y="1255513"/>
                </a:cubicBezTo>
                <a:cubicBezTo>
                  <a:pt x="49747" y="1273504"/>
                  <a:pt x="40222" y="1320071"/>
                  <a:pt x="38105" y="1306313"/>
                </a:cubicBezTo>
                <a:cubicBezTo>
                  <a:pt x="35988" y="1292555"/>
                  <a:pt x="33872" y="1301021"/>
                  <a:pt x="38105" y="1172963"/>
                </a:cubicBezTo>
                <a:cubicBezTo>
                  <a:pt x="42338" y="1044905"/>
                  <a:pt x="57684" y="618926"/>
                  <a:pt x="63505" y="537963"/>
                </a:cubicBezTo>
                <a:cubicBezTo>
                  <a:pt x="69326" y="457001"/>
                  <a:pt x="74617" y="718409"/>
                  <a:pt x="73030" y="687188"/>
                </a:cubicBezTo>
                <a:cubicBezTo>
                  <a:pt x="71443" y="655967"/>
                  <a:pt x="66151" y="378684"/>
                  <a:pt x="53980" y="350638"/>
                </a:cubicBezTo>
                <a:cubicBezTo>
                  <a:pt x="41809" y="322592"/>
                  <a:pt x="534" y="578709"/>
                  <a:pt x="5" y="518913"/>
                </a:cubicBezTo>
                <a:cubicBezTo>
                  <a:pt x="-524" y="459117"/>
                  <a:pt x="34930" y="26788"/>
                  <a:pt x="38105" y="1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F7FCF2D8-97CB-9690-4C10-A4C085F7C90D}"/>
              </a:ext>
            </a:extLst>
          </p:cNvPr>
          <p:cNvSpPr/>
          <p:nvPr/>
        </p:nvSpPr>
        <p:spPr>
          <a:xfrm>
            <a:off x="4668400" y="4376635"/>
            <a:ext cx="75261" cy="1704714"/>
          </a:xfrm>
          <a:custGeom>
            <a:avLst/>
            <a:gdLst>
              <a:gd name="connsiteX0" fmla="*/ 24250 w 75261"/>
              <a:gd name="connsiteY0" fmla="*/ 106465 h 1704714"/>
              <a:gd name="connsiteX1" fmla="*/ 2025 w 75261"/>
              <a:gd name="connsiteY1" fmla="*/ 1249465 h 1704714"/>
              <a:gd name="connsiteX2" fmla="*/ 8375 w 75261"/>
              <a:gd name="connsiteY2" fmla="*/ 1157390 h 1704714"/>
              <a:gd name="connsiteX3" fmla="*/ 2025 w 75261"/>
              <a:gd name="connsiteY3" fmla="*/ 1674915 h 1704714"/>
              <a:gd name="connsiteX4" fmla="*/ 5200 w 75261"/>
              <a:gd name="connsiteY4" fmla="*/ 1528865 h 1704714"/>
              <a:gd name="connsiteX5" fmla="*/ 56000 w 75261"/>
              <a:gd name="connsiteY5" fmla="*/ 595415 h 1704714"/>
              <a:gd name="connsiteX6" fmla="*/ 43300 w 75261"/>
              <a:gd name="connsiteY6" fmla="*/ 779565 h 1704714"/>
              <a:gd name="connsiteX7" fmla="*/ 27425 w 75261"/>
              <a:gd name="connsiteY7" fmla="*/ 465240 h 1704714"/>
              <a:gd name="connsiteX8" fmla="*/ 75050 w 75261"/>
              <a:gd name="connsiteY8" fmla="*/ 90590 h 1704714"/>
              <a:gd name="connsiteX9" fmla="*/ 24250 w 75261"/>
              <a:gd name="connsiteY9" fmla="*/ 106465 h 170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261" h="1704714">
                <a:moveTo>
                  <a:pt x="24250" y="106465"/>
                </a:moveTo>
                <a:cubicBezTo>
                  <a:pt x="12079" y="299611"/>
                  <a:pt x="4671" y="1074311"/>
                  <a:pt x="2025" y="1249465"/>
                </a:cubicBezTo>
                <a:cubicBezTo>
                  <a:pt x="-621" y="1424619"/>
                  <a:pt x="8375" y="1086482"/>
                  <a:pt x="8375" y="1157390"/>
                </a:cubicBezTo>
                <a:cubicBezTo>
                  <a:pt x="8375" y="1228298"/>
                  <a:pt x="2554" y="1613003"/>
                  <a:pt x="2025" y="1674915"/>
                </a:cubicBezTo>
                <a:cubicBezTo>
                  <a:pt x="1496" y="1736827"/>
                  <a:pt x="-3796" y="1708782"/>
                  <a:pt x="5200" y="1528865"/>
                </a:cubicBezTo>
                <a:cubicBezTo>
                  <a:pt x="14196" y="1348948"/>
                  <a:pt x="49650" y="720298"/>
                  <a:pt x="56000" y="595415"/>
                </a:cubicBezTo>
                <a:cubicBezTo>
                  <a:pt x="62350" y="470532"/>
                  <a:pt x="48062" y="801261"/>
                  <a:pt x="43300" y="779565"/>
                </a:cubicBezTo>
                <a:cubicBezTo>
                  <a:pt x="38538" y="757869"/>
                  <a:pt x="22133" y="580069"/>
                  <a:pt x="27425" y="465240"/>
                </a:cubicBezTo>
                <a:cubicBezTo>
                  <a:pt x="32717" y="350411"/>
                  <a:pt x="78754" y="150915"/>
                  <a:pt x="75050" y="90590"/>
                </a:cubicBezTo>
                <a:cubicBezTo>
                  <a:pt x="71346" y="30265"/>
                  <a:pt x="36421" y="-86681"/>
                  <a:pt x="24250" y="106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77F33804-3EF2-DD67-5A5C-A54385DEAE88}"/>
              </a:ext>
            </a:extLst>
          </p:cNvPr>
          <p:cNvSpPr/>
          <p:nvPr/>
        </p:nvSpPr>
        <p:spPr>
          <a:xfrm>
            <a:off x="4597593" y="5866856"/>
            <a:ext cx="485596" cy="298380"/>
          </a:xfrm>
          <a:custGeom>
            <a:avLst/>
            <a:gdLst>
              <a:gd name="connsiteX0" fmla="*/ 485582 w 485596"/>
              <a:gd name="connsiteY0" fmla="*/ 544 h 298380"/>
              <a:gd name="connsiteX1" fmla="*/ 215707 w 485596"/>
              <a:gd name="connsiteY1" fmla="*/ 137069 h 298380"/>
              <a:gd name="connsiteX2" fmla="*/ 63307 w 485596"/>
              <a:gd name="connsiteY2" fmla="*/ 273594 h 298380"/>
              <a:gd name="connsiteX3" fmla="*/ 183957 w 485596"/>
              <a:gd name="connsiteY3" fmla="*/ 225969 h 298380"/>
              <a:gd name="connsiteX4" fmla="*/ 60132 w 485596"/>
              <a:gd name="connsiteY4" fmla="*/ 273594 h 298380"/>
              <a:gd name="connsiteX5" fmla="*/ 9332 w 485596"/>
              <a:gd name="connsiteY5" fmla="*/ 292644 h 298380"/>
              <a:gd name="connsiteX6" fmla="*/ 244282 w 485596"/>
              <a:gd name="connsiteY6" fmla="*/ 171994 h 298380"/>
              <a:gd name="connsiteX7" fmla="*/ 164907 w 485596"/>
              <a:gd name="connsiteY7" fmla="*/ 200569 h 298380"/>
              <a:gd name="connsiteX8" fmla="*/ 352232 w 485596"/>
              <a:gd name="connsiteY8" fmla="*/ 38644 h 298380"/>
              <a:gd name="connsiteX9" fmla="*/ 228407 w 485596"/>
              <a:gd name="connsiteY9" fmla="*/ 86269 h 298380"/>
              <a:gd name="connsiteX10" fmla="*/ 485582 w 485596"/>
              <a:gd name="connsiteY10" fmla="*/ 544 h 29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5596" h="298380">
                <a:moveTo>
                  <a:pt x="485582" y="544"/>
                </a:moveTo>
                <a:cubicBezTo>
                  <a:pt x="483465" y="9011"/>
                  <a:pt x="286086" y="91561"/>
                  <a:pt x="215707" y="137069"/>
                </a:cubicBezTo>
                <a:cubicBezTo>
                  <a:pt x="145328" y="182577"/>
                  <a:pt x="68599" y="258777"/>
                  <a:pt x="63307" y="273594"/>
                </a:cubicBezTo>
                <a:cubicBezTo>
                  <a:pt x="58015" y="288411"/>
                  <a:pt x="184486" y="225969"/>
                  <a:pt x="183957" y="225969"/>
                </a:cubicBezTo>
                <a:cubicBezTo>
                  <a:pt x="183428" y="225969"/>
                  <a:pt x="60132" y="273594"/>
                  <a:pt x="60132" y="273594"/>
                </a:cubicBezTo>
                <a:cubicBezTo>
                  <a:pt x="31028" y="284707"/>
                  <a:pt x="-21360" y="309577"/>
                  <a:pt x="9332" y="292644"/>
                </a:cubicBezTo>
                <a:cubicBezTo>
                  <a:pt x="40024" y="275711"/>
                  <a:pt x="218353" y="187340"/>
                  <a:pt x="244282" y="171994"/>
                </a:cubicBezTo>
                <a:cubicBezTo>
                  <a:pt x="270211" y="156648"/>
                  <a:pt x="146915" y="222794"/>
                  <a:pt x="164907" y="200569"/>
                </a:cubicBezTo>
                <a:cubicBezTo>
                  <a:pt x="182899" y="178344"/>
                  <a:pt x="341649" y="57694"/>
                  <a:pt x="352232" y="38644"/>
                </a:cubicBezTo>
                <a:cubicBezTo>
                  <a:pt x="362815" y="19594"/>
                  <a:pt x="204065" y="87327"/>
                  <a:pt x="228407" y="86269"/>
                </a:cubicBezTo>
                <a:cubicBezTo>
                  <a:pt x="252749" y="85211"/>
                  <a:pt x="487699" y="-7923"/>
                  <a:pt x="485582" y="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3FB0C61D-2D09-D6BD-21A2-64292680C1DB}"/>
              </a:ext>
            </a:extLst>
          </p:cNvPr>
          <p:cNvSpPr/>
          <p:nvPr/>
        </p:nvSpPr>
        <p:spPr>
          <a:xfrm>
            <a:off x="4587831" y="5800435"/>
            <a:ext cx="416682" cy="286267"/>
          </a:xfrm>
          <a:custGeom>
            <a:avLst/>
            <a:gdLst>
              <a:gd name="connsiteX0" fmla="*/ 415969 w 416682"/>
              <a:gd name="connsiteY0" fmla="*/ 290 h 286267"/>
              <a:gd name="connsiteX1" fmla="*/ 130219 w 416682"/>
              <a:gd name="connsiteY1" fmla="*/ 190790 h 286267"/>
              <a:gd name="connsiteX2" fmla="*/ 44 w 416682"/>
              <a:gd name="connsiteY2" fmla="*/ 286040 h 286267"/>
              <a:gd name="connsiteX3" fmla="*/ 114344 w 416682"/>
              <a:gd name="connsiteY3" fmla="*/ 219365 h 286267"/>
              <a:gd name="connsiteX4" fmla="*/ 273094 w 416682"/>
              <a:gd name="connsiteY4" fmla="*/ 124115 h 286267"/>
              <a:gd name="connsiteX5" fmla="*/ 212769 w 416682"/>
              <a:gd name="connsiteY5" fmla="*/ 146340 h 286267"/>
              <a:gd name="connsiteX6" fmla="*/ 415969 w 416682"/>
              <a:gd name="connsiteY6" fmla="*/ 290 h 28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682" h="286267">
                <a:moveTo>
                  <a:pt x="415969" y="290"/>
                </a:moveTo>
                <a:cubicBezTo>
                  <a:pt x="402211" y="7698"/>
                  <a:pt x="199540" y="143165"/>
                  <a:pt x="130219" y="190790"/>
                </a:cubicBezTo>
                <a:cubicBezTo>
                  <a:pt x="60898" y="238415"/>
                  <a:pt x="2690" y="281278"/>
                  <a:pt x="44" y="286040"/>
                </a:cubicBezTo>
                <a:cubicBezTo>
                  <a:pt x="-2602" y="290802"/>
                  <a:pt x="114344" y="219365"/>
                  <a:pt x="114344" y="219365"/>
                </a:cubicBezTo>
                <a:cubicBezTo>
                  <a:pt x="159852" y="192377"/>
                  <a:pt x="256690" y="136286"/>
                  <a:pt x="273094" y="124115"/>
                </a:cubicBezTo>
                <a:cubicBezTo>
                  <a:pt x="289498" y="111944"/>
                  <a:pt x="185252" y="163273"/>
                  <a:pt x="212769" y="146340"/>
                </a:cubicBezTo>
                <a:cubicBezTo>
                  <a:pt x="240286" y="129407"/>
                  <a:pt x="429727" y="-7118"/>
                  <a:pt x="415969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12FAE30D-8AFB-6F46-B271-0FE3E17C339F}"/>
              </a:ext>
            </a:extLst>
          </p:cNvPr>
          <p:cNvSpPr/>
          <p:nvPr/>
        </p:nvSpPr>
        <p:spPr>
          <a:xfrm>
            <a:off x="4058964" y="6089487"/>
            <a:ext cx="687682" cy="63663"/>
          </a:xfrm>
          <a:custGeom>
            <a:avLst/>
            <a:gdLst>
              <a:gd name="connsiteX0" fmla="*/ 14561 w 687682"/>
              <a:gd name="connsiteY0" fmla="*/ 50963 h 63663"/>
              <a:gd name="connsiteX1" fmla="*/ 598761 w 687682"/>
              <a:gd name="connsiteY1" fmla="*/ 50963 h 63663"/>
              <a:gd name="connsiteX2" fmla="*/ 500336 w 687682"/>
              <a:gd name="connsiteY2" fmla="*/ 63663 h 63663"/>
              <a:gd name="connsiteX3" fmla="*/ 687661 w 687682"/>
              <a:gd name="connsiteY3" fmla="*/ 38263 h 63663"/>
              <a:gd name="connsiteX4" fmla="*/ 509861 w 687682"/>
              <a:gd name="connsiteY4" fmla="*/ 35088 h 63663"/>
              <a:gd name="connsiteX5" fmla="*/ 119336 w 687682"/>
              <a:gd name="connsiteY5" fmla="*/ 163 h 63663"/>
              <a:gd name="connsiteX6" fmla="*/ 322536 w 687682"/>
              <a:gd name="connsiteY6" fmla="*/ 22388 h 63663"/>
              <a:gd name="connsiteX7" fmla="*/ 189186 w 687682"/>
              <a:gd name="connsiteY7" fmla="*/ 31913 h 63663"/>
              <a:gd name="connsiteX8" fmla="*/ 14561 w 687682"/>
              <a:gd name="connsiteY8" fmla="*/ 50963 h 63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682" h="63663">
                <a:moveTo>
                  <a:pt x="14561" y="50963"/>
                </a:moveTo>
                <a:cubicBezTo>
                  <a:pt x="82823" y="54138"/>
                  <a:pt x="517799" y="48846"/>
                  <a:pt x="598761" y="50963"/>
                </a:cubicBezTo>
                <a:cubicBezTo>
                  <a:pt x="679723" y="53080"/>
                  <a:pt x="500336" y="63663"/>
                  <a:pt x="500336" y="63663"/>
                </a:cubicBezTo>
                <a:cubicBezTo>
                  <a:pt x="515153" y="61546"/>
                  <a:pt x="686074" y="43025"/>
                  <a:pt x="687661" y="38263"/>
                </a:cubicBezTo>
                <a:cubicBezTo>
                  <a:pt x="689248" y="33501"/>
                  <a:pt x="604582" y="41438"/>
                  <a:pt x="509861" y="35088"/>
                </a:cubicBezTo>
                <a:cubicBezTo>
                  <a:pt x="415140" y="28738"/>
                  <a:pt x="150557" y="2280"/>
                  <a:pt x="119336" y="163"/>
                </a:cubicBezTo>
                <a:cubicBezTo>
                  <a:pt x="88115" y="-1954"/>
                  <a:pt x="310894" y="17096"/>
                  <a:pt x="322536" y="22388"/>
                </a:cubicBezTo>
                <a:cubicBezTo>
                  <a:pt x="334178" y="27680"/>
                  <a:pt x="241044" y="30325"/>
                  <a:pt x="189186" y="31913"/>
                </a:cubicBezTo>
                <a:cubicBezTo>
                  <a:pt x="137328" y="33500"/>
                  <a:pt x="-53701" y="47788"/>
                  <a:pt x="14561" y="50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779F38FD-9127-75AA-84E3-3AB9AE364591}"/>
              </a:ext>
            </a:extLst>
          </p:cNvPr>
          <p:cNvSpPr/>
          <p:nvPr/>
        </p:nvSpPr>
        <p:spPr>
          <a:xfrm>
            <a:off x="4129679" y="5974877"/>
            <a:ext cx="736745" cy="175981"/>
          </a:xfrm>
          <a:custGeom>
            <a:avLst/>
            <a:gdLst>
              <a:gd name="connsiteX0" fmla="*/ 693146 w 736745"/>
              <a:gd name="connsiteY0" fmla="*/ 13173 h 175981"/>
              <a:gd name="connsiteX1" fmla="*/ 385171 w 736745"/>
              <a:gd name="connsiteY1" fmla="*/ 6823 h 175981"/>
              <a:gd name="connsiteX2" fmla="*/ 118471 w 736745"/>
              <a:gd name="connsiteY2" fmla="*/ 3648 h 175981"/>
              <a:gd name="connsiteX3" fmla="*/ 204196 w 736745"/>
              <a:gd name="connsiteY3" fmla="*/ 3648 h 175981"/>
              <a:gd name="connsiteX4" fmla="*/ 99421 w 736745"/>
              <a:gd name="connsiteY4" fmla="*/ 51273 h 175981"/>
              <a:gd name="connsiteX5" fmla="*/ 64496 w 736745"/>
              <a:gd name="connsiteY5" fmla="*/ 175098 h 175981"/>
              <a:gd name="connsiteX6" fmla="*/ 80371 w 736745"/>
              <a:gd name="connsiteY6" fmla="*/ 102073 h 175981"/>
              <a:gd name="connsiteX7" fmla="*/ 140696 w 736745"/>
              <a:gd name="connsiteY7" fmla="*/ 13173 h 175981"/>
              <a:gd name="connsiteX8" fmla="*/ 26396 w 736745"/>
              <a:gd name="connsiteY8" fmla="*/ 16348 h 175981"/>
              <a:gd name="connsiteX9" fmla="*/ 724896 w 736745"/>
              <a:gd name="connsiteY9" fmla="*/ 54448 h 175981"/>
              <a:gd name="connsiteX10" fmla="*/ 480421 w 736745"/>
              <a:gd name="connsiteY10" fmla="*/ 29048 h 175981"/>
              <a:gd name="connsiteX11" fmla="*/ 693146 w 736745"/>
              <a:gd name="connsiteY11" fmla="*/ 13173 h 17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6745" h="175981">
                <a:moveTo>
                  <a:pt x="693146" y="13173"/>
                </a:moveTo>
                <a:lnTo>
                  <a:pt x="385171" y="6823"/>
                </a:lnTo>
                <a:lnTo>
                  <a:pt x="118471" y="3648"/>
                </a:lnTo>
                <a:cubicBezTo>
                  <a:pt x="88308" y="3119"/>
                  <a:pt x="207371" y="-4290"/>
                  <a:pt x="204196" y="3648"/>
                </a:cubicBezTo>
                <a:cubicBezTo>
                  <a:pt x="201021" y="11586"/>
                  <a:pt x="122704" y="22698"/>
                  <a:pt x="99421" y="51273"/>
                </a:cubicBezTo>
                <a:cubicBezTo>
                  <a:pt x="76138" y="79848"/>
                  <a:pt x="67671" y="166631"/>
                  <a:pt x="64496" y="175098"/>
                </a:cubicBezTo>
                <a:cubicBezTo>
                  <a:pt x="61321" y="183565"/>
                  <a:pt x="67671" y="129060"/>
                  <a:pt x="80371" y="102073"/>
                </a:cubicBezTo>
                <a:cubicBezTo>
                  <a:pt x="93071" y="75086"/>
                  <a:pt x="149692" y="27460"/>
                  <a:pt x="140696" y="13173"/>
                </a:cubicBezTo>
                <a:cubicBezTo>
                  <a:pt x="131700" y="-1114"/>
                  <a:pt x="-70971" y="9469"/>
                  <a:pt x="26396" y="16348"/>
                </a:cubicBezTo>
                <a:cubicBezTo>
                  <a:pt x="123763" y="23227"/>
                  <a:pt x="649225" y="52331"/>
                  <a:pt x="724896" y="54448"/>
                </a:cubicBezTo>
                <a:cubicBezTo>
                  <a:pt x="800567" y="56565"/>
                  <a:pt x="489417" y="32752"/>
                  <a:pt x="480421" y="29048"/>
                </a:cubicBezTo>
                <a:cubicBezTo>
                  <a:pt x="471425" y="25344"/>
                  <a:pt x="571173" y="28783"/>
                  <a:pt x="693146" y="13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F535427-9C26-FB1D-5007-DF9AC9FC7620}"/>
              </a:ext>
            </a:extLst>
          </p:cNvPr>
          <p:cNvSpPr/>
          <p:nvPr/>
        </p:nvSpPr>
        <p:spPr>
          <a:xfrm>
            <a:off x="4241298" y="4494667"/>
            <a:ext cx="89417" cy="764111"/>
          </a:xfrm>
          <a:custGeom>
            <a:avLst/>
            <a:gdLst>
              <a:gd name="connsiteX0" fmla="*/ 3677 w 89417"/>
              <a:gd name="connsiteY0" fmla="*/ 1133 h 764111"/>
              <a:gd name="connsiteX1" fmla="*/ 64002 w 89417"/>
              <a:gd name="connsiteY1" fmla="*/ 105908 h 764111"/>
              <a:gd name="connsiteX2" fmla="*/ 35427 w 89417"/>
              <a:gd name="connsiteY2" fmla="*/ 178933 h 764111"/>
              <a:gd name="connsiteX3" fmla="*/ 73527 w 89417"/>
              <a:gd name="connsiteY3" fmla="*/ 239258 h 764111"/>
              <a:gd name="connsiteX4" fmla="*/ 70352 w 89417"/>
              <a:gd name="connsiteY4" fmla="*/ 337683 h 764111"/>
              <a:gd name="connsiteX5" fmla="*/ 86227 w 89417"/>
              <a:gd name="connsiteY5" fmla="*/ 375783 h 764111"/>
              <a:gd name="connsiteX6" fmla="*/ 502 w 89417"/>
              <a:gd name="connsiteY6" fmla="*/ 426583 h 764111"/>
              <a:gd name="connsiteX7" fmla="*/ 67177 w 89417"/>
              <a:gd name="connsiteY7" fmla="*/ 534533 h 764111"/>
              <a:gd name="connsiteX8" fmla="*/ 25902 w 89417"/>
              <a:gd name="connsiteY8" fmla="*/ 598033 h 764111"/>
              <a:gd name="connsiteX9" fmla="*/ 57652 w 89417"/>
              <a:gd name="connsiteY9" fmla="*/ 652008 h 764111"/>
              <a:gd name="connsiteX10" fmla="*/ 29077 w 89417"/>
              <a:gd name="connsiteY10" fmla="*/ 725033 h 764111"/>
              <a:gd name="connsiteX11" fmla="*/ 32252 w 89417"/>
              <a:gd name="connsiteY11" fmla="*/ 725033 h 764111"/>
              <a:gd name="connsiteX12" fmla="*/ 67177 w 89417"/>
              <a:gd name="connsiteY12" fmla="*/ 236083 h 764111"/>
              <a:gd name="connsiteX13" fmla="*/ 89402 w 89417"/>
              <a:gd name="connsiteY13" fmla="*/ 347208 h 764111"/>
              <a:gd name="connsiteX14" fmla="*/ 64002 w 89417"/>
              <a:gd name="connsiteY14" fmla="*/ 93208 h 764111"/>
              <a:gd name="connsiteX15" fmla="*/ 13202 w 89417"/>
              <a:gd name="connsiteY15" fmla="*/ 51933 h 764111"/>
              <a:gd name="connsiteX16" fmla="*/ 3677 w 89417"/>
              <a:gd name="connsiteY16" fmla="*/ 1133 h 7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417" h="764111">
                <a:moveTo>
                  <a:pt x="3677" y="1133"/>
                </a:moveTo>
                <a:cubicBezTo>
                  <a:pt x="12144" y="10129"/>
                  <a:pt x="58710" y="76275"/>
                  <a:pt x="64002" y="105908"/>
                </a:cubicBezTo>
                <a:cubicBezTo>
                  <a:pt x="69294" y="135541"/>
                  <a:pt x="33840" y="156708"/>
                  <a:pt x="35427" y="178933"/>
                </a:cubicBezTo>
                <a:cubicBezTo>
                  <a:pt x="37014" y="201158"/>
                  <a:pt x="67706" y="212800"/>
                  <a:pt x="73527" y="239258"/>
                </a:cubicBezTo>
                <a:cubicBezTo>
                  <a:pt x="79348" y="265716"/>
                  <a:pt x="68235" y="314929"/>
                  <a:pt x="70352" y="337683"/>
                </a:cubicBezTo>
                <a:cubicBezTo>
                  <a:pt x="72469" y="360437"/>
                  <a:pt x="97869" y="360967"/>
                  <a:pt x="86227" y="375783"/>
                </a:cubicBezTo>
                <a:cubicBezTo>
                  <a:pt x="74585" y="390599"/>
                  <a:pt x="3677" y="400125"/>
                  <a:pt x="502" y="426583"/>
                </a:cubicBezTo>
                <a:cubicBezTo>
                  <a:pt x="-2673" y="453041"/>
                  <a:pt x="62944" y="505958"/>
                  <a:pt x="67177" y="534533"/>
                </a:cubicBezTo>
                <a:cubicBezTo>
                  <a:pt x="71410" y="563108"/>
                  <a:pt x="27489" y="578454"/>
                  <a:pt x="25902" y="598033"/>
                </a:cubicBezTo>
                <a:cubicBezTo>
                  <a:pt x="24315" y="617612"/>
                  <a:pt x="57123" y="630841"/>
                  <a:pt x="57652" y="652008"/>
                </a:cubicBezTo>
                <a:cubicBezTo>
                  <a:pt x="58181" y="673175"/>
                  <a:pt x="29077" y="725033"/>
                  <a:pt x="29077" y="725033"/>
                </a:cubicBezTo>
                <a:cubicBezTo>
                  <a:pt x="24844" y="737204"/>
                  <a:pt x="25902" y="806525"/>
                  <a:pt x="32252" y="725033"/>
                </a:cubicBezTo>
                <a:cubicBezTo>
                  <a:pt x="38602" y="643541"/>
                  <a:pt x="57652" y="299054"/>
                  <a:pt x="67177" y="236083"/>
                </a:cubicBezTo>
                <a:cubicBezTo>
                  <a:pt x="76702" y="173112"/>
                  <a:pt x="89931" y="371020"/>
                  <a:pt x="89402" y="347208"/>
                </a:cubicBezTo>
                <a:cubicBezTo>
                  <a:pt x="88873" y="323396"/>
                  <a:pt x="76702" y="142420"/>
                  <a:pt x="64002" y="93208"/>
                </a:cubicBezTo>
                <a:cubicBezTo>
                  <a:pt x="51302" y="43996"/>
                  <a:pt x="23785" y="64633"/>
                  <a:pt x="13202" y="51933"/>
                </a:cubicBezTo>
                <a:cubicBezTo>
                  <a:pt x="2619" y="39233"/>
                  <a:pt x="-4790" y="-7863"/>
                  <a:pt x="3677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9942C0F9-6F40-E65C-CA50-417A693BF9DF}"/>
              </a:ext>
            </a:extLst>
          </p:cNvPr>
          <p:cNvSpPr/>
          <p:nvPr/>
        </p:nvSpPr>
        <p:spPr>
          <a:xfrm>
            <a:off x="4244975" y="4562820"/>
            <a:ext cx="473106" cy="1414029"/>
          </a:xfrm>
          <a:custGeom>
            <a:avLst/>
            <a:gdLst>
              <a:gd name="connsiteX0" fmla="*/ 0 w 473106"/>
              <a:gd name="connsiteY0" fmla="*/ 85380 h 1414029"/>
              <a:gd name="connsiteX1" fmla="*/ 457200 w 473106"/>
              <a:gd name="connsiteY1" fmla="*/ 110780 h 1414029"/>
              <a:gd name="connsiteX2" fmla="*/ 374650 w 473106"/>
              <a:gd name="connsiteY2" fmla="*/ 126655 h 1414029"/>
              <a:gd name="connsiteX3" fmla="*/ 434975 w 473106"/>
              <a:gd name="connsiteY3" fmla="*/ 266355 h 1414029"/>
              <a:gd name="connsiteX4" fmla="*/ 387350 w 473106"/>
              <a:gd name="connsiteY4" fmla="*/ 228255 h 1414029"/>
              <a:gd name="connsiteX5" fmla="*/ 396875 w 473106"/>
              <a:gd name="connsiteY5" fmla="*/ 380655 h 1414029"/>
              <a:gd name="connsiteX6" fmla="*/ 368300 w 473106"/>
              <a:gd name="connsiteY6" fmla="*/ 526705 h 1414029"/>
              <a:gd name="connsiteX7" fmla="*/ 428625 w 473106"/>
              <a:gd name="connsiteY7" fmla="*/ 510830 h 1414029"/>
              <a:gd name="connsiteX8" fmla="*/ 377825 w 473106"/>
              <a:gd name="connsiteY8" fmla="*/ 634655 h 1414029"/>
              <a:gd name="connsiteX9" fmla="*/ 422275 w 473106"/>
              <a:gd name="connsiteY9" fmla="*/ 739430 h 1414029"/>
              <a:gd name="connsiteX10" fmla="*/ 400050 w 473106"/>
              <a:gd name="connsiteY10" fmla="*/ 926755 h 1414029"/>
              <a:gd name="connsiteX11" fmla="*/ 434975 w 473106"/>
              <a:gd name="connsiteY11" fmla="*/ 1152180 h 1414029"/>
              <a:gd name="connsiteX12" fmla="*/ 400050 w 473106"/>
              <a:gd name="connsiteY12" fmla="*/ 1310930 h 1414029"/>
              <a:gd name="connsiteX13" fmla="*/ 393700 w 473106"/>
              <a:gd name="connsiteY13" fmla="*/ 1409355 h 1414029"/>
              <a:gd name="connsiteX14" fmla="*/ 387350 w 473106"/>
              <a:gd name="connsiteY14" fmla="*/ 1161705 h 1414029"/>
              <a:gd name="connsiteX15" fmla="*/ 400050 w 473106"/>
              <a:gd name="connsiteY15" fmla="*/ 79030 h 1414029"/>
              <a:gd name="connsiteX16" fmla="*/ 219075 w 473106"/>
              <a:gd name="connsiteY16" fmla="*/ 85380 h 1414029"/>
              <a:gd name="connsiteX17" fmla="*/ 304800 w 473106"/>
              <a:gd name="connsiteY17" fmla="*/ 104430 h 1414029"/>
              <a:gd name="connsiteX18" fmla="*/ 0 w 473106"/>
              <a:gd name="connsiteY18" fmla="*/ 85380 h 141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3106" h="1414029">
                <a:moveTo>
                  <a:pt x="0" y="85380"/>
                </a:moveTo>
                <a:cubicBezTo>
                  <a:pt x="25400" y="86438"/>
                  <a:pt x="394758" y="103901"/>
                  <a:pt x="457200" y="110780"/>
                </a:cubicBezTo>
                <a:cubicBezTo>
                  <a:pt x="519642" y="117659"/>
                  <a:pt x="378354" y="100726"/>
                  <a:pt x="374650" y="126655"/>
                </a:cubicBezTo>
                <a:cubicBezTo>
                  <a:pt x="370946" y="152584"/>
                  <a:pt x="432858" y="249422"/>
                  <a:pt x="434975" y="266355"/>
                </a:cubicBezTo>
                <a:cubicBezTo>
                  <a:pt x="437092" y="283288"/>
                  <a:pt x="393700" y="209205"/>
                  <a:pt x="387350" y="228255"/>
                </a:cubicBezTo>
                <a:cubicBezTo>
                  <a:pt x="381000" y="247305"/>
                  <a:pt x="400050" y="330913"/>
                  <a:pt x="396875" y="380655"/>
                </a:cubicBezTo>
                <a:cubicBezTo>
                  <a:pt x="393700" y="430397"/>
                  <a:pt x="363008" y="505009"/>
                  <a:pt x="368300" y="526705"/>
                </a:cubicBezTo>
                <a:cubicBezTo>
                  <a:pt x="373592" y="548401"/>
                  <a:pt x="427038" y="492838"/>
                  <a:pt x="428625" y="510830"/>
                </a:cubicBezTo>
                <a:cubicBezTo>
                  <a:pt x="430213" y="528822"/>
                  <a:pt x="378883" y="596555"/>
                  <a:pt x="377825" y="634655"/>
                </a:cubicBezTo>
                <a:cubicBezTo>
                  <a:pt x="376767" y="672755"/>
                  <a:pt x="418571" y="690747"/>
                  <a:pt x="422275" y="739430"/>
                </a:cubicBezTo>
                <a:cubicBezTo>
                  <a:pt x="425979" y="788113"/>
                  <a:pt x="397933" y="857963"/>
                  <a:pt x="400050" y="926755"/>
                </a:cubicBezTo>
                <a:cubicBezTo>
                  <a:pt x="402167" y="995547"/>
                  <a:pt x="434975" y="1088151"/>
                  <a:pt x="434975" y="1152180"/>
                </a:cubicBezTo>
                <a:cubicBezTo>
                  <a:pt x="434975" y="1216209"/>
                  <a:pt x="406929" y="1268068"/>
                  <a:pt x="400050" y="1310930"/>
                </a:cubicBezTo>
                <a:cubicBezTo>
                  <a:pt x="393171" y="1353793"/>
                  <a:pt x="395817" y="1434226"/>
                  <a:pt x="393700" y="1409355"/>
                </a:cubicBezTo>
                <a:cubicBezTo>
                  <a:pt x="391583" y="1384484"/>
                  <a:pt x="386292" y="1383426"/>
                  <a:pt x="387350" y="1161705"/>
                </a:cubicBezTo>
                <a:cubicBezTo>
                  <a:pt x="388408" y="939984"/>
                  <a:pt x="428096" y="258417"/>
                  <a:pt x="400050" y="79030"/>
                </a:cubicBezTo>
                <a:cubicBezTo>
                  <a:pt x="372004" y="-100357"/>
                  <a:pt x="234950" y="81147"/>
                  <a:pt x="219075" y="85380"/>
                </a:cubicBezTo>
                <a:cubicBezTo>
                  <a:pt x="203200" y="89613"/>
                  <a:pt x="336021" y="102313"/>
                  <a:pt x="304800" y="104430"/>
                </a:cubicBezTo>
                <a:lnTo>
                  <a:pt x="0" y="853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3538EBD3-E8D3-8376-B1CF-8FCBBBAB40CC}"/>
              </a:ext>
            </a:extLst>
          </p:cNvPr>
          <p:cNvSpPr/>
          <p:nvPr/>
        </p:nvSpPr>
        <p:spPr>
          <a:xfrm>
            <a:off x="4394148" y="4688965"/>
            <a:ext cx="181524" cy="255601"/>
          </a:xfrm>
          <a:custGeom>
            <a:avLst/>
            <a:gdLst>
              <a:gd name="connsiteX0" fmla="*/ 52 w 181524"/>
              <a:gd name="connsiteY0" fmla="*/ 510 h 255601"/>
              <a:gd name="connsiteX1" fmla="*/ 158802 w 181524"/>
              <a:gd name="connsiteY1" fmla="*/ 171960 h 255601"/>
              <a:gd name="connsiteX2" fmla="*/ 123877 w 181524"/>
              <a:gd name="connsiteY2" fmla="*/ 241810 h 255601"/>
              <a:gd name="connsiteX3" fmla="*/ 34977 w 181524"/>
              <a:gd name="connsiteY3" fmla="*/ 232285 h 255601"/>
              <a:gd name="connsiteX4" fmla="*/ 44502 w 181524"/>
              <a:gd name="connsiteY4" fmla="*/ 146560 h 255601"/>
              <a:gd name="connsiteX5" fmla="*/ 111177 w 181524"/>
              <a:gd name="connsiteY5" fmla="*/ 235460 h 255601"/>
              <a:gd name="connsiteX6" fmla="*/ 177852 w 181524"/>
              <a:gd name="connsiteY6" fmla="*/ 232285 h 255601"/>
              <a:gd name="connsiteX7" fmla="*/ 52 w 181524"/>
              <a:gd name="connsiteY7" fmla="*/ 510 h 255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524" h="255601">
                <a:moveTo>
                  <a:pt x="52" y="510"/>
                </a:moveTo>
                <a:cubicBezTo>
                  <a:pt x="-3123" y="-9544"/>
                  <a:pt x="138165" y="131744"/>
                  <a:pt x="158802" y="171960"/>
                </a:cubicBezTo>
                <a:cubicBezTo>
                  <a:pt x="179439" y="212176"/>
                  <a:pt x="144515" y="231756"/>
                  <a:pt x="123877" y="241810"/>
                </a:cubicBezTo>
                <a:cubicBezTo>
                  <a:pt x="103239" y="251864"/>
                  <a:pt x="48206" y="248160"/>
                  <a:pt x="34977" y="232285"/>
                </a:cubicBezTo>
                <a:cubicBezTo>
                  <a:pt x="21748" y="216410"/>
                  <a:pt x="31802" y="146031"/>
                  <a:pt x="44502" y="146560"/>
                </a:cubicBezTo>
                <a:cubicBezTo>
                  <a:pt x="57202" y="147089"/>
                  <a:pt x="88952" y="221172"/>
                  <a:pt x="111177" y="235460"/>
                </a:cubicBezTo>
                <a:cubicBezTo>
                  <a:pt x="133402" y="249748"/>
                  <a:pt x="197431" y="274089"/>
                  <a:pt x="177852" y="232285"/>
                </a:cubicBezTo>
                <a:cubicBezTo>
                  <a:pt x="158273" y="190481"/>
                  <a:pt x="3227" y="10564"/>
                  <a:pt x="52" y="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2982FB72-3961-5011-D268-D6DFAC15440B}"/>
              </a:ext>
            </a:extLst>
          </p:cNvPr>
          <p:cNvSpPr/>
          <p:nvPr/>
        </p:nvSpPr>
        <p:spPr>
          <a:xfrm>
            <a:off x="4527391" y="5048158"/>
            <a:ext cx="54865" cy="532628"/>
          </a:xfrm>
          <a:custGeom>
            <a:avLst/>
            <a:gdLst>
              <a:gd name="connsiteX0" fmla="*/ 44609 w 54865"/>
              <a:gd name="connsiteY0" fmla="*/ 3267 h 532628"/>
              <a:gd name="connsiteX1" fmla="*/ 38259 w 54865"/>
              <a:gd name="connsiteY1" fmla="*/ 206467 h 532628"/>
              <a:gd name="connsiteX2" fmla="*/ 54134 w 54865"/>
              <a:gd name="connsiteY2" fmla="*/ 517617 h 532628"/>
              <a:gd name="connsiteX3" fmla="*/ 47784 w 54865"/>
              <a:gd name="connsiteY3" fmla="*/ 454117 h 532628"/>
              <a:gd name="connsiteX4" fmla="*/ 9684 w 54865"/>
              <a:gd name="connsiteY4" fmla="*/ 196942 h 532628"/>
              <a:gd name="connsiteX5" fmla="*/ 19209 w 54865"/>
              <a:gd name="connsiteY5" fmla="*/ 273142 h 532628"/>
              <a:gd name="connsiteX6" fmla="*/ 159 w 54865"/>
              <a:gd name="connsiteY6" fmla="*/ 92167 h 532628"/>
              <a:gd name="connsiteX7" fmla="*/ 44609 w 54865"/>
              <a:gd name="connsiteY7" fmla="*/ 3267 h 53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65" h="532628">
                <a:moveTo>
                  <a:pt x="44609" y="3267"/>
                </a:moveTo>
                <a:cubicBezTo>
                  <a:pt x="50959" y="22317"/>
                  <a:pt x="36671" y="120742"/>
                  <a:pt x="38259" y="206467"/>
                </a:cubicBezTo>
                <a:cubicBezTo>
                  <a:pt x="39846" y="292192"/>
                  <a:pt x="52547" y="476342"/>
                  <a:pt x="54134" y="517617"/>
                </a:cubicBezTo>
                <a:cubicBezTo>
                  <a:pt x="55721" y="558892"/>
                  <a:pt x="55192" y="507563"/>
                  <a:pt x="47784" y="454117"/>
                </a:cubicBezTo>
                <a:cubicBezTo>
                  <a:pt x="40376" y="400671"/>
                  <a:pt x="14446" y="227105"/>
                  <a:pt x="9684" y="196942"/>
                </a:cubicBezTo>
                <a:cubicBezTo>
                  <a:pt x="4921" y="166780"/>
                  <a:pt x="20796" y="290604"/>
                  <a:pt x="19209" y="273142"/>
                </a:cubicBezTo>
                <a:cubicBezTo>
                  <a:pt x="17622" y="255680"/>
                  <a:pt x="-1958" y="131325"/>
                  <a:pt x="159" y="92167"/>
                </a:cubicBezTo>
                <a:cubicBezTo>
                  <a:pt x="2276" y="53009"/>
                  <a:pt x="38259" y="-15783"/>
                  <a:pt x="44609" y="3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3249D95F-020D-8AC9-33CE-BC79C2B9C37A}"/>
              </a:ext>
            </a:extLst>
          </p:cNvPr>
          <p:cNvSpPr/>
          <p:nvPr/>
        </p:nvSpPr>
        <p:spPr>
          <a:xfrm>
            <a:off x="4380671" y="5025710"/>
            <a:ext cx="226782" cy="246087"/>
          </a:xfrm>
          <a:custGeom>
            <a:avLst/>
            <a:gdLst>
              <a:gd name="connsiteX0" fmla="*/ 226254 w 226782"/>
              <a:gd name="connsiteY0" fmla="*/ 73340 h 246087"/>
              <a:gd name="connsiteX1" fmla="*/ 16704 w 226782"/>
              <a:gd name="connsiteY1" fmla="*/ 70165 h 246087"/>
              <a:gd name="connsiteX2" fmla="*/ 67504 w 226782"/>
              <a:gd name="connsiteY2" fmla="*/ 89215 h 246087"/>
              <a:gd name="connsiteX3" fmla="*/ 19879 w 226782"/>
              <a:gd name="connsiteY3" fmla="*/ 124140 h 246087"/>
              <a:gd name="connsiteX4" fmla="*/ 48454 w 226782"/>
              <a:gd name="connsiteY4" fmla="*/ 238440 h 246087"/>
              <a:gd name="connsiteX5" fmla="*/ 29404 w 226782"/>
              <a:gd name="connsiteY5" fmla="*/ 209865 h 246087"/>
              <a:gd name="connsiteX6" fmla="*/ 829 w 226782"/>
              <a:gd name="connsiteY6" fmla="*/ 3490 h 246087"/>
              <a:gd name="connsiteX7" fmla="*/ 64329 w 226782"/>
              <a:gd name="connsiteY7" fmla="*/ 76515 h 246087"/>
              <a:gd name="connsiteX8" fmla="*/ 77029 w 226782"/>
              <a:gd name="connsiteY8" fmla="*/ 28890 h 246087"/>
              <a:gd name="connsiteX9" fmla="*/ 226254 w 226782"/>
              <a:gd name="connsiteY9" fmla="*/ 73340 h 24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782" h="246087">
                <a:moveTo>
                  <a:pt x="226254" y="73340"/>
                </a:moveTo>
                <a:cubicBezTo>
                  <a:pt x="216200" y="80219"/>
                  <a:pt x="43162" y="67519"/>
                  <a:pt x="16704" y="70165"/>
                </a:cubicBezTo>
                <a:cubicBezTo>
                  <a:pt x="-9754" y="72811"/>
                  <a:pt x="66975" y="80219"/>
                  <a:pt x="67504" y="89215"/>
                </a:cubicBezTo>
                <a:cubicBezTo>
                  <a:pt x="68033" y="98211"/>
                  <a:pt x="23054" y="99269"/>
                  <a:pt x="19879" y="124140"/>
                </a:cubicBezTo>
                <a:cubicBezTo>
                  <a:pt x="16704" y="149011"/>
                  <a:pt x="46867" y="224153"/>
                  <a:pt x="48454" y="238440"/>
                </a:cubicBezTo>
                <a:cubicBezTo>
                  <a:pt x="50041" y="252727"/>
                  <a:pt x="37341" y="249023"/>
                  <a:pt x="29404" y="209865"/>
                </a:cubicBezTo>
                <a:cubicBezTo>
                  <a:pt x="21467" y="170707"/>
                  <a:pt x="-4992" y="25715"/>
                  <a:pt x="829" y="3490"/>
                </a:cubicBezTo>
                <a:cubicBezTo>
                  <a:pt x="6650" y="-18735"/>
                  <a:pt x="51629" y="72282"/>
                  <a:pt x="64329" y="76515"/>
                </a:cubicBezTo>
                <a:cubicBezTo>
                  <a:pt x="77029" y="80748"/>
                  <a:pt x="54275" y="29948"/>
                  <a:pt x="77029" y="28890"/>
                </a:cubicBezTo>
                <a:cubicBezTo>
                  <a:pt x="99783" y="27832"/>
                  <a:pt x="236308" y="66461"/>
                  <a:pt x="226254" y="73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5DECF581-A9E5-67EB-0FC1-CD8407BBFD58}"/>
              </a:ext>
            </a:extLst>
          </p:cNvPr>
          <p:cNvSpPr/>
          <p:nvPr/>
        </p:nvSpPr>
        <p:spPr>
          <a:xfrm>
            <a:off x="4216270" y="5435432"/>
            <a:ext cx="111549" cy="595328"/>
          </a:xfrm>
          <a:custGeom>
            <a:avLst/>
            <a:gdLst>
              <a:gd name="connsiteX0" fmla="*/ 111255 w 111549"/>
              <a:gd name="connsiteY0" fmla="*/ 3343 h 595328"/>
              <a:gd name="connsiteX1" fmla="*/ 31880 w 111549"/>
              <a:gd name="connsiteY1" fmla="*/ 117643 h 595328"/>
              <a:gd name="connsiteX2" fmla="*/ 98555 w 111549"/>
              <a:gd name="connsiteY2" fmla="*/ 200193 h 595328"/>
              <a:gd name="connsiteX3" fmla="*/ 130 w 111549"/>
              <a:gd name="connsiteY3" fmla="*/ 301793 h 595328"/>
              <a:gd name="connsiteX4" fmla="*/ 76330 w 111549"/>
              <a:gd name="connsiteY4" fmla="*/ 362118 h 595328"/>
              <a:gd name="connsiteX5" fmla="*/ 22355 w 111549"/>
              <a:gd name="connsiteY5" fmla="*/ 451018 h 595328"/>
              <a:gd name="connsiteX6" fmla="*/ 108080 w 111549"/>
              <a:gd name="connsiteY6" fmla="*/ 593893 h 595328"/>
              <a:gd name="connsiteX7" fmla="*/ 60455 w 111549"/>
              <a:gd name="connsiteY7" fmla="*/ 495468 h 595328"/>
              <a:gd name="connsiteX8" fmla="*/ 69980 w 111549"/>
              <a:gd name="connsiteY8" fmla="*/ 76368 h 595328"/>
              <a:gd name="connsiteX9" fmla="*/ 60455 w 111549"/>
              <a:gd name="connsiteY9" fmla="*/ 257343 h 595328"/>
              <a:gd name="connsiteX10" fmla="*/ 111255 w 111549"/>
              <a:gd name="connsiteY10" fmla="*/ 3343 h 59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549" h="595328">
                <a:moveTo>
                  <a:pt x="111255" y="3343"/>
                </a:moveTo>
                <a:cubicBezTo>
                  <a:pt x="106492" y="-19940"/>
                  <a:pt x="33997" y="84835"/>
                  <a:pt x="31880" y="117643"/>
                </a:cubicBezTo>
                <a:cubicBezTo>
                  <a:pt x="29763" y="150451"/>
                  <a:pt x="103847" y="169501"/>
                  <a:pt x="98555" y="200193"/>
                </a:cubicBezTo>
                <a:cubicBezTo>
                  <a:pt x="93263" y="230885"/>
                  <a:pt x="3834" y="274806"/>
                  <a:pt x="130" y="301793"/>
                </a:cubicBezTo>
                <a:cubicBezTo>
                  <a:pt x="-3574" y="328780"/>
                  <a:pt x="72626" y="337247"/>
                  <a:pt x="76330" y="362118"/>
                </a:cubicBezTo>
                <a:cubicBezTo>
                  <a:pt x="80034" y="386989"/>
                  <a:pt x="17063" y="412389"/>
                  <a:pt x="22355" y="451018"/>
                </a:cubicBezTo>
                <a:cubicBezTo>
                  <a:pt x="27647" y="489647"/>
                  <a:pt x="101730" y="586485"/>
                  <a:pt x="108080" y="593893"/>
                </a:cubicBezTo>
                <a:cubicBezTo>
                  <a:pt x="114430" y="601301"/>
                  <a:pt x="66805" y="581722"/>
                  <a:pt x="60455" y="495468"/>
                </a:cubicBezTo>
                <a:cubicBezTo>
                  <a:pt x="54105" y="409214"/>
                  <a:pt x="69980" y="116055"/>
                  <a:pt x="69980" y="76368"/>
                </a:cubicBezTo>
                <a:cubicBezTo>
                  <a:pt x="69980" y="36681"/>
                  <a:pt x="59397" y="266868"/>
                  <a:pt x="60455" y="257343"/>
                </a:cubicBezTo>
                <a:cubicBezTo>
                  <a:pt x="61513" y="247818"/>
                  <a:pt x="116018" y="26626"/>
                  <a:pt x="111255" y="3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DD305BDA-B38F-C020-A65E-50487C62C80C}"/>
              </a:ext>
            </a:extLst>
          </p:cNvPr>
          <p:cNvSpPr/>
          <p:nvPr/>
        </p:nvSpPr>
        <p:spPr>
          <a:xfrm>
            <a:off x="4498830" y="5181404"/>
            <a:ext cx="51019" cy="338191"/>
          </a:xfrm>
          <a:custGeom>
            <a:avLst/>
            <a:gdLst>
              <a:gd name="connsiteX0" fmla="*/ 145 w 51019"/>
              <a:gd name="connsiteY0" fmla="*/ 196 h 338191"/>
              <a:gd name="connsiteX1" fmla="*/ 35070 w 51019"/>
              <a:gd name="connsiteY1" fmla="*/ 225621 h 338191"/>
              <a:gd name="connsiteX2" fmla="*/ 19195 w 51019"/>
              <a:gd name="connsiteY2" fmla="*/ 333571 h 338191"/>
              <a:gd name="connsiteX3" fmla="*/ 31895 w 51019"/>
              <a:gd name="connsiteY3" fmla="*/ 295471 h 338191"/>
              <a:gd name="connsiteX4" fmla="*/ 6495 w 51019"/>
              <a:gd name="connsiteY4" fmla="*/ 92271 h 338191"/>
              <a:gd name="connsiteX5" fmla="*/ 50945 w 51019"/>
              <a:gd name="connsiteY5" fmla="*/ 184346 h 338191"/>
              <a:gd name="connsiteX6" fmla="*/ 145 w 51019"/>
              <a:gd name="connsiteY6" fmla="*/ 196 h 33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019" h="338191">
                <a:moveTo>
                  <a:pt x="145" y="196"/>
                </a:moveTo>
                <a:cubicBezTo>
                  <a:pt x="-2501" y="7075"/>
                  <a:pt x="31895" y="170059"/>
                  <a:pt x="35070" y="225621"/>
                </a:cubicBezTo>
                <a:cubicBezTo>
                  <a:pt x="38245" y="281183"/>
                  <a:pt x="19724" y="321929"/>
                  <a:pt x="19195" y="333571"/>
                </a:cubicBezTo>
                <a:cubicBezTo>
                  <a:pt x="18666" y="345213"/>
                  <a:pt x="34012" y="335688"/>
                  <a:pt x="31895" y="295471"/>
                </a:cubicBezTo>
                <a:cubicBezTo>
                  <a:pt x="29778" y="255254"/>
                  <a:pt x="3320" y="110792"/>
                  <a:pt x="6495" y="92271"/>
                </a:cubicBezTo>
                <a:cubicBezTo>
                  <a:pt x="9670" y="73750"/>
                  <a:pt x="53062" y="199163"/>
                  <a:pt x="50945" y="184346"/>
                </a:cubicBezTo>
                <a:cubicBezTo>
                  <a:pt x="48828" y="169529"/>
                  <a:pt x="2791" y="-6683"/>
                  <a:pt x="145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02B36490-C219-BA3B-EA4F-E8B1A86A99E0}"/>
              </a:ext>
            </a:extLst>
          </p:cNvPr>
          <p:cNvSpPr/>
          <p:nvPr/>
        </p:nvSpPr>
        <p:spPr>
          <a:xfrm>
            <a:off x="4203456" y="5219469"/>
            <a:ext cx="415965" cy="280834"/>
          </a:xfrm>
          <a:custGeom>
            <a:avLst/>
            <a:gdLst>
              <a:gd name="connsiteX0" fmla="*/ 409819 w 415965"/>
              <a:gd name="connsiteY0" fmla="*/ 44681 h 280834"/>
              <a:gd name="connsiteX1" fmla="*/ 298694 w 415965"/>
              <a:gd name="connsiteY1" fmla="*/ 57381 h 280834"/>
              <a:gd name="connsiteX2" fmla="*/ 70094 w 415965"/>
              <a:gd name="connsiteY2" fmla="*/ 47856 h 280834"/>
              <a:gd name="connsiteX3" fmla="*/ 54219 w 415965"/>
              <a:gd name="connsiteY3" fmla="*/ 114531 h 280834"/>
              <a:gd name="connsiteX4" fmla="*/ 28819 w 415965"/>
              <a:gd name="connsiteY4" fmla="*/ 82781 h 280834"/>
              <a:gd name="connsiteX5" fmla="*/ 28819 w 415965"/>
              <a:gd name="connsiteY5" fmla="*/ 276456 h 280834"/>
              <a:gd name="connsiteX6" fmla="*/ 244 w 415965"/>
              <a:gd name="connsiteY6" fmla="*/ 203431 h 280834"/>
              <a:gd name="connsiteX7" fmla="*/ 16119 w 415965"/>
              <a:gd name="connsiteY7" fmla="*/ 38331 h 280834"/>
              <a:gd name="connsiteX8" fmla="*/ 35169 w 415965"/>
              <a:gd name="connsiteY8" fmla="*/ 60556 h 280834"/>
              <a:gd name="connsiteX9" fmla="*/ 92319 w 415965"/>
              <a:gd name="connsiteY9" fmla="*/ 38331 h 280834"/>
              <a:gd name="connsiteX10" fmla="*/ 251069 w 415965"/>
              <a:gd name="connsiteY10" fmla="*/ 44681 h 280834"/>
              <a:gd name="connsiteX11" fmla="*/ 120894 w 415965"/>
              <a:gd name="connsiteY11" fmla="*/ 231 h 280834"/>
              <a:gd name="connsiteX12" fmla="*/ 409819 w 415965"/>
              <a:gd name="connsiteY12" fmla="*/ 44681 h 28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5965" h="280834">
                <a:moveTo>
                  <a:pt x="409819" y="44681"/>
                </a:moveTo>
                <a:cubicBezTo>
                  <a:pt x="439452" y="54206"/>
                  <a:pt x="355315" y="56852"/>
                  <a:pt x="298694" y="57381"/>
                </a:cubicBezTo>
                <a:cubicBezTo>
                  <a:pt x="242073" y="57910"/>
                  <a:pt x="110840" y="38331"/>
                  <a:pt x="70094" y="47856"/>
                </a:cubicBezTo>
                <a:cubicBezTo>
                  <a:pt x="29348" y="57381"/>
                  <a:pt x="61098" y="108710"/>
                  <a:pt x="54219" y="114531"/>
                </a:cubicBezTo>
                <a:cubicBezTo>
                  <a:pt x="47340" y="120352"/>
                  <a:pt x="33052" y="55794"/>
                  <a:pt x="28819" y="82781"/>
                </a:cubicBezTo>
                <a:cubicBezTo>
                  <a:pt x="24586" y="109769"/>
                  <a:pt x="33581" y="256348"/>
                  <a:pt x="28819" y="276456"/>
                </a:cubicBezTo>
                <a:cubicBezTo>
                  <a:pt x="24057" y="296564"/>
                  <a:pt x="2361" y="243118"/>
                  <a:pt x="244" y="203431"/>
                </a:cubicBezTo>
                <a:cubicBezTo>
                  <a:pt x="-1873" y="163744"/>
                  <a:pt x="10298" y="62144"/>
                  <a:pt x="16119" y="38331"/>
                </a:cubicBezTo>
                <a:cubicBezTo>
                  <a:pt x="21940" y="14518"/>
                  <a:pt x="22469" y="60556"/>
                  <a:pt x="35169" y="60556"/>
                </a:cubicBezTo>
                <a:cubicBezTo>
                  <a:pt x="47869" y="60556"/>
                  <a:pt x="56336" y="40977"/>
                  <a:pt x="92319" y="38331"/>
                </a:cubicBezTo>
                <a:cubicBezTo>
                  <a:pt x="128302" y="35685"/>
                  <a:pt x="246307" y="51031"/>
                  <a:pt x="251069" y="44681"/>
                </a:cubicBezTo>
                <a:cubicBezTo>
                  <a:pt x="255831" y="38331"/>
                  <a:pt x="100786" y="-3473"/>
                  <a:pt x="120894" y="231"/>
                </a:cubicBezTo>
                <a:cubicBezTo>
                  <a:pt x="141002" y="3935"/>
                  <a:pt x="380186" y="35156"/>
                  <a:pt x="409819" y="44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E46B7CA9-6F50-78E4-A90F-ED418E33C9FD}"/>
              </a:ext>
            </a:extLst>
          </p:cNvPr>
          <p:cNvSpPr/>
          <p:nvPr/>
        </p:nvSpPr>
        <p:spPr>
          <a:xfrm>
            <a:off x="4185407" y="5467338"/>
            <a:ext cx="380243" cy="69867"/>
          </a:xfrm>
          <a:custGeom>
            <a:avLst/>
            <a:gdLst>
              <a:gd name="connsiteX0" fmla="*/ 5593 w 380243"/>
              <a:gd name="connsiteY0" fmla="*/ 19062 h 69867"/>
              <a:gd name="connsiteX1" fmla="*/ 173868 w 380243"/>
              <a:gd name="connsiteY1" fmla="*/ 22237 h 69867"/>
              <a:gd name="connsiteX2" fmla="*/ 370718 w 380243"/>
              <a:gd name="connsiteY2" fmla="*/ 69862 h 69867"/>
              <a:gd name="connsiteX3" fmla="*/ 316743 w 380243"/>
              <a:gd name="connsiteY3" fmla="*/ 19062 h 69867"/>
              <a:gd name="connsiteX4" fmla="*/ 380243 w 380243"/>
              <a:gd name="connsiteY4" fmla="*/ 19062 h 69867"/>
              <a:gd name="connsiteX5" fmla="*/ 284993 w 380243"/>
              <a:gd name="connsiteY5" fmla="*/ 19062 h 69867"/>
              <a:gd name="connsiteX6" fmla="*/ 62743 w 380243"/>
              <a:gd name="connsiteY6" fmla="*/ 12 h 69867"/>
              <a:gd name="connsiteX7" fmla="*/ 5593 w 380243"/>
              <a:gd name="connsiteY7" fmla="*/ 19062 h 6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243" h="69867">
                <a:moveTo>
                  <a:pt x="5593" y="19062"/>
                </a:moveTo>
                <a:cubicBezTo>
                  <a:pt x="24114" y="22766"/>
                  <a:pt x="113014" y="13770"/>
                  <a:pt x="173868" y="22237"/>
                </a:cubicBezTo>
                <a:cubicBezTo>
                  <a:pt x="234722" y="30704"/>
                  <a:pt x="346906" y="70391"/>
                  <a:pt x="370718" y="69862"/>
                </a:cubicBezTo>
                <a:cubicBezTo>
                  <a:pt x="394530" y="69333"/>
                  <a:pt x="315156" y="27529"/>
                  <a:pt x="316743" y="19062"/>
                </a:cubicBezTo>
                <a:cubicBezTo>
                  <a:pt x="318330" y="10595"/>
                  <a:pt x="380243" y="19062"/>
                  <a:pt x="380243" y="19062"/>
                </a:cubicBezTo>
                <a:cubicBezTo>
                  <a:pt x="374951" y="19062"/>
                  <a:pt x="337910" y="22237"/>
                  <a:pt x="284993" y="19062"/>
                </a:cubicBezTo>
                <a:cubicBezTo>
                  <a:pt x="232076" y="15887"/>
                  <a:pt x="108780" y="541"/>
                  <a:pt x="62743" y="12"/>
                </a:cubicBezTo>
                <a:cubicBezTo>
                  <a:pt x="16706" y="-517"/>
                  <a:pt x="-12928" y="15358"/>
                  <a:pt x="5593" y="19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1B8B778F-9D19-B73D-2ED0-DEAEE79411B0}"/>
              </a:ext>
            </a:extLst>
          </p:cNvPr>
          <p:cNvSpPr/>
          <p:nvPr/>
        </p:nvSpPr>
        <p:spPr>
          <a:xfrm>
            <a:off x="4229100" y="5222809"/>
            <a:ext cx="156752" cy="254509"/>
          </a:xfrm>
          <a:custGeom>
            <a:avLst/>
            <a:gdLst>
              <a:gd name="connsiteX0" fmla="*/ 123825 w 156752"/>
              <a:gd name="connsiteY0" fmla="*/ 66 h 254509"/>
              <a:gd name="connsiteX1" fmla="*/ 98425 w 156752"/>
              <a:gd name="connsiteY1" fmla="*/ 114366 h 254509"/>
              <a:gd name="connsiteX2" fmla="*/ 149225 w 156752"/>
              <a:gd name="connsiteY2" fmla="*/ 241366 h 254509"/>
              <a:gd name="connsiteX3" fmla="*/ 146050 w 156752"/>
              <a:gd name="connsiteY3" fmla="*/ 235016 h 254509"/>
              <a:gd name="connsiteX4" fmla="*/ 146050 w 156752"/>
              <a:gd name="connsiteY4" fmla="*/ 254066 h 254509"/>
              <a:gd name="connsiteX5" fmla="*/ 0 w 156752"/>
              <a:gd name="connsiteY5" fmla="*/ 212791 h 254509"/>
              <a:gd name="connsiteX6" fmla="*/ 146050 w 156752"/>
              <a:gd name="connsiteY6" fmla="*/ 254066 h 254509"/>
              <a:gd name="connsiteX7" fmla="*/ 92075 w 156752"/>
              <a:gd name="connsiteY7" fmla="*/ 196916 h 254509"/>
              <a:gd name="connsiteX8" fmla="*/ 117475 w 156752"/>
              <a:gd name="connsiteY8" fmla="*/ 215966 h 254509"/>
              <a:gd name="connsiteX9" fmla="*/ 82550 w 156752"/>
              <a:gd name="connsiteY9" fmla="*/ 120716 h 254509"/>
              <a:gd name="connsiteX10" fmla="*/ 92075 w 156752"/>
              <a:gd name="connsiteY10" fmla="*/ 130241 h 254509"/>
              <a:gd name="connsiteX11" fmla="*/ 123825 w 156752"/>
              <a:gd name="connsiteY11" fmla="*/ 66 h 25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752" h="254509">
                <a:moveTo>
                  <a:pt x="123825" y="66"/>
                </a:moveTo>
                <a:cubicBezTo>
                  <a:pt x="124883" y="-2580"/>
                  <a:pt x="94192" y="74149"/>
                  <a:pt x="98425" y="114366"/>
                </a:cubicBezTo>
                <a:cubicBezTo>
                  <a:pt x="102658" y="154583"/>
                  <a:pt x="141288" y="221258"/>
                  <a:pt x="149225" y="241366"/>
                </a:cubicBezTo>
                <a:cubicBezTo>
                  <a:pt x="157162" y="261474"/>
                  <a:pt x="146579" y="232899"/>
                  <a:pt x="146050" y="235016"/>
                </a:cubicBezTo>
                <a:cubicBezTo>
                  <a:pt x="145521" y="237133"/>
                  <a:pt x="170392" y="257770"/>
                  <a:pt x="146050" y="254066"/>
                </a:cubicBezTo>
                <a:cubicBezTo>
                  <a:pt x="121708" y="250362"/>
                  <a:pt x="0" y="212791"/>
                  <a:pt x="0" y="212791"/>
                </a:cubicBezTo>
                <a:cubicBezTo>
                  <a:pt x="0" y="212791"/>
                  <a:pt x="130704" y="256712"/>
                  <a:pt x="146050" y="254066"/>
                </a:cubicBezTo>
                <a:cubicBezTo>
                  <a:pt x="161396" y="251420"/>
                  <a:pt x="96837" y="203266"/>
                  <a:pt x="92075" y="196916"/>
                </a:cubicBezTo>
                <a:cubicBezTo>
                  <a:pt x="87313" y="190566"/>
                  <a:pt x="119062" y="228666"/>
                  <a:pt x="117475" y="215966"/>
                </a:cubicBezTo>
                <a:cubicBezTo>
                  <a:pt x="115888" y="203266"/>
                  <a:pt x="82550" y="120716"/>
                  <a:pt x="82550" y="120716"/>
                </a:cubicBezTo>
                <a:cubicBezTo>
                  <a:pt x="78317" y="106429"/>
                  <a:pt x="88371" y="149820"/>
                  <a:pt x="92075" y="130241"/>
                </a:cubicBezTo>
                <a:cubicBezTo>
                  <a:pt x="95779" y="110662"/>
                  <a:pt x="122767" y="2712"/>
                  <a:pt x="123825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1AAB44EB-C363-04DA-C5CF-8A7F62D2EE6E}"/>
              </a:ext>
            </a:extLst>
          </p:cNvPr>
          <p:cNvSpPr/>
          <p:nvPr/>
        </p:nvSpPr>
        <p:spPr>
          <a:xfrm>
            <a:off x="4460610" y="5660844"/>
            <a:ext cx="93568" cy="191517"/>
          </a:xfrm>
          <a:custGeom>
            <a:avLst/>
            <a:gdLst>
              <a:gd name="connsiteX0" fmla="*/ 265 w 93568"/>
              <a:gd name="connsiteY0" fmla="*/ 181 h 191517"/>
              <a:gd name="connsiteX1" fmla="*/ 60590 w 93568"/>
              <a:gd name="connsiteY1" fmla="*/ 98606 h 191517"/>
              <a:gd name="connsiteX2" fmla="*/ 25665 w 93568"/>
              <a:gd name="connsiteY2" fmla="*/ 190681 h 191517"/>
              <a:gd name="connsiteX3" fmla="*/ 66940 w 93568"/>
              <a:gd name="connsiteY3" fmla="*/ 143056 h 191517"/>
              <a:gd name="connsiteX4" fmla="*/ 89165 w 93568"/>
              <a:gd name="connsiteY4" fmla="*/ 124006 h 191517"/>
              <a:gd name="connsiteX5" fmla="*/ 265 w 93568"/>
              <a:gd name="connsiteY5" fmla="*/ 181 h 19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568" h="191517">
                <a:moveTo>
                  <a:pt x="265" y="181"/>
                </a:moveTo>
                <a:cubicBezTo>
                  <a:pt x="-4497" y="-4052"/>
                  <a:pt x="56357" y="66856"/>
                  <a:pt x="60590" y="98606"/>
                </a:cubicBezTo>
                <a:cubicBezTo>
                  <a:pt x="64823" y="130356"/>
                  <a:pt x="24607" y="183273"/>
                  <a:pt x="25665" y="190681"/>
                </a:cubicBezTo>
                <a:cubicBezTo>
                  <a:pt x="26723" y="198089"/>
                  <a:pt x="56357" y="154168"/>
                  <a:pt x="66940" y="143056"/>
                </a:cubicBezTo>
                <a:cubicBezTo>
                  <a:pt x="77523" y="131944"/>
                  <a:pt x="103982" y="146760"/>
                  <a:pt x="89165" y="124006"/>
                </a:cubicBezTo>
                <a:cubicBezTo>
                  <a:pt x="74348" y="101252"/>
                  <a:pt x="5027" y="4414"/>
                  <a:pt x="265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B69CB588-536F-B82F-CBB9-F9E91716CC7F}"/>
              </a:ext>
            </a:extLst>
          </p:cNvPr>
          <p:cNvSpPr/>
          <p:nvPr/>
        </p:nvSpPr>
        <p:spPr>
          <a:xfrm>
            <a:off x="4413224" y="5645148"/>
            <a:ext cx="130841" cy="216099"/>
          </a:xfrm>
          <a:custGeom>
            <a:avLst/>
            <a:gdLst>
              <a:gd name="connsiteX0" fmla="*/ 26 w 130841"/>
              <a:gd name="connsiteY0" fmla="*/ 2 h 216099"/>
              <a:gd name="connsiteX1" fmla="*/ 57176 w 130841"/>
              <a:gd name="connsiteY1" fmla="*/ 95252 h 216099"/>
              <a:gd name="connsiteX2" fmla="*/ 85751 w 130841"/>
              <a:gd name="connsiteY2" fmla="*/ 149227 h 216099"/>
              <a:gd name="connsiteX3" fmla="*/ 50826 w 130841"/>
              <a:gd name="connsiteY3" fmla="*/ 215902 h 216099"/>
              <a:gd name="connsiteX4" fmla="*/ 101626 w 130841"/>
              <a:gd name="connsiteY4" fmla="*/ 168277 h 216099"/>
              <a:gd name="connsiteX5" fmla="*/ 101626 w 130841"/>
              <a:gd name="connsiteY5" fmla="*/ 127002 h 216099"/>
              <a:gd name="connsiteX6" fmla="*/ 88926 w 130841"/>
              <a:gd name="connsiteY6" fmla="*/ 76202 h 216099"/>
              <a:gd name="connsiteX7" fmla="*/ 130201 w 130841"/>
              <a:gd name="connsiteY7" fmla="*/ 127002 h 216099"/>
              <a:gd name="connsiteX8" fmla="*/ 50826 w 130841"/>
              <a:gd name="connsiteY8" fmla="*/ 98427 h 216099"/>
              <a:gd name="connsiteX9" fmla="*/ 26 w 130841"/>
              <a:gd name="connsiteY9" fmla="*/ 2 h 21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841" h="216099">
                <a:moveTo>
                  <a:pt x="26" y="2"/>
                </a:moveTo>
                <a:cubicBezTo>
                  <a:pt x="1084" y="-527"/>
                  <a:pt x="42889" y="70381"/>
                  <a:pt x="57176" y="95252"/>
                </a:cubicBezTo>
                <a:cubicBezTo>
                  <a:pt x="71464" y="120123"/>
                  <a:pt x="86809" y="129119"/>
                  <a:pt x="85751" y="149227"/>
                </a:cubicBezTo>
                <a:cubicBezTo>
                  <a:pt x="84693" y="169335"/>
                  <a:pt x="48180" y="212727"/>
                  <a:pt x="50826" y="215902"/>
                </a:cubicBezTo>
                <a:cubicBezTo>
                  <a:pt x="53472" y="219077"/>
                  <a:pt x="93159" y="183094"/>
                  <a:pt x="101626" y="168277"/>
                </a:cubicBezTo>
                <a:cubicBezTo>
                  <a:pt x="110093" y="153460"/>
                  <a:pt x="103743" y="142348"/>
                  <a:pt x="101626" y="127002"/>
                </a:cubicBezTo>
                <a:cubicBezTo>
                  <a:pt x="99509" y="111656"/>
                  <a:pt x="84164" y="76202"/>
                  <a:pt x="88926" y="76202"/>
                </a:cubicBezTo>
                <a:cubicBezTo>
                  <a:pt x="93688" y="76202"/>
                  <a:pt x="136551" y="123298"/>
                  <a:pt x="130201" y="127002"/>
                </a:cubicBezTo>
                <a:cubicBezTo>
                  <a:pt x="123851" y="130706"/>
                  <a:pt x="71463" y="118535"/>
                  <a:pt x="50826" y="98427"/>
                </a:cubicBezTo>
                <a:cubicBezTo>
                  <a:pt x="30189" y="78319"/>
                  <a:pt x="-1032" y="531"/>
                  <a:pt x="2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8E99A879-0A88-2BD4-A7E2-29546EF51D3A}"/>
              </a:ext>
            </a:extLst>
          </p:cNvPr>
          <p:cNvSpPr/>
          <p:nvPr/>
        </p:nvSpPr>
        <p:spPr>
          <a:xfrm>
            <a:off x="4375102" y="5651028"/>
            <a:ext cx="136711" cy="261094"/>
          </a:xfrm>
          <a:custGeom>
            <a:avLst/>
            <a:gdLst>
              <a:gd name="connsiteX0" fmla="*/ 136573 w 136711"/>
              <a:gd name="connsiteY0" fmla="*/ 472 h 261094"/>
              <a:gd name="connsiteX1" fmla="*/ 60373 w 136711"/>
              <a:gd name="connsiteY1" fmla="*/ 76672 h 261094"/>
              <a:gd name="connsiteX2" fmla="*/ 88948 w 136711"/>
              <a:gd name="connsiteY2" fmla="*/ 197322 h 261094"/>
              <a:gd name="connsiteX3" fmla="*/ 41323 w 136711"/>
              <a:gd name="connsiteY3" fmla="*/ 136997 h 261094"/>
              <a:gd name="connsiteX4" fmla="*/ 98473 w 136711"/>
              <a:gd name="connsiteY4" fmla="*/ 260822 h 261094"/>
              <a:gd name="connsiteX5" fmla="*/ 31798 w 136711"/>
              <a:gd name="connsiteY5" fmla="*/ 165572 h 261094"/>
              <a:gd name="connsiteX6" fmla="*/ 48 w 136711"/>
              <a:gd name="connsiteY6" fmla="*/ 13172 h 261094"/>
              <a:gd name="connsiteX7" fmla="*/ 38148 w 136711"/>
              <a:gd name="connsiteY7" fmla="*/ 111597 h 261094"/>
              <a:gd name="connsiteX8" fmla="*/ 136573 w 136711"/>
              <a:gd name="connsiteY8" fmla="*/ 472 h 26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11" h="261094">
                <a:moveTo>
                  <a:pt x="136573" y="472"/>
                </a:moveTo>
                <a:cubicBezTo>
                  <a:pt x="140277" y="-5349"/>
                  <a:pt x="68310" y="43864"/>
                  <a:pt x="60373" y="76672"/>
                </a:cubicBezTo>
                <a:cubicBezTo>
                  <a:pt x="52436" y="109480"/>
                  <a:pt x="92123" y="187268"/>
                  <a:pt x="88948" y="197322"/>
                </a:cubicBezTo>
                <a:cubicBezTo>
                  <a:pt x="85773" y="207376"/>
                  <a:pt x="39735" y="126414"/>
                  <a:pt x="41323" y="136997"/>
                </a:cubicBezTo>
                <a:cubicBezTo>
                  <a:pt x="42910" y="147580"/>
                  <a:pt x="100060" y="256060"/>
                  <a:pt x="98473" y="260822"/>
                </a:cubicBezTo>
                <a:cubicBezTo>
                  <a:pt x="96886" y="265584"/>
                  <a:pt x="48202" y="206847"/>
                  <a:pt x="31798" y="165572"/>
                </a:cubicBezTo>
                <a:cubicBezTo>
                  <a:pt x="15394" y="124297"/>
                  <a:pt x="-1010" y="22168"/>
                  <a:pt x="48" y="13172"/>
                </a:cubicBezTo>
                <a:cubicBezTo>
                  <a:pt x="1106" y="4176"/>
                  <a:pt x="15923" y="110010"/>
                  <a:pt x="38148" y="111597"/>
                </a:cubicBezTo>
                <a:cubicBezTo>
                  <a:pt x="60373" y="113184"/>
                  <a:pt x="132869" y="6293"/>
                  <a:pt x="136573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BE0052A4-27B5-3400-7226-671AB686E2C4}"/>
              </a:ext>
            </a:extLst>
          </p:cNvPr>
          <p:cNvSpPr/>
          <p:nvPr/>
        </p:nvSpPr>
        <p:spPr>
          <a:xfrm>
            <a:off x="4704531" y="5968402"/>
            <a:ext cx="318382" cy="233952"/>
          </a:xfrm>
          <a:custGeom>
            <a:avLst/>
            <a:gdLst>
              <a:gd name="connsiteX0" fmla="*/ 318319 w 318382"/>
              <a:gd name="connsiteY0" fmla="*/ 598 h 233952"/>
              <a:gd name="connsiteX1" fmla="*/ 3994 w 318382"/>
              <a:gd name="connsiteY1" fmla="*/ 232373 h 233952"/>
              <a:gd name="connsiteX2" fmla="*/ 134169 w 318382"/>
              <a:gd name="connsiteY2" fmla="*/ 105373 h 233952"/>
              <a:gd name="connsiteX3" fmla="*/ 32569 w 318382"/>
              <a:gd name="connsiteY3" fmla="*/ 162523 h 233952"/>
              <a:gd name="connsiteX4" fmla="*/ 318319 w 318382"/>
              <a:gd name="connsiteY4" fmla="*/ 598 h 2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382" h="233952">
                <a:moveTo>
                  <a:pt x="318319" y="598"/>
                </a:moveTo>
                <a:cubicBezTo>
                  <a:pt x="313557" y="12240"/>
                  <a:pt x="34686" y="214911"/>
                  <a:pt x="3994" y="232373"/>
                </a:cubicBezTo>
                <a:cubicBezTo>
                  <a:pt x="-26698" y="249836"/>
                  <a:pt x="129407" y="117015"/>
                  <a:pt x="134169" y="105373"/>
                </a:cubicBezTo>
                <a:cubicBezTo>
                  <a:pt x="138931" y="93731"/>
                  <a:pt x="7698" y="174165"/>
                  <a:pt x="32569" y="162523"/>
                </a:cubicBezTo>
                <a:cubicBezTo>
                  <a:pt x="57440" y="150881"/>
                  <a:pt x="323081" y="-11044"/>
                  <a:pt x="318319" y="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84EEB865-490F-EE3D-EA38-99F83C29C1C5}"/>
              </a:ext>
            </a:extLst>
          </p:cNvPr>
          <p:cNvSpPr/>
          <p:nvPr/>
        </p:nvSpPr>
        <p:spPr>
          <a:xfrm>
            <a:off x="4103756" y="6152654"/>
            <a:ext cx="576575" cy="332505"/>
          </a:xfrm>
          <a:custGeom>
            <a:avLst/>
            <a:gdLst>
              <a:gd name="connsiteX0" fmla="*/ 20569 w 576575"/>
              <a:gd name="connsiteY0" fmla="*/ 496 h 332505"/>
              <a:gd name="connsiteX1" fmla="*/ 93594 w 576575"/>
              <a:gd name="connsiteY1" fmla="*/ 13196 h 332505"/>
              <a:gd name="connsiteX2" fmla="*/ 452369 w 576575"/>
              <a:gd name="connsiteY2" fmla="*/ 41771 h 332505"/>
              <a:gd name="connsiteX3" fmla="*/ 398394 w 576575"/>
              <a:gd name="connsiteY3" fmla="*/ 44946 h 332505"/>
              <a:gd name="connsiteX4" fmla="*/ 573019 w 576575"/>
              <a:gd name="connsiteY4" fmla="*/ 13196 h 332505"/>
              <a:gd name="connsiteX5" fmla="*/ 515869 w 576575"/>
              <a:gd name="connsiteY5" fmla="*/ 51296 h 332505"/>
              <a:gd name="connsiteX6" fmla="*/ 515869 w 576575"/>
              <a:gd name="connsiteY6" fmla="*/ 267196 h 332505"/>
              <a:gd name="connsiteX7" fmla="*/ 519044 w 576575"/>
              <a:gd name="connsiteY7" fmla="*/ 194171 h 332505"/>
              <a:gd name="connsiteX8" fmla="*/ 531744 w 576575"/>
              <a:gd name="connsiteY8" fmla="*/ 330696 h 332505"/>
              <a:gd name="connsiteX9" fmla="*/ 506344 w 576575"/>
              <a:gd name="connsiteY9" fmla="*/ 76696 h 332505"/>
              <a:gd name="connsiteX10" fmla="*/ 334894 w 576575"/>
              <a:gd name="connsiteY10" fmla="*/ 41771 h 332505"/>
              <a:gd name="connsiteX11" fmla="*/ 290444 w 576575"/>
              <a:gd name="connsiteY11" fmla="*/ 19546 h 332505"/>
              <a:gd name="connsiteX12" fmla="*/ 401569 w 576575"/>
              <a:gd name="connsiteY12" fmla="*/ 29071 h 332505"/>
              <a:gd name="connsiteX13" fmla="*/ 20569 w 576575"/>
              <a:gd name="connsiteY13" fmla="*/ 496 h 33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575" h="332505">
                <a:moveTo>
                  <a:pt x="20569" y="496"/>
                </a:moveTo>
                <a:cubicBezTo>
                  <a:pt x="-30760" y="-2150"/>
                  <a:pt x="21627" y="6317"/>
                  <a:pt x="93594" y="13196"/>
                </a:cubicBezTo>
                <a:cubicBezTo>
                  <a:pt x="165561" y="20075"/>
                  <a:pt x="401569" y="36479"/>
                  <a:pt x="452369" y="41771"/>
                </a:cubicBezTo>
                <a:cubicBezTo>
                  <a:pt x="503169" y="47063"/>
                  <a:pt x="378286" y="49708"/>
                  <a:pt x="398394" y="44946"/>
                </a:cubicBezTo>
                <a:cubicBezTo>
                  <a:pt x="418502" y="40184"/>
                  <a:pt x="553440" y="12138"/>
                  <a:pt x="573019" y="13196"/>
                </a:cubicBezTo>
                <a:cubicBezTo>
                  <a:pt x="592598" y="14254"/>
                  <a:pt x="525394" y="8963"/>
                  <a:pt x="515869" y="51296"/>
                </a:cubicBezTo>
                <a:cubicBezTo>
                  <a:pt x="506344" y="93629"/>
                  <a:pt x="515340" y="243384"/>
                  <a:pt x="515869" y="267196"/>
                </a:cubicBezTo>
                <a:cubicBezTo>
                  <a:pt x="516398" y="291008"/>
                  <a:pt x="516398" y="183588"/>
                  <a:pt x="519044" y="194171"/>
                </a:cubicBezTo>
                <a:cubicBezTo>
                  <a:pt x="521690" y="204754"/>
                  <a:pt x="533861" y="350275"/>
                  <a:pt x="531744" y="330696"/>
                </a:cubicBezTo>
                <a:cubicBezTo>
                  <a:pt x="529627" y="311117"/>
                  <a:pt x="539152" y="124850"/>
                  <a:pt x="506344" y="76696"/>
                </a:cubicBezTo>
                <a:cubicBezTo>
                  <a:pt x="473536" y="28542"/>
                  <a:pt x="370877" y="51296"/>
                  <a:pt x="334894" y="41771"/>
                </a:cubicBezTo>
                <a:cubicBezTo>
                  <a:pt x="298911" y="32246"/>
                  <a:pt x="279332" y="21663"/>
                  <a:pt x="290444" y="19546"/>
                </a:cubicBezTo>
                <a:cubicBezTo>
                  <a:pt x="301556" y="17429"/>
                  <a:pt x="447077" y="30129"/>
                  <a:pt x="401569" y="29071"/>
                </a:cubicBezTo>
                <a:cubicBezTo>
                  <a:pt x="356061" y="28013"/>
                  <a:pt x="71898" y="3142"/>
                  <a:pt x="20569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1159CA47-E4EC-80F5-37E6-976AC2C90299}"/>
              </a:ext>
            </a:extLst>
          </p:cNvPr>
          <p:cNvSpPr/>
          <p:nvPr/>
        </p:nvSpPr>
        <p:spPr>
          <a:xfrm>
            <a:off x="4220332" y="6053387"/>
            <a:ext cx="448126" cy="421061"/>
          </a:xfrm>
          <a:custGeom>
            <a:avLst/>
            <a:gdLst>
              <a:gd name="connsiteX0" fmla="*/ 62743 w 448126"/>
              <a:gd name="connsiteY0" fmla="*/ 1338 h 421061"/>
              <a:gd name="connsiteX1" fmla="*/ 43693 w 448126"/>
              <a:gd name="connsiteY1" fmla="*/ 131513 h 421061"/>
              <a:gd name="connsiteX2" fmla="*/ 34168 w 448126"/>
              <a:gd name="connsiteY2" fmla="*/ 334713 h 421061"/>
              <a:gd name="connsiteX3" fmla="*/ 37343 w 448126"/>
              <a:gd name="connsiteY3" fmla="*/ 341063 h 421061"/>
              <a:gd name="connsiteX4" fmla="*/ 18293 w 448126"/>
              <a:gd name="connsiteY4" fmla="*/ 407738 h 421061"/>
              <a:gd name="connsiteX5" fmla="*/ 37343 w 448126"/>
              <a:gd name="connsiteY5" fmla="*/ 375988 h 421061"/>
              <a:gd name="connsiteX6" fmla="*/ 443743 w 448126"/>
              <a:gd name="connsiteY6" fmla="*/ 420438 h 421061"/>
              <a:gd name="connsiteX7" fmla="*/ 240543 w 448126"/>
              <a:gd name="connsiteY7" fmla="*/ 401388 h 421061"/>
              <a:gd name="connsiteX8" fmla="*/ 50043 w 448126"/>
              <a:gd name="connsiteY8" fmla="*/ 391863 h 421061"/>
              <a:gd name="connsiteX9" fmla="*/ 8768 w 448126"/>
              <a:gd name="connsiteY9" fmla="*/ 150563 h 421061"/>
              <a:gd name="connsiteX10" fmla="*/ 21468 w 448126"/>
              <a:gd name="connsiteY10" fmla="*/ 210888 h 421061"/>
              <a:gd name="connsiteX11" fmla="*/ 62743 w 448126"/>
              <a:gd name="connsiteY11" fmla="*/ 1338 h 4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8126" h="421061">
                <a:moveTo>
                  <a:pt x="62743" y="1338"/>
                </a:moveTo>
                <a:cubicBezTo>
                  <a:pt x="66447" y="-11891"/>
                  <a:pt x="48455" y="75951"/>
                  <a:pt x="43693" y="131513"/>
                </a:cubicBezTo>
                <a:cubicBezTo>
                  <a:pt x="38930" y="187076"/>
                  <a:pt x="35226" y="299788"/>
                  <a:pt x="34168" y="334713"/>
                </a:cubicBezTo>
                <a:cubicBezTo>
                  <a:pt x="33110" y="369638"/>
                  <a:pt x="39989" y="328892"/>
                  <a:pt x="37343" y="341063"/>
                </a:cubicBezTo>
                <a:cubicBezTo>
                  <a:pt x="34697" y="353234"/>
                  <a:pt x="18293" y="401917"/>
                  <a:pt x="18293" y="407738"/>
                </a:cubicBezTo>
                <a:cubicBezTo>
                  <a:pt x="18293" y="413559"/>
                  <a:pt x="-33565" y="373871"/>
                  <a:pt x="37343" y="375988"/>
                </a:cubicBezTo>
                <a:cubicBezTo>
                  <a:pt x="108251" y="378105"/>
                  <a:pt x="409876" y="416205"/>
                  <a:pt x="443743" y="420438"/>
                </a:cubicBezTo>
                <a:cubicBezTo>
                  <a:pt x="477610" y="424671"/>
                  <a:pt x="306160" y="406151"/>
                  <a:pt x="240543" y="401388"/>
                </a:cubicBezTo>
                <a:cubicBezTo>
                  <a:pt x="174926" y="396626"/>
                  <a:pt x="88672" y="433667"/>
                  <a:pt x="50043" y="391863"/>
                </a:cubicBezTo>
                <a:cubicBezTo>
                  <a:pt x="11414" y="350059"/>
                  <a:pt x="13530" y="180726"/>
                  <a:pt x="8768" y="150563"/>
                </a:cubicBezTo>
                <a:cubicBezTo>
                  <a:pt x="4005" y="120401"/>
                  <a:pt x="17235" y="233642"/>
                  <a:pt x="21468" y="210888"/>
                </a:cubicBezTo>
                <a:cubicBezTo>
                  <a:pt x="25701" y="188134"/>
                  <a:pt x="59039" y="14567"/>
                  <a:pt x="62743" y="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0854B9E1-F9CE-8C8F-B624-12EAB706B598}"/>
              </a:ext>
            </a:extLst>
          </p:cNvPr>
          <p:cNvSpPr/>
          <p:nvPr/>
        </p:nvSpPr>
        <p:spPr>
          <a:xfrm>
            <a:off x="4649965" y="6123791"/>
            <a:ext cx="77707" cy="325102"/>
          </a:xfrm>
          <a:custGeom>
            <a:avLst/>
            <a:gdLst>
              <a:gd name="connsiteX0" fmla="*/ 77610 w 77707"/>
              <a:gd name="connsiteY0" fmla="*/ 784 h 325102"/>
              <a:gd name="connsiteX1" fmla="*/ 20460 w 77707"/>
              <a:gd name="connsiteY1" fmla="*/ 76984 h 325102"/>
              <a:gd name="connsiteX2" fmla="*/ 29985 w 77707"/>
              <a:gd name="connsiteY2" fmla="*/ 223034 h 325102"/>
              <a:gd name="connsiteX3" fmla="*/ 29985 w 77707"/>
              <a:gd name="connsiteY3" fmla="*/ 178584 h 325102"/>
              <a:gd name="connsiteX4" fmla="*/ 7760 w 77707"/>
              <a:gd name="connsiteY4" fmla="*/ 324634 h 325102"/>
              <a:gd name="connsiteX5" fmla="*/ 4585 w 77707"/>
              <a:gd name="connsiteY5" fmla="*/ 121434 h 325102"/>
              <a:gd name="connsiteX6" fmla="*/ 77610 w 77707"/>
              <a:gd name="connsiteY6" fmla="*/ 784 h 32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07" h="325102">
                <a:moveTo>
                  <a:pt x="77610" y="784"/>
                </a:moveTo>
                <a:cubicBezTo>
                  <a:pt x="80256" y="-6624"/>
                  <a:pt x="28397" y="39942"/>
                  <a:pt x="20460" y="76984"/>
                </a:cubicBezTo>
                <a:cubicBezTo>
                  <a:pt x="12522" y="114026"/>
                  <a:pt x="28397" y="206101"/>
                  <a:pt x="29985" y="223034"/>
                </a:cubicBezTo>
                <a:cubicBezTo>
                  <a:pt x="31572" y="239967"/>
                  <a:pt x="33689" y="161651"/>
                  <a:pt x="29985" y="178584"/>
                </a:cubicBezTo>
                <a:cubicBezTo>
                  <a:pt x="26281" y="195517"/>
                  <a:pt x="11993" y="334159"/>
                  <a:pt x="7760" y="324634"/>
                </a:cubicBezTo>
                <a:cubicBezTo>
                  <a:pt x="3527" y="315109"/>
                  <a:pt x="-5469" y="172234"/>
                  <a:pt x="4585" y="121434"/>
                </a:cubicBezTo>
                <a:cubicBezTo>
                  <a:pt x="14639" y="70634"/>
                  <a:pt x="74964" y="8192"/>
                  <a:pt x="77610" y="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481A2D9E-D3F9-2165-043E-8B3AE58FAAF8}"/>
              </a:ext>
            </a:extLst>
          </p:cNvPr>
          <p:cNvSpPr/>
          <p:nvPr/>
        </p:nvSpPr>
        <p:spPr>
          <a:xfrm>
            <a:off x="4338665" y="6391944"/>
            <a:ext cx="139814" cy="669088"/>
          </a:xfrm>
          <a:custGeom>
            <a:avLst/>
            <a:gdLst>
              <a:gd name="connsiteX0" fmla="*/ 61885 w 139814"/>
              <a:gd name="connsiteY0" fmla="*/ 21556 h 669088"/>
              <a:gd name="connsiteX1" fmla="*/ 80935 w 139814"/>
              <a:gd name="connsiteY1" fmla="*/ 351756 h 669088"/>
              <a:gd name="connsiteX2" fmla="*/ 134910 w 139814"/>
              <a:gd name="connsiteY2" fmla="*/ 650206 h 669088"/>
              <a:gd name="connsiteX3" fmla="*/ 122210 w 139814"/>
              <a:gd name="connsiteY3" fmla="*/ 602581 h 669088"/>
              <a:gd name="connsiteX4" fmla="*/ 1560 w 139814"/>
              <a:gd name="connsiteY4" fmla="*/ 310481 h 669088"/>
              <a:gd name="connsiteX5" fmla="*/ 52360 w 139814"/>
              <a:gd name="connsiteY5" fmla="*/ 399381 h 669088"/>
              <a:gd name="connsiteX6" fmla="*/ 33310 w 139814"/>
              <a:gd name="connsiteY6" fmla="*/ 69181 h 669088"/>
              <a:gd name="connsiteX7" fmla="*/ 61885 w 139814"/>
              <a:gd name="connsiteY7" fmla="*/ 21556 h 66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814" h="669088">
                <a:moveTo>
                  <a:pt x="61885" y="21556"/>
                </a:moveTo>
                <a:cubicBezTo>
                  <a:pt x="69822" y="68652"/>
                  <a:pt x="68764" y="246981"/>
                  <a:pt x="80935" y="351756"/>
                </a:cubicBezTo>
                <a:cubicBezTo>
                  <a:pt x="93106" y="456531"/>
                  <a:pt x="128031" y="608402"/>
                  <a:pt x="134910" y="650206"/>
                </a:cubicBezTo>
                <a:cubicBezTo>
                  <a:pt x="141789" y="692010"/>
                  <a:pt x="144435" y="659202"/>
                  <a:pt x="122210" y="602581"/>
                </a:cubicBezTo>
                <a:cubicBezTo>
                  <a:pt x="99985" y="545960"/>
                  <a:pt x="13202" y="344348"/>
                  <a:pt x="1560" y="310481"/>
                </a:cubicBezTo>
                <a:cubicBezTo>
                  <a:pt x="-10082" y="276614"/>
                  <a:pt x="47068" y="439598"/>
                  <a:pt x="52360" y="399381"/>
                </a:cubicBezTo>
                <a:cubicBezTo>
                  <a:pt x="57652" y="359164"/>
                  <a:pt x="33310" y="69181"/>
                  <a:pt x="33310" y="69181"/>
                </a:cubicBezTo>
                <a:cubicBezTo>
                  <a:pt x="32781" y="10973"/>
                  <a:pt x="53948" y="-25540"/>
                  <a:pt x="61885" y="21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954A86C9-9760-9666-5505-88628B2C2EA1}"/>
              </a:ext>
            </a:extLst>
          </p:cNvPr>
          <p:cNvSpPr/>
          <p:nvPr/>
        </p:nvSpPr>
        <p:spPr>
          <a:xfrm>
            <a:off x="4870294" y="6411062"/>
            <a:ext cx="103523" cy="684254"/>
          </a:xfrm>
          <a:custGeom>
            <a:avLst/>
            <a:gdLst>
              <a:gd name="connsiteX0" fmla="*/ 101756 w 103523"/>
              <a:gd name="connsiteY0" fmla="*/ 2438 h 684254"/>
              <a:gd name="connsiteX1" fmla="*/ 92231 w 103523"/>
              <a:gd name="connsiteY1" fmla="*/ 154838 h 684254"/>
              <a:gd name="connsiteX2" fmla="*/ 95406 w 103523"/>
              <a:gd name="connsiteY2" fmla="*/ 485038 h 684254"/>
              <a:gd name="connsiteX3" fmla="*/ 92231 w 103523"/>
              <a:gd name="connsiteY3" fmla="*/ 424713 h 684254"/>
              <a:gd name="connsiteX4" fmla="*/ 156 w 103523"/>
              <a:gd name="connsiteY4" fmla="*/ 681888 h 684254"/>
              <a:gd name="connsiteX5" fmla="*/ 70006 w 103523"/>
              <a:gd name="connsiteY5" fmla="*/ 529488 h 684254"/>
              <a:gd name="connsiteX6" fmla="*/ 63656 w 103523"/>
              <a:gd name="connsiteY6" fmla="*/ 154838 h 684254"/>
              <a:gd name="connsiteX7" fmla="*/ 50956 w 103523"/>
              <a:gd name="connsiteY7" fmla="*/ 265963 h 684254"/>
              <a:gd name="connsiteX8" fmla="*/ 101756 w 103523"/>
              <a:gd name="connsiteY8" fmla="*/ 2438 h 68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523" h="684254">
                <a:moveTo>
                  <a:pt x="101756" y="2438"/>
                </a:moveTo>
                <a:cubicBezTo>
                  <a:pt x="108635" y="-16083"/>
                  <a:pt x="93289" y="74405"/>
                  <a:pt x="92231" y="154838"/>
                </a:cubicBezTo>
                <a:cubicBezTo>
                  <a:pt x="91173" y="235271"/>
                  <a:pt x="95406" y="440059"/>
                  <a:pt x="95406" y="485038"/>
                </a:cubicBezTo>
                <a:cubicBezTo>
                  <a:pt x="95406" y="530017"/>
                  <a:pt x="108106" y="391905"/>
                  <a:pt x="92231" y="424713"/>
                </a:cubicBezTo>
                <a:cubicBezTo>
                  <a:pt x="76356" y="457521"/>
                  <a:pt x="3860" y="664426"/>
                  <a:pt x="156" y="681888"/>
                </a:cubicBezTo>
                <a:cubicBezTo>
                  <a:pt x="-3548" y="699350"/>
                  <a:pt x="59423" y="617330"/>
                  <a:pt x="70006" y="529488"/>
                </a:cubicBezTo>
                <a:cubicBezTo>
                  <a:pt x="80589" y="441646"/>
                  <a:pt x="66831" y="198759"/>
                  <a:pt x="63656" y="154838"/>
                </a:cubicBezTo>
                <a:cubicBezTo>
                  <a:pt x="60481" y="110917"/>
                  <a:pt x="48310" y="284484"/>
                  <a:pt x="50956" y="265963"/>
                </a:cubicBezTo>
                <a:cubicBezTo>
                  <a:pt x="53602" y="247442"/>
                  <a:pt x="94877" y="20959"/>
                  <a:pt x="101756" y="2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315CD050-0F8A-C23C-D99A-3AC1EC0973E8}"/>
              </a:ext>
            </a:extLst>
          </p:cNvPr>
          <p:cNvSpPr/>
          <p:nvPr/>
        </p:nvSpPr>
        <p:spPr>
          <a:xfrm>
            <a:off x="4432300" y="6511772"/>
            <a:ext cx="85777" cy="579931"/>
          </a:xfrm>
          <a:custGeom>
            <a:avLst/>
            <a:gdLst>
              <a:gd name="connsiteX0" fmla="*/ 82550 w 85777"/>
              <a:gd name="connsiteY0" fmla="*/ 153 h 579931"/>
              <a:gd name="connsiteX1" fmla="*/ 73025 w 85777"/>
              <a:gd name="connsiteY1" fmla="*/ 197003 h 579931"/>
              <a:gd name="connsiteX2" fmla="*/ 85725 w 85777"/>
              <a:gd name="connsiteY2" fmla="*/ 568478 h 579931"/>
              <a:gd name="connsiteX3" fmla="*/ 73025 w 85777"/>
              <a:gd name="connsiteY3" fmla="*/ 451003 h 579931"/>
              <a:gd name="connsiteX4" fmla="*/ 0 w 85777"/>
              <a:gd name="connsiteY4" fmla="*/ 108103 h 579931"/>
              <a:gd name="connsiteX5" fmla="*/ 73025 w 85777"/>
              <a:gd name="connsiteY5" fmla="*/ 225578 h 579931"/>
              <a:gd name="connsiteX6" fmla="*/ 82550 w 85777"/>
              <a:gd name="connsiteY6" fmla="*/ 153 h 57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77" h="579931">
                <a:moveTo>
                  <a:pt x="82550" y="153"/>
                </a:moveTo>
                <a:cubicBezTo>
                  <a:pt x="82550" y="-4609"/>
                  <a:pt x="72496" y="102282"/>
                  <a:pt x="73025" y="197003"/>
                </a:cubicBezTo>
                <a:cubicBezTo>
                  <a:pt x="73554" y="291724"/>
                  <a:pt x="85725" y="526145"/>
                  <a:pt x="85725" y="568478"/>
                </a:cubicBezTo>
                <a:cubicBezTo>
                  <a:pt x="85725" y="610811"/>
                  <a:pt x="87312" y="527732"/>
                  <a:pt x="73025" y="451003"/>
                </a:cubicBezTo>
                <a:cubicBezTo>
                  <a:pt x="58738" y="374274"/>
                  <a:pt x="0" y="145674"/>
                  <a:pt x="0" y="108103"/>
                </a:cubicBezTo>
                <a:cubicBezTo>
                  <a:pt x="0" y="70532"/>
                  <a:pt x="60854" y="238807"/>
                  <a:pt x="73025" y="225578"/>
                </a:cubicBezTo>
                <a:cubicBezTo>
                  <a:pt x="85196" y="212349"/>
                  <a:pt x="82550" y="4915"/>
                  <a:pt x="82550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0B2C6589-EE1C-C6EF-2F23-A60BDE78736B}"/>
              </a:ext>
            </a:extLst>
          </p:cNvPr>
          <p:cNvSpPr/>
          <p:nvPr/>
        </p:nvSpPr>
        <p:spPr>
          <a:xfrm>
            <a:off x="4441825" y="6454209"/>
            <a:ext cx="454061" cy="619366"/>
          </a:xfrm>
          <a:custGeom>
            <a:avLst/>
            <a:gdLst>
              <a:gd name="connsiteX0" fmla="*/ 390525 w 454061"/>
              <a:gd name="connsiteY0" fmla="*/ 566 h 619366"/>
              <a:gd name="connsiteX1" fmla="*/ 219075 w 454061"/>
              <a:gd name="connsiteY1" fmla="*/ 64066 h 619366"/>
              <a:gd name="connsiteX2" fmla="*/ 238125 w 454061"/>
              <a:gd name="connsiteY2" fmla="*/ 435541 h 619366"/>
              <a:gd name="connsiteX3" fmla="*/ 196850 w 454061"/>
              <a:gd name="connsiteY3" fmla="*/ 362516 h 619366"/>
              <a:gd name="connsiteX4" fmla="*/ 219075 w 454061"/>
              <a:gd name="connsiteY4" fmla="*/ 575241 h 619366"/>
              <a:gd name="connsiteX5" fmla="*/ 57150 w 454061"/>
              <a:gd name="connsiteY5" fmla="*/ 549841 h 619366"/>
              <a:gd name="connsiteX6" fmla="*/ 0 w 454061"/>
              <a:gd name="connsiteY6" fmla="*/ 549841 h 619366"/>
              <a:gd name="connsiteX7" fmla="*/ 390525 w 454061"/>
              <a:gd name="connsiteY7" fmla="*/ 543491 h 619366"/>
              <a:gd name="connsiteX8" fmla="*/ 422275 w 454061"/>
              <a:gd name="connsiteY8" fmla="*/ 508566 h 619366"/>
              <a:gd name="connsiteX9" fmla="*/ 454025 w 454061"/>
              <a:gd name="connsiteY9" fmla="*/ 60891 h 619366"/>
              <a:gd name="connsiteX10" fmla="*/ 415925 w 454061"/>
              <a:gd name="connsiteY10" fmla="*/ 546666 h 619366"/>
              <a:gd name="connsiteX11" fmla="*/ 263525 w 454061"/>
              <a:gd name="connsiteY11" fmla="*/ 613341 h 619366"/>
              <a:gd name="connsiteX12" fmla="*/ 206375 w 454061"/>
              <a:gd name="connsiteY12" fmla="*/ 508566 h 619366"/>
              <a:gd name="connsiteX13" fmla="*/ 165100 w 454061"/>
              <a:gd name="connsiteY13" fmla="*/ 95816 h 619366"/>
              <a:gd name="connsiteX14" fmla="*/ 22225 w 454061"/>
              <a:gd name="connsiteY14" fmla="*/ 35491 h 619366"/>
              <a:gd name="connsiteX15" fmla="*/ 390525 w 454061"/>
              <a:gd name="connsiteY15" fmla="*/ 566 h 61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4061" h="619366">
                <a:moveTo>
                  <a:pt x="390525" y="566"/>
                </a:moveTo>
                <a:cubicBezTo>
                  <a:pt x="423333" y="5329"/>
                  <a:pt x="244475" y="-8430"/>
                  <a:pt x="219075" y="64066"/>
                </a:cubicBezTo>
                <a:cubicBezTo>
                  <a:pt x="193675" y="136562"/>
                  <a:pt x="241829" y="385799"/>
                  <a:pt x="238125" y="435541"/>
                </a:cubicBezTo>
                <a:cubicBezTo>
                  <a:pt x="234421" y="485283"/>
                  <a:pt x="200025" y="339233"/>
                  <a:pt x="196850" y="362516"/>
                </a:cubicBezTo>
                <a:cubicBezTo>
                  <a:pt x="193675" y="385799"/>
                  <a:pt x="242358" y="544020"/>
                  <a:pt x="219075" y="575241"/>
                </a:cubicBezTo>
                <a:cubicBezTo>
                  <a:pt x="195792" y="606462"/>
                  <a:pt x="93662" y="554074"/>
                  <a:pt x="57150" y="549841"/>
                </a:cubicBezTo>
                <a:cubicBezTo>
                  <a:pt x="20637" y="545608"/>
                  <a:pt x="0" y="549841"/>
                  <a:pt x="0" y="549841"/>
                </a:cubicBezTo>
                <a:cubicBezTo>
                  <a:pt x="55562" y="548783"/>
                  <a:pt x="320146" y="550370"/>
                  <a:pt x="390525" y="543491"/>
                </a:cubicBezTo>
                <a:cubicBezTo>
                  <a:pt x="460904" y="536612"/>
                  <a:pt x="411692" y="588999"/>
                  <a:pt x="422275" y="508566"/>
                </a:cubicBezTo>
                <a:cubicBezTo>
                  <a:pt x="432858" y="428133"/>
                  <a:pt x="455083" y="54541"/>
                  <a:pt x="454025" y="60891"/>
                </a:cubicBezTo>
                <a:cubicBezTo>
                  <a:pt x="452967" y="67241"/>
                  <a:pt x="447675" y="454591"/>
                  <a:pt x="415925" y="546666"/>
                </a:cubicBezTo>
                <a:cubicBezTo>
                  <a:pt x="384175" y="638741"/>
                  <a:pt x="298450" y="619691"/>
                  <a:pt x="263525" y="613341"/>
                </a:cubicBezTo>
                <a:cubicBezTo>
                  <a:pt x="228600" y="606991"/>
                  <a:pt x="222779" y="594820"/>
                  <a:pt x="206375" y="508566"/>
                </a:cubicBezTo>
                <a:cubicBezTo>
                  <a:pt x="189971" y="422312"/>
                  <a:pt x="195792" y="174662"/>
                  <a:pt x="165100" y="95816"/>
                </a:cubicBezTo>
                <a:cubicBezTo>
                  <a:pt x="134408" y="16970"/>
                  <a:pt x="-13758" y="48720"/>
                  <a:pt x="22225" y="35491"/>
                </a:cubicBezTo>
                <a:cubicBezTo>
                  <a:pt x="58208" y="22262"/>
                  <a:pt x="357717" y="-4197"/>
                  <a:pt x="390525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26086096-0E40-8327-DF82-D994C5148388}"/>
              </a:ext>
            </a:extLst>
          </p:cNvPr>
          <p:cNvSpPr/>
          <p:nvPr/>
        </p:nvSpPr>
        <p:spPr>
          <a:xfrm>
            <a:off x="4772449" y="6962339"/>
            <a:ext cx="214332" cy="1355691"/>
          </a:xfrm>
          <a:custGeom>
            <a:avLst/>
            <a:gdLst>
              <a:gd name="connsiteX0" fmla="*/ 213696 w 214332"/>
              <a:gd name="connsiteY0" fmla="*/ 41227 h 1355691"/>
              <a:gd name="connsiteX1" fmla="*/ 45578 w 214332"/>
              <a:gd name="connsiteY1" fmla="*/ 164240 h 1355691"/>
              <a:gd name="connsiteX2" fmla="*/ 119386 w 214332"/>
              <a:gd name="connsiteY2" fmla="*/ 238048 h 1355691"/>
              <a:gd name="connsiteX3" fmla="*/ 66080 w 214332"/>
              <a:gd name="connsiteY3" fmla="*/ 369263 h 1355691"/>
              <a:gd name="connsiteX4" fmla="*/ 135788 w 214332"/>
              <a:gd name="connsiteY4" fmla="*/ 447171 h 1355691"/>
              <a:gd name="connsiteX5" fmla="*/ 66080 w 214332"/>
              <a:gd name="connsiteY5" fmla="*/ 582486 h 1355691"/>
              <a:gd name="connsiteX6" fmla="*/ 168591 w 214332"/>
              <a:gd name="connsiteY6" fmla="*/ 767006 h 1355691"/>
              <a:gd name="connsiteX7" fmla="*/ 473 w 214332"/>
              <a:gd name="connsiteY7" fmla="*/ 918723 h 1355691"/>
              <a:gd name="connsiteX8" fmla="*/ 115286 w 214332"/>
              <a:gd name="connsiteY8" fmla="*/ 1041736 h 1355691"/>
              <a:gd name="connsiteX9" fmla="*/ 29176 w 214332"/>
              <a:gd name="connsiteY9" fmla="*/ 1295964 h 1355691"/>
              <a:gd name="connsiteX10" fmla="*/ 41477 w 214332"/>
              <a:gd name="connsiteY10" fmla="*/ 1316466 h 1355691"/>
              <a:gd name="connsiteX11" fmla="*/ 61980 w 214332"/>
              <a:gd name="connsiteY11" fmla="*/ 836714 h 1355691"/>
              <a:gd name="connsiteX12" fmla="*/ 102984 w 214332"/>
              <a:gd name="connsiteY12" fmla="*/ 69930 h 1355691"/>
              <a:gd name="connsiteX13" fmla="*/ 213696 w 214332"/>
              <a:gd name="connsiteY13" fmla="*/ 41227 h 135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4332" h="1355691">
                <a:moveTo>
                  <a:pt x="213696" y="41227"/>
                </a:moveTo>
                <a:cubicBezTo>
                  <a:pt x="204128" y="56945"/>
                  <a:pt x="61296" y="131437"/>
                  <a:pt x="45578" y="164240"/>
                </a:cubicBezTo>
                <a:cubicBezTo>
                  <a:pt x="29860" y="197043"/>
                  <a:pt x="115969" y="203878"/>
                  <a:pt x="119386" y="238048"/>
                </a:cubicBezTo>
                <a:cubicBezTo>
                  <a:pt x="122803" y="272218"/>
                  <a:pt x="63346" y="334409"/>
                  <a:pt x="66080" y="369263"/>
                </a:cubicBezTo>
                <a:cubicBezTo>
                  <a:pt x="68814" y="404117"/>
                  <a:pt x="135788" y="411634"/>
                  <a:pt x="135788" y="447171"/>
                </a:cubicBezTo>
                <a:cubicBezTo>
                  <a:pt x="135788" y="482708"/>
                  <a:pt x="60613" y="529180"/>
                  <a:pt x="66080" y="582486"/>
                </a:cubicBezTo>
                <a:cubicBezTo>
                  <a:pt x="71547" y="635792"/>
                  <a:pt x="179526" y="710966"/>
                  <a:pt x="168591" y="767006"/>
                </a:cubicBezTo>
                <a:cubicBezTo>
                  <a:pt x="157656" y="823046"/>
                  <a:pt x="9357" y="872935"/>
                  <a:pt x="473" y="918723"/>
                </a:cubicBezTo>
                <a:cubicBezTo>
                  <a:pt x="-8411" y="964511"/>
                  <a:pt x="110502" y="978863"/>
                  <a:pt x="115286" y="1041736"/>
                </a:cubicBezTo>
                <a:cubicBezTo>
                  <a:pt x="120070" y="1104610"/>
                  <a:pt x="41477" y="1250176"/>
                  <a:pt x="29176" y="1295964"/>
                </a:cubicBezTo>
                <a:cubicBezTo>
                  <a:pt x="16875" y="1341752"/>
                  <a:pt x="36010" y="1393008"/>
                  <a:pt x="41477" y="1316466"/>
                </a:cubicBezTo>
                <a:cubicBezTo>
                  <a:pt x="46944" y="1239924"/>
                  <a:pt x="51729" y="1044470"/>
                  <a:pt x="61980" y="836714"/>
                </a:cubicBezTo>
                <a:cubicBezTo>
                  <a:pt x="72231" y="628958"/>
                  <a:pt x="83849" y="197727"/>
                  <a:pt x="102984" y="69930"/>
                </a:cubicBezTo>
                <a:cubicBezTo>
                  <a:pt x="122119" y="-57867"/>
                  <a:pt x="223264" y="25509"/>
                  <a:pt x="213696" y="41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1AD3C667-642A-8FAC-7242-F7067D54603C}"/>
              </a:ext>
            </a:extLst>
          </p:cNvPr>
          <p:cNvSpPr/>
          <p:nvPr/>
        </p:nvSpPr>
        <p:spPr>
          <a:xfrm>
            <a:off x="4829291" y="8249317"/>
            <a:ext cx="42316" cy="1558077"/>
          </a:xfrm>
          <a:custGeom>
            <a:avLst/>
            <a:gdLst>
              <a:gd name="connsiteX0" fmla="*/ 29740 w 42316"/>
              <a:gd name="connsiteY0" fmla="*/ 4886 h 1558077"/>
              <a:gd name="connsiteX1" fmla="*/ 21539 w 42316"/>
              <a:gd name="connsiteY1" fmla="*/ 505140 h 1558077"/>
              <a:gd name="connsiteX2" fmla="*/ 13339 w 42316"/>
              <a:gd name="connsiteY2" fmla="*/ 492839 h 1558077"/>
              <a:gd name="connsiteX3" fmla="*/ 21539 w 42316"/>
              <a:gd name="connsiteY3" fmla="*/ 1501549 h 1558077"/>
              <a:gd name="connsiteX4" fmla="*/ 42042 w 42316"/>
              <a:gd name="connsiteY4" fmla="*/ 1292426 h 1558077"/>
              <a:gd name="connsiteX5" fmla="*/ 5138 w 42316"/>
              <a:gd name="connsiteY5" fmla="*/ 140200 h 1558077"/>
              <a:gd name="connsiteX6" fmla="*/ 5138 w 42316"/>
              <a:gd name="connsiteY6" fmla="*/ 242712 h 1558077"/>
              <a:gd name="connsiteX7" fmla="*/ 29740 w 42316"/>
              <a:gd name="connsiteY7" fmla="*/ 4886 h 155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16" h="1558077">
                <a:moveTo>
                  <a:pt x="29740" y="4886"/>
                </a:moveTo>
                <a:cubicBezTo>
                  <a:pt x="32473" y="48624"/>
                  <a:pt x="24272" y="423815"/>
                  <a:pt x="21539" y="505140"/>
                </a:cubicBezTo>
                <a:cubicBezTo>
                  <a:pt x="18806" y="586465"/>
                  <a:pt x="13339" y="326771"/>
                  <a:pt x="13339" y="492839"/>
                </a:cubicBezTo>
                <a:cubicBezTo>
                  <a:pt x="13339" y="658907"/>
                  <a:pt x="16755" y="1368285"/>
                  <a:pt x="21539" y="1501549"/>
                </a:cubicBezTo>
                <a:cubicBezTo>
                  <a:pt x="26323" y="1634813"/>
                  <a:pt x="44776" y="1519318"/>
                  <a:pt x="42042" y="1292426"/>
                </a:cubicBezTo>
                <a:cubicBezTo>
                  <a:pt x="39309" y="1065535"/>
                  <a:pt x="11289" y="315152"/>
                  <a:pt x="5138" y="140200"/>
                </a:cubicBezTo>
                <a:cubicBezTo>
                  <a:pt x="-1013" y="-34752"/>
                  <a:pt x="-2380" y="260481"/>
                  <a:pt x="5138" y="242712"/>
                </a:cubicBezTo>
                <a:cubicBezTo>
                  <a:pt x="12655" y="224944"/>
                  <a:pt x="27007" y="-38852"/>
                  <a:pt x="29740" y="4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DAABFBB2-D9E9-A57F-B5A1-2A9532B3266F}"/>
              </a:ext>
            </a:extLst>
          </p:cNvPr>
          <p:cNvSpPr/>
          <p:nvPr/>
        </p:nvSpPr>
        <p:spPr>
          <a:xfrm>
            <a:off x="4412078" y="7068908"/>
            <a:ext cx="364955" cy="1820706"/>
          </a:xfrm>
          <a:custGeom>
            <a:avLst/>
            <a:gdLst>
              <a:gd name="connsiteX0" fmla="*/ 364944 w 364955"/>
              <a:gd name="connsiteY0" fmla="*/ 41270 h 1820706"/>
              <a:gd name="connsiteX1" fmla="*/ 49210 w 364955"/>
              <a:gd name="connsiteY1" fmla="*/ 12566 h 1820706"/>
              <a:gd name="connsiteX2" fmla="*/ 69712 w 364955"/>
              <a:gd name="connsiteY2" fmla="*/ 205288 h 1820706"/>
              <a:gd name="connsiteX3" fmla="*/ 5 w 364955"/>
              <a:gd name="connsiteY3" fmla="*/ 336502 h 1820706"/>
              <a:gd name="connsiteX4" fmla="*/ 73813 w 364955"/>
              <a:gd name="connsiteY4" fmla="*/ 402109 h 1820706"/>
              <a:gd name="connsiteX5" fmla="*/ 4105 w 364955"/>
              <a:gd name="connsiteY5" fmla="*/ 890062 h 1820706"/>
              <a:gd name="connsiteX6" fmla="*/ 20507 w 364955"/>
              <a:gd name="connsiteY6" fmla="*/ 783451 h 1820706"/>
              <a:gd name="connsiteX7" fmla="*/ 8205 w 364955"/>
              <a:gd name="connsiteY7" fmla="*/ 1783960 h 1820706"/>
              <a:gd name="connsiteX8" fmla="*/ 20507 w 364955"/>
              <a:gd name="connsiteY8" fmla="*/ 1472326 h 1820706"/>
              <a:gd name="connsiteX9" fmla="*/ 45109 w 364955"/>
              <a:gd name="connsiteY9" fmla="*/ 233991 h 1820706"/>
              <a:gd name="connsiteX10" fmla="*/ 36909 w 364955"/>
              <a:gd name="connsiteY10" fmla="*/ 8466 h 1820706"/>
              <a:gd name="connsiteX11" fmla="*/ 364944 w 364955"/>
              <a:gd name="connsiteY11" fmla="*/ 41270 h 182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955" h="1820706">
                <a:moveTo>
                  <a:pt x="364944" y="41270"/>
                </a:moveTo>
                <a:cubicBezTo>
                  <a:pt x="366994" y="41953"/>
                  <a:pt x="98415" y="-14770"/>
                  <a:pt x="49210" y="12566"/>
                </a:cubicBezTo>
                <a:cubicBezTo>
                  <a:pt x="5" y="39902"/>
                  <a:pt x="77913" y="151299"/>
                  <a:pt x="69712" y="205288"/>
                </a:cubicBezTo>
                <a:cubicBezTo>
                  <a:pt x="61511" y="259277"/>
                  <a:pt x="-678" y="303699"/>
                  <a:pt x="5" y="336502"/>
                </a:cubicBezTo>
                <a:cubicBezTo>
                  <a:pt x="688" y="369305"/>
                  <a:pt x="73130" y="309849"/>
                  <a:pt x="73813" y="402109"/>
                </a:cubicBezTo>
                <a:cubicBezTo>
                  <a:pt x="74496" y="494369"/>
                  <a:pt x="12989" y="826505"/>
                  <a:pt x="4105" y="890062"/>
                </a:cubicBezTo>
                <a:cubicBezTo>
                  <a:pt x="-4779" y="953619"/>
                  <a:pt x="19824" y="634468"/>
                  <a:pt x="20507" y="783451"/>
                </a:cubicBezTo>
                <a:cubicBezTo>
                  <a:pt x="21190" y="932434"/>
                  <a:pt x="8205" y="1669148"/>
                  <a:pt x="8205" y="1783960"/>
                </a:cubicBezTo>
                <a:cubicBezTo>
                  <a:pt x="8205" y="1898772"/>
                  <a:pt x="14356" y="1730654"/>
                  <a:pt x="20507" y="1472326"/>
                </a:cubicBezTo>
                <a:cubicBezTo>
                  <a:pt x="26658" y="1213998"/>
                  <a:pt x="42375" y="477968"/>
                  <a:pt x="45109" y="233991"/>
                </a:cubicBezTo>
                <a:cubicBezTo>
                  <a:pt x="47843" y="-9986"/>
                  <a:pt x="-15714" y="39219"/>
                  <a:pt x="36909" y="8466"/>
                </a:cubicBezTo>
                <a:cubicBezTo>
                  <a:pt x="89531" y="-22288"/>
                  <a:pt x="362894" y="40587"/>
                  <a:pt x="364944" y="41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4AC36FB7-C903-C2EA-5F65-300A19D7308D}"/>
              </a:ext>
            </a:extLst>
          </p:cNvPr>
          <p:cNvSpPr/>
          <p:nvPr/>
        </p:nvSpPr>
        <p:spPr>
          <a:xfrm>
            <a:off x="4390718" y="8625980"/>
            <a:ext cx="66493" cy="1536651"/>
          </a:xfrm>
          <a:custGeom>
            <a:avLst/>
            <a:gdLst>
              <a:gd name="connsiteX0" fmla="*/ 66469 w 66493"/>
              <a:gd name="connsiteY0" fmla="*/ 9564 h 1536651"/>
              <a:gd name="connsiteX1" fmla="*/ 9063 w 66493"/>
              <a:gd name="connsiteY1" fmla="*/ 673837 h 1536651"/>
              <a:gd name="connsiteX2" fmla="*/ 45967 w 66493"/>
              <a:gd name="connsiteY2" fmla="*/ 567225 h 1536651"/>
              <a:gd name="connsiteX3" fmla="*/ 29565 w 66493"/>
              <a:gd name="connsiteY3" fmla="*/ 936266 h 1536651"/>
              <a:gd name="connsiteX4" fmla="*/ 21365 w 66493"/>
              <a:gd name="connsiteY4" fmla="*/ 1530831 h 1536651"/>
              <a:gd name="connsiteX5" fmla="*/ 13164 w 66493"/>
              <a:gd name="connsiteY5" fmla="*/ 1169991 h 1536651"/>
              <a:gd name="connsiteX6" fmla="*/ 25465 w 66493"/>
              <a:gd name="connsiteY6" fmla="*/ 95674 h 1536651"/>
              <a:gd name="connsiteX7" fmla="*/ 862 w 66493"/>
              <a:gd name="connsiteY7" fmla="*/ 267893 h 1536651"/>
              <a:gd name="connsiteX8" fmla="*/ 66469 w 66493"/>
              <a:gd name="connsiteY8" fmla="*/ 9564 h 153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493" h="1536651">
                <a:moveTo>
                  <a:pt x="66469" y="9564"/>
                </a:moveTo>
                <a:cubicBezTo>
                  <a:pt x="67836" y="77221"/>
                  <a:pt x="12480" y="580894"/>
                  <a:pt x="9063" y="673837"/>
                </a:cubicBezTo>
                <a:cubicBezTo>
                  <a:pt x="5646" y="766780"/>
                  <a:pt x="42550" y="523487"/>
                  <a:pt x="45967" y="567225"/>
                </a:cubicBezTo>
                <a:cubicBezTo>
                  <a:pt x="49384" y="610963"/>
                  <a:pt x="33665" y="775665"/>
                  <a:pt x="29565" y="936266"/>
                </a:cubicBezTo>
                <a:cubicBezTo>
                  <a:pt x="25465" y="1096867"/>
                  <a:pt x="24098" y="1491877"/>
                  <a:pt x="21365" y="1530831"/>
                </a:cubicBezTo>
                <a:cubicBezTo>
                  <a:pt x="18632" y="1569785"/>
                  <a:pt x="12481" y="1409184"/>
                  <a:pt x="13164" y="1169991"/>
                </a:cubicBezTo>
                <a:cubicBezTo>
                  <a:pt x="13847" y="930798"/>
                  <a:pt x="27515" y="246024"/>
                  <a:pt x="25465" y="95674"/>
                </a:cubicBezTo>
                <a:cubicBezTo>
                  <a:pt x="23415" y="-54676"/>
                  <a:pt x="-5289" y="280878"/>
                  <a:pt x="862" y="267893"/>
                </a:cubicBezTo>
                <a:cubicBezTo>
                  <a:pt x="7013" y="254908"/>
                  <a:pt x="65102" y="-58093"/>
                  <a:pt x="66469" y="9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200BAEF6-C165-2EC9-04D3-2D2742FF38D1}"/>
              </a:ext>
            </a:extLst>
          </p:cNvPr>
          <p:cNvSpPr/>
          <p:nvPr/>
        </p:nvSpPr>
        <p:spPr>
          <a:xfrm>
            <a:off x="4720149" y="9495537"/>
            <a:ext cx="131778" cy="1141496"/>
          </a:xfrm>
          <a:custGeom>
            <a:avLst/>
            <a:gdLst>
              <a:gd name="connsiteX0" fmla="*/ 3568 w 131778"/>
              <a:gd name="connsiteY0" fmla="*/ 46206 h 1141496"/>
              <a:gd name="connsiteX1" fmla="*/ 110179 w 131778"/>
              <a:gd name="connsiteY1" fmla="*/ 431649 h 1141496"/>
              <a:gd name="connsiteX2" fmla="*/ 114280 w 131778"/>
              <a:gd name="connsiteY2" fmla="*/ 374242 h 1141496"/>
              <a:gd name="connsiteX3" fmla="*/ 93777 w 131778"/>
              <a:gd name="connsiteY3" fmla="*/ 899100 h 1141496"/>
              <a:gd name="connsiteX4" fmla="*/ 118380 w 131778"/>
              <a:gd name="connsiteY4" fmla="*/ 1141026 h 1141496"/>
              <a:gd name="connsiteX5" fmla="*/ 126581 w 131778"/>
              <a:gd name="connsiteY5" fmla="*/ 948305 h 1141496"/>
              <a:gd name="connsiteX6" fmla="*/ 130681 w 131778"/>
              <a:gd name="connsiteY6" fmla="*/ 538260 h 1141496"/>
              <a:gd name="connsiteX7" fmla="*/ 106079 w 131778"/>
              <a:gd name="connsiteY7" fmla="*/ 1102 h 1141496"/>
              <a:gd name="connsiteX8" fmla="*/ 106079 w 131778"/>
              <a:gd name="connsiteY8" fmla="*/ 390644 h 1141496"/>
              <a:gd name="connsiteX9" fmla="*/ 28170 w 131778"/>
              <a:gd name="connsiteY9" fmla="*/ 115914 h 1141496"/>
              <a:gd name="connsiteX10" fmla="*/ 24070 w 131778"/>
              <a:gd name="connsiteY10" fmla="*/ 95412 h 1141496"/>
              <a:gd name="connsiteX11" fmla="*/ 3568 w 131778"/>
              <a:gd name="connsiteY11" fmla="*/ 46206 h 114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1778" h="1141496">
                <a:moveTo>
                  <a:pt x="3568" y="46206"/>
                </a:moveTo>
                <a:cubicBezTo>
                  <a:pt x="17920" y="102246"/>
                  <a:pt x="91727" y="376976"/>
                  <a:pt x="110179" y="431649"/>
                </a:cubicBezTo>
                <a:cubicBezTo>
                  <a:pt x="128631" y="486322"/>
                  <a:pt x="117014" y="296334"/>
                  <a:pt x="114280" y="374242"/>
                </a:cubicBezTo>
                <a:cubicBezTo>
                  <a:pt x="111546" y="452151"/>
                  <a:pt x="93094" y="771303"/>
                  <a:pt x="93777" y="899100"/>
                </a:cubicBezTo>
                <a:cubicBezTo>
                  <a:pt x="94460" y="1026897"/>
                  <a:pt x="112913" y="1132825"/>
                  <a:pt x="118380" y="1141026"/>
                </a:cubicBezTo>
                <a:cubicBezTo>
                  <a:pt x="123847" y="1149227"/>
                  <a:pt x="124531" y="1048766"/>
                  <a:pt x="126581" y="948305"/>
                </a:cubicBezTo>
                <a:cubicBezTo>
                  <a:pt x="128631" y="847844"/>
                  <a:pt x="134098" y="696127"/>
                  <a:pt x="130681" y="538260"/>
                </a:cubicBezTo>
                <a:cubicBezTo>
                  <a:pt x="127264" y="380393"/>
                  <a:pt x="110179" y="25705"/>
                  <a:pt x="106079" y="1102"/>
                </a:cubicBezTo>
                <a:cubicBezTo>
                  <a:pt x="101979" y="-23501"/>
                  <a:pt x="119064" y="371509"/>
                  <a:pt x="106079" y="390644"/>
                </a:cubicBezTo>
                <a:cubicBezTo>
                  <a:pt x="93094" y="409779"/>
                  <a:pt x="28170" y="115914"/>
                  <a:pt x="28170" y="115914"/>
                </a:cubicBezTo>
                <a:cubicBezTo>
                  <a:pt x="14502" y="66709"/>
                  <a:pt x="24070" y="95412"/>
                  <a:pt x="24070" y="95412"/>
                </a:cubicBezTo>
                <a:cubicBezTo>
                  <a:pt x="22703" y="89945"/>
                  <a:pt x="-10784" y="-9834"/>
                  <a:pt x="3568" y="46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AD73B91B-C2ED-2202-FC05-A48EEC990926}"/>
              </a:ext>
            </a:extLst>
          </p:cNvPr>
          <p:cNvSpPr/>
          <p:nvPr/>
        </p:nvSpPr>
        <p:spPr>
          <a:xfrm>
            <a:off x="4345983" y="9887436"/>
            <a:ext cx="118125" cy="721025"/>
          </a:xfrm>
          <a:custGeom>
            <a:avLst/>
            <a:gdLst>
              <a:gd name="connsiteX0" fmla="*/ 111204 w 118125"/>
              <a:gd name="connsiteY0" fmla="*/ 6946 h 721025"/>
              <a:gd name="connsiteX1" fmla="*/ 57899 w 118125"/>
              <a:gd name="connsiteY1" fmla="*/ 224270 h 721025"/>
              <a:gd name="connsiteX2" fmla="*/ 103004 w 118125"/>
              <a:gd name="connsiteY2" fmla="*/ 433393 h 721025"/>
              <a:gd name="connsiteX3" fmla="*/ 90702 w 118125"/>
              <a:gd name="connsiteY3" fmla="*/ 380087 h 721025"/>
              <a:gd name="connsiteX4" fmla="*/ 107104 w 118125"/>
              <a:gd name="connsiteY4" fmla="*/ 515402 h 721025"/>
              <a:gd name="connsiteX5" fmla="*/ 8693 w 118125"/>
              <a:gd name="connsiteY5" fmla="*/ 679420 h 721025"/>
              <a:gd name="connsiteX6" fmla="*/ 12794 w 118125"/>
              <a:gd name="connsiteY6" fmla="*/ 712223 h 721025"/>
              <a:gd name="connsiteX7" fmla="*/ 78401 w 118125"/>
              <a:gd name="connsiteY7" fmla="*/ 548205 h 721025"/>
              <a:gd name="connsiteX8" fmla="*/ 12794 w 118125"/>
              <a:gd name="connsiteY8" fmla="*/ 281676 h 721025"/>
              <a:gd name="connsiteX9" fmla="*/ 94803 w 118125"/>
              <a:gd name="connsiteY9" fmla="*/ 392388 h 721025"/>
              <a:gd name="connsiteX10" fmla="*/ 57899 w 118125"/>
              <a:gd name="connsiteY10" fmla="*/ 23348 h 721025"/>
              <a:gd name="connsiteX11" fmla="*/ 61999 w 118125"/>
              <a:gd name="connsiteY11" fmla="*/ 150462 h 721025"/>
              <a:gd name="connsiteX12" fmla="*/ 111204 w 118125"/>
              <a:gd name="connsiteY12" fmla="*/ 60252 h 721025"/>
              <a:gd name="connsiteX13" fmla="*/ 111204 w 118125"/>
              <a:gd name="connsiteY13" fmla="*/ 6946 h 72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125" h="721025">
                <a:moveTo>
                  <a:pt x="111204" y="6946"/>
                </a:moveTo>
                <a:cubicBezTo>
                  <a:pt x="102320" y="34282"/>
                  <a:pt x="59266" y="153196"/>
                  <a:pt x="57899" y="224270"/>
                </a:cubicBezTo>
                <a:cubicBezTo>
                  <a:pt x="56532" y="295345"/>
                  <a:pt x="97537" y="407424"/>
                  <a:pt x="103004" y="433393"/>
                </a:cubicBezTo>
                <a:cubicBezTo>
                  <a:pt x="108471" y="459362"/>
                  <a:pt x="90019" y="366419"/>
                  <a:pt x="90702" y="380087"/>
                </a:cubicBezTo>
                <a:cubicBezTo>
                  <a:pt x="91385" y="393755"/>
                  <a:pt x="120772" y="465513"/>
                  <a:pt x="107104" y="515402"/>
                </a:cubicBezTo>
                <a:cubicBezTo>
                  <a:pt x="93436" y="565291"/>
                  <a:pt x="24411" y="646617"/>
                  <a:pt x="8693" y="679420"/>
                </a:cubicBezTo>
                <a:cubicBezTo>
                  <a:pt x="-7025" y="712223"/>
                  <a:pt x="1176" y="734092"/>
                  <a:pt x="12794" y="712223"/>
                </a:cubicBezTo>
                <a:cubicBezTo>
                  <a:pt x="24412" y="690354"/>
                  <a:pt x="78401" y="619963"/>
                  <a:pt x="78401" y="548205"/>
                </a:cubicBezTo>
                <a:cubicBezTo>
                  <a:pt x="78401" y="476447"/>
                  <a:pt x="10060" y="307645"/>
                  <a:pt x="12794" y="281676"/>
                </a:cubicBezTo>
                <a:cubicBezTo>
                  <a:pt x="15528" y="255707"/>
                  <a:pt x="87286" y="435443"/>
                  <a:pt x="94803" y="392388"/>
                </a:cubicBezTo>
                <a:cubicBezTo>
                  <a:pt x="102320" y="349333"/>
                  <a:pt x="63366" y="63669"/>
                  <a:pt x="57899" y="23348"/>
                </a:cubicBezTo>
                <a:cubicBezTo>
                  <a:pt x="52432" y="-16973"/>
                  <a:pt x="53115" y="144311"/>
                  <a:pt x="61999" y="150462"/>
                </a:cubicBezTo>
                <a:cubicBezTo>
                  <a:pt x="70883" y="156613"/>
                  <a:pt x="101636" y="80071"/>
                  <a:pt x="111204" y="60252"/>
                </a:cubicBezTo>
                <a:cubicBezTo>
                  <a:pt x="120772" y="40433"/>
                  <a:pt x="120088" y="-20390"/>
                  <a:pt x="111204" y="6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EB2E69B6-E371-E287-B66B-912DF4A3FC93}"/>
              </a:ext>
            </a:extLst>
          </p:cNvPr>
          <p:cNvSpPr/>
          <p:nvPr/>
        </p:nvSpPr>
        <p:spPr>
          <a:xfrm>
            <a:off x="4236163" y="10502509"/>
            <a:ext cx="752522" cy="206868"/>
          </a:xfrm>
          <a:custGeom>
            <a:avLst/>
            <a:gdLst>
              <a:gd name="connsiteX0" fmla="*/ 62787 w 752522"/>
              <a:gd name="connsiteY0" fmla="*/ 16266 h 206868"/>
              <a:gd name="connsiteX1" fmla="*/ 116762 w 752522"/>
              <a:gd name="connsiteY1" fmla="*/ 28966 h 206868"/>
              <a:gd name="connsiteX2" fmla="*/ 396162 w 752522"/>
              <a:gd name="connsiteY2" fmla="*/ 86116 h 206868"/>
              <a:gd name="connsiteX3" fmla="*/ 605712 w 752522"/>
              <a:gd name="connsiteY3" fmla="*/ 67066 h 206868"/>
              <a:gd name="connsiteX4" fmla="*/ 659687 w 752522"/>
              <a:gd name="connsiteY4" fmla="*/ 13091 h 206868"/>
              <a:gd name="connsiteX5" fmla="*/ 548562 w 752522"/>
              <a:gd name="connsiteY5" fmla="*/ 19441 h 206868"/>
              <a:gd name="connsiteX6" fmla="*/ 723187 w 752522"/>
              <a:gd name="connsiteY6" fmla="*/ 149616 h 206868"/>
              <a:gd name="connsiteX7" fmla="*/ 570787 w 752522"/>
              <a:gd name="connsiteY7" fmla="*/ 190891 h 206868"/>
              <a:gd name="connsiteX8" fmla="*/ 37387 w 752522"/>
              <a:gd name="connsiteY8" fmla="*/ 181366 h 206868"/>
              <a:gd name="connsiteX9" fmla="*/ 713662 w 752522"/>
              <a:gd name="connsiteY9" fmla="*/ 203591 h 206868"/>
              <a:gd name="connsiteX10" fmla="*/ 621587 w 752522"/>
              <a:gd name="connsiteY10" fmla="*/ 98816 h 206868"/>
              <a:gd name="connsiteX11" fmla="*/ 215187 w 752522"/>
              <a:gd name="connsiteY11" fmla="*/ 391 h 206868"/>
              <a:gd name="connsiteX12" fmla="*/ 392987 w 752522"/>
              <a:gd name="connsiteY12" fmla="*/ 63891 h 206868"/>
              <a:gd name="connsiteX13" fmla="*/ 173912 w 752522"/>
              <a:gd name="connsiteY13" fmla="*/ 51191 h 206868"/>
              <a:gd name="connsiteX14" fmla="*/ 2462 w 752522"/>
              <a:gd name="connsiteY14" fmla="*/ 19441 h 206868"/>
              <a:gd name="connsiteX15" fmla="*/ 62787 w 752522"/>
              <a:gd name="connsiteY15" fmla="*/ 16266 h 20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2522" h="206868">
                <a:moveTo>
                  <a:pt x="62787" y="16266"/>
                </a:moveTo>
                <a:cubicBezTo>
                  <a:pt x="81837" y="17853"/>
                  <a:pt x="116762" y="28966"/>
                  <a:pt x="116762" y="28966"/>
                </a:cubicBezTo>
                <a:cubicBezTo>
                  <a:pt x="172324" y="40608"/>
                  <a:pt x="314670" y="79766"/>
                  <a:pt x="396162" y="86116"/>
                </a:cubicBezTo>
                <a:cubicBezTo>
                  <a:pt x="477654" y="92466"/>
                  <a:pt x="561791" y="79237"/>
                  <a:pt x="605712" y="67066"/>
                </a:cubicBezTo>
                <a:cubicBezTo>
                  <a:pt x="649633" y="54895"/>
                  <a:pt x="669212" y="21028"/>
                  <a:pt x="659687" y="13091"/>
                </a:cubicBezTo>
                <a:cubicBezTo>
                  <a:pt x="650162" y="5154"/>
                  <a:pt x="537979" y="-3313"/>
                  <a:pt x="548562" y="19441"/>
                </a:cubicBezTo>
                <a:cubicBezTo>
                  <a:pt x="559145" y="42195"/>
                  <a:pt x="719483" y="121041"/>
                  <a:pt x="723187" y="149616"/>
                </a:cubicBezTo>
                <a:cubicBezTo>
                  <a:pt x="726891" y="178191"/>
                  <a:pt x="685087" y="185599"/>
                  <a:pt x="570787" y="190891"/>
                </a:cubicBezTo>
                <a:cubicBezTo>
                  <a:pt x="456487" y="196183"/>
                  <a:pt x="13574" y="179249"/>
                  <a:pt x="37387" y="181366"/>
                </a:cubicBezTo>
                <a:cubicBezTo>
                  <a:pt x="61200" y="183483"/>
                  <a:pt x="616295" y="217349"/>
                  <a:pt x="713662" y="203591"/>
                </a:cubicBezTo>
                <a:cubicBezTo>
                  <a:pt x="811029" y="189833"/>
                  <a:pt x="704666" y="132683"/>
                  <a:pt x="621587" y="98816"/>
                </a:cubicBezTo>
                <a:cubicBezTo>
                  <a:pt x="538508" y="64949"/>
                  <a:pt x="253287" y="6212"/>
                  <a:pt x="215187" y="391"/>
                </a:cubicBezTo>
                <a:cubicBezTo>
                  <a:pt x="177087" y="-5430"/>
                  <a:pt x="399866" y="55424"/>
                  <a:pt x="392987" y="63891"/>
                </a:cubicBezTo>
                <a:cubicBezTo>
                  <a:pt x="386108" y="72358"/>
                  <a:pt x="238999" y="58599"/>
                  <a:pt x="173912" y="51191"/>
                </a:cubicBezTo>
                <a:cubicBezTo>
                  <a:pt x="108825" y="43783"/>
                  <a:pt x="17279" y="28437"/>
                  <a:pt x="2462" y="19441"/>
                </a:cubicBezTo>
                <a:cubicBezTo>
                  <a:pt x="-12355" y="10445"/>
                  <a:pt x="43737" y="14679"/>
                  <a:pt x="62787" y="16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1152E799-E98E-DC0F-C830-CE84416C021D}"/>
              </a:ext>
            </a:extLst>
          </p:cNvPr>
          <p:cNvSpPr/>
          <p:nvPr/>
        </p:nvSpPr>
        <p:spPr>
          <a:xfrm>
            <a:off x="4319250" y="10262965"/>
            <a:ext cx="193338" cy="869038"/>
          </a:xfrm>
          <a:custGeom>
            <a:avLst/>
            <a:gdLst>
              <a:gd name="connsiteX0" fmla="*/ 192425 w 193338"/>
              <a:gd name="connsiteY0" fmla="*/ 1810 h 869038"/>
              <a:gd name="connsiteX1" fmla="*/ 27325 w 193338"/>
              <a:gd name="connsiteY1" fmla="*/ 328835 h 869038"/>
              <a:gd name="connsiteX2" fmla="*/ 46375 w 193338"/>
              <a:gd name="connsiteY2" fmla="*/ 506635 h 869038"/>
              <a:gd name="connsiteX3" fmla="*/ 59075 w 193338"/>
              <a:gd name="connsiteY3" fmla="*/ 465360 h 869038"/>
              <a:gd name="connsiteX4" fmla="*/ 74950 w 193338"/>
              <a:gd name="connsiteY4" fmla="*/ 639985 h 869038"/>
              <a:gd name="connsiteX5" fmla="*/ 40025 w 193338"/>
              <a:gd name="connsiteY5" fmla="*/ 859060 h 869038"/>
              <a:gd name="connsiteX6" fmla="*/ 40025 w 193338"/>
              <a:gd name="connsiteY6" fmla="*/ 776510 h 869038"/>
              <a:gd name="connsiteX7" fmla="*/ 1925 w 193338"/>
              <a:gd name="connsiteY7" fmla="*/ 297085 h 869038"/>
              <a:gd name="connsiteX8" fmla="*/ 14625 w 193338"/>
              <a:gd name="connsiteY8" fmla="*/ 433610 h 869038"/>
              <a:gd name="connsiteX9" fmla="*/ 90825 w 193338"/>
              <a:gd name="connsiteY9" fmla="*/ 122460 h 869038"/>
              <a:gd name="connsiteX10" fmla="*/ 94000 w 193338"/>
              <a:gd name="connsiteY10" fmla="*/ 192310 h 869038"/>
              <a:gd name="connsiteX11" fmla="*/ 192425 w 193338"/>
              <a:gd name="connsiteY11" fmla="*/ 1810 h 86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338" h="869038">
                <a:moveTo>
                  <a:pt x="192425" y="1810"/>
                </a:moveTo>
                <a:cubicBezTo>
                  <a:pt x="181313" y="24564"/>
                  <a:pt x="51667" y="244698"/>
                  <a:pt x="27325" y="328835"/>
                </a:cubicBezTo>
                <a:cubicBezTo>
                  <a:pt x="2983" y="412973"/>
                  <a:pt x="41083" y="483881"/>
                  <a:pt x="46375" y="506635"/>
                </a:cubicBezTo>
                <a:cubicBezTo>
                  <a:pt x="51667" y="529389"/>
                  <a:pt x="54312" y="443135"/>
                  <a:pt x="59075" y="465360"/>
                </a:cubicBezTo>
                <a:cubicBezTo>
                  <a:pt x="63837" y="487585"/>
                  <a:pt x="78125" y="574368"/>
                  <a:pt x="74950" y="639985"/>
                </a:cubicBezTo>
                <a:cubicBezTo>
                  <a:pt x="71775" y="705602"/>
                  <a:pt x="45846" y="836306"/>
                  <a:pt x="40025" y="859060"/>
                </a:cubicBezTo>
                <a:cubicBezTo>
                  <a:pt x="34204" y="881814"/>
                  <a:pt x="46375" y="870172"/>
                  <a:pt x="40025" y="776510"/>
                </a:cubicBezTo>
                <a:cubicBezTo>
                  <a:pt x="33675" y="682848"/>
                  <a:pt x="6158" y="354235"/>
                  <a:pt x="1925" y="297085"/>
                </a:cubicBezTo>
                <a:cubicBezTo>
                  <a:pt x="-2308" y="239935"/>
                  <a:pt x="-192" y="462714"/>
                  <a:pt x="14625" y="433610"/>
                </a:cubicBezTo>
                <a:cubicBezTo>
                  <a:pt x="29442" y="404506"/>
                  <a:pt x="77596" y="162677"/>
                  <a:pt x="90825" y="122460"/>
                </a:cubicBezTo>
                <a:cubicBezTo>
                  <a:pt x="104054" y="82243"/>
                  <a:pt x="78125" y="206598"/>
                  <a:pt x="94000" y="192310"/>
                </a:cubicBezTo>
                <a:cubicBezTo>
                  <a:pt x="109875" y="178023"/>
                  <a:pt x="203537" y="-20944"/>
                  <a:pt x="192425" y="1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D0FA91C0-59DF-214E-74A3-6AE11CF45A16}"/>
              </a:ext>
            </a:extLst>
          </p:cNvPr>
          <p:cNvSpPr/>
          <p:nvPr/>
        </p:nvSpPr>
        <p:spPr>
          <a:xfrm>
            <a:off x="4084564" y="10369550"/>
            <a:ext cx="1011717" cy="771436"/>
          </a:xfrm>
          <a:custGeom>
            <a:avLst/>
            <a:gdLst>
              <a:gd name="connsiteX0" fmla="*/ 811286 w 1011717"/>
              <a:gd name="connsiteY0" fmla="*/ 0 h 771436"/>
              <a:gd name="connsiteX1" fmla="*/ 731911 w 1011717"/>
              <a:gd name="connsiteY1" fmla="*/ 422275 h 771436"/>
              <a:gd name="connsiteX2" fmla="*/ 823986 w 1011717"/>
              <a:gd name="connsiteY2" fmla="*/ 660400 h 771436"/>
              <a:gd name="connsiteX3" fmla="*/ 814461 w 1011717"/>
              <a:gd name="connsiteY3" fmla="*/ 584200 h 771436"/>
              <a:gd name="connsiteX4" fmla="*/ 830336 w 1011717"/>
              <a:gd name="connsiteY4" fmla="*/ 695325 h 771436"/>
              <a:gd name="connsiteX5" fmla="*/ 725561 w 1011717"/>
              <a:gd name="connsiteY5" fmla="*/ 730250 h 771436"/>
              <a:gd name="connsiteX6" fmla="*/ 1661 w 1011717"/>
              <a:gd name="connsiteY6" fmla="*/ 676275 h 771436"/>
              <a:gd name="connsiteX7" fmla="*/ 541411 w 1011717"/>
              <a:gd name="connsiteY7" fmla="*/ 755650 h 771436"/>
              <a:gd name="connsiteX8" fmla="*/ 1008136 w 1011717"/>
              <a:gd name="connsiteY8" fmla="*/ 762000 h 771436"/>
              <a:gd name="connsiteX9" fmla="*/ 760486 w 1011717"/>
              <a:gd name="connsiteY9" fmla="*/ 650875 h 771436"/>
              <a:gd name="connsiteX10" fmla="*/ 827161 w 1011717"/>
              <a:gd name="connsiteY10" fmla="*/ 276225 h 771436"/>
              <a:gd name="connsiteX11" fmla="*/ 677936 w 1011717"/>
              <a:gd name="connsiteY11" fmla="*/ 419100 h 771436"/>
              <a:gd name="connsiteX12" fmla="*/ 811286 w 1011717"/>
              <a:gd name="connsiteY12" fmla="*/ 0 h 77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1717" h="771436">
                <a:moveTo>
                  <a:pt x="811286" y="0"/>
                </a:moveTo>
                <a:cubicBezTo>
                  <a:pt x="820282" y="529"/>
                  <a:pt x="729794" y="312208"/>
                  <a:pt x="731911" y="422275"/>
                </a:cubicBezTo>
                <a:cubicBezTo>
                  <a:pt x="734028" y="532342"/>
                  <a:pt x="810228" y="633413"/>
                  <a:pt x="823986" y="660400"/>
                </a:cubicBezTo>
                <a:cubicBezTo>
                  <a:pt x="837744" y="687388"/>
                  <a:pt x="813403" y="578379"/>
                  <a:pt x="814461" y="584200"/>
                </a:cubicBezTo>
                <a:cubicBezTo>
                  <a:pt x="815519" y="590021"/>
                  <a:pt x="845153" y="670983"/>
                  <a:pt x="830336" y="695325"/>
                </a:cubicBezTo>
                <a:cubicBezTo>
                  <a:pt x="815519" y="719667"/>
                  <a:pt x="863673" y="733425"/>
                  <a:pt x="725561" y="730250"/>
                </a:cubicBezTo>
                <a:cubicBezTo>
                  <a:pt x="587449" y="727075"/>
                  <a:pt x="32353" y="672042"/>
                  <a:pt x="1661" y="676275"/>
                </a:cubicBezTo>
                <a:cubicBezTo>
                  <a:pt x="-29031" y="680508"/>
                  <a:pt x="373665" y="741363"/>
                  <a:pt x="541411" y="755650"/>
                </a:cubicBezTo>
                <a:cubicBezTo>
                  <a:pt x="709157" y="769937"/>
                  <a:pt x="971624" y="779462"/>
                  <a:pt x="1008136" y="762000"/>
                </a:cubicBezTo>
                <a:cubicBezTo>
                  <a:pt x="1044648" y="744538"/>
                  <a:pt x="790648" y="731837"/>
                  <a:pt x="760486" y="650875"/>
                </a:cubicBezTo>
                <a:cubicBezTo>
                  <a:pt x="730324" y="569913"/>
                  <a:pt x="840919" y="314854"/>
                  <a:pt x="827161" y="276225"/>
                </a:cubicBezTo>
                <a:cubicBezTo>
                  <a:pt x="813403" y="237596"/>
                  <a:pt x="680582" y="459846"/>
                  <a:pt x="677936" y="419100"/>
                </a:cubicBezTo>
                <a:cubicBezTo>
                  <a:pt x="675290" y="378354"/>
                  <a:pt x="802290" y="-529"/>
                  <a:pt x="8112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1F9A3B7C-F5A5-EFEB-66B1-F5329F3A559D}"/>
              </a:ext>
            </a:extLst>
          </p:cNvPr>
          <p:cNvSpPr/>
          <p:nvPr/>
        </p:nvSpPr>
        <p:spPr>
          <a:xfrm>
            <a:off x="2849917" y="10968984"/>
            <a:ext cx="1560267" cy="649014"/>
          </a:xfrm>
          <a:custGeom>
            <a:avLst/>
            <a:gdLst>
              <a:gd name="connsiteX0" fmla="*/ 1560158 w 1560267"/>
              <a:gd name="connsiteY0" fmla="*/ 641 h 649014"/>
              <a:gd name="connsiteX1" fmla="*/ 772758 w 1560267"/>
              <a:gd name="connsiteY1" fmla="*/ 99066 h 649014"/>
              <a:gd name="connsiteX2" fmla="*/ 883883 w 1560267"/>
              <a:gd name="connsiteY2" fmla="*/ 111766 h 649014"/>
              <a:gd name="connsiteX3" fmla="*/ 306033 w 1560267"/>
              <a:gd name="connsiteY3" fmla="*/ 162566 h 649014"/>
              <a:gd name="connsiteX4" fmla="*/ 134583 w 1560267"/>
              <a:gd name="connsiteY4" fmla="*/ 219716 h 649014"/>
              <a:gd name="connsiteX5" fmla="*/ 302858 w 1560267"/>
              <a:gd name="connsiteY5" fmla="*/ 207016 h 649014"/>
              <a:gd name="connsiteX6" fmla="*/ 77433 w 1560267"/>
              <a:gd name="connsiteY6" fmla="*/ 349891 h 649014"/>
              <a:gd name="connsiteX7" fmla="*/ 226658 w 1560267"/>
              <a:gd name="connsiteY7" fmla="*/ 451491 h 649014"/>
              <a:gd name="connsiteX8" fmla="*/ 137758 w 1560267"/>
              <a:gd name="connsiteY8" fmla="*/ 438791 h 649014"/>
              <a:gd name="connsiteX9" fmla="*/ 693383 w 1560267"/>
              <a:gd name="connsiteY9" fmla="*/ 645166 h 649014"/>
              <a:gd name="connsiteX10" fmla="*/ 442558 w 1560267"/>
              <a:gd name="connsiteY10" fmla="*/ 578491 h 649014"/>
              <a:gd name="connsiteX11" fmla="*/ 7583 w 1560267"/>
              <a:gd name="connsiteY11" fmla="*/ 454666 h 649014"/>
              <a:gd name="connsiteX12" fmla="*/ 156808 w 1560267"/>
              <a:gd name="connsiteY12" fmla="*/ 486416 h 649014"/>
              <a:gd name="connsiteX13" fmla="*/ 36158 w 1560267"/>
              <a:gd name="connsiteY13" fmla="*/ 343541 h 649014"/>
              <a:gd name="connsiteX14" fmla="*/ 194908 w 1560267"/>
              <a:gd name="connsiteY14" fmla="*/ 194316 h 649014"/>
              <a:gd name="connsiteX15" fmla="*/ 106008 w 1560267"/>
              <a:gd name="connsiteY15" fmla="*/ 181616 h 649014"/>
              <a:gd name="connsiteX16" fmla="*/ 820383 w 1560267"/>
              <a:gd name="connsiteY16" fmla="*/ 140341 h 649014"/>
              <a:gd name="connsiteX17" fmla="*/ 712433 w 1560267"/>
              <a:gd name="connsiteY17" fmla="*/ 60966 h 649014"/>
              <a:gd name="connsiteX18" fmla="*/ 1560158 w 1560267"/>
              <a:gd name="connsiteY18" fmla="*/ 641 h 64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60267" h="649014">
                <a:moveTo>
                  <a:pt x="1560158" y="641"/>
                </a:moveTo>
                <a:cubicBezTo>
                  <a:pt x="1570212" y="6991"/>
                  <a:pt x="885471" y="80545"/>
                  <a:pt x="772758" y="99066"/>
                </a:cubicBezTo>
                <a:cubicBezTo>
                  <a:pt x="660045" y="117587"/>
                  <a:pt x="961670" y="101183"/>
                  <a:pt x="883883" y="111766"/>
                </a:cubicBezTo>
                <a:cubicBezTo>
                  <a:pt x="806096" y="122349"/>
                  <a:pt x="430916" y="144574"/>
                  <a:pt x="306033" y="162566"/>
                </a:cubicBezTo>
                <a:cubicBezTo>
                  <a:pt x="181150" y="180558"/>
                  <a:pt x="135112" y="212308"/>
                  <a:pt x="134583" y="219716"/>
                </a:cubicBezTo>
                <a:cubicBezTo>
                  <a:pt x="134054" y="227124"/>
                  <a:pt x="312383" y="185320"/>
                  <a:pt x="302858" y="207016"/>
                </a:cubicBezTo>
                <a:cubicBezTo>
                  <a:pt x="293333" y="228712"/>
                  <a:pt x="90133" y="309145"/>
                  <a:pt x="77433" y="349891"/>
                </a:cubicBezTo>
                <a:cubicBezTo>
                  <a:pt x="64733" y="390637"/>
                  <a:pt x="216604" y="436674"/>
                  <a:pt x="226658" y="451491"/>
                </a:cubicBezTo>
                <a:cubicBezTo>
                  <a:pt x="236712" y="466308"/>
                  <a:pt x="59970" y="406512"/>
                  <a:pt x="137758" y="438791"/>
                </a:cubicBezTo>
                <a:cubicBezTo>
                  <a:pt x="215545" y="471070"/>
                  <a:pt x="642583" y="621883"/>
                  <a:pt x="693383" y="645166"/>
                </a:cubicBezTo>
                <a:cubicBezTo>
                  <a:pt x="744183" y="668449"/>
                  <a:pt x="442558" y="578491"/>
                  <a:pt x="442558" y="578491"/>
                </a:cubicBezTo>
                <a:lnTo>
                  <a:pt x="7583" y="454666"/>
                </a:lnTo>
                <a:cubicBezTo>
                  <a:pt x="-40042" y="439320"/>
                  <a:pt x="152045" y="504937"/>
                  <a:pt x="156808" y="486416"/>
                </a:cubicBezTo>
                <a:cubicBezTo>
                  <a:pt x="161571" y="467895"/>
                  <a:pt x="29808" y="392224"/>
                  <a:pt x="36158" y="343541"/>
                </a:cubicBezTo>
                <a:cubicBezTo>
                  <a:pt x="42508" y="294858"/>
                  <a:pt x="183266" y="221303"/>
                  <a:pt x="194908" y="194316"/>
                </a:cubicBezTo>
                <a:cubicBezTo>
                  <a:pt x="206550" y="167329"/>
                  <a:pt x="1762" y="190612"/>
                  <a:pt x="106008" y="181616"/>
                </a:cubicBezTo>
                <a:cubicBezTo>
                  <a:pt x="210254" y="172620"/>
                  <a:pt x="719312" y="160449"/>
                  <a:pt x="820383" y="140341"/>
                </a:cubicBezTo>
                <a:cubicBezTo>
                  <a:pt x="921454" y="120233"/>
                  <a:pt x="592312" y="85308"/>
                  <a:pt x="712433" y="60966"/>
                </a:cubicBezTo>
                <a:cubicBezTo>
                  <a:pt x="832554" y="36624"/>
                  <a:pt x="1550104" y="-5709"/>
                  <a:pt x="1560158" y="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5AF497F4-E8DE-447B-EF0A-E791F1CA1339}"/>
              </a:ext>
            </a:extLst>
          </p:cNvPr>
          <p:cNvSpPr/>
          <p:nvPr/>
        </p:nvSpPr>
        <p:spPr>
          <a:xfrm>
            <a:off x="4819427" y="10960059"/>
            <a:ext cx="1526890" cy="536827"/>
          </a:xfrm>
          <a:custGeom>
            <a:avLst/>
            <a:gdLst>
              <a:gd name="connsiteX0" fmla="*/ 6573 w 1526890"/>
              <a:gd name="connsiteY0" fmla="*/ 28616 h 536827"/>
              <a:gd name="connsiteX1" fmla="*/ 686023 w 1526890"/>
              <a:gd name="connsiteY1" fmla="*/ 146091 h 536827"/>
              <a:gd name="connsiteX2" fmla="*/ 724123 w 1526890"/>
              <a:gd name="connsiteY2" fmla="*/ 130216 h 536827"/>
              <a:gd name="connsiteX3" fmla="*/ 1038448 w 1526890"/>
              <a:gd name="connsiteY3" fmla="*/ 241341 h 536827"/>
              <a:gd name="connsiteX4" fmla="*/ 1184498 w 1526890"/>
              <a:gd name="connsiteY4" fmla="*/ 241341 h 536827"/>
              <a:gd name="connsiteX5" fmla="*/ 1460723 w 1526890"/>
              <a:gd name="connsiteY5" fmla="*/ 381041 h 536827"/>
              <a:gd name="connsiteX6" fmla="*/ 1501998 w 1526890"/>
              <a:gd name="connsiteY6" fmla="*/ 536616 h 536827"/>
              <a:gd name="connsiteX7" fmla="*/ 1492473 w 1526890"/>
              <a:gd name="connsiteY7" fmla="*/ 409616 h 536827"/>
              <a:gd name="connsiteX8" fmla="*/ 1092423 w 1526890"/>
              <a:gd name="connsiteY8" fmla="*/ 206416 h 536827"/>
              <a:gd name="connsiteX9" fmla="*/ 457423 w 1526890"/>
              <a:gd name="connsiteY9" fmla="*/ 41 h 536827"/>
              <a:gd name="connsiteX10" fmla="*/ 778098 w 1526890"/>
              <a:gd name="connsiteY10" fmla="*/ 187366 h 536827"/>
              <a:gd name="connsiteX11" fmla="*/ 365348 w 1526890"/>
              <a:gd name="connsiteY11" fmla="*/ 50841 h 536827"/>
              <a:gd name="connsiteX12" fmla="*/ 6573 w 1526890"/>
              <a:gd name="connsiteY12" fmla="*/ 28616 h 53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6890" h="536827">
                <a:moveTo>
                  <a:pt x="6573" y="28616"/>
                </a:moveTo>
                <a:cubicBezTo>
                  <a:pt x="60019" y="44491"/>
                  <a:pt x="566431" y="129158"/>
                  <a:pt x="686023" y="146091"/>
                </a:cubicBezTo>
                <a:cubicBezTo>
                  <a:pt x="805615" y="163024"/>
                  <a:pt x="665386" y="114341"/>
                  <a:pt x="724123" y="130216"/>
                </a:cubicBezTo>
                <a:cubicBezTo>
                  <a:pt x="782860" y="146091"/>
                  <a:pt x="961719" y="222820"/>
                  <a:pt x="1038448" y="241341"/>
                </a:cubicBezTo>
                <a:cubicBezTo>
                  <a:pt x="1115177" y="259862"/>
                  <a:pt x="1114119" y="218058"/>
                  <a:pt x="1184498" y="241341"/>
                </a:cubicBezTo>
                <a:cubicBezTo>
                  <a:pt x="1254877" y="264624"/>
                  <a:pt x="1407806" y="331829"/>
                  <a:pt x="1460723" y="381041"/>
                </a:cubicBezTo>
                <a:cubicBezTo>
                  <a:pt x="1513640" y="430253"/>
                  <a:pt x="1496706" y="531854"/>
                  <a:pt x="1501998" y="536616"/>
                </a:cubicBezTo>
                <a:cubicBezTo>
                  <a:pt x="1507290" y="541379"/>
                  <a:pt x="1560736" y="464649"/>
                  <a:pt x="1492473" y="409616"/>
                </a:cubicBezTo>
                <a:cubicBezTo>
                  <a:pt x="1424211" y="354583"/>
                  <a:pt x="1264931" y="274679"/>
                  <a:pt x="1092423" y="206416"/>
                </a:cubicBezTo>
                <a:cubicBezTo>
                  <a:pt x="919915" y="138154"/>
                  <a:pt x="509810" y="3216"/>
                  <a:pt x="457423" y="41"/>
                </a:cubicBezTo>
                <a:cubicBezTo>
                  <a:pt x="405036" y="-3134"/>
                  <a:pt x="793444" y="178899"/>
                  <a:pt x="778098" y="187366"/>
                </a:cubicBezTo>
                <a:cubicBezTo>
                  <a:pt x="762752" y="195833"/>
                  <a:pt x="491290" y="79945"/>
                  <a:pt x="365348" y="50841"/>
                </a:cubicBezTo>
                <a:cubicBezTo>
                  <a:pt x="239406" y="21737"/>
                  <a:pt x="-46873" y="12741"/>
                  <a:pt x="6573" y="28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3479FE41-D9D4-D722-15AA-7B5694FF27D8}"/>
              </a:ext>
            </a:extLst>
          </p:cNvPr>
          <p:cNvSpPr/>
          <p:nvPr/>
        </p:nvSpPr>
        <p:spPr>
          <a:xfrm>
            <a:off x="2760748" y="11158272"/>
            <a:ext cx="1080925" cy="870374"/>
          </a:xfrm>
          <a:custGeom>
            <a:avLst/>
            <a:gdLst>
              <a:gd name="connsiteX0" fmla="*/ 226927 w 1080925"/>
              <a:gd name="connsiteY0" fmla="*/ 68528 h 870374"/>
              <a:gd name="connsiteX1" fmla="*/ 103102 w 1080925"/>
              <a:gd name="connsiteY1" fmla="*/ 271728 h 870374"/>
              <a:gd name="connsiteX2" fmla="*/ 217402 w 1080925"/>
              <a:gd name="connsiteY2" fmla="*/ 440003 h 870374"/>
              <a:gd name="connsiteX3" fmla="*/ 131677 w 1080925"/>
              <a:gd name="connsiteY3" fmla="*/ 446353 h 870374"/>
              <a:gd name="connsiteX4" fmla="*/ 255502 w 1080925"/>
              <a:gd name="connsiteY4" fmla="*/ 586053 h 870374"/>
              <a:gd name="connsiteX5" fmla="*/ 255502 w 1080925"/>
              <a:gd name="connsiteY5" fmla="*/ 589228 h 870374"/>
              <a:gd name="connsiteX6" fmla="*/ 1068302 w 1080925"/>
              <a:gd name="connsiteY6" fmla="*/ 862278 h 870374"/>
              <a:gd name="connsiteX7" fmla="*/ 700002 w 1080925"/>
              <a:gd name="connsiteY7" fmla="*/ 773378 h 870374"/>
              <a:gd name="connsiteX8" fmla="*/ 26902 w 1080925"/>
              <a:gd name="connsiteY8" fmla="*/ 519378 h 870374"/>
              <a:gd name="connsiteX9" fmla="*/ 131677 w 1080925"/>
              <a:gd name="connsiteY9" fmla="*/ 557478 h 870374"/>
              <a:gd name="connsiteX10" fmla="*/ 115802 w 1080925"/>
              <a:gd name="connsiteY10" fmla="*/ 357453 h 870374"/>
              <a:gd name="connsiteX11" fmla="*/ 52302 w 1080925"/>
              <a:gd name="connsiteY11" fmla="*/ 205053 h 870374"/>
              <a:gd name="connsiteX12" fmla="*/ 230102 w 1080925"/>
              <a:gd name="connsiteY12" fmla="*/ 5028 h 870374"/>
              <a:gd name="connsiteX13" fmla="*/ 226927 w 1080925"/>
              <a:gd name="connsiteY13" fmla="*/ 68528 h 87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0925" h="870374">
                <a:moveTo>
                  <a:pt x="226927" y="68528"/>
                </a:moveTo>
                <a:cubicBezTo>
                  <a:pt x="205760" y="112978"/>
                  <a:pt x="104689" y="209816"/>
                  <a:pt x="103102" y="271728"/>
                </a:cubicBezTo>
                <a:cubicBezTo>
                  <a:pt x="101515" y="333640"/>
                  <a:pt x="212640" y="410899"/>
                  <a:pt x="217402" y="440003"/>
                </a:cubicBezTo>
                <a:cubicBezTo>
                  <a:pt x="222164" y="469107"/>
                  <a:pt x="125327" y="422011"/>
                  <a:pt x="131677" y="446353"/>
                </a:cubicBezTo>
                <a:cubicBezTo>
                  <a:pt x="138027" y="470695"/>
                  <a:pt x="234865" y="562241"/>
                  <a:pt x="255502" y="586053"/>
                </a:cubicBezTo>
                <a:cubicBezTo>
                  <a:pt x="276139" y="609865"/>
                  <a:pt x="255502" y="589228"/>
                  <a:pt x="255502" y="589228"/>
                </a:cubicBezTo>
                <a:lnTo>
                  <a:pt x="1068302" y="862278"/>
                </a:lnTo>
                <a:cubicBezTo>
                  <a:pt x="1142385" y="892970"/>
                  <a:pt x="873569" y="830528"/>
                  <a:pt x="700002" y="773378"/>
                </a:cubicBezTo>
                <a:cubicBezTo>
                  <a:pt x="526435" y="716228"/>
                  <a:pt x="121623" y="555361"/>
                  <a:pt x="26902" y="519378"/>
                </a:cubicBezTo>
                <a:cubicBezTo>
                  <a:pt x="-67819" y="483395"/>
                  <a:pt x="116860" y="584466"/>
                  <a:pt x="131677" y="557478"/>
                </a:cubicBezTo>
                <a:cubicBezTo>
                  <a:pt x="146494" y="530490"/>
                  <a:pt x="129031" y="416190"/>
                  <a:pt x="115802" y="357453"/>
                </a:cubicBezTo>
                <a:cubicBezTo>
                  <a:pt x="102573" y="298716"/>
                  <a:pt x="33252" y="263790"/>
                  <a:pt x="52302" y="205053"/>
                </a:cubicBezTo>
                <a:cubicBezTo>
                  <a:pt x="71352" y="146316"/>
                  <a:pt x="207348" y="24078"/>
                  <a:pt x="230102" y="5028"/>
                </a:cubicBezTo>
                <a:cubicBezTo>
                  <a:pt x="252856" y="-14022"/>
                  <a:pt x="248094" y="24078"/>
                  <a:pt x="226927" y="68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5CFA1120-25CA-68B6-2AC8-4A39DB848E73}"/>
              </a:ext>
            </a:extLst>
          </p:cNvPr>
          <p:cNvSpPr/>
          <p:nvPr/>
        </p:nvSpPr>
        <p:spPr>
          <a:xfrm>
            <a:off x="2858438" y="11440823"/>
            <a:ext cx="1503784" cy="368772"/>
          </a:xfrm>
          <a:custGeom>
            <a:avLst/>
            <a:gdLst>
              <a:gd name="connsiteX0" fmla="*/ 27637 w 1503784"/>
              <a:gd name="connsiteY0" fmla="*/ 8227 h 368772"/>
              <a:gd name="connsiteX1" fmla="*/ 122887 w 1503784"/>
              <a:gd name="connsiteY1" fmla="*/ 59027 h 368772"/>
              <a:gd name="connsiteX2" fmla="*/ 691212 w 1503784"/>
              <a:gd name="connsiteY2" fmla="*/ 268577 h 368772"/>
              <a:gd name="connsiteX3" fmla="*/ 713437 w 1503784"/>
              <a:gd name="connsiteY3" fmla="*/ 262227 h 368772"/>
              <a:gd name="connsiteX4" fmla="*/ 1491312 w 1503784"/>
              <a:gd name="connsiteY4" fmla="*/ 363827 h 368772"/>
              <a:gd name="connsiteX5" fmla="*/ 1142062 w 1503784"/>
              <a:gd name="connsiteY5" fmla="*/ 335252 h 368772"/>
              <a:gd name="connsiteX6" fmla="*/ 475312 w 1503784"/>
              <a:gd name="connsiteY6" fmla="*/ 182852 h 368772"/>
              <a:gd name="connsiteX7" fmla="*/ 494362 w 1503784"/>
              <a:gd name="connsiteY7" fmla="*/ 201902 h 368772"/>
              <a:gd name="connsiteX8" fmla="*/ 27637 w 1503784"/>
              <a:gd name="connsiteY8" fmla="*/ 8227 h 36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3784" h="368772">
                <a:moveTo>
                  <a:pt x="27637" y="8227"/>
                </a:moveTo>
                <a:cubicBezTo>
                  <a:pt x="-34275" y="-15585"/>
                  <a:pt x="12291" y="15635"/>
                  <a:pt x="122887" y="59027"/>
                </a:cubicBezTo>
                <a:cubicBezTo>
                  <a:pt x="233483" y="102419"/>
                  <a:pt x="592787" y="234710"/>
                  <a:pt x="691212" y="268577"/>
                </a:cubicBezTo>
                <a:cubicBezTo>
                  <a:pt x="789637" y="302444"/>
                  <a:pt x="580087" y="246352"/>
                  <a:pt x="713437" y="262227"/>
                </a:cubicBezTo>
                <a:cubicBezTo>
                  <a:pt x="846787" y="278102"/>
                  <a:pt x="1419875" y="351656"/>
                  <a:pt x="1491312" y="363827"/>
                </a:cubicBezTo>
                <a:cubicBezTo>
                  <a:pt x="1562749" y="375998"/>
                  <a:pt x="1311395" y="365415"/>
                  <a:pt x="1142062" y="335252"/>
                </a:cubicBezTo>
                <a:cubicBezTo>
                  <a:pt x="972729" y="305090"/>
                  <a:pt x="583262" y="205077"/>
                  <a:pt x="475312" y="182852"/>
                </a:cubicBezTo>
                <a:cubicBezTo>
                  <a:pt x="367362" y="160627"/>
                  <a:pt x="567916" y="229948"/>
                  <a:pt x="494362" y="201902"/>
                </a:cubicBezTo>
                <a:cubicBezTo>
                  <a:pt x="420808" y="173856"/>
                  <a:pt x="89549" y="32039"/>
                  <a:pt x="27637" y="8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110DEF67-C2D3-5255-5182-29DB6DFC9FE5}"/>
              </a:ext>
            </a:extLst>
          </p:cNvPr>
          <p:cNvSpPr/>
          <p:nvPr/>
        </p:nvSpPr>
        <p:spPr>
          <a:xfrm>
            <a:off x="3507496" y="11598275"/>
            <a:ext cx="2028997" cy="107955"/>
          </a:xfrm>
          <a:custGeom>
            <a:avLst/>
            <a:gdLst>
              <a:gd name="connsiteX0" fmla="*/ 879 w 2028997"/>
              <a:gd name="connsiteY0" fmla="*/ 0 h 107955"/>
              <a:gd name="connsiteX1" fmla="*/ 766054 w 2028997"/>
              <a:gd name="connsiteY1" fmla="*/ 57150 h 107955"/>
              <a:gd name="connsiteX2" fmla="*/ 721604 w 2028997"/>
              <a:gd name="connsiteY2" fmla="*/ 57150 h 107955"/>
              <a:gd name="connsiteX3" fmla="*/ 1223254 w 2028997"/>
              <a:gd name="connsiteY3" fmla="*/ 92075 h 107955"/>
              <a:gd name="connsiteX4" fmla="*/ 1204204 w 2028997"/>
              <a:gd name="connsiteY4" fmla="*/ 98425 h 107955"/>
              <a:gd name="connsiteX5" fmla="*/ 2023354 w 2028997"/>
              <a:gd name="connsiteY5" fmla="*/ 63500 h 107955"/>
              <a:gd name="connsiteX6" fmla="*/ 1512179 w 2028997"/>
              <a:gd name="connsiteY6" fmla="*/ 107950 h 107955"/>
              <a:gd name="connsiteX7" fmla="*/ 502529 w 2028997"/>
              <a:gd name="connsiteY7" fmla="*/ 66675 h 107955"/>
              <a:gd name="connsiteX8" fmla="*/ 610479 w 2028997"/>
              <a:gd name="connsiteY8" fmla="*/ 69850 h 107955"/>
              <a:gd name="connsiteX9" fmla="*/ 879 w 2028997"/>
              <a:gd name="connsiteY9" fmla="*/ 0 h 10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8997" h="107955">
                <a:moveTo>
                  <a:pt x="879" y="0"/>
                </a:moveTo>
                <a:lnTo>
                  <a:pt x="766054" y="57150"/>
                </a:lnTo>
                <a:cubicBezTo>
                  <a:pt x="886175" y="66675"/>
                  <a:pt x="721604" y="57150"/>
                  <a:pt x="721604" y="57150"/>
                </a:cubicBezTo>
                <a:lnTo>
                  <a:pt x="1223254" y="92075"/>
                </a:lnTo>
                <a:cubicBezTo>
                  <a:pt x="1303687" y="98954"/>
                  <a:pt x="1204204" y="98425"/>
                  <a:pt x="1204204" y="98425"/>
                </a:cubicBezTo>
                <a:lnTo>
                  <a:pt x="2023354" y="63500"/>
                </a:lnTo>
                <a:cubicBezTo>
                  <a:pt x="2074683" y="65087"/>
                  <a:pt x="1765650" y="107421"/>
                  <a:pt x="1512179" y="107950"/>
                </a:cubicBezTo>
                <a:cubicBezTo>
                  <a:pt x="1258708" y="108479"/>
                  <a:pt x="652812" y="73025"/>
                  <a:pt x="502529" y="66675"/>
                </a:cubicBezTo>
                <a:cubicBezTo>
                  <a:pt x="352246" y="60325"/>
                  <a:pt x="690383" y="81492"/>
                  <a:pt x="610479" y="69850"/>
                </a:cubicBezTo>
                <a:cubicBezTo>
                  <a:pt x="530575" y="58208"/>
                  <a:pt x="-25050" y="2117"/>
                  <a:pt x="87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62D9B233-6CEF-ED9A-96A7-C5112A31D462}"/>
              </a:ext>
            </a:extLst>
          </p:cNvPr>
          <p:cNvSpPr/>
          <p:nvPr/>
        </p:nvSpPr>
        <p:spPr>
          <a:xfrm>
            <a:off x="3505200" y="11620500"/>
            <a:ext cx="2069924" cy="148349"/>
          </a:xfrm>
          <a:custGeom>
            <a:avLst/>
            <a:gdLst>
              <a:gd name="connsiteX0" fmla="*/ 0 w 2069924"/>
              <a:gd name="connsiteY0" fmla="*/ 0 h 148349"/>
              <a:gd name="connsiteX1" fmla="*/ 82550 w 2069924"/>
              <a:gd name="connsiteY1" fmla="*/ 9525 h 148349"/>
              <a:gd name="connsiteX2" fmla="*/ 1323975 w 2069924"/>
              <a:gd name="connsiteY2" fmla="*/ 139700 h 148349"/>
              <a:gd name="connsiteX3" fmla="*/ 1184275 w 2069924"/>
              <a:gd name="connsiteY3" fmla="*/ 136525 h 148349"/>
              <a:gd name="connsiteX4" fmla="*/ 2060575 w 2069924"/>
              <a:gd name="connsiteY4" fmla="*/ 130175 h 148349"/>
              <a:gd name="connsiteX5" fmla="*/ 1670050 w 2069924"/>
              <a:gd name="connsiteY5" fmla="*/ 139700 h 148349"/>
              <a:gd name="connsiteX6" fmla="*/ 1047750 w 2069924"/>
              <a:gd name="connsiteY6" fmla="*/ 142875 h 148349"/>
              <a:gd name="connsiteX7" fmla="*/ 644525 w 2069924"/>
              <a:gd name="connsiteY7" fmla="*/ 101600 h 148349"/>
              <a:gd name="connsiteX8" fmla="*/ 720725 w 2069924"/>
              <a:gd name="connsiteY8" fmla="*/ 133350 h 148349"/>
              <a:gd name="connsiteX9" fmla="*/ 0 w 2069924"/>
              <a:gd name="connsiteY9" fmla="*/ 0 h 148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9924" h="148349">
                <a:moveTo>
                  <a:pt x="0" y="0"/>
                </a:moveTo>
                <a:lnTo>
                  <a:pt x="82550" y="9525"/>
                </a:lnTo>
                <a:lnTo>
                  <a:pt x="1323975" y="139700"/>
                </a:lnTo>
                <a:cubicBezTo>
                  <a:pt x="1507596" y="160867"/>
                  <a:pt x="1184275" y="136525"/>
                  <a:pt x="1184275" y="136525"/>
                </a:cubicBezTo>
                <a:lnTo>
                  <a:pt x="2060575" y="130175"/>
                </a:lnTo>
                <a:cubicBezTo>
                  <a:pt x="2141537" y="130704"/>
                  <a:pt x="1670050" y="139700"/>
                  <a:pt x="1670050" y="139700"/>
                </a:cubicBezTo>
                <a:cubicBezTo>
                  <a:pt x="1501246" y="141817"/>
                  <a:pt x="1218671" y="149225"/>
                  <a:pt x="1047750" y="142875"/>
                </a:cubicBezTo>
                <a:cubicBezTo>
                  <a:pt x="876829" y="136525"/>
                  <a:pt x="699029" y="103187"/>
                  <a:pt x="644525" y="101600"/>
                </a:cubicBezTo>
                <a:cubicBezTo>
                  <a:pt x="590021" y="100013"/>
                  <a:pt x="828146" y="150283"/>
                  <a:pt x="720725" y="133350"/>
                </a:cubicBezTo>
                <a:cubicBezTo>
                  <a:pt x="613304" y="116417"/>
                  <a:pt x="306652" y="58208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7077A653-1BAF-2216-069C-CC2880C4CD5E}"/>
              </a:ext>
            </a:extLst>
          </p:cNvPr>
          <p:cNvSpPr/>
          <p:nvPr/>
        </p:nvSpPr>
        <p:spPr>
          <a:xfrm>
            <a:off x="3699714" y="11956939"/>
            <a:ext cx="1961882" cy="162050"/>
          </a:xfrm>
          <a:custGeom>
            <a:avLst/>
            <a:gdLst>
              <a:gd name="connsiteX0" fmla="*/ 173786 w 1961882"/>
              <a:gd name="connsiteY0" fmla="*/ 28686 h 162050"/>
              <a:gd name="connsiteX1" fmla="*/ 1262811 w 1961882"/>
              <a:gd name="connsiteY1" fmla="*/ 117586 h 162050"/>
              <a:gd name="connsiteX2" fmla="*/ 1297736 w 1961882"/>
              <a:gd name="connsiteY2" fmla="*/ 98536 h 162050"/>
              <a:gd name="connsiteX3" fmla="*/ 1958136 w 1961882"/>
              <a:gd name="connsiteY3" fmla="*/ 12811 h 162050"/>
              <a:gd name="connsiteX4" fmla="*/ 1529511 w 1961882"/>
              <a:gd name="connsiteY4" fmla="*/ 117586 h 162050"/>
              <a:gd name="connsiteX5" fmla="*/ 764336 w 1961882"/>
              <a:gd name="connsiteY5" fmla="*/ 136636 h 162050"/>
              <a:gd name="connsiteX6" fmla="*/ 811961 w 1961882"/>
              <a:gd name="connsiteY6" fmla="*/ 136636 h 162050"/>
              <a:gd name="connsiteX7" fmla="*/ 8686 w 1961882"/>
              <a:gd name="connsiteY7" fmla="*/ 111 h 162050"/>
              <a:gd name="connsiteX8" fmla="*/ 373811 w 1961882"/>
              <a:gd name="connsiteY8" fmla="*/ 162036 h 162050"/>
              <a:gd name="connsiteX9" fmla="*/ 173786 w 1961882"/>
              <a:gd name="connsiteY9" fmla="*/ 28686 h 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1882" h="162050">
                <a:moveTo>
                  <a:pt x="173786" y="28686"/>
                </a:moveTo>
                <a:cubicBezTo>
                  <a:pt x="321953" y="21278"/>
                  <a:pt x="1075486" y="105944"/>
                  <a:pt x="1262811" y="117586"/>
                </a:cubicBezTo>
                <a:cubicBezTo>
                  <a:pt x="1450136" y="129228"/>
                  <a:pt x="1181849" y="115998"/>
                  <a:pt x="1297736" y="98536"/>
                </a:cubicBezTo>
                <a:cubicBezTo>
                  <a:pt x="1413623" y="81074"/>
                  <a:pt x="1919507" y="9636"/>
                  <a:pt x="1958136" y="12811"/>
                </a:cubicBezTo>
                <a:cubicBezTo>
                  <a:pt x="1996765" y="15986"/>
                  <a:pt x="1728478" y="96949"/>
                  <a:pt x="1529511" y="117586"/>
                </a:cubicBezTo>
                <a:cubicBezTo>
                  <a:pt x="1330544" y="138223"/>
                  <a:pt x="883928" y="133461"/>
                  <a:pt x="764336" y="136636"/>
                </a:cubicBezTo>
                <a:cubicBezTo>
                  <a:pt x="644744" y="139811"/>
                  <a:pt x="937903" y="159390"/>
                  <a:pt x="811961" y="136636"/>
                </a:cubicBezTo>
                <a:cubicBezTo>
                  <a:pt x="686019" y="113882"/>
                  <a:pt x="81711" y="-4122"/>
                  <a:pt x="8686" y="111"/>
                </a:cubicBezTo>
                <a:cubicBezTo>
                  <a:pt x="-64339" y="4344"/>
                  <a:pt x="346294" y="160449"/>
                  <a:pt x="373811" y="162036"/>
                </a:cubicBezTo>
                <a:cubicBezTo>
                  <a:pt x="401328" y="163623"/>
                  <a:pt x="25619" y="36094"/>
                  <a:pt x="173786" y="28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772D2EB2-AD3D-3CA8-8193-F837219E8FF8}"/>
              </a:ext>
            </a:extLst>
          </p:cNvPr>
          <p:cNvSpPr/>
          <p:nvPr/>
        </p:nvSpPr>
        <p:spPr>
          <a:xfrm>
            <a:off x="5885799" y="11271173"/>
            <a:ext cx="391406" cy="333463"/>
          </a:xfrm>
          <a:custGeom>
            <a:avLst/>
            <a:gdLst>
              <a:gd name="connsiteX0" fmla="*/ 286401 w 391406"/>
              <a:gd name="connsiteY0" fmla="*/ 77 h 333463"/>
              <a:gd name="connsiteX1" fmla="*/ 391176 w 391406"/>
              <a:gd name="connsiteY1" fmla="*/ 146127 h 333463"/>
              <a:gd name="connsiteX2" fmla="*/ 251476 w 391406"/>
              <a:gd name="connsiteY2" fmla="*/ 254077 h 333463"/>
              <a:gd name="connsiteX3" fmla="*/ 356251 w 391406"/>
              <a:gd name="connsiteY3" fmla="*/ 235027 h 333463"/>
              <a:gd name="connsiteX4" fmla="*/ 651 w 391406"/>
              <a:gd name="connsiteY4" fmla="*/ 333452 h 333463"/>
              <a:gd name="connsiteX5" fmla="*/ 270526 w 391406"/>
              <a:gd name="connsiteY5" fmla="*/ 241377 h 333463"/>
              <a:gd name="connsiteX6" fmla="*/ 356251 w 391406"/>
              <a:gd name="connsiteY6" fmla="*/ 215977 h 333463"/>
              <a:gd name="connsiteX7" fmla="*/ 365776 w 391406"/>
              <a:gd name="connsiteY7" fmla="*/ 127077 h 333463"/>
              <a:gd name="connsiteX8" fmla="*/ 286401 w 391406"/>
              <a:gd name="connsiteY8" fmla="*/ 77 h 33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1406" h="333463">
                <a:moveTo>
                  <a:pt x="286401" y="77"/>
                </a:moveTo>
                <a:cubicBezTo>
                  <a:pt x="290634" y="3252"/>
                  <a:pt x="396997" y="103794"/>
                  <a:pt x="391176" y="146127"/>
                </a:cubicBezTo>
                <a:cubicBezTo>
                  <a:pt x="385355" y="188460"/>
                  <a:pt x="257297" y="239260"/>
                  <a:pt x="251476" y="254077"/>
                </a:cubicBezTo>
                <a:cubicBezTo>
                  <a:pt x="245655" y="268894"/>
                  <a:pt x="398055" y="221798"/>
                  <a:pt x="356251" y="235027"/>
                </a:cubicBezTo>
                <a:cubicBezTo>
                  <a:pt x="314447" y="248256"/>
                  <a:pt x="14938" y="332394"/>
                  <a:pt x="651" y="333452"/>
                </a:cubicBezTo>
                <a:cubicBezTo>
                  <a:pt x="-13636" y="334510"/>
                  <a:pt x="211259" y="260956"/>
                  <a:pt x="270526" y="241377"/>
                </a:cubicBezTo>
                <a:cubicBezTo>
                  <a:pt x="329793" y="221798"/>
                  <a:pt x="340376" y="235027"/>
                  <a:pt x="356251" y="215977"/>
                </a:cubicBezTo>
                <a:cubicBezTo>
                  <a:pt x="372126" y="196927"/>
                  <a:pt x="382709" y="162531"/>
                  <a:pt x="365776" y="127077"/>
                </a:cubicBezTo>
                <a:cubicBezTo>
                  <a:pt x="348843" y="91623"/>
                  <a:pt x="282168" y="-3098"/>
                  <a:pt x="286401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C1FD4CF8-7E38-C0CE-6B9C-18D1FC62085A}"/>
              </a:ext>
            </a:extLst>
          </p:cNvPr>
          <p:cNvSpPr/>
          <p:nvPr/>
        </p:nvSpPr>
        <p:spPr>
          <a:xfrm>
            <a:off x="5181353" y="11604598"/>
            <a:ext cx="817532" cy="118139"/>
          </a:xfrm>
          <a:custGeom>
            <a:avLst/>
            <a:gdLst>
              <a:gd name="connsiteX0" fmla="*/ 289172 w 817532"/>
              <a:gd name="connsiteY0" fmla="*/ 34952 h 118139"/>
              <a:gd name="connsiteX1" fmla="*/ 349497 w 817532"/>
              <a:gd name="connsiteY1" fmla="*/ 34952 h 118139"/>
              <a:gd name="connsiteX2" fmla="*/ 813047 w 817532"/>
              <a:gd name="connsiteY2" fmla="*/ 27 h 118139"/>
              <a:gd name="connsiteX3" fmla="*/ 597147 w 817532"/>
              <a:gd name="connsiteY3" fmla="*/ 28602 h 118139"/>
              <a:gd name="connsiteX4" fmla="*/ 247 w 817532"/>
              <a:gd name="connsiteY4" fmla="*/ 117502 h 118139"/>
              <a:gd name="connsiteX5" fmla="*/ 520947 w 817532"/>
              <a:gd name="connsiteY5" fmla="*/ 66702 h 118139"/>
              <a:gd name="connsiteX6" fmla="*/ 289172 w 817532"/>
              <a:gd name="connsiteY6" fmla="*/ 34952 h 11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532" h="118139">
                <a:moveTo>
                  <a:pt x="289172" y="34952"/>
                </a:moveTo>
                <a:lnTo>
                  <a:pt x="349497" y="34952"/>
                </a:lnTo>
                <a:lnTo>
                  <a:pt x="813047" y="27"/>
                </a:lnTo>
                <a:cubicBezTo>
                  <a:pt x="854322" y="-1031"/>
                  <a:pt x="597147" y="28602"/>
                  <a:pt x="597147" y="28602"/>
                </a:cubicBezTo>
                <a:lnTo>
                  <a:pt x="247" y="117502"/>
                </a:lnTo>
                <a:cubicBezTo>
                  <a:pt x="-12453" y="123852"/>
                  <a:pt x="468030" y="80990"/>
                  <a:pt x="520947" y="66702"/>
                </a:cubicBezTo>
                <a:cubicBezTo>
                  <a:pt x="573864" y="52415"/>
                  <a:pt x="445805" y="42096"/>
                  <a:pt x="289172" y="3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7032D5B1-2862-5957-BF60-FF96ECD2B589}"/>
              </a:ext>
            </a:extLst>
          </p:cNvPr>
          <p:cNvSpPr/>
          <p:nvPr/>
        </p:nvSpPr>
        <p:spPr>
          <a:xfrm>
            <a:off x="5357187" y="11514886"/>
            <a:ext cx="972760" cy="325481"/>
          </a:xfrm>
          <a:custGeom>
            <a:avLst/>
            <a:gdLst>
              <a:gd name="connsiteX0" fmla="*/ 967413 w 972760"/>
              <a:gd name="connsiteY0" fmla="*/ 839 h 325481"/>
              <a:gd name="connsiteX1" fmla="*/ 592763 w 972760"/>
              <a:gd name="connsiteY1" fmla="*/ 118314 h 325481"/>
              <a:gd name="connsiteX2" fmla="*/ 14913 w 972760"/>
              <a:gd name="connsiteY2" fmla="*/ 321514 h 325481"/>
              <a:gd name="connsiteX3" fmla="*/ 157788 w 972760"/>
              <a:gd name="connsiteY3" fmla="*/ 258014 h 325481"/>
              <a:gd name="connsiteX4" fmla="*/ 434013 w 972760"/>
              <a:gd name="connsiteY4" fmla="*/ 140539 h 325481"/>
              <a:gd name="connsiteX5" fmla="*/ 316538 w 972760"/>
              <a:gd name="connsiteY5" fmla="*/ 175464 h 325481"/>
              <a:gd name="connsiteX6" fmla="*/ 967413 w 972760"/>
              <a:gd name="connsiteY6" fmla="*/ 839 h 32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760" h="325481">
                <a:moveTo>
                  <a:pt x="967413" y="839"/>
                </a:moveTo>
                <a:cubicBezTo>
                  <a:pt x="1013451" y="-8686"/>
                  <a:pt x="751513" y="64868"/>
                  <a:pt x="592763" y="118314"/>
                </a:cubicBezTo>
                <a:cubicBezTo>
                  <a:pt x="434013" y="171760"/>
                  <a:pt x="87409" y="298231"/>
                  <a:pt x="14913" y="321514"/>
                </a:cubicBezTo>
                <a:cubicBezTo>
                  <a:pt x="-57583" y="344797"/>
                  <a:pt x="157788" y="258014"/>
                  <a:pt x="157788" y="258014"/>
                </a:cubicBezTo>
                <a:cubicBezTo>
                  <a:pt x="227638" y="227851"/>
                  <a:pt x="407555" y="154297"/>
                  <a:pt x="434013" y="140539"/>
                </a:cubicBezTo>
                <a:cubicBezTo>
                  <a:pt x="460471" y="126781"/>
                  <a:pt x="228167" y="193985"/>
                  <a:pt x="316538" y="175464"/>
                </a:cubicBezTo>
                <a:cubicBezTo>
                  <a:pt x="404909" y="156943"/>
                  <a:pt x="921375" y="10364"/>
                  <a:pt x="967413" y="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B81F055F-F827-B846-C1FC-C1EB81E2C436}"/>
              </a:ext>
            </a:extLst>
          </p:cNvPr>
          <p:cNvSpPr/>
          <p:nvPr/>
        </p:nvSpPr>
        <p:spPr>
          <a:xfrm>
            <a:off x="6302352" y="11423782"/>
            <a:ext cx="60348" cy="467433"/>
          </a:xfrm>
          <a:custGeom>
            <a:avLst/>
            <a:gdLst>
              <a:gd name="connsiteX0" fmla="*/ 38123 w 60348"/>
              <a:gd name="connsiteY0" fmla="*/ 3043 h 467433"/>
              <a:gd name="connsiteX1" fmla="*/ 22248 w 60348"/>
              <a:gd name="connsiteY1" fmla="*/ 174493 h 467433"/>
              <a:gd name="connsiteX2" fmla="*/ 60348 w 60348"/>
              <a:gd name="connsiteY2" fmla="*/ 377693 h 467433"/>
              <a:gd name="connsiteX3" fmla="*/ 22248 w 60348"/>
              <a:gd name="connsiteY3" fmla="*/ 263393 h 467433"/>
              <a:gd name="connsiteX4" fmla="*/ 22248 w 60348"/>
              <a:gd name="connsiteY4" fmla="*/ 466593 h 467433"/>
              <a:gd name="connsiteX5" fmla="*/ 23 w 60348"/>
              <a:gd name="connsiteY5" fmla="*/ 323718 h 467433"/>
              <a:gd name="connsiteX6" fmla="*/ 38123 w 60348"/>
              <a:gd name="connsiteY6" fmla="*/ 3043 h 467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348" h="467433">
                <a:moveTo>
                  <a:pt x="38123" y="3043"/>
                </a:moveTo>
                <a:cubicBezTo>
                  <a:pt x="41827" y="-21828"/>
                  <a:pt x="18544" y="112051"/>
                  <a:pt x="22248" y="174493"/>
                </a:cubicBezTo>
                <a:cubicBezTo>
                  <a:pt x="25952" y="236935"/>
                  <a:pt x="60348" y="362876"/>
                  <a:pt x="60348" y="377693"/>
                </a:cubicBezTo>
                <a:cubicBezTo>
                  <a:pt x="60348" y="392510"/>
                  <a:pt x="28598" y="248576"/>
                  <a:pt x="22248" y="263393"/>
                </a:cubicBezTo>
                <a:cubicBezTo>
                  <a:pt x="15898" y="278210"/>
                  <a:pt x="25952" y="456539"/>
                  <a:pt x="22248" y="466593"/>
                </a:cubicBezTo>
                <a:cubicBezTo>
                  <a:pt x="18544" y="476647"/>
                  <a:pt x="1081" y="394626"/>
                  <a:pt x="23" y="323718"/>
                </a:cubicBezTo>
                <a:cubicBezTo>
                  <a:pt x="-1035" y="252810"/>
                  <a:pt x="34419" y="27914"/>
                  <a:pt x="38123" y="3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9C235B9C-3029-8979-A7F5-84757090ED2C}"/>
              </a:ext>
            </a:extLst>
          </p:cNvPr>
          <p:cNvSpPr/>
          <p:nvPr/>
        </p:nvSpPr>
        <p:spPr>
          <a:xfrm>
            <a:off x="5178971" y="11731256"/>
            <a:ext cx="1159039" cy="316238"/>
          </a:xfrm>
          <a:custGeom>
            <a:avLst/>
            <a:gdLst>
              <a:gd name="connsiteX0" fmla="*/ 8979 w 1159039"/>
              <a:gd name="connsiteY0" fmla="*/ 314694 h 316238"/>
              <a:gd name="connsiteX1" fmla="*/ 945604 w 1159039"/>
              <a:gd name="connsiteY1" fmla="*/ 181344 h 316238"/>
              <a:gd name="connsiteX2" fmla="*/ 275679 w 1159039"/>
              <a:gd name="connsiteY2" fmla="*/ 305169 h 316238"/>
              <a:gd name="connsiteX3" fmla="*/ 1050379 w 1159039"/>
              <a:gd name="connsiteY3" fmla="*/ 162294 h 316238"/>
              <a:gd name="connsiteX4" fmla="*/ 1151979 w 1159039"/>
              <a:gd name="connsiteY4" fmla="*/ 369 h 316238"/>
              <a:gd name="connsiteX5" fmla="*/ 1040854 w 1159039"/>
              <a:gd name="connsiteY5" fmla="*/ 121019 h 316238"/>
              <a:gd name="connsiteX6" fmla="*/ 621754 w 1159039"/>
              <a:gd name="connsiteY6" fmla="*/ 219444 h 316238"/>
              <a:gd name="connsiteX7" fmla="*/ 212179 w 1159039"/>
              <a:gd name="connsiteY7" fmla="*/ 267069 h 316238"/>
              <a:gd name="connsiteX8" fmla="*/ 459829 w 1159039"/>
              <a:gd name="connsiteY8" fmla="*/ 254369 h 316238"/>
              <a:gd name="connsiteX9" fmla="*/ 8979 w 1159039"/>
              <a:gd name="connsiteY9" fmla="*/ 314694 h 31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9039" h="316238">
                <a:moveTo>
                  <a:pt x="8979" y="314694"/>
                </a:moveTo>
                <a:lnTo>
                  <a:pt x="945604" y="181344"/>
                </a:lnTo>
                <a:cubicBezTo>
                  <a:pt x="990054" y="179756"/>
                  <a:pt x="275679" y="305169"/>
                  <a:pt x="275679" y="305169"/>
                </a:cubicBezTo>
                <a:cubicBezTo>
                  <a:pt x="293142" y="301994"/>
                  <a:pt x="904329" y="213094"/>
                  <a:pt x="1050379" y="162294"/>
                </a:cubicBezTo>
                <a:cubicBezTo>
                  <a:pt x="1196429" y="111494"/>
                  <a:pt x="1153566" y="7248"/>
                  <a:pt x="1151979" y="369"/>
                </a:cubicBezTo>
                <a:cubicBezTo>
                  <a:pt x="1150392" y="-6510"/>
                  <a:pt x="1129225" y="84506"/>
                  <a:pt x="1040854" y="121019"/>
                </a:cubicBezTo>
                <a:cubicBezTo>
                  <a:pt x="952483" y="157531"/>
                  <a:pt x="759866" y="195102"/>
                  <a:pt x="621754" y="219444"/>
                </a:cubicBezTo>
                <a:cubicBezTo>
                  <a:pt x="483642" y="243786"/>
                  <a:pt x="239167" y="261248"/>
                  <a:pt x="212179" y="267069"/>
                </a:cubicBezTo>
                <a:cubicBezTo>
                  <a:pt x="185191" y="272890"/>
                  <a:pt x="499516" y="245373"/>
                  <a:pt x="459829" y="254369"/>
                </a:cubicBezTo>
                <a:cubicBezTo>
                  <a:pt x="420142" y="263365"/>
                  <a:pt x="-71983" y="326865"/>
                  <a:pt x="8979" y="314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F2737FD6-001A-9C4B-05D4-6ADF8762E5FE}"/>
              </a:ext>
            </a:extLst>
          </p:cNvPr>
          <p:cNvSpPr/>
          <p:nvPr/>
        </p:nvSpPr>
        <p:spPr>
          <a:xfrm>
            <a:off x="3190831" y="11090122"/>
            <a:ext cx="889459" cy="333578"/>
          </a:xfrm>
          <a:custGeom>
            <a:avLst/>
            <a:gdLst>
              <a:gd name="connsiteX0" fmla="*/ 889044 w 889459"/>
              <a:gd name="connsiteY0" fmla="*/ 153 h 333578"/>
              <a:gd name="connsiteX1" fmla="*/ 85769 w 889459"/>
              <a:gd name="connsiteY1" fmla="*/ 95403 h 333578"/>
              <a:gd name="connsiteX2" fmla="*/ 184194 w 889459"/>
              <a:gd name="connsiteY2" fmla="*/ 123978 h 333578"/>
              <a:gd name="connsiteX3" fmla="*/ 79419 w 889459"/>
              <a:gd name="connsiteY3" fmla="*/ 165253 h 333578"/>
              <a:gd name="connsiteX4" fmla="*/ 9569 w 889459"/>
              <a:gd name="connsiteY4" fmla="*/ 292253 h 333578"/>
              <a:gd name="connsiteX5" fmla="*/ 6394 w 889459"/>
              <a:gd name="connsiteY5" fmla="*/ 327178 h 333578"/>
              <a:gd name="connsiteX6" fmla="*/ 63544 w 889459"/>
              <a:gd name="connsiteY6" fmla="*/ 177953 h 333578"/>
              <a:gd name="connsiteX7" fmla="*/ 41319 w 889459"/>
              <a:gd name="connsiteY7" fmla="*/ 101753 h 333578"/>
              <a:gd name="connsiteX8" fmla="*/ 495344 w 889459"/>
              <a:gd name="connsiteY8" fmla="*/ 79528 h 333578"/>
              <a:gd name="connsiteX9" fmla="*/ 200069 w 889459"/>
              <a:gd name="connsiteY9" fmla="*/ 73178 h 333578"/>
              <a:gd name="connsiteX10" fmla="*/ 889044 w 889459"/>
              <a:gd name="connsiteY10" fmla="*/ 153 h 33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9459" h="333578">
                <a:moveTo>
                  <a:pt x="889044" y="153"/>
                </a:moveTo>
                <a:cubicBezTo>
                  <a:pt x="869994" y="3857"/>
                  <a:pt x="203244" y="74766"/>
                  <a:pt x="85769" y="95403"/>
                </a:cubicBezTo>
                <a:cubicBezTo>
                  <a:pt x="-31706" y="116040"/>
                  <a:pt x="185252" y="112336"/>
                  <a:pt x="184194" y="123978"/>
                </a:cubicBezTo>
                <a:cubicBezTo>
                  <a:pt x="183136" y="135620"/>
                  <a:pt x="108523" y="137207"/>
                  <a:pt x="79419" y="165253"/>
                </a:cubicBezTo>
                <a:cubicBezTo>
                  <a:pt x="50315" y="193299"/>
                  <a:pt x="21740" y="265266"/>
                  <a:pt x="9569" y="292253"/>
                </a:cubicBezTo>
                <a:cubicBezTo>
                  <a:pt x="-2602" y="319241"/>
                  <a:pt x="-2602" y="346228"/>
                  <a:pt x="6394" y="327178"/>
                </a:cubicBezTo>
                <a:cubicBezTo>
                  <a:pt x="15390" y="308128"/>
                  <a:pt x="57723" y="215524"/>
                  <a:pt x="63544" y="177953"/>
                </a:cubicBezTo>
                <a:cubicBezTo>
                  <a:pt x="69365" y="140382"/>
                  <a:pt x="-30648" y="118157"/>
                  <a:pt x="41319" y="101753"/>
                </a:cubicBezTo>
                <a:cubicBezTo>
                  <a:pt x="113286" y="85349"/>
                  <a:pt x="468886" y="84290"/>
                  <a:pt x="495344" y="79528"/>
                </a:cubicBezTo>
                <a:cubicBezTo>
                  <a:pt x="521802" y="74766"/>
                  <a:pt x="133923" y="85349"/>
                  <a:pt x="200069" y="73178"/>
                </a:cubicBezTo>
                <a:cubicBezTo>
                  <a:pt x="266215" y="61007"/>
                  <a:pt x="908094" y="-3551"/>
                  <a:pt x="889044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5018FE12-459C-027E-2594-C83478F09F30}"/>
              </a:ext>
            </a:extLst>
          </p:cNvPr>
          <p:cNvSpPr/>
          <p:nvPr/>
        </p:nvSpPr>
        <p:spPr>
          <a:xfrm>
            <a:off x="5126951" y="11102923"/>
            <a:ext cx="1072710" cy="462558"/>
          </a:xfrm>
          <a:custGeom>
            <a:avLst/>
            <a:gdLst>
              <a:gd name="connsiteX0" fmla="*/ 83224 w 1072710"/>
              <a:gd name="connsiteY0" fmla="*/ 6402 h 462558"/>
              <a:gd name="connsiteX1" fmla="*/ 172124 w 1072710"/>
              <a:gd name="connsiteY1" fmla="*/ 34977 h 462558"/>
              <a:gd name="connsiteX2" fmla="*/ 1048424 w 1072710"/>
              <a:gd name="connsiteY2" fmla="*/ 282627 h 462558"/>
              <a:gd name="connsiteX3" fmla="*/ 756324 w 1072710"/>
              <a:gd name="connsiteY3" fmla="*/ 390577 h 462558"/>
              <a:gd name="connsiteX4" fmla="*/ 3849 w 1072710"/>
              <a:gd name="connsiteY4" fmla="*/ 460427 h 462558"/>
              <a:gd name="connsiteX5" fmla="*/ 483274 w 1072710"/>
              <a:gd name="connsiteY5" fmla="*/ 444552 h 462558"/>
              <a:gd name="connsiteX6" fmla="*/ 934124 w 1072710"/>
              <a:gd name="connsiteY6" fmla="*/ 444552 h 462558"/>
              <a:gd name="connsiteX7" fmla="*/ 842049 w 1072710"/>
              <a:gd name="connsiteY7" fmla="*/ 400102 h 462558"/>
              <a:gd name="connsiteX8" fmla="*/ 1003974 w 1072710"/>
              <a:gd name="connsiteY8" fmla="*/ 339777 h 462558"/>
              <a:gd name="connsiteX9" fmla="*/ 651549 w 1072710"/>
              <a:gd name="connsiteY9" fmla="*/ 181027 h 462558"/>
              <a:gd name="connsiteX10" fmla="*/ 83224 w 1072710"/>
              <a:gd name="connsiteY10" fmla="*/ 6402 h 46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2710" h="462558">
                <a:moveTo>
                  <a:pt x="83224" y="6402"/>
                </a:moveTo>
                <a:cubicBezTo>
                  <a:pt x="3320" y="-17940"/>
                  <a:pt x="172124" y="34977"/>
                  <a:pt x="172124" y="34977"/>
                </a:cubicBezTo>
                <a:cubicBezTo>
                  <a:pt x="332991" y="81014"/>
                  <a:pt x="951057" y="223360"/>
                  <a:pt x="1048424" y="282627"/>
                </a:cubicBezTo>
                <a:cubicBezTo>
                  <a:pt x="1145791" y="341894"/>
                  <a:pt x="930420" y="360944"/>
                  <a:pt x="756324" y="390577"/>
                </a:cubicBezTo>
                <a:cubicBezTo>
                  <a:pt x="582228" y="420210"/>
                  <a:pt x="49357" y="451431"/>
                  <a:pt x="3849" y="460427"/>
                </a:cubicBezTo>
                <a:cubicBezTo>
                  <a:pt x="-41659" y="469423"/>
                  <a:pt x="328228" y="447198"/>
                  <a:pt x="483274" y="444552"/>
                </a:cubicBezTo>
                <a:cubicBezTo>
                  <a:pt x="638320" y="441906"/>
                  <a:pt x="874328" y="451960"/>
                  <a:pt x="934124" y="444552"/>
                </a:cubicBezTo>
                <a:cubicBezTo>
                  <a:pt x="993920" y="437144"/>
                  <a:pt x="830407" y="417564"/>
                  <a:pt x="842049" y="400102"/>
                </a:cubicBezTo>
                <a:cubicBezTo>
                  <a:pt x="853691" y="382640"/>
                  <a:pt x="1035724" y="376289"/>
                  <a:pt x="1003974" y="339777"/>
                </a:cubicBezTo>
                <a:cubicBezTo>
                  <a:pt x="972224" y="303265"/>
                  <a:pt x="809770" y="240294"/>
                  <a:pt x="651549" y="181027"/>
                </a:cubicBezTo>
                <a:cubicBezTo>
                  <a:pt x="493328" y="121760"/>
                  <a:pt x="163128" y="30744"/>
                  <a:pt x="83224" y="6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6737177D-ADB9-20CF-D456-B506C2507B21}"/>
              </a:ext>
            </a:extLst>
          </p:cNvPr>
          <p:cNvSpPr/>
          <p:nvPr/>
        </p:nvSpPr>
        <p:spPr>
          <a:xfrm>
            <a:off x="4232042" y="11147747"/>
            <a:ext cx="963687" cy="123697"/>
          </a:xfrm>
          <a:custGeom>
            <a:avLst/>
            <a:gdLst>
              <a:gd name="connsiteX0" fmla="*/ 962258 w 963687"/>
              <a:gd name="connsiteY0" fmla="*/ 56828 h 123697"/>
              <a:gd name="connsiteX1" fmla="*/ 435208 w 963687"/>
              <a:gd name="connsiteY1" fmla="*/ 50478 h 123697"/>
              <a:gd name="connsiteX2" fmla="*/ 233 w 963687"/>
              <a:gd name="connsiteY2" fmla="*/ 123503 h 123697"/>
              <a:gd name="connsiteX3" fmla="*/ 492358 w 963687"/>
              <a:gd name="connsiteY3" fmla="*/ 25078 h 123697"/>
              <a:gd name="connsiteX4" fmla="*/ 327258 w 963687"/>
              <a:gd name="connsiteY4" fmla="*/ 12378 h 123697"/>
              <a:gd name="connsiteX5" fmla="*/ 581258 w 963687"/>
              <a:gd name="connsiteY5" fmla="*/ 2853 h 123697"/>
              <a:gd name="connsiteX6" fmla="*/ 962258 w 963687"/>
              <a:gd name="connsiteY6" fmla="*/ 56828 h 12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687" h="123697">
                <a:moveTo>
                  <a:pt x="962258" y="56828"/>
                </a:moveTo>
                <a:cubicBezTo>
                  <a:pt x="937916" y="64765"/>
                  <a:pt x="595546" y="39365"/>
                  <a:pt x="435208" y="50478"/>
                </a:cubicBezTo>
                <a:cubicBezTo>
                  <a:pt x="274870" y="61591"/>
                  <a:pt x="-9292" y="127736"/>
                  <a:pt x="233" y="123503"/>
                </a:cubicBezTo>
                <a:cubicBezTo>
                  <a:pt x="9758" y="119270"/>
                  <a:pt x="437854" y="43599"/>
                  <a:pt x="492358" y="25078"/>
                </a:cubicBezTo>
                <a:cubicBezTo>
                  <a:pt x="546862" y="6557"/>
                  <a:pt x="312441" y="16082"/>
                  <a:pt x="327258" y="12378"/>
                </a:cubicBezTo>
                <a:cubicBezTo>
                  <a:pt x="342075" y="8674"/>
                  <a:pt x="469075" y="-6143"/>
                  <a:pt x="581258" y="2853"/>
                </a:cubicBezTo>
                <a:cubicBezTo>
                  <a:pt x="693441" y="11849"/>
                  <a:pt x="986600" y="48891"/>
                  <a:pt x="962258" y="56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4670854C-0D6F-0230-8A04-DA5B488D5AA2}"/>
              </a:ext>
            </a:extLst>
          </p:cNvPr>
          <p:cNvSpPr/>
          <p:nvPr/>
        </p:nvSpPr>
        <p:spPr>
          <a:xfrm>
            <a:off x="3229558" y="11416025"/>
            <a:ext cx="1286985" cy="247217"/>
          </a:xfrm>
          <a:custGeom>
            <a:avLst/>
            <a:gdLst>
              <a:gd name="connsiteX0" fmla="*/ 15292 w 1286985"/>
              <a:gd name="connsiteY0" fmla="*/ 4450 h 247217"/>
              <a:gd name="connsiteX1" fmla="*/ 647117 w 1286985"/>
              <a:gd name="connsiteY1" fmla="*/ 160025 h 247217"/>
              <a:gd name="connsiteX2" fmla="*/ 510592 w 1286985"/>
              <a:gd name="connsiteY2" fmla="*/ 137800 h 247217"/>
              <a:gd name="connsiteX3" fmla="*/ 1272592 w 1286985"/>
              <a:gd name="connsiteY3" fmla="*/ 245750 h 247217"/>
              <a:gd name="connsiteX4" fmla="*/ 951917 w 1286985"/>
              <a:gd name="connsiteY4" fmla="*/ 194950 h 247217"/>
              <a:gd name="connsiteX5" fmla="*/ 250242 w 1286985"/>
              <a:gd name="connsiteY5" fmla="*/ 118750 h 247217"/>
              <a:gd name="connsiteX6" fmla="*/ 370892 w 1286985"/>
              <a:gd name="connsiteY6" fmla="*/ 140975 h 247217"/>
              <a:gd name="connsiteX7" fmla="*/ 212142 w 1286985"/>
              <a:gd name="connsiteY7" fmla="*/ 52075 h 247217"/>
              <a:gd name="connsiteX8" fmla="*/ 15292 w 1286985"/>
              <a:gd name="connsiteY8" fmla="*/ 4450 h 24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6985" h="247217">
                <a:moveTo>
                  <a:pt x="15292" y="4450"/>
                </a:moveTo>
                <a:lnTo>
                  <a:pt x="647117" y="160025"/>
                </a:lnTo>
                <a:cubicBezTo>
                  <a:pt x="729667" y="182250"/>
                  <a:pt x="510592" y="137800"/>
                  <a:pt x="510592" y="137800"/>
                </a:cubicBezTo>
                <a:lnTo>
                  <a:pt x="1272592" y="245750"/>
                </a:lnTo>
                <a:cubicBezTo>
                  <a:pt x="1346146" y="255275"/>
                  <a:pt x="1122309" y="216117"/>
                  <a:pt x="951917" y="194950"/>
                </a:cubicBezTo>
                <a:cubicBezTo>
                  <a:pt x="781525" y="173783"/>
                  <a:pt x="347079" y="127746"/>
                  <a:pt x="250242" y="118750"/>
                </a:cubicBezTo>
                <a:cubicBezTo>
                  <a:pt x="153405" y="109754"/>
                  <a:pt x="377242" y="152087"/>
                  <a:pt x="370892" y="140975"/>
                </a:cubicBezTo>
                <a:cubicBezTo>
                  <a:pt x="364542" y="129863"/>
                  <a:pt x="276171" y="76946"/>
                  <a:pt x="212142" y="52075"/>
                </a:cubicBezTo>
                <a:cubicBezTo>
                  <a:pt x="148113" y="27204"/>
                  <a:pt x="-57204" y="-13542"/>
                  <a:pt x="15292" y="4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03569DB1-5516-9E2E-E995-74CCA6EE293E}"/>
              </a:ext>
            </a:extLst>
          </p:cNvPr>
          <p:cNvSpPr/>
          <p:nvPr/>
        </p:nvSpPr>
        <p:spPr>
          <a:xfrm>
            <a:off x="5012686" y="4568035"/>
            <a:ext cx="64425" cy="1425755"/>
          </a:xfrm>
          <a:custGeom>
            <a:avLst/>
            <a:gdLst>
              <a:gd name="connsiteX0" fmla="*/ 64139 w 64425"/>
              <a:gd name="connsiteY0" fmla="*/ 790 h 1425755"/>
              <a:gd name="connsiteX1" fmla="*/ 29214 w 64425"/>
              <a:gd name="connsiteY1" fmla="*/ 232565 h 1425755"/>
              <a:gd name="connsiteX2" fmla="*/ 32389 w 64425"/>
              <a:gd name="connsiteY2" fmla="*/ 207165 h 1425755"/>
              <a:gd name="connsiteX3" fmla="*/ 35564 w 64425"/>
              <a:gd name="connsiteY3" fmla="*/ 594515 h 1425755"/>
              <a:gd name="connsiteX4" fmla="*/ 29214 w 64425"/>
              <a:gd name="connsiteY4" fmla="*/ 1350165 h 1425755"/>
              <a:gd name="connsiteX5" fmla="*/ 22864 w 64425"/>
              <a:gd name="connsiteY5" fmla="*/ 1267615 h 1425755"/>
              <a:gd name="connsiteX6" fmla="*/ 3814 w 64425"/>
              <a:gd name="connsiteY6" fmla="*/ 188115 h 1425755"/>
              <a:gd name="connsiteX7" fmla="*/ 6989 w 64425"/>
              <a:gd name="connsiteY7" fmla="*/ 324640 h 1425755"/>
              <a:gd name="connsiteX8" fmla="*/ 64139 w 64425"/>
              <a:gd name="connsiteY8" fmla="*/ 790 h 1425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425" h="1425755">
                <a:moveTo>
                  <a:pt x="64139" y="790"/>
                </a:moveTo>
                <a:cubicBezTo>
                  <a:pt x="67843" y="-14556"/>
                  <a:pt x="34506" y="198169"/>
                  <a:pt x="29214" y="232565"/>
                </a:cubicBezTo>
                <a:cubicBezTo>
                  <a:pt x="23922" y="266961"/>
                  <a:pt x="31331" y="146840"/>
                  <a:pt x="32389" y="207165"/>
                </a:cubicBezTo>
                <a:cubicBezTo>
                  <a:pt x="33447" y="267490"/>
                  <a:pt x="36093" y="404015"/>
                  <a:pt x="35564" y="594515"/>
                </a:cubicBezTo>
                <a:cubicBezTo>
                  <a:pt x="35035" y="785015"/>
                  <a:pt x="31331" y="1237982"/>
                  <a:pt x="29214" y="1350165"/>
                </a:cubicBezTo>
                <a:cubicBezTo>
                  <a:pt x="27097" y="1462348"/>
                  <a:pt x="27097" y="1461290"/>
                  <a:pt x="22864" y="1267615"/>
                </a:cubicBezTo>
                <a:cubicBezTo>
                  <a:pt x="18631" y="1073940"/>
                  <a:pt x="6460" y="345277"/>
                  <a:pt x="3814" y="188115"/>
                </a:cubicBezTo>
                <a:cubicBezTo>
                  <a:pt x="1168" y="30953"/>
                  <a:pt x="-4653" y="356919"/>
                  <a:pt x="6989" y="324640"/>
                </a:cubicBezTo>
                <a:cubicBezTo>
                  <a:pt x="18631" y="292361"/>
                  <a:pt x="60435" y="16136"/>
                  <a:pt x="64139" y="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D51E9EF4-078C-596D-3757-F8DF48E1066B}"/>
              </a:ext>
            </a:extLst>
          </p:cNvPr>
          <p:cNvSpPr/>
          <p:nvPr/>
        </p:nvSpPr>
        <p:spPr>
          <a:xfrm>
            <a:off x="4682778" y="6048136"/>
            <a:ext cx="451375" cy="381043"/>
          </a:xfrm>
          <a:custGeom>
            <a:avLst/>
            <a:gdLst>
              <a:gd name="connsiteX0" fmla="*/ 336897 w 451375"/>
              <a:gd name="connsiteY0" fmla="*/ 239 h 381043"/>
              <a:gd name="connsiteX1" fmla="*/ 57497 w 451375"/>
              <a:gd name="connsiteY1" fmla="*/ 190739 h 381043"/>
              <a:gd name="connsiteX2" fmla="*/ 54322 w 451375"/>
              <a:gd name="connsiteY2" fmla="*/ 336789 h 381043"/>
              <a:gd name="connsiteX3" fmla="*/ 133697 w 451375"/>
              <a:gd name="connsiteY3" fmla="*/ 333614 h 381043"/>
              <a:gd name="connsiteX4" fmla="*/ 451197 w 451375"/>
              <a:gd name="connsiteY4" fmla="*/ 339964 h 381043"/>
              <a:gd name="connsiteX5" fmla="*/ 86072 w 451375"/>
              <a:gd name="connsiteY5" fmla="*/ 371714 h 381043"/>
              <a:gd name="connsiteX6" fmla="*/ 16222 w 451375"/>
              <a:gd name="connsiteY6" fmla="*/ 152639 h 381043"/>
              <a:gd name="connsiteX7" fmla="*/ 76547 w 451375"/>
              <a:gd name="connsiteY7" fmla="*/ 181214 h 381043"/>
              <a:gd name="connsiteX8" fmla="*/ 130522 w 451375"/>
              <a:gd name="connsiteY8" fmla="*/ 101839 h 381043"/>
              <a:gd name="connsiteX9" fmla="*/ 3522 w 451375"/>
              <a:gd name="connsiteY9" fmla="*/ 149464 h 381043"/>
              <a:gd name="connsiteX10" fmla="*/ 336897 w 451375"/>
              <a:gd name="connsiteY10" fmla="*/ 239 h 38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375" h="381043">
                <a:moveTo>
                  <a:pt x="336897" y="239"/>
                </a:moveTo>
                <a:cubicBezTo>
                  <a:pt x="345893" y="7118"/>
                  <a:pt x="104593" y="134647"/>
                  <a:pt x="57497" y="190739"/>
                </a:cubicBezTo>
                <a:cubicBezTo>
                  <a:pt x="10401" y="246831"/>
                  <a:pt x="41622" y="312977"/>
                  <a:pt x="54322" y="336789"/>
                </a:cubicBezTo>
                <a:cubicBezTo>
                  <a:pt x="67022" y="360602"/>
                  <a:pt x="67551" y="333085"/>
                  <a:pt x="133697" y="333614"/>
                </a:cubicBezTo>
                <a:cubicBezTo>
                  <a:pt x="199843" y="334143"/>
                  <a:pt x="459134" y="333614"/>
                  <a:pt x="451197" y="339964"/>
                </a:cubicBezTo>
                <a:cubicBezTo>
                  <a:pt x="443260" y="346314"/>
                  <a:pt x="158568" y="402935"/>
                  <a:pt x="86072" y="371714"/>
                </a:cubicBezTo>
                <a:cubicBezTo>
                  <a:pt x="13576" y="340493"/>
                  <a:pt x="17810" y="184389"/>
                  <a:pt x="16222" y="152639"/>
                </a:cubicBezTo>
                <a:cubicBezTo>
                  <a:pt x="14634" y="120889"/>
                  <a:pt x="57497" y="189681"/>
                  <a:pt x="76547" y="181214"/>
                </a:cubicBezTo>
                <a:cubicBezTo>
                  <a:pt x="95597" y="172747"/>
                  <a:pt x="142693" y="107131"/>
                  <a:pt x="130522" y="101839"/>
                </a:cubicBezTo>
                <a:cubicBezTo>
                  <a:pt x="118351" y="96547"/>
                  <a:pt x="-23995" y="162164"/>
                  <a:pt x="3522" y="149464"/>
                </a:cubicBezTo>
                <a:cubicBezTo>
                  <a:pt x="31039" y="136764"/>
                  <a:pt x="327901" y="-6640"/>
                  <a:pt x="336897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8AF7F848-6107-F8AF-F472-B798B3047D64}"/>
              </a:ext>
            </a:extLst>
          </p:cNvPr>
          <p:cNvSpPr/>
          <p:nvPr/>
        </p:nvSpPr>
        <p:spPr>
          <a:xfrm>
            <a:off x="4831764" y="5338534"/>
            <a:ext cx="565919" cy="1059382"/>
          </a:xfrm>
          <a:custGeom>
            <a:avLst/>
            <a:gdLst>
              <a:gd name="connsiteX0" fmla="*/ 410161 w 565919"/>
              <a:gd name="connsiteY0" fmla="*/ 8166 h 1059382"/>
              <a:gd name="connsiteX1" fmla="*/ 559386 w 565919"/>
              <a:gd name="connsiteY1" fmla="*/ 811441 h 1059382"/>
              <a:gd name="connsiteX2" fmla="*/ 540336 w 565919"/>
              <a:gd name="connsiteY2" fmla="*/ 757466 h 1059382"/>
              <a:gd name="connsiteX3" fmla="*/ 549861 w 565919"/>
              <a:gd name="connsiteY3" fmla="*/ 957491 h 1059382"/>
              <a:gd name="connsiteX4" fmla="*/ 483186 w 565919"/>
              <a:gd name="connsiteY4" fmla="*/ 967016 h 1059382"/>
              <a:gd name="connsiteX5" fmla="*/ 586 w 565919"/>
              <a:gd name="connsiteY5" fmla="*/ 1059091 h 1059382"/>
              <a:gd name="connsiteX6" fmla="*/ 387936 w 565919"/>
              <a:gd name="connsiteY6" fmla="*/ 995591 h 1059382"/>
              <a:gd name="connsiteX7" fmla="*/ 553036 w 565919"/>
              <a:gd name="connsiteY7" fmla="*/ 979716 h 1059382"/>
              <a:gd name="connsiteX8" fmla="*/ 537161 w 565919"/>
              <a:gd name="connsiteY8" fmla="*/ 786041 h 1059382"/>
              <a:gd name="connsiteX9" fmla="*/ 464136 w 565919"/>
              <a:gd name="connsiteY9" fmla="*/ 500291 h 1059382"/>
              <a:gd name="connsiteX10" fmla="*/ 480011 w 565919"/>
              <a:gd name="connsiteY10" fmla="*/ 627291 h 1059382"/>
              <a:gd name="connsiteX11" fmla="*/ 473661 w 565919"/>
              <a:gd name="connsiteY11" fmla="*/ 408216 h 1059382"/>
              <a:gd name="connsiteX12" fmla="*/ 410161 w 565919"/>
              <a:gd name="connsiteY12" fmla="*/ 8166 h 105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919" h="1059382">
                <a:moveTo>
                  <a:pt x="410161" y="8166"/>
                </a:moveTo>
                <a:cubicBezTo>
                  <a:pt x="424448" y="75370"/>
                  <a:pt x="537690" y="686558"/>
                  <a:pt x="559386" y="811441"/>
                </a:cubicBezTo>
                <a:cubicBezTo>
                  <a:pt x="581082" y="936324"/>
                  <a:pt x="541924" y="733124"/>
                  <a:pt x="540336" y="757466"/>
                </a:cubicBezTo>
                <a:cubicBezTo>
                  <a:pt x="538749" y="781808"/>
                  <a:pt x="559386" y="922566"/>
                  <a:pt x="549861" y="957491"/>
                </a:cubicBezTo>
                <a:cubicBezTo>
                  <a:pt x="540336" y="992416"/>
                  <a:pt x="483186" y="967016"/>
                  <a:pt x="483186" y="967016"/>
                </a:cubicBezTo>
                <a:lnTo>
                  <a:pt x="586" y="1059091"/>
                </a:lnTo>
                <a:cubicBezTo>
                  <a:pt x="-15289" y="1063853"/>
                  <a:pt x="295861" y="1008820"/>
                  <a:pt x="387936" y="995591"/>
                </a:cubicBezTo>
                <a:cubicBezTo>
                  <a:pt x="480011" y="982362"/>
                  <a:pt x="528165" y="1014641"/>
                  <a:pt x="553036" y="979716"/>
                </a:cubicBezTo>
                <a:cubicBezTo>
                  <a:pt x="577907" y="944791"/>
                  <a:pt x="551978" y="865945"/>
                  <a:pt x="537161" y="786041"/>
                </a:cubicBezTo>
                <a:cubicBezTo>
                  <a:pt x="522344" y="706137"/>
                  <a:pt x="473661" y="526749"/>
                  <a:pt x="464136" y="500291"/>
                </a:cubicBezTo>
                <a:cubicBezTo>
                  <a:pt x="454611" y="473833"/>
                  <a:pt x="478424" y="642637"/>
                  <a:pt x="480011" y="627291"/>
                </a:cubicBezTo>
                <a:cubicBezTo>
                  <a:pt x="481599" y="611945"/>
                  <a:pt x="485832" y="508758"/>
                  <a:pt x="473661" y="408216"/>
                </a:cubicBezTo>
                <a:cubicBezTo>
                  <a:pt x="461490" y="307674"/>
                  <a:pt x="395874" y="-59038"/>
                  <a:pt x="410161" y="8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6D18B1C8-F660-203E-901B-D97B43F0221D}"/>
              </a:ext>
            </a:extLst>
          </p:cNvPr>
          <p:cNvSpPr/>
          <p:nvPr/>
        </p:nvSpPr>
        <p:spPr>
          <a:xfrm>
            <a:off x="4273064" y="6207076"/>
            <a:ext cx="320632" cy="190549"/>
          </a:xfrm>
          <a:custGeom>
            <a:avLst/>
            <a:gdLst>
              <a:gd name="connsiteX0" fmla="*/ 25886 w 320632"/>
              <a:gd name="connsiteY0" fmla="*/ 49 h 190549"/>
              <a:gd name="connsiteX1" fmla="*/ 19536 w 320632"/>
              <a:gd name="connsiteY1" fmla="*/ 92124 h 190549"/>
              <a:gd name="connsiteX2" fmla="*/ 19536 w 320632"/>
              <a:gd name="connsiteY2" fmla="*/ 165149 h 190549"/>
              <a:gd name="connsiteX3" fmla="*/ 54461 w 320632"/>
              <a:gd name="connsiteY3" fmla="*/ 171499 h 190549"/>
              <a:gd name="connsiteX4" fmla="*/ 254486 w 320632"/>
              <a:gd name="connsiteY4" fmla="*/ 181024 h 190549"/>
              <a:gd name="connsiteX5" fmla="*/ 314811 w 320632"/>
              <a:gd name="connsiteY5" fmla="*/ 190549 h 190549"/>
              <a:gd name="connsiteX6" fmla="*/ 130661 w 320632"/>
              <a:gd name="connsiteY6" fmla="*/ 181024 h 190549"/>
              <a:gd name="connsiteX7" fmla="*/ 19536 w 320632"/>
              <a:gd name="connsiteY7" fmla="*/ 174674 h 190549"/>
              <a:gd name="connsiteX8" fmla="*/ 486 w 320632"/>
              <a:gd name="connsiteY8" fmla="*/ 76249 h 190549"/>
              <a:gd name="connsiteX9" fmla="*/ 6836 w 320632"/>
              <a:gd name="connsiteY9" fmla="*/ 104824 h 190549"/>
              <a:gd name="connsiteX10" fmla="*/ 25886 w 320632"/>
              <a:gd name="connsiteY10" fmla="*/ 49 h 19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0632" h="190549">
                <a:moveTo>
                  <a:pt x="25886" y="49"/>
                </a:moveTo>
                <a:cubicBezTo>
                  <a:pt x="28003" y="-2068"/>
                  <a:pt x="20594" y="64607"/>
                  <a:pt x="19536" y="92124"/>
                </a:cubicBezTo>
                <a:cubicBezTo>
                  <a:pt x="18478" y="119641"/>
                  <a:pt x="13715" y="151920"/>
                  <a:pt x="19536" y="165149"/>
                </a:cubicBezTo>
                <a:cubicBezTo>
                  <a:pt x="25357" y="178378"/>
                  <a:pt x="15303" y="168853"/>
                  <a:pt x="54461" y="171499"/>
                </a:cubicBezTo>
                <a:cubicBezTo>
                  <a:pt x="93619" y="174145"/>
                  <a:pt x="211094" y="177849"/>
                  <a:pt x="254486" y="181024"/>
                </a:cubicBezTo>
                <a:cubicBezTo>
                  <a:pt x="297878" y="184199"/>
                  <a:pt x="335448" y="190549"/>
                  <a:pt x="314811" y="190549"/>
                </a:cubicBezTo>
                <a:cubicBezTo>
                  <a:pt x="294174" y="190549"/>
                  <a:pt x="130661" y="181024"/>
                  <a:pt x="130661" y="181024"/>
                </a:cubicBezTo>
                <a:cubicBezTo>
                  <a:pt x="81449" y="178378"/>
                  <a:pt x="41232" y="192136"/>
                  <a:pt x="19536" y="174674"/>
                </a:cubicBezTo>
                <a:cubicBezTo>
                  <a:pt x="-2160" y="157212"/>
                  <a:pt x="2603" y="87891"/>
                  <a:pt x="486" y="76249"/>
                </a:cubicBezTo>
                <a:cubicBezTo>
                  <a:pt x="-1631" y="64607"/>
                  <a:pt x="3661" y="110116"/>
                  <a:pt x="6836" y="104824"/>
                </a:cubicBezTo>
                <a:cubicBezTo>
                  <a:pt x="10011" y="99532"/>
                  <a:pt x="23769" y="2166"/>
                  <a:pt x="25886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1C16ECF9-64F4-DB4A-7A2B-02CB22B25312}"/>
              </a:ext>
            </a:extLst>
          </p:cNvPr>
          <p:cNvSpPr/>
          <p:nvPr/>
        </p:nvSpPr>
        <p:spPr>
          <a:xfrm>
            <a:off x="4362450" y="6237087"/>
            <a:ext cx="225535" cy="208599"/>
          </a:xfrm>
          <a:custGeom>
            <a:avLst/>
            <a:gdLst>
              <a:gd name="connsiteX0" fmla="*/ 0 w 225535"/>
              <a:gd name="connsiteY0" fmla="*/ 1788 h 208599"/>
              <a:gd name="connsiteX1" fmla="*/ 161925 w 225535"/>
              <a:gd name="connsiteY1" fmla="*/ 4963 h 208599"/>
              <a:gd name="connsiteX2" fmla="*/ 158750 w 225535"/>
              <a:gd name="connsiteY2" fmla="*/ 49413 h 208599"/>
              <a:gd name="connsiteX3" fmla="*/ 196850 w 225535"/>
              <a:gd name="connsiteY3" fmla="*/ 106563 h 208599"/>
              <a:gd name="connsiteX4" fmla="*/ 222250 w 225535"/>
              <a:gd name="connsiteY4" fmla="*/ 208163 h 208599"/>
              <a:gd name="connsiteX5" fmla="*/ 219075 w 225535"/>
              <a:gd name="connsiteY5" fmla="*/ 138313 h 208599"/>
              <a:gd name="connsiteX6" fmla="*/ 225425 w 225535"/>
              <a:gd name="connsiteY6" fmla="*/ 20838 h 208599"/>
              <a:gd name="connsiteX7" fmla="*/ 212725 w 225535"/>
              <a:gd name="connsiteY7" fmla="*/ 103388 h 208599"/>
              <a:gd name="connsiteX8" fmla="*/ 200025 w 225535"/>
              <a:gd name="connsiteY8" fmla="*/ 43063 h 208599"/>
              <a:gd name="connsiteX9" fmla="*/ 161925 w 225535"/>
              <a:gd name="connsiteY9" fmla="*/ 11313 h 208599"/>
              <a:gd name="connsiteX10" fmla="*/ 0 w 225535"/>
              <a:gd name="connsiteY10" fmla="*/ 1788 h 20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535" h="208599">
                <a:moveTo>
                  <a:pt x="0" y="1788"/>
                </a:moveTo>
                <a:cubicBezTo>
                  <a:pt x="0" y="730"/>
                  <a:pt x="135467" y="-2975"/>
                  <a:pt x="161925" y="4963"/>
                </a:cubicBezTo>
                <a:cubicBezTo>
                  <a:pt x="188383" y="12901"/>
                  <a:pt x="152929" y="32480"/>
                  <a:pt x="158750" y="49413"/>
                </a:cubicBezTo>
                <a:cubicBezTo>
                  <a:pt x="164571" y="66346"/>
                  <a:pt x="186267" y="80105"/>
                  <a:pt x="196850" y="106563"/>
                </a:cubicBezTo>
                <a:cubicBezTo>
                  <a:pt x="207433" y="133021"/>
                  <a:pt x="218546" y="202871"/>
                  <a:pt x="222250" y="208163"/>
                </a:cubicBezTo>
                <a:cubicBezTo>
                  <a:pt x="225954" y="213455"/>
                  <a:pt x="218546" y="169534"/>
                  <a:pt x="219075" y="138313"/>
                </a:cubicBezTo>
                <a:cubicBezTo>
                  <a:pt x="219604" y="107092"/>
                  <a:pt x="226483" y="26659"/>
                  <a:pt x="225425" y="20838"/>
                </a:cubicBezTo>
                <a:cubicBezTo>
                  <a:pt x="224367" y="15017"/>
                  <a:pt x="216958" y="99684"/>
                  <a:pt x="212725" y="103388"/>
                </a:cubicBezTo>
                <a:cubicBezTo>
                  <a:pt x="208492" y="107092"/>
                  <a:pt x="208492" y="58409"/>
                  <a:pt x="200025" y="43063"/>
                </a:cubicBezTo>
                <a:cubicBezTo>
                  <a:pt x="191558" y="27717"/>
                  <a:pt x="193146" y="17663"/>
                  <a:pt x="161925" y="11313"/>
                </a:cubicBezTo>
                <a:cubicBezTo>
                  <a:pt x="130704" y="4963"/>
                  <a:pt x="0" y="2846"/>
                  <a:pt x="0" y="1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BE4A60AB-7205-C79F-2239-8951B1F5FF4F}"/>
              </a:ext>
            </a:extLst>
          </p:cNvPr>
          <p:cNvSpPr/>
          <p:nvPr/>
        </p:nvSpPr>
        <p:spPr>
          <a:xfrm>
            <a:off x="5095408" y="4704885"/>
            <a:ext cx="213560" cy="1163433"/>
          </a:xfrm>
          <a:custGeom>
            <a:avLst/>
            <a:gdLst>
              <a:gd name="connsiteX0" fmla="*/ 467 w 213560"/>
              <a:gd name="connsiteY0" fmla="*/ 465 h 1163433"/>
              <a:gd name="connsiteX1" fmla="*/ 89367 w 213560"/>
              <a:gd name="connsiteY1" fmla="*/ 679915 h 1163433"/>
              <a:gd name="connsiteX2" fmla="*/ 70317 w 213560"/>
              <a:gd name="connsiteY2" fmla="*/ 495765 h 1163433"/>
              <a:gd name="connsiteX3" fmla="*/ 203667 w 213560"/>
              <a:gd name="connsiteY3" fmla="*/ 1130765 h 1163433"/>
              <a:gd name="connsiteX4" fmla="*/ 190967 w 213560"/>
              <a:gd name="connsiteY4" fmla="*/ 994240 h 1163433"/>
              <a:gd name="connsiteX5" fmla="*/ 89367 w 213560"/>
              <a:gd name="connsiteY5" fmla="*/ 330665 h 1163433"/>
              <a:gd name="connsiteX6" fmla="*/ 63967 w 213560"/>
              <a:gd name="connsiteY6" fmla="*/ 254465 h 1163433"/>
              <a:gd name="connsiteX7" fmla="*/ 54442 w 213560"/>
              <a:gd name="connsiteY7" fmla="*/ 568790 h 1163433"/>
              <a:gd name="connsiteX8" fmla="*/ 467 w 213560"/>
              <a:gd name="connsiteY8" fmla="*/ 465 h 116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560" h="1163433">
                <a:moveTo>
                  <a:pt x="467" y="465"/>
                </a:moveTo>
                <a:cubicBezTo>
                  <a:pt x="6288" y="18986"/>
                  <a:pt x="77725" y="597365"/>
                  <a:pt x="89367" y="679915"/>
                </a:cubicBezTo>
                <a:cubicBezTo>
                  <a:pt x="101009" y="762465"/>
                  <a:pt x="51267" y="420623"/>
                  <a:pt x="70317" y="495765"/>
                </a:cubicBezTo>
                <a:cubicBezTo>
                  <a:pt x="89367" y="570907"/>
                  <a:pt x="183559" y="1047686"/>
                  <a:pt x="203667" y="1130765"/>
                </a:cubicBezTo>
                <a:cubicBezTo>
                  <a:pt x="223775" y="1213844"/>
                  <a:pt x="210017" y="1127590"/>
                  <a:pt x="190967" y="994240"/>
                </a:cubicBezTo>
                <a:cubicBezTo>
                  <a:pt x="171917" y="860890"/>
                  <a:pt x="110534" y="453961"/>
                  <a:pt x="89367" y="330665"/>
                </a:cubicBezTo>
                <a:cubicBezTo>
                  <a:pt x="68200" y="207369"/>
                  <a:pt x="69788" y="214778"/>
                  <a:pt x="63967" y="254465"/>
                </a:cubicBezTo>
                <a:cubicBezTo>
                  <a:pt x="58146" y="294152"/>
                  <a:pt x="63967" y="615357"/>
                  <a:pt x="54442" y="568790"/>
                </a:cubicBezTo>
                <a:cubicBezTo>
                  <a:pt x="44917" y="522223"/>
                  <a:pt x="-5354" y="-18056"/>
                  <a:pt x="467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1A66A9E1-4C29-4FB7-A6D1-0054C629A93A}"/>
              </a:ext>
            </a:extLst>
          </p:cNvPr>
          <p:cNvSpPr/>
          <p:nvPr/>
        </p:nvSpPr>
        <p:spPr>
          <a:xfrm>
            <a:off x="3485077" y="11189170"/>
            <a:ext cx="1036677" cy="402140"/>
          </a:xfrm>
          <a:custGeom>
            <a:avLst/>
            <a:gdLst>
              <a:gd name="connsiteX0" fmla="*/ 719664 w 1036677"/>
              <a:gd name="connsiteY0" fmla="*/ 987 h 402140"/>
              <a:gd name="connsiteX1" fmla="*/ 243726 w 1036677"/>
              <a:gd name="connsiteY1" fmla="*/ 94676 h 402140"/>
              <a:gd name="connsiteX2" fmla="*/ 136 w 1036677"/>
              <a:gd name="connsiteY2" fmla="*/ 94676 h 402140"/>
              <a:gd name="connsiteX3" fmla="*/ 217493 w 1036677"/>
              <a:gd name="connsiteY3" fmla="*/ 90928 h 402140"/>
              <a:gd name="connsiteX4" fmla="*/ 723412 w 1036677"/>
              <a:gd name="connsiteY4" fmla="*/ 203355 h 402140"/>
              <a:gd name="connsiteX5" fmla="*/ 509802 w 1036677"/>
              <a:gd name="connsiteY5" fmla="*/ 218345 h 402140"/>
              <a:gd name="connsiteX6" fmla="*/ 1034457 w 1036677"/>
              <a:gd name="connsiteY6" fmla="*/ 401974 h 402140"/>
              <a:gd name="connsiteX7" fmla="*/ 682189 w 1036677"/>
              <a:gd name="connsiteY7" fmla="*/ 248325 h 402140"/>
              <a:gd name="connsiteX8" fmla="*/ 292444 w 1036677"/>
              <a:gd name="connsiteY8" fmla="*/ 102171 h 402140"/>
              <a:gd name="connsiteX9" fmla="*/ 11379 w 1036677"/>
              <a:gd name="connsiteY9" fmla="*/ 75938 h 402140"/>
              <a:gd name="connsiteX10" fmla="*/ 341162 w 1036677"/>
              <a:gd name="connsiteY10" fmla="*/ 75938 h 402140"/>
              <a:gd name="connsiteX11" fmla="*/ 120057 w 1036677"/>
              <a:gd name="connsiteY11" fmla="*/ 45958 h 402140"/>
              <a:gd name="connsiteX12" fmla="*/ 719664 w 1036677"/>
              <a:gd name="connsiteY12" fmla="*/ 987 h 40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6677" h="402140">
                <a:moveTo>
                  <a:pt x="719664" y="987"/>
                </a:moveTo>
                <a:cubicBezTo>
                  <a:pt x="740275" y="9107"/>
                  <a:pt x="363647" y="79061"/>
                  <a:pt x="243726" y="94676"/>
                </a:cubicBezTo>
                <a:cubicBezTo>
                  <a:pt x="123805" y="110291"/>
                  <a:pt x="4508" y="95301"/>
                  <a:pt x="136" y="94676"/>
                </a:cubicBezTo>
                <a:cubicBezTo>
                  <a:pt x="-4236" y="94051"/>
                  <a:pt x="96947" y="72815"/>
                  <a:pt x="217493" y="90928"/>
                </a:cubicBezTo>
                <a:cubicBezTo>
                  <a:pt x="338039" y="109041"/>
                  <a:pt x="674694" y="182119"/>
                  <a:pt x="723412" y="203355"/>
                </a:cubicBezTo>
                <a:cubicBezTo>
                  <a:pt x="772130" y="224591"/>
                  <a:pt x="457961" y="185242"/>
                  <a:pt x="509802" y="218345"/>
                </a:cubicBezTo>
                <a:cubicBezTo>
                  <a:pt x="561643" y="251448"/>
                  <a:pt x="1005726" y="396977"/>
                  <a:pt x="1034457" y="401974"/>
                </a:cubicBezTo>
                <a:cubicBezTo>
                  <a:pt x="1063188" y="406971"/>
                  <a:pt x="805858" y="298292"/>
                  <a:pt x="682189" y="248325"/>
                </a:cubicBezTo>
                <a:cubicBezTo>
                  <a:pt x="558520" y="198358"/>
                  <a:pt x="404246" y="130902"/>
                  <a:pt x="292444" y="102171"/>
                </a:cubicBezTo>
                <a:cubicBezTo>
                  <a:pt x="180642" y="73440"/>
                  <a:pt x="3259" y="80310"/>
                  <a:pt x="11379" y="75938"/>
                </a:cubicBezTo>
                <a:cubicBezTo>
                  <a:pt x="19499" y="71566"/>
                  <a:pt x="323049" y="80935"/>
                  <a:pt x="341162" y="75938"/>
                </a:cubicBezTo>
                <a:cubicBezTo>
                  <a:pt x="359275" y="70941"/>
                  <a:pt x="63219" y="54702"/>
                  <a:pt x="120057" y="45958"/>
                </a:cubicBezTo>
                <a:cubicBezTo>
                  <a:pt x="176895" y="37214"/>
                  <a:pt x="699053" y="-7133"/>
                  <a:pt x="719664" y="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491CAF0A-218C-590C-D2D3-2865D0038586}"/>
              </a:ext>
            </a:extLst>
          </p:cNvPr>
          <p:cNvSpPr/>
          <p:nvPr/>
        </p:nvSpPr>
        <p:spPr>
          <a:xfrm>
            <a:off x="4724376" y="11283846"/>
            <a:ext cx="1008884" cy="227962"/>
          </a:xfrm>
          <a:custGeom>
            <a:avLst/>
            <a:gdLst>
              <a:gd name="connsiteX0" fmla="*/ 480958 w 1008884"/>
              <a:gd name="connsiteY0" fmla="*/ 0 h 227962"/>
              <a:gd name="connsiteX1" fmla="*/ 788257 w 1008884"/>
              <a:gd name="connsiteY1" fmla="*/ 104931 h 227962"/>
              <a:gd name="connsiteX2" fmla="*/ 139932 w 1008884"/>
              <a:gd name="connsiteY2" fmla="*/ 213610 h 227962"/>
              <a:gd name="connsiteX3" fmla="*/ 27506 w 1008884"/>
              <a:gd name="connsiteY3" fmla="*/ 221105 h 227962"/>
              <a:gd name="connsiteX4" fmla="*/ 518434 w 1008884"/>
              <a:gd name="connsiteY4" fmla="*/ 161144 h 227962"/>
              <a:gd name="connsiteX5" fmla="*/ 1005614 w 1008884"/>
              <a:gd name="connsiteY5" fmla="*/ 142406 h 227962"/>
              <a:gd name="connsiteX6" fmla="*/ 735791 w 1008884"/>
              <a:gd name="connsiteY6" fmla="*/ 123669 h 227962"/>
              <a:gd name="connsiteX7" fmla="*/ 825732 w 1008884"/>
              <a:gd name="connsiteY7" fmla="*/ 119921 h 227962"/>
              <a:gd name="connsiteX8" fmla="*/ 529676 w 1008884"/>
              <a:gd name="connsiteY8" fmla="*/ 22485 h 227962"/>
              <a:gd name="connsiteX9" fmla="*/ 480958 w 1008884"/>
              <a:gd name="connsiteY9" fmla="*/ 0 h 22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8884" h="227962">
                <a:moveTo>
                  <a:pt x="480958" y="0"/>
                </a:moveTo>
                <a:cubicBezTo>
                  <a:pt x="663026" y="34664"/>
                  <a:pt x="845095" y="69329"/>
                  <a:pt x="788257" y="104931"/>
                </a:cubicBezTo>
                <a:cubicBezTo>
                  <a:pt x="731419" y="140533"/>
                  <a:pt x="266724" y="194248"/>
                  <a:pt x="139932" y="213610"/>
                </a:cubicBezTo>
                <a:cubicBezTo>
                  <a:pt x="13140" y="232972"/>
                  <a:pt x="-35578" y="229849"/>
                  <a:pt x="27506" y="221105"/>
                </a:cubicBezTo>
                <a:cubicBezTo>
                  <a:pt x="90590" y="212361"/>
                  <a:pt x="355416" y="174261"/>
                  <a:pt x="518434" y="161144"/>
                </a:cubicBezTo>
                <a:cubicBezTo>
                  <a:pt x="681452" y="148027"/>
                  <a:pt x="969388" y="148652"/>
                  <a:pt x="1005614" y="142406"/>
                </a:cubicBezTo>
                <a:cubicBezTo>
                  <a:pt x="1041840" y="136160"/>
                  <a:pt x="765771" y="127416"/>
                  <a:pt x="735791" y="123669"/>
                </a:cubicBezTo>
                <a:cubicBezTo>
                  <a:pt x="705811" y="119922"/>
                  <a:pt x="860084" y="136785"/>
                  <a:pt x="825732" y="119921"/>
                </a:cubicBezTo>
                <a:cubicBezTo>
                  <a:pt x="791380" y="103057"/>
                  <a:pt x="529676" y="22485"/>
                  <a:pt x="529676" y="22485"/>
                </a:cubicBezTo>
                <a:lnTo>
                  <a:pt x="48095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64D64097-58B8-A353-46C9-CF6F80F1BE81}"/>
              </a:ext>
            </a:extLst>
          </p:cNvPr>
          <p:cNvSpPr/>
          <p:nvPr/>
        </p:nvSpPr>
        <p:spPr>
          <a:xfrm>
            <a:off x="4247736" y="11167323"/>
            <a:ext cx="1105933" cy="146509"/>
          </a:xfrm>
          <a:custGeom>
            <a:avLst/>
            <a:gdLst>
              <a:gd name="connsiteX0" fmla="*/ 16966 w 1105933"/>
              <a:gd name="connsiteY0" fmla="*/ 135261 h 146509"/>
              <a:gd name="connsiteX1" fmla="*/ 740241 w 1105933"/>
              <a:gd name="connsiteY1" fmla="*/ 135261 h 146509"/>
              <a:gd name="connsiteX2" fmla="*/ 605330 w 1105933"/>
              <a:gd name="connsiteY2" fmla="*/ 135261 h 146509"/>
              <a:gd name="connsiteX3" fmla="*/ 1103753 w 1105933"/>
              <a:gd name="connsiteY3" fmla="*/ 349 h 146509"/>
              <a:gd name="connsiteX4" fmla="*/ 781464 w 1105933"/>
              <a:gd name="connsiteY4" fmla="*/ 97785 h 146509"/>
              <a:gd name="connsiteX5" fmla="*/ 646553 w 1105933"/>
              <a:gd name="connsiteY5" fmla="*/ 146503 h 146509"/>
              <a:gd name="connsiteX6" fmla="*/ 264303 w 1105933"/>
              <a:gd name="connsiteY6" fmla="*/ 101533 h 146509"/>
              <a:gd name="connsiteX7" fmla="*/ 16966 w 1105933"/>
              <a:gd name="connsiteY7" fmla="*/ 135261 h 14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5933" h="146509">
                <a:moveTo>
                  <a:pt x="16966" y="135261"/>
                </a:moveTo>
                <a:cubicBezTo>
                  <a:pt x="96289" y="140882"/>
                  <a:pt x="740241" y="135261"/>
                  <a:pt x="740241" y="135261"/>
                </a:cubicBezTo>
                <a:cubicBezTo>
                  <a:pt x="838302" y="135261"/>
                  <a:pt x="544745" y="157746"/>
                  <a:pt x="605330" y="135261"/>
                </a:cubicBezTo>
                <a:cubicBezTo>
                  <a:pt x="665915" y="112776"/>
                  <a:pt x="1074398" y="6595"/>
                  <a:pt x="1103753" y="349"/>
                </a:cubicBezTo>
                <a:cubicBezTo>
                  <a:pt x="1133108" y="-5897"/>
                  <a:pt x="857664" y="73426"/>
                  <a:pt x="781464" y="97785"/>
                </a:cubicBezTo>
                <a:cubicBezTo>
                  <a:pt x="705264" y="122144"/>
                  <a:pt x="732746" y="145878"/>
                  <a:pt x="646553" y="146503"/>
                </a:cubicBezTo>
                <a:cubicBezTo>
                  <a:pt x="560360" y="147128"/>
                  <a:pt x="372357" y="102157"/>
                  <a:pt x="264303" y="101533"/>
                </a:cubicBezTo>
                <a:cubicBezTo>
                  <a:pt x="156249" y="100908"/>
                  <a:pt x="-62357" y="129640"/>
                  <a:pt x="16966" y="135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7FB68448-55CF-306C-4C1B-8793A1C5A576}"/>
              </a:ext>
            </a:extLst>
          </p:cNvPr>
          <p:cNvSpPr/>
          <p:nvPr/>
        </p:nvSpPr>
        <p:spPr>
          <a:xfrm>
            <a:off x="4619577" y="6442050"/>
            <a:ext cx="245877" cy="552337"/>
          </a:xfrm>
          <a:custGeom>
            <a:avLst/>
            <a:gdLst>
              <a:gd name="connsiteX0" fmla="*/ 171498 w 245877"/>
              <a:gd name="connsiteY0" fmla="*/ 15900 h 552337"/>
              <a:gd name="connsiteX1" fmla="*/ 228648 w 245877"/>
              <a:gd name="connsiteY1" fmla="*/ 342925 h 552337"/>
              <a:gd name="connsiteX2" fmla="*/ 222298 w 245877"/>
              <a:gd name="connsiteY2" fmla="*/ 377850 h 552337"/>
              <a:gd name="connsiteX3" fmla="*/ 200073 w 245877"/>
              <a:gd name="connsiteY3" fmla="*/ 393725 h 552337"/>
              <a:gd name="connsiteX4" fmla="*/ 48 w 245877"/>
              <a:gd name="connsiteY4" fmla="*/ 419125 h 552337"/>
              <a:gd name="connsiteX5" fmla="*/ 181023 w 245877"/>
              <a:gd name="connsiteY5" fmla="*/ 409600 h 552337"/>
              <a:gd name="connsiteX6" fmla="*/ 184198 w 245877"/>
              <a:gd name="connsiteY6" fmla="*/ 549300 h 552337"/>
              <a:gd name="connsiteX7" fmla="*/ 187373 w 245877"/>
              <a:gd name="connsiteY7" fmla="*/ 495325 h 552337"/>
              <a:gd name="connsiteX8" fmla="*/ 196898 w 245877"/>
              <a:gd name="connsiteY8" fmla="*/ 374675 h 552337"/>
              <a:gd name="connsiteX9" fmla="*/ 193723 w 245877"/>
              <a:gd name="connsiteY9" fmla="*/ 215925 h 552337"/>
              <a:gd name="connsiteX10" fmla="*/ 193723 w 245877"/>
              <a:gd name="connsiteY10" fmla="*/ 314350 h 552337"/>
              <a:gd name="connsiteX11" fmla="*/ 241348 w 245877"/>
              <a:gd name="connsiteY11" fmla="*/ 136550 h 552337"/>
              <a:gd name="connsiteX12" fmla="*/ 238173 w 245877"/>
              <a:gd name="connsiteY12" fmla="*/ 257200 h 552337"/>
              <a:gd name="connsiteX13" fmla="*/ 190548 w 245877"/>
              <a:gd name="connsiteY13" fmla="*/ 69875 h 552337"/>
              <a:gd name="connsiteX14" fmla="*/ 171498 w 245877"/>
              <a:gd name="connsiteY14" fmla="*/ 15900 h 55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5877" h="552337">
                <a:moveTo>
                  <a:pt x="171498" y="15900"/>
                </a:moveTo>
                <a:cubicBezTo>
                  <a:pt x="177848" y="61408"/>
                  <a:pt x="220181" y="282600"/>
                  <a:pt x="228648" y="342925"/>
                </a:cubicBezTo>
                <a:cubicBezTo>
                  <a:pt x="237115" y="403250"/>
                  <a:pt x="227061" y="369383"/>
                  <a:pt x="222298" y="377850"/>
                </a:cubicBezTo>
                <a:cubicBezTo>
                  <a:pt x="217535" y="386317"/>
                  <a:pt x="237115" y="386846"/>
                  <a:pt x="200073" y="393725"/>
                </a:cubicBezTo>
                <a:cubicBezTo>
                  <a:pt x="163031" y="400604"/>
                  <a:pt x="3223" y="416479"/>
                  <a:pt x="48" y="419125"/>
                </a:cubicBezTo>
                <a:cubicBezTo>
                  <a:pt x="-3127" y="421771"/>
                  <a:pt x="150331" y="387904"/>
                  <a:pt x="181023" y="409600"/>
                </a:cubicBezTo>
                <a:cubicBezTo>
                  <a:pt x="211715" y="431296"/>
                  <a:pt x="183140" y="535013"/>
                  <a:pt x="184198" y="549300"/>
                </a:cubicBezTo>
                <a:cubicBezTo>
                  <a:pt x="185256" y="563587"/>
                  <a:pt x="185256" y="524429"/>
                  <a:pt x="187373" y="495325"/>
                </a:cubicBezTo>
                <a:cubicBezTo>
                  <a:pt x="189490" y="466221"/>
                  <a:pt x="195840" y="421242"/>
                  <a:pt x="196898" y="374675"/>
                </a:cubicBezTo>
                <a:cubicBezTo>
                  <a:pt x="197956" y="328108"/>
                  <a:pt x="194252" y="225979"/>
                  <a:pt x="193723" y="215925"/>
                </a:cubicBezTo>
                <a:cubicBezTo>
                  <a:pt x="193194" y="205871"/>
                  <a:pt x="185786" y="327579"/>
                  <a:pt x="193723" y="314350"/>
                </a:cubicBezTo>
                <a:cubicBezTo>
                  <a:pt x="201660" y="301121"/>
                  <a:pt x="233940" y="146075"/>
                  <a:pt x="241348" y="136550"/>
                </a:cubicBezTo>
                <a:cubicBezTo>
                  <a:pt x="248756" y="127025"/>
                  <a:pt x="246640" y="268312"/>
                  <a:pt x="238173" y="257200"/>
                </a:cubicBezTo>
                <a:cubicBezTo>
                  <a:pt x="229706" y="246088"/>
                  <a:pt x="200602" y="106387"/>
                  <a:pt x="190548" y="69875"/>
                </a:cubicBezTo>
                <a:cubicBezTo>
                  <a:pt x="180494" y="33363"/>
                  <a:pt x="165148" y="-29608"/>
                  <a:pt x="171498" y="15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6FD8E153-DA5E-2307-1014-E3294BD2EFFC}"/>
              </a:ext>
            </a:extLst>
          </p:cNvPr>
          <p:cNvSpPr/>
          <p:nvPr/>
        </p:nvSpPr>
        <p:spPr>
          <a:xfrm>
            <a:off x="4387850" y="6416675"/>
            <a:ext cx="498475" cy="671100"/>
          </a:xfrm>
          <a:custGeom>
            <a:avLst/>
            <a:gdLst>
              <a:gd name="connsiteX0" fmla="*/ 498475 w 498475"/>
              <a:gd name="connsiteY0" fmla="*/ 0 h 671100"/>
              <a:gd name="connsiteX1" fmla="*/ 336550 w 498475"/>
              <a:gd name="connsiteY1" fmla="*/ 101600 h 671100"/>
              <a:gd name="connsiteX2" fmla="*/ 393700 w 498475"/>
              <a:gd name="connsiteY2" fmla="*/ 320675 h 671100"/>
              <a:gd name="connsiteX3" fmla="*/ 307975 w 498475"/>
              <a:gd name="connsiteY3" fmla="*/ 247650 h 671100"/>
              <a:gd name="connsiteX4" fmla="*/ 333375 w 498475"/>
              <a:gd name="connsiteY4" fmla="*/ 431800 h 671100"/>
              <a:gd name="connsiteX5" fmla="*/ 311150 w 498475"/>
              <a:gd name="connsiteY5" fmla="*/ 669925 h 671100"/>
              <a:gd name="connsiteX6" fmla="*/ 292100 w 498475"/>
              <a:gd name="connsiteY6" fmla="*/ 501650 h 671100"/>
              <a:gd name="connsiteX7" fmla="*/ 241300 w 498475"/>
              <a:gd name="connsiteY7" fmla="*/ 47625 h 671100"/>
              <a:gd name="connsiteX8" fmla="*/ 263525 w 498475"/>
              <a:gd name="connsiteY8" fmla="*/ 311150 h 671100"/>
              <a:gd name="connsiteX9" fmla="*/ 311150 w 498475"/>
              <a:gd name="connsiteY9" fmla="*/ 38100 h 671100"/>
              <a:gd name="connsiteX10" fmla="*/ 190500 w 498475"/>
              <a:gd name="connsiteY10" fmla="*/ 60325 h 671100"/>
              <a:gd name="connsiteX11" fmla="*/ 0 w 498475"/>
              <a:gd name="connsiteY11" fmla="*/ 79375 h 671100"/>
              <a:gd name="connsiteX12" fmla="*/ 498475 w 498475"/>
              <a:gd name="connsiteY12" fmla="*/ 0 h 67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8475" h="671100">
                <a:moveTo>
                  <a:pt x="498475" y="0"/>
                </a:moveTo>
                <a:cubicBezTo>
                  <a:pt x="426243" y="24077"/>
                  <a:pt x="354012" y="48154"/>
                  <a:pt x="336550" y="101600"/>
                </a:cubicBezTo>
                <a:cubicBezTo>
                  <a:pt x="319088" y="155046"/>
                  <a:pt x="398462" y="296333"/>
                  <a:pt x="393700" y="320675"/>
                </a:cubicBezTo>
                <a:cubicBezTo>
                  <a:pt x="388938" y="345017"/>
                  <a:pt x="318029" y="229129"/>
                  <a:pt x="307975" y="247650"/>
                </a:cubicBezTo>
                <a:cubicBezTo>
                  <a:pt x="297921" y="266171"/>
                  <a:pt x="332846" y="361421"/>
                  <a:pt x="333375" y="431800"/>
                </a:cubicBezTo>
                <a:cubicBezTo>
                  <a:pt x="333904" y="502179"/>
                  <a:pt x="318029" y="658283"/>
                  <a:pt x="311150" y="669925"/>
                </a:cubicBezTo>
                <a:cubicBezTo>
                  <a:pt x="304271" y="681567"/>
                  <a:pt x="303742" y="605367"/>
                  <a:pt x="292100" y="501650"/>
                </a:cubicBezTo>
                <a:cubicBezTo>
                  <a:pt x="280458" y="397933"/>
                  <a:pt x="246062" y="79375"/>
                  <a:pt x="241300" y="47625"/>
                </a:cubicBezTo>
                <a:cubicBezTo>
                  <a:pt x="236538" y="15875"/>
                  <a:pt x="251883" y="312737"/>
                  <a:pt x="263525" y="311150"/>
                </a:cubicBezTo>
                <a:cubicBezTo>
                  <a:pt x="275167" y="309563"/>
                  <a:pt x="323321" y="79904"/>
                  <a:pt x="311150" y="38100"/>
                </a:cubicBezTo>
                <a:cubicBezTo>
                  <a:pt x="298979" y="-3704"/>
                  <a:pt x="242358" y="53446"/>
                  <a:pt x="190500" y="60325"/>
                </a:cubicBezTo>
                <a:cubicBezTo>
                  <a:pt x="138642" y="67204"/>
                  <a:pt x="0" y="79375"/>
                  <a:pt x="0" y="79375"/>
                </a:cubicBezTo>
                <a:lnTo>
                  <a:pt x="49847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A1193EAD-36F7-6165-0B27-E67F631750F0}"/>
              </a:ext>
            </a:extLst>
          </p:cNvPr>
          <p:cNvSpPr/>
          <p:nvPr/>
        </p:nvSpPr>
        <p:spPr>
          <a:xfrm>
            <a:off x="4514198" y="7146925"/>
            <a:ext cx="340893" cy="54001"/>
          </a:xfrm>
          <a:custGeom>
            <a:avLst/>
            <a:gdLst>
              <a:gd name="connsiteX0" fmla="*/ 652 w 340893"/>
              <a:gd name="connsiteY0" fmla="*/ 19050 h 54001"/>
              <a:gd name="connsiteX1" fmla="*/ 210202 w 340893"/>
              <a:gd name="connsiteY1" fmla="*/ 22225 h 54001"/>
              <a:gd name="connsiteX2" fmla="*/ 340377 w 340893"/>
              <a:gd name="connsiteY2" fmla="*/ 0 h 54001"/>
              <a:gd name="connsiteX3" fmla="*/ 251477 w 340893"/>
              <a:gd name="connsiteY3" fmla="*/ 22225 h 54001"/>
              <a:gd name="connsiteX4" fmla="*/ 146702 w 340893"/>
              <a:gd name="connsiteY4" fmla="*/ 53975 h 54001"/>
              <a:gd name="connsiteX5" fmla="*/ 652 w 340893"/>
              <a:gd name="connsiteY5" fmla="*/ 19050 h 5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893" h="54001">
                <a:moveTo>
                  <a:pt x="652" y="19050"/>
                </a:moveTo>
                <a:cubicBezTo>
                  <a:pt x="11235" y="13758"/>
                  <a:pt x="153581" y="25400"/>
                  <a:pt x="210202" y="22225"/>
                </a:cubicBezTo>
                <a:cubicBezTo>
                  <a:pt x="266823" y="19050"/>
                  <a:pt x="333498" y="0"/>
                  <a:pt x="340377" y="0"/>
                </a:cubicBezTo>
                <a:cubicBezTo>
                  <a:pt x="347256" y="0"/>
                  <a:pt x="283756" y="13229"/>
                  <a:pt x="251477" y="22225"/>
                </a:cubicBezTo>
                <a:cubicBezTo>
                  <a:pt x="219198" y="31221"/>
                  <a:pt x="182156" y="52917"/>
                  <a:pt x="146702" y="53975"/>
                </a:cubicBezTo>
                <a:cubicBezTo>
                  <a:pt x="111248" y="55033"/>
                  <a:pt x="-9931" y="24342"/>
                  <a:pt x="652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03222AD2-9E09-F6FF-2C6E-961602A59094}"/>
              </a:ext>
            </a:extLst>
          </p:cNvPr>
          <p:cNvSpPr/>
          <p:nvPr/>
        </p:nvSpPr>
        <p:spPr>
          <a:xfrm>
            <a:off x="4517988" y="7279551"/>
            <a:ext cx="318250" cy="35912"/>
          </a:xfrm>
          <a:custGeom>
            <a:avLst/>
            <a:gdLst>
              <a:gd name="connsiteX0" fmla="*/ 37 w 318250"/>
              <a:gd name="connsiteY0" fmla="*/ 35649 h 35912"/>
              <a:gd name="connsiteX1" fmla="*/ 247687 w 318250"/>
              <a:gd name="connsiteY1" fmla="*/ 7074 h 35912"/>
              <a:gd name="connsiteX2" fmla="*/ 317537 w 318250"/>
              <a:gd name="connsiteY2" fmla="*/ 724 h 35912"/>
              <a:gd name="connsiteX3" fmla="*/ 266737 w 318250"/>
              <a:gd name="connsiteY3" fmla="*/ 19774 h 35912"/>
              <a:gd name="connsiteX4" fmla="*/ 37 w 318250"/>
              <a:gd name="connsiteY4" fmla="*/ 35649 h 3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250" h="35912">
                <a:moveTo>
                  <a:pt x="37" y="35649"/>
                </a:moveTo>
                <a:cubicBezTo>
                  <a:pt x="-3138" y="33532"/>
                  <a:pt x="194770" y="12895"/>
                  <a:pt x="247687" y="7074"/>
                </a:cubicBezTo>
                <a:cubicBezTo>
                  <a:pt x="300604" y="1253"/>
                  <a:pt x="314362" y="-1393"/>
                  <a:pt x="317537" y="724"/>
                </a:cubicBezTo>
                <a:cubicBezTo>
                  <a:pt x="320712" y="2841"/>
                  <a:pt x="314891" y="12895"/>
                  <a:pt x="266737" y="19774"/>
                </a:cubicBezTo>
                <a:cubicBezTo>
                  <a:pt x="218583" y="26653"/>
                  <a:pt x="3212" y="37766"/>
                  <a:pt x="37" y="35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1C9FF2DE-27AC-88DA-E222-EF670009FF79}"/>
              </a:ext>
            </a:extLst>
          </p:cNvPr>
          <p:cNvSpPr/>
          <p:nvPr/>
        </p:nvSpPr>
        <p:spPr>
          <a:xfrm>
            <a:off x="4489444" y="7375674"/>
            <a:ext cx="336107" cy="136465"/>
          </a:xfrm>
          <a:custGeom>
            <a:avLst/>
            <a:gdLst>
              <a:gd name="connsiteX0" fmla="*/ 6 w 336107"/>
              <a:gd name="connsiteY0" fmla="*/ 18901 h 136465"/>
              <a:gd name="connsiteX1" fmla="*/ 190506 w 336107"/>
              <a:gd name="connsiteY1" fmla="*/ 34776 h 136465"/>
              <a:gd name="connsiteX2" fmla="*/ 327031 w 336107"/>
              <a:gd name="connsiteY2" fmla="*/ 12551 h 136465"/>
              <a:gd name="connsiteX3" fmla="*/ 317506 w 336107"/>
              <a:gd name="connsiteY3" fmla="*/ 22076 h 136465"/>
              <a:gd name="connsiteX4" fmla="*/ 301631 w 336107"/>
              <a:gd name="connsiteY4" fmla="*/ 95101 h 136465"/>
              <a:gd name="connsiteX5" fmla="*/ 222256 w 336107"/>
              <a:gd name="connsiteY5" fmla="*/ 114151 h 136465"/>
              <a:gd name="connsiteX6" fmla="*/ 12706 w 336107"/>
              <a:gd name="connsiteY6" fmla="*/ 136376 h 136465"/>
              <a:gd name="connsiteX7" fmla="*/ 320681 w 336107"/>
              <a:gd name="connsiteY7" fmla="*/ 120501 h 136465"/>
              <a:gd name="connsiteX8" fmla="*/ 292106 w 336107"/>
              <a:gd name="connsiteY8" fmla="*/ 85576 h 136465"/>
              <a:gd name="connsiteX9" fmla="*/ 311156 w 336107"/>
              <a:gd name="connsiteY9" fmla="*/ 3026 h 136465"/>
              <a:gd name="connsiteX10" fmla="*/ 196856 w 336107"/>
              <a:gd name="connsiteY10" fmla="*/ 18901 h 136465"/>
              <a:gd name="connsiteX11" fmla="*/ 6 w 336107"/>
              <a:gd name="connsiteY11" fmla="*/ 18901 h 13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107" h="136465">
                <a:moveTo>
                  <a:pt x="6" y="18901"/>
                </a:moveTo>
                <a:cubicBezTo>
                  <a:pt x="-1052" y="21547"/>
                  <a:pt x="136002" y="35834"/>
                  <a:pt x="190506" y="34776"/>
                </a:cubicBezTo>
                <a:cubicBezTo>
                  <a:pt x="245010" y="33718"/>
                  <a:pt x="305864" y="14668"/>
                  <a:pt x="327031" y="12551"/>
                </a:cubicBezTo>
                <a:cubicBezTo>
                  <a:pt x="348198" y="10434"/>
                  <a:pt x="321739" y="8318"/>
                  <a:pt x="317506" y="22076"/>
                </a:cubicBezTo>
                <a:cubicBezTo>
                  <a:pt x="313273" y="35834"/>
                  <a:pt x="317506" y="79755"/>
                  <a:pt x="301631" y="95101"/>
                </a:cubicBezTo>
                <a:cubicBezTo>
                  <a:pt x="285756" y="110447"/>
                  <a:pt x="270410" y="107272"/>
                  <a:pt x="222256" y="114151"/>
                </a:cubicBezTo>
                <a:cubicBezTo>
                  <a:pt x="174102" y="121030"/>
                  <a:pt x="-3698" y="135318"/>
                  <a:pt x="12706" y="136376"/>
                </a:cubicBezTo>
                <a:cubicBezTo>
                  <a:pt x="29110" y="137434"/>
                  <a:pt x="274114" y="128968"/>
                  <a:pt x="320681" y="120501"/>
                </a:cubicBezTo>
                <a:cubicBezTo>
                  <a:pt x="367248" y="112034"/>
                  <a:pt x="293693" y="105155"/>
                  <a:pt x="292106" y="85576"/>
                </a:cubicBezTo>
                <a:cubicBezTo>
                  <a:pt x="290519" y="65997"/>
                  <a:pt x="327031" y="14138"/>
                  <a:pt x="311156" y="3026"/>
                </a:cubicBezTo>
                <a:cubicBezTo>
                  <a:pt x="295281" y="-8087"/>
                  <a:pt x="245010" y="14668"/>
                  <a:pt x="196856" y="18901"/>
                </a:cubicBezTo>
                <a:cubicBezTo>
                  <a:pt x="148702" y="23134"/>
                  <a:pt x="1064" y="16255"/>
                  <a:pt x="6" y="18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684BF663-1405-7DB8-7F33-F46596AB9B38}"/>
              </a:ext>
            </a:extLst>
          </p:cNvPr>
          <p:cNvSpPr/>
          <p:nvPr/>
        </p:nvSpPr>
        <p:spPr>
          <a:xfrm>
            <a:off x="4514465" y="7584099"/>
            <a:ext cx="318808" cy="64099"/>
          </a:xfrm>
          <a:custGeom>
            <a:avLst/>
            <a:gdLst>
              <a:gd name="connsiteX0" fmla="*/ 385 w 318808"/>
              <a:gd name="connsiteY0" fmla="*/ 58126 h 64099"/>
              <a:gd name="connsiteX1" fmla="*/ 146435 w 318808"/>
              <a:gd name="connsiteY1" fmla="*/ 54951 h 64099"/>
              <a:gd name="connsiteX2" fmla="*/ 314710 w 318808"/>
              <a:gd name="connsiteY2" fmla="*/ 976 h 64099"/>
              <a:gd name="connsiteX3" fmla="*/ 260735 w 318808"/>
              <a:gd name="connsiteY3" fmla="*/ 23201 h 64099"/>
              <a:gd name="connsiteX4" fmla="*/ 190885 w 318808"/>
              <a:gd name="connsiteY4" fmla="*/ 61301 h 64099"/>
              <a:gd name="connsiteX5" fmla="*/ 385 w 318808"/>
              <a:gd name="connsiteY5" fmla="*/ 58126 h 64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808" h="64099">
                <a:moveTo>
                  <a:pt x="385" y="58126"/>
                </a:moveTo>
                <a:cubicBezTo>
                  <a:pt x="-7023" y="57068"/>
                  <a:pt x="94048" y="64476"/>
                  <a:pt x="146435" y="54951"/>
                </a:cubicBezTo>
                <a:cubicBezTo>
                  <a:pt x="198822" y="45426"/>
                  <a:pt x="295660" y="6268"/>
                  <a:pt x="314710" y="976"/>
                </a:cubicBezTo>
                <a:cubicBezTo>
                  <a:pt x="333760" y="-4316"/>
                  <a:pt x="281373" y="13147"/>
                  <a:pt x="260735" y="23201"/>
                </a:cubicBezTo>
                <a:cubicBezTo>
                  <a:pt x="240097" y="33255"/>
                  <a:pt x="234277" y="53893"/>
                  <a:pt x="190885" y="61301"/>
                </a:cubicBezTo>
                <a:cubicBezTo>
                  <a:pt x="147493" y="68709"/>
                  <a:pt x="7793" y="59184"/>
                  <a:pt x="385" y="58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1DFBE520-9AB3-3A54-1F89-CC3F212FA8F6}"/>
              </a:ext>
            </a:extLst>
          </p:cNvPr>
          <p:cNvSpPr/>
          <p:nvPr/>
        </p:nvSpPr>
        <p:spPr>
          <a:xfrm>
            <a:off x="4464050" y="7712075"/>
            <a:ext cx="345676" cy="126444"/>
          </a:xfrm>
          <a:custGeom>
            <a:avLst/>
            <a:gdLst>
              <a:gd name="connsiteX0" fmla="*/ 0 w 345676"/>
              <a:gd name="connsiteY0" fmla="*/ 0 h 126444"/>
              <a:gd name="connsiteX1" fmla="*/ 225425 w 345676"/>
              <a:gd name="connsiteY1" fmla="*/ 34925 h 126444"/>
              <a:gd name="connsiteX2" fmla="*/ 342900 w 345676"/>
              <a:gd name="connsiteY2" fmla="*/ 19050 h 126444"/>
              <a:gd name="connsiteX3" fmla="*/ 282575 w 345676"/>
              <a:gd name="connsiteY3" fmla="*/ 60325 h 126444"/>
              <a:gd name="connsiteX4" fmla="*/ 6350 w 345676"/>
              <a:gd name="connsiteY4" fmla="*/ 123825 h 126444"/>
              <a:gd name="connsiteX5" fmla="*/ 333375 w 345676"/>
              <a:gd name="connsiteY5" fmla="*/ 114300 h 126444"/>
              <a:gd name="connsiteX6" fmla="*/ 123825 w 345676"/>
              <a:gd name="connsiteY6" fmla="*/ 114300 h 126444"/>
              <a:gd name="connsiteX7" fmla="*/ 320675 w 345676"/>
              <a:gd name="connsiteY7" fmla="*/ 34925 h 126444"/>
              <a:gd name="connsiteX8" fmla="*/ 161925 w 345676"/>
              <a:gd name="connsiteY8" fmla="*/ 9525 h 126444"/>
              <a:gd name="connsiteX9" fmla="*/ 276225 w 345676"/>
              <a:gd name="connsiteY9" fmla="*/ 0 h 126444"/>
              <a:gd name="connsiteX10" fmla="*/ 0 w 345676"/>
              <a:gd name="connsiteY10" fmla="*/ 0 h 12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5676" h="126444">
                <a:moveTo>
                  <a:pt x="0" y="0"/>
                </a:moveTo>
                <a:cubicBezTo>
                  <a:pt x="84137" y="15875"/>
                  <a:pt x="168275" y="31750"/>
                  <a:pt x="225425" y="34925"/>
                </a:cubicBezTo>
                <a:cubicBezTo>
                  <a:pt x="282575" y="38100"/>
                  <a:pt x="333375" y="14817"/>
                  <a:pt x="342900" y="19050"/>
                </a:cubicBezTo>
                <a:cubicBezTo>
                  <a:pt x="352425" y="23283"/>
                  <a:pt x="338666" y="42863"/>
                  <a:pt x="282575" y="60325"/>
                </a:cubicBezTo>
                <a:cubicBezTo>
                  <a:pt x="226484" y="77787"/>
                  <a:pt x="-2117" y="114829"/>
                  <a:pt x="6350" y="123825"/>
                </a:cubicBezTo>
                <a:cubicBezTo>
                  <a:pt x="14817" y="132821"/>
                  <a:pt x="313796" y="115887"/>
                  <a:pt x="333375" y="114300"/>
                </a:cubicBezTo>
                <a:cubicBezTo>
                  <a:pt x="352954" y="112713"/>
                  <a:pt x="125942" y="127529"/>
                  <a:pt x="123825" y="114300"/>
                </a:cubicBezTo>
                <a:cubicBezTo>
                  <a:pt x="121708" y="101071"/>
                  <a:pt x="314325" y="52387"/>
                  <a:pt x="320675" y="34925"/>
                </a:cubicBezTo>
                <a:cubicBezTo>
                  <a:pt x="327025" y="17463"/>
                  <a:pt x="169333" y="15346"/>
                  <a:pt x="161925" y="9525"/>
                </a:cubicBezTo>
                <a:cubicBezTo>
                  <a:pt x="154517" y="3704"/>
                  <a:pt x="276225" y="0"/>
                  <a:pt x="276225" y="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5A724CCE-6C9E-E80D-D324-A0FA55BEF985}"/>
              </a:ext>
            </a:extLst>
          </p:cNvPr>
          <p:cNvSpPr/>
          <p:nvPr/>
        </p:nvSpPr>
        <p:spPr>
          <a:xfrm>
            <a:off x="4468628" y="7876273"/>
            <a:ext cx="359811" cy="154718"/>
          </a:xfrm>
          <a:custGeom>
            <a:avLst/>
            <a:gdLst>
              <a:gd name="connsiteX0" fmla="*/ 4947 w 359811"/>
              <a:gd name="connsiteY0" fmla="*/ 54877 h 154718"/>
              <a:gd name="connsiteX1" fmla="*/ 135122 w 359811"/>
              <a:gd name="connsiteY1" fmla="*/ 67577 h 154718"/>
              <a:gd name="connsiteX2" fmla="*/ 341497 w 359811"/>
              <a:gd name="connsiteY2" fmla="*/ 39002 h 154718"/>
              <a:gd name="connsiteX3" fmla="*/ 309747 w 359811"/>
              <a:gd name="connsiteY3" fmla="*/ 58052 h 154718"/>
              <a:gd name="connsiteX4" fmla="*/ 224022 w 359811"/>
              <a:gd name="connsiteY4" fmla="*/ 131077 h 154718"/>
              <a:gd name="connsiteX5" fmla="*/ 1772 w 359811"/>
              <a:gd name="connsiteY5" fmla="*/ 153302 h 154718"/>
              <a:gd name="connsiteX6" fmla="*/ 357372 w 359811"/>
              <a:gd name="connsiteY6" fmla="*/ 150127 h 154718"/>
              <a:gd name="connsiteX7" fmla="*/ 166872 w 359811"/>
              <a:gd name="connsiteY7" fmla="*/ 131077 h 154718"/>
              <a:gd name="connsiteX8" fmla="*/ 335147 w 359811"/>
              <a:gd name="connsiteY8" fmla="*/ 42177 h 154718"/>
              <a:gd name="connsiteX9" fmla="*/ 211322 w 359811"/>
              <a:gd name="connsiteY9" fmla="*/ 26302 h 154718"/>
              <a:gd name="connsiteX10" fmla="*/ 277997 w 359811"/>
              <a:gd name="connsiteY10" fmla="*/ 902 h 154718"/>
              <a:gd name="connsiteX11" fmla="*/ 189097 w 359811"/>
              <a:gd name="connsiteY11" fmla="*/ 10427 h 154718"/>
              <a:gd name="connsiteX12" fmla="*/ 4947 w 359811"/>
              <a:gd name="connsiteY12" fmla="*/ 54877 h 15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811" h="154718">
                <a:moveTo>
                  <a:pt x="4947" y="54877"/>
                </a:moveTo>
                <a:cubicBezTo>
                  <a:pt x="-4049" y="64402"/>
                  <a:pt x="79030" y="70223"/>
                  <a:pt x="135122" y="67577"/>
                </a:cubicBezTo>
                <a:cubicBezTo>
                  <a:pt x="191214" y="64931"/>
                  <a:pt x="312393" y="40589"/>
                  <a:pt x="341497" y="39002"/>
                </a:cubicBezTo>
                <a:cubicBezTo>
                  <a:pt x="370601" y="37415"/>
                  <a:pt x="329326" y="42706"/>
                  <a:pt x="309747" y="58052"/>
                </a:cubicBezTo>
                <a:cubicBezTo>
                  <a:pt x="290168" y="73398"/>
                  <a:pt x="275351" y="115202"/>
                  <a:pt x="224022" y="131077"/>
                </a:cubicBezTo>
                <a:cubicBezTo>
                  <a:pt x="172693" y="146952"/>
                  <a:pt x="-20453" y="150127"/>
                  <a:pt x="1772" y="153302"/>
                </a:cubicBezTo>
                <a:cubicBezTo>
                  <a:pt x="23997" y="156477"/>
                  <a:pt x="329855" y="153831"/>
                  <a:pt x="357372" y="150127"/>
                </a:cubicBezTo>
                <a:cubicBezTo>
                  <a:pt x="384889" y="146423"/>
                  <a:pt x="170576" y="149069"/>
                  <a:pt x="166872" y="131077"/>
                </a:cubicBezTo>
                <a:cubicBezTo>
                  <a:pt x="163168" y="113085"/>
                  <a:pt x="327739" y="59639"/>
                  <a:pt x="335147" y="42177"/>
                </a:cubicBezTo>
                <a:cubicBezTo>
                  <a:pt x="342555" y="24715"/>
                  <a:pt x="220847" y="33181"/>
                  <a:pt x="211322" y="26302"/>
                </a:cubicBezTo>
                <a:cubicBezTo>
                  <a:pt x="201797" y="19423"/>
                  <a:pt x="281701" y="3548"/>
                  <a:pt x="277997" y="902"/>
                </a:cubicBezTo>
                <a:cubicBezTo>
                  <a:pt x="274293" y="-1744"/>
                  <a:pt x="228255" y="1431"/>
                  <a:pt x="189097" y="10427"/>
                </a:cubicBezTo>
                <a:cubicBezTo>
                  <a:pt x="149939" y="19423"/>
                  <a:pt x="13943" y="45352"/>
                  <a:pt x="4947" y="54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C713EC35-44EB-0599-2A1A-E5D38C55E248}"/>
              </a:ext>
            </a:extLst>
          </p:cNvPr>
          <p:cNvSpPr/>
          <p:nvPr/>
        </p:nvSpPr>
        <p:spPr>
          <a:xfrm>
            <a:off x="4479922" y="8095700"/>
            <a:ext cx="343732" cy="162728"/>
          </a:xfrm>
          <a:custGeom>
            <a:avLst/>
            <a:gdLst>
              <a:gd name="connsiteX0" fmla="*/ 3 w 343732"/>
              <a:gd name="connsiteY0" fmla="*/ 51350 h 162728"/>
              <a:gd name="connsiteX1" fmla="*/ 317503 w 343732"/>
              <a:gd name="connsiteY1" fmla="*/ 29125 h 162728"/>
              <a:gd name="connsiteX2" fmla="*/ 209553 w 343732"/>
              <a:gd name="connsiteY2" fmla="*/ 60875 h 162728"/>
              <a:gd name="connsiteX3" fmla="*/ 19053 w 343732"/>
              <a:gd name="connsiteY3" fmla="*/ 159300 h 162728"/>
              <a:gd name="connsiteX4" fmla="*/ 342903 w 343732"/>
              <a:gd name="connsiteY4" fmla="*/ 140250 h 162728"/>
              <a:gd name="connsiteX5" fmla="*/ 117478 w 343732"/>
              <a:gd name="connsiteY5" fmla="*/ 140250 h 162728"/>
              <a:gd name="connsiteX6" fmla="*/ 285753 w 343732"/>
              <a:gd name="connsiteY6" fmla="*/ 35475 h 162728"/>
              <a:gd name="connsiteX7" fmla="*/ 311153 w 343732"/>
              <a:gd name="connsiteY7" fmla="*/ 550 h 162728"/>
              <a:gd name="connsiteX8" fmla="*/ 3 w 343732"/>
              <a:gd name="connsiteY8" fmla="*/ 51350 h 162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732" h="162728">
                <a:moveTo>
                  <a:pt x="3" y="51350"/>
                </a:moveTo>
                <a:cubicBezTo>
                  <a:pt x="1061" y="56112"/>
                  <a:pt x="282578" y="27537"/>
                  <a:pt x="317503" y="29125"/>
                </a:cubicBezTo>
                <a:cubicBezTo>
                  <a:pt x="352428" y="30713"/>
                  <a:pt x="259295" y="39179"/>
                  <a:pt x="209553" y="60875"/>
                </a:cubicBezTo>
                <a:cubicBezTo>
                  <a:pt x="159811" y="82571"/>
                  <a:pt x="-3172" y="146071"/>
                  <a:pt x="19053" y="159300"/>
                </a:cubicBezTo>
                <a:cubicBezTo>
                  <a:pt x="41278" y="172529"/>
                  <a:pt x="326499" y="143425"/>
                  <a:pt x="342903" y="140250"/>
                </a:cubicBezTo>
                <a:cubicBezTo>
                  <a:pt x="359307" y="137075"/>
                  <a:pt x="127003" y="157713"/>
                  <a:pt x="117478" y="140250"/>
                </a:cubicBezTo>
                <a:cubicBezTo>
                  <a:pt x="107953" y="122788"/>
                  <a:pt x="253474" y="58758"/>
                  <a:pt x="285753" y="35475"/>
                </a:cubicBezTo>
                <a:cubicBezTo>
                  <a:pt x="318032" y="12192"/>
                  <a:pt x="352957" y="-3154"/>
                  <a:pt x="311153" y="550"/>
                </a:cubicBezTo>
                <a:cubicBezTo>
                  <a:pt x="269349" y="4254"/>
                  <a:pt x="-1055" y="46588"/>
                  <a:pt x="3" y="51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B928F3D5-2EE9-8D9E-71AC-73B9D37F5F15}"/>
              </a:ext>
            </a:extLst>
          </p:cNvPr>
          <p:cNvSpPr/>
          <p:nvPr/>
        </p:nvSpPr>
        <p:spPr>
          <a:xfrm>
            <a:off x="4479079" y="8299292"/>
            <a:ext cx="323688" cy="77645"/>
          </a:xfrm>
          <a:custGeom>
            <a:avLst/>
            <a:gdLst>
              <a:gd name="connsiteX0" fmla="*/ 292946 w 323688"/>
              <a:gd name="connsiteY0" fmla="*/ 158 h 77645"/>
              <a:gd name="connsiteX1" fmla="*/ 846 w 323688"/>
              <a:gd name="connsiteY1" fmla="*/ 73183 h 77645"/>
              <a:gd name="connsiteX2" fmla="*/ 197696 w 323688"/>
              <a:gd name="connsiteY2" fmla="*/ 70008 h 77645"/>
              <a:gd name="connsiteX3" fmla="*/ 318346 w 323688"/>
              <a:gd name="connsiteY3" fmla="*/ 70008 h 77645"/>
              <a:gd name="connsiteX4" fmla="*/ 23071 w 323688"/>
              <a:gd name="connsiteY4" fmla="*/ 54133 h 77645"/>
              <a:gd name="connsiteX5" fmla="*/ 292946 w 323688"/>
              <a:gd name="connsiteY5" fmla="*/ 158 h 7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688" h="77645">
                <a:moveTo>
                  <a:pt x="292946" y="158"/>
                </a:moveTo>
                <a:cubicBezTo>
                  <a:pt x="289242" y="3333"/>
                  <a:pt x="16721" y="61541"/>
                  <a:pt x="846" y="73183"/>
                </a:cubicBezTo>
                <a:cubicBezTo>
                  <a:pt x="-15029" y="84825"/>
                  <a:pt x="197696" y="70008"/>
                  <a:pt x="197696" y="70008"/>
                </a:cubicBezTo>
                <a:cubicBezTo>
                  <a:pt x="250613" y="69479"/>
                  <a:pt x="347450" y="72654"/>
                  <a:pt x="318346" y="70008"/>
                </a:cubicBezTo>
                <a:cubicBezTo>
                  <a:pt x="289242" y="67362"/>
                  <a:pt x="25717" y="65775"/>
                  <a:pt x="23071" y="54133"/>
                </a:cubicBezTo>
                <a:cubicBezTo>
                  <a:pt x="20425" y="42491"/>
                  <a:pt x="296650" y="-3017"/>
                  <a:pt x="292946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9125191B-6C5F-BEE5-BCCC-A9ABACD1A5D4}"/>
              </a:ext>
            </a:extLst>
          </p:cNvPr>
          <p:cNvSpPr/>
          <p:nvPr/>
        </p:nvSpPr>
        <p:spPr>
          <a:xfrm>
            <a:off x="4465434" y="8407194"/>
            <a:ext cx="385984" cy="188023"/>
          </a:xfrm>
          <a:custGeom>
            <a:avLst/>
            <a:gdLst>
              <a:gd name="connsiteX0" fmla="*/ 312941 w 385984"/>
              <a:gd name="connsiteY0" fmla="*/ 206 h 188023"/>
              <a:gd name="connsiteX1" fmla="*/ 68466 w 385984"/>
              <a:gd name="connsiteY1" fmla="*/ 57356 h 188023"/>
              <a:gd name="connsiteX2" fmla="*/ 24016 w 385984"/>
              <a:gd name="connsiteY2" fmla="*/ 60531 h 188023"/>
              <a:gd name="connsiteX3" fmla="*/ 135141 w 385984"/>
              <a:gd name="connsiteY3" fmla="*/ 104981 h 188023"/>
              <a:gd name="connsiteX4" fmla="*/ 351041 w 385984"/>
              <a:gd name="connsiteY4" fmla="*/ 76406 h 188023"/>
              <a:gd name="connsiteX5" fmla="*/ 297066 w 385984"/>
              <a:gd name="connsiteY5" fmla="*/ 98631 h 188023"/>
              <a:gd name="connsiteX6" fmla="*/ 36716 w 385984"/>
              <a:gd name="connsiteY6" fmla="*/ 184356 h 188023"/>
              <a:gd name="connsiteX7" fmla="*/ 385966 w 385984"/>
              <a:gd name="connsiteY7" fmla="*/ 168481 h 188023"/>
              <a:gd name="connsiteX8" fmla="*/ 52591 w 385984"/>
              <a:gd name="connsiteY8" fmla="*/ 133556 h 188023"/>
              <a:gd name="connsiteX9" fmla="*/ 24016 w 385984"/>
              <a:gd name="connsiteY9" fmla="*/ 41481 h 188023"/>
              <a:gd name="connsiteX10" fmla="*/ 312941 w 385984"/>
              <a:gd name="connsiteY10" fmla="*/ 206 h 18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5984" h="188023">
                <a:moveTo>
                  <a:pt x="312941" y="206"/>
                </a:moveTo>
                <a:cubicBezTo>
                  <a:pt x="320349" y="2852"/>
                  <a:pt x="116620" y="47302"/>
                  <a:pt x="68466" y="57356"/>
                </a:cubicBezTo>
                <a:cubicBezTo>
                  <a:pt x="20312" y="67410"/>
                  <a:pt x="12903" y="52594"/>
                  <a:pt x="24016" y="60531"/>
                </a:cubicBezTo>
                <a:cubicBezTo>
                  <a:pt x="35128" y="68469"/>
                  <a:pt x="80637" y="102335"/>
                  <a:pt x="135141" y="104981"/>
                </a:cubicBezTo>
                <a:cubicBezTo>
                  <a:pt x="189645" y="107627"/>
                  <a:pt x="324054" y="77464"/>
                  <a:pt x="351041" y="76406"/>
                </a:cubicBezTo>
                <a:cubicBezTo>
                  <a:pt x="378028" y="75348"/>
                  <a:pt x="349453" y="80639"/>
                  <a:pt x="297066" y="98631"/>
                </a:cubicBezTo>
                <a:cubicBezTo>
                  <a:pt x="244679" y="116623"/>
                  <a:pt x="21900" y="172714"/>
                  <a:pt x="36716" y="184356"/>
                </a:cubicBezTo>
                <a:cubicBezTo>
                  <a:pt x="51532" y="195998"/>
                  <a:pt x="383320" y="176948"/>
                  <a:pt x="385966" y="168481"/>
                </a:cubicBezTo>
                <a:cubicBezTo>
                  <a:pt x="388612" y="160014"/>
                  <a:pt x="112916" y="154723"/>
                  <a:pt x="52591" y="133556"/>
                </a:cubicBezTo>
                <a:cubicBezTo>
                  <a:pt x="-7734" y="112389"/>
                  <a:pt x="-14613" y="62119"/>
                  <a:pt x="24016" y="41481"/>
                </a:cubicBezTo>
                <a:cubicBezTo>
                  <a:pt x="62645" y="20843"/>
                  <a:pt x="305533" y="-2440"/>
                  <a:pt x="312941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16B421DC-D34C-E52B-BF44-B3863712BD7B}"/>
              </a:ext>
            </a:extLst>
          </p:cNvPr>
          <p:cNvSpPr/>
          <p:nvPr/>
        </p:nvSpPr>
        <p:spPr>
          <a:xfrm>
            <a:off x="4438564" y="8600661"/>
            <a:ext cx="382536" cy="364760"/>
          </a:xfrm>
          <a:custGeom>
            <a:avLst/>
            <a:gdLst>
              <a:gd name="connsiteX0" fmla="*/ 92161 w 382536"/>
              <a:gd name="connsiteY0" fmla="*/ 67089 h 364760"/>
              <a:gd name="connsiteX1" fmla="*/ 219161 w 382536"/>
              <a:gd name="connsiteY1" fmla="*/ 63914 h 364760"/>
              <a:gd name="connsiteX2" fmla="*/ 374736 w 382536"/>
              <a:gd name="connsiteY2" fmla="*/ 414 h 364760"/>
              <a:gd name="connsiteX3" fmla="*/ 308061 w 382536"/>
              <a:gd name="connsiteY3" fmla="*/ 41689 h 364760"/>
              <a:gd name="connsiteX4" fmla="*/ 162011 w 382536"/>
              <a:gd name="connsiteY4" fmla="*/ 140114 h 364760"/>
              <a:gd name="connsiteX5" fmla="*/ 381086 w 382536"/>
              <a:gd name="connsiteY5" fmla="*/ 155989 h 364760"/>
              <a:gd name="connsiteX6" fmla="*/ 31836 w 382536"/>
              <a:gd name="connsiteY6" fmla="*/ 241714 h 364760"/>
              <a:gd name="connsiteX7" fmla="*/ 342986 w 382536"/>
              <a:gd name="connsiteY7" fmla="*/ 282989 h 364760"/>
              <a:gd name="connsiteX8" fmla="*/ 86 w 382536"/>
              <a:gd name="connsiteY8" fmla="*/ 356014 h 364760"/>
              <a:gd name="connsiteX9" fmla="*/ 381086 w 382536"/>
              <a:gd name="connsiteY9" fmla="*/ 352839 h 364760"/>
              <a:gd name="connsiteX10" fmla="*/ 50886 w 382536"/>
              <a:gd name="connsiteY10" fmla="*/ 260764 h 364760"/>
              <a:gd name="connsiteX11" fmla="*/ 349336 w 382536"/>
              <a:gd name="connsiteY11" fmla="*/ 165514 h 364760"/>
              <a:gd name="connsiteX12" fmla="*/ 162011 w 382536"/>
              <a:gd name="connsiteY12" fmla="*/ 70264 h 364760"/>
              <a:gd name="connsiteX13" fmla="*/ 247736 w 382536"/>
              <a:gd name="connsiteY13" fmla="*/ 51214 h 364760"/>
              <a:gd name="connsiteX14" fmla="*/ 92161 w 382536"/>
              <a:gd name="connsiteY14" fmla="*/ 67089 h 36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2536" h="364760">
                <a:moveTo>
                  <a:pt x="92161" y="67089"/>
                </a:moveTo>
                <a:cubicBezTo>
                  <a:pt x="87399" y="69206"/>
                  <a:pt x="172065" y="75026"/>
                  <a:pt x="219161" y="63914"/>
                </a:cubicBezTo>
                <a:cubicBezTo>
                  <a:pt x="266257" y="52802"/>
                  <a:pt x="359919" y="4118"/>
                  <a:pt x="374736" y="414"/>
                </a:cubicBezTo>
                <a:cubicBezTo>
                  <a:pt x="389553" y="-3290"/>
                  <a:pt x="343515" y="18406"/>
                  <a:pt x="308061" y="41689"/>
                </a:cubicBezTo>
                <a:cubicBezTo>
                  <a:pt x="272607" y="64972"/>
                  <a:pt x="149840" y="121064"/>
                  <a:pt x="162011" y="140114"/>
                </a:cubicBezTo>
                <a:cubicBezTo>
                  <a:pt x="174182" y="159164"/>
                  <a:pt x="402782" y="139056"/>
                  <a:pt x="381086" y="155989"/>
                </a:cubicBezTo>
                <a:cubicBezTo>
                  <a:pt x="359390" y="172922"/>
                  <a:pt x="38186" y="220547"/>
                  <a:pt x="31836" y="241714"/>
                </a:cubicBezTo>
                <a:cubicBezTo>
                  <a:pt x="25486" y="262881"/>
                  <a:pt x="348278" y="263939"/>
                  <a:pt x="342986" y="282989"/>
                </a:cubicBezTo>
                <a:cubicBezTo>
                  <a:pt x="337694" y="302039"/>
                  <a:pt x="-6264" y="344372"/>
                  <a:pt x="86" y="356014"/>
                </a:cubicBezTo>
                <a:cubicBezTo>
                  <a:pt x="6436" y="367656"/>
                  <a:pt x="372619" y="368714"/>
                  <a:pt x="381086" y="352839"/>
                </a:cubicBezTo>
                <a:cubicBezTo>
                  <a:pt x="389553" y="336964"/>
                  <a:pt x="56178" y="291985"/>
                  <a:pt x="50886" y="260764"/>
                </a:cubicBezTo>
                <a:cubicBezTo>
                  <a:pt x="45594" y="229543"/>
                  <a:pt x="330815" y="197264"/>
                  <a:pt x="349336" y="165514"/>
                </a:cubicBezTo>
                <a:cubicBezTo>
                  <a:pt x="367857" y="133764"/>
                  <a:pt x="178944" y="89314"/>
                  <a:pt x="162011" y="70264"/>
                </a:cubicBezTo>
                <a:cubicBezTo>
                  <a:pt x="145078" y="51214"/>
                  <a:pt x="258319" y="51214"/>
                  <a:pt x="247736" y="51214"/>
                </a:cubicBezTo>
                <a:cubicBezTo>
                  <a:pt x="237153" y="51214"/>
                  <a:pt x="96923" y="64972"/>
                  <a:pt x="92161" y="67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77D4A038-B236-F728-FC01-7FCB08FE5F72}"/>
              </a:ext>
            </a:extLst>
          </p:cNvPr>
          <p:cNvSpPr/>
          <p:nvPr/>
        </p:nvSpPr>
        <p:spPr>
          <a:xfrm>
            <a:off x="4464726" y="8999172"/>
            <a:ext cx="348913" cy="107320"/>
          </a:xfrm>
          <a:custGeom>
            <a:avLst/>
            <a:gdLst>
              <a:gd name="connsiteX0" fmla="*/ 34249 w 348913"/>
              <a:gd name="connsiteY0" fmla="*/ 5128 h 107320"/>
              <a:gd name="connsiteX1" fmla="*/ 348574 w 348913"/>
              <a:gd name="connsiteY1" fmla="*/ 8303 h 107320"/>
              <a:gd name="connsiteX2" fmla="*/ 65999 w 348913"/>
              <a:gd name="connsiteY2" fmla="*/ 94028 h 107320"/>
              <a:gd name="connsiteX3" fmla="*/ 21549 w 348913"/>
              <a:gd name="connsiteY3" fmla="*/ 106728 h 107320"/>
              <a:gd name="connsiteX4" fmla="*/ 348574 w 348913"/>
              <a:gd name="connsiteY4" fmla="*/ 90853 h 107320"/>
              <a:gd name="connsiteX5" fmla="*/ 88224 w 348913"/>
              <a:gd name="connsiteY5" fmla="*/ 84503 h 107320"/>
              <a:gd name="connsiteX6" fmla="*/ 313649 w 348913"/>
              <a:gd name="connsiteY6" fmla="*/ 24178 h 107320"/>
              <a:gd name="connsiteX7" fmla="*/ 34249 w 348913"/>
              <a:gd name="connsiteY7" fmla="*/ 5128 h 10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913" h="107320">
                <a:moveTo>
                  <a:pt x="34249" y="5128"/>
                </a:moveTo>
                <a:cubicBezTo>
                  <a:pt x="40070" y="2482"/>
                  <a:pt x="343282" y="-6514"/>
                  <a:pt x="348574" y="8303"/>
                </a:cubicBezTo>
                <a:cubicBezTo>
                  <a:pt x="353866" y="23120"/>
                  <a:pt x="120503" y="77624"/>
                  <a:pt x="65999" y="94028"/>
                </a:cubicBezTo>
                <a:cubicBezTo>
                  <a:pt x="11495" y="110432"/>
                  <a:pt x="-25547" y="107257"/>
                  <a:pt x="21549" y="106728"/>
                </a:cubicBezTo>
                <a:cubicBezTo>
                  <a:pt x="68645" y="106199"/>
                  <a:pt x="337462" y="94557"/>
                  <a:pt x="348574" y="90853"/>
                </a:cubicBezTo>
                <a:cubicBezTo>
                  <a:pt x="359686" y="87149"/>
                  <a:pt x="94045" y="95615"/>
                  <a:pt x="88224" y="84503"/>
                </a:cubicBezTo>
                <a:cubicBezTo>
                  <a:pt x="82403" y="73391"/>
                  <a:pt x="317882" y="35820"/>
                  <a:pt x="313649" y="24178"/>
                </a:cubicBezTo>
                <a:cubicBezTo>
                  <a:pt x="309416" y="12536"/>
                  <a:pt x="28428" y="7774"/>
                  <a:pt x="34249" y="5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BCA6CF13-83EB-D3FC-38E9-9FDB91923A57}"/>
              </a:ext>
            </a:extLst>
          </p:cNvPr>
          <p:cNvSpPr/>
          <p:nvPr/>
        </p:nvSpPr>
        <p:spPr>
          <a:xfrm>
            <a:off x="4473639" y="9169009"/>
            <a:ext cx="391636" cy="166528"/>
          </a:xfrm>
          <a:custGeom>
            <a:avLst/>
            <a:gdLst>
              <a:gd name="connsiteX0" fmla="*/ 314261 w 391636"/>
              <a:gd name="connsiteY0" fmla="*/ 391 h 166528"/>
              <a:gd name="connsiteX1" fmla="*/ 79311 w 391636"/>
              <a:gd name="connsiteY1" fmla="*/ 38491 h 166528"/>
              <a:gd name="connsiteX2" fmla="*/ 41211 w 391636"/>
              <a:gd name="connsiteY2" fmla="*/ 67066 h 166528"/>
              <a:gd name="connsiteX3" fmla="*/ 60261 w 391636"/>
              <a:gd name="connsiteY3" fmla="*/ 114691 h 166528"/>
              <a:gd name="connsiteX4" fmla="*/ 387286 w 391636"/>
              <a:gd name="connsiteY4" fmla="*/ 95641 h 166528"/>
              <a:gd name="connsiteX5" fmla="*/ 234886 w 391636"/>
              <a:gd name="connsiteY5" fmla="*/ 143266 h 166528"/>
              <a:gd name="connsiteX6" fmla="*/ 44386 w 391636"/>
              <a:gd name="connsiteY6" fmla="*/ 162316 h 166528"/>
              <a:gd name="connsiteX7" fmla="*/ 22161 w 391636"/>
              <a:gd name="connsiteY7" fmla="*/ 63891 h 166528"/>
              <a:gd name="connsiteX8" fmla="*/ 314261 w 391636"/>
              <a:gd name="connsiteY8" fmla="*/ 391 h 16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1636" h="166528">
                <a:moveTo>
                  <a:pt x="314261" y="391"/>
                </a:moveTo>
                <a:cubicBezTo>
                  <a:pt x="323786" y="-3842"/>
                  <a:pt x="124819" y="27378"/>
                  <a:pt x="79311" y="38491"/>
                </a:cubicBezTo>
                <a:cubicBezTo>
                  <a:pt x="33803" y="49604"/>
                  <a:pt x="44386" y="54366"/>
                  <a:pt x="41211" y="67066"/>
                </a:cubicBezTo>
                <a:cubicBezTo>
                  <a:pt x="38036" y="79766"/>
                  <a:pt x="2582" y="109929"/>
                  <a:pt x="60261" y="114691"/>
                </a:cubicBezTo>
                <a:cubicBezTo>
                  <a:pt x="117940" y="119453"/>
                  <a:pt x="358182" y="90879"/>
                  <a:pt x="387286" y="95641"/>
                </a:cubicBezTo>
                <a:cubicBezTo>
                  <a:pt x="416390" y="100403"/>
                  <a:pt x="292036" y="132154"/>
                  <a:pt x="234886" y="143266"/>
                </a:cubicBezTo>
                <a:cubicBezTo>
                  <a:pt x="177736" y="154379"/>
                  <a:pt x="79840" y="175545"/>
                  <a:pt x="44386" y="162316"/>
                </a:cubicBezTo>
                <a:cubicBezTo>
                  <a:pt x="8932" y="149087"/>
                  <a:pt x="-22818" y="87704"/>
                  <a:pt x="22161" y="63891"/>
                </a:cubicBezTo>
                <a:cubicBezTo>
                  <a:pt x="67140" y="40079"/>
                  <a:pt x="304736" y="4624"/>
                  <a:pt x="314261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4AE37A7E-994B-844A-590A-0A612929FC51}"/>
              </a:ext>
            </a:extLst>
          </p:cNvPr>
          <p:cNvSpPr/>
          <p:nvPr/>
        </p:nvSpPr>
        <p:spPr>
          <a:xfrm>
            <a:off x="4460775" y="9419235"/>
            <a:ext cx="356227" cy="286740"/>
          </a:xfrm>
          <a:custGeom>
            <a:avLst/>
            <a:gdLst>
              <a:gd name="connsiteX0" fmla="*/ 355700 w 356227"/>
              <a:gd name="connsiteY0" fmla="*/ 990 h 286740"/>
              <a:gd name="connsiteX1" fmla="*/ 79475 w 356227"/>
              <a:gd name="connsiteY1" fmla="*/ 42265 h 286740"/>
              <a:gd name="connsiteX2" fmla="*/ 57250 w 356227"/>
              <a:gd name="connsiteY2" fmla="*/ 105765 h 286740"/>
              <a:gd name="connsiteX3" fmla="*/ 327125 w 356227"/>
              <a:gd name="connsiteY3" fmla="*/ 112115 h 286740"/>
              <a:gd name="connsiteX4" fmla="*/ 155675 w 356227"/>
              <a:gd name="connsiteY4" fmla="*/ 188315 h 286740"/>
              <a:gd name="connsiteX5" fmla="*/ 54075 w 356227"/>
              <a:gd name="connsiteY5" fmla="*/ 220065 h 286740"/>
              <a:gd name="connsiteX6" fmla="*/ 343000 w 356227"/>
              <a:gd name="connsiteY6" fmla="*/ 286740 h 286740"/>
              <a:gd name="connsiteX7" fmla="*/ 54075 w 356227"/>
              <a:gd name="connsiteY7" fmla="*/ 220065 h 286740"/>
              <a:gd name="connsiteX8" fmla="*/ 298550 w 356227"/>
              <a:gd name="connsiteY8" fmla="*/ 140690 h 286740"/>
              <a:gd name="connsiteX9" fmla="*/ 100 w 356227"/>
              <a:gd name="connsiteY9" fmla="*/ 23215 h 286740"/>
              <a:gd name="connsiteX10" fmla="*/ 355700 w 356227"/>
              <a:gd name="connsiteY10" fmla="*/ 990 h 28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227" h="286740">
                <a:moveTo>
                  <a:pt x="355700" y="990"/>
                </a:moveTo>
                <a:cubicBezTo>
                  <a:pt x="368929" y="4165"/>
                  <a:pt x="129217" y="24803"/>
                  <a:pt x="79475" y="42265"/>
                </a:cubicBezTo>
                <a:cubicBezTo>
                  <a:pt x="29733" y="59728"/>
                  <a:pt x="15975" y="94123"/>
                  <a:pt x="57250" y="105765"/>
                </a:cubicBezTo>
                <a:cubicBezTo>
                  <a:pt x="98525" y="117407"/>
                  <a:pt x="310721" y="98357"/>
                  <a:pt x="327125" y="112115"/>
                </a:cubicBezTo>
                <a:cubicBezTo>
                  <a:pt x="343529" y="125873"/>
                  <a:pt x="201183" y="170323"/>
                  <a:pt x="155675" y="188315"/>
                </a:cubicBezTo>
                <a:cubicBezTo>
                  <a:pt x="110167" y="206307"/>
                  <a:pt x="22854" y="203661"/>
                  <a:pt x="54075" y="220065"/>
                </a:cubicBezTo>
                <a:cubicBezTo>
                  <a:pt x="85296" y="236469"/>
                  <a:pt x="343000" y="286740"/>
                  <a:pt x="343000" y="286740"/>
                </a:cubicBezTo>
                <a:cubicBezTo>
                  <a:pt x="343000" y="286740"/>
                  <a:pt x="61483" y="244407"/>
                  <a:pt x="54075" y="220065"/>
                </a:cubicBezTo>
                <a:cubicBezTo>
                  <a:pt x="46667" y="195723"/>
                  <a:pt x="307546" y="173498"/>
                  <a:pt x="298550" y="140690"/>
                </a:cubicBezTo>
                <a:cubicBezTo>
                  <a:pt x="289554" y="107882"/>
                  <a:pt x="-6250" y="44911"/>
                  <a:pt x="100" y="23215"/>
                </a:cubicBezTo>
                <a:cubicBezTo>
                  <a:pt x="6450" y="1519"/>
                  <a:pt x="342471" y="-2185"/>
                  <a:pt x="355700" y="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C7275EE4-72B0-3465-7DF9-52947034B100}"/>
              </a:ext>
            </a:extLst>
          </p:cNvPr>
          <p:cNvSpPr/>
          <p:nvPr/>
        </p:nvSpPr>
        <p:spPr>
          <a:xfrm>
            <a:off x="4501589" y="9727987"/>
            <a:ext cx="333910" cy="33501"/>
          </a:xfrm>
          <a:custGeom>
            <a:avLst/>
            <a:gdLst>
              <a:gd name="connsiteX0" fmla="*/ 561 w 333910"/>
              <a:gd name="connsiteY0" fmla="*/ 25613 h 33501"/>
              <a:gd name="connsiteX1" fmla="*/ 321236 w 333910"/>
              <a:gd name="connsiteY1" fmla="*/ 31963 h 33501"/>
              <a:gd name="connsiteX2" fmla="*/ 245036 w 333910"/>
              <a:gd name="connsiteY2" fmla="*/ 213 h 33501"/>
              <a:gd name="connsiteX3" fmla="*/ 561 w 333910"/>
              <a:gd name="connsiteY3" fmla="*/ 25613 h 3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910" h="33501">
                <a:moveTo>
                  <a:pt x="561" y="25613"/>
                </a:moveTo>
                <a:cubicBezTo>
                  <a:pt x="13261" y="30905"/>
                  <a:pt x="280490" y="36196"/>
                  <a:pt x="321236" y="31963"/>
                </a:cubicBezTo>
                <a:cubicBezTo>
                  <a:pt x="361982" y="27730"/>
                  <a:pt x="295836" y="2859"/>
                  <a:pt x="245036" y="213"/>
                </a:cubicBezTo>
                <a:cubicBezTo>
                  <a:pt x="194236" y="-2433"/>
                  <a:pt x="-12139" y="20321"/>
                  <a:pt x="561" y="25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38479F46-16A5-1E04-4954-D66B31DE7A4B}"/>
              </a:ext>
            </a:extLst>
          </p:cNvPr>
          <p:cNvSpPr/>
          <p:nvPr/>
        </p:nvSpPr>
        <p:spPr>
          <a:xfrm>
            <a:off x="4515068" y="9807525"/>
            <a:ext cx="281961" cy="26013"/>
          </a:xfrm>
          <a:custGeom>
            <a:avLst/>
            <a:gdLst>
              <a:gd name="connsiteX0" fmla="*/ 2957 w 281961"/>
              <a:gd name="connsiteY0" fmla="*/ 19100 h 26013"/>
              <a:gd name="connsiteX1" fmla="*/ 279182 w 281961"/>
              <a:gd name="connsiteY1" fmla="*/ 50 h 26013"/>
              <a:gd name="connsiteX2" fmla="*/ 139482 w 281961"/>
              <a:gd name="connsiteY2" fmla="*/ 25450 h 26013"/>
              <a:gd name="connsiteX3" fmla="*/ 2957 w 281961"/>
              <a:gd name="connsiteY3" fmla="*/ 19100 h 2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961" h="26013">
                <a:moveTo>
                  <a:pt x="2957" y="19100"/>
                </a:moveTo>
                <a:cubicBezTo>
                  <a:pt x="26240" y="14867"/>
                  <a:pt x="256428" y="-1008"/>
                  <a:pt x="279182" y="50"/>
                </a:cubicBezTo>
                <a:cubicBezTo>
                  <a:pt x="301936" y="1108"/>
                  <a:pt x="178640" y="23333"/>
                  <a:pt x="139482" y="25450"/>
                </a:cubicBezTo>
                <a:cubicBezTo>
                  <a:pt x="100324" y="27567"/>
                  <a:pt x="-20326" y="23333"/>
                  <a:pt x="2957" y="19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7D818AC0-F531-4A4C-25A3-6CB952BD2838}"/>
              </a:ext>
            </a:extLst>
          </p:cNvPr>
          <p:cNvSpPr/>
          <p:nvPr/>
        </p:nvSpPr>
        <p:spPr>
          <a:xfrm>
            <a:off x="4476414" y="9892183"/>
            <a:ext cx="383083" cy="166224"/>
          </a:xfrm>
          <a:custGeom>
            <a:avLst/>
            <a:gdLst>
              <a:gd name="connsiteX0" fmla="*/ 22561 w 383083"/>
              <a:gd name="connsiteY0" fmla="*/ 26517 h 166224"/>
              <a:gd name="connsiteX1" fmla="*/ 346411 w 383083"/>
              <a:gd name="connsiteY1" fmla="*/ 23342 h 166224"/>
              <a:gd name="connsiteX2" fmla="*/ 260686 w 383083"/>
              <a:gd name="connsiteY2" fmla="*/ 61442 h 166224"/>
              <a:gd name="connsiteX3" fmla="*/ 174961 w 383083"/>
              <a:gd name="connsiteY3" fmla="*/ 105892 h 166224"/>
              <a:gd name="connsiteX4" fmla="*/ 311486 w 383083"/>
              <a:gd name="connsiteY4" fmla="*/ 128117 h 166224"/>
              <a:gd name="connsiteX5" fmla="*/ 336 w 383083"/>
              <a:gd name="connsiteY5" fmla="*/ 166217 h 166224"/>
              <a:gd name="connsiteX6" fmla="*/ 381336 w 383083"/>
              <a:gd name="connsiteY6" fmla="*/ 124942 h 166224"/>
              <a:gd name="connsiteX7" fmla="*/ 149561 w 383083"/>
              <a:gd name="connsiteY7" fmla="*/ 105892 h 166224"/>
              <a:gd name="connsiteX8" fmla="*/ 333711 w 383083"/>
              <a:gd name="connsiteY8" fmla="*/ 20167 h 166224"/>
              <a:gd name="connsiteX9" fmla="*/ 155911 w 383083"/>
              <a:gd name="connsiteY9" fmla="*/ 1117 h 166224"/>
              <a:gd name="connsiteX10" fmla="*/ 22561 w 383083"/>
              <a:gd name="connsiteY10" fmla="*/ 26517 h 16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3083" h="166224">
                <a:moveTo>
                  <a:pt x="22561" y="26517"/>
                </a:moveTo>
                <a:cubicBezTo>
                  <a:pt x="54311" y="30221"/>
                  <a:pt x="306724" y="17521"/>
                  <a:pt x="346411" y="23342"/>
                </a:cubicBezTo>
                <a:cubicBezTo>
                  <a:pt x="386098" y="29163"/>
                  <a:pt x="289261" y="47684"/>
                  <a:pt x="260686" y="61442"/>
                </a:cubicBezTo>
                <a:cubicBezTo>
                  <a:pt x="232111" y="75200"/>
                  <a:pt x="166494" y="94780"/>
                  <a:pt x="174961" y="105892"/>
                </a:cubicBezTo>
                <a:cubicBezTo>
                  <a:pt x="183428" y="117004"/>
                  <a:pt x="340590" y="118063"/>
                  <a:pt x="311486" y="128117"/>
                </a:cubicBezTo>
                <a:cubicBezTo>
                  <a:pt x="282382" y="138171"/>
                  <a:pt x="-11306" y="166746"/>
                  <a:pt x="336" y="166217"/>
                </a:cubicBezTo>
                <a:cubicBezTo>
                  <a:pt x="11978" y="165688"/>
                  <a:pt x="356465" y="134996"/>
                  <a:pt x="381336" y="124942"/>
                </a:cubicBezTo>
                <a:cubicBezTo>
                  <a:pt x="406207" y="114888"/>
                  <a:pt x="157498" y="123354"/>
                  <a:pt x="149561" y="105892"/>
                </a:cubicBezTo>
                <a:cubicBezTo>
                  <a:pt x="141624" y="88430"/>
                  <a:pt x="332653" y="37629"/>
                  <a:pt x="333711" y="20167"/>
                </a:cubicBezTo>
                <a:cubicBezTo>
                  <a:pt x="334769" y="2705"/>
                  <a:pt x="209357" y="-2587"/>
                  <a:pt x="155911" y="1117"/>
                </a:cubicBezTo>
                <a:cubicBezTo>
                  <a:pt x="102465" y="4821"/>
                  <a:pt x="-9189" y="22813"/>
                  <a:pt x="22561" y="26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AEABA667-C684-5AF2-5A9F-1B75C90FF4E1}"/>
              </a:ext>
            </a:extLst>
          </p:cNvPr>
          <p:cNvSpPr/>
          <p:nvPr/>
        </p:nvSpPr>
        <p:spPr>
          <a:xfrm>
            <a:off x="4460859" y="10092647"/>
            <a:ext cx="358627" cy="388639"/>
          </a:xfrm>
          <a:custGeom>
            <a:avLst/>
            <a:gdLst>
              <a:gd name="connsiteX0" fmla="*/ 47641 w 358627"/>
              <a:gd name="connsiteY0" fmla="*/ 54653 h 388639"/>
              <a:gd name="connsiteX1" fmla="*/ 352441 w 358627"/>
              <a:gd name="connsiteY1" fmla="*/ 35603 h 388639"/>
              <a:gd name="connsiteX2" fmla="*/ 238141 w 358627"/>
              <a:gd name="connsiteY2" fmla="*/ 99103 h 388639"/>
              <a:gd name="connsiteX3" fmla="*/ 66691 w 358627"/>
              <a:gd name="connsiteY3" fmla="*/ 181653 h 388639"/>
              <a:gd name="connsiteX4" fmla="*/ 317516 w 358627"/>
              <a:gd name="connsiteY4" fmla="*/ 178478 h 388639"/>
              <a:gd name="connsiteX5" fmla="*/ 50816 w 358627"/>
              <a:gd name="connsiteY5" fmla="*/ 245153 h 388639"/>
              <a:gd name="connsiteX6" fmla="*/ 327041 w 358627"/>
              <a:gd name="connsiteY6" fmla="*/ 245153 h 388639"/>
              <a:gd name="connsiteX7" fmla="*/ 6366 w 358627"/>
              <a:gd name="connsiteY7" fmla="*/ 334053 h 388639"/>
              <a:gd name="connsiteX8" fmla="*/ 311166 w 358627"/>
              <a:gd name="connsiteY8" fmla="*/ 330878 h 388639"/>
              <a:gd name="connsiteX9" fmla="*/ 16 w 358627"/>
              <a:gd name="connsiteY9" fmla="*/ 388028 h 388639"/>
              <a:gd name="connsiteX10" fmla="*/ 327041 w 358627"/>
              <a:gd name="connsiteY10" fmla="*/ 359453 h 388639"/>
              <a:gd name="connsiteX11" fmla="*/ 215916 w 358627"/>
              <a:gd name="connsiteY11" fmla="*/ 334053 h 388639"/>
              <a:gd name="connsiteX12" fmla="*/ 250841 w 358627"/>
              <a:gd name="connsiteY12" fmla="*/ 273728 h 388639"/>
              <a:gd name="connsiteX13" fmla="*/ 241316 w 358627"/>
              <a:gd name="connsiteY13" fmla="*/ 678 h 388639"/>
              <a:gd name="connsiteX14" fmla="*/ 250841 w 358627"/>
              <a:gd name="connsiteY14" fmla="*/ 362628 h 388639"/>
              <a:gd name="connsiteX15" fmla="*/ 219091 w 358627"/>
              <a:gd name="connsiteY15" fmla="*/ 76878 h 388639"/>
              <a:gd name="connsiteX16" fmla="*/ 47641 w 358627"/>
              <a:gd name="connsiteY16" fmla="*/ 54653 h 38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8627" h="388639">
                <a:moveTo>
                  <a:pt x="47641" y="54653"/>
                </a:moveTo>
                <a:cubicBezTo>
                  <a:pt x="69866" y="47774"/>
                  <a:pt x="320691" y="28195"/>
                  <a:pt x="352441" y="35603"/>
                </a:cubicBezTo>
                <a:cubicBezTo>
                  <a:pt x="384191" y="43011"/>
                  <a:pt x="285766" y="74761"/>
                  <a:pt x="238141" y="99103"/>
                </a:cubicBezTo>
                <a:cubicBezTo>
                  <a:pt x="190516" y="123445"/>
                  <a:pt x="53462" y="168424"/>
                  <a:pt x="66691" y="181653"/>
                </a:cubicBezTo>
                <a:cubicBezTo>
                  <a:pt x="79920" y="194882"/>
                  <a:pt x="320162" y="167895"/>
                  <a:pt x="317516" y="178478"/>
                </a:cubicBezTo>
                <a:cubicBezTo>
                  <a:pt x="314870" y="189061"/>
                  <a:pt x="49229" y="234041"/>
                  <a:pt x="50816" y="245153"/>
                </a:cubicBezTo>
                <a:cubicBezTo>
                  <a:pt x="52403" y="256265"/>
                  <a:pt x="334449" y="230336"/>
                  <a:pt x="327041" y="245153"/>
                </a:cubicBezTo>
                <a:cubicBezTo>
                  <a:pt x="319633" y="259970"/>
                  <a:pt x="9012" y="319766"/>
                  <a:pt x="6366" y="334053"/>
                </a:cubicBezTo>
                <a:cubicBezTo>
                  <a:pt x="3720" y="348340"/>
                  <a:pt x="312224" y="321882"/>
                  <a:pt x="311166" y="330878"/>
                </a:cubicBezTo>
                <a:cubicBezTo>
                  <a:pt x="310108" y="339874"/>
                  <a:pt x="-2630" y="383266"/>
                  <a:pt x="16" y="388028"/>
                </a:cubicBezTo>
                <a:cubicBezTo>
                  <a:pt x="2662" y="392790"/>
                  <a:pt x="291058" y="368449"/>
                  <a:pt x="327041" y="359453"/>
                </a:cubicBezTo>
                <a:cubicBezTo>
                  <a:pt x="363024" y="350457"/>
                  <a:pt x="228616" y="348341"/>
                  <a:pt x="215916" y="334053"/>
                </a:cubicBezTo>
                <a:cubicBezTo>
                  <a:pt x="203216" y="319766"/>
                  <a:pt x="246608" y="329291"/>
                  <a:pt x="250841" y="273728"/>
                </a:cubicBezTo>
                <a:cubicBezTo>
                  <a:pt x="255074" y="218165"/>
                  <a:pt x="241316" y="-14139"/>
                  <a:pt x="241316" y="678"/>
                </a:cubicBezTo>
                <a:cubicBezTo>
                  <a:pt x="241316" y="15495"/>
                  <a:pt x="254545" y="349928"/>
                  <a:pt x="250841" y="362628"/>
                </a:cubicBezTo>
                <a:cubicBezTo>
                  <a:pt x="247137" y="375328"/>
                  <a:pt x="247666" y="128207"/>
                  <a:pt x="219091" y="76878"/>
                </a:cubicBezTo>
                <a:cubicBezTo>
                  <a:pt x="190516" y="25549"/>
                  <a:pt x="25416" y="61532"/>
                  <a:pt x="47641" y="54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A65F8AB5-1857-312E-D72F-9E81ABD36D76}"/>
              </a:ext>
            </a:extLst>
          </p:cNvPr>
          <p:cNvSpPr/>
          <p:nvPr/>
        </p:nvSpPr>
        <p:spPr>
          <a:xfrm>
            <a:off x="4740221" y="4650962"/>
            <a:ext cx="176754" cy="1331119"/>
          </a:xfrm>
          <a:custGeom>
            <a:avLst/>
            <a:gdLst>
              <a:gd name="connsiteX0" fmla="*/ 9579 w 176754"/>
              <a:gd name="connsiteY0" fmla="*/ 9938 h 1331119"/>
              <a:gd name="connsiteX1" fmla="*/ 171504 w 176754"/>
              <a:gd name="connsiteY1" fmla="*/ 51213 h 1331119"/>
              <a:gd name="connsiteX2" fmla="*/ 136579 w 176754"/>
              <a:gd name="connsiteY2" fmla="*/ 117888 h 1331119"/>
              <a:gd name="connsiteX3" fmla="*/ 130229 w 176754"/>
              <a:gd name="connsiteY3" fmla="*/ 483013 h 1331119"/>
              <a:gd name="connsiteX4" fmla="*/ 152454 w 176754"/>
              <a:gd name="connsiteY4" fmla="*/ 1127538 h 1331119"/>
              <a:gd name="connsiteX5" fmla="*/ 117529 w 176754"/>
              <a:gd name="connsiteY5" fmla="*/ 1203738 h 1331119"/>
              <a:gd name="connsiteX6" fmla="*/ 54 w 176754"/>
              <a:gd name="connsiteY6" fmla="*/ 1318038 h 1331119"/>
              <a:gd name="connsiteX7" fmla="*/ 133404 w 176754"/>
              <a:gd name="connsiteY7" fmla="*/ 1194213 h 1331119"/>
              <a:gd name="connsiteX8" fmla="*/ 155629 w 176754"/>
              <a:gd name="connsiteY8" fmla="*/ 127413 h 1331119"/>
              <a:gd name="connsiteX9" fmla="*/ 9579 w 176754"/>
              <a:gd name="connsiteY9" fmla="*/ 9938 h 133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754" h="1331119">
                <a:moveTo>
                  <a:pt x="9579" y="9938"/>
                </a:moveTo>
                <a:cubicBezTo>
                  <a:pt x="12225" y="-2762"/>
                  <a:pt x="150337" y="33221"/>
                  <a:pt x="171504" y="51213"/>
                </a:cubicBezTo>
                <a:cubicBezTo>
                  <a:pt x="192671" y="69205"/>
                  <a:pt x="143458" y="45921"/>
                  <a:pt x="136579" y="117888"/>
                </a:cubicBezTo>
                <a:cubicBezTo>
                  <a:pt x="129700" y="189855"/>
                  <a:pt x="127583" y="314738"/>
                  <a:pt x="130229" y="483013"/>
                </a:cubicBezTo>
                <a:cubicBezTo>
                  <a:pt x="132875" y="651288"/>
                  <a:pt x="154571" y="1007417"/>
                  <a:pt x="152454" y="1127538"/>
                </a:cubicBezTo>
                <a:cubicBezTo>
                  <a:pt x="150337" y="1247659"/>
                  <a:pt x="142929" y="1171988"/>
                  <a:pt x="117529" y="1203738"/>
                </a:cubicBezTo>
                <a:cubicBezTo>
                  <a:pt x="92129" y="1235488"/>
                  <a:pt x="-2592" y="1319626"/>
                  <a:pt x="54" y="1318038"/>
                </a:cubicBezTo>
                <a:cubicBezTo>
                  <a:pt x="2700" y="1316451"/>
                  <a:pt x="107475" y="1392651"/>
                  <a:pt x="133404" y="1194213"/>
                </a:cubicBezTo>
                <a:cubicBezTo>
                  <a:pt x="159333" y="995776"/>
                  <a:pt x="174150" y="322146"/>
                  <a:pt x="155629" y="127413"/>
                </a:cubicBezTo>
                <a:cubicBezTo>
                  <a:pt x="137108" y="-67320"/>
                  <a:pt x="6933" y="22638"/>
                  <a:pt x="9579" y="9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7A5BBB68-7F66-7DC7-0811-BF17C28A8C9F}"/>
              </a:ext>
            </a:extLst>
          </p:cNvPr>
          <p:cNvSpPr/>
          <p:nvPr/>
        </p:nvSpPr>
        <p:spPr>
          <a:xfrm>
            <a:off x="4702175" y="4749800"/>
            <a:ext cx="171590" cy="79569"/>
          </a:xfrm>
          <a:custGeom>
            <a:avLst/>
            <a:gdLst>
              <a:gd name="connsiteX0" fmla="*/ 0 w 171590"/>
              <a:gd name="connsiteY0" fmla="*/ 0 h 79569"/>
              <a:gd name="connsiteX1" fmla="*/ 171450 w 171590"/>
              <a:gd name="connsiteY1" fmla="*/ 79375 h 79569"/>
              <a:gd name="connsiteX2" fmla="*/ 0 w 171590"/>
              <a:gd name="connsiteY2" fmla="*/ 0 h 7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590" h="79569">
                <a:moveTo>
                  <a:pt x="0" y="0"/>
                </a:moveTo>
                <a:cubicBezTo>
                  <a:pt x="0" y="0"/>
                  <a:pt x="165629" y="74613"/>
                  <a:pt x="171450" y="79375"/>
                </a:cubicBezTo>
                <a:cubicBezTo>
                  <a:pt x="177271" y="84137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C9471025-1F8E-6B72-ED26-0DEC25E87B15}"/>
              </a:ext>
            </a:extLst>
          </p:cNvPr>
          <p:cNvSpPr/>
          <p:nvPr/>
        </p:nvSpPr>
        <p:spPr>
          <a:xfrm>
            <a:off x="4730035" y="4857698"/>
            <a:ext cx="169539" cy="188698"/>
          </a:xfrm>
          <a:custGeom>
            <a:avLst/>
            <a:gdLst>
              <a:gd name="connsiteX0" fmla="*/ 715 w 169539"/>
              <a:gd name="connsiteY0" fmla="*/ 52 h 188698"/>
              <a:gd name="connsiteX1" fmla="*/ 168990 w 169539"/>
              <a:gd name="connsiteY1" fmla="*/ 104827 h 188698"/>
              <a:gd name="connsiteX2" fmla="*/ 57865 w 169539"/>
              <a:gd name="connsiteY2" fmla="*/ 60377 h 188698"/>
              <a:gd name="connsiteX3" fmla="*/ 149940 w 169539"/>
              <a:gd name="connsiteY3" fmla="*/ 187377 h 188698"/>
              <a:gd name="connsiteX4" fmla="*/ 108665 w 169539"/>
              <a:gd name="connsiteY4" fmla="*/ 120702 h 188698"/>
              <a:gd name="connsiteX5" fmla="*/ 715 w 169539"/>
              <a:gd name="connsiteY5" fmla="*/ 52 h 18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539" h="188698">
                <a:moveTo>
                  <a:pt x="715" y="52"/>
                </a:moveTo>
                <a:cubicBezTo>
                  <a:pt x="10769" y="-2594"/>
                  <a:pt x="159465" y="94773"/>
                  <a:pt x="168990" y="104827"/>
                </a:cubicBezTo>
                <a:cubicBezTo>
                  <a:pt x="178515" y="114881"/>
                  <a:pt x="61040" y="46619"/>
                  <a:pt x="57865" y="60377"/>
                </a:cubicBezTo>
                <a:cubicBezTo>
                  <a:pt x="54690" y="74135"/>
                  <a:pt x="141473" y="177323"/>
                  <a:pt x="149940" y="187377"/>
                </a:cubicBezTo>
                <a:cubicBezTo>
                  <a:pt x="158407" y="197431"/>
                  <a:pt x="127715" y="147689"/>
                  <a:pt x="108665" y="120702"/>
                </a:cubicBezTo>
                <a:cubicBezTo>
                  <a:pt x="89615" y="93715"/>
                  <a:pt x="-9339" y="2698"/>
                  <a:pt x="715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7820861E-5AAC-CDDD-FC5A-AA16D4E18136}"/>
              </a:ext>
            </a:extLst>
          </p:cNvPr>
          <p:cNvSpPr/>
          <p:nvPr/>
        </p:nvSpPr>
        <p:spPr>
          <a:xfrm>
            <a:off x="4733502" y="5051412"/>
            <a:ext cx="165524" cy="82566"/>
          </a:xfrm>
          <a:custGeom>
            <a:avLst/>
            <a:gdLst>
              <a:gd name="connsiteX0" fmla="*/ 423 w 165524"/>
              <a:gd name="connsiteY0" fmla="*/ 13 h 82566"/>
              <a:gd name="connsiteX1" fmla="*/ 114723 w 165524"/>
              <a:gd name="connsiteY1" fmla="*/ 73038 h 82566"/>
              <a:gd name="connsiteX2" fmla="*/ 9948 w 165524"/>
              <a:gd name="connsiteY2" fmla="*/ 73038 h 82566"/>
              <a:gd name="connsiteX3" fmla="*/ 165523 w 165524"/>
              <a:gd name="connsiteY3" fmla="*/ 79388 h 82566"/>
              <a:gd name="connsiteX4" fmla="*/ 423 w 165524"/>
              <a:gd name="connsiteY4" fmla="*/ 13 h 8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524" h="82566">
                <a:moveTo>
                  <a:pt x="423" y="13"/>
                </a:moveTo>
                <a:cubicBezTo>
                  <a:pt x="-8044" y="-1045"/>
                  <a:pt x="113136" y="60867"/>
                  <a:pt x="114723" y="73038"/>
                </a:cubicBezTo>
                <a:cubicBezTo>
                  <a:pt x="116310" y="85209"/>
                  <a:pt x="1481" y="71980"/>
                  <a:pt x="9948" y="73038"/>
                </a:cubicBezTo>
                <a:cubicBezTo>
                  <a:pt x="18415" y="74096"/>
                  <a:pt x="164994" y="88913"/>
                  <a:pt x="165523" y="79388"/>
                </a:cubicBezTo>
                <a:cubicBezTo>
                  <a:pt x="166052" y="69863"/>
                  <a:pt x="8890" y="1071"/>
                  <a:pt x="42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9D86A869-1CF4-B2A3-E5F2-4FB8BE93F18D}"/>
              </a:ext>
            </a:extLst>
          </p:cNvPr>
          <p:cNvSpPr/>
          <p:nvPr/>
        </p:nvSpPr>
        <p:spPr>
          <a:xfrm>
            <a:off x="4721225" y="5187950"/>
            <a:ext cx="181003" cy="29460"/>
          </a:xfrm>
          <a:custGeom>
            <a:avLst/>
            <a:gdLst>
              <a:gd name="connsiteX0" fmla="*/ 0 w 181003"/>
              <a:gd name="connsiteY0" fmla="*/ 0 h 29460"/>
              <a:gd name="connsiteX1" fmla="*/ 180975 w 181003"/>
              <a:gd name="connsiteY1" fmla="*/ 28575 h 29460"/>
              <a:gd name="connsiteX2" fmla="*/ 0 w 181003"/>
              <a:gd name="connsiteY2" fmla="*/ 0 h 2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003" h="29460">
                <a:moveTo>
                  <a:pt x="0" y="0"/>
                </a:moveTo>
                <a:cubicBezTo>
                  <a:pt x="0" y="0"/>
                  <a:pt x="178329" y="21696"/>
                  <a:pt x="180975" y="28575"/>
                </a:cubicBezTo>
                <a:cubicBezTo>
                  <a:pt x="183621" y="3545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9DCA0EFB-4772-2104-7413-7E9AA232C910}"/>
              </a:ext>
            </a:extLst>
          </p:cNvPr>
          <p:cNvSpPr/>
          <p:nvPr/>
        </p:nvSpPr>
        <p:spPr>
          <a:xfrm>
            <a:off x="4682916" y="5269976"/>
            <a:ext cx="200035" cy="569104"/>
          </a:xfrm>
          <a:custGeom>
            <a:avLst/>
            <a:gdLst>
              <a:gd name="connsiteX0" fmla="*/ 41484 w 200035"/>
              <a:gd name="connsiteY0" fmla="*/ 524 h 569104"/>
              <a:gd name="connsiteX1" fmla="*/ 171659 w 200035"/>
              <a:gd name="connsiteY1" fmla="*/ 73549 h 569104"/>
              <a:gd name="connsiteX2" fmla="*/ 174834 w 200035"/>
              <a:gd name="connsiteY2" fmla="*/ 159274 h 569104"/>
              <a:gd name="connsiteX3" fmla="*/ 190709 w 200035"/>
              <a:gd name="connsiteY3" fmla="*/ 489474 h 569104"/>
              <a:gd name="connsiteX4" fmla="*/ 143084 w 200035"/>
              <a:gd name="connsiteY4" fmla="*/ 568849 h 569104"/>
              <a:gd name="connsiteX5" fmla="*/ 209 w 200035"/>
              <a:gd name="connsiteY5" fmla="*/ 514874 h 569104"/>
              <a:gd name="connsiteX6" fmla="*/ 178009 w 200035"/>
              <a:gd name="connsiteY6" fmla="*/ 518049 h 569104"/>
              <a:gd name="connsiteX7" fmla="*/ 181184 w 200035"/>
              <a:gd name="connsiteY7" fmla="*/ 432324 h 569104"/>
              <a:gd name="connsiteX8" fmla="*/ 31959 w 200035"/>
              <a:gd name="connsiteY8" fmla="*/ 356124 h 569104"/>
              <a:gd name="connsiteX9" fmla="*/ 165309 w 200035"/>
              <a:gd name="connsiteY9" fmla="*/ 375174 h 569104"/>
              <a:gd name="connsiteX10" fmla="*/ 174834 w 200035"/>
              <a:gd name="connsiteY10" fmla="*/ 286274 h 569104"/>
              <a:gd name="connsiteX11" fmla="*/ 41484 w 200035"/>
              <a:gd name="connsiteY11" fmla="*/ 222774 h 569104"/>
              <a:gd name="connsiteX12" fmla="*/ 152609 w 200035"/>
              <a:gd name="connsiteY12" fmla="*/ 257699 h 569104"/>
              <a:gd name="connsiteX13" fmla="*/ 155784 w 200035"/>
              <a:gd name="connsiteY13" fmla="*/ 111649 h 569104"/>
              <a:gd name="connsiteX14" fmla="*/ 41484 w 200035"/>
              <a:gd name="connsiteY14" fmla="*/ 524 h 569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0035" h="569104">
                <a:moveTo>
                  <a:pt x="41484" y="524"/>
                </a:moveTo>
                <a:cubicBezTo>
                  <a:pt x="44130" y="-5826"/>
                  <a:pt x="149434" y="47091"/>
                  <a:pt x="171659" y="73549"/>
                </a:cubicBezTo>
                <a:cubicBezTo>
                  <a:pt x="193884" y="100007"/>
                  <a:pt x="171659" y="89953"/>
                  <a:pt x="174834" y="159274"/>
                </a:cubicBezTo>
                <a:cubicBezTo>
                  <a:pt x="178009" y="228595"/>
                  <a:pt x="196001" y="421211"/>
                  <a:pt x="190709" y="489474"/>
                </a:cubicBezTo>
                <a:cubicBezTo>
                  <a:pt x="185417" y="557737"/>
                  <a:pt x="174834" y="564616"/>
                  <a:pt x="143084" y="568849"/>
                </a:cubicBezTo>
                <a:cubicBezTo>
                  <a:pt x="111334" y="573082"/>
                  <a:pt x="-5612" y="523341"/>
                  <a:pt x="209" y="514874"/>
                </a:cubicBezTo>
                <a:cubicBezTo>
                  <a:pt x="6030" y="506407"/>
                  <a:pt x="147847" y="531807"/>
                  <a:pt x="178009" y="518049"/>
                </a:cubicBezTo>
                <a:cubicBezTo>
                  <a:pt x="208171" y="504291"/>
                  <a:pt x="205526" y="459311"/>
                  <a:pt x="181184" y="432324"/>
                </a:cubicBezTo>
                <a:cubicBezTo>
                  <a:pt x="156842" y="405337"/>
                  <a:pt x="34605" y="365649"/>
                  <a:pt x="31959" y="356124"/>
                </a:cubicBezTo>
                <a:cubicBezTo>
                  <a:pt x="29313" y="346599"/>
                  <a:pt x="141496" y="386816"/>
                  <a:pt x="165309" y="375174"/>
                </a:cubicBezTo>
                <a:cubicBezTo>
                  <a:pt x="189122" y="363532"/>
                  <a:pt x="195472" y="311674"/>
                  <a:pt x="174834" y="286274"/>
                </a:cubicBezTo>
                <a:cubicBezTo>
                  <a:pt x="154196" y="260874"/>
                  <a:pt x="45188" y="227536"/>
                  <a:pt x="41484" y="222774"/>
                </a:cubicBezTo>
                <a:cubicBezTo>
                  <a:pt x="37780" y="218012"/>
                  <a:pt x="133559" y="276220"/>
                  <a:pt x="152609" y="257699"/>
                </a:cubicBezTo>
                <a:cubicBezTo>
                  <a:pt x="171659" y="239178"/>
                  <a:pt x="173776" y="152395"/>
                  <a:pt x="155784" y="111649"/>
                </a:cubicBezTo>
                <a:cubicBezTo>
                  <a:pt x="137792" y="70903"/>
                  <a:pt x="38838" y="6874"/>
                  <a:pt x="41484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496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71</TotalTime>
  <Words>2</Words>
  <Application>Microsoft Macintosh PowerPoint</Application>
  <PresentationFormat>A3 297x420 mm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6</cp:revision>
  <dcterms:created xsi:type="dcterms:W3CDTF">2023-01-14T08:29:31Z</dcterms:created>
  <dcterms:modified xsi:type="dcterms:W3CDTF">2023-01-14T21:25:01Z</dcterms:modified>
</cp:coreProperties>
</file>